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461" r:id="rId3"/>
    <p:sldId id="463" r:id="rId5"/>
    <p:sldId id="512" r:id="rId6"/>
    <p:sldId id="513" r:id="rId7"/>
    <p:sldId id="515" r:id="rId8"/>
    <p:sldId id="258" r:id="rId9"/>
    <p:sldId id="466" r:id="rId10"/>
    <p:sldId id="468" r:id="rId11"/>
    <p:sldId id="334" r:id="rId12"/>
    <p:sldId id="381" r:id="rId13"/>
    <p:sldId id="379" r:id="rId14"/>
    <p:sldId id="291" r:id="rId15"/>
    <p:sldId id="293" r:id="rId16"/>
    <p:sldId id="564" r:id="rId17"/>
    <p:sldId id="296" r:id="rId18"/>
    <p:sldId id="260" r:id="rId19"/>
    <p:sldId id="614" r:id="rId20"/>
    <p:sldId id="283" r:id="rId21"/>
    <p:sldId id="295" r:id="rId22"/>
    <p:sldId id="270" r:id="rId23"/>
    <p:sldId id="298" r:id="rId24"/>
    <p:sldId id="568" r:id="rId25"/>
    <p:sldId id="299" r:id="rId26"/>
    <p:sldId id="510" r:id="rId27"/>
    <p:sldId id="284" r:id="rId28"/>
    <p:sldId id="300" r:id="rId29"/>
    <p:sldId id="301" r:id="rId30"/>
    <p:sldId id="302" r:id="rId31"/>
    <p:sldId id="511" r:id="rId32"/>
    <p:sldId id="517" r:id="rId33"/>
    <p:sldId id="570" r:id="rId34"/>
    <p:sldId id="304" r:id="rId35"/>
    <p:sldId id="285" r:id="rId36"/>
    <p:sldId id="305" r:id="rId37"/>
    <p:sldId id="306" r:id="rId38"/>
    <p:sldId id="273" r:id="rId39"/>
    <p:sldId id="307" r:id="rId40"/>
    <p:sldId id="309" r:id="rId41"/>
    <p:sldId id="308" r:id="rId42"/>
    <p:sldId id="572" r:id="rId43"/>
    <p:sldId id="310" r:id="rId44"/>
    <p:sldId id="315" r:id="rId45"/>
    <p:sldId id="311" r:id="rId46"/>
    <p:sldId id="312" r:id="rId47"/>
    <p:sldId id="602" r:id="rId48"/>
    <p:sldId id="320" r:id="rId49"/>
    <p:sldId id="264" r:id="rId50"/>
    <p:sldId id="318" r:id="rId51"/>
    <p:sldId id="286" r:id="rId52"/>
    <p:sldId id="316" r:id="rId53"/>
    <p:sldId id="317" r:id="rId54"/>
    <p:sldId id="603" r:id="rId55"/>
    <p:sldId id="275" r:id="rId56"/>
    <p:sldId id="604" r:id="rId57"/>
    <p:sldId id="605" r:id="rId5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41D5"/>
    <a:srgbClr val="E2DCCF"/>
    <a:srgbClr val="AF8F65"/>
    <a:srgbClr val="C4A077"/>
    <a:srgbClr val="E8DACA"/>
    <a:srgbClr val="8B7E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95" autoAdjust="0"/>
    <p:restoredTop sz="96353" autoAdjust="0"/>
  </p:normalViewPr>
  <p:slideViewPr>
    <p:cSldViewPr snapToGrid="0">
      <p:cViewPr>
        <p:scale>
          <a:sx n="60" d="100"/>
          <a:sy n="60" d="100"/>
        </p:scale>
        <p:origin x="-912" y="-264"/>
      </p:cViewPr>
      <p:guideLst>
        <p:guide orient="horz" pos="2137"/>
        <p:guide pos="3829"/>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1" Type="http://schemas.openxmlformats.org/officeDocument/2006/relationships/tableStyles" Target="tableStyles.xml"/><Relationship Id="rId60" Type="http://schemas.openxmlformats.org/officeDocument/2006/relationships/viewProps" Target="viewProps.xml"/><Relationship Id="rId6" Type="http://schemas.openxmlformats.org/officeDocument/2006/relationships/slide" Target="slides/slide3.xml"/><Relationship Id="rId59" Type="http://schemas.openxmlformats.org/officeDocument/2006/relationships/presProps" Target="presProps.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643370-A166-4F18-8538-5B800D346CD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D6CBE1-B0E5-4AA1-A36B-9FDFFEAAA88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2D6CBE1-B0E5-4AA1-A36B-9FDFFEAAA88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D6CBE1-B0E5-4AA1-A36B-9FDFFEAAA88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D6CBE1-B0E5-4AA1-A36B-9FDFFEAAA88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2D6CBE1-B0E5-4AA1-A36B-9FDFFEAAA88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D6CBE1-B0E5-4AA1-A36B-9FDFFEAAA88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D6CBE1-B0E5-4AA1-A36B-9FDFFEAAA88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D6CBE1-B0E5-4AA1-A36B-9FDFFEAAA88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D6CBE1-B0E5-4AA1-A36B-9FDFFEAAA88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D6CBE1-B0E5-4AA1-A36B-9FDFFEAAA88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D6CBE1-B0E5-4AA1-A36B-9FDFFEAAA88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D6CBE1-B0E5-4AA1-A36B-9FDFFEAAA88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D6CBE1-B0E5-4AA1-A36B-9FDFFEAAA88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1981200"/>
            <a:ext cx="10363200" cy="1876428"/>
          </a:xfrm>
        </p:spPr>
        <p:txBody>
          <a:bodyPr anchor="b">
            <a:sp3d contourW="8890">
              <a:contourClr>
                <a:schemeClr val="accent3">
                  <a:shade val="55000"/>
                </a:schemeClr>
              </a:contourClr>
            </a:sp3d>
          </a:bodyPr>
          <a:lstStyle>
            <a:lvl1pPr algn="ctr">
              <a:defRPr sz="4400" dirty="0">
                <a:ln w="15875" cmpd="sng">
                  <a:solidFill>
                    <a:srgbClr val="FFFFFF"/>
                  </a:solidFill>
                  <a:prstDash val="solid"/>
                </a:ln>
                <a:solidFill>
                  <a:srgbClr val="FFFFFF"/>
                </a:solidFill>
                <a:effectLst>
                  <a:outerShdw blurRad="31750" dir="3600000" algn="tl" rotWithShape="0">
                    <a:srgbClr val="000000">
                      <a:alpha val="60000"/>
                    </a:srgbClr>
                  </a:outerShdw>
                </a:effectLst>
              </a:defRPr>
            </a:lvl1pPr>
          </a:lstStyle>
          <a:p>
            <a:r>
              <a:rPr kumimoji="0" lang="zh-CN" altLang="en-US" smtClean="0"/>
              <a:t>单击此处编辑母版标题样式</a:t>
            </a:r>
            <a:endParaRPr kumimoji="0" lang="en-US"/>
          </a:p>
        </p:txBody>
      </p:sp>
      <p:sp>
        <p:nvSpPr>
          <p:cNvPr id="3" name="副标题 2"/>
          <p:cNvSpPr>
            <a:spLocks noGrp="1"/>
          </p:cNvSpPr>
          <p:nvPr>
            <p:ph type="subTitle" idx="1"/>
          </p:nvPr>
        </p:nvSpPr>
        <p:spPr>
          <a:xfrm>
            <a:off x="1828800" y="3857628"/>
            <a:ext cx="8534400" cy="1753200"/>
          </a:xfrm>
        </p:spPr>
        <p:txBody>
          <a:bodyPr/>
          <a:lstStyle>
            <a:lvl1pPr marL="0" indent="0" algn="ctr">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zh-CN" altLang="en-US" smtClean="0"/>
              <a:t>单击此处编辑母版副标题样式</a:t>
            </a:r>
            <a:endParaRPr kumimoji="0" lang="en-US"/>
          </a:p>
        </p:txBody>
      </p:sp>
      <p:sp>
        <p:nvSpPr>
          <p:cNvPr id="4" name="日期占位符 3"/>
          <p:cNvSpPr>
            <a:spLocks noGrp="1"/>
          </p:cNvSpPr>
          <p:nvPr>
            <p:ph type="dt" sz="half" idx="10"/>
          </p:nvPr>
        </p:nvSpPr>
        <p:spPr/>
        <p:txBody>
          <a:bodyPr/>
          <a:lstStyle/>
          <a:p>
            <a:pPr eaLnBrk="1" latinLnBrk="0" hangingPunct="1"/>
            <a:fld id="{74CBEAF9-9E58-4CC8-A6FF-6DD8A58DEEA4}" type="datetimeFigureOut">
              <a:rPr lang="en-US" smtClean="0"/>
            </a:fld>
            <a:endParaRPr lang="en-US"/>
          </a:p>
        </p:txBody>
      </p:sp>
      <p:sp>
        <p:nvSpPr>
          <p:cNvPr id="5" name="页脚占位符 4"/>
          <p:cNvSpPr>
            <a:spLocks noGrp="1"/>
          </p:cNvSpPr>
          <p:nvPr>
            <p:ph type="ftr" sz="quarter" idx="11"/>
          </p:nvPr>
        </p:nvSpPr>
        <p:spPr/>
        <p:txBody>
          <a:bodyPr/>
          <a:lstStyle/>
          <a:p>
            <a:endParaRPr kumimoji="0" lang="en-US"/>
          </a:p>
        </p:txBody>
      </p:sp>
      <p:sp>
        <p:nvSpPr>
          <p:cNvPr id="6" name="灯片编号占位符 5"/>
          <p:cNvSpPr>
            <a:spLocks noGrp="1"/>
          </p:cNvSpPr>
          <p:nvPr>
            <p:ph type="sldNum" sz="quarter" idx="12"/>
          </p:nvPr>
        </p:nvSpPr>
        <p:spPr/>
        <p:txBody>
          <a:bodyPr/>
          <a:lstStyle/>
          <a:p>
            <a:pPr eaLnBrk="1" latinLnBrk="0" hangingPunct="1"/>
            <a:fld id="{CA15C064-DD44-4CAC-873E-2D1F54821676}" type="slidenum">
              <a:rPr kumimoji="0" lang="en-US" smtClean="0"/>
            </a:fld>
            <a:endParaRPr kumimoji="0" lang="en-US" dirty="0"/>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pPr eaLnBrk="1" latinLnBrk="0" hangingPunct="1"/>
            <a:fld id="{74CBEAF9-9E58-4CC8-A6FF-6DD8A58DEEA4}" type="datetimeFigureOut">
              <a:rPr lang="en-US" smtClean="0"/>
            </a:fld>
            <a:endParaRPr lang="en-US"/>
          </a:p>
        </p:txBody>
      </p:sp>
      <p:sp>
        <p:nvSpPr>
          <p:cNvPr id="5" name="页脚占位符 4"/>
          <p:cNvSpPr>
            <a:spLocks noGrp="1"/>
          </p:cNvSpPr>
          <p:nvPr>
            <p:ph type="ftr" sz="quarter" idx="11"/>
          </p:nvPr>
        </p:nvSpPr>
        <p:spPr/>
        <p:txBody>
          <a:bodyPr/>
          <a:lstStyle/>
          <a:p>
            <a:endParaRPr kumimoji="0" lang="en-US"/>
          </a:p>
        </p:txBody>
      </p:sp>
      <p:sp>
        <p:nvSpPr>
          <p:cNvPr id="6" name="灯片编号占位符 5"/>
          <p:cNvSpPr>
            <a:spLocks noGrp="1"/>
          </p:cNvSpPr>
          <p:nvPr>
            <p:ph type="sldNum" sz="quarter" idx="12"/>
          </p:nvPr>
        </p:nvSpPr>
        <p:spPr/>
        <p:txBody>
          <a:bodyPr/>
          <a:lstStyle/>
          <a:p>
            <a:pPr eaLnBrk="1" latinLnBrk="0" hangingPunct="1"/>
            <a:fld id="{CA15C064-DD44-4CAC-873E-2D1F54821676}" type="slidenum">
              <a:rPr kumimoji="0" lang="en-US" smtClean="0"/>
            </a:fld>
            <a:endParaRPr kumimoji="0" 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715525" y="274641"/>
            <a:ext cx="1866875" cy="5851525"/>
          </a:xfrm>
        </p:spPr>
        <p:txBody>
          <a:bodyPr vert="eaVert"/>
          <a:lstStyle>
            <a:lvl1pPr>
              <a:defRPr lang="zh-CN" altLang="en-US" dirty="0">
                <a:ln w="15875" cmpd="sng">
                  <a:solidFill>
                    <a:srgbClr val="FFFFFF"/>
                  </a:solidFill>
                  <a:prstDash val="solid"/>
                </a:ln>
                <a:solidFill>
                  <a:srgbClr val="FFFFFF"/>
                </a:solidFill>
                <a:effectLst>
                  <a:outerShdw blurRad="31750" dir="3600000" algn="tl" rotWithShape="0">
                    <a:srgbClr val="000000">
                      <a:alpha val="60000"/>
                    </a:srgbClr>
                  </a:outerShdw>
                </a:effectLst>
              </a:defRPr>
            </a:lvl1p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609600" y="274641"/>
            <a:ext cx="9105925" cy="5851525"/>
          </a:xfrm>
        </p:spPr>
        <p:txBody>
          <a:bodyPr vert="eaVert"/>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pPr eaLnBrk="1" latinLnBrk="0" hangingPunct="1"/>
            <a:fld id="{74CBEAF9-9E58-4CC8-A6FF-6DD8A58DEEA4}" type="datetimeFigureOut">
              <a:rPr lang="en-US" smtClean="0"/>
            </a:fld>
            <a:endParaRPr lang="en-US"/>
          </a:p>
        </p:txBody>
      </p:sp>
      <p:sp>
        <p:nvSpPr>
          <p:cNvPr id="5" name="页脚占位符 4"/>
          <p:cNvSpPr>
            <a:spLocks noGrp="1"/>
          </p:cNvSpPr>
          <p:nvPr>
            <p:ph type="ftr" sz="quarter" idx="11"/>
          </p:nvPr>
        </p:nvSpPr>
        <p:spPr/>
        <p:txBody>
          <a:bodyPr/>
          <a:lstStyle/>
          <a:p>
            <a:endParaRPr kumimoji="0" lang="en-US"/>
          </a:p>
        </p:txBody>
      </p:sp>
      <p:sp>
        <p:nvSpPr>
          <p:cNvPr id="6" name="灯片编号占位符 5"/>
          <p:cNvSpPr>
            <a:spLocks noGrp="1"/>
          </p:cNvSpPr>
          <p:nvPr>
            <p:ph type="sldNum" sz="quarter" idx="12"/>
          </p:nvPr>
        </p:nvSpPr>
        <p:spPr/>
        <p:txBody>
          <a:bodyPr/>
          <a:lstStyle/>
          <a:p>
            <a:pPr eaLnBrk="1" latinLnBrk="0" hangingPunct="1"/>
            <a:fld id="{CA15C064-DD44-4CAC-873E-2D1F54821676}" type="slidenum">
              <a:rPr kumimoji="0" lang="en-US" smtClean="0"/>
            </a:fld>
            <a:endParaRPr kumimoji="0" 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pPr eaLnBrk="1" latinLnBrk="0" hangingPunct="1"/>
            <a:fld id="{74CBEAF9-9E58-4CC8-A6FF-6DD8A58DEEA4}" type="datetimeFigureOut">
              <a:rPr lang="en-US" smtClean="0"/>
            </a:fld>
            <a:endParaRPr lang="en-US"/>
          </a:p>
        </p:txBody>
      </p:sp>
      <p:sp>
        <p:nvSpPr>
          <p:cNvPr id="5" name="页脚占位符 4"/>
          <p:cNvSpPr>
            <a:spLocks noGrp="1"/>
          </p:cNvSpPr>
          <p:nvPr>
            <p:ph type="ftr" sz="quarter" idx="11"/>
          </p:nvPr>
        </p:nvSpPr>
        <p:spPr/>
        <p:txBody>
          <a:bodyPr/>
          <a:lstStyle/>
          <a:p>
            <a:endParaRPr kumimoji="0" lang="en-US"/>
          </a:p>
        </p:txBody>
      </p:sp>
      <p:sp>
        <p:nvSpPr>
          <p:cNvPr id="6" name="灯片编号占位符 5"/>
          <p:cNvSpPr>
            <a:spLocks noGrp="1"/>
          </p:cNvSpPr>
          <p:nvPr>
            <p:ph type="sldNum" sz="quarter" idx="12"/>
          </p:nvPr>
        </p:nvSpPr>
        <p:spPr/>
        <p:txBody>
          <a:bodyPr/>
          <a:lstStyle/>
          <a:p>
            <a:pPr eaLnBrk="1" latinLnBrk="0" hangingPunct="1"/>
            <a:fld id="{CA15C064-DD44-4CAC-873E-2D1F54821676}" type="slidenum">
              <a:rPr kumimoji="0" lang="en-US" smtClean="0"/>
            </a:fld>
            <a:endParaRPr kumimoji="0" lang="en-US" dirty="0"/>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1534585" y="214314"/>
            <a:ext cx="10390716" cy="1462087"/>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1576917" y="2017713"/>
            <a:ext cx="10363200" cy="4114800"/>
          </a:xfrm>
        </p:spPr>
        <p:txBody>
          <a:bodyPr/>
          <a:lstStyle/>
          <a:p>
            <a:pPr lvl="0"/>
            <a:endParaRPr lang="zh-CN" altLang="en-US" noProof="0" smtClean="0"/>
          </a:p>
        </p:txBody>
      </p:sp>
      <p:sp>
        <p:nvSpPr>
          <p:cNvPr id="4" name="Rectangle 11"/>
          <p:cNvSpPr>
            <a:spLocks noGrp="1" noChangeArrowheads="1"/>
          </p:cNvSpPr>
          <p:nvPr>
            <p:ph type="dt" sz="half" idx="10"/>
          </p:nvPr>
        </p:nvSpPr>
        <p:spPr/>
        <p:txBody>
          <a:bodyPr/>
          <a:lstStyle>
            <a:lvl1pPr>
              <a:defRPr/>
            </a:lvl1pPr>
          </a:lstStyle>
          <a:p>
            <a:pPr>
              <a:defRPr/>
            </a:pPr>
            <a:endParaRPr lang="en-US" altLang="zh-CN"/>
          </a:p>
        </p:txBody>
      </p:sp>
      <p:sp>
        <p:nvSpPr>
          <p:cNvPr id="5" name="Rectangle 12"/>
          <p:cNvSpPr>
            <a:spLocks noGrp="1" noChangeArrowheads="1"/>
          </p:cNvSpPr>
          <p:nvPr>
            <p:ph type="ftr" sz="quarter" idx="11"/>
          </p:nvPr>
        </p:nvSpPr>
        <p:spPr/>
        <p:txBody>
          <a:bodyPr/>
          <a:lstStyle>
            <a:lvl1pPr>
              <a:defRPr/>
            </a:lvl1pPr>
          </a:lstStyle>
          <a:p>
            <a:pPr>
              <a:defRPr/>
            </a:pPr>
            <a:endParaRPr lang="en-US" altLang="zh-CN"/>
          </a:p>
        </p:txBody>
      </p:sp>
      <p:sp>
        <p:nvSpPr>
          <p:cNvPr id="6" name="Rectangle 13"/>
          <p:cNvSpPr>
            <a:spLocks noGrp="1" noChangeArrowheads="1"/>
          </p:cNvSpPr>
          <p:nvPr>
            <p:ph type="sldNum" sz="quarter" idx="12"/>
          </p:nvPr>
        </p:nvSpPr>
        <p:spPr/>
        <p:txBody>
          <a:bodyPr/>
          <a:lstStyle>
            <a:lvl1pPr>
              <a:defRPr/>
            </a:lvl1pPr>
          </a:lstStyle>
          <a:p>
            <a:fld id="{4C8D7834-CAEA-4C8E-978A-C1F67209D79C}"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0" y="3854150"/>
            <a:ext cx="10363200" cy="1860850"/>
          </a:xfrm>
        </p:spPr>
        <p:txBody>
          <a:bodyPr anchor="t"/>
          <a:lstStyle>
            <a:lvl1pPr algn="l">
              <a:defRPr sz="4400" b="1" cap="all"/>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914400" y="2356428"/>
            <a:ext cx="10363200" cy="1501200"/>
          </a:xfrm>
        </p:spPr>
        <p:txBody>
          <a:bodyPr anchor="b"/>
          <a:lstStyle>
            <a:lvl1pPr marL="0" indent="0" algn="l">
              <a:buNone/>
              <a:defRPr sz="2000">
                <a:solidFill>
                  <a:schemeClr val="tx2"/>
                </a:solidFill>
              </a:defRPr>
            </a:lvl1pPr>
            <a:lvl2pPr marL="457200" indent="0" algn="l">
              <a:buNone/>
              <a:defRPr sz="1800">
                <a:solidFill>
                  <a:schemeClr val="tx2"/>
                </a:solidFill>
              </a:defRPr>
            </a:lvl2pPr>
            <a:lvl3pPr marL="914400" indent="0" algn="l">
              <a:buNone/>
              <a:defRPr sz="1600">
                <a:solidFill>
                  <a:schemeClr val="tx2"/>
                </a:solidFill>
              </a:defRPr>
            </a:lvl3pPr>
            <a:lvl4pPr marL="1371600" indent="0" algn="l">
              <a:buNone/>
              <a:defRPr sz="1400">
                <a:solidFill>
                  <a:schemeClr val="tx2"/>
                </a:solidFill>
              </a:defRPr>
            </a:lvl4pPr>
            <a:lvl5pPr marL="1828800" indent="0" algn="l">
              <a:buNone/>
              <a:defRPr sz="1400">
                <a:solidFill>
                  <a:schemeClr val="tx2"/>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pPr eaLnBrk="1" latinLnBrk="0" hangingPunct="1"/>
            <a:fld id="{74CBEAF9-9E58-4CC8-A6FF-6DD8A58DEEA4}" type="datetimeFigureOut">
              <a:rPr lang="en-US" smtClean="0"/>
            </a:fld>
            <a:endParaRPr lang="en-US"/>
          </a:p>
        </p:txBody>
      </p:sp>
      <p:sp>
        <p:nvSpPr>
          <p:cNvPr id="5" name="页脚占位符 4"/>
          <p:cNvSpPr>
            <a:spLocks noGrp="1"/>
          </p:cNvSpPr>
          <p:nvPr>
            <p:ph type="ftr" sz="quarter" idx="11"/>
          </p:nvPr>
        </p:nvSpPr>
        <p:spPr/>
        <p:txBody>
          <a:bodyPr/>
          <a:lstStyle/>
          <a:p>
            <a:endParaRPr kumimoji="0" lang="en-US"/>
          </a:p>
        </p:txBody>
      </p:sp>
      <p:sp>
        <p:nvSpPr>
          <p:cNvPr id="6" name="灯片编号占位符 5"/>
          <p:cNvSpPr>
            <a:spLocks noGrp="1"/>
          </p:cNvSpPr>
          <p:nvPr>
            <p:ph type="sldNum" sz="quarter" idx="12"/>
          </p:nvPr>
        </p:nvSpPr>
        <p:spPr/>
        <p:txBody>
          <a:bodyPr/>
          <a:lstStyle/>
          <a:p>
            <a:pPr eaLnBrk="1" latinLnBrk="0" hangingPunct="1"/>
            <a:fld id="{CA15C064-DD44-4CAC-873E-2D1F54821676}" type="slidenum">
              <a:rPr kumimoji="0" lang="en-US" smtClean="0"/>
            </a:fld>
            <a:endParaRPr kumimoji="0" 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pPr eaLnBrk="1" latinLnBrk="0" hangingPunct="1"/>
            <a:fld id="{74CBEAF9-9E58-4CC8-A6FF-6DD8A58DEEA4}" type="datetimeFigureOut">
              <a:rPr lang="en-US" smtClean="0"/>
            </a:fld>
            <a:endParaRPr lang="en-US"/>
          </a:p>
        </p:txBody>
      </p:sp>
      <p:sp>
        <p:nvSpPr>
          <p:cNvPr id="6" name="页脚占位符 5"/>
          <p:cNvSpPr>
            <a:spLocks noGrp="1"/>
          </p:cNvSpPr>
          <p:nvPr>
            <p:ph type="ftr" sz="quarter" idx="11"/>
          </p:nvPr>
        </p:nvSpPr>
        <p:spPr/>
        <p:txBody>
          <a:bodyPr/>
          <a:lstStyle/>
          <a:p>
            <a:endParaRPr kumimoji="0" lang="en-US"/>
          </a:p>
        </p:txBody>
      </p:sp>
      <p:sp>
        <p:nvSpPr>
          <p:cNvPr id="7" name="灯片编号占位符 6"/>
          <p:cNvSpPr>
            <a:spLocks noGrp="1"/>
          </p:cNvSpPr>
          <p:nvPr>
            <p:ph type="sldNum" sz="quarter" idx="12"/>
          </p:nvPr>
        </p:nvSpPr>
        <p:spPr/>
        <p:txBody>
          <a:bodyPr/>
          <a:lstStyle/>
          <a:p>
            <a:pPr eaLnBrk="1" latinLnBrk="0" hangingPunct="1"/>
            <a:fld id="{CA15C064-DD44-4CAC-873E-2D1F54821676}" type="slidenum">
              <a:rPr kumimoji="0" lang="en-US" smtClean="0"/>
            </a:fld>
            <a:endParaRPr kumimoji="0" 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smtClean="0"/>
              <a:t>单击此处编辑母版文本样式</a:t>
            </a:r>
            <a:endParaRPr kumimoji="0" lang="zh-CN" altLang="en-US" smtClean="0"/>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smtClean="0"/>
              <a:t>单击此处编辑母版文本样式</a:t>
            </a:r>
            <a:endParaRPr kumimoji="0" lang="zh-CN" altLang="en-US" smtClean="0"/>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p>
            <a:pPr eaLnBrk="1" latinLnBrk="0" hangingPunct="1"/>
            <a:fld id="{74CBEAF9-9E58-4CC8-A6FF-6DD8A58DEEA4}" type="datetimeFigureOut">
              <a:rPr lang="en-US" smtClean="0"/>
            </a:fld>
            <a:endParaRPr lang="en-US"/>
          </a:p>
        </p:txBody>
      </p:sp>
      <p:sp>
        <p:nvSpPr>
          <p:cNvPr id="8" name="页脚占位符 7"/>
          <p:cNvSpPr>
            <a:spLocks noGrp="1"/>
          </p:cNvSpPr>
          <p:nvPr>
            <p:ph type="ftr" sz="quarter" idx="11"/>
          </p:nvPr>
        </p:nvSpPr>
        <p:spPr/>
        <p:txBody>
          <a:bodyPr/>
          <a:lstStyle/>
          <a:p>
            <a:endParaRPr kumimoji="0" lang="en-US"/>
          </a:p>
        </p:txBody>
      </p:sp>
      <p:sp>
        <p:nvSpPr>
          <p:cNvPr id="9" name="灯片编号占位符 8"/>
          <p:cNvSpPr>
            <a:spLocks noGrp="1"/>
          </p:cNvSpPr>
          <p:nvPr>
            <p:ph type="sldNum" sz="quarter" idx="12"/>
          </p:nvPr>
        </p:nvSpPr>
        <p:spPr/>
        <p:txBody>
          <a:bodyPr/>
          <a:lstStyle/>
          <a:p>
            <a:pPr eaLnBrk="1" latinLnBrk="0" hangingPunct="1"/>
            <a:fld id="{CA15C064-DD44-4CAC-873E-2D1F54821676}" type="slidenum">
              <a:rPr kumimoji="0" lang="en-US" smtClean="0"/>
            </a:fld>
            <a:endParaRPr kumimoji="0" lang="en-US" dirty="0"/>
          </a:p>
        </p:txBody>
      </p:sp>
      <p:sp>
        <p:nvSpPr>
          <p:cNvPr id="2" name="标题 1"/>
          <p:cNvSpPr>
            <a:spLocks noGrp="1"/>
          </p:cNvSpPr>
          <p:nvPr>
            <p:ph type="title"/>
          </p:nvPr>
        </p:nvSpPr>
        <p:spPr>
          <a:xfrm>
            <a:off x="609600" y="259398"/>
            <a:ext cx="10972800" cy="1143000"/>
          </a:xfrm>
        </p:spPr>
        <p:txBody>
          <a:bodyPr/>
          <a:lstStyle>
            <a:lvl1pPr>
              <a:defRPr/>
            </a:lvl1pPr>
          </a:lstStyle>
          <a:p>
            <a:r>
              <a:rPr kumimoji="0" lang="zh-CN" altLang="en-US" smtClean="0"/>
              <a:t>单击此处编辑母版标题样式</a:t>
            </a:r>
            <a:endParaRPr kumimoji="0" 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p>
            <a:pPr eaLnBrk="1" latinLnBrk="0" hangingPunct="1"/>
            <a:fld id="{74CBEAF9-9E58-4CC8-A6FF-6DD8A58DEEA4}" type="datetimeFigureOut">
              <a:rPr lang="en-US" smtClean="0"/>
            </a:fld>
            <a:endParaRPr lang="en-US"/>
          </a:p>
        </p:txBody>
      </p:sp>
      <p:sp>
        <p:nvSpPr>
          <p:cNvPr id="4" name="页脚占位符 3"/>
          <p:cNvSpPr>
            <a:spLocks noGrp="1"/>
          </p:cNvSpPr>
          <p:nvPr>
            <p:ph type="ftr" sz="quarter" idx="11"/>
          </p:nvPr>
        </p:nvSpPr>
        <p:spPr/>
        <p:txBody>
          <a:bodyPr/>
          <a:lstStyle/>
          <a:p>
            <a:endParaRPr kumimoji="0" lang="en-US"/>
          </a:p>
        </p:txBody>
      </p:sp>
      <p:sp>
        <p:nvSpPr>
          <p:cNvPr id="5" name="灯片编号占位符 4"/>
          <p:cNvSpPr>
            <a:spLocks noGrp="1"/>
          </p:cNvSpPr>
          <p:nvPr>
            <p:ph type="sldNum" sz="quarter" idx="12"/>
          </p:nvPr>
        </p:nvSpPr>
        <p:spPr/>
        <p:txBody>
          <a:bodyPr/>
          <a:lstStyle/>
          <a:p>
            <a:pPr eaLnBrk="1" latinLnBrk="0" hangingPunct="1"/>
            <a:fld id="{CA15C064-DD44-4CAC-873E-2D1F54821676}" type="slidenum">
              <a:rPr kumimoji="0" lang="en-US" smtClean="0"/>
            </a:fld>
            <a:endParaRPr kumimoji="0" 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eaLnBrk="1" latinLnBrk="0" hangingPunct="1"/>
            <a:fld id="{74CBEAF9-9E58-4CC8-A6FF-6DD8A58DEEA4}" type="datetimeFigureOut">
              <a:rPr lang="en-US" smtClean="0"/>
            </a:fld>
            <a:endParaRPr lang="en-US"/>
          </a:p>
        </p:txBody>
      </p:sp>
      <p:sp>
        <p:nvSpPr>
          <p:cNvPr id="3" name="页脚占位符 2"/>
          <p:cNvSpPr>
            <a:spLocks noGrp="1"/>
          </p:cNvSpPr>
          <p:nvPr>
            <p:ph type="ftr" sz="quarter" idx="11"/>
          </p:nvPr>
        </p:nvSpPr>
        <p:spPr/>
        <p:txBody>
          <a:bodyPr/>
          <a:lstStyle/>
          <a:p>
            <a:endParaRPr kumimoji="0" lang="en-US"/>
          </a:p>
        </p:txBody>
      </p:sp>
      <p:sp>
        <p:nvSpPr>
          <p:cNvPr id="4" name="灯片编号占位符 3"/>
          <p:cNvSpPr>
            <a:spLocks noGrp="1"/>
          </p:cNvSpPr>
          <p:nvPr>
            <p:ph type="sldNum" sz="quarter" idx="12"/>
          </p:nvPr>
        </p:nvSpPr>
        <p:spPr/>
        <p:txBody>
          <a:bodyPr/>
          <a:lstStyle/>
          <a:p>
            <a:pPr eaLnBrk="1" latinLnBrk="0" hangingPunct="1"/>
            <a:fld id="{CA15C064-DD44-4CAC-873E-2D1F54821676}" type="slidenum">
              <a:rPr kumimoji="0" lang="en-US" smtClean="0"/>
            </a:fld>
            <a:endParaRPr kumimoji="0" 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35011" y="381000"/>
            <a:ext cx="3556000" cy="1833554"/>
          </a:xfrm>
        </p:spPr>
        <p:txBody>
          <a:bodyPr anchor="ctr">
            <a:scene3d>
              <a:camera prst="orthographicFront"/>
              <a:lightRig rig="soft" dir="tl">
                <a:rot lat="0" lon="0" rev="0"/>
              </a:lightRig>
            </a:scene3d>
            <a:sp3d contourW="8890">
              <a:contourClr>
                <a:schemeClr val="accent3">
                  <a:shade val="55000"/>
                </a:schemeClr>
              </a:contourClr>
            </a:sp3d>
          </a:bodyPr>
          <a:lstStyle>
            <a:lvl1pPr algn="l">
              <a:defRPr sz="3200" b="1" kern="1200" cap="all" spc="50">
                <a:ln w="15875">
                  <a:noFill/>
                </a:ln>
                <a:solidFill>
                  <a:schemeClr val="tx2"/>
                </a:solidFill>
                <a:effectLst/>
                <a:latin typeface="+mj-lt"/>
                <a:ea typeface="+mj-ea"/>
                <a:cs typeface="+mj-cs"/>
              </a:defRPr>
            </a:lvl1pPr>
          </a:lstStyle>
          <a:p>
            <a:r>
              <a:rPr kumimoji="0" lang="zh-CN" altLang="en-US" smtClean="0"/>
              <a:t>单击此处编辑母版标题样式</a:t>
            </a:r>
            <a:endParaRPr kumimoji="0" lang="en-US"/>
          </a:p>
        </p:txBody>
      </p:sp>
      <p:sp>
        <p:nvSpPr>
          <p:cNvPr id="3" name="内容占位符 2"/>
          <p:cNvSpPr>
            <a:spLocks noGrp="1"/>
          </p:cNvSpPr>
          <p:nvPr>
            <p:ph idx="1"/>
          </p:nvPr>
        </p:nvSpPr>
        <p:spPr>
          <a:xfrm>
            <a:off x="4470400" y="381000"/>
            <a:ext cx="7213600" cy="574516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4" name="文本占位符 3"/>
          <p:cNvSpPr>
            <a:spLocks noGrp="1"/>
          </p:cNvSpPr>
          <p:nvPr>
            <p:ph type="body" sz="half" idx="2"/>
          </p:nvPr>
        </p:nvSpPr>
        <p:spPr>
          <a:xfrm>
            <a:off x="435011" y="2214554"/>
            <a:ext cx="3556000" cy="391218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pPr eaLnBrk="1" latinLnBrk="0" hangingPunct="1"/>
            <a:fld id="{74CBEAF9-9E58-4CC8-A6FF-6DD8A58DEEA4}" type="datetimeFigureOut">
              <a:rPr lang="en-US" smtClean="0"/>
            </a:fld>
            <a:endParaRPr lang="en-US"/>
          </a:p>
        </p:txBody>
      </p:sp>
      <p:sp>
        <p:nvSpPr>
          <p:cNvPr id="6" name="页脚占位符 5"/>
          <p:cNvSpPr>
            <a:spLocks noGrp="1"/>
          </p:cNvSpPr>
          <p:nvPr>
            <p:ph type="ftr" sz="quarter" idx="11"/>
          </p:nvPr>
        </p:nvSpPr>
        <p:spPr/>
        <p:txBody>
          <a:bodyPr/>
          <a:lstStyle/>
          <a:p>
            <a:endParaRPr kumimoji="0" lang="en-US" dirty="0"/>
          </a:p>
        </p:txBody>
      </p:sp>
      <p:sp>
        <p:nvSpPr>
          <p:cNvPr id="7" name="灯片编号占位符 6"/>
          <p:cNvSpPr>
            <a:spLocks noGrp="1"/>
          </p:cNvSpPr>
          <p:nvPr>
            <p:ph type="sldNum" sz="quarter" idx="12"/>
          </p:nvPr>
        </p:nvSpPr>
        <p:spPr/>
        <p:txBody>
          <a:bodyPr/>
          <a:lstStyle/>
          <a:p>
            <a:pPr eaLnBrk="1" latinLnBrk="0" hangingPunct="1"/>
            <a:fld id="{CA15C064-DD44-4CAC-873E-2D1F54821676}" type="slidenum">
              <a:rPr kumimoji="0" lang="en-US" smtClean="0"/>
            </a:fld>
            <a:endParaRPr kumimoji="0" 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grpSp>
        <p:nvGrpSpPr>
          <p:cNvPr id="8" name="组合 7"/>
          <p:cNvGrpSpPr/>
          <p:nvPr/>
        </p:nvGrpSpPr>
        <p:grpSpPr>
          <a:xfrm>
            <a:off x="2107299" y="553735"/>
            <a:ext cx="9798992" cy="4741531"/>
            <a:chOff x="428596" y="553734"/>
            <a:chExt cx="7349244" cy="4741531"/>
          </a:xfrm>
        </p:grpSpPr>
        <p:sp>
          <p:nvSpPr>
            <p:cNvPr id="16" name="矩形 15"/>
            <p:cNvSpPr/>
            <p:nvPr/>
          </p:nvSpPr>
          <p:spPr>
            <a:xfrm rot="21480000">
              <a:off x="428596" y="580356"/>
              <a:ext cx="7340359" cy="4714909"/>
            </a:xfrm>
            <a:prstGeom prst="rect">
              <a:avLst/>
            </a:prstGeom>
            <a:ln w="1270" cap="flat" cmpd="sng" algn="ctr">
              <a:noFill/>
              <a:prstDash val="solid"/>
              <a:miter lim="800000"/>
            </a:ln>
            <a:effectLst>
              <a:outerShdw blurRad="54991" dist="17780" dir="5400000" algn="tl" rotWithShape="0">
                <a:srgbClr val="000000">
                  <a:alpha val="66000"/>
                </a:srgb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eaLnBrk="1" latinLnBrk="0" hangingPunct="1"/>
              <a:endParaRPr kumimoji="0" lang="zh-CN" altLang="en-US"/>
            </a:p>
          </p:txBody>
        </p:sp>
        <p:sp>
          <p:nvSpPr>
            <p:cNvPr id="17" name="矩形 16"/>
            <p:cNvSpPr/>
            <p:nvPr/>
          </p:nvSpPr>
          <p:spPr>
            <a:xfrm rot="21540000">
              <a:off x="437473" y="571479"/>
              <a:ext cx="7340359" cy="4714909"/>
            </a:xfrm>
            <a:prstGeom prst="rect">
              <a:avLst/>
            </a:prstGeom>
            <a:ln w="1270" cap="flat" cmpd="sng" algn="ctr">
              <a:noFill/>
              <a:prstDash val="solid"/>
              <a:miter lim="800000"/>
            </a:ln>
            <a:effectLst>
              <a:outerShdw blurRad="54991" dist="17780" dir="5400000" algn="tl" rotWithShape="0">
                <a:srgbClr val="000000">
                  <a:alpha val="66000"/>
                </a:srgb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eaLnBrk="1" latinLnBrk="0" hangingPunct="1"/>
              <a:endParaRPr kumimoji="0" lang="zh-CN" altLang="en-US"/>
            </a:p>
          </p:txBody>
        </p:sp>
        <p:sp>
          <p:nvSpPr>
            <p:cNvPr id="18" name="矩形 17"/>
            <p:cNvSpPr/>
            <p:nvPr/>
          </p:nvSpPr>
          <p:spPr>
            <a:xfrm>
              <a:off x="437481" y="553734"/>
              <a:ext cx="7340359" cy="4714909"/>
            </a:xfrm>
            <a:prstGeom prst="rect">
              <a:avLst/>
            </a:prstGeom>
            <a:ln w="1270" cap="flat" cmpd="sng" algn="ctr">
              <a:noFill/>
              <a:prstDash val="solid"/>
              <a:miter lim="800000"/>
            </a:ln>
            <a:effectLst>
              <a:outerShdw blurRad="54991" dist="17780" dir="5400000" algn="tl" rotWithShape="0">
                <a:srgbClr val="000000">
                  <a:alpha val="66000"/>
                </a:srgb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eaLnBrk="1" latinLnBrk="0" hangingPunct="1"/>
              <a:endParaRPr kumimoji="0" lang="zh-CN" altLang="en-US"/>
            </a:p>
          </p:txBody>
        </p:sp>
      </p:grpSp>
      <p:sp>
        <p:nvSpPr>
          <p:cNvPr id="3" name="图片占位符 2"/>
          <p:cNvSpPr>
            <a:spLocks noGrp="1"/>
          </p:cNvSpPr>
          <p:nvPr>
            <p:ph type="pic" idx="1"/>
          </p:nvPr>
        </p:nvSpPr>
        <p:spPr>
          <a:xfrm>
            <a:off x="2202550" y="612777"/>
            <a:ext cx="9620317" cy="4602175"/>
          </a:xfrm>
          <a:solidFill>
            <a:schemeClr val="bg2">
              <a:tint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zh-CN" altLang="en-US" smtClean="0"/>
              <a:t>单击图标添加图片</a:t>
            </a:r>
            <a:endParaRPr kumimoji="0" lang="en-US"/>
          </a:p>
        </p:txBody>
      </p:sp>
      <p:sp useBgFill="1">
        <p:nvSpPr>
          <p:cNvPr id="2" name="标题 1"/>
          <p:cNvSpPr>
            <a:spLocks noGrp="1"/>
          </p:cNvSpPr>
          <p:nvPr>
            <p:ph type="title"/>
          </p:nvPr>
        </p:nvSpPr>
        <p:spPr>
          <a:xfrm>
            <a:off x="0" y="595295"/>
            <a:ext cx="1809720" cy="5691227"/>
          </a:xfrm>
          <a:noFill/>
        </p:spPr>
        <p:txBody>
          <a:bodyPr vert="eaVert" anchor="ctr">
            <a:noAutofit/>
          </a:bodyPr>
          <a:lstStyle>
            <a:lvl1pPr algn="l">
              <a:defRPr lang="zh-CN" altLang="en-US" sz="3200" dirty="0">
                <a:ln w="15875" cmpd="sng">
                  <a:solidFill>
                    <a:srgbClr val="FFFFFF"/>
                  </a:solidFill>
                  <a:prstDash val="solid"/>
                </a:ln>
                <a:solidFill>
                  <a:srgbClr val="FFFFFF"/>
                </a:solidFill>
                <a:effectLst>
                  <a:outerShdw blurRad="31750" dir="3600000" algn="tl" rotWithShape="0">
                    <a:srgbClr val="000000">
                      <a:alpha val="60000"/>
                    </a:srgbClr>
                  </a:outerShdw>
                </a:effectLst>
                <a:latin typeface="+mj-lt"/>
              </a:defRPr>
            </a:lvl1pPr>
          </a:lstStyle>
          <a:p>
            <a:r>
              <a:rPr kumimoji="0" lang="zh-CN" altLang="en-US" smtClean="0"/>
              <a:t>单击此处编辑母版标题样式</a:t>
            </a:r>
            <a:endParaRPr kumimoji="0" lang="en-US"/>
          </a:p>
        </p:txBody>
      </p:sp>
      <p:sp>
        <p:nvSpPr>
          <p:cNvPr id="4" name="文本占位符 3"/>
          <p:cNvSpPr>
            <a:spLocks noGrp="1"/>
          </p:cNvSpPr>
          <p:nvPr>
            <p:ph type="body" sz="half" idx="2"/>
          </p:nvPr>
        </p:nvSpPr>
        <p:spPr>
          <a:xfrm>
            <a:off x="2285974" y="5481658"/>
            <a:ext cx="9620317" cy="804862"/>
          </a:xfrm>
        </p:spPr>
        <p:txBody>
          <a:bodyPr anchor="ctr"/>
          <a:lstStyle>
            <a:lvl1pPr marL="0" indent="0" algn="ctr">
              <a:buNone/>
              <a:defRPr sz="1400"/>
            </a:lvl1pPr>
            <a:lvl2pPr marL="457200" indent="0" algn="ctr">
              <a:buNone/>
              <a:defRPr sz="1200"/>
            </a:lvl2pPr>
            <a:lvl3pPr marL="914400" indent="0" algn="ctr">
              <a:buNone/>
              <a:defRPr sz="1000"/>
            </a:lvl3pPr>
            <a:lvl4pPr marL="1371600" indent="0" algn="ctr">
              <a:buNone/>
              <a:defRPr sz="900"/>
            </a:lvl4pPr>
            <a:lvl5pPr marL="1828800" indent="0" algn="ctr">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pPr eaLnBrk="1" latinLnBrk="0" hangingPunct="1"/>
            <a:fld id="{74CBEAF9-9E58-4CC8-A6FF-6DD8A58DEEA4}" type="datetimeFigureOut">
              <a:rPr lang="en-US" smtClean="0"/>
            </a:fld>
            <a:endParaRPr lang="en-US"/>
          </a:p>
        </p:txBody>
      </p:sp>
      <p:sp>
        <p:nvSpPr>
          <p:cNvPr id="6" name="页脚占位符 5"/>
          <p:cNvSpPr>
            <a:spLocks noGrp="1"/>
          </p:cNvSpPr>
          <p:nvPr>
            <p:ph type="ftr" sz="quarter" idx="11"/>
          </p:nvPr>
        </p:nvSpPr>
        <p:spPr/>
        <p:txBody>
          <a:bodyPr/>
          <a:lstStyle/>
          <a:p>
            <a:endParaRPr kumimoji="0" lang="en-US"/>
          </a:p>
        </p:txBody>
      </p:sp>
      <p:sp>
        <p:nvSpPr>
          <p:cNvPr id="7" name="灯片编号占位符 6"/>
          <p:cNvSpPr>
            <a:spLocks noGrp="1"/>
          </p:cNvSpPr>
          <p:nvPr>
            <p:ph type="sldNum" sz="quarter" idx="12"/>
          </p:nvPr>
        </p:nvSpPr>
        <p:spPr/>
        <p:txBody>
          <a:bodyPr/>
          <a:lstStyle/>
          <a:p>
            <a:pPr eaLnBrk="1" latinLnBrk="0" hangingPunct="1"/>
            <a:fld id="{CA15C064-DD44-4CAC-873E-2D1F54821676}" type="slidenum">
              <a:rPr kumimoji="0" lang="en-US" smtClean="0"/>
            </a:fld>
            <a:endParaRPr kumimoji="0" 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image" Target="../media/image2.png"/><Relationship Id="rId22" Type="http://schemas.openxmlformats.org/officeDocument/2006/relationships/image" Target="../media/image1.png"/><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alphaModFix amt="8000"/>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rtlCol="0" anchor="ctr">
            <a:noAutofit/>
            <a:scene3d>
              <a:camera prst="orthographicFront"/>
              <a:lightRig rig="soft" dir="tl">
                <a:rot lat="0" lon="0" rev="0"/>
              </a:lightRig>
            </a:scene3d>
            <a:sp3d contourW="8890">
              <a:contourClr>
                <a:schemeClr val="accent3">
                  <a:shade val="55000"/>
                </a:schemeClr>
              </a:contourClr>
            </a:sp3d>
          </a:body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609600" y="1600200"/>
            <a:ext cx="10972800" cy="4724400"/>
          </a:xfrm>
          <a:prstGeom prst="rect">
            <a:avLst/>
          </a:prstGeom>
        </p:spPr>
        <p:txBody>
          <a:bodyPr vert="horz" rtlCol="0">
            <a:normAutofit/>
          </a:bodyPr>
          <a:lstStyle/>
          <a:p>
            <a:pPr lvl="0" eaLnBrk="1" latinLnBrk="0" hangingPunct="1"/>
            <a:r>
              <a:rPr kumimoji="0" lang="zh-CN" altLang="en-US" smtClean="0"/>
              <a:t>单击此处编辑母版文本样式</a:t>
            </a:r>
            <a:endParaRPr kumimoji="0" lang="zh-CN" altLang="en-US" smtClean="0"/>
          </a:p>
          <a:p>
            <a:pPr lvl="1" eaLnBrk="1" latinLnBrk="0" hangingPunct="1"/>
            <a:r>
              <a:rPr kumimoji="0" lang="zh-CN" altLang="en-US" smtClean="0"/>
              <a:t>第二级</a:t>
            </a:r>
            <a:endParaRPr kumimoji="0" lang="zh-CN" altLang="en-US" smtClean="0"/>
          </a:p>
          <a:p>
            <a:pPr lvl="2" eaLnBrk="1" latinLnBrk="0" hangingPunct="1"/>
            <a:r>
              <a:rPr kumimoji="0" lang="zh-CN" altLang="en-US" smtClean="0"/>
              <a:t>第三级</a:t>
            </a:r>
            <a:endParaRPr kumimoji="0" lang="zh-CN" altLang="en-US" smtClean="0"/>
          </a:p>
          <a:p>
            <a:pPr lvl="3" eaLnBrk="1" latinLnBrk="0" hangingPunct="1"/>
            <a:r>
              <a:rPr kumimoji="0" lang="zh-CN" altLang="en-US" smtClean="0"/>
              <a:t>第四级</a:t>
            </a:r>
            <a:endParaRPr kumimoji="0" lang="zh-CN" altLang="en-US" smtClean="0"/>
          </a:p>
          <a:p>
            <a:pPr lvl="4" eaLnBrk="1" latinLnBrk="0" hangingPunct="1"/>
            <a:r>
              <a:rPr kumimoji="0" lang="zh-CN" altLang="en-US" smtClean="0"/>
              <a:t>第五级</a:t>
            </a:r>
            <a:endParaRPr kumimoji="0" lang="en-US"/>
          </a:p>
        </p:txBody>
      </p:sp>
      <p:sp>
        <p:nvSpPr>
          <p:cNvPr id="4" name="日期占位符 3"/>
          <p:cNvSpPr>
            <a:spLocks noGrp="1"/>
          </p:cNvSpPr>
          <p:nvPr>
            <p:ph type="dt" sz="half" idx="2"/>
          </p:nvPr>
        </p:nvSpPr>
        <p:spPr>
          <a:xfrm>
            <a:off x="11837" y="6483998"/>
            <a:ext cx="2844800" cy="365125"/>
          </a:xfrm>
          <a:prstGeom prst="rect">
            <a:avLst/>
          </a:prstGeom>
        </p:spPr>
        <p:txBody>
          <a:bodyPr vert="horz" rtlCol="0" anchor="ctr"/>
          <a:lstStyle>
            <a:lvl1pPr algn="l" eaLnBrk="1" latinLnBrk="0" hangingPunct="1">
              <a:defRPr kumimoji="0" sz="1200">
                <a:solidFill>
                  <a:schemeClr val="tx1">
                    <a:tint val="75000"/>
                  </a:schemeClr>
                </a:solidFill>
              </a:defRPr>
            </a:lvl1pPr>
          </a:lstStyle>
          <a:p>
            <a:pPr algn="l" eaLnBrk="1" latinLnBrk="0" hangingPunct="1"/>
            <a:fld id="{74CBEAF9-9E58-4CC8-A6FF-6DD8A58DEEA4}" type="datetimeFigureOut">
              <a:rPr lang="en-US" smtClean="0"/>
            </a:fld>
            <a:endParaRPr lang="en-US" dirty="0">
              <a:solidFill>
                <a:schemeClr val="accent1">
                  <a:shade val="75000"/>
                </a:schemeClr>
              </a:solidFill>
            </a:endParaRPr>
          </a:p>
        </p:txBody>
      </p:sp>
      <p:sp>
        <p:nvSpPr>
          <p:cNvPr id="5" name="页脚占位符 4"/>
          <p:cNvSpPr>
            <a:spLocks noGrp="1"/>
          </p:cNvSpPr>
          <p:nvPr>
            <p:ph type="ftr" sz="quarter" idx="3"/>
          </p:nvPr>
        </p:nvSpPr>
        <p:spPr>
          <a:xfrm>
            <a:off x="4165600" y="6483998"/>
            <a:ext cx="3860800" cy="365125"/>
          </a:xfrm>
          <a:prstGeom prst="rect">
            <a:avLst/>
          </a:prstGeom>
        </p:spPr>
        <p:txBody>
          <a:bodyPr vert="horz" rtlCol="0" anchor="ctr"/>
          <a:lstStyle>
            <a:lvl1pPr algn="ctr" eaLnBrk="1" latinLnBrk="0" hangingPunct="1">
              <a:defRPr kumimoji="0" sz="1200">
                <a:solidFill>
                  <a:schemeClr val="tx1">
                    <a:tint val="75000"/>
                  </a:schemeClr>
                </a:solidFill>
              </a:defRPr>
            </a:lvl1pPr>
          </a:lstStyle>
          <a:p>
            <a:pPr algn="r" eaLnBrk="1" latinLnBrk="0" hangingPunct="1"/>
            <a:endParaRPr kumimoji="0" lang="en-US" dirty="0">
              <a:solidFill>
                <a:schemeClr val="accent1">
                  <a:shade val="75000"/>
                </a:schemeClr>
              </a:solidFill>
            </a:endParaRPr>
          </a:p>
        </p:txBody>
      </p:sp>
      <p:sp>
        <p:nvSpPr>
          <p:cNvPr id="6" name="灯片编号占位符 5"/>
          <p:cNvSpPr>
            <a:spLocks noGrp="1"/>
          </p:cNvSpPr>
          <p:nvPr>
            <p:ph type="sldNum" sz="quarter" idx="4"/>
          </p:nvPr>
        </p:nvSpPr>
        <p:spPr>
          <a:xfrm>
            <a:off x="9323525" y="6483998"/>
            <a:ext cx="2844800" cy="365125"/>
          </a:xfrm>
          <a:prstGeom prst="rect">
            <a:avLst/>
          </a:prstGeom>
        </p:spPr>
        <p:txBody>
          <a:bodyPr vert="horz" rtlCol="0" anchor="ctr"/>
          <a:lstStyle>
            <a:lvl1pPr algn="r" eaLnBrk="1" latinLnBrk="0" hangingPunct="1">
              <a:defRPr kumimoji="0" sz="1200">
                <a:solidFill>
                  <a:schemeClr val="tx1">
                    <a:tint val="75000"/>
                  </a:schemeClr>
                </a:solidFill>
              </a:defRPr>
            </a:lvl1pPr>
          </a:lstStyle>
          <a:p>
            <a:pPr eaLnBrk="1" latinLnBrk="0" hangingPunct="1"/>
            <a:fld id="{CA15C064-DD44-4CAC-873E-2D1F54821676}" type="slidenum">
              <a:rPr kumimoji="0" lang="en-US" smtClean="0"/>
            </a:fld>
            <a:endParaRPr kumimoji="0" lang="en-US" dirty="0">
              <a:solidFill>
                <a:schemeClr val="accent1">
                  <a:shade val="75000"/>
                </a:schemeClr>
              </a:solidFill>
            </a:endParaRPr>
          </a:p>
        </p:txBody>
      </p:sp>
      <p:pic>
        <p:nvPicPr>
          <p:cNvPr id="2050" name="Picture 2" descr="E:\PPT改稿\中国风\59b081f9208af_610.png"/>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0" y="-57150"/>
            <a:ext cx="12329160" cy="6900545"/>
          </a:xfrm>
          <a:prstGeom prst="rect">
            <a:avLst/>
          </a:prstGeom>
          <a:noFill/>
          <a:effectLst>
            <a:innerShdw blurRad="63500" dist="50800" dir="18900000">
              <a:prstClr val="black">
                <a:alpha val="50000"/>
              </a:prstClr>
            </a:innerShdw>
          </a:effectLst>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par>
    </p:tnLst>
  </p:timing>
  <p:txStyles>
    <p:titleStyle>
      <a:lvl1pPr algn="ctr" rtl="0" eaLnBrk="1" latinLnBrk="0" hangingPunct="1">
        <a:spcBef>
          <a:spcPct val="0"/>
        </a:spcBef>
        <a:buNone/>
        <a:defRPr kumimoji="0" sz="4000" b="1" kern="1200" cap="all" spc="50" dirty="0">
          <a:ln w="15875" cmpd="sng">
            <a:solidFill>
              <a:srgbClr val="FFFFFF"/>
            </a:solidFill>
            <a:prstDash val="solid"/>
          </a:ln>
          <a:solidFill>
            <a:srgbClr val="FFFFFF"/>
          </a:solidFill>
          <a:effectLst>
            <a:outerShdw blurRad="31750" dir="3600000" algn="tl" rotWithShape="0">
              <a:srgbClr val="000000">
                <a:alpha val="60000"/>
              </a:srgbClr>
            </a:outerShdw>
          </a:effectLst>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90000"/>
        <a:buFont typeface="Cambria" panose="02040503050406030204"/>
        <a:buChar char="+"/>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100000"/>
        <a:buFont typeface="Cambria" panose="02040503050406030204"/>
        <a:buChar char="–"/>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60000"/>
        <a:buFont typeface="Wingdings 2" panose="05020102010507070707"/>
        <a:buChar char="Ï"/>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90000"/>
        <a:buFont typeface="Calibri" panose="020F0502020204030204"/>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100000"/>
        <a:buFont typeface="Cambria" panose="02040503050406030204"/>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3.xml"/><Relationship Id="rId2" Type="http://schemas.openxmlformats.org/officeDocument/2006/relationships/image" Target="../media/image26.png"/><Relationship Id="rId1" Type="http://schemas.openxmlformats.org/officeDocument/2006/relationships/image" Target="../media/image25.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4.xml"/><Relationship Id="rId2" Type="http://schemas.openxmlformats.org/officeDocument/2006/relationships/image" Target="../media/image5.png"/><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hyperlink" Target="http://tongdu.net/new_page_1486.htm"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jpeg"/><Relationship Id="rId1" Type="http://schemas.openxmlformats.org/officeDocument/2006/relationships/image" Target="../media/image8.jpe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5.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4.xml"/><Relationship Id="rId2" Type="http://schemas.openxmlformats.org/officeDocument/2006/relationships/image" Target="../media/image5.png"/><Relationship Id="rId1"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39.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4.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4.xml"/><Relationship Id="rId2" Type="http://schemas.openxmlformats.org/officeDocument/2006/relationships/image" Target="../media/image5.png"/><Relationship Id="rId1" Type="http://schemas.openxmlformats.org/officeDocument/2006/relationships/image" Target="../media/image14.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9.jpeg"/><Relationship Id="rId1"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image" Target="../media/image50.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5.jpeg"/><Relationship Id="rId1" Type="http://schemas.openxmlformats.org/officeDocument/2006/relationships/image" Target="../media/image54.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 Target="slide33.xml"/><Relationship Id="rId1" Type="http://schemas.openxmlformats.org/officeDocument/2006/relationships/image" Target="../media/image5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5.pn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4.xml"/><Relationship Id="rId2" Type="http://schemas.openxmlformats.org/officeDocument/2006/relationships/image" Target="../media/image5.png"/><Relationship Id="rId1" Type="http://schemas.openxmlformats.org/officeDocument/2006/relationships/image" Target="../media/image14.pn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4.xml"/><Relationship Id="rId2" Type="http://schemas.openxmlformats.org/officeDocument/2006/relationships/slide" Target="slide34.xml"/><Relationship Id="rId1" Type="http://schemas.openxmlformats.org/officeDocument/2006/relationships/slide" Target="slide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tags" Target="../tags/tag1.xml"/><Relationship Id="rId1"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1.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2.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image" Target="../media/image63.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4.xml"/><Relationship Id="rId2" Type="http://schemas.openxmlformats.org/officeDocument/2006/relationships/image" Target="../media/image5.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8129244" y="236447"/>
            <a:ext cx="3783232" cy="37832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PPT改稿\中国风\58a04c961a4ce1_6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8763" y="4019679"/>
            <a:ext cx="2872949" cy="171470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E:\PPT改稿\中国风\05f0f0016d416f88d199609df820e999eb502eaa61286-tvYbUn_fw65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65" y="3554644"/>
            <a:ext cx="3003755" cy="30037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05487" y="619722"/>
            <a:ext cx="2163961" cy="4257307"/>
          </a:xfrm>
          <a:prstGeom prst="ellipse">
            <a:avLst/>
          </a:prstGeom>
          <a:solidFill>
            <a:schemeClr val="bg2">
              <a:lumMod val="50000"/>
            </a:schemeClr>
          </a:solidFill>
          <a:ln>
            <a:solidFill>
              <a:schemeClr val="bg2">
                <a:lumMod val="50000"/>
              </a:schemeClr>
            </a:solidFill>
          </a:ln>
          <a:effectLst>
            <a:glow rad="139700">
              <a:schemeClr val="accent1">
                <a:satMod val="175000"/>
                <a:alpha val="40000"/>
              </a:schemeClr>
            </a:glow>
          </a:effectLst>
        </p:spPr>
        <p:txBody>
          <a:bodyPr vert="eaVert" wrap="square" rtlCol="0">
            <a:spAutoFit/>
          </a:bodyPr>
          <a:lstStyle/>
          <a:p>
            <a:r>
              <a:rPr lang="zh-CN" altLang="en-US" sz="4400" b="1" dirty="0" smtClean="0">
                <a:solidFill>
                  <a:schemeClr val="bg1"/>
                </a:solidFill>
                <a:latin typeface="方正舒体" panose="02010601030101010101" pitchFamily="2" charset="-122"/>
                <a:ea typeface="方正舒体" panose="02010601030101010101" pitchFamily="2" charset="-122"/>
              </a:rPr>
              <a:t>中国古代科学技术成就</a:t>
            </a:r>
            <a:endParaRPr lang="zh-CN" altLang="en-US" sz="4400" b="1" dirty="0">
              <a:solidFill>
                <a:schemeClr val="bg1"/>
              </a:solidFill>
              <a:latin typeface="方正舒体" panose="02010601030101010101" pitchFamily="2" charset="-122"/>
              <a:ea typeface="方正舒体" panose="02010601030101010101" pitchFamily="2" charset="-122"/>
            </a:endParaRPr>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5801" y="2622173"/>
            <a:ext cx="3876675" cy="3112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right)">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Par">
                                  <p:stCondLst>
                                    <p:cond delay="0"/>
                                  </p:stCondLst>
                                  <p:childTnLst>
                                    <p:set>
                                      <p:cBhvr>
                                        <p:cTn id="11" dur="500" fill="hold">
                                          <p:stCondLst>
                                            <p:cond delay="0"/>
                                          </p:stCondLst>
                                        </p:cTn>
                                        <p:tgtEl>
                                          <p:spTgt spid="1033"/>
                                        </p:tgtEl>
                                        <p:attrNameLst>
                                          <p:attrName>style.visibility</p:attrName>
                                        </p:attrNameLst>
                                      </p:cBhvr>
                                      <p:to>
                                        <p:strVal val="visible"/>
                                      </p:to>
                                    </p:set>
                                    <p:animEffect transition="in" filter="wipe(down)">
                                      <p:cBhvr>
                                        <p:cTn id="12" dur="500"/>
                                        <p:tgtEl>
                                          <p:spTgt spid="1033"/>
                                        </p:tgtEl>
                                      </p:cBhvr>
                                    </p:animEffect>
                                  </p:childTnLst>
                                </p:cTn>
                              </p:par>
                              <p:par>
                                <p:cTn id="13" presetID="6" presetClass="entr" presetSubtype="16" fill="hold" nodeType="withEffect">
                                  <p:stCondLst>
                                    <p:cond delay="0"/>
                                  </p:stCondLst>
                                  <p:childTnLst>
                                    <p:set>
                                      <p:cBhvr>
                                        <p:cTn id="14" dur="1" fill="hold">
                                          <p:stCondLst>
                                            <p:cond delay="0"/>
                                          </p:stCondLst>
                                        </p:cTn>
                                        <p:tgtEl>
                                          <p:spTgt spid="1032"/>
                                        </p:tgtEl>
                                        <p:attrNameLst>
                                          <p:attrName>style.visibility</p:attrName>
                                        </p:attrNameLst>
                                      </p:cBhvr>
                                      <p:to>
                                        <p:strVal val="visible"/>
                                      </p:to>
                                    </p:set>
                                    <p:animEffect transition="in" filter="circle(in)">
                                      <p:cBhvr>
                                        <p:cTn id="15" dur="2000"/>
                                        <p:tgtEl>
                                          <p:spTgt spid="1032"/>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25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2"/>
          <p:cNvSpPr txBox="1">
            <a:spLocks noChangeArrowheads="1"/>
          </p:cNvSpPr>
          <p:nvPr/>
        </p:nvSpPr>
        <p:spPr bwMode="auto">
          <a:xfrm>
            <a:off x="817247" y="1337311"/>
            <a:ext cx="7905943" cy="3538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l" eaLnBrk="1" hangingPunct="1"/>
            <a:r>
              <a:rPr lang="en-US" altLang="zh-CN" sz="3200" b="1" dirty="0">
                <a:latin typeface="楷体_GB2312" pitchFamily="49" charset="-122"/>
                <a:ea typeface="楷体_GB2312" pitchFamily="49" charset="-122"/>
              </a:rPr>
              <a:t>   </a:t>
            </a:r>
            <a:r>
              <a:rPr lang="zh-CN" altLang="en-US" sz="3200" b="1" dirty="0">
                <a:latin typeface="楷体_GB2312" pitchFamily="49" charset="-122"/>
                <a:ea typeface="楷体_GB2312" pitchFamily="49" charset="-122"/>
              </a:rPr>
              <a:t>据</a:t>
            </a:r>
            <a:r>
              <a:rPr lang="en-US" altLang="zh-CN" sz="3200" b="1" dirty="0">
                <a:latin typeface="楷体_GB2312" pitchFamily="49" charset="-122"/>
                <a:ea typeface="楷体_GB2312" pitchFamily="49" charset="-122"/>
              </a:rPr>
              <a:t>《</a:t>
            </a:r>
            <a:r>
              <a:rPr lang="zh-CN" altLang="en-US" sz="3200" b="1" dirty="0">
                <a:latin typeface="楷体_GB2312" pitchFamily="49" charset="-122"/>
                <a:ea typeface="楷体_GB2312" pitchFamily="49" charset="-122"/>
              </a:rPr>
              <a:t>史记</a:t>
            </a:r>
            <a:r>
              <a:rPr lang="en-US" altLang="zh-CN" sz="3200" b="1" dirty="0">
                <a:latin typeface="Arial" panose="020B0604020202020204" pitchFamily="34" charset="0"/>
                <a:ea typeface="楷体_GB2312" pitchFamily="49" charset="-122"/>
              </a:rPr>
              <a:t>·</a:t>
            </a:r>
            <a:r>
              <a:rPr lang="zh-CN" altLang="en-US" sz="3200" b="1" dirty="0">
                <a:latin typeface="楷体_GB2312" pitchFamily="49" charset="-122"/>
                <a:ea typeface="楷体_GB2312" pitchFamily="49" charset="-122"/>
              </a:rPr>
              <a:t>滑稽列传</a:t>
            </a:r>
            <a:r>
              <a:rPr lang="en-US" altLang="zh-CN" sz="3200" b="1" dirty="0">
                <a:latin typeface="楷体_GB2312" pitchFamily="49" charset="-122"/>
                <a:ea typeface="楷体_GB2312" pitchFamily="49" charset="-122"/>
              </a:rPr>
              <a:t>》</a:t>
            </a:r>
            <a:r>
              <a:rPr lang="zh-CN" altLang="en-US" sz="3200" b="1" dirty="0">
                <a:latin typeface="楷体_GB2312" pitchFamily="49" charset="-122"/>
                <a:ea typeface="楷体_GB2312" pitchFamily="49" charset="-122"/>
              </a:rPr>
              <a:t>记载：因为东方朔有满肚子的话要说，他的奏章一下子就用了</a:t>
            </a:r>
            <a:r>
              <a:rPr lang="en-US" altLang="zh-CN" sz="3200" b="1" dirty="0">
                <a:solidFill>
                  <a:srgbClr val="FF0000"/>
                </a:solidFill>
                <a:latin typeface="楷体_GB2312" pitchFamily="49" charset="-122"/>
                <a:ea typeface="楷体_GB2312" pitchFamily="49" charset="-122"/>
              </a:rPr>
              <a:t>3000</a:t>
            </a:r>
            <a:r>
              <a:rPr lang="zh-CN" altLang="en-US" sz="3200" b="1" dirty="0">
                <a:latin typeface="楷体_GB2312" pitchFamily="49" charset="-122"/>
                <a:ea typeface="楷体_GB2312" pitchFamily="49" charset="-122"/>
              </a:rPr>
              <a:t>来根</a:t>
            </a:r>
            <a:r>
              <a:rPr lang="zh-CN" altLang="en-US" sz="3200" b="1" dirty="0">
                <a:solidFill>
                  <a:srgbClr val="FF0000"/>
                </a:solidFill>
                <a:latin typeface="楷体_GB2312" pitchFamily="49" charset="-122"/>
                <a:ea typeface="楷体_GB2312" pitchFamily="49" charset="-122"/>
              </a:rPr>
              <a:t>竹简</a:t>
            </a:r>
            <a:r>
              <a:rPr lang="zh-CN" altLang="en-US" sz="3200" b="1" dirty="0">
                <a:latin typeface="楷体_GB2312" pitchFamily="49" charset="-122"/>
                <a:ea typeface="楷体_GB2312" pitchFamily="49" charset="-122"/>
              </a:rPr>
              <a:t>。东方朔面对这</a:t>
            </a:r>
            <a:r>
              <a:rPr lang="en-US" altLang="zh-CN" sz="3200" b="1" dirty="0">
                <a:latin typeface="楷体_GB2312" pitchFamily="49" charset="-122"/>
                <a:ea typeface="楷体_GB2312" pitchFamily="49" charset="-122"/>
              </a:rPr>
              <a:t>3000</a:t>
            </a:r>
            <a:r>
              <a:rPr lang="zh-CN" altLang="en-US" sz="3200" b="1" dirty="0">
                <a:latin typeface="楷体_GB2312" pitchFamily="49" charset="-122"/>
                <a:ea typeface="楷体_GB2312" pitchFamily="49" charset="-122"/>
              </a:rPr>
              <a:t>根竹简发了愁，因为他手无缚鸡之力，无法拿动这么庞大的奏章，最后只好请了两位大力士抬进宫里去。汉武帝花了两个月的时间才看完那一大堆竹简。 </a:t>
            </a:r>
            <a:endParaRPr lang="zh-CN" altLang="en-US" sz="3200" b="1" dirty="0">
              <a:latin typeface="楷体_GB2312" pitchFamily="49" charset="-122"/>
              <a:ea typeface="楷体_GB2312" pitchFamily="49" charset="-122"/>
            </a:endParaRPr>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15325" y="1867324"/>
            <a:ext cx="3876675" cy="398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1074"/>
                                        </p:tgtEl>
                                        <p:attrNameLst>
                                          <p:attrName>style.visibility</p:attrName>
                                        </p:attrNameLst>
                                      </p:cBhvr>
                                      <p:to>
                                        <p:strVal val="visible"/>
                                      </p:to>
                                    </p:set>
                                    <p:animEffect transition="in" filter="blinds(horizontal)">
                                      <p:cBhvr>
                                        <p:cTn id="7" dur="500"/>
                                        <p:tgtEl>
                                          <p:spTgt spid="131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675249" y="140677"/>
            <a:ext cx="10748401" cy="2423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lnSpc>
                <a:spcPct val="80000"/>
              </a:lnSpc>
              <a:spcBef>
                <a:spcPct val="50000"/>
              </a:spcBef>
              <a:buFont typeface="Wingdings" panose="05000000000000000000" pitchFamily="2" charset="2"/>
              <a:buNone/>
            </a:pPr>
            <a:r>
              <a:rPr kumimoji="1" lang="zh-CN" altLang="en-US" sz="4000" b="1" dirty="0">
                <a:latin typeface="仿宋_GB2312" pitchFamily="49" charset="-122"/>
                <a:ea typeface="仿宋_GB2312" pitchFamily="49" charset="-122"/>
              </a:rPr>
              <a:t>一、</a:t>
            </a:r>
            <a:r>
              <a:rPr kumimoji="1" lang="zh-CN" altLang="en-US" sz="4000" b="1" dirty="0" smtClean="0">
                <a:latin typeface="仿宋_GB2312" pitchFamily="49" charset="-122"/>
                <a:ea typeface="仿宋_GB2312" pitchFamily="49" charset="-122"/>
              </a:rPr>
              <a:t>造纸术 </a:t>
            </a:r>
            <a:endParaRPr kumimoji="1" lang="en-US" altLang="zh-CN" sz="4000" b="1" dirty="0" smtClean="0">
              <a:latin typeface="仿宋_GB2312" pitchFamily="49" charset="-122"/>
              <a:ea typeface="仿宋_GB2312" pitchFamily="49" charset="-122"/>
            </a:endParaRPr>
          </a:p>
          <a:p>
            <a:pPr algn="ctr" eaLnBrk="1" hangingPunct="1">
              <a:lnSpc>
                <a:spcPct val="80000"/>
              </a:lnSpc>
              <a:spcBef>
                <a:spcPct val="50000"/>
              </a:spcBef>
              <a:buFont typeface="Wingdings" panose="05000000000000000000" pitchFamily="2" charset="2"/>
              <a:buNone/>
            </a:pPr>
            <a:r>
              <a:rPr kumimoji="1" lang="zh-CN" altLang="en-US" sz="3600" b="1" dirty="0" smtClean="0">
                <a:latin typeface="+mj-ea"/>
                <a:ea typeface="+mj-ea"/>
              </a:rPr>
              <a:t>（一）纸的发展历程</a:t>
            </a:r>
            <a:endParaRPr kumimoji="1" lang="zh-CN" altLang="en-US" sz="3200" b="1" dirty="0">
              <a:latin typeface="华文新魏" panose="02010800040101010101" pitchFamily="2" charset="-122"/>
              <a:ea typeface="华文新魏" panose="02010800040101010101" pitchFamily="2" charset="-122"/>
            </a:endParaRPr>
          </a:p>
          <a:p>
            <a:pPr eaLnBrk="1" hangingPunct="1">
              <a:lnSpc>
                <a:spcPct val="80000"/>
              </a:lnSpc>
              <a:spcBef>
                <a:spcPct val="50000"/>
              </a:spcBef>
              <a:buFont typeface="Wingdings" panose="05000000000000000000" pitchFamily="2" charset="2"/>
              <a:buNone/>
            </a:pPr>
            <a:r>
              <a:rPr kumimoji="1" lang="zh-CN" altLang="en-US" sz="2800" b="1" dirty="0">
                <a:solidFill>
                  <a:srgbClr val="990033"/>
                </a:solidFill>
                <a:latin typeface="仿宋_GB2312" pitchFamily="49" charset="-122"/>
                <a:ea typeface="仿宋_GB2312" pitchFamily="49" charset="-122"/>
              </a:rPr>
              <a:t>纸发明前的书写材料：</a:t>
            </a:r>
            <a:endParaRPr kumimoji="1" lang="zh-CN" altLang="en-US" sz="2800" b="1" dirty="0">
              <a:solidFill>
                <a:srgbClr val="990033"/>
              </a:solidFill>
              <a:latin typeface="仿宋_GB2312" pitchFamily="49" charset="-122"/>
              <a:ea typeface="仿宋_GB2312" pitchFamily="49" charset="-122"/>
            </a:endParaRPr>
          </a:p>
          <a:p>
            <a:pPr eaLnBrk="1" hangingPunct="1">
              <a:lnSpc>
                <a:spcPct val="80000"/>
              </a:lnSpc>
              <a:spcBef>
                <a:spcPct val="50000"/>
              </a:spcBef>
              <a:buFont typeface="Wingdings" panose="05000000000000000000" pitchFamily="2" charset="2"/>
              <a:buNone/>
            </a:pPr>
            <a:r>
              <a:rPr kumimoji="1" lang="zh-CN" altLang="en-US" sz="2800" b="1" dirty="0">
                <a:latin typeface="仿宋_GB2312" pitchFamily="49" charset="-122"/>
                <a:ea typeface="仿宋_GB2312" pitchFamily="49" charset="-122"/>
              </a:rPr>
              <a:t>    龟甲、兽骨、青铜器、玉石器、竹木简、帛</a:t>
            </a:r>
            <a:endParaRPr kumimoji="1" lang="zh-CN" altLang="en-US" sz="2800" b="1" dirty="0">
              <a:latin typeface="仿宋_GB2312" pitchFamily="49" charset="-122"/>
              <a:ea typeface="仿宋_GB2312" pitchFamily="49" charset="-122"/>
            </a:endParaRPr>
          </a:p>
        </p:txBody>
      </p:sp>
      <p:sp>
        <p:nvSpPr>
          <p:cNvPr id="23555" name="Text Box 3"/>
          <p:cNvSpPr txBox="1">
            <a:spLocks noChangeArrowheads="1"/>
          </p:cNvSpPr>
          <p:nvPr/>
        </p:nvSpPr>
        <p:spPr bwMode="auto">
          <a:xfrm>
            <a:off x="3860800" y="5791200"/>
            <a:ext cx="325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endParaRPr kumimoji="1" lang="zh-CN" altLang="zh-CN" sz="2400">
              <a:latin typeface="Times New Roman" panose="02020603050405020304" pitchFamily="18" charset="0"/>
            </a:endParaRPr>
          </a:p>
        </p:txBody>
      </p:sp>
      <p:grpSp>
        <p:nvGrpSpPr>
          <p:cNvPr id="23556" name="Group 4"/>
          <p:cNvGrpSpPr/>
          <p:nvPr/>
        </p:nvGrpSpPr>
        <p:grpSpPr bwMode="auto">
          <a:xfrm>
            <a:off x="407670" y="2708910"/>
            <a:ext cx="8375682" cy="2604770"/>
            <a:chOff x="350" y="1253"/>
            <a:chExt cx="4476" cy="1732"/>
          </a:xfrm>
        </p:grpSpPr>
        <p:pic>
          <p:nvPicPr>
            <p:cNvPr id="23559" name="Picture 5" descr="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0" y="1253"/>
              <a:ext cx="1351" cy="172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560" name="Picture 6" descr="ls031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0" y="1253"/>
              <a:ext cx="1458" cy="17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561" name="Picture 7" descr="200511222201529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0" y="1253"/>
              <a:ext cx="1586" cy="17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04456" name="Text Box 8"/>
          <p:cNvSpPr txBox="1">
            <a:spLocks noChangeArrowheads="1"/>
          </p:cNvSpPr>
          <p:nvPr/>
        </p:nvSpPr>
        <p:spPr bwMode="auto">
          <a:xfrm>
            <a:off x="1406524" y="5431620"/>
            <a:ext cx="7298267" cy="519112"/>
          </a:xfrm>
          <a:prstGeom prst="rect">
            <a:avLst/>
          </a:prstGeom>
          <a:solidFill>
            <a:schemeClr val="bg1">
              <a:alpha val="76862"/>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en-US" altLang="zh-CN" sz="2800" b="1" dirty="0">
                <a:solidFill>
                  <a:srgbClr val="CC0000"/>
                </a:solidFill>
                <a:latin typeface="华文中宋" panose="02010600040101010101" pitchFamily="2" charset="-122"/>
                <a:ea typeface="华文中宋" panose="02010600040101010101" pitchFamily="2" charset="-122"/>
              </a:rPr>
              <a:t>    </a:t>
            </a:r>
            <a:r>
              <a:rPr lang="zh-CN" altLang="en-US" sz="2800" b="1" dirty="0">
                <a:solidFill>
                  <a:srgbClr val="CC0000"/>
                </a:solidFill>
                <a:latin typeface="华文中宋" panose="02010600040101010101" pitchFamily="2" charset="-122"/>
                <a:ea typeface="华文中宋" panose="02010600040101010101" pitchFamily="2" charset="-122"/>
              </a:rPr>
              <a:t>上述书写材料有什么缺点？</a:t>
            </a:r>
            <a:endParaRPr lang="zh-CN" altLang="en-US" sz="2800" b="1" dirty="0">
              <a:solidFill>
                <a:srgbClr val="CC0000"/>
              </a:solidFill>
              <a:latin typeface="华文中宋" panose="02010600040101010101" pitchFamily="2" charset="-122"/>
              <a:ea typeface="华文中宋" panose="02010600040101010101" pitchFamily="2" charset="-122"/>
            </a:endParaRPr>
          </a:p>
        </p:txBody>
      </p:sp>
      <p:sp>
        <p:nvSpPr>
          <p:cNvPr id="104457" name="Text Box 9"/>
          <p:cNvSpPr txBox="1">
            <a:spLocks noChangeArrowheads="1"/>
          </p:cNvSpPr>
          <p:nvPr/>
        </p:nvSpPr>
        <p:spPr bwMode="auto">
          <a:xfrm>
            <a:off x="1102783" y="6019800"/>
            <a:ext cx="931333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r>
              <a:rPr lang="zh-CN" altLang="en-US" sz="2800" b="1" dirty="0">
                <a:solidFill>
                  <a:schemeClr val="tx2"/>
                </a:solidFill>
                <a:latin typeface="Arial" panose="020B0604020202020204" pitchFamily="34" charset="0"/>
                <a:ea typeface="华文仿宋" panose="02010600040101010101" pitchFamily="2" charset="-122"/>
              </a:rPr>
              <a:t>缺点：书写比较麻烦，不易携带、价格</a:t>
            </a:r>
            <a:r>
              <a:rPr lang="zh-CN" altLang="en-US" sz="2800" b="1" dirty="0" smtClean="0">
                <a:solidFill>
                  <a:schemeClr val="tx2"/>
                </a:solidFill>
                <a:latin typeface="Arial" panose="020B0604020202020204" pitchFamily="34" charset="0"/>
                <a:ea typeface="华文仿宋" panose="02010600040101010101" pitchFamily="2" charset="-122"/>
              </a:rPr>
              <a:t>昂贵</a:t>
            </a:r>
            <a:r>
              <a:rPr lang="en-US" altLang="zh-CN" sz="2800" b="1" dirty="0" smtClean="0">
                <a:solidFill>
                  <a:schemeClr val="tx2"/>
                </a:solidFill>
                <a:latin typeface="Arial" panose="020B0604020202020204" pitchFamily="34" charset="0"/>
                <a:ea typeface="华文仿宋" panose="02010600040101010101" pitchFamily="2" charset="-122"/>
              </a:rPr>
              <a:t>……</a:t>
            </a:r>
            <a:endParaRPr lang="zh-CN" altLang="en-US" sz="2800" b="1" dirty="0">
              <a:solidFill>
                <a:schemeClr val="tx2"/>
              </a:solidFill>
              <a:latin typeface="Arial" panose="020B0604020202020204" pitchFamily="34" charset="0"/>
              <a:ea typeface="华文仿宋" panose="02010600040101010101" pitchFamily="2" charset="-122"/>
            </a:endParaRPr>
          </a:p>
        </p:txBody>
      </p:sp>
      <p:pic>
        <p:nvPicPr>
          <p:cNvPr id="5" name="图片 4" descr="777"/>
          <p:cNvPicPr>
            <a:picLocks noChangeAspect="1"/>
          </p:cNvPicPr>
          <p:nvPr/>
        </p:nvPicPr>
        <p:blipFill>
          <a:blip r:embed="rId4"/>
          <a:stretch>
            <a:fillRect/>
          </a:stretch>
        </p:blipFill>
        <p:spPr>
          <a:xfrm>
            <a:off x="8783320" y="2722245"/>
            <a:ext cx="2990850" cy="2591435"/>
          </a:xfrm>
          <a:prstGeom prst="rect">
            <a:avLst/>
          </a:prstGeom>
          <a:ln w="12700" cmpd="sng">
            <a:solidFill>
              <a:schemeClr val="tx1"/>
            </a:solidFill>
            <a:prstDash val="solid"/>
          </a:ln>
        </p:spPr>
      </p:pic>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4456"/>
                                        </p:tgtEl>
                                        <p:attrNameLst>
                                          <p:attrName>style.visibility</p:attrName>
                                        </p:attrNameLst>
                                      </p:cBhvr>
                                      <p:to>
                                        <p:strVal val="visible"/>
                                      </p:to>
                                    </p:set>
                                    <p:anim calcmode="lin" valueType="num">
                                      <p:cBhvr>
                                        <p:cTn id="7" dur="500" fill="hold"/>
                                        <p:tgtEl>
                                          <p:spTgt spid="10445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4456"/>
                                        </p:tgtEl>
                                        <p:attrNameLst>
                                          <p:attrName>ppt_y</p:attrName>
                                        </p:attrNameLst>
                                      </p:cBhvr>
                                      <p:tavLst>
                                        <p:tav tm="0">
                                          <p:val>
                                            <p:strVal val="#ppt_y"/>
                                          </p:val>
                                        </p:tav>
                                        <p:tav tm="100000">
                                          <p:val>
                                            <p:strVal val="#ppt_y"/>
                                          </p:val>
                                        </p:tav>
                                      </p:tavLst>
                                    </p:anim>
                                    <p:anim calcmode="lin" valueType="num">
                                      <p:cBhvr>
                                        <p:cTn id="9" dur="500" fill="hold"/>
                                        <p:tgtEl>
                                          <p:spTgt spid="10445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445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445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4457"/>
                                        </p:tgtEl>
                                        <p:attrNameLst>
                                          <p:attrName>style.visibility</p:attrName>
                                        </p:attrNameLst>
                                      </p:cBhvr>
                                      <p:to>
                                        <p:strVal val="visible"/>
                                      </p:to>
                                    </p:set>
                                    <p:animEffect transition="in" filter="fade">
                                      <p:cBhvr>
                                        <p:cTn id="16" dur="2000"/>
                                        <p:tgtEl>
                                          <p:spTgt spid="104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6" grpId="0" bldLvl="0" animBg="1"/>
      <p:bldP spid="104457"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9838" y="2216319"/>
            <a:ext cx="11631613"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0" name="Rectangle 2"/>
          <p:cNvSpPr>
            <a:spLocks noGrp="1" noChangeArrowheads="1"/>
          </p:cNvSpPr>
          <p:nvPr>
            <p:ph type="title"/>
          </p:nvPr>
        </p:nvSpPr>
        <p:spPr>
          <a:xfrm>
            <a:off x="3852824" y="365760"/>
            <a:ext cx="4800600" cy="736600"/>
          </a:xfrm>
        </p:spPr>
        <p:txBody>
          <a:bodyPr/>
          <a:lstStyle/>
          <a:p>
            <a:pPr eaLnBrk="1" hangingPunct="1"/>
            <a:r>
              <a:rPr lang="zh-CN" altLang="en-US" sz="4000" dirty="0" smtClean="0">
                <a:solidFill>
                  <a:schemeClr val="tx1"/>
                </a:solidFill>
                <a:ea typeface="华文新魏" panose="02010800040101010101" pitchFamily="2" charset="-122"/>
              </a:rPr>
              <a:t>蔡伦和造纸术</a:t>
            </a:r>
            <a:endParaRPr lang="zh-CN" altLang="en-US" sz="4000" dirty="0" smtClean="0">
              <a:solidFill>
                <a:schemeClr val="tx1"/>
              </a:solidFill>
              <a:ea typeface="华文新魏" panose="02010800040101010101" pitchFamily="2" charset="-122"/>
            </a:endParaRPr>
          </a:p>
        </p:txBody>
      </p:sp>
      <p:pic>
        <p:nvPicPr>
          <p:cNvPr id="27651" name="Picture 3" descr="蔡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318" y="1268413"/>
            <a:ext cx="3095529" cy="3599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4"/>
          <p:cNvSpPr>
            <a:spLocks noChangeArrowheads="1"/>
          </p:cNvSpPr>
          <p:nvPr/>
        </p:nvSpPr>
        <p:spPr bwMode="auto">
          <a:xfrm>
            <a:off x="8988425" y="1269000"/>
            <a:ext cx="2004153"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zh-CN" altLang="en-US" sz="3200" b="1" dirty="0">
                <a:solidFill>
                  <a:srgbClr val="0000FF"/>
                </a:solidFill>
                <a:latin typeface="Arial" panose="020B0604020202020204" pitchFamily="34" charset="0"/>
                <a:ea typeface="楷体_GB2312" pitchFamily="49" charset="-122"/>
              </a:rPr>
              <a:t>东汉蔡伦改进了造纸术，纸成为了主要书写材料。</a:t>
            </a:r>
            <a:endParaRPr lang="zh-CN" altLang="en-US" sz="3200" b="1" dirty="0">
              <a:solidFill>
                <a:srgbClr val="0000FF"/>
              </a:solidFill>
              <a:latin typeface="Arial" panose="020B0604020202020204" pitchFamily="34" charset="0"/>
              <a:ea typeface="楷体_GB2312" pitchFamily="49" charset="-122"/>
            </a:endParaRPr>
          </a:p>
        </p:txBody>
      </p:sp>
      <p:sp>
        <p:nvSpPr>
          <p:cNvPr id="27653" name="Text Box 5"/>
          <p:cNvSpPr txBox="1">
            <a:spLocks noChangeArrowheads="1"/>
          </p:cNvSpPr>
          <p:nvPr/>
        </p:nvSpPr>
        <p:spPr bwMode="auto">
          <a:xfrm>
            <a:off x="3641090" y="1544320"/>
            <a:ext cx="5347335"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r>
              <a:rPr lang="zh-CN" altLang="en-US" sz="2400" b="1" dirty="0">
                <a:latin typeface="黑体" panose="02010609060101010101" pitchFamily="49" charset="-122"/>
                <a:ea typeface="黑体" panose="02010609060101010101" pitchFamily="49" charset="-122"/>
              </a:rPr>
              <a:t>蔡伦，字敬仲，桂阳人也。……伦有才学，尽心敦慎，数犯严颜，匡弼得失。……伦乃造意，用</a:t>
            </a:r>
            <a:r>
              <a:rPr lang="zh-CN" altLang="en-US" sz="2400" b="1" dirty="0">
                <a:solidFill>
                  <a:srgbClr val="FF0000"/>
                </a:solidFill>
                <a:latin typeface="黑体" panose="02010609060101010101" pitchFamily="49" charset="-122"/>
                <a:ea typeface="黑体" panose="02010609060101010101" pitchFamily="49" charset="-122"/>
              </a:rPr>
              <a:t>树肤，麻头及敝布、渔网以为纸。</a:t>
            </a:r>
            <a:r>
              <a:rPr lang="zh-CN" altLang="en-US" sz="2400" b="1" dirty="0">
                <a:latin typeface="黑体" panose="02010609060101010101" pitchFamily="49" charset="-122"/>
                <a:ea typeface="黑体" panose="02010609060101010101" pitchFamily="49" charset="-122"/>
              </a:rPr>
              <a:t>元兴元年奏上之，帝善其能，自是莫不从用焉，故天下咸称“蔡侯纸”。 </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—《后汉书·蔡伦传》</a:t>
            </a:r>
            <a:endParaRPr lang="zh-CN" altLang="en-US" sz="2400" b="1" dirty="0">
              <a:latin typeface="黑体" panose="02010609060101010101" pitchFamily="49" charset="-122"/>
              <a:ea typeface="黑体" panose="02010609060101010101" pitchFamily="49" charset="-122"/>
            </a:endParaRPr>
          </a:p>
        </p:txBody>
      </p:sp>
      <p:sp>
        <p:nvSpPr>
          <p:cNvPr id="2" name="椭圆 1"/>
          <p:cNvSpPr/>
          <p:nvPr/>
        </p:nvSpPr>
        <p:spPr>
          <a:xfrm>
            <a:off x="8988425" y="1798955"/>
            <a:ext cx="986155" cy="542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fade">
                                      <p:cBhvr>
                                        <p:cTn id="7" dur="1000"/>
                                        <p:tgtEl>
                                          <p:spTgt spid="27652"/>
                                        </p:tgtEl>
                                      </p:cBhvr>
                                    </p:animEffect>
                                    <p:anim calcmode="lin" valueType="num">
                                      <p:cBhvr>
                                        <p:cTn id="8" dur="1000" fill="hold"/>
                                        <p:tgtEl>
                                          <p:spTgt spid="27652"/>
                                        </p:tgtEl>
                                        <p:attrNameLst>
                                          <p:attrName>ppt_x</p:attrName>
                                        </p:attrNameLst>
                                      </p:cBhvr>
                                      <p:tavLst>
                                        <p:tav tm="0">
                                          <p:val>
                                            <p:strVal val="#ppt_x"/>
                                          </p:val>
                                        </p:tav>
                                        <p:tav tm="100000">
                                          <p:val>
                                            <p:strVal val="#ppt_x"/>
                                          </p:val>
                                        </p:tav>
                                      </p:tavLst>
                                    </p:anim>
                                    <p:anim calcmode="lin" valueType="num">
                                      <p:cBhvr>
                                        <p:cTn id="9" dur="1000" fill="hold"/>
                                        <p:tgtEl>
                                          <p:spTgt spid="276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bldLvl="0" animBg="1"/>
      <p:bldP spid="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170" name="Group 2"/>
          <p:cNvGrpSpPr/>
          <p:nvPr/>
        </p:nvGrpSpPr>
        <p:grpSpPr bwMode="auto">
          <a:xfrm>
            <a:off x="7823200" y="1"/>
            <a:ext cx="4368800" cy="3787775"/>
            <a:chOff x="3696" y="0"/>
            <a:chExt cx="2064" cy="2386"/>
          </a:xfrm>
        </p:grpSpPr>
        <p:grpSp>
          <p:nvGrpSpPr>
            <p:cNvPr id="29723" name="Group 3"/>
            <p:cNvGrpSpPr/>
            <p:nvPr/>
          </p:nvGrpSpPr>
          <p:grpSpPr bwMode="auto">
            <a:xfrm>
              <a:off x="3696" y="0"/>
              <a:ext cx="2064" cy="1752"/>
              <a:chOff x="3696" y="0"/>
              <a:chExt cx="2064" cy="1752"/>
            </a:xfrm>
          </p:grpSpPr>
          <p:pic>
            <p:nvPicPr>
              <p:cNvPr id="29725" name="Picture 4" descr="造紙過程"/>
              <p:cNvPicPr>
                <a:picLocks noChangeAspect="1" noChangeArrowheads="1"/>
              </p:cNvPicPr>
              <p:nvPr/>
            </p:nvPicPr>
            <p:blipFill>
              <a:blip r:embed="rId1">
                <a:extLst>
                  <a:ext uri="{28A0092B-C50C-407E-A947-70E740481C1C}">
                    <a14:useLocalDpi xmlns:a14="http://schemas.microsoft.com/office/drawing/2010/main" val="0"/>
                  </a:ext>
                </a:extLst>
              </a:blip>
              <a:srcRect l="3448" t="40038" r="48907" b="26402"/>
              <a:stretch>
                <a:fillRect/>
              </a:stretch>
            </p:blipFill>
            <p:spPr bwMode="auto">
              <a:xfrm>
                <a:off x="3696" y="0"/>
                <a:ext cx="2064" cy="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6" name="Rectangle 5"/>
              <p:cNvSpPr>
                <a:spLocks noChangeArrowheads="1"/>
              </p:cNvSpPr>
              <p:nvPr/>
            </p:nvSpPr>
            <p:spPr bwMode="auto">
              <a:xfrm>
                <a:off x="5057" y="1525"/>
                <a:ext cx="590" cy="227"/>
              </a:xfrm>
              <a:prstGeom prst="rect">
                <a:avLst/>
              </a:prstGeom>
              <a:solidFill>
                <a:schemeClr val="bg1"/>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a:p>
            </p:txBody>
          </p:sp>
        </p:grpSp>
        <p:sp>
          <p:nvSpPr>
            <p:cNvPr id="29724" name="AutoShape 6"/>
            <p:cNvSpPr>
              <a:spLocks noChangeArrowheads="1"/>
            </p:cNvSpPr>
            <p:nvPr/>
          </p:nvSpPr>
          <p:spPr bwMode="auto">
            <a:xfrm>
              <a:off x="4830" y="1842"/>
              <a:ext cx="272" cy="544"/>
            </a:xfrm>
            <a:prstGeom prst="downArrow">
              <a:avLst>
                <a:gd name="adj1" fmla="val 50000"/>
                <a:gd name="adj2" fmla="val 50000"/>
              </a:avLst>
            </a:prstGeom>
            <a:solidFill>
              <a:srgbClr val="FF0000"/>
            </a:solidFill>
            <a:ln w="9525">
              <a:solidFill>
                <a:srgbClr val="FFFF99"/>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a:p>
          </p:txBody>
        </p:sp>
      </p:grpSp>
      <p:grpSp>
        <p:nvGrpSpPr>
          <p:cNvPr id="135175" name="Group 7"/>
          <p:cNvGrpSpPr/>
          <p:nvPr/>
        </p:nvGrpSpPr>
        <p:grpSpPr bwMode="auto">
          <a:xfrm>
            <a:off x="3983567" y="1"/>
            <a:ext cx="4512733" cy="2924175"/>
            <a:chOff x="1882" y="0"/>
            <a:chExt cx="2132" cy="1842"/>
          </a:xfrm>
        </p:grpSpPr>
        <p:grpSp>
          <p:nvGrpSpPr>
            <p:cNvPr id="29719" name="Group 8"/>
            <p:cNvGrpSpPr/>
            <p:nvPr/>
          </p:nvGrpSpPr>
          <p:grpSpPr bwMode="auto">
            <a:xfrm>
              <a:off x="1882" y="0"/>
              <a:ext cx="1769" cy="1842"/>
              <a:chOff x="2245" y="0"/>
              <a:chExt cx="1896" cy="1979"/>
            </a:xfrm>
          </p:grpSpPr>
          <p:pic>
            <p:nvPicPr>
              <p:cNvPr id="29721" name="Picture 9" descr="造紙過程"/>
              <p:cNvPicPr>
                <a:picLocks noChangeAspect="1" noChangeArrowheads="1"/>
              </p:cNvPicPr>
              <p:nvPr/>
            </p:nvPicPr>
            <p:blipFill>
              <a:blip r:embed="rId1">
                <a:extLst>
                  <a:ext uri="{28A0092B-C50C-407E-A947-70E740481C1C}">
                    <a14:useLocalDpi xmlns:a14="http://schemas.microsoft.com/office/drawing/2010/main" val="0"/>
                  </a:ext>
                </a:extLst>
              </a:blip>
              <a:srcRect l="50862" t="1328" r="8850" b="59760"/>
              <a:stretch>
                <a:fillRect/>
              </a:stretch>
            </p:blipFill>
            <p:spPr bwMode="auto">
              <a:xfrm>
                <a:off x="2336" y="0"/>
                <a:ext cx="1805" cy="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2" name="Rectangle 10"/>
              <p:cNvSpPr>
                <a:spLocks noChangeArrowheads="1"/>
              </p:cNvSpPr>
              <p:nvPr/>
            </p:nvSpPr>
            <p:spPr bwMode="auto">
              <a:xfrm>
                <a:off x="2245" y="0"/>
                <a:ext cx="907" cy="300"/>
              </a:xfrm>
              <a:prstGeom prst="rect">
                <a:avLst/>
              </a:prstGeom>
              <a:solidFill>
                <a:schemeClr val="bg1"/>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a:p>
            </p:txBody>
          </p:sp>
        </p:grpSp>
        <p:sp>
          <p:nvSpPr>
            <p:cNvPr id="29720" name="AutoShape 11"/>
            <p:cNvSpPr>
              <a:spLocks noChangeArrowheads="1"/>
            </p:cNvSpPr>
            <p:nvPr/>
          </p:nvSpPr>
          <p:spPr bwMode="auto">
            <a:xfrm>
              <a:off x="3515" y="1026"/>
              <a:ext cx="499" cy="227"/>
            </a:xfrm>
            <a:prstGeom prst="rightArrow">
              <a:avLst>
                <a:gd name="adj1" fmla="val 50000"/>
                <a:gd name="adj2" fmla="val 54956"/>
              </a:avLst>
            </a:prstGeom>
            <a:solidFill>
              <a:srgbClr val="FF0000"/>
            </a:solidFill>
            <a:ln w="9525">
              <a:solidFill>
                <a:srgbClr val="FFFF99"/>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zh-CN" altLang="zh-CN">
                <a:solidFill>
                  <a:srgbClr val="FF0000"/>
                </a:solidFill>
                <a:latin typeface="Comic Sans MS" panose="030F0702030302020204" pitchFamily="66" charset="0"/>
                <a:ea typeface="PMingLiU" panose="02020500000000000000" pitchFamily="18" charset="-120"/>
              </a:endParaRPr>
            </a:p>
          </p:txBody>
        </p:sp>
      </p:grpSp>
      <p:grpSp>
        <p:nvGrpSpPr>
          <p:cNvPr id="135180" name="Group 12"/>
          <p:cNvGrpSpPr/>
          <p:nvPr/>
        </p:nvGrpSpPr>
        <p:grpSpPr bwMode="auto">
          <a:xfrm>
            <a:off x="10160" y="0"/>
            <a:ext cx="4751917" cy="2852738"/>
            <a:chOff x="0" y="0"/>
            <a:chExt cx="2245" cy="1797"/>
          </a:xfrm>
        </p:grpSpPr>
        <p:grpSp>
          <p:nvGrpSpPr>
            <p:cNvPr id="29715" name="Group 13"/>
            <p:cNvGrpSpPr/>
            <p:nvPr/>
          </p:nvGrpSpPr>
          <p:grpSpPr bwMode="auto">
            <a:xfrm>
              <a:off x="0" y="0"/>
              <a:ext cx="1927" cy="1797"/>
              <a:chOff x="1" y="0"/>
              <a:chExt cx="2153" cy="1926"/>
            </a:xfrm>
          </p:grpSpPr>
          <p:pic>
            <p:nvPicPr>
              <p:cNvPr id="29717" name="Picture 14" descr="造紙過程"/>
              <p:cNvPicPr>
                <a:picLocks noChangeAspect="1" noChangeArrowheads="1"/>
              </p:cNvPicPr>
              <p:nvPr/>
            </p:nvPicPr>
            <p:blipFill>
              <a:blip r:embed="rId1">
                <a:extLst>
                  <a:ext uri="{28A0092B-C50C-407E-A947-70E740481C1C}">
                    <a14:useLocalDpi xmlns:a14="http://schemas.microsoft.com/office/drawing/2010/main" val="0"/>
                  </a:ext>
                </a:extLst>
              </a:blip>
              <a:srcRect l="2557" t="366" r="47658" b="59610"/>
              <a:stretch>
                <a:fillRect/>
              </a:stretch>
            </p:blipFill>
            <p:spPr bwMode="auto">
              <a:xfrm>
                <a:off x="1" y="0"/>
                <a:ext cx="2108" cy="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8" name="Rectangle 15"/>
              <p:cNvSpPr>
                <a:spLocks noChangeArrowheads="1"/>
              </p:cNvSpPr>
              <p:nvPr/>
            </p:nvSpPr>
            <p:spPr bwMode="auto">
              <a:xfrm>
                <a:off x="1111" y="0"/>
                <a:ext cx="1043" cy="300"/>
              </a:xfrm>
              <a:prstGeom prst="rect">
                <a:avLst/>
              </a:prstGeom>
              <a:solidFill>
                <a:schemeClr val="bg1"/>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a:p>
            </p:txBody>
          </p:sp>
        </p:grpSp>
        <p:sp>
          <p:nvSpPr>
            <p:cNvPr id="29716" name="AutoShape 16"/>
            <p:cNvSpPr>
              <a:spLocks noChangeArrowheads="1"/>
            </p:cNvSpPr>
            <p:nvPr/>
          </p:nvSpPr>
          <p:spPr bwMode="auto">
            <a:xfrm>
              <a:off x="1746" y="1071"/>
              <a:ext cx="499" cy="227"/>
            </a:xfrm>
            <a:prstGeom prst="rightArrow">
              <a:avLst>
                <a:gd name="adj1" fmla="val 50000"/>
                <a:gd name="adj2" fmla="val 54956"/>
              </a:avLst>
            </a:prstGeom>
            <a:solidFill>
              <a:srgbClr val="FF0000"/>
            </a:solidFill>
            <a:ln w="9525">
              <a:solidFill>
                <a:srgbClr val="FFFF99"/>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zh-CN" altLang="zh-CN">
                <a:solidFill>
                  <a:srgbClr val="FF0000"/>
                </a:solidFill>
                <a:latin typeface="Comic Sans MS" panose="030F0702030302020204" pitchFamily="66" charset="0"/>
                <a:ea typeface="PMingLiU" panose="02020500000000000000" pitchFamily="18" charset="-120"/>
              </a:endParaRPr>
            </a:p>
          </p:txBody>
        </p:sp>
      </p:grpSp>
      <p:pic>
        <p:nvPicPr>
          <p:cNvPr id="135185" name="Picture 17" descr="造紙過程"/>
          <p:cNvPicPr>
            <a:picLocks noChangeAspect="1" noChangeArrowheads="1"/>
          </p:cNvPicPr>
          <p:nvPr/>
        </p:nvPicPr>
        <p:blipFill>
          <a:blip r:embed="rId1">
            <a:extLst>
              <a:ext uri="{28A0092B-C50C-407E-A947-70E740481C1C}">
                <a14:useLocalDpi xmlns:a14="http://schemas.microsoft.com/office/drawing/2010/main" val="0"/>
              </a:ext>
            </a:extLst>
          </a:blip>
          <a:srcRect l="29770" t="68895" r="35115"/>
          <a:stretch>
            <a:fillRect/>
          </a:stretch>
        </p:blipFill>
        <p:spPr bwMode="auto">
          <a:xfrm>
            <a:off x="290831" y="4149726"/>
            <a:ext cx="3587751"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5186" name="Group 18"/>
          <p:cNvGrpSpPr/>
          <p:nvPr/>
        </p:nvGrpSpPr>
        <p:grpSpPr bwMode="auto">
          <a:xfrm>
            <a:off x="3407834" y="4076700"/>
            <a:ext cx="4703233" cy="2781300"/>
            <a:chOff x="1655" y="2704"/>
            <a:chExt cx="2177" cy="1616"/>
          </a:xfrm>
        </p:grpSpPr>
        <p:grpSp>
          <p:nvGrpSpPr>
            <p:cNvPr id="29708" name="Group 19"/>
            <p:cNvGrpSpPr/>
            <p:nvPr/>
          </p:nvGrpSpPr>
          <p:grpSpPr bwMode="auto">
            <a:xfrm>
              <a:off x="1882" y="2704"/>
              <a:ext cx="1950" cy="1616"/>
              <a:chOff x="703" y="2478"/>
              <a:chExt cx="1814" cy="1354"/>
            </a:xfrm>
          </p:grpSpPr>
          <p:pic>
            <p:nvPicPr>
              <p:cNvPr id="29710" name="Picture 20" descr="造紙過程"/>
              <p:cNvPicPr>
                <a:picLocks noChangeAspect="1" noChangeArrowheads="1"/>
              </p:cNvPicPr>
              <p:nvPr/>
            </p:nvPicPr>
            <p:blipFill>
              <a:blip r:embed="rId1">
                <a:extLst>
                  <a:ext uri="{28A0092B-C50C-407E-A947-70E740481C1C}">
                    <a14:useLocalDpi xmlns:a14="http://schemas.microsoft.com/office/drawing/2010/main" val="0"/>
                  </a:ext>
                </a:extLst>
              </a:blip>
              <a:srcRect t="69487" r="54109"/>
              <a:stretch>
                <a:fillRect/>
              </a:stretch>
            </p:blipFill>
            <p:spPr bwMode="auto">
              <a:xfrm>
                <a:off x="703" y="2523"/>
                <a:ext cx="1732" cy="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1" name="Rectangle 21"/>
              <p:cNvSpPr>
                <a:spLocks noChangeArrowheads="1"/>
              </p:cNvSpPr>
              <p:nvPr/>
            </p:nvSpPr>
            <p:spPr bwMode="auto">
              <a:xfrm>
                <a:off x="839" y="2478"/>
                <a:ext cx="907" cy="272"/>
              </a:xfrm>
              <a:prstGeom prst="rect">
                <a:avLst/>
              </a:prstGeom>
              <a:solidFill>
                <a:schemeClr val="bg1"/>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a:p>
            </p:txBody>
          </p:sp>
          <p:sp>
            <p:nvSpPr>
              <p:cNvPr id="29712" name="Rectangle 22"/>
              <p:cNvSpPr>
                <a:spLocks noChangeArrowheads="1"/>
              </p:cNvSpPr>
              <p:nvPr/>
            </p:nvSpPr>
            <p:spPr bwMode="auto">
              <a:xfrm>
                <a:off x="1837" y="2568"/>
                <a:ext cx="589" cy="408"/>
              </a:xfrm>
              <a:prstGeom prst="rect">
                <a:avLst/>
              </a:prstGeom>
              <a:solidFill>
                <a:schemeClr val="bg1"/>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a:p>
            </p:txBody>
          </p:sp>
          <p:sp>
            <p:nvSpPr>
              <p:cNvPr id="29713" name="Rectangle 23"/>
              <p:cNvSpPr>
                <a:spLocks noChangeArrowheads="1"/>
              </p:cNvSpPr>
              <p:nvPr/>
            </p:nvSpPr>
            <p:spPr bwMode="auto">
              <a:xfrm>
                <a:off x="1973" y="2886"/>
                <a:ext cx="544" cy="272"/>
              </a:xfrm>
              <a:prstGeom prst="rect">
                <a:avLst/>
              </a:prstGeom>
              <a:solidFill>
                <a:schemeClr val="bg1"/>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a:p>
            </p:txBody>
          </p:sp>
          <p:sp>
            <p:nvSpPr>
              <p:cNvPr id="29714" name="Rectangle 24"/>
              <p:cNvSpPr>
                <a:spLocks noChangeArrowheads="1"/>
              </p:cNvSpPr>
              <p:nvPr/>
            </p:nvSpPr>
            <p:spPr bwMode="auto">
              <a:xfrm>
                <a:off x="2245" y="3113"/>
                <a:ext cx="227" cy="680"/>
              </a:xfrm>
              <a:prstGeom prst="rect">
                <a:avLst/>
              </a:prstGeom>
              <a:solidFill>
                <a:schemeClr val="bg1"/>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a:p>
            </p:txBody>
          </p:sp>
        </p:grpSp>
        <p:sp>
          <p:nvSpPr>
            <p:cNvPr id="29709" name="AutoShape 25"/>
            <p:cNvSpPr>
              <a:spLocks noChangeArrowheads="1"/>
            </p:cNvSpPr>
            <p:nvPr/>
          </p:nvSpPr>
          <p:spPr bwMode="auto">
            <a:xfrm>
              <a:off x="1655" y="3475"/>
              <a:ext cx="453" cy="227"/>
            </a:xfrm>
            <a:prstGeom prst="leftArrow">
              <a:avLst>
                <a:gd name="adj1" fmla="val 50000"/>
                <a:gd name="adj2" fmla="val 49890"/>
              </a:avLst>
            </a:prstGeom>
            <a:solidFill>
              <a:srgbClr val="FF0000"/>
            </a:solidFill>
            <a:ln w="9525">
              <a:solidFill>
                <a:srgbClr val="FFFF99"/>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a:p>
          </p:txBody>
        </p:sp>
      </p:grpSp>
      <p:grpSp>
        <p:nvGrpSpPr>
          <p:cNvPr id="135194" name="Group 26"/>
          <p:cNvGrpSpPr/>
          <p:nvPr/>
        </p:nvGrpSpPr>
        <p:grpSpPr bwMode="auto">
          <a:xfrm>
            <a:off x="7440085" y="4327526"/>
            <a:ext cx="4751916" cy="2530475"/>
            <a:chOff x="3515" y="2726"/>
            <a:chExt cx="2245" cy="1594"/>
          </a:xfrm>
        </p:grpSpPr>
        <p:pic>
          <p:nvPicPr>
            <p:cNvPr id="29706" name="Picture 27" descr="造紙過程"/>
            <p:cNvPicPr>
              <a:picLocks noChangeAspect="1" noChangeArrowheads="1"/>
            </p:cNvPicPr>
            <p:nvPr/>
          </p:nvPicPr>
          <p:blipFill>
            <a:blip r:embed="rId1">
              <a:extLst>
                <a:ext uri="{28A0092B-C50C-407E-A947-70E740481C1C}">
                  <a14:useLocalDpi xmlns:a14="http://schemas.microsoft.com/office/drawing/2010/main" val="0"/>
                </a:ext>
              </a:extLst>
            </a:blip>
            <a:srcRect l="51091" t="39886" r="6679" b="28635"/>
            <a:stretch>
              <a:fillRect/>
            </a:stretch>
          </p:blipFill>
          <p:spPr bwMode="auto">
            <a:xfrm>
              <a:off x="3878" y="2726"/>
              <a:ext cx="1882" cy="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7" name="AutoShape 28"/>
            <p:cNvSpPr>
              <a:spLocks noChangeArrowheads="1"/>
            </p:cNvSpPr>
            <p:nvPr/>
          </p:nvSpPr>
          <p:spPr bwMode="auto">
            <a:xfrm>
              <a:off x="3515" y="3430"/>
              <a:ext cx="545" cy="227"/>
            </a:xfrm>
            <a:prstGeom prst="leftArrow">
              <a:avLst>
                <a:gd name="adj1" fmla="val 50000"/>
                <a:gd name="adj2" fmla="val 60022"/>
              </a:avLst>
            </a:prstGeom>
            <a:solidFill>
              <a:srgbClr val="FF0000"/>
            </a:solidFill>
            <a:ln w="9525">
              <a:solidFill>
                <a:srgbClr val="FFFF99"/>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a:p>
          </p:txBody>
        </p:sp>
      </p:grpSp>
      <p:sp>
        <p:nvSpPr>
          <p:cNvPr id="135197" name="Text Box 29"/>
          <p:cNvSpPr txBox="1">
            <a:spLocks noChangeArrowheads="1"/>
          </p:cNvSpPr>
          <p:nvPr/>
        </p:nvSpPr>
        <p:spPr bwMode="auto">
          <a:xfrm>
            <a:off x="10084" y="2829113"/>
            <a:ext cx="8159751" cy="58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kumimoji="1" lang="zh-TW" altLang="en-US" sz="3200" b="1" dirty="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切麻---洗</a:t>
            </a:r>
            <a:r>
              <a:rPr kumimoji="1" lang="zh-CN" altLang="en-US" sz="3200" b="1" dirty="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涤</a:t>
            </a:r>
            <a:r>
              <a:rPr kumimoji="1" lang="zh-TW" altLang="en-US" sz="3200" b="1" dirty="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---浸灰水---蒸煮</a:t>
            </a:r>
            <a:endParaRPr kumimoji="1" lang="zh-TW" altLang="en-US" sz="3200" b="1" dirty="0">
              <a:solidFill>
                <a:srgbClr val="000000"/>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35198" name="Text Box 30"/>
          <p:cNvSpPr txBox="1">
            <a:spLocks noChangeArrowheads="1"/>
          </p:cNvSpPr>
          <p:nvPr/>
        </p:nvSpPr>
        <p:spPr bwMode="auto">
          <a:xfrm>
            <a:off x="5301615" y="2853055"/>
            <a:ext cx="7368540" cy="58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spcBef>
                <a:spcPct val="50000"/>
              </a:spcBef>
            </a:pPr>
            <a:r>
              <a:rPr kumimoji="1" lang="zh-TW" altLang="en-US" sz="3200" b="1" dirty="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a:t>
            </a:r>
            <a:r>
              <a:rPr kumimoji="1" lang="zh-TW" altLang="en-US" sz="3200" b="1" dirty="0"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舂</a:t>
            </a:r>
            <a:r>
              <a:rPr kumimoji="1" lang="zh-CN" altLang="en-US" sz="3200" b="1" dirty="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捣</a:t>
            </a:r>
            <a:r>
              <a:rPr kumimoji="1" lang="zh-TW" altLang="en-US" sz="3200" b="1" dirty="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---打</a:t>
            </a:r>
            <a:r>
              <a:rPr kumimoji="1" lang="zh-CN" altLang="en-US" sz="3200" b="1" dirty="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浆</a:t>
            </a:r>
            <a:r>
              <a:rPr kumimoji="1" lang="zh-TW" altLang="en-US" sz="3200" b="1" dirty="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---抄</a:t>
            </a:r>
            <a:r>
              <a:rPr kumimoji="1" lang="zh-CN" altLang="en-US" sz="3200" b="1" dirty="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纸</a:t>
            </a:r>
            <a:r>
              <a:rPr kumimoji="1" lang="zh-TW" altLang="en-US" sz="3200" b="1" dirty="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a:t>
            </a:r>
            <a:r>
              <a:rPr kumimoji="1" lang="zh-CN" altLang="en-US" sz="3200" b="1" dirty="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晒</a:t>
            </a:r>
            <a:r>
              <a:rPr kumimoji="1" lang="zh-CN" altLang="en-US" sz="3200" b="1" dirty="0">
                <a:solidFill>
                  <a:srgbClr val="000000"/>
                </a:solidFill>
                <a:latin typeface="华文中宋" panose="02010600040101010101" pitchFamily="2" charset="-122"/>
                <a:ea typeface="华文中宋" panose="02010600040101010101" pitchFamily="2" charset="-122"/>
              </a:rPr>
              <a:t>纸</a:t>
            </a:r>
            <a:endParaRPr kumimoji="1" lang="zh-TW" altLang="en-US" sz="3200" b="1" dirty="0">
              <a:solidFill>
                <a:srgbClr val="000000"/>
              </a:solidFill>
              <a:latin typeface="华文中宋" panose="02010600040101010101" pitchFamily="2" charset="-122"/>
              <a:ea typeface="华文中宋" panose="02010600040101010101" pitchFamily="2" charset="-122"/>
            </a:endParaRPr>
          </a:p>
        </p:txBody>
      </p:sp>
      <p:sp>
        <p:nvSpPr>
          <p:cNvPr id="2" name="文本框 1"/>
          <p:cNvSpPr txBox="1"/>
          <p:nvPr/>
        </p:nvSpPr>
        <p:spPr>
          <a:xfrm>
            <a:off x="2008505" y="2658110"/>
            <a:ext cx="153035" cy="368300"/>
          </a:xfrm>
          <a:prstGeom prst="rect">
            <a:avLst/>
          </a:prstGeom>
          <a:noFill/>
        </p:spPr>
        <p:txBody>
          <a:bodyPr wrap="square" rtlCol="0">
            <a:spAutoFit/>
          </a:bodyPr>
          <a:p>
            <a:endParaRPr lang="zh-CN" altLang="en-US"/>
          </a:p>
        </p:txBody>
      </p:sp>
      <p:sp>
        <p:nvSpPr>
          <p:cNvPr id="3" name="文本框 2"/>
          <p:cNvSpPr txBox="1"/>
          <p:nvPr/>
        </p:nvSpPr>
        <p:spPr>
          <a:xfrm>
            <a:off x="1801495" y="2141220"/>
            <a:ext cx="6942455" cy="1568450"/>
          </a:xfrm>
          <a:prstGeom prst="rect">
            <a:avLst/>
          </a:prstGeom>
          <a:solidFill>
            <a:srgbClr val="FFFF00"/>
          </a:solidFill>
        </p:spPr>
        <p:txBody>
          <a:bodyPr wrap="square" rtlCol="0">
            <a:spAutoFit/>
          </a:bodyPr>
          <a:p>
            <a:r>
              <a:rPr lang="zh-CN" altLang="en-US" sz="4800" b="1">
                <a:solidFill>
                  <a:srgbClr val="FF0000"/>
                </a:solidFill>
              </a:rPr>
              <a:t>特点：原料易得，成本低廉，推动纸的普及。</a:t>
            </a:r>
            <a:endParaRPr lang="zh-CN" altLang="en-US" sz="4800"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5180"/>
                                        </p:tgtEl>
                                        <p:attrNameLst>
                                          <p:attrName>style.visibility</p:attrName>
                                        </p:attrNameLst>
                                      </p:cBhvr>
                                      <p:to>
                                        <p:strVal val="visible"/>
                                      </p:to>
                                    </p:set>
                                    <p:animEffect transition="in" filter="blinds(horizontal)">
                                      <p:cBhvr>
                                        <p:cTn id="7" dur="500"/>
                                        <p:tgtEl>
                                          <p:spTgt spid="13518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35175"/>
                                        </p:tgtEl>
                                        <p:attrNameLst>
                                          <p:attrName>style.visibility</p:attrName>
                                        </p:attrNameLst>
                                      </p:cBhvr>
                                      <p:to>
                                        <p:strVal val="visible"/>
                                      </p:to>
                                    </p:set>
                                    <p:anim calcmode="lin" valueType="num">
                                      <p:cBhvr additive="base">
                                        <p:cTn id="12" dur="500" fill="hold"/>
                                        <p:tgtEl>
                                          <p:spTgt spid="135175"/>
                                        </p:tgtEl>
                                        <p:attrNameLst>
                                          <p:attrName>ppt_x</p:attrName>
                                        </p:attrNameLst>
                                      </p:cBhvr>
                                      <p:tavLst>
                                        <p:tav tm="0">
                                          <p:val>
                                            <p:strVal val="0-#ppt_w/2"/>
                                          </p:val>
                                        </p:tav>
                                        <p:tav tm="100000">
                                          <p:val>
                                            <p:strVal val="#ppt_x"/>
                                          </p:val>
                                        </p:tav>
                                      </p:tavLst>
                                    </p:anim>
                                    <p:anim calcmode="lin" valueType="num">
                                      <p:cBhvr additive="base">
                                        <p:cTn id="13" dur="500" fill="hold"/>
                                        <p:tgtEl>
                                          <p:spTgt spid="13517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35170"/>
                                        </p:tgtEl>
                                        <p:attrNameLst>
                                          <p:attrName>style.visibility</p:attrName>
                                        </p:attrNameLst>
                                      </p:cBhvr>
                                      <p:to>
                                        <p:strVal val="visible"/>
                                      </p:to>
                                    </p:set>
                                    <p:anim calcmode="lin" valueType="num">
                                      <p:cBhvr additive="base">
                                        <p:cTn id="18" dur="500" fill="hold"/>
                                        <p:tgtEl>
                                          <p:spTgt spid="135170"/>
                                        </p:tgtEl>
                                        <p:attrNameLst>
                                          <p:attrName>ppt_x</p:attrName>
                                        </p:attrNameLst>
                                      </p:cBhvr>
                                      <p:tavLst>
                                        <p:tav tm="0">
                                          <p:val>
                                            <p:strVal val="0-#ppt_w/2"/>
                                          </p:val>
                                        </p:tav>
                                        <p:tav tm="100000">
                                          <p:val>
                                            <p:strVal val="#ppt_x"/>
                                          </p:val>
                                        </p:tav>
                                      </p:tavLst>
                                    </p:anim>
                                    <p:anim calcmode="lin" valueType="num">
                                      <p:cBhvr additive="base">
                                        <p:cTn id="19" dur="500" fill="hold"/>
                                        <p:tgtEl>
                                          <p:spTgt spid="13517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35194"/>
                                        </p:tgtEl>
                                        <p:attrNameLst>
                                          <p:attrName>style.visibility</p:attrName>
                                        </p:attrNameLst>
                                      </p:cBhvr>
                                      <p:to>
                                        <p:strVal val="visible"/>
                                      </p:to>
                                    </p:set>
                                    <p:anim calcmode="lin" valueType="num">
                                      <p:cBhvr additive="base">
                                        <p:cTn id="24" dur="500" fill="hold"/>
                                        <p:tgtEl>
                                          <p:spTgt spid="135194"/>
                                        </p:tgtEl>
                                        <p:attrNameLst>
                                          <p:attrName>ppt_x</p:attrName>
                                        </p:attrNameLst>
                                      </p:cBhvr>
                                      <p:tavLst>
                                        <p:tav tm="0">
                                          <p:val>
                                            <p:strVal val="0-#ppt_w/2"/>
                                          </p:val>
                                        </p:tav>
                                        <p:tav tm="100000">
                                          <p:val>
                                            <p:strVal val="#ppt_x"/>
                                          </p:val>
                                        </p:tav>
                                      </p:tavLst>
                                    </p:anim>
                                    <p:anim calcmode="lin" valueType="num">
                                      <p:cBhvr additive="base">
                                        <p:cTn id="25" dur="500" fill="hold"/>
                                        <p:tgtEl>
                                          <p:spTgt spid="13519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135186"/>
                                        </p:tgtEl>
                                        <p:attrNameLst>
                                          <p:attrName>style.visibility</p:attrName>
                                        </p:attrNameLst>
                                      </p:cBhvr>
                                      <p:to>
                                        <p:strVal val="visible"/>
                                      </p:to>
                                    </p:set>
                                    <p:anim calcmode="lin" valueType="num">
                                      <p:cBhvr additive="base">
                                        <p:cTn id="30" dur="500" fill="hold"/>
                                        <p:tgtEl>
                                          <p:spTgt spid="135186"/>
                                        </p:tgtEl>
                                        <p:attrNameLst>
                                          <p:attrName>ppt_x</p:attrName>
                                        </p:attrNameLst>
                                      </p:cBhvr>
                                      <p:tavLst>
                                        <p:tav tm="0">
                                          <p:val>
                                            <p:strVal val="0-#ppt_w/2"/>
                                          </p:val>
                                        </p:tav>
                                        <p:tav tm="100000">
                                          <p:val>
                                            <p:strVal val="#ppt_x"/>
                                          </p:val>
                                        </p:tav>
                                      </p:tavLst>
                                    </p:anim>
                                    <p:anim calcmode="lin" valueType="num">
                                      <p:cBhvr additive="base">
                                        <p:cTn id="31" dur="500" fill="hold"/>
                                        <p:tgtEl>
                                          <p:spTgt spid="13518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135185"/>
                                        </p:tgtEl>
                                        <p:attrNameLst>
                                          <p:attrName>style.visibility</p:attrName>
                                        </p:attrNameLst>
                                      </p:cBhvr>
                                      <p:to>
                                        <p:strVal val="visible"/>
                                      </p:to>
                                    </p:set>
                                    <p:anim calcmode="lin" valueType="num">
                                      <p:cBhvr additive="base">
                                        <p:cTn id="36" dur="500" fill="hold"/>
                                        <p:tgtEl>
                                          <p:spTgt spid="135185"/>
                                        </p:tgtEl>
                                        <p:attrNameLst>
                                          <p:attrName>ppt_x</p:attrName>
                                        </p:attrNameLst>
                                      </p:cBhvr>
                                      <p:tavLst>
                                        <p:tav tm="0">
                                          <p:val>
                                            <p:strVal val="0-#ppt_w/2"/>
                                          </p:val>
                                        </p:tav>
                                        <p:tav tm="100000">
                                          <p:val>
                                            <p:strVal val="#ppt_x"/>
                                          </p:val>
                                        </p:tav>
                                      </p:tavLst>
                                    </p:anim>
                                    <p:anim calcmode="lin" valueType="num">
                                      <p:cBhvr additive="base">
                                        <p:cTn id="37" dur="500" fill="hold"/>
                                        <p:tgtEl>
                                          <p:spTgt spid="135185"/>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5197"/>
                                        </p:tgtEl>
                                        <p:attrNameLst>
                                          <p:attrName>style.visibility</p:attrName>
                                        </p:attrNameLst>
                                      </p:cBhvr>
                                      <p:to>
                                        <p:strVal val="visible"/>
                                      </p:to>
                                    </p:set>
                                    <p:animEffect transition="in" filter="blinds(horizontal)">
                                      <p:cBhvr>
                                        <p:cTn id="42" dur="500"/>
                                        <p:tgtEl>
                                          <p:spTgt spid="135197"/>
                                        </p:tgtEl>
                                      </p:cBhvr>
                                    </p:animEffect>
                                  </p:childTnLst>
                                </p:cTn>
                              </p:par>
                            </p:childTnLst>
                          </p:cTn>
                        </p:par>
                        <p:par>
                          <p:cTn id="43" fill="hold">
                            <p:stCondLst>
                              <p:cond delay="500"/>
                            </p:stCondLst>
                            <p:childTnLst>
                              <p:par>
                                <p:cTn id="44" presetID="3" presetClass="entr" presetSubtype="10" fill="hold" grpId="0" nodeType="afterEffect">
                                  <p:stCondLst>
                                    <p:cond delay="0"/>
                                  </p:stCondLst>
                                  <p:childTnLst>
                                    <p:set>
                                      <p:cBhvr>
                                        <p:cTn id="45" dur="1" fill="hold">
                                          <p:stCondLst>
                                            <p:cond delay="0"/>
                                          </p:stCondLst>
                                        </p:cTn>
                                        <p:tgtEl>
                                          <p:spTgt spid="135198"/>
                                        </p:tgtEl>
                                        <p:attrNameLst>
                                          <p:attrName>style.visibility</p:attrName>
                                        </p:attrNameLst>
                                      </p:cBhvr>
                                      <p:to>
                                        <p:strVal val="visible"/>
                                      </p:to>
                                    </p:set>
                                    <p:animEffect transition="in" filter="blinds(horizontal)">
                                      <p:cBhvr>
                                        <p:cTn id="46" dur="500"/>
                                        <p:tgtEl>
                                          <p:spTgt spid="135198"/>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box(in)">
                                      <p:cBhvr>
                                        <p:cTn id="5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97" grpId="0" bldLvl="0" animBg="1" autoUpdateAnimBg="0"/>
      <p:bldP spid="135198" grpId="0" bldLvl="0" animBg="1" autoUpdateAnimBg="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纸的传播"/>
          <p:cNvPicPr>
            <a:picLocks noChangeAspect="1" noChangeArrowheads="1"/>
          </p:cNvPicPr>
          <p:nvPr/>
        </p:nvPicPr>
        <p:blipFill>
          <a:blip r:embed="rId1">
            <a:lum bright="-42000" contrast="66000"/>
            <a:extLst>
              <a:ext uri="{28A0092B-C50C-407E-A947-70E740481C1C}">
                <a14:useLocalDpi xmlns:a14="http://schemas.microsoft.com/office/drawing/2010/main" val="0"/>
              </a:ext>
            </a:extLst>
          </a:blip>
          <a:srcRect/>
          <a:stretch>
            <a:fillRect/>
          </a:stretch>
        </p:blipFill>
        <p:spPr bwMode="auto">
          <a:xfrm>
            <a:off x="511506" y="1049358"/>
            <a:ext cx="10871200" cy="5546725"/>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7523" name="Line 3"/>
          <p:cNvSpPr>
            <a:spLocks noChangeShapeType="1"/>
          </p:cNvSpPr>
          <p:nvPr/>
        </p:nvSpPr>
        <p:spPr bwMode="auto">
          <a:xfrm flipH="1">
            <a:off x="3149600" y="3048000"/>
            <a:ext cx="5181600" cy="1143000"/>
          </a:xfrm>
          <a:prstGeom prst="line">
            <a:avLst/>
          </a:prstGeom>
          <a:noFill/>
          <a:ln w="88900">
            <a:solidFill>
              <a:srgbClr val="FFFF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zh-CN" altLang="en-US"/>
          </a:p>
        </p:txBody>
      </p:sp>
      <p:sp>
        <p:nvSpPr>
          <p:cNvPr id="107524" name="Line 4"/>
          <p:cNvSpPr>
            <a:spLocks noChangeShapeType="1"/>
          </p:cNvSpPr>
          <p:nvPr/>
        </p:nvSpPr>
        <p:spPr bwMode="auto">
          <a:xfrm>
            <a:off x="8331200" y="3200400"/>
            <a:ext cx="1727200" cy="3048000"/>
          </a:xfrm>
          <a:prstGeom prst="line">
            <a:avLst/>
          </a:prstGeom>
          <a:noFill/>
          <a:ln w="88900">
            <a:solidFill>
              <a:srgbClr val="FFFF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zh-CN" altLang="en-US"/>
          </a:p>
        </p:txBody>
      </p:sp>
      <p:sp>
        <p:nvSpPr>
          <p:cNvPr id="107525" name="Line 5"/>
          <p:cNvSpPr>
            <a:spLocks noChangeShapeType="1"/>
          </p:cNvSpPr>
          <p:nvPr/>
        </p:nvSpPr>
        <p:spPr bwMode="auto">
          <a:xfrm flipH="1">
            <a:off x="4064000" y="2971800"/>
            <a:ext cx="4165600" cy="76200"/>
          </a:xfrm>
          <a:prstGeom prst="line">
            <a:avLst/>
          </a:prstGeom>
          <a:noFill/>
          <a:ln w="88900">
            <a:solidFill>
              <a:srgbClr val="FFFF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zh-CN" altLang="en-US"/>
          </a:p>
        </p:txBody>
      </p:sp>
      <p:sp>
        <p:nvSpPr>
          <p:cNvPr id="107526" name="Line 6"/>
          <p:cNvSpPr>
            <a:spLocks noChangeShapeType="1"/>
          </p:cNvSpPr>
          <p:nvPr/>
        </p:nvSpPr>
        <p:spPr bwMode="auto">
          <a:xfrm>
            <a:off x="2844800" y="1524000"/>
            <a:ext cx="5588000" cy="1371600"/>
          </a:xfrm>
          <a:prstGeom prst="line">
            <a:avLst/>
          </a:prstGeom>
          <a:noFill/>
          <a:ln w="88900">
            <a:solidFill>
              <a:srgbClr val="FFFF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zh-CN" altLang="en-US"/>
          </a:p>
        </p:txBody>
      </p:sp>
      <p:sp>
        <p:nvSpPr>
          <p:cNvPr id="107527" name="Line 7"/>
          <p:cNvSpPr>
            <a:spLocks noChangeShapeType="1"/>
          </p:cNvSpPr>
          <p:nvPr/>
        </p:nvSpPr>
        <p:spPr bwMode="auto">
          <a:xfrm>
            <a:off x="8636000" y="2971800"/>
            <a:ext cx="2946400" cy="609600"/>
          </a:xfrm>
          <a:prstGeom prst="line">
            <a:avLst/>
          </a:prstGeom>
          <a:noFill/>
          <a:ln w="88900">
            <a:solidFill>
              <a:srgbClr val="FFFF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zh-CN" altLang="en-US"/>
          </a:p>
        </p:txBody>
      </p:sp>
      <p:sp>
        <p:nvSpPr>
          <p:cNvPr id="107528" name="Line 8"/>
          <p:cNvSpPr>
            <a:spLocks noChangeShapeType="1"/>
          </p:cNvSpPr>
          <p:nvPr/>
        </p:nvSpPr>
        <p:spPr bwMode="auto">
          <a:xfrm flipV="1">
            <a:off x="8636000" y="2819400"/>
            <a:ext cx="1422400" cy="76200"/>
          </a:xfrm>
          <a:prstGeom prst="line">
            <a:avLst/>
          </a:prstGeom>
          <a:noFill/>
          <a:ln w="88900">
            <a:solidFill>
              <a:srgbClr val="FFFF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zh-CN" altLang="en-US"/>
          </a:p>
        </p:txBody>
      </p:sp>
      <p:sp>
        <p:nvSpPr>
          <p:cNvPr id="107529" name="Line 9"/>
          <p:cNvSpPr>
            <a:spLocks noChangeShapeType="1"/>
          </p:cNvSpPr>
          <p:nvPr/>
        </p:nvSpPr>
        <p:spPr bwMode="auto">
          <a:xfrm flipH="1">
            <a:off x="8534400" y="2667000"/>
            <a:ext cx="711200" cy="152400"/>
          </a:xfrm>
          <a:prstGeom prst="line">
            <a:avLst/>
          </a:prstGeom>
          <a:noFill/>
          <a:ln w="88900">
            <a:solidFill>
              <a:srgbClr val="FFFF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zh-CN" altLang="en-US"/>
          </a:p>
        </p:txBody>
      </p:sp>
      <p:sp>
        <p:nvSpPr>
          <p:cNvPr id="107530" name="Text Box 10"/>
          <p:cNvSpPr txBox="1">
            <a:spLocks noChangeArrowheads="1"/>
          </p:cNvSpPr>
          <p:nvPr/>
        </p:nvSpPr>
        <p:spPr bwMode="auto">
          <a:xfrm>
            <a:off x="863600" y="404297"/>
            <a:ext cx="4876800" cy="645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spcBef>
                <a:spcPct val="50000"/>
              </a:spcBef>
            </a:pPr>
            <a:r>
              <a:rPr lang="zh-CN" altLang="en-US" sz="3600" b="1" dirty="0" smtClean="0">
                <a:latin typeface="+mj-ea"/>
                <a:ea typeface="+mj-ea"/>
              </a:rPr>
              <a:t>（二）</a:t>
            </a:r>
            <a:r>
              <a:rPr lang="zh-CN" altLang="zh-CN" sz="3600" b="1" dirty="0" smtClean="0">
                <a:latin typeface="+mj-ea"/>
                <a:ea typeface="+mj-ea"/>
              </a:rPr>
              <a:t>造纸术</a:t>
            </a:r>
            <a:r>
              <a:rPr lang="zh-CN" altLang="zh-CN" sz="3600" b="1" dirty="0">
                <a:latin typeface="+mj-ea"/>
                <a:ea typeface="+mj-ea"/>
              </a:rPr>
              <a:t>的</a:t>
            </a:r>
            <a:r>
              <a:rPr lang="zh-CN" altLang="en-US" sz="3600" dirty="0" smtClean="0">
                <a:solidFill>
                  <a:srgbClr val="0000FF"/>
                </a:solidFill>
                <a:latin typeface="+mj-ea"/>
                <a:ea typeface="+mj-ea"/>
              </a:rPr>
              <a:t>传播</a:t>
            </a:r>
            <a:endParaRPr lang="zh-CN" altLang="en-US" sz="3600" dirty="0">
              <a:solidFill>
                <a:srgbClr val="0000FF"/>
              </a:solidFill>
              <a:latin typeface="+mj-ea"/>
              <a:ea typeface="+mj-ea"/>
            </a:endParaRPr>
          </a:p>
        </p:txBody>
      </p:sp>
      <p:sp>
        <p:nvSpPr>
          <p:cNvPr id="2" name="文本框 1"/>
          <p:cNvSpPr txBox="1"/>
          <p:nvPr/>
        </p:nvSpPr>
        <p:spPr>
          <a:xfrm>
            <a:off x="2444750" y="2819400"/>
            <a:ext cx="7302500" cy="1753235"/>
          </a:xfrm>
          <a:prstGeom prst="rect">
            <a:avLst/>
          </a:prstGeom>
          <a:solidFill>
            <a:srgbClr val="FFFF00"/>
          </a:solidFill>
        </p:spPr>
        <p:txBody>
          <a:bodyPr wrap="square" rtlCol="0">
            <a:spAutoFit/>
          </a:bodyPr>
          <a:p>
            <a:r>
              <a:rPr lang="zh-CN" altLang="en-US" sz="3600" b="1"/>
              <a:t>公元</a:t>
            </a:r>
            <a:r>
              <a:rPr lang="en-US" altLang="zh-CN" sz="3600" b="1"/>
              <a:t>8</a:t>
            </a:r>
            <a:r>
              <a:rPr lang="zh-CN" altLang="en-US" sz="3600" b="1"/>
              <a:t>世纪，阿拉伯人开始用中国的技术和设备造纸，之后，造纸术传往欧洲。</a:t>
            </a:r>
            <a:endParaRPr lang="zh-CN" altLang="en-US" sz="3600" b="1"/>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7530"/>
                                        </p:tgtEl>
                                        <p:attrNameLst>
                                          <p:attrName>style.visibility</p:attrName>
                                        </p:attrNameLst>
                                      </p:cBhvr>
                                      <p:to>
                                        <p:strVal val="visible"/>
                                      </p:to>
                                    </p:set>
                                    <p:animEffect transition="in" filter="blinds(horizontal)">
                                      <p:cBhvr>
                                        <p:cTn id="7" dur="500"/>
                                        <p:tgtEl>
                                          <p:spTgt spid="1075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7522"/>
                                        </p:tgtEl>
                                        <p:attrNameLst>
                                          <p:attrName>style.visibility</p:attrName>
                                        </p:attrNameLst>
                                      </p:cBhvr>
                                      <p:to>
                                        <p:strVal val="visible"/>
                                      </p:to>
                                    </p:set>
                                    <p:animEffect transition="in" filter="blinds(horizontal)">
                                      <p:cBhvr>
                                        <p:cTn id="12" dur="500"/>
                                        <p:tgtEl>
                                          <p:spTgt spid="10752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7529"/>
                                        </p:tgtEl>
                                        <p:attrNameLst>
                                          <p:attrName>style.visibility</p:attrName>
                                        </p:attrNameLst>
                                      </p:cBhvr>
                                      <p:to>
                                        <p:strVal val="visible"/>
                                      </p:to>
                                    </p:set>
                                    <p:animEffect transition="in" filter="blinds(horizontal)">
                                      <p:cBhvr>
                                        <p:cTn id="17" dur="500"/>
                                        <p:tgtEl>
                                          <p:spTgt spid="10752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7528"/>
                                        </p:tgtEl>
                                        <p:attrNameLst>
                                          <p:attrName>style.visibility</p:attrName>
                                        </p:attrNameLst>
                                      </p:cBhvr>
                                      <p:to>
                                        <p:strVal val="visible"/>
                                      </p:to>
                                    </p:set>
                                    <p:animEffect transition="in" filter="blinds(horizontal)">
                                      <p:cBhvr>
                                        <p:cTn id="22" dur="500"/>
                                        <p:tgtEl>
                                          <p:spTgt spid="10752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7525"/>
                                        </p:tgtEl>
                                        <p:attrNameLst>
                                          <p:attrName>style.visibility</p:attrName>
                                        </p:attrNameLst>
                                      </p:cBhvr>
                                      <p:to>
                                        <p:strVal val="visible"/>
                                      </p:to>
                                    </p:set>
                                    <p:animEffect transition="in" filter="blinds(horizontal)">
                                      <p:cBhvr>
                                        <p:cTn id="27" dur="500"/>
                                        <p:tgtEl>
                                          <p:spTgt spid="10752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7526"/>
                                        </p:tgtEl>
                                        <p:attrNameLst>
                                          <p:attrName>style.visibility</p:attrName>
                                        </p:attrNameLst>
                                      </p:cBhvr>
                                      <p:to>
                                        <p:strVal val="visible"/>
                                      </p:to>
                                    </p:set>
                                    <p:animEffect transition="in" filter="blinds(horizontal)">
                                      <p:cBhvr>
                                        <p:cTn id="32" dur="500"/>
                                        <p:tgtEl>
                                          <p:spTgt spid="107526"/>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07523"/>
                                        </p:tgtEl>
                                        <p:attrNameLst>
                                          <p:attrName>style.visibility</p:attrName>
                                        </p:attrNameLst>
                                      </p:cBhvr>
                                      <p:to>
                                        <p:strVal val="visible"/>
                                      </p:to>
                                    </p:set>
                                    <p:animEffect transition="in" filter="blinds(horizontal)">
                                      <p:cBhvr>
                                        <p:cTn id="35" dur="500"/>
                                        <p:tgtEl>
                                          <p:spTgt spid="107523"/>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07527"/>
                                        </p:tgtEl>
                                        <p:attrNameLst>
                                          <p:attrName>style.visibility</p:attrName>
                                        </p:attrNameLst>
                                      </p:cBhvr>
                                      <p:to>
                                        <p:strVal val="visible"/>
                                      </p:to>
                                    </p:set>
                                    <p:animEffect transition="in" filter="blinds(horizontal)">
                                      <p:cBhvr>
                                        <p:cTn id="40" dur="500"/>
                                        <p:tgtEl>
                                          <p:spTgt spid="107527"/>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07524"/>
                                        </p:tgtEl>
                                        <p:attrNameLst>
                                          <p:attrName>style.visibility</p:attrName>
                                        </p:attrNameLst>
                                      </p:cBhvr>
                                      <p:to>
                                        <p:strVal val="visible"/>
                                      </p:to>
                                    </p:set>
                                    <p:animEffect transition="in" filter="blinds(horizontal)">
                                      <p:cBhvr>
                                        <p:cTn id="45" dur="500"/>
                                        <p:tgtEl>
                                          <p:spTgt spid="10752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linds(horizontal)">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ldLvl="0" animBg="1"/>
      <p:bldP spid="107524" grpId="0" bldLvl="0" animBg="1"/>
      <p:bldP spid="107525" grpId="0" bldLvl="0" animBg="1"/>
      <p:bldP spid="107526" grpId="0" bldLvl="0" animBg="1"/>
      <p:bldP spid="107527" grpId="0" bldLvl="0" animBg="1"/>
      <p:bldP spid="107528" grpId="0" bldLvl="0" animBg="1"/>
      <p:bldP spid="107529" grpId="0" bldLvl="0" animBg="1"/>
      <p:bldP spid="107530" grpId="0" bldLvl="0" animBg="1" autoUpdateAnimBg="0"/>
      <p:bldP spid="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dirty="0">
                <a:ln w="15875" cmpd="sng">
                  <a:solidFill>
                    <a:sysClr val="windowText" lastClr="000000"/>
                  </a:solidFill>
                  <a:prstDash val="solid"/>
                </a:ln>
                <a:solidFill>
                  <a:schemeClr val="tx1"/>
                </a:solidFill>
                <a:latin typeface="+mj-ea"/>
              </a:rPr>
              <a:t>（三）造纸术的</a:t>
            </a:r>
            <a:r>
              <a:rPr lang="zh-CN" altLang="en-US" sz="3600" dirty="0" smtClean="0">
                <a:ln w="15875" cmpd="sng">
                  <a:solidFill>
                    <a:sysClr val="windowText" lastClr="000000"/>
                  </a:solidFill>
                  <a:prstDash val="solid"/>
                </a:ln>
                <a:solidFill>
                  <a:schemeClr val="tx1"/>
                </a:solidFill>
                <a:latin typeface="+mj-ea"/>
              </a:rPr>
              <a:t>意义</a:t>
            </a:r>
            <a:endParaRPr lang="zh-CN" altLang="en-US" sz="3600" dirty="0" smtClean="0">
              <a:ln w="15875" cmpd="sng">
                <a:solidFill>
                  <a:sysClr val="windowText" lastClr="000000"/>
                </a:solidFill>
                <a:prstDash val="solid"/>
              </a:ln>
              <a:solidFill>
                <a:schemeClr val="tx1"/>
              </a:solidFill>
              <a:latin typeface="+mj-ea"/>
            </a:endParaRPr>
          </a:p>
        </p:txBody>
      </p:sp>
      <p:sp>
        <p:nvSpPr>
          <p:cNvPr id="4" name="内容占位符 3"/>
          <p:cNvSpPr>
            <a:spLocks noGrp="1"/>
          </p:cNvSpPr>
          <p:nvPr>
            <p:ph idx="1"/>
          </p:nvPr>
        </p:nvSpPr>
        <p:spPr/>
        <p:txBody>
          <a:bodyPr/>
          <a:lstStyle/>
          <a:p>
            <a:r>
              <a:rPr lang="zh-CN" altLang="en-US" dirty="0" smtClean="0"/>
              <a:t>中国为发明造纸所做的探索，可以同美国把人送上月球的目标相提并论。</a:t>
            </a:r>
            <a:r>
              <a:rPr lang="en-US" altLang="zh-CN" dirty="0" smtClean="0"/>
              <a:t>——《</a:t>
            </a:r>
            <a:r>
              <a:rPr lang="zh-CN" altLang="en-US" dirty="0" smtClean="0"/>
              <a:t>芝加哥论坛报</a:t>
            </a:r>
            <a:r>
              <a:rPr lang="en-US" altLang="zh-CN" dirty="0" smtClean="0"/>
              <a:t>》</a:t>
            </a:r>
            <a:endParaRPr lang="en-US" altLang="zh-CN" dirty="0" smtClean="0"/>
          </a:p>
          <a:p>
            <a:endParaRPr lang="en-US" altLang="zh-CN" dirty="0" smtClean="0"/>
          </a:p>
          <a:p>
            <a:endParaRPr lang="en-US" altLang="zh-CN" dirty="0"/>
          </a:p>
          <a:p>
            <a:r>
              <a:rPr lang="zh-CN" altLang="en-US" dirty="0" smtClean="0"/>
              <a:t>“没有纸的发明，就不可能有现代文明。</a:t>
            </a:r>
            <a:r>
              <a:rPr lang="en-US" altLang="zh-CN" dirty="0" smtClean="0"/>
              <a:t>……</a:t>
            </a:r>
            <a:r>
              <a:rPr lang="zh-CN" altLang="en-US" dirty="0" smtClean="0"/>
              <a:t>我们很难想象如果没有纸，世界将会怎么样。造纸术改变世界面貌。”</a:t>
            </a:r>
            <a:r>
              <a:rPr lang="en-US" altLang="zh-CN" dirty="0" smtClean="0"/>
              <a:t>——</a:t>
            </a:r>
            <a:r>
              <a:rPr lang="zh-CN" altLang="en-US" dirty="0" smtClean="0"/>
              <a:t>美国</a:t>
            </a:r>
            <a:r>
              <a:rPr lang="en-US" altLang="zh-CN" dirty="0" smtClean="0"/>
              <a:t>M.H.</a:t>
            </a:r>
            <a:r>
              <a:rPr lang="zh-CN" altLang="en-US" dirty="0" smtClean="0"/>
              <a:t>哈特</a:t>
            </a:r>
            <a:endParaRPr lang="zh-CN" altLang="en-US" dirty="0"/>
          </a:p>
        </p:txBody>
      </p:sp>
      <p:sp>
        <p:nvSpPr>
          <p:cNvPr id="5" name="矩形 4"/>
          <p:cNvSpPr/>
          <p:nvPr/>
        </p:nvSpPr>
        <p:spPr>
          <a:xfrm>
            <a:off x="1848681" y="2967335"/>
            <a:ext cx="8494633" cy="923330"/>
          </a:xfrm>
          <a:prstGeom prst="rect">
            <a:avLst/>
          </a:prstGeom>
          <a:noFill/>
        </p:spPr>
        <p:txBody>
          <a:bodyPr wrap="none" lIns="91440" tIns="45720" rIns="91440" bIns="45720">
            <a:spAutoFit/>
          </a:bodyPr>
          <a:lstStyle/>
          <a:p>
            <a:pPr algn="ctr"/>
            <a:r>
              <a:rPr lang="zh-CN" alt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如果没有纸，世界会怎样？</a:t>
            </a:r>
            <a:endParaRPr lang="zh-CN" alt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TextBox 329"/>
          <p:cNvSpPr txBox="1"/>
          <p:nvPr/>
        </p:nvSpPr>
        <p:spPr>
          <a:xfrm>
            <a:off x="3225484" y="2327718"/>
            <a:ext cx="3544827" cy="3415030"/>
          </a:xfrm>
          <a:prstGeom prst="rect">
            <a:avLst/>
          </a:prstGeom>
          <a:noFill/>
        </p:spPr>
        <p:txBody>
          <a:bodyPr wrap="square" rtlCol="0">
            <a:spAutoFit/>
          </a:bodyPr>
          <a:lstStyle/>
          <a:p>
            <a:pPr algn="l"/>
            <a:r>
              <a:rPr lang="en-US" altLang="zh-CN" sz="3200" b="1" u="sng" dirty="0">
                <a:latin typeface="Times New Roman" panose="02020603050405020304" pitchFamily="18" charset="0"/>
              </a:rPr>
              <a:t>⑴</a:t>
            </a:r>
            <a:r>
              <a:rPr lang="zh-CN" altLang="en-US" sz="3200" b="1" u="sng" dirty="0">
                <a:latin typeface="Times New Roman" panose="02020603050405020304" pitchFamily="18" charset="0"/>
              </a:rPr>
              <a:t>地位</a:t>
            </a:r>
            <a:r>
              <a:rPr lang="zh-CN" altLang="en-US" sz="3200" b="1" dirty="0">
                <a:latin typeface="Times New Roman" panose="02020603050405020304" pitchFamily="18" charset="0"/>
              </a:rPr>
              <a:t>：在古代四大发明中，纸的发明影响最为久远，对文明和社会进步的积极作用也最为显著。</a:t>
            </a:r>
            <a:endParaRPr lang="zh-CN" altLang="en-US" sz="2400" dirty="0">
              <a:latin typeface="Times New Roman" panose="02020603050405020304" pitchFamily="18" charset="0"/>
            </a:endParaRPr>
          </a:p>
          <a:p>
            <a:pPr algn="ctr"/>
            <a:endParaRPr lang="en-GB" altLang="zh-CN" sz="2400" b="1" dirty="0">
              <a:solidFill>
                <a:schemeClr val="tx2">
                  <a:lumMod val="90000"/>
                  <a:lumOff val="10000"/>
                </a:schemeClr>
              </a:solidFill>
              <a:latin typeface="Arial" panose="020B0604020202020204" pitchFamily="34" charset="0"/>
              <a:cs typeface="Arial" panose="020B0604020202020204" pitchFamily="34" charset="0"/>
            </a:endParaRPr>
          </a:p>
        </p:txBody>
      </p:sp>
      <p:cxnSp>
        <p:nvCxnSpPr>
          <p:cNvPr id="338" name="Straight Connector 36"/>
          <p:cNvCxnSpPr/>
          <p:nvPr/>
        </p:nvCxnSpPr>
        <p:spPr>
          <a:xfrm>
            <a:off x="2965359" y="1114952"/>
            <a:ext cx="0" cy="209644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0" name="Straight Connector 38"/>
          <p:cNvCxnSpPr/>
          <p:nvPr/>
        </p:nvCxnSpPr>
        <p:spPr>
          <a:xfrm>
            <a:off x="7315167" y="1211543"/>
            <a:ext cx="0" cy="209644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7699375" y="2266315"/>
            <a:ext cx="3621405" cy="3538220"/>
          </a:xfrm>
          <a:prstGeom prst="rect">
            <a:avLst/>
          </a:prstGeom>
        </p:spPr>
        <p:txBody>
          <a:bodyPr wrap="square">
            <a:spAutoFit/>
          </a:bodyPr>
          <a:lstStyle/>
          <a:p>
            <a:r>
              <a:rPr lang="zh-CN" altLang="en-US" sz="3200" b="1" u="sng" dirty="0" smtClean="0">
                <a:latin typeface="Times New Roman" panose="02020603050405020304" pitchFamily="18" charset="0"/>
              </a:rPr>
              <a:t>⑵</a:t>
            </a:r>
            <a:r>
              <a:rPr lang="zh-CN" altLang="en-US" sz="3200" b="1" u="sng" dirty="0">
                <a:latin typeface="Times New Roman" panose="02020603050405020304" pitchFamily="18" charset="0"/>
              </a:rPr>
              <a:t>作用</a:t>
            </a:r>
            <a:r>
              <a:rPr lang="zh-CN" altLang="en-US" sz="3200" b="1" dirty="0">
                <a:latin typeface="Times New Roman" panose="02020603050405020304" pitchFamily="18" charset="0"/>
              </a:rPr>
              <a:t>：用于书写，是书写材料的革命；有利于信息的记录、传播和继承；外传到西欧等地，促进这些地方文化事业的进步。</a:t>
            </a:r>
            <a:endParaRPr lang="zh-CN" altLang="en-US" sz="3200" b="1" dirty="0">
              <a:latin typeface="Times New Roman" panose="02020603050405020304" pitchFamily="18" charset="0"/>
            </a:endParaRPr>
          </a:p>
        </p:txBody>
      </p:sp>
      <p:sp>
        <p:nvSpPr>
          <p:cNvPr id="3" name="TextBox 2"/>
          <p:cNvSpPr txBox="1"/>
          <p:nvPr/>
        </p:nvSpPr>
        <p:spPr>
          <a:xfrm>
            <a:off x="833409" y="1115022"/>
            <a:ext cx="1645920" cy="2491740"/>
          </a:xfrm>
          <a:prstGeom prst="rect">
            <a:avLst/>
          </a:prstGeom>
          <a:noFill/>
        </p:spPr>
        <p:txBody>
          <a:bodyPr wrap="square" rtlCol="0">
            <a:spAutoFit/>
          </a:bodyPr>
          <a:lstStyle/>
          <a:p>
            <a:r>
              <a:rPr lang="zh-CN" altLang="en-US" sz="3600" b="1" dirty="0" smtClean="0">
                <a:latin typeface="+mj-ea"/>
                <a:ea typeface="+mj-ea"/>
              </a:rPr>
              <a:t>（三）</a:t>
            </a:r>
            <a:r>
              <a:rPr lang="zh-CN" altLang="en-US" sz="4000" b="1" dirty="0" smtClean="0">
                <a:latin typeface="+mj-ea"/>
                <a:ea typeface="+mj-ea"/>
              </a:rPr>
              <a:t>造纸术的意义</a:t>
            </a:r>
            <a:endParaRPr lang="zh-CN" altLang="en-US" sz="4000" b="1" dirty="0">
              <a:latin typeface="+mj-ea"/>
              <a:ea typeface="+mj-ea"/>
            </a:endParaRPr>
          </a:p>
        </p:txBody>
      </p:sp>
      <p:pic>
        <p:nvPicPr>
          <p:cNvPr id="5127" name="Picture 7" descr="https://i02piccdn.sogoucdn.com/06f76ec27ad819bf"/>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01305" y="944207"/>
            <a:ext cx="1500976" cy="10482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12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0978" y="910482"/>
            <a:ext cx="1726796" cy="1115614"/>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338"/>
                                        </p:tgtEl>
                                        <p:attrNameLst>
                                          <p:attrName>style.visibility</p:attrName>
                                        </p:attrNameLst>
                                      </p:cBhvr>
                                      <p:to>
                                        <p:strVal val="visible"/>
                                      </p:to>
                                    </p:set>
                                    <p:animEffect transition="in" filter="barn(outHorizontal)">
                                      <p:cBhvr>
                                        <p:cTn id="7" dur="500"/>
                                        <p:tgtEl>
                                          <p:spTgt spid="338"/>
                                        </p:tgtEl>
                                      </p:cBhvr>
                                    </p:animEffect>
                                  </p:childTnLst>
                                </p:cTn>
                              </p:par>
                              <p:par>
                                <p:cTn id="8" presetID="16" presetClass="entr" presetSubtype="42" fill="hold" nodeType="withEffect">
                                  <p:stCondLst>
                                    <p:cond delay="0"/>
                                  </p:stCondLst>
                                  <p:childTnLst>
                                    <p:set>
                                      <p:cBhvr>
                                        <p:cTn id="9" dur="1" fill="hold">
                                          <p:stCondLst>
                                            <p:cond delay="0"/>
                                          </p:stCondLst>
                                        </p:cTn>
                                        <p:tgtEl>
                                          <p:spTgt spid="340"/>
                                        </p:tgtEl>
                                        <p:attrNameLst>
                                          <p:attrName>style.visibility</p:attrName>
                                        </p:attrNameLst>
                                      </p:cBhvr>
                                      <p:to>
                                        <p:strVal val="visible"/>
                                      </p:to>
                                    </p:set>
                                    <p:animEffect transition="in" filter="barn(outHorizontal)">
                                      <p:cBhvr>
                                        <p:cTn id="10" dur="500"/>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999"/>
          <p:cNvPicPr>
            <a:picLocks noChangeAspect="1"/>
          </p:cNvPicPr>
          <p:nvPr/>
        </p:nvPicPr>
        <p:blipFill>
          <a:blip r:embed="rId1"/>
          <a:srcRect r="4914" b="10248"/>
          <a:stretch>
            <a:fillRect/>
          </a:stretch>
        </p:blipFill>
        <p:spPr>
          <a:xfrm>
            <a:off x="124460" y="482600"/>
            <a:ext cx="3695700" cy="5892800"/>
          </a:xfrm>
          <a:prstGeom prst="rect">
            <a:avLst/>
          </a:prstGeom>
        </p:spPr>
      </p:pic>
      <p:pic>
        <p:nvPicPr>
          <p:cNvPr id="5" name="图片 4" descr="QQ图片20181015175102"/>
          <p:cNvPicPr>
            <a:picLocks noChangeAspect="1"/>
          </p:cNvPicPr>
          <p:nvPr/>
        </p:nvPicPr>
        <p:blipFill>
          <a:blip r:embed="rId2"/>
          <a:srcRect l="2323" t="12216" r="4205" b="32456"/>
          <a:stretch>
            <a:fillRect/>
          </a:stretch>
        </p:blipFill>
        <p:spPr>
          <a:xfrm>
            <a:off x="3959860" y="539750"/>
            <a:ext cx="3965575" cy="5892800"/>
          </a:xfrm>
          <a:prstGeom prst="rect">
            <a:avLst/>
          </a:prstGeom>
        </p:spPr>
      </p:pic>
      <p:sp>
        <p:nvSpPr>
          <p:cNvPr id="2" name="椭圆 1"/>
          <p:cNvSpPr/>
          <p:nvPr/>
        </p:nvSpPr>
        <p:spPr>
          <a:xfrm>
            <a:off x="1981835" y="3880485"/>
            <a:ext cx="987425" cy="736600"/>
          </a:xfrm>
          <a:prstGeom prst="ellipse">
            <a:avLst/>
          </a:prstGeom>
          <a:noFill/>
          <a:ln>
            <a:solidFill>
              <a:srgbClr val="FFFF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椭圆 2"/>
          <p:cNvSpPr/>
          <p:nvPr/>
        </p:nvSpPr>
        <p:spPr>
          <a:xfrm>
            <a:off x="4495165" y="3376930"/>
            <a:ext cx="971550" cy="1049655"/>
          </a:xfrm>
          <a:prstGeom prst="ellipse">
            <a:avLst/>
          </a:prstGeom>
          <a:noFill/>
          <a:ln>
            <a:solidFill>
              <a:srgbClr val="FFC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669"/>
          <p:cNvPicPr>
            <a:picLocks noChangeAspect="1"/>
          </p:cNvPicPr>
          <p:nvPr/>
        </p:nvPicPr>
        <p:blipFill>
          <a:blip r:embed="rId3"/>
          <a:srcRect t="45501" r="9087"/>
          <a:stretch>
            <a:fillRect/>
          </a:stretch>
        </p:blipFill>
        <p:spPr>
          <a:xfrm>
            <a:off x="8223885" y="597535"/>
            <a:ext cx="3632835" cy="5777865"/>
          </a:xfrm>
          <a:prstGeom prst="rect">
            <a:avLst/>
          </a:prstGeom>
        </p:spPr>
      </p:pic>
      <p:sp>
        <p:nvSpPr>
          <p:cNvPr id="8" name="椭圆 7"/>
          <p:cNvSpPr/>
          <p:nvPr/>
        </p:nvSpPr>
        <p:spPr>
          <a:xfrm>
            <a:off x="8426450" y="1779270"/>
            <a:ext cx="817880" cy="1321435"/>
          </a:xfrm>
          <a:prstGeom prst="ellipse">
            <a:avLst/>
          </a:prstGeom>
          <a:noFill/>
          <a:ln>
            <a:solidFill>
              <a:srgbClr val="00B05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E:\PPT改稿\中国风\c435cec1e1340809329c78bb67e4dc0a8e9669b35248e-bNjTHP_fw658.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54407" y="756601"/>
            <a:ext cx="5334001" cy="5505450"/>
          </a:xfrm>
          <a:prstGeom prst="rect">
            <a:avLst/>
          </a:prstGeom>
          <a:noFill/>
          <a:extLst>
            <a:ext uri="{909E8E84-426E-40DD-AFC4-6F175D3DCCD1}">
              <a14:hiddenFill xmlns:a14="http://schemas.microsoft.com/office/drawing/2010/main">
                <a:solidFill>
                  <a:srgbClr val="FFFFFF"/>
                </a:solidFill>
              </a14:hiddenFill>
            </a:ext>
          </a:extLst>
        </p:spPr>
      </p:pic>
      <p:pic>
        <p:nvPicPr>
          <p:cNvPr id="30" name="图片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84" y="1856578"/>
            <a:ext cx="5339080" cy="3185942"/>
          </a:xfrm>
          <a:prstGeom prst="rect">
            <a:avLst/>
          </a:prstGeom>
          <a:effectLst>
            <a:outerShdw blurRad="50800" dist="38100" dir="2700000" algn="tl" rotWithShape="0">
              <a:prstClr val="black">
                <a:alpha val="40000"/>
              </a:prstClr>
            </a:outerShdw>
          </a:effectLst>
        </p:spPr>
      </p:pic>
      <p:sp>
        <p:nvSpPr>
          <p:cNvPr id="31" name="TextBox 30"/>
          <p:cNvSpPr txBox="1"/>
          <p:nvPr/>
        </p:nvSpPr>
        <p:spPr>
          <a:xfrm>
            <a:off x="4667720" y="1140160"/>
            <a:ext cx="2736647" cy="3154710"/>
          </a:xfrm>
          <a:prstGeom prst="rect">
            <a:avLst/>
          </a:prstGeom>
          <a:noFill/>
        </p:spPr>
        <p:txBody>
          <a:bodyPr wrap="none" rtlCol="0">
            <a:spAutoFit/>
          </a:bodyPr>
          <a:lstStyle/>
          <a:p>
            <a:r>
              <a:rPr lang="zh-CN" altLang="en-US" sz="19900" dirty="0" smtClean="0">
                <a:solidFill>
                  <a:schemeClr val="bg2">
                    <a:lumMod val="25000"/>
                  </a:schemeClr>
                </a:solidFill>
                <a:latin typeface="隶书" panose="02010509060101010101" pitchFamily="49" charset="-122"/>
                <a:ea typeface="隶书" panose="02010509060101010101" pitchFamily="49" charset="-122"/>
              </a:rPr>
              <a:t>贰</a:t>
            </a:r>
            <a:endParaRPr lang="zh-CN" altLang="en-US" sz="19900" dirty="0">
              <a:solidFill>
                <a:schemeClr val="bg2">
                  <a:lumMod val="25000"/>
                </a:schemeClr>
              </a:solidFill>
              <a:latin typeface="隶书" panose="02010509060101010101" pitchFamily="49" charset="-122"/>
              <a:ea typeface="隶书" panose="02010509060101010101" pitchFamily="49" charset="-122"/>
            </a:endParaRPr>
          </a:p>
        </p:txBody>
      </p:sp>
      <p:sp>
        <p:nvSpPr>
          <p:cNvPr id="32" name="TextBox 31"/>
          <p:cNvSpPr txBox="1"/>
          <p:nvPr/>
        </p:nvSpPr>
        <p:spPr>
          <a:xfrm>
            <a:off x="4612005" y="4443095"/>
            <a:ext cx="2689860" cy="1014730"/>
          </a:xfrm>
          <a:prstGeom prst="rect">
            <a:avLst/>
          </a:prstGeom>
          <a:noFill/>
        </p:spPr>
        <p:txBody>
          <a:bodyPr wrap="square" rtlCol="0">
            <a:spAutoFit/>
          </a:bodyPr>
          <a:lstStyle/>
          <a:p>
            <a:pPr algn="ctr"/>
            <a:r>
              <a:rPr lang="zh-CN" altLang="en-US" sz="6000" dirty="0">
                <a:solidFill>
                  <a:srgbClr val="7030A0"/>
                </a:solidFill>
                <a:latin typeface="隶书" panose="02010509060101010101" pitchFamily="49" charset="-122"/>
                <a:ea typeface="隶书" panose="02010509060101010101" pitchFamily="49" charset="-122"/>
              </a:rPr>
              <a:t>指南针</a:t>
            </a:r>
            <a:endParaRPr lang="zh-CN" altLang="en-US" sz="6000" dirty="0">
              <a:solidFill>
                <a:srgbClr val="7030A0"/>
              </a:solidFill>
              <a:latin typeface="隶书" panose="02010509060101010101" pitchFamily="49" charset="-122"/>
              <a:ea typeface="隶书"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descr="2011">
            <a:hlinkClick r:id="rId1"/>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038" y="792330"/>
            <a:ext cx="3740149" cy="2436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4"/>
          <p:cNvSpPr>
            <a:spLocks noChangeArrowheads="1"/>
          </p:cNvSpPr>
          <p:nvPr/>
        </p:nvSpPr>
        <p:spPr bwMode="auto">
          <a:xfrm>
            <a:off x="1182914" y="3382864"/>
            <a:ext cx="3454400" cy="2861310"/>
          </a:xfrm>
          <a:prstGeom prst="rect">
            <a:avLst/>
          </a:prstGeom>
          <a:solidFill>
            <a:srgbClr val="FFFF00"/>
          </a:solidFill>
          <a:ln w="9525">
            <a:solidFill>
              <a:schemeClr val="tx1"/>
            </a:solidFill>
            <a:miter lim="800000"/>
          </a:ln>
        </p:spPr>
        <p:txBody>
          <a:bodyPr wrap="square">
            <a:spAutoFit/>
          </a:bodyPr>
          <a:lstStyle/>
          <a:p>
            <a:pPr eaLnBrk="1" hangingPunct="1">
              <a:spcBef>
                <a:spcPct val="50000"/>
              </a:spcBef>
            </a:pPr>
            <a:r>
              <a:rPr lang="zh-CN" altLang="en-US" sz="1100" b="1" dirty="0">
                <a:latin typeface="宋体" panose="02010600030101010101" pitchFamily="2" charset="-122"/>
              </a:rPr>
              <a:t>       </a:t>
            </a:r>
            <a:r>
              <a:rPr lang="zh-CN" altLang="en-US" sz="2000" b="1" dirty="0">
                <a:latin typeface="黑体" panose="02010609060101010101" pitchFamily="49" charset="-122"/>
                <a:ea typeface="黑体" panose="02010609060101010101" pitchFamily="49" charset="-122"/>
              </a:rPr>
              <a:t>司南由青铜地盘与磁勺组成。地盘内圆外方，中心圆面下凹；圆外盘面分层次铸有</a:t>
            </a:r>
            <a:r>
              <a:rPr lang="zh-CN" altLang="zh-CN" sz="2000" b="1" dirty="0">
                <a:latin typeface="黑体" panose="02010609060101010101" pitchFamily="49" charset="-122"/>
                <a:ea typeface="黑体" panose="02010609060101010101" pitchFamily="49" charset="-122"/>
              </a:rPr>
              <a:t>10</a:t>
            </a:r>
            <a:r>
              <a:rPr lang="zh-CN" altLang="en-US" sz="2000" b="1" dirty="0">
                <a:latin typeface="黑体" panose="02010609060101010101" pitchFamily="49" charset="-122"/>
                <a:ea typeface="黑体" panose="02010609060101010101" pitchFamily="49" charset="-122"/>
              </a:rPr>
              <a:t>天干、十二地支、八卦，标示</a:t>
            </a:r>
            <a:r>
              <a:rPr lang="zh-CN" altLang="zh-CN" sz="2000" b="1" dirty="0">
                <a:latin typeface="黑体" panose="02010609060101010101" pitchFamily="49" charset="-122"/>
                <a:ea typeface="黑体" panose="02010609060101010101" pitchFamily="49" charset="-122"/>
              </a:rPr>
              <a:t>24</a:t>
            </a:r>
            <a:r>
              <a:rPr lang="zh-CN" altLang="en-US" sz="2000" b="1" dirty="0">
                <a:latin typeface="黑体" panose="02010609060101010101" pitchFamily="49" charset="-122"/>
                <a:ea typeface="黑体" panose="02010609060101010101" pitchFamily="49" charset="-122"/>
              </a:rPr>
              <a:t>个方位。磁勺是用天然磁体磨成，置于地盘中心圆内，勺头为</a:t>
            </a:r>
            <a:r>
              <a:rPr lang="zh-CN" altLang="zh-CN" sz="2000" b="1" dirty="0">
                <a:latin typeface="黑体" panose="02010609060101010101" pitchFamily="49" charset="-122"/>
                <a:ea typeface="黑体" panose="02010609060101010101" pitchFamily="49" charset="-122"/>
              </a:rPr>
              <a:t>N</a:t>
            </a:r>
            <a:r>
              <a:rPr lang="zh-CN" altLang="en-US" sz="2000" b="1" dirty="0">
                <a:latin typeface="黑体" panose="02010609060101010101" pitchFamily="49" charset="-122"/>
                <a:ea typeface="黑体" panose="02010609060101010101" pitchFamily="49" charset="-122"/>
              </a:rPr>
              <a:t>，勺尾为</a:t>
            </a:r>
            <a:r>
              <a:rPr lang="zh-CN" altLang="zh-CN" sz="2000" b="1" dirty="0">
                <a:latin typeface="黑体" panose="02010609060101010101" pitchFamily="49" charset="-122"/>
                <a:ea typeface="黑体" panose="02010609060101010101" pitchFamily="49" charset="-122"/>
              </a:rPr>
              <a:t>S</a:t>
            </a:r>
            <a:r>
              <a:rPr lang="zh-CN" altLang="en-US" sz="2000" b="1" dirty="0">
                <a:latin typeface="黑体" panose="02010609060101010101" pitchFamily="49" charset="-122"/>
                <a:ea typeface="黑体" panose="02010609060101010101" pitchFamily="49" charset="-122"/>
              </a:rPr>
              <a:t>，静止时，因地磁作用，勺尾指向南方。 </a:t>
            </a:r>
            <a:endParaRPr lang="zh-CN" altLang="en-US" sz="2000" b="1" dirty="0">
              <a:latin typeface="黑体" panose="02010609060101010101" pitchFamily="49" charset="-122"/>
              <a:ea typeface="黑体" panose="02010609060101010101" pitchFamily="49" charset="-122"/>
            </a:endParaRPr>
          </a:p>
        </p:txBody>
      </p:sp>
      <p:pic>
        <p:nvPicPr>
          <p:cNvPr id="7" name="Picture 2" descr="200412161464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584131"/>
            <a:ext cx="4847167" cy="252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ChangeArrowheads="1"/>
          </p:cNvSpPr>
          <p:nvPr/>
        </p:nvSpPr>
        <p:spPr bwMode="auto">
          <a:xfrm>
            <a:off x="5900209" y="3228976"/>
            <a:ext cx="5445124" cy="3170099"/>
          </a:xfrm>
          <a:prstGeom prst="rect">
            <a:avLst/>
          </a:prstGeom>
          <a:solidFill>
            <a:srgbClr val="FFFF99"/>
          </a:solidFill>
          <a:ln w="9525">
            <a:solidFill>
              <a:schemeClr val="tx1"/>
            </a:solidFill>
            <a:miter lim="800000"/>
          </a:ln>
        </p:spPr>
        <p:txBody>
          <a:bodyPr wrap="square" anchor="ctr">
            <a:spAutoFit/>
          </a:bodyPr>
          <a:lstStyle/>
          <a:p>
            <a:pPr eaLnBrk="1" hangingPunct="1"/>
            <a:r>
              <a:rPr lang="zh-CN" altLang="en-US" b="1" dirty="0">
                <a:latin typeface="楷体_GB2312" pitchFamily="49" charset="-122"/>
                <a:ea typeface="楷体_GB2312" pitchFamily="49" charset="-122"/>
              </a:rPr>
              <a:t>     </a:t>
            </a:r>
            <a:r>
              <a:rPr lang="zh-CN" altLang="en-US" sz="2000" b="1" dirty="0">
                <a:latin typeface="黑体" panose="02010609060101010101" pitchFamily="49" charset="-122"/>
                <a:ea typeface="黑体" panose="02010609060101010101" pitchFamily="49" charset="-122"/>
              </a:rPr>
              <a:t>原来指南车的车箱里，装着非常巧妙复杂的机械。它的中央有一个太平轮，木头人就竖立在上面；在太平轮的两旁，还装着很多小齿轮。如果车子向左转，右边的车轮就会带动小齿轮，小齿轮再带动太平轮，使太平轮相反地向右转。如果车子向右转，道理也一样。因此，只要在指南车开动以前，先让木头人的右手指向南方，以后车子不论是向左转还是向右转，木头人的右手却总是指向南方。指南车是利用齿轮的原理制造的。 </a:t>
            </a:r>
            <a:endParaRPr lang="zh-CN" altLang="en-US" sz="2000" b="1" dirty="0">
              <a:latin typeface="黑体" panose="02010609060101010101" pitchFamily="49" charset="-122"/>
              <a:ea typeface="黑体" panose="02010609060101010101" pitchFamily="49" charset="-122"/>
            </a:endParaRPr>
          </a:p>
        </p:txBody>
      </p:sp>
      <p:sp>
        <p:nvSpPr>
          <p:cNvPr id="9" name="Rectangle 6"/>
          <p:cNvSpPr>
            <a:spLocks noChangeArrowheads="1"/>
          </p:cNvSpPr>
          <p:nvPr/>
        </p:nvSpPr>
        <p:spPr bwMode="auto">
          <a:xfrm>
            <a:off x="6381749" y="586814"/>
            <a:ext cx="189139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kumimoji="1" lang="zh-CN" altLang="en-US" sz="2400" b="1" dirty="0">
                <a:solidFill>
                  <a:srgbClr val="FF3300"/>
                </a:solidFill>
                <a:latin typeface="Arial" panose="020B0604020202020204" pitchFamily="34" charset="0"/>
                <a:ea typeface="华文中宋" panose="02010600040101010101" pitchFamily="2" charset="-122"/>
              </a:rPr>
              <a:t>三国时马钧创制的指南车（模型）。</a:t>
            </a:r>
            <a:endParaRPr kumimoji="1" lang="zh-CN" altLang="en-US" sz="2400" b="1" dirty="0">
              <a:solidFill>
                <a:srgbClr val="FF3300"/>
              </a:solidFill>
              <a:latin typeface="Arial" panose="020B0604020202020204" pitchFamily="34" charset="0"/>
              <a:ea typeface="华文中宋" panose="02010600040101010101" pitchFamily="2" charset="-122"/>
            </a:endParaRPr>
          </a:p>
        </p:txBody>
      </p:sp>
      <p:sp>
        <p:nvSpPr>
          <p:cNvPr id="10" name="Text Box 4"/>
          <p:cNvSpPr txBox="1">
            <a:spLocks noChangeArrowheads="1"/>
          </p:cNvSpPr>
          <p:nvPr/>
        </p:nvSpPr>
        <p:spPr bwMode="auto">
          <a:xfrm>
            <a:off x="242888" y="1648996"/>
            <a:ext cx="816655"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eaLnBrk="1" hangingPunct="1">
              <a:spcBef>
                <a:spcPct val="50000"/>
              </a:spcBef>
            </a:pPr>
            <a:r>
              <a:rPr lang="zh-CN" altLang="en-US" sz="2400" b="1" dirty="0" smtClean="0">
                <a:solidFill>
                  <a:srgbClr val="7030A0"/>
                </a:solidFill>
                <a:latin typeface="Arial" panose="020B0604020202020204" pitchFamily="34" charset="0"/>
              </a:rPr>
              <a:t>（一）</a:t>
            </a:r>
            <a:r>
              <a:rPr lang="zh-CN" altLang="en-US" sz="2800" b="1" dirty="0" smtClean="0">
                <a:solidFill>
                  <a:srgbClr val="7030A0"/>
                </a:solidFill>
                <a:latin typeface="Arial" panose="020B0604020202020204" pitchFamily="34" charset="0"/>
              </a:rPr>
              <a:t>指南针的发展历程</a:t>
            </a:r>
            <a:endParaRPr lang="zh-CN" altLang="en-US" sz="2800" b="1" dirty="0">
              <a:solidFill>
                <a:srgbClr val="7030A0"/>
              </a:solidFill>
              <a:latin typeface="Arial" panose="020B0604020202020204" pitchFamily="34" charset="0"/>
            </a:endParaRPr>
          </a:p>
        </p:txBody>
      </p:sp>
    </p:spTree>
  </p:cSld>
  <p:clrMapOvr>
    <a:masterClrMapping/>
  </p:clrMapOvr>
  <p:transition spd="med">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111"/>
          <p:cNvPicPr>
            <a:picLocks noChangeAspect="1"/>
          </p:cNvPicPr>
          <p:nvPr/>
        </p:nvPicPr>
        <p:blipFill>
          <a:blip r:embed="rId1"/>
          <a:stretch>
            <a:fillRect/>
          </a:stretch>
        </p:blipFill>
        <p:spPr>
          <a:xfrm>
            <a:off x="4671060" y="685165"/>
            <a:ext cx="3681095" cy="4060825"/>
          </a:xfrm>
          <a:prstGeom prst="rect">
            <a:avLst/>
          </a:prstGeom>
        </p:spPr>
      </p:pic>
      <p:pic>
        <p:nvPicPr>
          <p:cNvPr id="5" name="图片 4" descr="333"/>
          <p:cNvPicPr>
            <a:picLocks noChangeAspect="1"/>
          </p:cNvPicPr>
          <p:nvPr/>
        </p:nvPicPr>
        <p:blipFill>
          <a:blip r:embed="rId2"/>
          <a:stretch>
            <a:fillRect/>
          </a:stretch>
        </p:blipFill>
        <p:spPr>
          <a:xfrm>
            <a:off x="8446770" y="685165"/>
            <a:ext cx="3049905" cy="4060190"/>
          </a:xfrm>
          <a:prstGeom prst="rect">
            <a:avLst/>
          </a:prstGeom>
        </p:spPr>
      </p:pic>
      <p:sp>
        <p:nvSpPr>
          <p:cNvPr id="7" name="文本框 6"/>
          <p:cNvSpPr txBox="1"/>
          <p:nvPr/>
        </p:nvSpPr>
        <p:spPr>
          <a:xfrm>
            <a:off x="1005205" y="685165"/>
            <a:ext cx="3665855" cy="5507990"/>
          </a:xfrm>
          <a:prstGeom prst="rect">
            <a:avLst/>
          </a:prstGeom>
          <a:noFill/>
        </p:spPr>
        <p:txBody>
          <a:bodyPr wrap="square" rtlCol="0">
            <a:spAutoFit/>
          </a:bodyPr>
          <a:p>
            <a:r>
              <a:rPr lang="zh-CN" altLang="en-US" sz="3200" b="1"/>
              <a:t>英国学者李约瑟说</a:t>
            </a:r>
            <a:r>
              <a:rPr lang="en-US" altLang="zh-CN" sz="3200" b="1"/>
              <a:t>“</a:t>
            </a:r>
            <a:r>
              <a:rPr lang="zh-CN" altLang="en-US" sz="3200" b="1"/>
              <a:t>在</a:t>
            </a:r>
            <a:r>
              <a:rPr lang="zh-CN" altLang="en-US" sz="3200" b="1">
                <a:solidFill>
                  <a:srgbClr val="FF0000"/>
                </a:solidFill>
              </a:rPr>
              <a:t>上古和中古时代</a:t>
            </a:r>
            <a:r>
              <a:rPr lang="zh-CN" altLang="en-US" sz="3200" b="1"/>
              <a:t>，中国科学技术一直保持着让西方</a:t>
            </a:r>
            <a:r>
              <a:rPr lang="zh-CN" altLang="en-US" sz="3200" b="1">
                <a:solidFill>
                  <a:srgbClr val="FF0000"/>
                </a:solidFill>
              </a:rPr>
              <a:t>望尘莫及</a:t>
            </a:r>
            <a:r>
              <a:rPr lang="zh-CN" altLang="en-US" sz="3200" b="1"/>
              <a:t>的发展水平，中国科学发现和发明远远超过同时代的欧洲，已被证明是形成近代世界秩序的基本因素之一。</a:t>
            </a:r>
            <a:r>
              <a:rPr lang="en-US" altLang="zh-CN" sz="3200" b="1"/>
              <a:t>”</a:t>
            </a:r>
            <a:endParaRPr lang="en-US" altLang="zh-CN" sz="3200" b="1"/>
          </a:p>
        </p:txBody>
      </p:sp>
    </p:spTree>
  </p:cSld>
  <p:clrMapOvr>
    <a:masterClrMapping/>
  </p:clrMapOvr>
  <p:transition spd="med">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组合 69"/>
          <p:cNvGrpSpPr/>
          <p:nvPr/>
        </p:nvGrpSpPr>
        <p:grpSpPr>
          <a:xfrm rot="6493429">
            <a:off x="1527931" y="1651958"/>
            <a:ext cx="3035930" cy="3210819"/>
            <a:chOff x="3482976" y="522288"/>
            <a:chExt cx="2090737" cy="2117725"/>
          </a:xfrm>
          <a:solidFill>
            <a:schemeClr val="accent2">
              <a:lumMod val="50000"/>
            </a:schemeClr>
          </a:solidFill>
        </p:grpSpPr>
        <p:sp>
          <p:nvSpPr>
            <p:cNvPr id="71" name="Freeform 5"/>
            <p:cNvSpPr/>
            <p:nvPr/>
          </p:nvSpPr>
          <p:spPr bwMode="auto">
            <a:xfrm>
              <a:off x="5264150" y="2328863"/>
              <a:ext cx="39687" cy="34925"/>
            </a:xfrm>
            <a:custGeom>
              <a:avLst/>
              <a:gdLst>
                <a:gd name="T0" fmla="*/ 0 w 28"/>
                <a:gd name="T1" fmla="*/ 26 h 26"/>
                <a:gd name="T2" fmla="*/ 14 w 28"/>
                <a:gd name="T3" fmla="*/ 15 h 26"/>
                <a:gd name="T4" fmla="*/ 28 w 28"/>
                <a:gd name="T5" fmla="*/ 0 h 26"/>
                <a:gd name="T6" fmla="*/ 0 w 28"/>
                <a:gd name="T7" fmla="*/ 26 h 26"/>
              </a:gdLst>
              <a:ahLst/>
              <a:cxnLst>
                <a:cxn ang="0">
                  <a:pos x="T0" y="T1"/>
                </a:cxn>
                <a:cxn ang="0">
                  <a:pos x="T2" y="T3"/>
                </a:cxn>
                <a:cxn ang="0">
                  <a:pos x="T4" y="T5"/>
                </a:cxn>
                <a:cxn ang="0">
                  <a:pos x="T6" y="T7"/>
                </a:cxn>
              </a:cxnLst>
              <a:rect l="0" t="0" r="r" b="b"/>
              <a:pathLst>
                <a:path w="28" h="26">
                  <a:moveTo>
                    <a:pt x="0" y="26"/>
                  </a:moveTo>
                  <a:cubicBezTo>
                    <a:pt x="3" y="18"/>
                    <a:pt x="10" y="19"/>
                    <a:pt x="14" y="15"/>
                  </a:cubicBezTo>
                  <a:cubicBezTo>
                    <a:pt x="20" y="11"/>
                    <a:pt x="21" y="4"/>
                    <a:pt x="28" y="0"/>
                  </a:cubicBezTo>
                  <a:cubicBezTo>
                    <a:pt x="24" y="13"/>
                    <a:pt x="8" y="24"/>
                    <a:pt x="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72" name="Freeform 6"/>
            <p:cNvSpPr/>
            <p:nvPr/>
          </p:nvSpPr>
          <p:spPr bwMode="auto">
            <a:xfrm>
              <a:off x="5505450" y="1222375"/>
              <a:ext cx="20637" cy="50800"/>
            </a:xfrm>
            <a:custGeom>
              <a:avLst/>
              <a:gdLst>
                <a:gd name="T0" fmla="*/ 15 w 15"/>
                <a:gd name="T1" fmla="*/ 36 h 37"/>
                <a:gd name="T2" fmla="*/ 11 w 15"/>
                <a:gd name="T3" fmla="*/ 28 h 37"/>
                <a:gd name="T4" fmla="*/ 7 w 15"/>
                <a:gd name="T5" fmla="*/ 20 h 37"/>
                <a:gd name="T6" fmla="*/ 4 w 15"/>
                <a:gd name="T7" fmla="*/ 8 h 37"/>
                <a:gd name="T8" fmla="*/ 1 w 15"/>
                <a:gd name="T9" fmla="*/ 0 h 37"/>
                <a:gd name="T10" fmla="*/ 8 w 15"/>
                <a:gd name="T11" fmla="*/ 13 h 37"/>
                <a:gd name="T12" fmla="*/ 12 w 15"/>
                <a:gd name="T13" fmla="*/ 24 h 37"/>
                <a:gd name="T14" fmla="*/ 15 w 15"/>
                <a:gd name="T15" fmla="*/ 36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7">
                  <a:moveTo>
                    <a:pt x="15" y="36"/>
                  </a:moveTo>
                  <a:cubicBezTo>
                    <a:pt x="14" y="37"/>
                    <a:pt x="13" y="31"/>
                    <a:pt x="11" y="28"/>
                  </a:cubicBezTo>
                  <a:cubicBezTo>
                    <a:pt x="11" y="26"/>
                    <a:pt x="8" y="23"/>
                    <a:pt x="7" y="20"/>
                  </a:cubicBezTo>
                  <a:cubicBezTo>
                    <a:pt x="6" y="16"/>
                    <a:pt x="5" y="11"/>
                    <a:pt x="4" y="8"/>
                  </a:cubicBezTo>
                  <a:cubicBezTo>
                    <a:pt x="3" y="5"/>
                    <a:pt x="0" y="6"/>
                    <a:pt x="1" y="0"/>
                  </a:cubicBezTo>
                  <a:cubicBezTo>
                    <a:pt x="4" y="1"/>
                    <a:pt x="6" y="6"/>
                    <a:pt x="8" y="13"/>
                  </a:cubicBezTo>
                  <a:cubicBezTo>
                    <a:pt x="9" y="17"/>
                    <a:pt x="11" y="20"/>
                    <a:pt x="12" y="24"/>
                  </a:cubicBezTo>
                  <a:cubicBezTo>
                    <a:pt x="13" y="28"/>
                    <a:pt x="14" y="32"/>
                    <a:pt x="15"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73" name="Freeform 7"/>
            <p:cNvSpPr/>
            <p:nvPr/>
          </p:nvSpPr>
          <p:spPr bwMode="auto">
            <a:xfrm>
              <a:off x="5076825" y="688975"/>
              <a:ext cx="23812" cy="15875"/>
            </a:xfrm>
            <a:custGeom>
              <a:avLst/>
              <a:gdLst>
                <a:gd name="T0" fmla="*/ 0 w 17"/>
                <a:gd name="T1" fmla="*/ 0 h 11"/>
                <a:gd name="T2" fmla="*/ 13 w 17"/>
                <a:gd name="T3" fmla="*/ 11 h 11"/>
                <a:gd name="T4" fmla="*/ 0 w 17"/>
                <a:gd name="T5" fmla="*/ 0 h 11"/>
              </a:gdLst>
              <a:ahLst/>
              <a:cxnLst>
                <a:cxn ang="0">
                  <a:pos x="T0" y="T1"/>
                </a:cxn>
                <a:cxn ang="0">
                  <a:pos x="T2" y="T3"/>
                </a:cxn>
                <a:cxn ang="0">
                  <a:pos x="T4" y="T5"/>
                </a:cxn>
              </a:cxnLst>
              <a:rect l="0" t="0" r="r" b="b"/>
              <a:pathLst>
                <a:path w="17" h="11">
                  <a:moveTo>
                    <a:pt x="0" y="0"/>
                  </a:moveTo>
                  <a:cubicBezTo>
                    <a:pt x="1" y="0"/>
                    <a:pt x="17" y="9"/>
                    <a:pt x="13" y="11"/>
                  </a:cubicBezTo>
                  <a:cubicBezTo>
                    <a:pt x="8" y="7"/>
                    <a:pt x="2"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74" name="Freeform 8"/>
            <p:cNvSpPr/>
            <p:nvPr/>
          </p:nvSpPr>
          <p:spPr bwMode="auto">
            <a:xfrm>
              <a:off x="4991100" y="642938"/>
              <a:ext cx="19050" cy="11113"/>
            </a:xfrm>
            <a:custGeom>
              <a:avLst/>
              <a:gdLst>
                <a:gd name="T0" fmla="*/ 14 w 14"/>
                <a:gd name="T1" fmla="*/ 6 h 8"/>
                <a:gd name="T2" fmla="*/ 4 w 14"/>
                <a:gd name="T3" fmla="*/ 0 h 8"/>
                <a:gd name="T4" fmla="*/ 14 w 14"/>
                <a:gd name="T5" fmla="*/ 6 h 8"/>
              </a:gdLst>
              <a:ahLst/>
              <a:cxnLst>
                <a:cxn ang="0">
                  <a:pos x="T0" y="T1"/>
                </a:cxn>
                <a:cxn ang="0">
                  <a:pos x="T2" y="T3"/>
                </a:cxn>
                <a:cxn ang="0">
                  <a:pos x="T4" y="T5"/>
                </a:cxn>
              </a:cxnLst>
              <a:rect l="0" t="0" r="r" b="b"/>
              <a:pathLst>
                <a:path w="14" h="8">
                  <a:moveTo>
                    <a:pt x="14" y="6"/>
                  </a:moveTo>
                  <a:cubicBezTo>
                    <a:pt x="14" y="8"/>
                    <a:pt x="0" y="1"/>
                    <a:pt x="4" y="0"/>
                  </a:cubicBezTo>
                  <a:cubicBezTo>
                    <a:pt x="8" y="0"/>
                    <a:pt x="10" y="3"/>
                    <a:pt x="1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75" name="Freeform 9"/>
            <p:cNvSpPr/>
            <p:nvPr/>
          </p:nvSpPr>
          <p:spPr bwMode="auto">
            <a:xfrm>
              <a:off x="4756150" y="552450"/>
              <a:ext cx="22225" cy="7938"/>
            </a:xfrm>
            <a:custGeom>
              <a:avLst/>
              <a:gdLst>
                <a:gd name="T0" fmla="*/ 0 w 15"/>
                <a:gd name="T1" fmla="*/ 2 h 6"/>
                <a:gd name="T2" fmla="*/ 15 w 15"/>
                <a:gd name="T3" fmla="*/ 3 h 6"/>
                <a:gd name="T4" fmla="*/ 14 w 15"/>
                <a:gd name="T5" fmla="*/ 6 h 6"/>
                <a:gd name="T6" fmla="*/ 0 w 15"/>
                <a:gd name="T7" fmla="*/ 2 h 6"/>
              </a:gdLst>
              <a:ahLst/>
              <a:cxnLst>
                <a:cxn ang="0">
                  <a:pos x="T0" y="T1"/>
                </a:cxn>
                <a:cxn ang="0">
                  <a:pos x="T2" y="T3"/>
                </a:cxn>
                <a:cxn ang="0">
                  <a:pos x="T4" y="T5"/>
                </a:cxn>
                <a:cxn ang="0">
                  <a:pos x="T6" y="T7"/>
                </a:cxn>
              </a:cxnLst>
              <a:rect l="0" t="0" r="r" b="b"/>
              <a:pathLst>
                <a:path w="15" h="6">
                  <a:moveTo>
                    <a:pt x="0" y="2"/>
                  </a:moveTo>
                  <a:cubicBezTo>
                    <a:pt x="3" y="0"/>
                    <a:pt x="8" y="1"/>
                    <a:pt x="15" y="3"/>
                  </a:cubicBezTo>
                  <a:cubicBezTo>
                    <a:pt x="14" y="6"/>
                    <a:pt x="14" y="6"/>
                    <a:pt x="14" y="6"/>
                  </a:cubicBezTo>
                  <a:cubicBezTo>
                    <a:pt x="11" y="6"/>
                    <a:pt x="2"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76" name="Freeform 10"/>
            <p:cNvSpPr/>
            <p:nvPr/>
          </p:nvSpPr>
          <p:spPr bwMode="auto">
            <a:xfrm>
              <a:off x="4208463" y="2438400"/>
              <a:ext cx="17462" cy="6350"/>
            </a:xfrm>
            <a:custGeom>
              <a:avLst/>
              <a:gdLst>
                <a:gd name="T0" fmla="*/ 12 w 12"/>
                <a:gd name="T1" fmla="*/ 4 h 4"/>
                <a:gd name="T2" fmla="*/ 7 w 12"/>
                <a:gd name="T3" fmla="*/ 3 h 4"/>
                <a:gd name="T4" fmla="*/ 0 w 12"/>
                <a:gd name="T5" fmla="*/ 1 h 4"/>
                <a:gd name="T6" fmla="*/ 6 w 12"/>
                <a:gd name="T7" fmla="*/ 1 h 4"/>
                <a:gd name="T8" fmla="*/ 12 w 12"/>
                <a:gd name="T9" fmla="*/ 4 h 4"/>
              </a:gdLst>
              <a:ahLst/>
              <a:cxnLst>
                <a:cxn ang="0">
                  <a:pos x="T0" y="T1"/>
                </a:cxn>
                <a:cxn ang="0">
                  <a:pos x="T2" y="T3"/>
                </a:cxn>
                <a:cxn ang="0">
                  <a:pos x="T4" y="T5"/>
                </a:cxn>
                <a:cxn ang="0">
                  <a:pos x="T6" y="T7"/>
                </a:cxn>
                <a:cxn ang="0">
                  <a:pos x="T8" y="T9"/>
                </a:cxn>
              </a:cxnLst>
              <a:rect l="0" t="0" r="r" b="b"/>
              <a:pathLst>
                <a:path w="12" h="4">
                  <a:moveTo>
                    <a:pt x="12" y="4"/>
                  </a:moveTo>
                  <a:cubicBezTo>
                    <a:pt x="12" y="4"/>
                    <a:pt x="10" y="4"/>
                    <a:pt x="7" y="3"/>
                  </a:cubicBezTo>
                  <a:cubicBezTo>
                    <a:pt x="5" y="3"/>
                    <a:pt x="2" y="1"/>
                    <a:pt x="0" y="1"/>
                  </a:cubicBezTo>
                  <a:cubicBezTo>
                    <a:pt x="1" y="0"/>
                    <a:pt x="3" y="0"/>
                    <a:pt x="6" y="1"/>
                  </a:cubicBezTo>
                  <a:cubicBezTo>
                    <a:pt x="8" y="2"/>
                    <a:pt x="11" y="3"/>
                    <a:pt x="1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77" name="Freeform 11"/>
            <p:cNvSpPr/>
            <p:nvPr/>
          </p:nvSpPr>
          <p:spPr bwMode="auto">
            <a:xfrm>
              <a:off x="4410075" y="2465388"/>
              <a:ext cx="19050" cy="6350"/>
            </a:xfrm>
            <a:custGeom>
              <a:avLst/>
              <a:gdLst>
                <a:gd name="T0" fmla="*/ 11 w 13"/>
                <a:gd name="T1" fmla="*/ 5 h 5"/>
                <a:gd name="T2" fmla="*/ 0 w 13"/>
                <a:gd name="T3" fmla="*/ 3 h 5"/>
                <a:gd name="T4" fmla="*/ 11 w 13"/>
                <a:gd name="T5" fmla="*/ 5 h 5"/>
              </a:gdLst>
              <a:ahLst/>
              <a:cxnLst>
                <a:cxn ang="0">
                  <a:pos x="T0" y="T1"/>
                </a:cxn>
                <a:cxn ang="0">
                  <a:pos x="T2" y="T3"/>
                </a:cxn>
                <a:cxn ang="0">
                  <a:pos x="T4" y="T5"/>
                </a:cxn>
              </a:cxnLst>
              <a:rect l="0" t="0" r="r" b="b"/>
              <a:pathLst>
                <a:path w="13" h="5">
                  <a:moveTo>
                    <a:pt x="11" y="5"/>
                  </a:moveTo>
                  <a:cubicBezTo>
                    <a:pt x="5" y="5"/>
                    <a:pt x="5" y="3"/>
                    <a:pt x="0" y="3"/>
                  </a:cubicBezTo>
                  <a:cubicBezTo>
                    <a:pt x="1" y="0"/>
                    <a:pt x="13" y="1"/>
                    <a:pt x="1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78" name="Freeform 12"/>
            <p:cNvSpPr/>
            <p:nvPr/>
          </p:nvSpPr>
          <p:spPr bwMode="auto">
            <a:xfrm>
              <a:off x="4586288" y="2447925"/>
              <a:ext cx="12700" cy="6350"/>
            </a:xfrm>
            <a:custGeom>
              <a:avLst/>
              <a:gdLst>
                <a:gd name="T0" fmla="*/ 9 w 10"/>
                <a:gd name="T1" fmla="*/ 3 h 4"/>
                <a:gd name="T2" fmla="*/ 0 w 10"/>
                <a:gd name="T3" fmla="*/ 4 h 4"/>
                <a:gd name="T4" fmla="*/ 9 w 10"/>
                <a:gd name="T5" fmla="*/ 3 h 4"/>
              </a:gdLst>
              <a:ahLst/>
              <a:cxnLst>
                <a:cxn ang="0">
                  <a:pos x="T0" y="T1"/>
                </a:cxn>
                <a:cxn ang="0">
                  <a:pos x="T2" y="T3"/>
                </a:cxn>
                <a:cxn ang="0">
                  <a:pos x="T4" y="T5"/>
                </a:cxn>
              </a:cxnLst>
              <a:rect l="0" t="0" r="r" b="b"/>
              <a:pathLst>
                <a:path w="10" h="4">
                  <a:moveTo>
                    <a:pt x="9" y="3"/>
                  </a:moveTo>
                  <a:cubicBezTo>
                    <a:pt x="5" y="4"/>
                    <a:pt x="5" y="2"/>
                    <a:pt x="0" y="4"/>
                  </a:cubicBezTo>
                  <a:cubicBezTo>
                    <a:pt x="0" y="1"/>
                    <a:pt x="10" y="0"/>
                    <a:pt x="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79" name="Freeform 13"/>
            <p:cNvSpPr/>
            <p:nvPr/>
          </p:nvSpPr>
          <p:spPr bwMode="auto">
            <a:xfrm>
              <a:off x="3859213" y="2181225"/>
              <a:ext cx="11112" cy="12700"/>
            </a:xfrm>
            <a:custGeom>
              <a:avLst/>
              <a:gdLst>
                <a:gd name="T0" fmla="*/ 0 w 8"/>
                <a:gd name="T1" fmla="*/ 2 h 9"/>
                <a:gd name="T2" fmla="*/ 8 w 8"/>
                <a:gd name="T3" fmla="*/ 8 h 9"/>
                <a:gd name="T4" fmla="*/ 0 w 8"/>
                <a:gd name="T5" fmla="*/ 2 h 9"/>
              </a:gdLst>
              <a:ahLst/>
              <a:cxnLst>
                <a:cxn ang="0">
                  <a:pos x="T0" y="T1"/>
                </a:cxn>
                <a:cxn ang="0">
                  <a:pos x="T2" y="T3"/>
                </a:cxn>
                <a:cxn ang="0">
                  <a:pos x="T4" y="T5"/>
                </a:cxn>
              </a:cxnLst>
              <a:rect l="0" t="0" r="r" b="b"/>
              <a:pathLst>
                <a:path w="8" h="9">
                  <a:moveTo>
                    <a:pt x="0" y="2"/>
                  </a:moveTo>
                  <a:cubicBezTo>
                    <a:pt x="2" y="0"/>
                    <a:pt x="5" y="4"/>
                    <a:pt x="8" y="8"/>
                  </a:cubicBezTo>
                  <a:cubicBezTo>
                    <a:pt x="6" y="9"/>
                    <a:pt x="3" y="5"/>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80" name="Freeform 14"/>
            <p:cNvSpPr/>
            <p:nvPr/>
          </p:nvSpPr>
          <p:spPr bwMode="auto">
            <a:xfrm>
              <a:off x="3987800" y="885825"/>
              <a:ext cx="19050" cy="14288"/>
            </a:xfrm>
            <a:custGeom>
              <a:avLst/>
              <a:gdLst>
                <a:gd name="T0" fmla="*/ 12 w 13"/>
                <a:gd name="T1" fmla="*/ 1 h 10"/>
                <a:gd name="T2" fmla="*/ 1 w 13"/>
                <a:gd name="T3" fmla="*/ 10 h 10"/>
                <a:gd name="T4" fmla="*/ 7 w 13"/>
                <a:gd name="T5" fmla="*/ 5 h 10"/>
                <a:gd name="T6" fmla="*/ 12 w 13"/>
                <a:gd name="T7" fmla="*/ 1 h 10"/>
              </a:gdLst>
              <a:ahLst/>
              <a:cxnLst>
                <a:cxn ang="0">
                  <a:pos x="T0" y="T1"/>
                </a:cxn>
                <a:cxn ang="0">
                  <a:pos x="T2" y="T3"/>
                </a:cxn>
                <a:cxn ang="0">
                  <a:pos x="T4" y="T5"/>
                </a:cxn>
                <a:cxn ang="0">
                  <a:pos x="T6" y="T7"/>
                </a:cxn>
              </a:cxnLst>
              <a:rect l="0" t="0" r="r" b="b"/>
              <a:pathLst>
                <a:path w="13" h="10">
                  <a:moveTo>
                    <a:pt x="12" y="1"/>
                  </a:moveTo>
                  <a:cubicBezTo>
                    <a:pt x="13" y="3"/>
                    <a:pt x="4" y="9"/>
                    <a:pt x="1" y="10"/>
                  </a:cubicBezTo>
                  <a:cubicBezTo>
                    <a:pt x="0" y="8"/>
                    <a:pt x="5" y="7"/>
                    <a:pt x="7" y="5"/>
                  </a:cubicBezTo>
                  <a:cubicBezTo>
                    <a:pt x="7" y="4"/>
                    <a:pt x="8" y="0"/>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81" name="Freeform 15"/>
            <p:cNvSpPr/>
            <p:nvPr/>
          </p:nvSpPr>
          <p:spPr bwMode="auto">
            <a:xfrm>
              <a:off x="4305300" y="2344738"/>
              <a:ext cx="15875" cy="4763"/>
            </a:xfrm>
            <a:custGeom>
              <a:avLst/>
              <a:gdLst>
                <a:gd name="T0" fmla="*/ 2 w 11"/>
                <a:gd name="T1" fmla="*/ 0 h 4"/>
                <a:gd name="T2" fmla="*/ 11 w 11"/>
                <a:gd name="T3" fmla="*/ 2 h 4"/>
                <a:gd name="T4" fmla="*/ 2 w 11"/>
                <a:gd name="T5" fmla="*/ 0 h 4"/>
              </a:gdLst>
              <a:ahLst/>
              <a:cxnLst>
                <a:cxn ang="0">
                  <a:pos x="T0" y="T1"/>
                </a:cxn>
                <a:cxn ang="0">
                  <a:pos x="T2" y="T3"/>
                </a:cxn>
                <a:cxn ang="0">
                  <a:pos x="T4" y="T5"/>
                </a:cxn>
              </a:cxnLst>
              <a:rect l="0" t="0" r="r" b="b"/>
              <a:pathLst>
                <a:path w="11" h="4">
                  <a:moveTo>
                    <a:pt x="2" y="0"/>
                  </a:moveTo>
                  <a:cubicBezTo>
                    <a:pt x="5" y="0"/>
                    <a:pt x="8" y="1"/>
                    <a:pt x="11" y="2"/>
                  </a:cubicBezTo>
                  <a:cubicBezTo>
                    <a:pt x="11" y="4"/>
                    <a:pt x="0" y="3"/>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82" name="Freeform 16"/>
            <p:cNvSpPr/>
            <p:nvPr/>
          </p:nvSpPr>
          <p:spPr bwMode="auto">
            <a:xfrm>
              <a:off x="4279900" y="2338388"/>
              <a:ext cx="22225" cy="6350"/>
            </a:xfrm>
            <a:custGeom>
              <a:avLst/>
              <a:gdLst>
                <a:gd name="T0" fmla="*/ 0 w 17"/>
                <a:gd name="T1" fmla="*/ 2 h 5"/>
                <a:gd name="T2" fmla="*/ 17 w 17"/>
                <a:gd name="T3" fmla="*/ 4 h 5"/>
                <a:gd name="T4" fmla="*/ 10 w 17"/>
                <a:gd name="T5" fmla="*/ 5 h 5"/>
                <a:gd name="T6" fmla="*/ 5 w 17"/>
                <a:gd name="T7" fmla="*/ 3 h 5"/>
                <a:gd name="T8" fmla="*/ 0 w 17"/>
                <a:gd name="T9" fmla="*/ 2 h 5"/>
              </a:gdLst>
              <a:ahLst/>
              <a:cxnLst>
                <a:cxn ang="0">
                  <a:pos x="T0" y="T1"/>
                </a:cxn>
                <a:cxn ang="0">
                  <a:pos x="T2" y="T3"/>
                </a:cxn>
                <a:cxn ang="0">
                  <a:pos x="T4" y="T5"/>
                </a:cxn>
                <a:cxn ang="0">
                  <a:pos x="T6" y="T7"/>
                </a:cxn>
                <a:cxn ang="0">
                  <a:pos x="T8" y="T9"/>
                </a:cxn>
              </a:cxnLst>
              <a:rect l="0" t="0" r="r" b="b"/>
              <a:pathLst>
                <a:path w="17" h="5">
                  <a:moveTo>
                    <a:pt x="0" y="2"/>
                  </a:moveTo>
                  <a:cubicBezTo>
                    <a:pt x="4" y="0"/>
                    <a:pt x="12" y="0"/>
                    <a:pt x="17" y="4"/>
                  </a:cubicBezTo>
                  <a:cubicBezTo>
                    <a:pt x="16" y="5"/>
                    <a:pt x="13" y="5"/>
                    <a:pt x="10" y="5"/>
                  </a:cubicBezTo>
                  <a:cubicBezTo>
                    <a:pt x="8" y="4"/>
                    <a:pt x="6" y="4"/>
                    <a:pt x="5" y="3"/>
                  </a:cubicBezTo>
                  <a:cubicBezTo>
                    <a:pt x="3" y="3"/>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83" name="Freeform 17"/>
            <p:cNvSpPr/>
            <p:nvPr/>
          </p:nvSpPr>
          <p:spPr bwMode="auto">
            <a:xfrm>
              <a:off x="5189538" y="1308100"/>
              <a:ext cx="11112" cy="19050"/>
            </a:xfrm>
            <a:custGeom>
              <a:avLst/>
              <a:gdLst>
                <a:gd name="T0" fmla="*/ 8 w 8"/>
                <a:gd name="T1" fmla="*/ 9 h 14"/>
                <a:gd name="T2" fmla="*/ 4 w 8"/>
                <a:gd name="T3" fmla="*/ 0 h 14"/>
                <a:gd name="T4" fmla="*/ 8 w 8"/>
                <a:gd name="T5" fmla="*/ 9 h 14"/>
              </a:gdLst>
              <a:ahLst/>
              <a:cxnLst>
                <a:cxn ang="0">
                  <a:pos x="T0" y="T1"/>
                </a:cxn>
                <a:cxn ang="0">
                  <a:pos x="T2" y="T3"/>
                </a:cxn>
                <a:cxn ang="0">
                  <a:pos x="T4" y="T5"/>
                </a:cxn>
              </a:cxnLst>
              <a:rect l="0" t="0" r="r" b="b"/>
              <a:pathLst>
                <a:path w="8" h="14">
                  <a:moveTo>
                    <a:pt x="8" y="9"/>
                  </a:moveTo>
                  <a:cubicBezTo>
                    <a:pt x="4" y="14"/>
                    <a:pt x="0" y="0"/>
                    <a:pt x="4" y="0"/>
                  </a:cubicBezTo>
                  <a:cubicBezTo>
                    <a:pt x="5" y="4"/>
                    <a:pt x="7" y="4"/>
                    <a:pt x="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84" name="Freeform 18"/>
            <p:cNvSpPr/>
            <p:nvPr/>
          </p:nvSpPr>
          <p:spPr bwMode="auto">
            <a:xfrm>
              <a:off x="3794125" y="1906588"/>
              <a:ext cx="6350" cy="14288"/>
            </a:xfrm>
            <a:custGeom>
              <a:avLst/>
              <a:gdLst>
                <a:gd name="T0" fmla="*/ 0 w 5"/>
                <a:gd name="T1" fmla="*/ 3 h 10"/>
                <a:gd name="T2" fmla="*/ 5 w 5"/>
                <a:gd name="T3" fmla="*/ 10 h 10"/>
                <a:gd name="T4" fmla="*/ 2 w 5"/>
                <a:gd name="T5" fmla="*/ 8 h 10"/>
                <a:gd name="T6" fmla="*/ 0 w 5"/>
                <a:gd name="T7" fmla="*/ 3 h 10"/>
              </a:gdLst>
              <a:ahLst/>
              <a:cxnLst>
                <a:cxn ang="0">
                  <a:pos x="T0" y="T1"/>
                </a:cxn>
                <a:cxn ang="0">
                  <a:pos x="T2" y="T3"/>
                </a:cxn>
                <a:cxn ang="0">
                  <a:pos x="T4" y="T5"/>
                </a:cxn>
                <a:cxn ang="0">
                  <a:pos x="T6" y="T7"/>
                </a:cxn>
              </a:cxnLst>
              <a:rect l="0" t="0" r="r" b="b"/>
              <a:pathLst>
                <a:path w="5" h="10">
                  <a:moveTo>
                    <a:pt x="0" y="3"/>
                  </a:moveTo>
                  <a:cubicBezTo>
                    <a:pt x="2" y="0"/>
                    <a:pt x="5" y="7"/>
                    <a:pt x="5" y="10"/>
                  </a:cubicBezTo>
                  <a:cubicBezTo>
                    <a:pt x="4" y="10"/>
                    <a:pt x="3" y="9"/>
                    <a:pt x="2" y="8"/>
                  </a:cubicBezTo>
                  <a:cubicBezTo>
                    <a:pt x="1" y="6"/>
                    <a:pt x="1" y="5"/>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85" name="Freeform 19"/>
            <p:cNvSpPr>
              <a:spLocks noEditPoints="1"/>
            </p:cNvSpPr>
            <p:nvPr/>
          </p:nvSpPr>
          <p:spPr bwMode="auto">
            <a:xfrm>
              <a:off x="3482976" y="522288"/>
              <a:ext cx="2090737" cy="2117725"/>
            </a:xfrm>
            <a:custGeom>
              <a:avLst/>
              <a:gdLst>
                <a:gd name="T0" fmla="*/ 1259 w 1515"/>
                <a:gd name="T1" fmla="*/ 230 h 1534"/>
                <a:gd name="T2" fmla="*/ 1482 w 1515"/>
                <a:gd name="T3" fmla="*/ 963 h 1534"/>
                <a:gd name="T4" fmla="*/ 1469 w 1515"/>
                <a:gd name="T5" fmla="*/ 1049 h 1534"/>
                <a:gd name="T6" fmla="*/ 1305 w 1515"/>
                <a:gd name="T7" fmla="*/ 253 h 1534"/>
                <a:gd name="T8" fmla="*/ 688 w 1515"/>
                <a:gd name="T9" fmla="*/ 4 h 1534"/>
                <a:gd name="T10" fmla="*/ 132 w 1515"/>
                <a:gd name="T11" fmla="*/ 316 h 1534"/>
                <a:gd name="T12" fmla="*/ 71 w 1515"/>
                <a:gd name="T13" fmla="*/ 739 h 1534"/>
                <a:gd name="T14" fmla="*/ 127 w 1515"/>
                <a:gd name="T15" fmla="*/ 575 h 1534"/>
                <a:gd name="T16" fmla="*/ 494 w 1515"/>
                <a:gd name="T17" fmla="*/ 205 h 1534"/>
                <a:gd name="T18" fmla="*/ 783 w 1515"/>
                <a:gd name="T19" fmla="*/ 194 h 1534"/>
                <a:gd name="T20" fmla="*/ 1198 w 1515"/>
                <a:gd name="T21" fmla="*/ 511 h 1534"/>
                <a:gd name="T22" fmla="*/ 1209 w 1515"/>
                <a:gd name="T23" fmla="*/ 912 h 1534"/>
                <a:gd name="T24" fmla="*/ 832 w 1515"/>
                <a:gd name="T25" fmla="*/ 1218 h 1534"/>
                <a:gd name="T26" fmla="*/ 1025 w 1515"/>
                <a:gd name="T27" fmla="*/ 1188 h 1534"/>
                <a:gd name="T28" fmla="*/ 967 w 1515"/>
                <a:gd name="T29" fmla="*/ 1237 h 1534"/>
                <a:gd name="T30" fmla="*/ 414 w 1515"/>
                <a:gd name="T31" fmla="*/ 1206 h 1534"/>
                <a:gd name="T32" fmla="*/ 373 w 1515"/>
                <a:gd name="T33" fmla="*/ 1194 h 1534"/>
                <a:gd name="T34" fmla="*/ 969 w 1515"/>
                <a:gd name="T35" fmla="*/ 1251 h 1534"/>
                <a:gd name="T36" fmla="*/ 859 w 1515"/>
                <a:gd name="T37" fmla="*/ 1317 h 1534"/>
                <a:gd name="T38" fmla="*/ 418 w 1515"/>
                <a:gd name="T39" fmla="*/ 1250 h 1534"/>
                <a:gd name="T40" fmla="*/ 205 w 1515"/>
                <a:gd name="T41" fmla="*/ 1049 h 1534"/>
                <a:gd name="T42" fmla="*/ 568 w 1515"/>
                <a:gd name="T43" fmla="*/ 1334 h 1534"/>
                <a:gd name="T44" fmla="*/ 1133 w 1515"/>
                <a:gd name="T45" fmla="*/ 1200 h 1534"/>
                <a:gd name="T46" fmla="*/ 811 w 1515"/>
                <a:gd name="T47" fmla="*/ 1371 h 1534"/>
                <a:gd name="T48" fmla="*/ 287 w 1515"/>
                <a:gd name="T49" fmla="*/ 1226 h 1534"/>
                <a:gd name="T50" fmla="*/ 874 w 1515"/>
                <a:gd name="T51" fmla="*/ 1382 h 1534"/>
                <a:gd name="T52" fmla="*/ 360 w 1515"/>
                <a:gd name="T53" fmla="*/ 1324 h 1534"/>
                <a:gd name="T54" fmla="*/ 53 w 1515"/>
                <a:gd name="T55" fmla="*/ 966 h 1534"/>
                <a:gd name="T56" fmla="*/ 319 w 1515"/>
                <a:gd name="T57" fmla="*/ 1342 h 1534"/>
                <a:gd name="T58" fmla="*/ 1023 w 1515"/>
                <a:gd name="T59" fmla="*/ 1374 h 1534"/>
                <a:gd name="T60" fmla="*/ 1097 w 1515"/>
                <a:gd name="T61" fmla="*/ 1391 h 1534"/>
                <a:gd name="T62" fmla="*/ 855 w 1515"/>
                <a:gd name="T63" fmla="*/ 1511 h 1534"/>
                <a:gd name="T64" fmla="*/ 1429 w 1515"/>
                <a:gd name="T65" fmla="*/ 987 h 1534"/>
                <a:gd name="T66" fmla="*/ 1219 w 1515"/>
                <a:gd name="T67" fmla="*/ 209 h 1534"/>
                <a:gd name="T68" fmla="*/ 1078 w 1515"/>
                <a:gd name="T69" fmla="*/ 127 h 1534"/>
                <a:gd name="T70" fmla="*/ 1288 w 1515"/>
                <a:gd name="T71" fmla="*/ 312 h 1534"/>
                <a:gd name="T72" fmla="*/ 1388 w 1515"/>
                <a:gd name="T73" fmla="*/ 932 h 1534"/>
                <a:gd name="T74" fmla="*/ 1245 w 1515"/>
                <a:gd name="T75" fmla="*/ 293 h 1534"/>
                <a:gd name="T76" fmla="*/ 335 w 1515"/>
                <a:gd name="T77" fmla="*/ 144 h 1534"/>
                <a:gd name="T78" fmla="*/ 697 w 1515"/>
                <a:gd name="T79" fmla="*/ 46 h 1534"/>
                <a:gd name="T80" fmla="*/ 1249 w 1515"/>
                <a:gd name="T81" fmla="*/ 1175 h 1534"/>
                <a:gd name="T82" fmla="*/ 246 w 1515"/>
                <a:gd name="T83" fmla="*/ 1263 h 1534"/>
                <a:gd name="T84" fmla="*/ 511 w 1515"/>
                <a:gd name="T85" fmla="*/ 1404 h 1534"/>
                <a:gd name="T86" fmla="*/ 800 w 1515"/>
                <a:gd name="T87" fmla="*/ 94 h 1534"/>
                <a:gd name="T88" fmla="*/ 1008 w 1515"/>
                <a:gd name="T89" fmla="*/ 176 h 1534"/>
                <a:gd name="T90" fmla="*/ 907 w 1515"/>
                <a:gd name="T91" fmla="*/ 1357 h 1534"/>
                <a:gd name="T92" fmla="*/ 1146 w 1515"/>
                <a:gd name="T93" fmla="*/ 318 h 1534"/>
                <a:gd name="T94" fmla="*/ 800 w 1515"/>
                <a:gd name="T95" fmla="*/ 142 h 1534"/>
                <a:gd name="T96" fmla="*/ 432 w 1515"/>
                <a:gd name="T97" fmla="*/ 1322 h 1534"/>
                <a:gd name="T98" fmla="*/ 1312 w 1515"/>
                <a:gd name="T99" fmla="*/ 766 h 1534"/>
                <a:gd name="T100" fmla="*/ 1169 w 1515"/>
                <a:gd name="T101" fmla="*/ 1155 h 1534"/>
                <a:gd name="T102" fmla="*/ 899 w 1515"/>
                <a:gd name="T103" fmla="*/ 194 h 1534"/>
                <a:gd name="T104" fmla="*/ 1034 w 1515"/>
                <a:gd name="T105" fmla="*/ 1248 h 1534"/>
                <a:gd name="T106" fmla="*/ 934 w 1515"/>
                <a:gd name="T107" fmla="*/ 1303 h 1534"/>
                <a:gd name="T108" fmla="*/ 1157 w 1515"/>
                <a:gd name="T109" fmla="*/ 393 h 1534"/>
                <a:gd name="T110" fmla="*/ 797 w 1515"/>
                <a:gd name="T111" fmla="*/ 1332 h 1534"/>
                <a:gd name="T112" fmla="*/ 536 w 1515"/>
                <a:gd name="T113" fmla="*/ 1311 h 1534"/>
                <a:gd name="T114" fmla="*/ 1176 w 1515"/>
                <a:gd name="T115" fmla="*/ 1021 h 1534"/>
                <a:gd name="T116" fmla="*/ 1083 w 1515"/>
                <a:gd name="T117" fmla="*/ 1118 h 1534"/>
                <a:gd name="T118" fmla="*/ 1228 w 1515"/>
                <a:gd name="T119" fmla="*/ 548 h 1534"/>
                <a:gd name="T120" fmla="*/ 1258 w 1515"/>
                <a:gd name="T121" fmla="*/ 895 h 1534"/>
                <a:gd name="T122" fmla="*/ 1192 w 1515"/>
                <a:gd name="T123" fmla="*/ 1043 h 1534"/>
                <a:gd name="T124" fmla="*/ 752 w 1515"/>
                <a:gd name="T125" fmla="*/ 1306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15" h="1534">
                  <a:moveTo>
                    <a:pt x="1219" y="209"/>
                  </a:moveTo>
                  <a:cubicBezTo>
                    <a:pt x="1214" y="204"/>
                    <a:pt x="1206" y="199"/>
                    <a:pt x="1200" y="194"/>
                  </a:cubicBezTo>
                  <a:cubicBezTo>
                    <a:pt x="1198" y="192"/>
                    <a:pt x="1197" y="191"/>
                    <a:pt x="1194" y="188"/>
                  </a:cubicBezTo>
                  <a:cubicBezTo>
                    <a:pt x="1188" y="182"/>
                    <a:pt x="1179" y="175"/>
                    <a:pt x="1172" y="169"/>
                  </a:cubicBezTo>
                  <a:cubicBezTo>
                    <a:pt x="1168" y="166"/>
                    <a:pt x="1164" y="163"/>
                    <a:pt x="1161" y="161"/>
                  </a:cubicBezTo>
                  <a:cubicBezTo>
                    <a:pt x="1158" y="159"/>
                    <a:pt x="1155" y="157"/>
                    <a:pt x="1153" y="156"/>
                  </a:cubicBezTo>
                  <a:cubicBezTo>
                    <a:pt x="1146" y="152"/>
                    <a:pt x="1144" y="152"/>
                    <a:pt x="1139" y="150"/>
                  </a:cubicBezTo>
                  <a:cubicBezTo>
                    <a:pt x="1138" y="150"/>
                    <a:pt x="1135" y="148"/>
                    <a:pt x="1134" y="147"/>
                  </a:cubicBezTo>
                  <a:cubicBezTo>
                    <a:pt x="1126" y="144"/>
                    <a:pt x="1125" y="141"/>
                    <a:pt x="1119" y="137"/>
                  </a:cubicBezTo>
                  <a:cubicBezTo>
                    <a:pt x="1111" y="131"/>
                    <a:pt x="1099" y="125"/>
                    <a:pt x="1086" y="118"/>
                  </a:cubicBezTo>
                  <a:cubicBezTo>
                    <a:pt x="1083" y="116"/>
                    <a:pt x="1080" y="113"/>
                    <a:pt x="1078" y="112"/>
                  </a:cubicBezTo>
                  <a:cubicBezTo>
                    <a:pt x="1075" y="110"/>
                    <a:pt x="1071" y="108"/>
                    <a:pt x="1067" y="106"/>
                  </a:cubicBezTo>
                  <a:cubicBezTo>
                    <a:pt x="1064" y="104"/>
                    <a:pt x="1060" y="103"/>
                    <a:pt x="1056" y="101"/>
                  </a:cubicBezTo>
                  <a:cubicBezTo>
                    <a:pt x="1053" y="99"/>
                    <a:pt x="1053" y="98"/>
                    <a:pt x="1050" y="96"/>
                  </a:cubicBezTo>
                  <a:cubicBezTo>
                    <a:pt x="1048" y="95"/>
                    <a:pt x="1045" y="95"/>
                    <a:pt x="1044" y="94"/>
                  </a:cubicBezTo>
                  <a:cubicBezTo>
                    <a:pt x="1040" y="92"/>
                    <a:pt x="1041" y="91"/>
                    <a:pt x="1038" y="89"/>
                  </a:cubicBezTo>
                  <a:cubicBezTo>
                    <a:pt x="1037" y="89"/>
                    <a:pt x="1033" y="88"/>
                    <a:pt x="1031" y="88"/>
                  </a:cubicBezTo>
                  <a:cubicBezTo>
                    <a:pt x="1023" y="85"/>
                    <a:pt x="1020" y="82"/>
                    <a:pt x="1017" y="80"/>
                  </a:cubicBezTo>
                  <a:cubicBezTo>
                    <a:pt x="1017" y="79"/>
                    <a:pt x="1017" y="77"/>
                    <a:pt x="1016" y="77"/>
                  </a:cubicBezTo>
                  <a:cubicBezTo>
                    <a:pt x="1015" y="76"/>
                    <a:pt x="1012" y="75"/>
                    <a:pt x="1011" y="75"/>
                  </a:cubicBezTo>
                  <a:cubicBezTo>
                    <a:pt x="1009" y="73"/>
                    <a:pt x="1008" y="72"/>
                    <a:pt x="1006" y="70"/>
                  </a:cubicBezTo>
                  <a:cubicBezTo>
                    <a:pt x="1004" y="69"/>
                    <a:pt x="997" y="68"/>
                    <a:pt x="992" y="67"/>
                  </a:cubicBezTo>
                  <a:cubicBezTo>
                    <a:pt x="997" y="72"/>
                    <a:pt x="1003" y="71"/>
                    <a:pt x="1009" y="74"/>
                  </a:cubicBezTo>
                  <a:cubicBezTo>
                    <a:pt x="1008" y="75"/>
                    <a:pt x="1014" y="77"/>
                    <a:pt x="1013" y="79"/>
                  </a:cubicBezTo>
                  <a:cubicBezTo>
                    <a:pt x="1009" y="78"/>
                    <a:pt x="1005" y="76"/>
                    <a:pt x="1001" y="74"/>
                  </a:cubicBezTo>
                  <a:cubicBezTo>
                    <a:pt x="996" y="71"/>
                    <a:pt x="992" y="69"/>
                    <a:pt x="988" y="67"/>
                  </a:cubicBezTo>
                  <a:cubicBezTo>
                    <a:pt x="982" y="66"/>
                    <a:pt x="979" y="66"/>
                    <a:pt x="974" y="64"/>
                  </a:cubicBezTo>
                  <a:cubicBezTo>
                    <a:pt x="974" y="63"/>
                    <a:pt x="973" y="62"/>
                    <a:pt x="973" y="61"/>
                  </a:cubicBezTo>
                  <a:cubicBezTo>
                    <a:pt x="974" y="56"/>
                    <a:pt x="987" y="63"/>
                    <a:pt x="989" y="59"/>
                  </a:cubicBezTo>
                  <a:cubicBezTo>
                    <a:pt x="991" y="61"/>
                    <a:pt x="989" y="63"/>
                    <a:pt x="995" y="65"/>
                  </a:cubicBezTo>
                  <a:cubicBezTo>
                    <a:pt x="1002" y="64"/>
                    <a:pt x="1004" y="67"/>
                    <a:pt x="1009" y="70"/>
                  </a:cubicBezTo>
                  <a:cubicBezTo>
                    <a:pt x="1011" y="71"/>
                    <a:pt x="1011" y="70"/>
                    <a:pt x="1014" y="71"/>
                  </a:cubicBezTo>
                  <a:cubicBezTo>
                    <a:pt x="1017" y="73"/>
                    <a:pt x="1017" y="74"/>
                    <a:pt x="1020" y="75"/>
                  </a:cubicBezTo>
                  <a:cubicBezTo>
                    <a:pt x="1028" y="78"/>
                    <a:pt x="1039" y="80"/>
                    <a:pt x="1047" y="84"/>
                  </a:cubicBezTo>
                  <a:cubicBezTo>
                    <a:pt x="1051" y="86"/>
                    <a:pt x="1053" y="90"/>
                    <a:pt x="1057" y="91"/>
                  </a:cubicBezTo>
                  <a:cubicBezTo>
                    <a:pt x="1062" y="93"/>
                    <a:pt x="1052" y="85"/>
                    <a:pt x="1060" y="89"/>
                  </a:cubicBezTo>
                  <a:cubicBezTo>
                    <a:pt x="1066" y="93"/>
                    <a:pt x="1069" y="97"/>
                    <a:pt x="1073" y="101"/>
                  </a:cubicBezTo>
                  <a:cubicBezTo>
                    <a:pt x="1077" y="99"/>
                    <a:pt x="1087" y="107"/>
                    <a:pt x="1093" y="110"/>
                  </a:cubicBezTo>
                  <a:cubicBezTo>
                    <a:pt x="1096" y="111"/>
                    <a:pt x="1098" y="111"/>
                    <a:pt x="1101" y="112"/>
                  </a:cubicBezTo>
                  <a:cubicBezTo>
                    <a:pt x="1111" y="118"/>
                    <a:pt x="1121" y="126"/>
                    <a:pt x="1132" y="133"/>
                  </a:cubicBezTo>
                  <a:cubicBezTo>
                    <a:pt x="1142" y="140"/>
                    <a:pt x="1151" y="148"/>
                    <a:pt x="1162" y="154"/>
                  </a:cubicBezTo>
                  <a:cubicBezTo>
                    <a:pt x="1167" y="152"/>
                    <a:pt x="1149" y="144"/>
                    <a:pt x="1153" y="142"/>
                  </a:cubicBezTo>
                  <a:cubicBezTo>
                    <a:pt x="1157" y="147"/>
                    <a:pt x="1166" y="153"/>
                    <a:pt x="1174" y="159"/>
                  </a:cubicBezTo>
                  <a:cubicBezTo>
                    <a:pt x="1177" y="161"/>
                    <a:pt x="1177" y="157"/>
                    <a:pt x="1182" y="162"/>
                  </a:cubicBezTo>
                  <a:cubicBezTo>
                    <a:pt x="1180" y="164"/>
                    <a:pt x="1190" y="177"/>
                    <a:pt x="1196" y="177"/>
                  </a:cubicBezTo>
                  <a:cubicBezTo>
                    <a:pt x="1196" y="175"/>
                    <a:pt x="1188" y="171"/>
                    <a:pt x="1189" y="169"/>
                  </a:cubicBezTo>
                  <a:cubicBezTo>
                    <a:pt x="1190" y="167"/>
                    <a:pt x="1192" y="165"/>
                    <a:pt x="1197" y="169"/>
                  </a:cubicBezTo>
                  <a:cubicBezTo>
                    <a:pt x="1194" y="170"/>
                    <a:pt x="1191" y="170"/>
                    <a:pt x="1197" y="175"/>
                  </a:cubicBezTo>
                  <a:cubicBezTo>
                    <a:pt x="1204" y="180"/>
                    <a:pt x="1195" y="168"/>
                    <a:pt x="1200" y="172"/>
                  </a:cubicBezTo>
                  <a:cubicBezTo>
                    <a:pt x="1208" y="179"/>
                    <a:pt x="1208" y="179"/>
                    <a:pt x="1208" y="179"/>
                  </a:cubicBezTo>
                  <a:cubicBezTo>
                    <a:pt x="1205" y="181"/>
                    <a:pt x="1205" y="181"/>
                    <a:pt x="1205" y="181"/>
                  </a:cubicBezTo>
                  <a:cubicBezTo>
                    <a:pt x="1209" y="186"/>
                    <a:pt x="1213" y="186"/>
                    <a:pt x="1217" y="190"/>
                  </a:cubicBezTo>
                  <a:cubicBezTo>
                    <a:pt x="1219" y="191"/>
                    <a:pt x="1222" y="195"/>
                    <a:pt x="1224" y="197"/>
                  </a:cubicBezTo>
                  <a:cubicBezTo>
                    <a:pt x="1230" y="203"/>
                    <a:pt x="1240" y="209"/>
                    <a:pt x="1247" y="215"/>
                  </a:cubicBezTo>
                  <a:cubicBezTo>
                    <a:pt x="1252" y="219"/>
                    <a:pt x="1256" y="224"/>
                    <a:pt x="1259" y="227"/>
                  </a:cubicBezTo>
                  <a:cubicBezTo>
                    <a:pt x="1262" y="230"/>
                    <a:pt x="1269" y="229"/>
                    <a:pt x="1268" y="236"/>
                  </a:cubicBezTo>
                  <a:cubicBezTo>
                    <a:pt x="1266" y="236"/>
                    <a:pt x="1261" y="229"/>
                    <a:pt x="1259" y="230"/>
                  </a:cubicBezTo>
                  <a:cubicBezTo>
                    <a:pt x="1265" y="239"/>
                    <a:pt x="1278" y="247"/>
                    <a:pt x="1284" y="257"/>
                  </a:cubicBezTo>
                  <a:cubicBezTo>
                    <a:pt x="1287" y="260"/>
                    <a:pt x="1284" y="252"/>
                    <a:pt x="1290" y="258"/>
                  </a:cubicBezTo>
                  <a:cubicBezTo>
                    <a:pt x="1295" y="265"/>
                    <a:pt x="1301" y="269"/>
                    <a:pt x="1307" y="276"/>
                  </a:cubicBezTo>
                  <a:cubicBezTo>
                    <a:pt x="1312" y="282"/>
                    <a:pt x="1317" y="288"/>
                    <a:pt x="1322" y="295"/>
                  </a:cubicBezTo>
                  <a:cubicBezTo>
                    <a:pt x="1325" y="298"/>
                    <a:pt x="1327" y="301"/>
                    <a:pt x="1329" y="304"/>
                  </a:cubicBezTo>
                  <a:cubicBezTo>
                    <a:pt x="1331" y="307"/>
                    <a:pt x="1333" y="309"/>
                    <a:pt x="1335" y="312"/>
                  </a:cubicBezTo>
                  <a:cubicBezTo>
                    <a:pt x="1339" y="315"/>
                    <a:pt x="1341" y="315"/>
                    <a:pt x="1344" y="319"/>
                  </a:cubicBezTo>
                  <a:cubicBezTo>
                    <a:pt x="1347" y="323"/>
                    <a:pt x="1347" y="327"/>
                    <a:pt x="1350" y="332"/>
                  </a:cubicBezTo>
                  <a:cubicBezTo>
                    <a:pt x="1352" y="335"/>
                    <a:pt x="1355" y="337"/>
                    <a:pt x="1357" y="340"/>
                  </a:cubicBezTo>
                  <a:cubicBezTo>
                    <a:pt x="1362" y="346"/>
                    <a:pt x="1365" y="353"/>
                    <a:pt x="1369" y="357"/>
                  </a:cubicBezTo>
                  <a:cubicBezTo>
                    <a:pt x="1369" y="354"/>
                    <a:pt x="1365" y="349"/>
                    <a:pt x="1368" y="348"/>
                  </a:cubicBezTo>
                  <a:cubicBezTo>
                    <a:pt x="1371" y="353"/>
                    <a:pt x="1376" y="360"/>
                    <a:pt x="1374" y="361"/>
                  </a:cubicBezTo>
                  <a:cubicBezTo>
                    <a:pt x="1373" y="365"/>
                    <a:pt x="1366" y="355"/>
                    <a:pt x="1371" y="363"/>
                  </a:cubicBezTo>
                  <a:cubicBezTo>
                    <a:pt x="1373" y="366"/>
                    <a:pt x="1374" y="367"/>
                    <a:pt x="1375" y="368"/>
                  </a:cubicBezTo>
                  <a:cubicBezTo>
                    <a:pt x="1377" y="371"/>
                    <a:pt x="1377" y="372"/>
                    <a:pt x="1378" y="374"/>
                  </a:cubicBezTo>
                  <a:cubicBezTo>
                    <a:pt x="1383" y="380"/>
                    <a:pt x="1389" y="386"/>
                    <a:pt x="1394" y="396"/>
                  </a:cubicBezTo>
                  <a:cubicBezTo>
                    <a:pt x="1403" y="396"/>
                    <a:pt x="1409" y="427"/>
                    <a:pt x="1417" y="432"/>
                  </a:cubicBezTo>
                  <a:cubicBezTo>
                    <a:pt x="1414" y="434"/>
                    <a:pt x="1418" y="443"/>
                    <a:pt x="1422" y="453"/>
                  </a:cubicBezTo>
                  <a:cubicBezTo>
                    <a:pt x="1425" y="453"/>
                    <a:pt x="1422" y="443"/>
                    <a:pt x="1426" y="449"/>
                  </a:cubicBezTo>
                  <a:cubicBezTo>
                    <a:pt x="1429" y="454"/>
                    <a:pt x="1428" y="457"/>
                    <a:pt x="1429" y="461"/>
                  </a:cubicBezTo>
                  <a:cubicBezTo>
                    <a:pt x="1428" y="461"/>
                    <a:pt x="1426" y="456"/>
                    <a:pt x="1425" y="458"/>
                  </a:cubicBezTo>
                  <a:cubicBezTo>
                    <a:pt x="1428" y="463"/>
                    <a:pt x="1430" y="476"/>
                    <a:pt x="1433" y="473"/>
                  </a:cubicBezTo>
                  <a:cubicBezTo>
                    <a:pt x="1436" y="471"/>
                    <a:pt x="1427" y="463"/>
                    <a:pt x="1431" y="462"/>
                  </a:cubicBezTo>
                  <a:cubicBezTo>
                    <a:pt x="1439" y="468"/>
                    <a:pt x="1438" y="484"/>
                    <a:pt x="1439" y="489"/>
                  </a:cubicBezTo>
                  <a:cubicBezTo>
                    <a:pt x="1441" y="493"/>
                    <a:pt x="1444" y="498"/>
                    <a:pt x="1446" y="504"/>
                  </a:cubicBezTo>
                  <a:cubicBezTo>
                    <a:pt x="1448" y="512"/>
                    <a:pt x="1448" y="517"/>
                    <a:pt x="1452" y="520"/>
                  </a:cubicBezTo>
                  <a:cubicBezTo>
                    <a:pt x="1453" y="525"/>
                    <a:pt x="1450" y="525"/>
                    <a:pt x="1453" y="531"/>
                  </a:cubicBezTo>
                  <a:cubicBezTo>
                    <a:pt x="1455" y="530"/>
                    <a:pt x="1456" y="533"/>
                    <a:pt x="1457" y="537"/>
                  </a:cubicBezTo>
                  <a:cubicBezTo>
                    <a:pt x="1458" y="541"/>
                    <a:pt x="1459" y="546"/>
                    <a:pt x="1460" y="549"/>
                  </a:cubicBezTo>
                  <a:cubicBezTo>
                    <a:pt x="1460" y="550"/>
                    <a:pt x="1462" y="550"/>
                    <a:pt x="1463" y="552"/>
                  </a:cubicBezTo>
                  <a:cubicBezTo>
                    <a:pt x="1464" y="556"/>
                    <a:pt x="1465" y="561"/>
                    <a:pt x="1466" y="567"/>
                  </a:cubicBezTo>
                  <a:cubicBezTo>
                    <a:pt x="1467" y="571"/>
                    <a:pt x="1468" y="571"/>
                    <a:pt x="1469" y="575"/>
                  </a:cubicBezTo>
                  <a:cubicBezTo>
                    <a:pt x="1471" y="583"/>
                    <a:pt x="1469" y="580"/>
                    <a:pt x="1472" y="585"/>
                  </a:cubicBezTo>
                  <a:cubicBezTo>
                    <a:pt x="1475" y="589"/>
                    <a:pt x="1475" y="599"/>
                    <a:pt x="1477" y="605"/>
                  </a:cubicBezTo>
                  <a:cubicBezTo>
                    <a:pt x="1479" y="605"/>
                    <a:pt x="1481" y="604"/>
                    <a:pt x="1483" y="606"/>
                  </a:cubicBezTo>
                  <a:cubicBezTo>
                    <a:pt x="1481" y="617"/>
                    <a:pt x="1485" y="625"/>
                    <a:pt x="1487" y="634"/>
                  </a:cubicBezTo>
                  <a:cubicBezTo>
                    <a:pt x="1489" y="642"/>
                    <a:pt x="1492" y="656"/>
                    <a:pt x="1492" y="659"/>
                  </a:cubicBezTo>
                  <a:cubicBezTo>
                    <a:pt x="1491" y="662"/>
                    <a:pt x="1489" y="657"/>
                    <a:pt x="1489" y="663"/>
                  </a:cubicBezTo>
                  <a:cubicBezTo>
                    <a:pt x="1491" y="676"/>
                    <a:pt x="1496" y="688"/>
                    <a:pt x="1495" y="699"/>
                  </a:cubicBezTo>
                  <a:cubicBezTo>
                    <a:pt x="1497" y="701"/>
                    <a:pt x="1497" y="693"/>
                    <a:pt x="1498" y="699"/>
                  </a:cubicBezTo>
                  <a:cubicBezTo>
                    <a:pt x="1499" y="721"/>
                    <a:pt x="1502" y="736"/>
                    <a:pt x="1503" y="753"/>
                  </a:cubicBezTo>
                  <a:cubicBezTo>
                    <a:pt x="1499" y="754"/>
                    <a:pt x="1499" y="766"/>
                    <a:pt x="1499" y="776"/>
                  </a:cubicBezTo>
                  <a:cubicBezTo>
                    <a:pt x="1500" y="778"/>
                    <a:pt x="1502" y="770"/>
                    <a:pt x="1502" y="776"/>
                  </a:cubicBezTo>
                  <a:cubicBezTo>
                    <a:pt x="1502" y="786"/>
                    <a:pt x="1504" y="798"/>
                    <a:pt x="1504" y="804"/>
                  </a:cubicBezTo>
                  <a:cubicBezTo>
                    <a:pt x="1504" y="807"/>
                    <a:pt x="1502" y="809"/>
                    <a:pt x="1502" y="813"/>
                  </a:cubicBezTo>
                  <a:cubicBezTo>
                    <a:pt x="1501" y="817"/>
                    <a:pt x="1503" y="820"/>
                    <a:pt x="1502" y="824"/>
                  </a:cubicBezTo>
                  <a:cubicBezTo>
                    <a:pt x="1502" y="827"/>
                    <a:pt x="1501" y="831"/>
                    <a:pt x="1501" y="834"/>
                  </a:cubicBezTo>
                  <a:cubicBezTo>
                    <a:pt x="1500" y="841"/>
                    <a:pt x="1501" y="845"/>
                    <a:pt x="1500" y="850"/>
                  </a:cubicBezTo>
                  <a:cubicBezTo>
                    <a:pt x="1500" y="853"/>
                    <a:pt x="1498" y="856"/>
                    <a:pt x="1497" y="860"/>
                  </a:cubicBezTo>
                  <a:cubicBezTo>
                    <a:pt x="1495" y="866"/>
                    <a:pt x="1494" y="875"/>
                    <a:pt x="1493" y="881"/>
                  </a:cubicBezTo>
                  <a:cubicBezTo>
                    <a:pt x="1492" y="886"/>
                    <a:pt x="1496" y="890"/>
                    <a:pt x="1494" y="897"/>
                  </a:cubicBezTo>
                  <a:cubicBezTo>
                    <a:pt x="1493" y="900"/>
                    <a:pt x="1491" y="899"/>
                    <a:pt x="1491" y="905"/>
                  </a:cubicBezTo>
                  <a:cubicBezTo>
                    <a:pt x="1494" y="907"/>
                    <a:pt x="1492" y="909"/>
                    <a:pt x="1492" y="912"/>
                  </a:cubicBezTo>
                  <a:cubicBezTo>
                    <a:pt x="1491" y="918"/>
                    <a:pt x="1489" y="933"/>
                    <a:pt x="1488" y="935"/>
                  </a:cubicBezTo>
                  <a:cubicBezTo>
                    <a:pt x="1488" y="939"/>
                    <a:pt x="1485" y="944"/>
                    <a:pt x="1484" y="948"/>
                  </a:cubicBezTo>
                  <a:cubicBezTo>
                    <a:pt x="1484" y="951"/>
                    <a:pt x="1484" y="954"/>
                    <a:pt x="1484" y="956"/>
                  </a:cubicBezTo>
                  <a:cubicBezTo>
                    <a:pt x="1484" y="959"/>
                    <a:pt x="1482" y="960"/>
                    <a:pt x="1482" y="963"/>
                  </a:cubicBezTo>
                  <a:cubicBezTo>
                    <a:pt x="1481" y="964"/>
                    <a:pt x="1481" y="967"/>
                    <a:pt x="1480" y="970"/>
                  </a:cubicBezTo>
                  <a:cubicBezTo>
                    <a:pt x="1479" y="973"/>
                    <a:pt x="1478" y="976"/>
                    <a:pt x="1477" y="979"/>
                  </a:cubicBezTo>
                  <a:cubicBezTo>
                    <a:pt x="1476" y="985"/>
                    <a:pt x="1474" y="992"/>
                    <a:pt x="1473" y="996"/>
                  </a:cubicBezTo>
                  <a:cubicBezTo>
                    <a:pt x="1472" y="999"/>
                    <a:pt x="1471" y="1007"/>
                    <a:pt x="1471" y="1007"/>
                  </a:cubicBezTo>
                  <a:cubicBezTo>
                    <a:pt x="1471" y="1009"/>
                    <a:pt x="1470" y="1009"/>
                    <a:pt x="1469" y="1011"/>
                  </a:cubicBezTo>
                  <a:cubicBezTo>
                    <a:pt x="1466" y="1022"/>
                    <a:pt x="1463" y="1036"/>
                    <a:pt x="1459" y="1047"/>
                  </a:cubicBezTo>
                  <a:cubicBezTo>
                    <a:pt x="1458" y="1049"/>
                    <a:pt x="1457" y="1050"/>
                    <a:pt x="1455" y="1054"/>
                  </a:cubicBezTo>
                  <a:cubicBezTo>
                    <a:pt x="1455" y="1055"/>
                    <a:pt x="1456" y="1058"/>
                    <a:pt x="1455" y="1059"/>
                  </a:cubicBezTo>
                  <a:cubicBezTo>
                    <a:pt x="1455" y="1061"/>
                    <a:pt x="1452" y="1065"/>
                    <a:pt x="1452" y="1067"/>
                  </a:cubicBezTo>
                  <a:cubicBezTo>
                    <a:pt x="1451" y="1070"/>
                    <a:pt x="1452" y="1072"/>
                    <a:pt x="1452" y="1074"/>
                  </a:cubicBezTo>
                  <a:cubicBezTo>
                    <a:pt x="1451" y="1082"/>
                    <a:pt x="1449" y="1084"/>
                    <a:pt x="1445" y="1092"/>
                  </a:cubicBezTo>
                  <a:cubicBezTo>
                    <a:pt x="1441" y="1100"/>
                    <a:pt x="1437" y="1109"/>
                    <a:pt x="1435" y="1114"/>
                  </a:cubicBezTo>
                  <a:cubicBezTo>
                    <a:pt x="1433" y="1114"/>
                    <a:pt x="1434" y="1111"/>
                    <a:pt x="1432" y="1111"/>
                  </a:cubicBezTo>
                  <a:cubicBezTo>
                    <a:pt x="1429" y="1116"/>
                    <a:pt x="1431" y="1118"/>
                    <a:pt x="1428" y="1123"/>
                  </a:cubicBezTo>
                  <a:cubicBezTo>
                    <a:pt x="1426" y="1127"/>
                    <a:pt x="1424" y="1127"/>
                    <a:pt x="1422" y="1132"/>
                  </a:cubicBezTo>
                  <a:cubicBezTo>
                    <a:pt x="1420" y="1136"/>
                    <a:pt x="1421" y="1136"/>
                    <a:pt x="1419" y="1141"/>
                  </a:cubicBezTo>
                  <a:cubicBezTo>
                    <a:pt x="1418" y="1143"/>
                    <a:pt x="1412" y="1151"/>
                    <a:pt x="1416" y="1151"/>
                  </a:cubicBezTo>
                  <a:cubicBezTo>
                    <a:pt x="1420" y="1144"/>
                    <a:pt x="1424" y="1136"/>
                    <a:pt x="1428" y="1131"/>
                  </a:cubicBezTo>
                  <a:cubicBezTo>
                    <a:pt x="1430" y="1128"/>
                    <a:pt x="1434" y="1121"/>
                    <a:pt x="1435" y="1124"/>
                  </a:cubicBezTo>
                  <a:cubicBezTo>
                    <a:pt x="1433" y="1128"/>
                    <a:pt x="1431" y="1131"/>
                    <a:pt x="1429" y="1133"/>
                  </a:cubicBezTo>
                  <a:cubicBezTo>
                    <a:pt x="1423" y="1141"/>
                    <a:pt x="1424" y="1141"/>
                    <a:pt x="1420" y="1148"/>
                  </a:cubicBezTo>
                  <a:cubicBezTo>
                    <a:pt x="1420" y="1149"/>
                    <a:pt x="1418" y="1149"/>
                    <a:pt x="1417" y="1152"/>
                  </a:cubicBezTo>
                  <a:cubicBezTo>
                    <a:pt x="1415" y="1157"/>
                    <a:pt x="1414" y="1160"/>
                    <a:pt x="1410" y="1163"/>
                  </a:cubicBezTo>
                  <a:cubicBezTo>
                    <a:pt x="1409" y="1166"/>
                    <a:pt x="1411" y="1167"/>
                    <a:pt x="1410" y="1171"/>
                  </a:cubicBezTo>
                  <a:cubicBezTo>
                    <a:pt x="1403" y="1178"/>
                    <a:pt x="1403" y="1185"/>
                    <a:pt x="1400" y="1190"/>
                  </a:cubicBezTo>
                  <a:cubicBezTo>
                    <a:pt x="1398" y="1193"/>
                    <a:pt x="1396" y="1194"/>
                    <a:pt x="1394" y="1197"/>
                  </a:cubicBezTo>
                  <a:cubicBezTo>
                    <a:pt x="1392" y="1202"/>
                    <a:pt x="1394" y="1205"/>
                    <a:pt x="1390" y="1210"/>
                  </a:cubicBezTo>
                  <a:cubicBezTo>
                    <a:pt x="1384" y="1217"/>
                    <a:pt x="1379" y="1217"/>
                    <a:pt x="1383" y="1208"/>
                  </a:cubicBezTo>
                  <a:cubicBezTo>
                    <a:pt x="1390" y="1200"/>
                    <a:pt x="1397" y="1191"/>
                    <a:pt x="1398" y="1184"/>
                  </a:cubicBezTo>
                  <a:cubicBezTo>
                    <a:pt x="1390" y="1193"/>
                    <a:pt x="1382" y="1206"/>
                    <a:pt x="1380" y="1211"/>
                  </a:cubicBezTo>
                  <a:cubicBezTo>
                    <a:pt x="1377" y="1219"/>
                    <a:pt x="1380" y="1217"/>
                    <a:pt x="1377" y="1225"/>
                  </a:cubicBezTo>
                  <a:cubicBezTo>
                    <a:pt x="1376" y="1227"/>
                    <a:pt x="1373" y="1232"/>
                    <a:pt x="1373" y="1233"/>
                  </a:cubicBezTo>
                  <a:cubicBezTo>
                    <a:pt x="1372" y="1233"/>
                    <a:pt x="1371" y="1238"/>
                    <a:pt x="1369" y="1238"/>
                  </a:cubicBezTo>
                  <a:cubicBezTo>
                    <a:pt x="1368" y="1236"/>
                    <a:pt x="1376" y="1224"/>
                    <a:pt x="1370" y="1228"/>
                  </a:cubicBezTo>
                  <a:cubicBezTo>
                    <a:pt x="1365" y="1236"/>
                    <a:pt x="1366" y="1239"/>
                    <a:pt x="1363" y="1245"/>
                  </a:cubicBezTo>
                  <a:cubicBezTo>
                    <a:pt x="1357" y="1255"/>
                    <a:pt x="1346" y="1266"/>
                    <a:pt x="1339" y="1276"/>
                  </a:cubicBezTo>
                  <a:cubicBezTo>
                    <a:pt x="1337" y="1278"/>
                    <a:pt x="1336" y="1281"/>
                    <a:pt x="1334" y="1284"/>
                  </a:cubicBezTo>
                  <a:cubicBezTo>
                    <a:pt x="1333" y="1287"/>
                    <a:pt x="1328" y="1290"/>
                    <a:pt x="1325" y="1293"/>
                  </a:cubicBezTo>
                  <a:cubicBezTo>
                    <a:pt x="1321" y="1298"/>
                    <a:pt x="1317" y="1304"/>
                    <a:pt x="1319" y="1306"/>
                  </a:cubicBezTo>
                  <a:cubicBezTo>
                    <a:pt x="1322" y="1306"/>
                    <a:pt x="1326" y="1299"/>
                    <a:pt x="1329" y="1297"/>
                  </a:cubicBezTo>
                  <a:cubicBezTo>
                    <a:pt x="1330" y="1296"/>
                    <a:pt x="1331" y="1297"/>
                    <a:pt x="1332" y="1296"/>
                  </a:cubicBezTo>
                  <a:cubicBezTo>
                    <a:pt x="1336" y="1291"/>
                    <a:pt x="1334" y="1290"/>
                    <a:pt x="1338" y="1284"/>
                  </a:cubicBezTo>
                  <a:cubicBezTo>
                    <a:pt x="1347" y="1281"/>
                    <a:pt x="1350" y="1272"/>
                    <a:pt x="1356" y="1264"/>
                  </a:cubicBezTo>
                  <a:cubicBezTo>
                    <a:pt x="1358" y="1261"/>
                    <a:pt x="1362" y="1257"/>
                    <a:pt x="1364" y="1254"/>
                  </a:cubicBezTo>
                  <a:cubicBezTo>
                    <a:pt x="1369" y="1248"/>
                    <a:pt x="1373" y="1242"/>
                    <a:pt x="1377" y="1235"/>
                  </a:cubicBezTo>
                  <a:cubicBezTo>
                    <a:pt x="1379" y="1232"/>
                    <a:pt x="1381" y="1228"/>
                    <a:pt x="1384" y="1225"/>
                  </a:cubicBezTo>
                  <a:cubicBezTo>
                    <a:pt x="1386" y="1222"/>
                    <a:pt x="1388" y="1218"/>
                    <a:pt x="1390" y="1215"/>
                  </a:cubicBezTo>
                  <a:cubicBezTo>
                    <a:pt x="1392" y="1212"/>
                    <a:pt x="1394" y="1210"/>
                    <a:pt x="1397" y="1206"/>
                  </a:cubicBezTo>
                  <a:cubicBezTo>
                    <a:pt x="1400" y="1201"/>
                    <a:pt x="1401" y="1197"/>
                    <a:pt x="1404" y="1192"/>
                  </a:cubicBezTo>
                  <a:cubicBezTo>
                    <a:pt x="1406" y="1187"/>
                    <a:pt x="1410" y="1182"/>
                    <a:pt x="1413" y="1177"/>
                  </a:cubicBezTo>
                  <a:cubicBezTo>
                    <a:pt x="1417" y="1169"/>
                    <a:pt x="1419" y="1160"/>
                    <a:pt x="1423" y="1152"/>
                  </a:cubicBezTo>
                  <a:cubicBezTo>
                    <a:pt x="1424" y="1150"/>
                    <a:pt x="1426" y="1149"/>
                    <a:pt x="1428" y="1145"/>
                  </a:cubicBezTo>
                  <a:cubicBezTo>
                    <a:pt x="1431" y="1138"/>
                    <a:pt x="1436" y="1130"/>
                    <a:pt x="1440" y="1121"/>
                  </a:cubicBezTo>
                  <a:cubicBezTo>
                    <a:pt x="1445" y="1113"/>
                    <a:pt x="1449" y="1104"/>
                    <a:pt x="1452" y="1096"/>
                  </a:cubicBezTo>
                  <a:cubicBezTo>
                    <a:pt x="1454" y="1090"/>
                    <a:pt x="1455" y="1086"/>
                    <a:pt x="1457" y="1081"/>
                  </a:cubicBezTo>
                  <a:cubicBezTo>
                    <a:pt x="1459" y="1074"/>
                    <a:pt x="1462" y="1067"/>
                    <a:pt x="1465" y="1059"/>
                  </a:cubicBezTo>
                  <a:cubicBezTo>
                    <a:pt x="1466" y="1056"/>
                    <a:pt x="1467" y="1052"/>
                    <a:pt x="1469" y="1049"/>
                  </a:cubicBezTo>
                  <a:cubicBezTo>
                    <a:pt x="1470" y="1046"/>
                    <a:pt x="1471" y="1043"/>
                    <a:pt x="1472" y="1040"/>
                  </a:cubicBezTo>
                  <a:cubicBezTo>
                    <a:pt x="1473" y="1036"/>
                    <a:pt x="1475" y="1033"/>
                    <a:pt x="1476" y="1029"/>
                  </a:cubicBezTo>
                  <a:cubicBezTo>
                    <a:pt x="1478" y="1025"/>
                    <a:pt x="1477" y="1021"/>
                    <a:pt x="1478" y="1016"/>
                  </a:cubicBezTo>
                  <a:cubicBezTo>
                    <a:pt x="1479" y="1015"/>
                    <a:pt x="1480" y="1013"/>
                    <a:pt x="1481" y="1011"/>
                  </a:cubicBezTo>
                  <a:cubicBezTo>
                    <a:pt x="1481" y="1009"/>
                    <a:pt x="1482" y="1006"/>
                    <a:pt x="1483" y="1004"/>
                  </a:cubicBezTo>
                  <a:cubicBezTo>
                    <a:pt x="1487" y="993"/>
                    <a:pt x="1488" y="984"/>
                    <a:pt x="1490" y="978"/>
                  </a:cubicBezTo>
                  <a:cubicBezTo>
                    <a:pt x="1491" y="975"/>
                    <a:pt x="1492" y="975"/>
                    <a:pt x="1493" y="970"/>
                  </a:cubicBezTo>
                  <a:cubicBezTo>
                    <a:pt x="1494" y="964"/>
                    <a:pt x="1494" y="958"/>
                    <a:pt x="1496" y="953"/>
                  </a:cubicBezTo>
                  <a:cubicBezTo>
                    <a:pt x="1497" y="945"/>
                    <a:pt x="1500" y="938"/>
                    <a:pt x="1502" y="931"/>
                  </a:cubicBezTo>
                  <a:cubicBezTo>
                    <a:pt x="1502" y="928"/>
                    <a:pt x="1501" y="924"/>
                    <a:pt x="1502" y="920"/>
                  </a:cubicBezTo>
                  <a:cubicBezTo>
                    <a:pt x="1503" y="909"/>
                    <a:pt x="1508" y="894"/>
                    <a:pt x="1508" y="884"/>
                  </a:cubicBezTo>
                  <a:cubicBezTo>
                    <a:pt x="1509" y="879"/>
                    <a:pt x="1508" y="877"/>
                    <a:pt x="1508" y="872"/>
                  </a:cubicBezTo>
                  <a:cubicBezTo>
                    <a:pt x="1509" y="863"/>
                    <a:pt x="1512" y="856"/>
                    <a:pt x="1512" y="847"/>
                  </a:cubicBezTo>
                  <a:cubicBezTo>
                    <a:pt x="1513" y="840"/>
                    <a:pt x="1513" y="833"/>
                    <a:pt x="1514" y="826"/>
                  </a:cubicBezTo>
                  <a:cubicBezTo>
                    <a:pt x="1514" y="823"/>
                    <a:pt x="1514" y="819"/>
                    <a:pt x="1514" y="817"/>
                  </a:cubicBezTo>
                  <a:cubicBezTo>
                    <a:pt x="1514" y="814"/>
                    <a:pt x="1514" y="811"/>
                    <a:pt x="1514" y="809"/>
                  </a:cubicBezTo>
                  <a:cubicBezTo>
                    <a:pt x="1514" y="806"/>
                    <a:pt x="1515" y="801"/>
                    <a:pt x="1515" y="798"/>
                  </a:cubicBezTo>
                  <a:cubicBezTo>
                    <a:pt x="1515" y="796"/>
                    <a:pt x="1513" y="796"/>
                    <a:pt x="1513" y="792"/>
                  </a:cubicBezTo>
                  <a:cubicBezTo>
                    <a:pt x="1513" y="792"/>
                    <a:pt x="1513" y="783"/>
                    <a:pt x="1513" y="783"/>
                  </a:cubicBezTo>
                  <a:cubicBezTo>
                    <a:pt x="1514" y="778"/>
                    <a:pt x="1515" y="775"/>
                    <a:pt x="1514" y="770"/>
                  </a:cubicBezTo>
                  <a:cubicBezTo>
                    <a:pt x="1514" y="756"/>
                    <a:pt x="1512" y="742"/>
                    <a:pt x="1512" y="733"/>
                  </a:cubicBezTo>
                  <a:cubicBezTo>
                    <a:pt x="1511" y="721"/>
                    <a:pt x="1511" y="716"/>
                    <a:pt x="1510" y="711"/>
                  </a:cubicBezTo>
                  <a:cubicBezTo>
                    <a:pt x="1508" y="703"/>
                    <a:pt x="1510" y="694"/>
                    <a:pt x="1508" y="685"/>
                  </a:cubicBezTo>
                  <a:cubicBezTo>
                    <a:pt x="1508" y="679"/>
                    <a:pt x="1505" y="672"/>
                    <a:pt x="1505" y="666"/>
                  </a:cubicBezTo>
                  <a:cubicBezTo>
                    <a:pt x="1504" y="663"/>
                    <a:pt x="1505" y="662"/>
                    <a:pt x="1504" y="657"/>
                  </a:cubicBezTo>
                  <a:cubicBezTo>
                    <a:pt x="1504" y="650"/>
                    <a:pt x="1501" y="643"/>
                    <a:pt x="1500" y="636"/>
                  </a:cubicBezTo>
                  <a:cubicBezTo>
                    <a:pt x="1500" y="633"/>
                    <a:pt x="1501" y="627"/>
                    <a:pt x="1500" y="625"/>
                  </a:cubicBezTo>
                  <a:cubicBezTo>
                    <a:pt x="1501" y="625"/>
                    <a:pt x="1497" y="620"/>
                    <a:pt x="1497" y="617"/>
                  </a:cubicBezTo>
                  <a:cubicBezTo>
                    <a:pt x="1495" y="612"/>
                    <a:pt x="1494" y="606"/>
                    <a:pt x="1493" y="602"/>
                  </a:cubicBezTo>
                  <a:cubicBezTo>
                    <a:pt x="1492" y="599"/>
                    <a:pt x="1490" y="598"/>
                    <a:pt x="1489" y="594"/>
                  </a:cubicBezTo>
                  <a:cubicBezTo>
                    <a:pt x="1488" y="589"/>
                    <a:pt x="1486" y="583"/>
                    <a:pt x="1485" y="577"/>
                  </a:cubicBezTo>
                  <a:cubicBezTo>
                    <a:pt x="1483" y="570"/>
                    <a:pt x="1481" y="564"/>
                    <a:pt x="1480" y="559"/>
                  </a:cubicBezTo>
                  <a:cubicBezTo>
                    <a:pt x="1479" y="554"/>
                    <a:pt x="1480" y="552"/>
                    <a:pt x="1478" y="548"/>
                  </a:cubicBezTo>
                  <a:cubicBezTo>
                    <a:pt x="1476" y="541"/>
                    <a:pt x="1473" y="535"/>
                    <a:pt x="1470" y="528"/>
                  </a:cubicBezTo>
                  <a:cubicBezTo>
                    <a:pt x="1468" y="522"/>
                    <a:pt x="1467" y="517"/>
                    <a:pt x="1465" y="511"/>
                  </a:cubicBezTo>
                  <a:cubicBezTo>
                    <a:pt x="1464" y="506"/>
                    <a:pt x="1462" y="501"/>
                    <a:pt x="1460" y="496"/>
                  </a:cubicBezTo>
                  <a:cubicBezTo>
                    <a:pt x="1458" y="491"/>
                    <a:pt x="1456" y="486"/>
                    <a:pt x="1454" y="481"/>
                  </a:cubicBezTo>
                  <a:cubicBezTo>
                    <a:pt x="1451" y="476"/>
                    <a:pt x="1449" y="471"/>
                    <a:pt x="1447" y="466"/>
                  </a:cubicBezTo>
                  <a:cubicBezTo>
                    <a:pt x="1446" y="464"/>
                    <a:pt x="1445" y="461"/>
                    <a:pt x="1444" y="459"/>
                  </a:cubicBezTo>
                  <a:cubicBezTo>
                    <a:pt x="1443" y="456"/>
                    <a:pt x="1442" y="454"/>
                    <a:pt x="1441" y="452"/>
                  </a:cubicBezTo>
                  <a:cubicBezTo>
                    <a:pt x="1444" y="452"/>
                    <a:pt x="1443" y="448"/>
                    <a:pt x="1440" y="442"/>
                  </a:cubicBezTo>
                  <a:cubicBezTo>
                    <a:pt x="1437" y="438"/>
                    <a:pt x="1439" y="451"/>
                    <a:pt x="1435" y="442"/>
                  </a:cubicBezTo>
                  <a:cubicBezTo>
                    <a:pt x="1432" y="431"/>
                    <a:pt x="1429" y="427"/>
                    <a:pt x="1424" y="419"/>
                  </a:cubicBezTo>
                  <a:cubicBezTo>
                    <a:pt x="1419" y="411"/>
                    <a:pt x="1413" y="399"/>
                    <a:pt x="1408" y="391"/>
                  </a:cubicBezTo>
                  <a:cubicBezTo>
                    <a:pt x="1407" y="388"/>
                    <a:pt x="1404" y="387"/>
                    <a:pt x="1403" y="384"/>
                  </a:cubicBezTo>
                  <a:cubicBezTo>
                    <a:pt x="1401" y="381"/>
                    <a:pt x="1400" y="377"/>
                    <a:pt x="1398" y="374"/>
                  </a:cubicBezTo>
                  <a:cubicBezTo>
                    <a:pt x="1397" y="372"/>
                    <a:pt x="1394" y="370"/>
                    <a:pt x="1393" y="368"/>
                  </a:cubicBezTo>
                  <a:cubicBezTo>
                    <a:pt x="1391" y="365"/>
                    <a:pt x="1392" y="363"/>
                    <a:pt x="1390" y="359"/>
                  </a:cubicBezTo>
                  <a:cubicBezTo>
                    <a:pt x="1388" y="356"/>
                    <a:pt x="1384" y="356"/>
                    <a:pt x="1383" y="351"/>
                  </a:cubicBezTo>
                  <a:cubicBezTo>
                    <a:pt x="1380" y="344"/>
                    <a:pt x="1383" y="343"/>
                    <a:pt x="1378" y="334"/>
                  </a:cubicBezTo>
                  <a:cubicBezTo>
                    <a:pt x="1372" y="330"/>
                    <a:pt x="1379" y="340"/>
                    <a:pt x="1376" y="340"/>
                  </a:cubicBezTo>
                  <a:cubicBezTo>
                    <a:pt x="1370" y="332"/>
                    <a:pt x="1365" y="322"/>
                    <a:pt x="1359" y="313"/>
                  </a:cubicBezTo>
                  <a:cubicBezTo>
                    <a:pt x="1357" y="311"/>
                    <a:pt x="1354" y="309"/>
                    <a:pt x="1351" y="306"/>
                  </a:cubicBezTo>
                  <a:cubicBezTo>
                    <a:pt x="1347" y="301"/>
                    <a:pt x="1343" y="293"/>
                    <a:pt x="1339" y="288"/>
                  </a:cubicBezTo>
                  <a:cubicBezTo>
                    <a:pt x="1333" y="282"/>
                    <a:pt x="1328" y="278"/>
                    <a:pt x="1324" y="273"/>
                  </a:cubicBezTo>
                  <a:cubicBezTo>
                    <a:pt x="1322" y="271"/>
                    <a:pt x="1319" y="265"/>
                    <a:pt x="1317" y="263"/>
                  </a:cubicBezTo>
                  <a:cubicBezTo>
                    <a:pt x="1313" y="258"/>
                    <a:pt x="1309" y="257"/>
                    <a:pt x="1305" y="253"/>
                  </a:cubicBezTo>
                  <a:cubicBezTo>
                    <a:pt x="1302" y="250"/>
                    <a:pt x="1300" y="244"/>
                    <a:pt x="1297" y="240"/>
                  </a:cubicBezTo>
                  <a:cubicBezTo>
                    <a:pt x="1295" y="239"/>
                    <a:pt x="1291" y="236"/>
                    <a:pt x="1288" y="234"/>
                  </a:cubicBezTo>
                  <a:cubicBezTo>
                    <a:pt x="1286" y="231"/>
                    <a:pt x="1284" y="227"/>
                    <a:pt x="1282" y="225"/>
                  </a:cubicBezTo>
                  <a:cubicBezTo>
                    <a:pt x="1280" y="223"/>
                    <a:pt x="1278" y="223"/>
                    <a:pt x="1276" y="222"/>
                  </a:cubicBezTo>
                  <a:cubicBezTo>
                    <a:pt x="1273" y="219"/>
                    <a:pt x="1269" y="216"/>
                    <a:pt x="1265" y="212"/>
                  </a:cubicBezTo>
                  <a:cubicBezTo>
                    <a:pt x="1261" y="208"/>
                    <a:pt x="1256" y="204"/>
                    <a:pt x="1253" y="200"/>
                  </a:cubicBezTo>
                  <a:cubicBezTo>
                    <a:pt x="1250" y="198"/>
                    <a:pt x="1250" y="196"/>
                    <a:pt x="1247" y="194"/>
                  </a:cubicBezTo>
                  <a:cubicBezTo>
                    <a:pt x="1245" y="192"/>
                    <a:pt x="1241" y="190"/>
                    <a:pt x="1239" y="188"/>
                  </a:cubicBezTo>
                  <a:cubicBezTo>
                    <a:pt x="1236" y="186"/>
                    <a:pt x="1234" y="183"/>
                    <a:pt x="1231" y="181"/>
                  </a:cubicBezTo>
                  <a:cubicBezTo>
                    <a:pt x="1228" y="178"/>
                    <a:pt x="1225" y="178"/>
                    <a:pt x="1222" y="175"/>
                  </a:cubicBezTo>
                  <a:cubicBezTo>
                    <a:pt x="1219" y="172"/>
                    <a:pt x="1213" y="168"/>
                    <a:pt x="1208" y="164"/>
                  </a:cubicBezTo>
                  <a:cubicBezTo>
                    <a:pt x="1203" y="160"/>
                    <a:pt x="1198" y="156"/>
                    <a:pt x="1197" y="155"/>
                  </a:cubicBezTo>
                  <a:cubicBezTo>
                    <a:pt x="1196" y="154"/>
                    <a:pt x="1196" y="153"/>
                    <a:pt x="1195" y="152"/>
                  </a:cubicBezTo>
                  <a:cubicBezTo>
                    <a:pt x="1189" y="149"/>
                    <a:pt x="1187" y="149"/>
                    <a:pt x="1183" y="146"/>
                  </a:cubicBezTo>
                  <a:cubicBezTo>
                    <a:pt x="1180" y="144"/>
                    <a:pt x="1178" y="139"/>
                    <a:pt x="1174" y="137"/>
                  </a:cubicBezTo>
                  <a:cubicBezTo>
                    <a:pt x="1171" y="135"/>
                    <a:pt x="1168" y="134"/>
                    <a:pt x="1163" y="132"/>
                  </a:cubicBezTo>
                  <a:cubicBezTo>
                    <a:pt x="1153" y="127"/>
                    <a:pt x="1144" y="121"/>
                    <a:pt x="1146" y="116"/>
                  </a:cubicBezTo>
                  <a:cubicBezTo>
                    <a:pt x="1141" y="113"/>
                    <a:pt x="1135" y="108"/>
                    <a:pt x="1130" y="105"/>
                  </a:cubicBezTo>
                  <a:cubicBezTo>
                    <a:pt x="1126" y="103"/>
                    <a:pt x="1124" y="104"/>
                    <a:pt x="1121" y="104"/>
                  </a:cubicBezTo>
                  <a:cubicBezTo>
                    <a:pt x="1112" y="101"/>
                    <a:pt x="1095" y="91"/>
                    <a:pt x="1084" y="85"/>
                  </a:cubicBezTo>
                  <a:cubicBezTo>
                    <a:pt x="1081" y="84"/>
                    <a:pt x="1082" y="82"/>
                    <a:pt x="1079" y="81"/>
                  </a:cubicBezTo>
                  <a:cubicBezTo>
                    <a:pt x="1077" y="81"/>
                    <a:pt x="1076" y="82"/>
                    <a:pt x="1074" y="81"/>
                  </a:cubicBezTo>
                  <a:cubicBezTo>
                    <a:pt x="1074" y="81"/>
                    <a:pt x="1073" y="79"/>
                    <a:pt x="1073" y="78"/>
                  </a:cubicBezTo>
                  <a:cubicBezTo>
                    <a:pt x="1067" y="73"/>
                    <a:pt x="1056" y="72"/>
                    <a:pt x="1052" y="70"/>
                  </a:cubicBezTo>
                  <a:cubicBezTo>
                    <a:pt x="1046" y="67"/>
                    <a:pt x="1044" y="62"/>
                    <a:pt x="1039" y="62"/>
                  </a:cubicBezTo>
                  <a:cubicBezTo>
                    <a:pt x="1036" y="62"/>
                    <a:pt x="1034" y="57"/>
                    <a:pt x="1031" y="59"/>
                  </a:cubicBezTo>
                  <a:cubicBezTo>
                    <a:pt x="1034" y="60"/>
                    <a:pt x="1036" y="62"/>
                    <a:pt x="1034" y="63"/>
                  </a:cubicBezTo>
                  <a:cubicBezTo>
                    <a:pt x="1028" y="61"/>
                    <a:pt x="1025" y="61"/>
                    <a:pt x="1021" y="58"/>
                  </a:cubicBezTo>
                  <a:cubicBezTo>
                    <a:pt x="1016" y="55"/>
                    <a:pt x="1014" y="55"/>
                    <a:pt x="1011" y="54"/>
                  </a:cubicBezTo>
                  <a:cubicBezTo>
                    <a:pt x="1009" y="53"/>
                    <a:pt x="1009" y="52"/>
                    <a:pt x="1006" y="51"/>
                  </a:cubicBezTo>
                  <a:cubicBezTo>
                    <a:pt x="1002" y="50"/>
                    <a:pt x="1001" y="50"/>
                    <a:pt x="997" y="49"/>
                  </a:cubicBezTo>
                  <a:cubicBezTo>
                    <a:pt x="994" y="48"/>
                    <a:pt x="989" y="44"/>
                    <a:pt x="984" y="43"/>
                  </a:cubicBezTo>
                  <a:cubicBezTo>
                    <a:pt x="982" y="42"/>
                    <a:pt x="981" y="43"/>
                    <a:pt x="978" y="41"/>
                  </a:cubicBezTo>
                  <a:cubicBezTo>
                    <a:pt x="974" y="40"/>
                    <a:pt x="971" y="37"/>
                    <a:pt x="967" y="36"/>
                  </a:cubicBezTo>
                  <a:cubicBezTo>
                    <a:pt x="961" y="34"/>
                    <a:pt x="957" y="37"/>
                    <a:pt x="951" y="32"/>
                  </a:cubicBezTo>
                  <a:cubicBezTo>
                    <a:pt x="951" y="30"/>
                    <a:pt x="961" y="37"/>
                    <a:pt x="959" y="33"/>
                  </a:cubicBezTo>
                  <a:cubicBezTo>
                    <a:pt x="953" y="29"/>
                    <a:pt x="952" y="30"/>
                    <a:pt x="944" y="27"/>
                  </a:cubicBezTo>
                  <a:cubicBezTo>
                    <a:pt x="944" y="31"/>
                    <a:pt x="939" y="28"/>
                    <a:pt x="937" y="29"/>
                  </a:cubicBezTo>
                  <a:cubicBezTo>
                    <a:pt x="931" y="29"/>
                    <a:pt x="929" y="29"/>
                    <a:pt x="924" y="27"/>
                  </a:cubicBezTo>
                  <a:cubicBezTo>
                    <a:pt x="921" y="26"/>
                    <a:pt x="917" y="24"/>
                    <a:pt x="914" y="24"/>
                  </a:cubicBezTo>
                  <a:cubicBezTo>
                    <a:pt x="909" y="22"/>
                    <a:pt x="903" y="23"/>
                    <a:pt x="898" y="22"/>
                  </a:cubicBezTo>
                  <a:cubicBezTo>
                    <a:pt x="893" y="21"/>
                    <a:pt x="890" y="18"/>
                    <a:pt x="886" y="17"/>
                  </a:cubicBezTo>
                  <a:cubicBezTo>
                    <a:pt x="883" y="16"/>
                    <a:pt x="875" y="15"/>
                    <a:pt x="872" y="15"/>
                  </a:cubicBezTo>
                  <a:cubicBezTo>
                    <a:pt x="868" y="14"/>
                    <a:pt x="868" y="16"/>
                    <a:pt x="864" y="15"/>
                  </a:cubicBezTo>
                  <a:cubicBezTo>
                    <a:pt x="857" y="15"/>
                    <a:pt x="851" y="13"/>
                    <a:pt x="844" y="12"/>
                  </a:cubicBezTo>
                  <a:cubicBezTo>
                    <a:pt x="838" y="10"/>
                    <a:pt x="831" y="9"/>
                    <a:pt x="825" y="10"/>
                  </a:cubicBezTo>
                  <a:cubicBezTo>
                    <a:pt x="823" y="8"/>
                    <a:pt x="824" y="6"/>
                    <a:pt x="819" y="6"/>
                  </a:cubicBezTo>
                  <a:cubicBezTo>
                    <a:pt x="813" y="9"/>
                    <a:pt x="802" y="8"/>
                    <a:pt x="790" y="6"/>
                  </a:cubicBezTo>
                  <a:cubicBezTo>
                    <a:pt x="788" y="6"/>
                    <a:pt x="781" y="4"/>
                    <a:pt x="778" y="4"/>
                  </a:cubicBezTo>
                  <a:cubicBezTo>
                    <a:pt x="778" y="4"/>
                    <a:pt x="773" y="5"/>
                    <a:pt x="772" y="5"/>
                  </a:cubicBezTo>
                  <a:cubicBezTo>
                    <a:pt x="768" y="5"/>
                    <a:pt x="763" y="5"/>
                    <a:pt x="759" y="5"/>
                  </a:cubicBezTo>
                  <a:cubicBezTo>
                    <a:pt x="754" y="4"/>
                    <a:pt x="750" y="4"/>
                    <a:pt x="746" y="4"/>
                  </a:cubicBezTo>
                  <a:cubicBezTo>
                    <a:pt x="738" y="4"/>
                    <a:pt x="733" y="8"/>
                    <a:pt x="727" y="3"/>
                  </a:cubicBezTo>
                  <a:cubicBezTo>
                    <a:pt x="731" y="3"/>
                    <a:pt x="738" y="4"/>
                    <a:pt x="737" y="1"/>
                  </a:cubicBezTo>
                  <a:cubicBezTo>
                    <a:pt x="731" y="1"/>
                    <a:pt x="724" y="1"/>
                    <a:pt x="717" y="0"/>
                  </a:cubicBezTo>
                  <a:cubicBezTo>
                    <a:pt x="711" y="0"/>
                    <a:pt x="705" y="0"/>
                    <a:pt x="699" y="1"/>
                  </a:cubicBezTo>
                  <a:cubicBezTo>
                    <a:pt x="694" y="2"/>
                    <a:pt x="693" y="4"/>
                    <a:pt x="688" y="4"/>
                  </a:cubicBezTo>
                  <a:cubicBezTo>
                    <a:pt x="685" y="4"/>
                    <a:pt x="684" y="3"/>
                    <a:pt x="680" y="3"/>
                  </a:cubicBezTo>
                  <a:cubicBezTo>
                    <a:pt x="668" y="3"/>
                    <a:pt x="665" y="5"/>
                    <a:pt x="658" y="6"/>
                  </a:cubicBezTo>
                  <a:cubicBezTo>
                    <a:pt x="656" y="6"/>
                    <a:pt x="655" y="5"/>
                    <a:pt x="652" y="6"/>
                  </a:cubicBezTo>
                  <a:cubicBezTo>
                    <a:pt x="645" y="6"/>
                    <a:pt x="635" y="7"/>
                    <a:pt x="632" y="8"/>
                  </a:cubicBezTo>
                  <a:cubicBezTo>
                    <a:pt x="631" y="8"/>
                    <a:pt x="632" y="10"/>
                    <a:pt x="630" y="11"/>
                  </a:cubicBezTo>
                  <a:cubicBezTo>
                    <a:pt x="625" y="13"/>
                    <a:pt x="618" y="11"/>
                    <a:pt x="618" y="14"/>
                  </a:cubicBezTo>
                  <a:cubicBezTo>
                    <a:pt x="615" y="13"/>
                    <a:pt x="612" y="11"/>
                    <a:pt x="604" y="13"/>
                  </a:cubicBezTo>
                  <a:cubicBezTo>
                    <a:pt x="603" y="16"/>
                    <a:pt x="611" y="15"/>
                    <a:pt x="606" y="17"/>
                  </a:cubicBezTo>
                  <a:cubicBezTo>
                    <a:pt x="598" y="19"/>
                    <a:pt x="590" y="21"/>
                    <a:pt x="582" y="22"/>
                  </a:cubicBezTo>
                  <a:cubicBezTo>
                    <a:pt x="578" y="23"/>
                    <a:pt x="574" y="24"/>
                    <a:pt x="570" y="24"/>
                  </a:cubicBezTo>
                  <a:cubicBezTo>
                    <a:pt x="566" y="25"/>
                    <a:pt x="562" y="26"/>
                    <a:pt x="557" y="27"/>
                  </a:cubicBezTo>
                  <a:cubicBezTo>
                    <a:pt x="552" y="28"/>
                    <a:pt x="546" y="31"/>
                    <a:pt x="544" y="31"/>
                  </a:cubicBezTo>
                  <a:cubicBezTo>
                    <a:pt x="543" y="31"/>
                    <a:pt x="543" y="31"/>
                    <a:pt x="542" y="31"/>
                  </a:cubicBezTo>
                  <a:cubicBezTo>
                    <a:pt x="541" y="30"/>
                    <a:pt x="539" y="30"/>
                    <a:pt x="539" y="30"/>
                  </a:cubicBezTo>
                  <a:cubicBezTo>
                    <a:pt x="532" y="32"/>
                    <a:pt x="532" y="35"/>
                    <a:pt x="526" y="37"/>
                  </a:cubicBezTo>
                  <a:cubicBezTo>
                    <a:pt x="523" y="35"/>
                    <a:pt x="511" y="41"/>
                    <a:pt x="510" y="38"/>
                  </a:cubicBezTo>
                  <a:cubicBezTo>
                    <a:pt x="509" y="41"/>
                    <a:pt x="504" y="43"/>
                    <a:pt x="497" y="45"/>
                  </a:cubicBezTo>
                  <a:cubicBezTo>
                    <a:pt x="491" y="47"/>
                    <a:pt x="483" y="49"/>
                    <a:pt x="477" y="52"/>
                  </a:cubicBezTo>
                  <a:cubicBezTo>
                    <a:pt x="470" y="54"/>
                    <a:pt x="466" y="57"/>
                    <a:pt x="462" y="59"/>
                  </a:cubicBezTo>
                  <a:cubicBezTo>
                    <a:pt x="460" y="60"/>
                    <a:pt x="458" y="59"/>
                    <a:pt x="454" y="61"/>
                  </a:cubicBezTo>
                  <a:cubicBezTo>
                    <a:pt x="451" y="62"/>
                    <a:pt x="449" y="65"/>
                    <a:pt x="446" y="66"/>
                  </a:cubicBezTo>
                  <a:cubicBezTo>
                    <a:pt x="442" y="68"/>
                    <a:pt x="440" y="67"/>
                    <a:pt x="438" y="68"/>
                  </a:cubicBezTo>
                  <a:cubicBezTo>
                    <a:pt x="435" y="69"/>
                    <a:pt x="432" y="72"/>
                    <a:pt x="429" y="73"/>
                  </a:cubicBezTo>
                  <a:cubicBezTo>
                    <a:pt x="422" y="76"/>
                    <a:pt x="415" y="79"/>
                    <a:pt x="409" y="82"/>
                  </a:cubicBezTo>
                  <a:cubicBezTo>
                    <a:pt x="401" y="86"/>
                    <a:pt x="396" y="90"/>
                    <a:pt x="390" y="92"/>
                  </a:cubicBezTo>
                  <a:cubicBezTo>
                    <a:pt x="387" y="94"/>
                    <a:pt x="383" y="94"/>
                    <a:pt x="380" y="95"/>
                  </a:cubicBezTo>
                  <a:cubicBezTo>
                    <a:pt x="381" y="97"/>
                    <a:pt x="385" y="97"/>
                    <a:pt x="380" y="100"/>
                  </a:cubicBezTo>
                  <a:cubicBezTo>
                    <a:pt x="375" y="101"/>
                    <a:pt x="373" y="98"/>
                    <a:pt x="364" y="103"/>
                  </a:cubicBezTo>
                  <a:cubicBezTo>
                    <a:pt x="360" y="106"/>
                    <a:pt x="370" y="105"/>
                    <a:pt x="362" y="109"/>
                  </a:cubicBezTo>
                  <a:cubicBezTo>
                    <a:pt x="354" y="112"/>
                    <a:pt x="348" y="116"/>
                    <a:pt x="341" y="120"/>
                  </a:cubicBezTo>
                  <a:cubicBezTo>
                    <a:pt x="335" y="124"/>
                    <a:pt x="329" y="128"/>
                    <a:pt x="323" y="132"/>
                  </a:cubicBezTo>
                  <a:cubicBezTo>
                    <a:pt x="321" y="133"/>
                    <a:pt x="321" y="131"/>
                    <a:pt x="319" y="132"/>
                  </a:cubicBezTo>
                  <a:cubicBezTo>
                    <a:pt x="316" y="133"/>
                    <a:pt x="314" y="136"/>
                    <a:pt x="311" y="138"/>
                  </a:cubicBezTo>
                  <a:cubicBezTo>
                    <a:pt x="304" y="142"/>
                    <a:pt x="306" y="138"/>
                    <a:pt x="301" y="142"/>
                  </a:cubicBezTo>
                  <a:cubicBezTo>
                    <a:pt x="296" y="146"/>
                    <a:pt x="297" y="148"/>
                    <a:pt x="290" y="153"/>
                  </a:cubicBezTo>
                  <a:cubicBezTo>
                    <a:pt x="287" y="155"/>
                    <a:pt x="288" y="152"/>
                    <a:pt x="285" y="154"/>
                  </a:cubicBezTo>
                  <a:cubicBezTo>
                    <a:pt x="286" y="153"/>
                    <a:pt x="275" y="162"/>
                    <a:pt x="274" y="162"/>
                  </a:cubicBezTo>
                  <a:cubicBezTo>
                    <a:pt x="270" y="167"/>
                    <a:pt x="275" y="168"/>
                    <a:pt x="269" y="171"/>
                  </a:cubicBezTo>
                  <a:cubicBezTo>
                    <a:pt x="263" y="178"/>
                    <a:pt x="265" y="170"/>
                    <a:pt x="259" y="175"/>
                  </a:cubicBezTo>
                  <a:cubicBezTo>
                    <a:pt x="258" y="179"/>
                    <a:pt x="263" y="176"/>
                    <a:pt x="260" y="179"/>
                  </a:cubicBezTo>
                  <a:cubicBezTo>
                    <a:pt x="255" y="183"/>
                    <a:pt x="256" y="184"/>
                    <a:pt x="251" y="187"/>
                  </a:cubicBezTo>
                  <a:cubicBezTo>
                    <a:pt x="249" y="185"/>
                    <a:pt x="249" y="185"/>
                    <a:pt x="249" y="185"/>
                  </a:cubicBezTo>
                  <a:cubicBezTo>
                    <a:pt x="243" y="190"/>
                    <a:pt x="239" y="192"/>
                    <a:pt x="231" y="200"/>
                  </a:cubicBezTo>
                  <a:cubicBezTo>
                    <a:pt x="240" y="201"/>
                    <a:pt x="223" y="209"/>
                    <a:pt x="223" y="214"/>
                  </a:cubicBezTo>
                  <a:cubicBezTo>
                    <a:pt x="218" y="217"/>
                    <a:pt x="217" y="214"/>
                    <a:pt x="211" y="219"/>
                  </a:cubicBezTo>
                  <a:cubicBezTo>
                    <a:pt x="209" y="223"/>
                    <a:pt x="208" y="227"/>
                    <a:pt x="204" y="231"/>
                  </a:cubicBezTo>
                  <a:cubicBezTo>
                    <a:pt x="201" y="234"/>
                    <a:pt x="198" y="234"/>
                    <a:pt x="193" y="237"/>
                  </a:cubicBezTo>
                  <a:cubicBezTo>
                    <a:pt x="188" y="241"/>
                    <a:pt x="182" y="248"/>
                    <a:pt x="182" y="248"/>
                  </a:cubicBezTo>
                  <a:cubicBezTo>
                    <a:pt x="181" y="251"/>
                    <a:pt x="179" y="255"/>
                    <a:pt x="177" y="257"/>
                  </a:cubicBezTo>
                  <a:cubicBezTo>
                    <a:pt x="175" y="260"/>
                    <a:pt x="172" y="262"/>
                    <a:pt x="170" y="264"/>
                  </a:cubicBezTo>
                  <a:cubicBezTo>
                    <a:pt x="167" y="266"/>
                    <a:pt x="165" y="268"/>
                    <a:pt x="163" y="271"/>
                  </a:cubicBezTo>
                  <a:cubicBezTo>
                    <a:pt x="160" y="275"/>
                    <a:pt x="168" y="273"/>
                    <a:pt x="162" y="278"/>
                  </a:cubicBezTo>
                  <a:cubicBezTo>
                    <a:pt x="159" y="281"/>
                    <a:pt x="159" y="276"/>
                    <a:pt x="157" y="276"/>
                  </a:cubicBezTo>
                  <a:cubicBezTo>
                    <a:pt x="150" y="282"/>
                    <a:pt x="150" y="288"/>
                    <a:pt x="147" y="293"/>
                  </a:cubicBezTo>
                  <a:cubicBezTo>
                    <a:pt x="145" y="295"/>
                    <a:pt x="142" y="297"/>
                    <a:pt x="140" y="300"/>
                  </a:cubicBezTo>
                  <a:cubicBezTo>
                    <a:pt x="136" y="304"/>
                    <a:pt x="135" y="309"/>
                    <a:pt x="129" y="314"/>
                  </a:cubicBezTo>
                  <a:cubicBezTo>
                    <a:pt x="130" y="317"/>
                    <a:pt x="135" y="311"/>
                    <a:pt x="132" y="316"/>
                  </a:cubicBezTo>
                  <a:cubicBezTo>
                    <a:pt x="131" y="318"/>
                    <a:pt x="130" y="320"/>
                    <a:pt x="128" y="322"/>
                  </a:cubicBezTo>
                  <a:cubicBezTo>
                    <a:pt x="127" y="323"/>
                    <a:pt x="126" y="325"/>
                    <a:pt x="124" y="326"/>
                  </a:cubicBezTo>
                  <a:cubicBezTo>
                    <a:pt x="121" y="329"/>
                    <a:pt x="118" y="332"/>
                    <a:pt x="116" y="336"/>
                  </a:cubicBezTo>
                  <a:cubicBezTo>
                    <a:pt x="113" y="339"/>
                    <a:pt x="112" y="344"/>
                    <a:pt x="110" y="348"/>
                  </a:cubicBezTo>
                  <a:cubicBezTo>
                    <a:pt x="106" y="355"/>
                    <a:pt x="97" y="363"/>
                    <a:pt x="95" y="366"/>
                  </a:cubicBezTo>
                  <a:cubicBezTo>
                    <a:pt x="92" y="370"/>
                    <a:pt x="90" y="373"/>
                    <a:pt x="88" y="377"/>
                  </a:cubicBezTo>
                  <a:cubicBezTo>
                    <a:pt x="86" y="381"/>
                    <a:pt x="84" y="385"/>
                    <a:pt x="82" y="388"/>
                  </a:cubicBezTo>
                  <a:cubicBezTo>
                    <a:pt x="80" y="392"/>
                    <a:pt x="77" y="396"/>
                    <a:pt x="74" y="400"/>
                  </a:cubicBezTo>
                  <a:cubicBezTo>
                    <a:pt x="74" y="401"/>
                    <a:pt x="73" y="406"/>
                    <a:pt x="72" y="407"/>
                  </a:cubicBezTo>
                  <a:cubicBezTo>
                    <a:pt x="70" y="412"/>
                    <a:pt x="67" y="418"/>
                    <a:pt x="63" y="424"/>
                  </a:cubicBezTo>
                  <a:cubicBezTo>
                    <a:pt x="60" y="430"/>
                    <a:pt x="56" y="437"/>
                    <a:pt x="53" y="443"/>
                  </a:cubicBezTo>
                  <a:cubicBezTo>
                    <a:pt x="52" y="447"/>
                    <a:pt x="51" y="451"/>
                    <a:pt x="50" y="455"/>
                  </a:cubicBezTo>
                  <a:cubicBezTo>
                    <a:pt x="48" y="458"/>
                    <a:pt x="47" y="462"/>
                    <a:pt x="45" y="466"/>
                  </a:cubicBezTo>
                  <a:cubicBezTo>
                    <a:pt x="44" y="468"/>
                    <a:pt x="43" y="470"/>
                    <a:pt x="42" y="472"/>
                  </a:cubicBezTo>
                  <a:cubicBezTo>
                    <a:pt x="42" y="474"/>
                    <a:pt x="41" y="476"/>
                    <a:pt x="40" y="478"/>
                  </a:cubicBezTo>
                  <a:cubicBezTo>
                    <a:pt x="37" y="486"/>
                    <a:pt x="34" y="493"/>
                    <a:pt x="31" y="498"/>
                  </a:cubicBezTo>
                  <a:cubicBezTo>
                    <a:pt x="30" y="500"/>
                    <a:pt x="28" y="501"/>
                    <a:pt x="27" y="504"/>
                  </a:cubicBezTo>
                  <a:cubicBezTo>
                    <a:pt x="25" y="508"/>
                    <a:pt x="26" y="509"/>
                    <a:pt x="25" y="512"/>
                  </a:cubicBezTo>
                  <a:cubicBezTo>
                    <a:pt x="23" y="517"/>
                    <a:pt x="19" y="522"/>
                    <a:pt x="18" y="524"/>
                  </a:cubicBezTo>
                  <a:cubicBezTo>
                    <a:pt x="15" y="530"/>
                    <a:pt x="13" y="537"/>
                    <a:pt x="12" y="540"/>
                  </a:cubicBezTo>
                  <a:cubicBezTo>
                    <a:pt x="7" y="549"/>
                    <a:pt x="0" y="558"/>
                    <a:pt x="1" y="570"/>
                  </a:cubicBezTo>
                  <a:cubicBezTo>
                    <a:pt x="2" y="568"/>
                    <a:pt x="3" y="566"/>
                    <a:pt x="5" y="567"/>
                  </a:cubicBezTo>
                  <a:cubicBezTo>
                    <a:pt x="6" y="571"/>
                    <a:pt x="2" y="574"/>
                    <a:pt x="3" y="578"/>
                  </a:cubicBezTo>
                  <a:cubicBezTo>
                    <a:pt x="7" y="579"/>
                    <a:pt x="10" y="574"/>
                    <a:pt x="14" y="577"/>
                  </a:cubicBezTo>
                  <a:cubicBezTo>
                    <a:pt x="15" y="581"/>
                    <a:pt x="16" y="584"/>
                    <a:pt x="15" y="589"/>
                  </a:cubicBezTo>
                  <a:cubicBezTo>
                    <a:pt x="18" y="592"/>
                    <a:pt x="19" y="581"/>
                    <a:pt x="22" y="583"/>
                  </a:cubicBezTo>
                  <a:cubicBezTo>
                    <a:pt x="20" y="589"/>
                    <a:pt x="18" y="595"/>
                    <a:pt x="17" y="602"/>
                  </a:cubicBezTo>
                  <a:cubicBezTo>
                    <a:pt x="20" y="603"/>
                    <a:pt x="24" y="600"/>
                    <a:pt x="22" y="611"/>
                  </a:cubicBezTo>
                  <a:cubicBezTo>
                    <a:pt x="25" y="611"/>
                    <a:pt x="28" y="603"/>
                    <a:pt x="29" y="608"/>
                  </a:cubicBezTo>
                  <a:cubicBezTo>
                    <a:pt x="25" y="616"/>
                    <a:pt x="29" y="617"/>
                    <a:pt x="28" y="623"/>
                  </a:cubicBezTo>
                  <a:cubicBezTo>
                    <a:pt x="27" y="628"/>
                    <a:pt x="27" y="633"/>
                    <a:pt x="26" y="637"/>
                  </a:cubicBezTo>
                  <a:cubicBezTo>
                    <a:pt x="24" y="644"/>
                    <a:pt x="24" y="644"/>
                    <a:pt x="24" y="644"/>
                  </a:cubicBezTo>
                  <a:cubicBezTo>
                    <a:pt x="23" y="651"/>
                    <a:pt x="23" y="651"/>
                    <a:pt x="23" y="651"/>
                  </a:cubicBezTo>
                  <a:cubicBezTo>
                    <a:pt x="22" y="660"/>
                    <a:pt x="20" y="669"/>
                    <a:pt x="18" y="678"/>
                  </a:cubicBezTo>
                  <a:cubicBezTo>
                    <a:pt x="17" y="684"/>
                    <a:pt x="17" y="689"/>
                    <a:pt x="16" y="695"/>
                  </a:cubicBezTo>
                  <a:cubicBezTo>
                    <a:pt x="16" y="697"/>
                    <a:pt x="15" y="698"/>
                    <a:pt x="14" y="700"/>
                  </a:cubicBezTo>
                  <a:cubicBezTo>
                    <a:pt x="13" y="704"/>
                    <a:pt x="13" y="709"/>
                    <a:pt x="12" y="713"/>
                  </a:cubicBezTo>
                  <a:cubicBezTo>
                    <a:pt x="11" y="724"/>
                    <a:pt x="11" y="728"/>
                    <a:pt x="11" y="734"/>
                  </a:cubicBezTo>
                  <a:cubicBezTo>
                    <a:pt x="12" y="739"/>
                    <a:pt x="13" y="742"/>
                    <a:pt x="13" y="745"/>
                  </a:cubicBezTo>
                  <a:cubicBezTo>
                    <a:pt x="14" y="747"/>
                    <a:pt x="14" y="748"/>
                    <a:pt x="16" y="749"/>
                  </a:cubicBezTo>
                  <a:cubicBezTo>
                    <a:pt x="19" y="749"/>
                    <a:pt x="19" y="744"/>
                    <a:pt x="21" y="743"/>
                  </a:cubicBezTo>
                  <a:cubicBezTo>
                    <a:pt x="23" y="743"/>
                    <a:pt x="22" y="748"/>
                    <a:pt x="23" y="749"/>
                  </a:cubicBezTo>
                  <a:cubicBezTo>
                    <a:pt x="24" y="740"/>
                    <a:pt x="28" y="747"/>
                    <a:pt x="30" y="745"/>
                  </a:cubicBezTo>
                  <a:cubicBezTo>
                    <a:pt x="31" y="744"/>
                    <a:pt x="34" y="738"/>
                    <a:pt x="36" y="736"/>
                  </a:cubicBezTo>
                  <a:cubicBezTo>
                    <a:pt x="37" y="735"/>
                    <a:pt x="38" y="736"/>
                    <a:pt x="38" y="735"/>
                  </a:cubicBezTo>
                  <a:cubicBezTo>
                    <a:pt x="40" y="729"/>
                    <a:pt x="40" y="719"/>
                    <a:pt x="41" y="711"/>
                  </a:cubicBezTo>
                  <a:cubicBezTo>
                    <a:pt x="41" y="709"/>
                    <a:pt x="43" y="708"/>
                    <a:pt x="43" y="706"/>
                  </a:cubicBezTo>
                  <a:cubicBezTo>
                    <a:pt x="45" y="698"/>
                    <a:pt x="44" y="694"/>
                    <a:pt x="48" y="692"/>
                  </a:cubicBezTo>
                  <a:cubicBezTo>
                    <a:pt x="50" y="693"/>
                    <a:pt x="50" y="698"/>
                    <a:pt x="53" y="698"/>
                  </a:cubicBezTo>
                  <a:cubicBezTo>
                    <a:pt x="55" y="695"/>
                    <a:pt x="57" y="692"/>
                    <a:pt x="58" y="688"/>
                  </a:cubicBezTo>
                  <a:cubicBezTo>
                    <a:pt x="59" y="687"/>
                    <a:pt x="59" y="685"/>
                    <a:pt x="60" y="683"/>
                  </a:cubicBezTo>
                  <a:cubicBezTo>
                    <a:pt x="60" y="681"/>
                    <a:pt x="61" y="679"/>
                    <a:pt x="61" y="676"/>
                  </a:cubicBezTo>
                  <a:cubicBezTo>
                    <a:pt x="66" y="673"/>
                    <a:pt x="68" y="676"/>
                    <a:pt x="68" y="680"/>
                  </a:cubicBezTo>
                  <a:cubicBezTo>
                    <a:pt x="68" y="685"/>
                    <a:pt x="67" y="691"/>
                    <a:pt x="65" y="696"/>
                  </a:cubicBezTo>
                  <a:cubicBezTo>
                    <a:pt x="68" y="698"/>
                    <a:pt x="67" y="707"/>
                    <a:pt x="68" y="713"/>
                  </a:cubicBezTo>
                  <a:cubicBezTo>
                    <a:pt x="69" y="718"/>
                    <a:pt x="73" y="710"/>
                    <a:pt x="73" y="717"/>
                  </a:cubicBezTo>
                  <a:cubicBezTo>
                    <a:pt x="70" y="725"/>
                    <a:pt x="71" y="732"/>
                    <a:pt x="71" y="739"/>
                  </a:cubicBezTo>
                  <a:cubicBezTo>
                    <a:pt x="71" y="742"/>
                    <a:pt x="71" y="745"/>
                    <a:pt x="70" y="748"/>
                  </a:cubicBezTo>
                  <a:cubicBezTo>
                    <a:pt x="70" y="751"/>
                    <a:pt x="70" y="753"/>
                    <a:pt x="70" y="756"/>
                  </a:cubicBezTo>
                  <a:cubicBezTo>
                    <a:pt x="70" y="760"/>
                    <a:pt x="72" y="764"/>
                    <a:pt x="72" y="768"/>
                  </a:cubicBezTo>
                  <a:cubicBezTo>
                    <a:pt x="72" y="770"/>
                    <a:pt x="71" y="774"/>
                    <a:pt x="71" y="777"/>
                  </a:cubicBezTo>
                  <a:cubicBezTo>
                    <a:pt x="71" y="780"/>
                    <a:pt x="72" y="782"/>
                    <a:pt x="72" y="784"/>
                  </a:cubicBezTo>
                  <a:cubicBezTo>
                    <a:pt x="72" y="786"/>
                    <a:pt x="71" y="789"/>
                    <a:pt x="72" y="792"/>
                  </a:cubicBezTo>
                  <a:cubicBezTo>
                    <a:pt x="72" y="799"/>
                    <a:pt x="73" y="812"/>
                    <a:pt x="75" y="821"/>
                  </a:cubicBezTo>
                  <a:cubicBezTo>
                    <a:pt x="75" y="823"/>
                    <a:pt x="76" y="827"/>
                    <a:pt x="76" y="828"/>
                  </a:cubicBezTo>
                  <a:cubicBezTo>
                    <a:pt x="76" y="831"/>
                    <a:pt x="75" y="833"/>
                    <a:pt x="75" y="836"/>
                  </a:cubicBezTo>
                  <a:cubicBezTo>
                    <a:pt x="76" y="838"/>
                    <a:pt x="77" y="840"/>
                    <a:pt x="78" y="843"/>
                  </a:cubicBezTo>
                  <a:cubicBezTo>
                    <a:pt x="78" y="845"/>
                    <a:pt x="78" y="849"/>
                    <a:pt x="78" y="851"/>
                  </a:cubicBezTo>
                  <a:cubicBezTo>
                    <a:pt x="80" y="859"/>
                    <a:pt x="83" y="867"/>
                    <a:pt x="84" y="875"/>
                  </a:cubicBezTo>
                  <a:cubicBezTo>
                    <a:pt x="90" y="869"/>
                    <a:pt x="82" y="856"/>
                    <a:pt x="81" y="847"/>
                  </a:cubicBezTo>
                  <a:cubicBezTo>
                    <a:pt x="81" y="844"/>
                    <a:pt x="82" y="842"/>
                    <a:pt x="83" y="839"/>
                  </a:cubicBezTo>
                  <a:cubicBezTo>
                    <a:pt x="83" y="832"/>
                    <a:pt x="82" y="825"/>
                    <a:pt x="83" y="818"/>
                  </a:cubicBezTo>
                  <a:cubicBezTo>
                    <a:pt x="83" y="815"/>
                    <a:pt x="80" y="822"/>
                    <a:pt x="79" y="815"/>
                  </a:cubicBezTo>
                  <a:cubicBezTo>
                    <a:pt x="79" y="810"/>
                    <a:pt x="79" y="806"/>
                    <a:pt x="78" y="803"/>
                  </a:cubicBezTo>
                  <a:cubicBezTo>
                    <a:pt x="78" y="799"/>
                    <a:pt x="78" y="796"/>
                    <a:pt x="78" y="790"/>
                  </a:cubicBezTo>
                  <a:cubicBezTo>
                    <a:pt x="81" y="790"/>
                    <a:pt x="81" y="790"/>
                    <a:pt x="81" y="790"/>
                  </a:cubicBezTo>
                  <a:cubicBezTo>
                    <a:pt x="82" y="783"/>
                    <a:pt x="79" y="783"/>
                    <a:pt x="79" y="778"/>
                  </a:cubicBezTo>
                  <a:cubicBezTo>
                    <a:pt x="82" y="775"/>
                    <a:pt x="80" y="769"/>
                    <a:pt x="80" y="763"/>
                  </a:cubicBezTo>
                  <a:cubicBezTo>
                    <a:pt x="80" y="760"/>
                    <a:pt x="81" y="755"/>
                    <a:pt x="81" y="750"/>
                  </a:cubicBezTo>
                  <a:cubicBezTo>
                    <a:pt x="81" y="746"/>
                    <a:pt x="82" y="742"/>
                    <a:pt x="82" y="741"/>
                  </a:cubicBezTo>
                  <a:cubicBezTo>
                    <a:pt x="84" y="735"/>
                    <a:pt x="82" y="733"/>
                    <a:pt x="82" y="728"/>
                  </a:cubicBezTo>
                  <a:cubicBezTo>
                    <a:pt x="82" y="723"/>
                    <a:pt x="83" y="720"/>
                    <a:pt x="82" y="716"/>
                  </a:cubicBezTo>
                  <a:cubicBezTo>
                    <a:pt x="86" y="718"/>
                    <a:pt x="86" y="713"/>
                    <a:pt x="86" y="710"/>
                  </a:cubicBezTo>
                  <a:cubicBezTo>
                    <a:pt x="87" y="709"/>
                    <a:pt x="88" y="707"/>
                    <a:pt x="89" y="707"/>
                  </a:cubicBezTo>
                  <a:cubicBezTo>
                    <a:pt x="90" y="703"/>
                    <a:pt x="91" y="701"/>
                    <a:pt x="92" y="699"/>
                  </a:cubicBezTo>
                  <a:cubicBezTo>
                    <a:pt x="93" y="695"/>
                    <a:pt x="92" y="692"/>
                    <a:pt x="93" y="689"/>
                  </a:cubicBezTo>
                  <a:cubicBezTo>
                    <a:pt x="93" y="687"/>
                    <a:pt x="94" y="686"/>
                    <a:pt x="95" y="684"/>
                  </a:cubicBezTo>
                  <a:cubicBezTo>
                    <a:pt x="96" y="681"/>
                    <a:pt x="96" y="681"/>
                    <a:pt x="98" y="679"/>
                  </a:cubicBezTo>
                  <a:cubicBezTo>
                    <a:pt x="98" y="679"/>
                    <a:pt x="99" y="681"/>
                    <a:pt x="99" y="681"/>
                  </a:cubicBezTo>
                  <a:cubicBezTo>
                    <a:pt x="99" y="681"/>
                    <a:pt x="101" y="678"/>
                    <a:pt x="101" y="678"/>
                  </a:cubicBezTo>
                  <a:cubicBezTo>
                    <a:pt x="103" y="677"/>
                    <a:pt x="105" y="679"/>
                    <a:pt x="107" y="677"/>
                  </a:cubicBezTo>
                  <a:cubicBezTo>
                    <a:pt x="108" y="676"/>
                    <a:pt x="108" y="671"/>
                    <a:pt x="111" y="666"/>
                  </a:cubicBezTo>
                  <a:cubicBezTo>
                    <a:pt x="112" y="664"/>
                    <a:pt x="116" y="663"/>
                    <a:pt x="118" y="661"/>
                  </a:cubicBezTo>
                  <a:cubicBezTo>
                    <a:pt x="119" y="660"/>
                    <a:pt x="120" y="656"/>
                    <a:pt x="121" y="655"/>
                  </a:cubicBezTo>
                  <a:cubicBezTo>
                    <a:pt x="121" y="654"/>
                    <a:pt x="122" y="657"/>
                    <a:pt x="122" y="657"/>
                  </a:cubicBezTo>
                  <a:cubicBezTo>
                    <a:pt x="124" y="656"/>
                    <a:pt x="122" y="652"/>
                    <a:pt x="123" y="651"/>
                  </a:cubicBezTo>
                  <a:cubicBezTo>
                    <a:pt x="124" y="650"/>
                    <a:pt x="124" y="653"/>
                    <a:pt x="125" y="652"/>
                  </a:cubicBezTo>
                  <a:cubicBezTo>
                    <a:pt x="125" y="652"/>
                    <a:pt x="126" y="648"/>
                    <a:pt x="126" y="648"/>
                  </a:cubicBezTo>
                  <a:cubicBezTo>
                    <a:pt x="127" y="647"/>
                    <a:pt x="127" y="646"/>
                    <a:pt x="128" y="645"/>
                  </a:cubicBezTo>
                  <a:cubicBezTo>
                    <a:pt x="128" y="645"/>
                    <a:pt x="131" y="644"/>
                    <a:pt x="131" y="644"/>
                  </a:cubicBezTo>
                  <a:cubicBezTo>
                    <a:pt x="132" y="642"/>
                    <a:pt x="131" y="639"/>
                    <a:pt x="131" y="638"/>
                  </a:cubicBezTo>
                  <a:cubicBezTo>
                    <a:pt x="132" y="636"/>
                    <a:pt x="133" y="637"/>
                    <a:pt x="134" y="633"/>
                  </a:cubicBezTo>
                  <a:cubicBezTo>
                    <a:pt x="134" y="631"/>
                    <a:pt x="133" y="630"/>
                    <a:pt x="134" y="627"/>
                  </a:cubicBezTo>
                  <a:cubicBezTo>
                    <a:pt x="134" y="627"/>
                    <a:pt x="136" y="625"/>
                    <a:pt x="136" y="624"/>
                  </a:cubicBezTo>
                  <a:cubicBezTo>
                    <a:pt x="137" y="622"/>
                    <a:pt x="137" y="619"/>
                    <a:pt x="138" y="617"/>
                  </a:cubicBezTo>
                  <a:cubicBezTo>
                    <a:pt x="139" y="613"/>
                    <a:pt x="141" y="614"/>
                    <a:pt x="141" y="611"/>
                  </a:cubicBezTo>
                  <a:cubicBezTo>
                    <a:pt x="141" y="611"/>
                    <a:pt x="140" y="609"/>
                    <a:pt x="140" y="609"/>
                  </a:cubicBezTo>
                  <a:cubicBezTo>
                    <a:pt x="140" y="607"/>
                    <a:pt x="142" y="604"/>
                    <a:pt x="141" y="603"/>
                  </a:cubicBezTo>
                  <a:cubicBezTo>
                    <a:pt x="141" y="601"/>
                    <a:pt x="138" y="601"/>
                    <a:pt x="139" y="597"/>
                  </a:cubicBezTo>
                  <a:cubicBezTo>
                    <a:pt x="139" y="591"/>
                    <a:pt x="140" y="595"/>
                    <a:pt x="137" y="592"/>
                  </a:cubicBezTo>
                  <a:cubicBezTo>
                    <a:pt x="137" y="592"/>
                    <a:pt x="137" y="588"/>
                    <a:pt x="138" y="589"/>
                  </a:cubicBezTo>
                  <a:cubicBezTo>
                    <a:pt x="136" y="588"/>
                    <a:pt x="135" y="588"/>
                    <a:pt x="134" y="589"/>
                  </a:cubicBezTo>
                  <a:cubicBezTo>
                    <a:pt x="134" y="585"/>
                    <a:pt x="133" y="582"/>
                    <a:pt x="134" y="577"/>
                  </a:cubicBezTo>
                  <a:cubicBezTo>
                    <a:pt x="131" y="576"/>
                    <a:pt x="128" y="579"/>
                    <a:pt x="127" y="575"/>
                  </a:cubicBezTo>
                  <a:cubicBezTo>
                    <a:pt x="130" y="573"/>
                    <a:pt x="132" y="566"/>
                    <a:pt x="134" y="564"/>
                  </a:cubicBezTo>
                  <a:cubicBezTo>
                    <a:pt x="134" y="563"/>
                    <a:pt x="136" y="564"/>
                    <a:pt x="137" y="563"/>
                  </a:cubicBezTo>
                  <a:cubicBezTo>
                    <a:pt x="138" y="562"/>
                    <a:pt x="138" y="558"/>
                    <a:pt x="139" y="557"/>
                  </a:cubicBezTo>
                  <a:cubicBezTo>
                    <a:pt x="140" y="556"/>
                    <a:pt x="141" y="556"/>
                    <a:pt x="142" y="553"/>
                  </a:cubicBezTo>
                  <a:cubicBezTo>
                    <a:pt x="143" y="552"/>
                    <a:pt x="144" y="549"/>
                    <a:pt x="145" y="547"/>
                  </a:cubicBezTo>
                  <a:cubicBezTo>
                    <a:pt x="146" y="545"/>
                    <a:pt x="147" y="543"/>
                    <a:pt x="148" y="541"/>
                  </a:cubicBezTo>
                  <a:cubicBezTo>
                    <a:pt x="148" y="541"/>
                    <a:pt x="146" y="539"/>
                    <a:pt x="146" y="537"/>
                  </a:cubicBezTo>
                  <a:cubicBezTo>
                    <a:pt x="147" y="536"/>
                    <a:pt x="150" y="533"/>
                    <a:pt x="150" y="530"/>
                  </a:cubicBezTo>
                  <a:cubicBezTo>
                    <a:pt x="150" y="526"/>
                    <a:pt x="148" y="524"/>
                    <a:pt x="148" y="520"/>
                  </a:cubicBezTo>
                  <a:cubicBezTo>
                    <a:pt x="148" y="519"/>
                    <a:pt x="149" y="517"/>
                    <a:pt x="150" y="516"/>
                  </a:cubicBezTo>
                  <a:cubicBezTo>
                    <a:pt x="150" y="512"/>
                    <a:pt x="148" y="513"/>
                    <a:pt x="149" y="508"/>
                  </a:cubicBezTo>
                  <a:cubicBezTo>
                    <a:pt x="150" y="505"/>
                    <a:pt x="154" y="502"/>
                    <a:pt x="156" y="499"/>
                  </a:cubicBezTo>
                  <a:cubicBezTo>
                    <a:pt x="157" y="497"/>
                    <a:pt x="157" y="493"/>
                    <a:pt x="159" y="489"/>
                  </a:cubicBezTo>
                  <a:cubicBezTo>
                    <a:pt x="162" y="484"/>
                    <a:pt x="167" y="475"/>
                    <a:pt x="169" y="472"/>
                  </a:cubicBezTo>
                  <a:cubicBezTo>
                    <a:pt x="170" y="471"/>
                    <a:pt x="170" y="470"/>
                    <a:pt x="170" y="470"/>
                  </a:cubicBezTo>
                  <a:cubicBezTo>
                    <a:pt x="173" y="466"/>
                    <a:pt x="174" y="466"/>
                    <a:pt x="176" y="463"/>
                  </a:cubicBezTo>
                  <a:cubicBezTo>
                    <a:pt x="178" y="461"/>
                    <a:pt x="177" y="460"/>
                    <a:pt x="178" y="457"/>
                  </a:cubicBezTo>
                  <a:cubicBezTo>
                    <a:pt x="181" y="452"/>
                    <a:pt x="185" y="446"/>
                    <a:pt x="188" y="442"/>
                  </a:cubicBezTo>
                  <a:cubicBezTo>
                    <a:pt x="189" y="440"/>
                    <a:pt x="192" y="439"/>
                    <a:pt x="193" y="438"/>
                  </a:cubicBezTo>
                  <a:cubicBezTo>
                    <a:pt x="199" y="432"/>
                    <a:pt x="200" y="426"/>
                    <a:pt x="204" y="423"/>
                  </a:cubicBezTo>
                  <a:cubicBezTo>
                    <a:pt x="204" y="423"/>
                    <a:pt x="205" y="421"/>
                    <a:pt x="207" y="419"/>
                  </a:cubicBezTo>
                  <a:cubicBezTo>
                    <a:pt x="209" y="418"/>
                    <a:pt x="211" y="416"/>
                    <a:pt x="211" y="416"/>
                  </a:cubicBezTo>
                  <a:cubicBezTo>
                    <a:pt x="212" y="414"/>
                    <a:pt x="212" y="411"/>
                    <a:pt x="215" y="407"/>
                  </a:cubicBezTo>
                  <a:cubicBezTo>
                    <a:pt x="221" y="400"/>
                    <a:pt x="226" y="399"/>
                    <a:pt x="231" y="395"/>
                  </a:cubicBezTo>
                  <a:cubicBezTo>
                    <a:pt x="232" y="393"/>
                    <a:pt x="233" y="390"/>
                    <a:pt x="235" y="388"/>
                  </a:cubicBezTo>
                  <a:cubicBezTo>
                    <a:pt x="238" y="384"/>
                    <a:pt x="241" y="382"/>
                    <a:pt x="244" y="378"/>
                  </a:cubicBezTo>
                  <a:cubicBezTo>
                    <a:pt x="246" y="374"/>
                    <a:pt x="249" y="367"/>
                    <a:pt x="253" y="365"/>
                  </a:cubicBezTo>
                  <a:cubicBezTo>
                    <a:pt x="257" y="364"/>
                    <a:pt x="262" y="354"/>
                    <a:pt x="266" y="350"/>
                  </a:cubicBezTo>
                  <a:cubicBezTo>
                    <a:pt x="268" y="348"/>
                    <a:pt x="269" y="349"/>
                    <a:pt x="271" y="347"/>
                  </a:cubicBezTo>
                  <a:cubicBezTo>
                    <a:pt x="278" y="343"/>
                    <a:pt x="278" y="340"/>
                    <a:pt x="281" y="336"/>
                  </a:cubicBezTo>
                  <a:cubicBezTo>
                    <a:pt x="282" y="335"/>
                    <a:pt x="283" y="333"/>
                    <a:pt x="284" y="332"/>
                  </a:cubicBezTo>
                  <a:cubicBezTo>
                    <a:pt x="285" y="331"/>
                    <a:pt x="287" y="330"/>
                    <a:pt x="288" y="329"/>
                  </a:cubicBezTo>
                  <a:cubicBezTo>
                    <a:pt x="290" y="328"/>
                    <a:pt x="292" y="327"/>
                    <a:pt x="294" y="325"/>
                  </a:cubicBezTo>
                  <a:cubicBezTo>
                    <a:pt x="298" y="323"/>
                    <a:pt x="302" y="321"/>
                    <a:pt x="305" y="317"/>
                  </a:cubicBezTo>
                  <a:cubicBezTo>
                    <a:pt x="308" y="314"/>
                    <a:pt x="309" y="310"/>
                    <a:pt x="312" y="308"/>
                  </a:cubicBezTo>
                  <a:cubicBezTo>
                    <a:pt x="315" y="306"/>
                    <a:pt x="318" y="305"/>
                    <a:pt x="321" y="304"/>
                  </a:cubicBezTo>
                  <a:cubicBezTo>
                    <a:pt x="323" y="303"/>
                    <a:pt x="326" y="300"/>
                    <a:pt x="329" y="298"/>
                  </a:cubicBezTo>
                  <a:cubicBezTo>
                    <a:pt x="332" y="296"/>
                    <a:pt x="335" y="294"/>
                    <a:pt x="338" y="292"/>
                  </a:cubicBezTo>
                  <a:cubicBezTo>
                    <a:pt x="342" y="290"/>
                    <a:pt x="345" y="290"/>
                    <a:pt x="348" y="288"/>
                  </a:cubicBezTo>
                  <a:cubicBezTo>
                    <a:pt x="350" y="287"/>
                    <a:pt x="352" y="284"/>
                    <a:pt x="355" y="282"/>
                  </a:cubicBezTo>
                  <a:cubicBezTo>
                    <a:pt x="357" y="280"/>
                    <a:pt x="362" y="278"/>
                    <a:pt x="363" y="277"/>
                  </a:cubicBezTo>
                  <a:cubicBezTo>
                    <a:pt x="366" y="274"/>
                    <a:pt x="362" y="275"/>
                    <a:pt x="366" y="273"/>
                  </a:cubicBezTo>
                  <a:cubicBezTo>
                    <a:pt x="369" y="271"/>
                    <a:pt x="374" y="263"/>
                    <a:pt x="377" y="261"/>
                  </a:cubicBezTo>
                  <a:cubicBezTo>
                    <a:pt x="378" y="261"/>
                    <a:pt x="385" y="261"/>
                    <a:pt x="384" y="257"/>
                  </a:cubicBezTo>
                  <a:cubicBezTo>
                    <a:pt x="385" y="259"/>
                    <a:pt x="383" y="260"/>
                    <a:pt x="385" y="261"/>
                  </a:cubicBezTo>
                  <a:cubicBezTo>
                    <a:pt x="387" y="260"/>
                    <a:pt x="390" y="260"/>
                    <a:pt x="393" y="259"/>
                  </a:cubicBezTo>
                  <a:cubicBezTo>
                    <a:pt x="395" y="258"/>
                    <a:pt x="399" y="254"/>
                    <a:pt x="403" y="252"/>
                  </a:cubicBezTo>
                  <a:cubicBezTo>
                    <a:pt x="407" y="250"/>
                    <a:pt x="410" y="250"/>
                    <a:pt x="410" y="247"/>
                  </a:cubicBezTo>
                  <a:cubicBezTo>
                    <a:pt x="413" y="245"/>
                    <a:pt x="414" y="248"/>
                    <a:pt x="418" y="245"/>
                  </a:cubicBezTo>
                  <a:cubicBezTo>
                    <a:pt x="417" y="244"/>
                    <a:pt x="414" y="244"/>
                    <a:pt x="418" y="242"/>
                  </a:cubicBezTo>
                  <a:cubicBezTo>
                    <a:pt x="421" y="242"/>
                    <a:pt x="424" y="241"/>
                    <a:pt x="427" y="239"/>
                  </a:cubicBezTo>
                  <a:cubicBezTo>
                    <a:pt x="431" y="237"/>
                    <a:pt x="434" y="235"/>
                    <a:pt x="437" y="233"/>
                  </a:cubicBezTo>
                  <a:cubicBezTo>
                    <a:pt x="445" y="230"/>
                    <a:pt x="456" y="227"/>
                    <a:pt x="466" y="221"/>
                  </a:cubicBezTo>
                  <a:cubicBezTo>
                    <a:pt x="469" y="218"/>
                    <a:pt x="472" y="212"/>
                    <a:pt x="478" y="212"/>
                  </a:cubicBezTo>
                  <a:cubicBezTo>
                    <a:pt x="478" y="213"/>
                    <a:pt x="474" y="214"/>
                    <a:pt x="476" y="215"/>
                  </a:cubicBezTo>
                  <a:cubicBezTo>
                    <a:pt x="483" y="213"/>
                    <a:pt x="485" y="212"/>
                    <a:pt x="487" y="210"/>
                  </a:cubicBezTo>
                  <a:cubicBezTo>
                    <a:pt x="489" y="208"/>
                    <a:pt x="490" y="206"/>
                    <a:pt x="494" y="205"/>
                  </a:cubicBezTo>
                  <a:cubicBezTo>
                    <a:pt x="496" y="206"/>
                    <a:pt x="491" y="207"/>
                    <a:pt x="492" y="208"/>
                  </a:cubicBezTo>
                  <a:cubicBezTo>
                    <a:pt x="492" y="209"/>
                    <a:pt x="497" y="206"/>
                    <a:pt x="497" y="209"/>
                  </a:cubicBezTo>
                  <a:cubicBezTo>
                    <a:pt x="492" y="211"/>
                    <a:pt x="481" y="217"/>
                    <a:pt x="478" y="218"/>
                  </a:cubicBezTo>
                  <a:cubicBezTo>
                    <a:pt x="477" y="219"/>
                    <a:pt x="476" y="218"/>
                    <a:pt x="474" y="219"/>
                  </a:cubicBezTo>
                  <a:cubicBezTo>
                    <a:pt x="472" y="220"/>
                    <a:pt x="471" y="222"/>
                    <a:pt x="469" y="223"/>
                  </a:cubicBezTo>
                  <a:cubicBezTo>
                    <a:pt x="465" y="225"/>
                    <a:pt x="461" y="226"/>
                    <a:pt x="457" y="228"/>
                  </a:cubicBezTo>
                  <a:cubicBezTo>
                    <a:pt x="453" y="230"/>
                    <a:pt x="449" y="232"/>
                    <a:pt x="446" y="234"/>
                  </a:cubicBezTo>
                  <a:cubicBezTo>
                    <a:pt x="443" y="235"/>
                    <a:pt x="442" y="238"/>
                    <a:pt x="440" y="239"/>
                  </a:cubicBezTo>
                  <a:cubicBezTo>
                    <a:pt x="435" y="241"/>
                    <a:pt x="431" y="242"/>
                    <a:pt x="427" y="245"/>
                  </a:cubicBezTo>
                  <a:cubicBezTo>
                    <a:pt x="419" y="250"/>
                    <a:pt x="406" y="256"/>
                    <a:pt x="398" y="262"/>
                  </a:cubicBezTo>
                  <a:cubicBezTo>
                    <a:pt x="397" y="263"/>
                    <a:pt x="396" y="265"/>
                    <a:pt x="394" y="267"/>
                  </a:cubicBezTo>
                  <a:cubicBezTo>
                    <a:pt x="391" y="269"/>
                    <a:pt x="387" y="271"/>
                    <a:pt x="385" y="273"/>
                  </a:cubicBezTo>
                  <a:cubicBezTo>
                    <a:pt x="383" y="275"/>
                    <a:pt x="383" y="278"/>
                    <a:pt x="380" y="280"/>
                  </a:cubicBezTo>
                  <a:cubicBezTo>
                    <a:pt x="380" y="280"/>
                    <a:pt x="378" y="279"/>
                    <a:pt x="378" y="279"/>
                  </a:cubicBezTo>
                  <a:cubicBezTo>
                    <a:pt x="377" y="280"/>
                    <a:pt x="377" y="281"/>
                    <a:pt x="376" y="282"/>
                  </a:cubicBezTo>
                  <a:cubicBezTo>
                    <a:pt x="384" y="283"/>
                    <a:pt x="374" y="290"/>
                    <a:pt x="377" y="294"/>
                  </a:cubicBezTo>
                  <a:cubicBezTo>
                    <a:pt x="383" y="291"/>
                    <a:pt x="387" y="290"/>
                    <a:pt x="393" y="285"/>
                  </a:cubicBezTo>
                  <a:cubicBezTo>
                    <a:pt x="396" y="283"/>
                    <a:pt x="398" y="280"/>
                    <a:pt x="401" y="278"/>
                  </a:cubicBezTo>
                  <a:cubicBezTo>
                    <a:pt x="404" y="277"/>
                    <a:pt x="406" y="277"/>
                    <a:pt x="409" y="276"/>
                  </a:cubicBezTo>
                  <a:cubicBezTo>
                    <a:pt x="414" y="274"/>
                    <a:pt x="414" y="272"/>
                    <a:pt x="417" y="271"/>
                  </a:cubicBezTo>
                  <a:cubicBezTo>
                    <a:pt x="418" y="270"/>
                    <a:pt x="419" y="271"/>
                    <a:pt x="421" y="270"/>
                  </a:cubicBezTo>
                  <a:cubicBezTo>
                    <a:pt x="424" y="268"/>
                    <a:pt x="429" y="265"/>
                    <a:pt x="431" y="263"/>
                  </a:cubicBezTo>
                  <a:cubicBezTo>
                    <a:pt x="433" y="261"/>
                    <a:pt x="437" y="258"/>
                    <a:pt x="441" y="256"/>
                  </a:cubicBezTo>
                  <a:cubicBezTo>
                    <a:pt x="445" y="254"/>
                    <a:pt x="449" y="251"/>
                    <a:pt x="451" y="251"/>
                  </a:cubicBezTo>
                  <a:cubicBezTo>
                    <a:pt x="453" y="250"/>
                    <a:pt x="457" y="249"/>
                    <a:pt x="460" y="248"/>
                  </a:cubicBezTo>
                  <a:cubicBezTo>
                    <a:pt x="461" y="247"/>
                    <a:pt x="464" y="244"/>
                    <a:pt x="466" y="243"/>
                  </a:cubicBezTo>
                  <a:cubicBezTo>
                    <a:pt x="470" y="241"/>
                    <a:pt x="477" y="238"/>
                    <a:pt x="481" y="236"/>
                  </a:cubicBezTo>
                  <a:cubicBezTo>
                    <a:pt x="484" y="235"/>
                    <a:pt x="486" y="235"/>
                    <a:pt x="488" y="234"/>
                  </a:cubicBezTo>
                  <a:cubicBezTo>
                    <a:pt x="490" y="232"/>
                    <a:pt x="492" y="230"/>
                    <a:pt x="495" y="229"/>
                  </a:cubicBezTo>
                  <a:cubicBezTo>
                    <a:pt x="500" y="227"/>
                    <a:pt x="507" y="224"/>
                    <a:pt x="514" y="222"/>
                  </a:cubicBezTo>
                  <a:cubicBezTo>
                    <a:pt x="521" y="220"/>
                    <a:pt x="529" y="217"/>
                    <a:pt x="537" y="215"/>
                  </a:cubicBezTo>
                  <a:cubicBezTo>
                    <a:pt x="539" y="214"/>
                    <a:pt x="542" y="212"/>
                    <a:pt x="544" y="211"/>
                  </a:cubicBezTo>
                  <a:cubicBezTo>
                    <a:pt x="546" y="210"/>
                    <a:pt x="549" y="209"/>
                    <a:pt x="551" y="209"/>
                  </a:cubicBezTo>
                  <a:cubicBezTo>
                    <a:pt x="557" y="207"/>
                    <a:pt x="565" y="206"/>
                    <a:pt x="571" y="204"/>
                  </a:cubicBezTo>
                  <a:cubicBezTo>
                    <a:pt x="577" y="203"/>
                    <a:pt x="581" y="200"/>
                    <a:pt x="587" y="198"/>
                  </a:cubicBezTo>
                  <a:cubicBezTo>
                    <a:pt x="592" y="197"/>
                    <a:pt x="598" y="197"/>
                    <a:pt x="604" y="197"/>
                  </a:cubicBezTo>
                  <a:cubicBezTo>
                    <a:pt x="610" y="196"/>
                    <a:pt x="617" y="195"/>
                    <a:pt x="623" y="193"/>
                  </a:cubicBezTo>
                  <a:cubicBezTo>
                    <a:pt x="626" y="193"/>
                    <a:pt x="627" y="193"/>
                    <a:pt x="629" y="192"/>
                  </a:cubicBezTo>
                  <a:cubicBezTo>
                    <a:pt x="631" y="192"/>
                    <a:pt x="633" y="192"/>
                    <a:pt x="634" y="192"/>
                  </a:cubicBezTo>
                  <a:cubicBezTo>
                    <a:pt x="637" y="192"/>
                    <a:pt x="640" y="191"/>
                    <a:pt x="643" y="191"/>
                  </a:cubicBezTo>
                  <a:cubicBezTo>
                    <a:pt x="648" y="190"/>
                    <a:pt x="654" y="189"/>
                    <a:pt x="659" y="188"/>
                  </a:cubicBezTo>
                  <a:cubicBezTo>
                    <a:pt x="661" y="189"/>
                    <a:pt x="665" y="190"/>
                    <a:pt x="668" y="190"/>
                  </a:cubicBezTo>
                  <a:cubicBezTo>
                    <a:pt x="671" y="190"/>
                    <a:pt x="674" y="187"/>
                    <a:pt x="679" y="187"/>
                  </a:cubicBezTo>
                  <a:cubicBezTo>
                    <a:pt x="679" y="187"/>
                    <a:pt x="681" y="188"/>
                    <a:pt x="683" y="187"/>
                  </a:cubicBezTo>
                  <a:cubicBezTo>
                    <a:pt x="687" y="189"/>
                    <a:pt x="682" y="190"/>
                    <a:pt x="685" y="191"/>
                  </a:cubicBezTo>
                  <a:cubicBezTo>
                    <a:pt x="692" y="192"/>
                    <a:pt x="687" y="187"/>
                    <a:pt x="692" y="187"/>
                  </a:cubicBezTo>
                  <a:cubicBezTo>
                    <a:pt x="696" y="189"/>
                    <a:pt x="700" y="186"/>
                    <a:pt x="702" y="187"/>
                  </a:cubicBezTo>
                  <a:cubicBezTo>
                    <a:pt x="704" y="187"/>
                    <a:pt x="702" y="190"/>
                    <a:pt x="706" y="189"/>
                  </a:cubicBezTo>
                  <a:cubicBezTo>
                    <a:pt x="712" y="189"/>
                    <a:pt x="705" y="187"/>
                    <a:pt x="709" y="186"/>
                  </a:cubicBezTo>
                  <a:cubicBezTo>
                    <a:pt x="714" y="188"/>
                    <a:pt x="721" y="186"/>
                    <a:pt x="728" y="187"/>
                  </a:cubicBezTo>
                  <a:cubicBezTo>
                    <a:pt x="731" y="188"/>
                    <a:pt x="732" y="190"/>
                    <a:pt x="735" y="190"/>
                  </a:cubicBezTo>
                  <a:cubicBezTo>
                    <a:pt x="737" y="190"/>
                    <a:pt x="738" y="189"/>
                    <a:pt x="740" y="190"/>
                  </a:cubicBezTo>
                  <a:cubicBezTo>
                    <a:pt x="742" y="190"/>
                    <a:pt x="746" y="191"/>
                    <a:pt x="748" y="191"/>
                  </a:cubicBezTo>
                  <a:cubicBezTo>
                    <a:pt x="751" y="191"/>
                    <a:pt x="754" y="190"/>
                    <a:pt x="757" y="191"/>
                  </a:cubicBezTo>
                  <a:cubicBezTo>
                    <a:pt x="759" y="191"/>
                    <a:pt x="757" y="192"/>
                    <a:pt x="758" y="193"/>
                  </a:cubicBezTo>
                  <a:cubicBezTo>
                    <a:pt x="762" y="196"/>
                    <a:pt x="767" y="195"/>
                    <a:pt x="772" y="194"/>
                  </a:cubicBezTo>
                  <a:cubicBezTo>
                    <a:pt x="777" y="194"/>
                    <a:pt x="781" y="193"/>
                    <a:pt x="783" y="194"/>
                  </a:cubicBezTo>
                  <a:cubicBezTo>
                    <a:pt x="784" y="195"/>
                    <a:pt x="779" y="195"/>
                    <a:pt x="780" y="195"/>
                  </a:cubicBezTo>
                  <a:cubicBezTo>
                    <a:pt x="784" y="196"/>
                    <a:pt x="789" y="191"/>
                    <a:pt x="792" y="196"/>
                  </a:cubicBezTo>
                  <a:cubicBezTo>
                    <a:pt x="790" y="196"/>
                    <a:pt x="786" y="195"/>
                    <a:pt x="786" y="196"/>
                  </a:cubicBezTo>
                  <a:cubicBezTo>
                    <a:pt x="793" y="200"/>
                    <a:pt x="795" y="195"/>
                    <a:pt x="801" y="195"/>
                  </a:cubicBezTo>
                  <a:cubicBezTo>
                    <a:pt x="805" y="195"/>
                    <a:pt x="811" y="197"/>
                    <a:pt x="817" y="198"/>
                  </a:cubicBezTo>
                  <a:cubicBezTo>
                    <a:pt x="820" y="199"/>
                    <a:pt x="823" y="199"/>
                    <a:pt x="827" y="200"/>
                  </a:cubicBezTo>
                  <a:cubicBezTo>
                    <a:pt x="831" y="201"/>
                    <a:pt x="834" y="202"/>
                    <a:pt x="836" y="203"/>
                  </a:cubicBezTo>
                  <a:cubicBezTo>
                    <a:pt x="839" y="204"/>
                    <a:pt x="840" y="207"/>
                    <a:pt x="842" y="208"/>
                  </a:cubicBezTo>
                  <a:cubicBezTo>
                    <a:pt x="844" y="209"/>
                    <a:pt x="848" y="210"/>
                    <a:pt x="851" y="211"/>
                  </a:cubicBezTo>
                  <a:cubicBezTo>
                    <a:pt x="855" y="212"/>
                    <a:pt x="858" y="213"/>
                    <a:pt x="859" y="213"/>
                  </a:cubicBezTo>
                  <a:cubicBezTo>
                    <a:pt x="861" y="214"/>
                    <a:pt x="861" y="213"/>
                    <a:pt x="863" y="213"/>
                  </a:cubicBezTo>
                  <a:cubicBezTo>
                    <a:pt x="863" y="213"/>
                    <a:pt x="865" y="215"/>
                    <a:pt x="866" y="215"/>
                  </a:cubicBezTo>
                  <a:cubicBezTo>
                    <a:pt x="867" y="216"/>
                    <a:pt x="868" y="214"/>
                    <a:pt x="869" y="215"/>
                  </a:cubicBezTo>
                  <a:cubicBezTo>
                    <a:pt x="871" y="215"/>
                    <a:pt x="872" y="217"/>
                    <a:pt x="875" y="217"/>
                  </a:cubicBezTo>
                  <a:cubicBezTo>
                    <a:pt x="879" y="215"/>
                    <a:pt x="885" y="219"/>
                    <a:pt x="896" y="223"/>
                  </a:cubicBezTo>
                  <a:cubicBezTo>
                    <a:pt x="906" y="226"/>
                    <a:pt x="917" y="231"/>
                    <a:pt x="927" y="235"/>
                  </a:cubicBezTo>
                  <a:cubicBezTo>
                    <a:pt x="932" y="237"/>
                    <a:pt x="937" y="239"/>
                    <a:pt x="941" y="241"/>
                  </a:cubicBezTo>
                  <a:cubicBezTo>
                    <a:pt x="945" y="243"/>
                    <a:pt x="949" y="245"/>
                    <a:pt x="952" y="247"/>
                  </a:cubicBezTo>
                  <a:cubicBezTo>
                    <a:pt x="952" y="248"/>
                    <a:pt x="950" y="250"/>
                    <a:pt x="954" y="251"/>
                  </a:cubicBezTo>
                  <a:cubicBezTo>
                    <a:pt x="956" y="251"/>
                    <a:pt x="954" y="249"/>
                    <a:pt x="956" y="249"/>
                  </a:cubicBezTo>
                  <a:cubicBezTo>
                    <a:pt x="958" y="249"/>
                    <a:pt x="965" y="252"/>
                    <a:pt x="967" y="254"/>
                  </a:cubicBezTo>
                  <a:cubicBezTo>
                    <a:pt x="969" y="255"/>
                    <a:pt x="967" y="255"/>
                    <a:pt x="968" y="256"/>
                  </a:cubicBezTo>
                  <a:cubicBezTo>
                    <a:pt x="970" y="260"/>
                    <a:pt x="983" y="264"/>
                    <a:pt x="984" y="265"/>
                  </a:cubicBezTo>
                  <a:cubicBezTo>
                    <a:pt x="984" y="265"/>
                    <a:pt x="986" y="268"/>
                    <a:pt x="987" y="269"/>
                  </a:cubicBezTo>
                  <a:cubicBezTo>
                    <a:pt x="994" y="274"/>
                    <a:pt x="999" y="274"/>
                    <a:pt x="1004" y="277"/>
                  </a:cubicBezTo>
                  <a:cubicBezTo>
                    <a:pt x="1006" y="278"/>
                    <a:pt x="1007" y="281"/>
                    <a:pt x="1009" y="282"/>
                  </a:cubicBezTo>
                  <a:cubicBezTo>
                    <a:pt x="1011" y="283"/>
                    <a:pt x="1014" y="284"/>
                    <a:pt x="1016" y="286"/>
                  </a:cubicBezTo>
                  <a:cubicBezTo>
                    <a:pt x="1018" y="287"/>
                    <a:pt x="1018" y="288"/>
                    <a:pt x="1020" y="289"/>
                  </a:cubicBezTo>
                  <a:cubicBezTo>
                    <a:pt x="1021" y="290"/>
                    <a:pt x="1023" y="290"/>
                    <a:pt x="1025" y="291"/>
                  </a:cubicBezTo>
                  <a:cubicBezTo>
                    <a:pt x="1028" y="293"/>
                    <a:pt x="1027" y="294"/>
                    <a:pt x="1030" y="296"/>
                  </a:cubicBezTo>
                  <a:cubicBezTo>
                    <a:pt x="1032" y="297"/>
                    <a:pt x="1033" y="296"/>
                    <a:pt x="1035" y="299"/>
                  </a:cubicBezTo>
                  <a:cubicBezTo>
                    <a:pt x="1039" y="302"/>
                    <a:pt x="1040" y="304"/>
                    <a:pt x="1043" y="306"/>
                  </a:cubicBezTo>
                  <a:cubicBezTo>
                    <a:pt x="1045" y="308"/>
                    <a:pt x="1048" y="309"/>
                    <a:pt x="1049" y="310"/>
                  </a:cubicBezTo>
                  <a:cubicBezTo>
                    <a:pt x="1051" y="312"/>
                    <a:pt x="1052" y="315"/>
                    <a:pt x="1054" y="317"/>
                  </a:cubicBezTo>
                  <a:cubicBezTo>
                    <a:pt x="1055" y="319"/>
                    <a:pt x="1058" y="320"/>
                    <a:pt x="1060" y="322"/>
                  </a:cubicBezTo>
                  <a:cubicBezTo>
                    <a:pt x="1063" y="325"/>
                    <a:pt x="1066" y="329"/>
                    <a:pt x="1069" y="332"/>
                  </a:cubicBezTo>
                  <a:cubicBezTo>
                    <a:pt x="1071" y="334"/>
                    <a:pt x="1072" y="333"/>
                    <a:pt x="1074" y="335"/>
                  </a:cubicBezTo>
                  <a:cubicBezTo>
                    <a:pt x="1079" y="339"/>
                    <a:pt x="1086" y="346"/>
                    <a:pt x="1092" y="352"/>
                  </a:cubicBezTo>
                  <a:cubicBezTo>
                    <a:pt x="1096" y="356"/>
                    <a:pt x="1100" y="361"/>
                    <a:pt x="1103" y="364"/>
                  </a:cubicBezTo>
                  <a:cubicBezTo>
                    <a:pt x="1108" y="369"/>
                    <a:pt x="1111" y="371"/>
                    <a:pt x="1113" y="374"/>
                  </a:cubicBezTo>
                  <a:cubicBezTo>
                    <a:pt x="1115" y="377"/>
                    <a:pt x="1114" y="380"/>
                    <a:pt x="1117" y="382"/>
                  </a:cubicBezTo>
                  <a:cubicBezTo>
                    <a:pt x="1118" y="385"/>
                    <a:pt x="1123" y="387"/>
                    <a:pt x="1125" y="389"/>
                  </a:cubicBezTo>
                  <a:cubicBezTo>
                    <a:pt x="1126" y="390"/>
                    <a:pt x="1126" y="391"/>
                    <a:pt x="1127" y="393"/>
                  </a:cubicBezTo>
                  <a:cubicBezTo>
                    <a:pt x="1129" y="395"/>
                    <a:pt x="1130" y="394"/>
                    <a:pt x="1132" y="397"/>
                  </a:cubicBezTo>
                  <a:cubicBezTo>
                    <a:pt x="1133" y="399"/>
                    <a:pt x="1131" y="398"/>
                    <a:pt x="1132" y="399"/>
                  </a:cubicBezTo>
                  <a:cubicBezTo>
                    <a:pt x="1132" y="403"/>
                    <a:pt x="1139" y="408"/>
                    <a:pt x="1141" y="411"/>
                  </a:cubicBezTo>
                  <a:cubicBezTo>
                    <a:pt x="1147" y="419"/>
                    <a:pt x="1154" y="430"/>
                    <a:pt x="1158" y="438"/>
                  </a:cubicBezTo>
                  <a:cubicBezTo>
                    <a:pt x="1159" y="440"/>
                    <a:pt x="1161" y="442"/>
                    <a:pt x="1162" y="444"/>
                  </a:cubicBezTo>
                  <a:cubicBezTo>
                    <a:pt x="1163" y="446"/>
                    <a:pt x="1163" y="448"/>
                    <a:pt x="1164" y="450"/>
                  </a:cubicBezTo>
                  <a:cubicBezTo>
                    <a:pt x="1167" y="455"/>
                    <a:pt x="1171" y="460"/>
                    <a:pt x="1172" y="462"/>
                  </a:cubicBezTo>
                  <a:cubicBezTo>
                    <a:pt x="1173" y="463"/>
                    <a:pt x="1173" y="464"/>
                    <a:pt x="1174" y="467"/>
                  </a:cubicBezTo>
                  <a:cubicBezTo>
                    <a:pt x="1176" y="469"/>
                    <a:pt x="1177" y="470"/>
                    <a:pt x="1179" y="472"/>
                  </a:cubicBezTo>
                  <a:cubicBezTo>
                    <a:pt x="1180" y="475"/>
                    <a:pt x="1180" y="479"/>
                    <a:pt x="1181" y="481"/>
                  </a:cubicBezTo>
                  <a:cubicBezTo>
                    <a:pt x="1182" y="484"/>
                    <a:pt x="1185" y="485"/>
                    <a:pt x="1186" y="489"/>
                  </a:cubicBezTo>
                  <a:cubicBezTo>
                    <a:pt x="1188" y="495"/>
                    <a:pt x="1190" y="495"/>
                    <a:pt x="1193" y="499"/>
                  </a:cubicBezTo>
                  <a:cubicBezTo>
                    <a:pt x="1194" y="500"/>
                    <a:pt x="1193" y="502"/>
                    <a:pt x="1194" y="505"/>
                  </a:cubicBezTo>
                  <a:cubicBezTo>
                    <a:pt x="1195" y="507"/>
                    <a:pt x="1197" y="509"/>
                    <a:pt x="1198" y="511"/>
                  </a:cubicBezTo>
                  <a:cubicBezTo>
                    <a:pt x="1203" y="521"/>
                    <a:pt x="1201" y="522"/>
                    <a:pt x="1204" y="528"/>
                  </a:cubicBezTo>
                  <a:cubicBezTo>
                    <a:pt x="1204" y="529"/>
                    <a:pt x="1206" y="531"/>
                    <a:pt x="1207" y="533"/>
                  </a:cubicBezTo>
                  <a:cubicBezTo>
                    <a:pt x="1208" y="536"/>
                    <a:pt x="1208" y="540"/>
                    <a:pt x="1209" y="542"/>
                  </a:cubicBezTo>
                  <a:cubicBezTo>
                    <a:pt x="1211" y="544"/>
                    <a:pt x="1212" y="544"/>
                    <a:pt x="1213" y="546"/>
                  </a:cubicBezTo>
                  <a:cubicBezTo>
                    <a:pt x="1214" y="548"/>
                    <a:pt x="1215" y="550"/>
                    <a:pt x="1215" y="552"/>
                  </a:cubicBezTo>
                  <a:cubicBezTo>
                    <a:pt x="1216" y="554"/>
                    <a:pt x="1217" y="556"/>
                    <a:pt x="1217" y="558"/>
                  </a:cubicBezTo>
                  <a:cubicBezTo>
                    <a:pt x="1218" y="562"/>
                    <a:pt x="1220" y="567"/>
                    <a:pt x="1221" y="571"/>
                  </a:cubicBezTo>
                  <a:cubicBezTo>
                    <a:pt x="1223" y="577"/>
                    <a:pt x="1223" y="575"/>
                    <a:pt x="1223" y="579"/>
                  </a:cubicBezTo>
                  <a:cubicBezTo>
                    <a:pt x="1223" y="587"/>
                    <a:pt x="1224" y="595"/>
                    <a:pt x="1229" y="599"/>
                  </a:cubicBezTo>
                  <a:cubicBezTo>
                    <a:pt x="1229" y="603"/>
                    <a:pt x="1227" y="604"/>
                    <a:pt x="1227" y="607"/>
                  </a:cubicBezTo>
                  <a:cubicBezTo>
                    <a:pt x="1229" y="616"/>
                    <a:pt x="1240" y="624"/>
                    <a:pt x="1235" y="629"/>
                  </a:cubicBezTo>
                  <a:cubicBezTo>
                    <a:pt x="1234" y="626"/>
                    <a:pt x="1234" y="618"/>
                    <a:pt x="1231" y="620"/>
                  </a:cubicBezTo>
                  <a:cubicBezTo>
                    <a:pt x="1232" y="624"/>
                    <a:pt x="1233" y="629"/>
                    <a:pt x="1234" y="633"/>
                  </a:cubicBezTo>
                  <a:cubicBezTo>
                    <a:pt x="1235" y="637"/>
                    <a:pt x="1236" y="641"/>
                    <a:pt x="1237" y="644"/>
                  </a:cubicBezTo>
                  <a:cubicBezTo>
                    <a:pt x="1238" y="648"/>
                    <a:pt x="1239" y="652"/>
                    <a:pt x="1239" y="655"/>
                  </a:cubicBezTo>
                  <a:cubicBezTo>
                    <a:pt x="1240" y="657"/>
                    <a:pt x="1240" y="658"/>
                    <a:pt x="1240" y="660"/>
                  </a:cubicBezTo>
                  <a:cubicBezTo>
                    <a:pt x="1240" y="661"/>
                    <a:pt x="1240" y="663"/>
                    <a:pt x="1240" y="665"/>
                  </a:cubicBezTo>
                  <a:cubicBezTo>
                    <a:pt x="1238" y="666"/>
                    <a:pt x="1239" y="658"/>
                    <a:pt x="1237" y="661"/>
                  </a:cubicBezTo>
                  <a:cubicBezTo>
                    <a:pt x="1236" y="666"/>
                    <a:pt x="1239" y="676"/>
                    <a:pt x="1237" y="680"/>
                  </a:cubicBezTo>
                  <a:cubicBezTo>
                    <a:pt x="1243" y="681"/>
                    <a:pt x="1239" y="691"/>
                    <a:pt x="1241" y="694"/>
                  </a:cubicBezTo>
                  <a:cubicBezTo>
                    <a:pt x="1243" y="689"/>
                    <a:pt x="1241" y="702"/>
                    <a:pt x="1244" y="705"/>
                  </a:cubicBezTo>
                  <a:cubicBezTo>
                    <a:pt x="1242" y="705"/>
                    <a:pt x="1240" y="703"/>
                    <a:pt x="1239" y="706"/>
                  </a:cubicBezTo>
                  <a:cubicBezTo>
                    <a:pt x="1239" y="709"/>
                    <a:pt x="1240" y="712"/>
                    <a:pt x="1241" y="715"/>
                  </a:cubicBezTo>
                  <a:cubicBezTo>
                    <a:pt x="1241" y="718"/>
                    <a:pt x="1242" y="721"/>
                    <a:pt x="1243" y="723"/>
                  </a:cubicBezTo>
                  <a:cubicBezTo>
                    <a:pt x="1243" y="725"/>
                    <a:pt x="1245" y="723"/>
                    <a:pt x="1246" y="727"/>
                  </a:cubicBezTo>
                  <a:cubicBezTo>
                    <a:pt x="1245" y="731"/>
                    <a:pt x="1244" y="732"/>
                    <a:pt x="1244" y="736"/>
                  </a:cubicBezTo>
                  <a:cubicBezTo>
                    <a:pt x="1244" y="739"/>
                    <a:pt x="1245" y="742"/>
                    <a:pt x="1245" y="744"/>
                  </a:cubicBezTo>
                  <a:cubicBezTo>
                    <a:pt x="1245" y="747"/>
                    <a:pt x="1245" y="749"/>
                    <a:pt x="1244" y="749"/>
                  </a:cubicBezTo>
                  <a:cubicBezTo>
                    <a:pt x="1242" y="749"/>
                    <a:pt x="1243" y="744"/>
                    <a:pt x="1240" y="744"/>
                  </a:cubicBezTo>
                  <a:cubicBezTo>
                    <a:pt x="1239" y="748"/>
                    <a:pt x="1237" y="756"/>
                    <a:pt x="1238" y="761"/>
                  </a:cubicBezTo>
                  <a:cubicBezTo>
                    <a:pt x="1238" y="763"/>
                    <a:pt x="1241" y="764"/>
                    <a:pt x="1241" y="767"/>
                  </a:cubicBezTo>
                  <a:cubicBezTo>
                    <a:pt x="1242" y="767"/>
                    <a:pt x="1242" y="769"/>
                    <a:pt x="1242" y="770"/>
                  </a:cubicBezTo>
                  <a:cubicBezTo>
                    <a:pt x="1242" y="772"/>
                    <a:pt x="1242" y="773"/>
                    <a:pt x="1242" y="775"/>
                  </a:cubicBezTo>
                  <a:cubicBezTo>
                    <a:pt x="1242" y="779"/>
                    <a:pt x="1242" y="781"/>
                    <a:pt x="1242" y="781"/>
                  </a:cubicBezTo>
                  <a:cubicBezTo>
                    <a:pt x="1242" y="781"/>
                    <a:pt x="1239" y="778"/>
                    <a:pt x="1239" y="778"/>
                  </a:cubicBezTo>
                  <a:cubicBezTo>
                    <a:pt x="1237" y="781"/>
                    <a:pt x="1240" y="782"/>
                    <a:pt x="1240" y="784"/>
                  </a:cubicBezTo>
                  <a:cubicBezTo>
                    <a:pt x="1240" y="785"/>
                    <a:pt x="1237" y="785"/>
                    <a:pt x="1236" y="785"/>
                  </a:cubicBezTo>
                  <a:cubicBezTo>
                    <a:pt x="1236" y="786"/>
                    <a:pt x="1236" y="790"/>
                    <a:pt x="1235" y="791"/>
                  </a:cubicBezTo>
                  <a:cubicBezTo>
                    <a:pt x="1235" y="795"/>
                    <a:pt x="1241" y="797"/>
                    <a:pt x="1238" y="800"/>
                  </a:cubicBezTo>
                  <a:cubicBezTo>
                    <a:pt x="1237" y="800"/>
                    <a:pt x="1238" y="797"/>
                    <a:pt x="1237" y="797"/>
                  </a:cubicBezTo>
                  <a:cubicBezTo>
                    <a:pt x="1235" y="803"/>
                    <a:pt x="1232" y="808"/>
                    <a:pt x="1232" y="818"/>
                  </a:cubicBezTo>
                  <a:cubicBezTo>
                    <a:pt x="1235" y="820"/>
                    <a:pt x="1233" y="812"/>
                    <a:pt x="1236" y="814"/>
                  </a:cubicBezTo>
                  <a:cubicBezTo>
                    <a:pt x="1237" y="820"/>
                    <a:pt x="1233" y="818"/>
                    <a:pt x="1233" y="824"/>
                  </a:cubicBezTo>
                  <a:cubicBezTo>
                    <a:pt x="1231" y="826"/>
                    <a:pt x="1230" y="821"/>
                    <a:pt x="1229" y="828"/>
                  </a:cubicBezTo>
                  <a:cubicBezTo>
                    <a:pt x="1229" y="831"/>
                    <a:pt x="1232" y="829"/>
                    <a:pt x="1231" y="832"/>
                  </a:cubicBezTo>
                  <a:cubicBezTo>
                    <a:pt x="1229" y="833"/>
                    <a:pt x="1231" y="836"/>
                    <a:pt x="1230" y="838"/>
                  </a:cubicBezTo>
                  <a:cubicBezTo>
                    <a:pt x="1230" y="840"/>
                    <a:pt x="1229" y="843"/>
                    <a:pt x="1229" y="845"/>
                  </a:cubicBezTo>
                  <a:cubicBezTo>
                    <a:pt x="1229" y="845"/>
                    <a:pt x="1230" y="847"/>
                    <a:pt x="1230" y="848"/>
                  </a:cubicBezTo>
                  <a:cubicBezTo>
                    <a:pt x="1230" y="850"/>
                    <a:pt x="1229" y="853"/>
                    <a:pt x="1228" y="853"/>
                  </a:cubicBezTo>
                  <a:cubicBezTo>
                    <a:pt x="1226" y="853"/>
                    <a:pt x="1229" y="847"/>
                    <a:pt x="1229" y="845"/>
                  </a:cubicBezTo>
                  <a:cubicBezTo>
                    <a:pt x="1227" y="845"/>
                    <a:pt x="1226" y="846"/>
                    <a:pt x="1225" y="848"/>
                  </a:cubicBezTo>
                  <a:cubicBezTo>
                    <a:pt x="1225" y="849"/>
                    <a:pt x="1224" y="851"/>
                    <a:pt x="1224" y="853"/>
                  </a:cubicBezTo>
                  <a:cubicBezTo>
                    <a:pt x="1223" y="857"/>
                    <a:pt x="1223" y="862"/>
                    <a:pt x="1222" y="865"/>
                  </a:cubicBezTo>
                  <a:cubicBezTo>
                    <a:pt x="1221" y="869"/>
                    <a:pt x="1219" y="871"/>
                    <a:pt x="1218" y="874"/>
                  </a:cubicBezTo>
                  <a:cubicBezTo>
                    <a:pt x="1217" y="877"/>
                    <a:pt x="1217" y="878"/>
                    <a:pt x="1217" y="880"/>
                  </a:cubicBezTo>
                  <a:cubicBezTo>
                    <a:pt x="1216" y="888"/>
                    <a:pt x="1216" y="889"/>
                    <a:pt x="1215" y="894"/>
                  </a:cubicBezTo>
                  <a:cubicBezTo>
                    <a:pt x="1211" y="895"/>
                    <a:pt x="1210" y="906"/>
                    <a:pt x="1209" y="912"/>
                  </a:cubicBezTo>
                  <a:cubicBezTo>
                    <a:pt x="1208" y="913"/>
                    <a:pt x="1206" y="915"/>
                    <a:pt x="1205" y="916"/>
                  </a:cubicBezTo>
                  <a:cubicBezTo>
                    <a:pt x="1205" y="918"/>
                    <a:pt x="1204" y="920"/>
                    <a:pt x="1204" y="921"/>
                  </a:cubicBezTo>
                  <a:cubicBezTo>
                    <a:pt x="1203" y="923"/>
                    <a:pt x="1203" y="925"/>
                    <a:pt x="1202" y="926"/>
                  </a:cubicBezTo>
                  <a:cubicBezTo>
                    <a:pt x="1202" y="927"/>
                    <a:pt x="1199" y="929"/>
                    <a:pt x="1199" y="931"/>
                  </a:cubicBezTo>
                  <a:cubicBezTo>
                    <a:pt x="1194" y="938"/>
                    <a:pt x="1195" y="942"/>
                    <a:pt x="1192" y="942"/>
                  </a:cubicBezTo>
                  <a:cubicBezTo>
                    <a:pt x="1190" y="942"/>
                    <a:pt x="1189" y="949"/>
                    <a:pt x="1188" y="951"/>
                  </a:cubicBezTo>
                  <a:cubicBezTo>
                    <a:pt x="1187" y="953"/>
                    <a:pt x="1186" y="953"/>
                    <a:pt x="1186" y="956"/>
                  </a:cubicBezTo>
                  <a:cubicBezTo>
                    <a:pt x="1185" y="957"/>
                    <a:pt x="1186" y="958"/>
                    <a:pt x="1185" y="960"/>
                  </a:cubicBezTo>
                  <a:cubicBezTo>
                    <a:pt x="1184" y="962"/>
                    <a:pt x="1182" y="962"/>
                    <a:pt x="1181" y="964"/>
                  </a:cubicBezTo>
                  <a:cubicBezTo>
                    <a:pt x="1181" y="965"/>
                    <a:pt x="1182" y="966"/>
                    <a:pt x="1181" y="967"/>
                  </a:cubicBezTo>
                  <a:cubicBezTo>
                    <a:pt x="1178" y="973"/>
                    <a:pt x="1174" y="981"/>
                    <a:pt x="1170" y="987"/>
                  </a:cubicBezTo>
                  <a:cubicBezTo>
                    <a:pt x="1169" y="989"/>
                    <a:pt x="1175" y="988"/>
                    <a:pt x="1170" y="993"/>
                  </a:cubicBezTo>
                  <a:cubicBezTo>
                    <a:pt x="1166" y="996"/>
                    <a:pt x="1171" y="990"/>
                    <a:pt x="1168" y="989"/>
                  </a:cubicBezTo>
                  <a:cubicBezTo>
                    <a:pt x="1165" y="996"/>
                    <a:pt x="1161" y="999"/>
                    <a:pt x="1159" y="1002"/>
                  </a:cubicBezTo>
                  <a:cubicBezTo>
                    <a:pt x="1158" y="1003"/>
                    <a:pt x="1159" y="1004"/>
                    <a:pt x="1158" y="1006"/>
                  </a:cubicBezTo>
                  <a:cubicBezTo>
                    <a:pt x="1157" y="1007"/>
                    <a:pt x="1155" y="1008"/>
                    <a:pt x="1154" y="1010"/>
                  </a:cubicBezTo>
                  <a:cubicBezTo>
                    <a:pt x="1149" y="1016"/>
                    <a:pt x="1143" y="1024"/>
                    <a:pt x="1140" y="1029"/>
                  </a:cubicBezTo>
                  <a:cubicBezTo>
                    <a:pt x="1138" y="1033"/>
                    <a:pt x="1138" y="1038"/>
                    <a:pt x="1136" y="1041"/>
                  </a:cubicBezTo>
                  <a:cubicBezTo>
                    <a:pt x="1134" y="1045"/>
                    <a:pt x="1131" y="1048"/>
                    <a:pt x="1128" y="1052"/>
                  </a:cubicBezTo>
                  <a:cubicBezTo>
                    <a:pt x="1125" y="1055"/>
                    <a:pt x="1123" y="1058"/>
                    <a:pt x="1120" y="1062"/>
                  </a:cubicBezTo>
                  <a:cubicBezTo>
                    <a:pt x="1117" y="1060"/>
                    <a:pt x="1117" y="1060"/>
                    <a:pt x="1117" y="1060"/>
                  </a:cubicBezTo>
                  <a:cubicBezTo>
                    <a:pt x="1113" y="1064"/>
                    <a:pt x="1115" y="1065"/>
                    <a:pt x="1115" y="1067"/>
                  </a:cubicBezTo>
                  <a:cubicBezTo>
                    <a:pt x="1109" y="1065"/>
                    <a:pt x="1108" y="1072"/>
                    <a:pt x="1104" y="1076"/>
                  </a:cubicBezTo>
                  <a:cubicBezTo>
                    <a:pt x="1104" y="1076"/>
                    <a:pt x="1102" y="1078"/>
                    <a:pt x="1101" y="1079"/>
                  </a:cubicBezTo>
                  <a:cubicBezTo>
                    <a:pt x="1098" y="1082"/>
                    <a:pt x="1095" y="1086"/>
                    <a:pt x="1093" y="1089"/>
                  </a:cubicBezTo>
                  <a:cubicBezTo>
                    <a:pt x="1089" y="1090"/>
                    <a:pt x="1094" y="1084"/>
                    <a:pt x="1090" y="1086"/>
                  </a:cubicBezTo>
                  <a:cubicBezTo>
                    <a:pt x="1087" y="1090"/>
                    <a:pt x="1083" y="1094"/>
                    <a:pt x="1079" y="1098"/>
                  </a:cubicBezTo>
                  <a:cubicBezTo>
                    <a:pt x="1077" y="1100"/>
                    <a:pt x="1077" y="1103"/>
                    <a:pt x="1074" y="1105"/>
                  </a:cubicBezTo>
                  <a:cubicBezTo>
                    <a:pt x="1071" y="1107"/>
                    <a:pt x="1066" y="1109"/>
                    <a:pt x="1063" y="1111"/>
                  </a:cubicBezTo>
                  <a:cubicBezTo>
                    <a:pt x="1061" y="1113"/>
                    <a:pt x="1059" y="1117"/>
                    <a:pt x="1057" y="1119"/>
                  </a:cubicBezTo>
                  <a:cubicBezTo>
                    <a:pt x="1052" y="1123"/>
                    <a:pt x="1043" y="1128"/>
                    <a:pt x="1036" y="1134"/>
                  </a:cubicBezTo>
                  <a:cubicBezTo>
                    <a:pt x="1029" y="1138"/>
                    <a:pt x="1023" y="1145"/>
                    <a:pt x="1017" y="1149"/>
                  </a:cubicBezTo>
                  <a:cubicBezTo>
                    <a:pt x="1011" y="1152"/>
                    <a:pt x="1005" y="1154"/>
                    <a:pt x="1000" y="1157"/>
                  </a:cubicBezTo>
                  <a:cubicBezTo>
                    <a:pt x="998" y="1159"/>
                    <a:pt x="998" y="1161"/>
                    <a:pt x="996" y="1163"/>
                  </a:cubicBezTo>
                  <a:cubicBezTo>
                    <a:pt x="991" y="1166"/>
                    <a:pt x="987" y="1168"/>
                    <a:pt x="983" y="1169"/>
                  </a:cubicBezTo>
                  <a:cubicBezTo>
                    <a:pt x="979" y="1171"/>
                    <a:pt x="975" y="1172"/>
                    <a:pt x="971" y="1174"/>
                  </a:cubicBezTo>
                  <a:cubicBezTo>
                    <a:pt x="969" y="1175"/>
                    <a:pt x="968" y="1177"/>
                    <a:pt x="966" y="1178"/>
                  </a:cubicBezTo>
                  <a:cubicBezTo>
                    <a:pt x="964" y="1178"/>
                    <a:pt x="961" y="1178"/>
                    <a:pt x="961" y="1178"/>
                  </a:cubicBezTo>
                  <a:cubicBezTo>
                    <a:pt x="959" y="1179"/>
                    <a:pt x="958" y="1183"/>
                    <a:pt x="956" y="1184"/>
                  </a:cubicBezTo>
                  <a:cubicBezTo>
                    <a:pt x="953" y="1184"/>
                    <a:pt x="951" y="1183"/>
                    <a:pt x="948" y="1184"/>
                  </a:cubicBezTo>
                  <a:cubicBezTo>
                    <a:pt x="946" y="1185"/>
                    <a:pt x="944" y="1188"/>
                    <a:pt x="942" y="1189"/>
                  </a:cubicBezTo>
                  <a:cubicBezTo>
                    <a:pt x="937" y="1191"/>
                    <a:pt x="932" y="1192"/>
                    <a:pt x="929" y="1193"/>
                  </a:cubicBezTo>
                  <a:cubicBezTo>
                    <a:pt x="928" y="1193"/>
                    <a:pt x="928" y="1194"/>
                    <a:pt x="927" y="1195"/>
                  </a:cubicBezTo>
                  <a:cubicBezTo>
                    <a:pt x="925" y="1195"/>
                    <a:pt x="919" y="1198"/>
                    <a:pt x="916" y="1199"/>
                  </a:cubicBezTo>
                  <a:cubicBezTo>
                    <a:pt x="914" y="1200"/>
                    <a:pt x="912" y="1200"/>
                    <a:pt x="910" y="1200"/>
                  </a:cubicBezTo>
                  <a:cubicBezTo>
                    <a:pt x="908" y="1201"/>
                    <a:pt x="906" y="1201"/>
                    <a:pt x="904" y="1202"/>
                  </a:cubicBezTo>
                  <a:cubicBezTo>
                    <a:pt x="901" y="1203"/>
                    <a:pt x="898" y="1205"/>
                    <a:pt x="896" y="1205"/>
                  </a:cubicBezTo>
                  <a:cubicBezTo>
                    <a:pt x="894" y="1206"/>
                    <a:pt x="892" y="1205"/>
                    <a:pt x="890" y="1206"/>
                  </a:cubicBezTo>
                  <a:cubicBezTo>
                    <a:pt x="888" y="1206"/>
                    <a:pt x="887" y="1209"/>
                    <a:pt x="886" y="1209"/>
                  </a:cubicBezTo>
                  <a:cubicBezTo>
                    <a:pt x="885" y="1209"/>
                    <a:pt x="882" y="1209"/>
                    <a:pt x="880" y="1209"/>
                  </a:cubicBezTo>
                  <a:cubicBezTo>
                    <a:pt x="880" y="1209"/>
                    <a:pt x="878" y="1209"/>
                    <a:pt x="878" y="1209"/>
                  </a:cubicBezTo>
                  <a:cubicBezTo>
                    <a:pt x="878" y="1209"/>
                    <a:pt x="875" y="1208"/>
                    <a:pt x="876" y="1208"/>
                  </a:cubicBezTo>
                  <a:cubicBezTo>
                    <a:pt x="874" y="1208"/>
                    <a:pt x="873" y="1210"/>
                    <a:pt x="870" y="1211"/>
                  </a:cubicBezTo>
                  <a:cubicBezTo>
                    <a:pt x="867" y="1212"/>
                    <a:pt x="865" y="1212"/>
                    <a:pt x="864" y="1212"/>
                  </a:cubicBezTo>
                  <a:cubicBezTo>
                    <a:pt x="861" y="1213"/>
                    <a:pt x="859" y="1216"/>
                    <a:pt x="857" y="1216"/>
                  </a:cubicBezTo>
                  <a:cubicBezTo>
                    <a:pt x="851" y="1218"/>
                    <a:pt x="847" y="1215"/>
                    <a:pt x="843" y="1215"/>
                  </a:cubicBezTo>
                  <a:cubicBezTo>
                    <a:pt x="840" y="1216"/>
                    <a:pt x="836" y="1217"/>
                    <a:pt x="832" y="1218"/>
                  </a:cubicBezTo>
                  <a:cubicBezTo>
                    <a:pt x="828" y="1219"/>
                    <a:pt x="823" y="1221"/>
                    <a:pt x="818" y="1222"/>
                  </a:cubicBezTo>
                  <a:cubicBezTo>
                    <a:pt x="814" y="1223"/>
                    <a:pt x="809" y="1224"/>
                    <a:pt x="804" y="1224"/>
                  </a:cubicBezTo>
                  <a:cubicBezTo>
                    <a:pt x="799" y="1225"/>
                    <a:pt x="794" y="1226"/>
                    <a:pt x="790" y="1226"/>
                  </a:cubicBezTo>
                  <a:cubicBezTo>
                    <a:pt x="785" y="1227"/>
                    <a:pt x="779" y="1230"/>
                    <a:pt x="774" y="1231"/>
                  </a:cubicBezTo>
                  <a:cubicBezTo>
                    <a:pt x="772" y="1231"/>
                    <a:pt x="770" y="1231"/>
                    <a:pt x="767" y="1232"/>
                  </a:cubicBezTo>
                  <a:cubicBezTo>
                    <a:pt x="765" y="1232"/>
                    <a:pt x="763" y="1232"/>
                    <a:pt x="761" y="1232"/>
                  </a:cubicBezTo>
                  <a:cubicBezTo>
                    <a:pt x="756" y="1232"/>
                    <a:pt x="751" y="1232"/>
                    <a:pt x="747" y="1232"/>
                  </a:cubicBezTo>
                  <a:cubicBezTo>
                    <a:pt x="743" y="1232"/>
                    <a:pt x="738" y="1232"/>
                    <a:pt x="735" y="1233"/>
                  </a:cubicBezTo>
                  <a:cubicBezTo>
                    <a:pt x="731" y="1234"/>
                    <a:pt x="729" y="1235"/>
                    <a:pt x="727" y="1236"/>
                  </a:cubicBezTo>
                  <a:cubicBezTo>
                    <a:pt x="728" y="1235"/>
                    <a:pt x="727" y="1240"/>
                    <a:pt x="727" y="1240"/>
                  </a:cubicBezTo>
                  <a:cubicBezTo>
                    <a:pt x="726" y="1242"/>
                    <a:pt x="725" y="1242"/>
                    <a:pt x="724" y="1243"/>
                  </a:cubicBezTo>
                  <a:cubicBezTo>
                    <a:pt x="724" y="1244"/>
                    <a:pt x="726" y="1246"/>
                    <a:pt x="726" y="1248"/>
                  </a:cubicBezTo>
                  <a:cubicBezTo>
                    <a:pt x="727" y="1253"/>
                    <a:pt x="724" y="1251"/>
                    <a:pt x="729" y="1254"/>
                  </a:cubicBezTo>
                  <a:cubicBezTo>
                    <a:pt x="734" y="1258"/>
                    <a:pt x="733" y="1257"/>
                    <a:pt x="741" y="1259"/>
                  </a:cubicBezTo>
                  <a:cubicBezTo>
                    <a:pt x="745" y="1260"/>
                    <a:pt x="747" y="1261"/>
                    <a:pt x="748" y="1260"/>
                  </a:cubicBezTo>
                  <a:cubicBezTo>
                    <a:pt x="749" y="1259"/>
                    <a:pt x="750" y="1261"/>
                    <a:pt x="750" y="1261"/>
                  </a:cubicBezTo>
                  <a:cubicBezTo>
                    <a:pt x="752" y="1261"/>
                    <a:pt x="755" y="1260"/>
                    <a:pt x="758" y="1260"/>
                  </a:cubicBezTo>
                  <a:cubicBezTo>
                    <a:pt x="760" y="1260"/>
                    <a:pt x="762" y="1261"/>
                    <a:pt x="763" y="1261"/>
                  </a:cubicBezTo>
                  <a:cubicBezTo>
                    <a:pt x="763" y="1261"/>
                    <a:pt x="767" y="1260"/>
                    <a:pt x="769" y="1260"/>
                  </a:cubicBezTo>
                  <a:cubicBezTo>
                    <a:pt x="772" y="1260"/>
                    <a:pt x="775" y="1261"/>
                    <a:pt x="778" y="1261"/>
                  </a:cubicBezTo>
                  <a:cubicBezTo>
                    <a:pt x="781" y="1261"/>
                    <a:pt x="784" y="1260"/>
                    <a:pt x="787" y="1260"/>
                  </a:cubicBezTo>
                  <a:cubicBezTo>
                    <a:pt x="790" y="1259"/>
                    <a:pt x="793" y="1260"/>
                    <a:pt x="796" y="1260"/>
                  </a:cubicBezTo>
                  <a:cubicBezTo>
                    <a:pt x="799" y="1260"/>
                    <a:pt x="802" y="1260"/>
                    <a:pt x="805" y="1260"/>
                  </a:cubicBezTo>
                  <a:cubicBezTo>
                    <a:pt x="807" y="1259"/>
                    <a:pt x="807" y="1258"/>
                    <a:pt x="810" y="1258"/>
                  </a:cubicBezTo>
                  <a:cubicBezTo>
                    <a:pt x="813" y="1257"/>
                    <a:pt x="817" y="1259"/>
                    <a:pt x="823" y="1259"/>
                  </a:cubicBezTo>
                  <a:cubicBezTo>
                    <a:pt x="826" y="1258"/>
                    <a:pt x="831" y="1256"/>
                    <a:pt x="835" y="1255"/>
                  </a:cubicBezTo>
                  <a:cubicBezTo>
                    <a:pt x="838" y="1255"/>
                    <a:pt x="840" y="1256"/>
                    <a:pt x="842" y="1255"/>
                  </a:cubicBezTo>
                  <a:cubicBezTo>
                    <a:pt x="846" y="1254"/>
                    <a:pt x="848" y="1253"/>
                    <a:pt x="850" y="1252"/>
                  </a:cubicBezTo>
                  <a:cubicBezTo>
                    <a:pt x="851" y="1252"/>
                    <a:pt x="854" y="1254"/>
                    <a:pt x="856" y="1254"/>
                  </a:cubicBezTo>
                  <a:cubicBezTo>
                    <a:pt x="860" y="1252"/>
                    <a:pt x="865" y="1250"/>
                    <a:pt x="869" y="1249"/>
                  </a:cubicBezTo>
                  <a:cubicBezTo>
                    <a:pt x="871" y="1248"/>
                    <a:pt x="874" y="1249"/>
                    <a:pt x="875" y="1249"/>
                  </a:cubicBezTo>
                  <a:cubicBezTo>
                    <a:pt x="878" y="1248"/>
                    <a:pt x="878" y="1247"/>
                    <a:pt x="880" y="1246"/>
                  </a:cubicBezTo>
                  <a:cubicBezTo>
                    <a:pt x="883" y="1245"/>
                    <a:pt x="883" y="1247"/>
                    <a:pt x="886" y="1247"/>
                  </a:cubicBezTo>
                  <a:cubicBezTo>
                    <a:pt x="890" y="1241"/>
                    <a:pt x="893" y="1243"/>
                    <a:pt x="898" y="1242"/>
                  </a:cubicBezTo>
                  <a:cubicBezTo>
                    <a:pt x="899" y="1242"/>
                    <a:pt x="903" y="1238"/>
                    <a:pt x="903" y="1241"/>
                  </a:cubicBezTo>
                  <a:cubicBezTo>
                    <a:pt x="900" y="1242"/>
                    <a:pt x="896" y="1242"/>
                    <a:pt x="897" y="1245"/>
                  </a:cubicBezTo>
                  <a:cubicBezTo>
                    <a:pt x="901" y="1244"/>
                    <a:pt x="903" y="1243"/>
                    <a:pt x="905" y="1241"/>
                  </a:cubicBezTo>
                  <a:cubicBezTo>
                    <a:pt x="906" y="1239"/>
                    <a:pt x="908" y="1238"/>
                    <a:pt x="909" y="1236"/>
                  </a:cubicBezTo>
                  <a:cubicBezTo>
                    <a:pt x="911" y="1239"/>
                    <a:pt x="915" y="1234"/>
                    <a:pt x="919" y="1234"/>
                  </a:cubicBezTo>
                  <a:cubicBezTo>
                    <a:pt x="922" y="1234"/>
                    <a:pt x="922" y="1236"/>
                    <a:pt x="925" y="1235"/>
                  </a:cubicBezTo>
                  <a:cubicBezTo>
                    <a:pt x="932" y="1233"/>
                    <a:pt x="936" y="1226"/>
                    <a:pt x="942" y="1227"/>
                  </a:cubicBezTo>
                  <a:cubicBezTo>
                    <a:pt x="943" y="1228"/>
                    <a:pt x="936" y="1229"/>
                    <a:pt x="939" y="1231"/>
                  </a:cubicBezTo>
                  <a:cubicBezTo>
                    <a:pt x="942" y="1230"/>
                    <a:pt x="942" y="1227"/>
                    <a:pt x="946" y="1225"/>
                  </a:cubicBezTo>
                  <a:cubicBezTo>
                    <a:pt x="947" y="1224"/>
                    <a:pt x="951" y="1224"/>
                    <a:pt x="954" y="1223"/>
                  </a:cubicBezTo>
                  <a:cubicBezTo>
                    <a:pt x="956" y="1222"/>
                    <a:pt x="958" y="1219"/>
                    <a:pt x="960" y="1218"/>
                  </a:cubicBezTo>
                  <a:cubicBezTo>
                    <a:pt x="960" y="1218"/>
                    <a:pt x="963" y="1218"/>
                    <a:pt x="964" y="1218"/>
                  </a:cubicBezTo>
                  <a:cubicBezTo>
                    <a:pt x="966" y="1217"/>
                    <a:pt x="968" y="1215"/>
                    <a:pt x="969" y="1216"/>
                  </a:cubicBezTo>
                  <a:cubicBezTo>
                    <a:pt x="970" y="1218"/>
                    <a:pt x="965" y="1219"/>
                    <a:pt x="966" y="1221"/>
                  </a:cubicBezTo>
                  <a:cubicBezTo>
                    <a:pt x="969" y="1219"/>
                    <a:pt x="973" y="1217"/>
                    <a:pt x="976" y="1215"/>
                  </a:cubicBezTo>
                  <a:cubicBezTo>
                    <a:pt x="980" y="1213"/>
                    <a:pt x="982" y="1212"/>
                    <a:pt x="983" y="1211"/>
                  </a:cubicBezTo>
                  <a:cubicBezTo>
                    <a:pt x="984" y="1209"/>
                    <a:pt x="983" y="1210"/>
                    <a:pt x="985" y="1208"/>
                  </a:cubicBezTo>
                  <a:cubicBezTo>
                    <a:pt x="988" y="1205"/>
                    <a:pt x="990" y="1204"/>
                    <a:pt x="992" y="1204"/>
                  </a:cubicBezTo>
                  <a:cubicBezTo>
                    <a:pt x="995" y="1203"/>
                    <a:pt x="997" y="1203"/>
                    <a:pt x="1000" y="1201"/>
                  </a:cubicBezTo>
                  <a:cubicBezTo>
                    <a:pt x="1003" y="1199"/>
                    <a:pt x="1004" y="1197"/>
                    <a:pt x="1006" y="1196"/>
                  </a:cubicBezTo>
                  <a:cubicBezTo>
                    <a:pt x="1009" y="1194"/>
                    <a:pt x="1014" y="1196"/>
                    <a:pt x="1017" y="1191"/>
                  </a:cubicBezTo>
                  <a:cubicBezTo>
                    <a:pt x="1015" y="1192"/>
                    <a:pt x="1014" y="1191"/>
                    <a:pt x="1015" y="1190"/>
                  </a:cubicBezTo>
                  <a:cubicBezTo>
                    <a:pt x="1019" y="1189"/>
                    <a:pt x="1022" y="1190"/>
                    <a:pt x="1025" y="1188"/>
                  </a:cubicBezTo>
                  <a:cubicBezTo>
                    <a:pt x="1030" y="1186"/>
                    <a:pt x="1032" y="1181"/>
                    <a:pt x="1037" y="1178"/>
                  </a:cubicBezTo>
                  <a:cubicBezTo>
                    <a:pt x="1040" y="1176"/>
                    <a:pt x="1042" y="1178"/>
                    <a:pt x="1046" y="1175"/>
                  </a:cubicBezTo>
                  <a:cubicBezTo>
                    <a:pt x="1046" y="1175"/>
                    <a:pt x="1050" y="1171"/>
                    <a:pt x="1051" y="1170"/>
                  </a:cubicBezTo>
                  <a:cubicBezTo>
                    <a:pt x="1052" y="1169"/>
                    <a:pt x="1053" y="1165"/>
                    <a:pt x="1055" y="1166"/>
                  </a:cubicBezTo>
                  <a:cubicBezTo>
                    <a:pt x="1057" y="1168"/>
                    <a:pt x="1052" y="1170"/>
                    <a:pt x="1053" y="1172"/>
                  </a:cubicBezTo>
                  <a:cubicBezTo>
                    <a:pt x="1056" y="1169"/>
                    <a:pt x="1061" y="1166"/>
                    <a:pt x="1064" y="1163"/>
                  </a:cubicBezTo>
                  <a:cubicBezTo>
                    <a:pt x="1068" y="1160"/>
                    <a:pt x="1071" y="1157"/>
                    <a:pt x="1074" y="1156"/>
                  </a:cubicBezTo>
                  <a:cubicBezTo>
                    <a:pt x="1075" y="1153"/>
                    <a:pt x="1071" y="1156"/>
                    <a:pt x="1073" y="1153"/>
                  </a:cubicBezTo>
                  <a:cubicBezTo>
                    <a:pt x="1076" y="1150"/>
                    <a:pt x="1086" y="1144"/>
                    <a:pt x="1087" y="1143"/>
                  </a:cubicBezTo>
                  <a:cubicBezTo>
                    <a:pt x="1087" y="1142"/>
                    <a:pt x="1087" y="1141"/>
                    <a:pt x="1088" y="1140"/>
                  </a:cubicBezTo>
                  <a:cubicBezTo>
                    <a:pt x="1090" y="1139"/>
                    <a:pt x="1092" y="1139"/>
                    <a:pt x="1094" y="1137"/>
                  </a:cubicBezTo>
                  <a:cubicBezTo>
                    <a:pt x="1098" y="1133"/>
                    <a:pt x="1102" y="1128"/>
                    <a:pt x="1106" y="1124"/>
                  </a:cubicBezTo>
                  <a:cubicBezTo>
                    <a:pt x="1107" y="1123"/>
                    <a:pt x="1108" y="1124"/>
                    <a:pt x="1110" y="1122"/>
                  </a:cubicBezTo>
                  <a:cubicBezTo>
                    <a:pt x="1115" y="1117"/>
                    <a:pt x="1119" y="1110"/>
                    <a:pt x="1125" y="1108"/>
                  </a:cubicBezTo>
                  <a:cubicBezTo>
                    <a:pt x="1125" y="1108"/>
                    <a:pt x="1124" y="1110"/>
                    <a:pt x="1124" y="1111"/>
                  </a:cubicBezTo>
                  <a:cubicBezTo>
                    <a:pt x="1130" y="1107"/>
                    <a:pt x="1138" y="1101"/>
                    <a:pt x="1142" y="1093"/>
                  </a:cubicBezTo>
                  <a:cubicBezTo>
                    <a:pt x="1143" y="1092"/>
                    <a:pt x="1141" y="1089"/>
                    <a:pt x="1142" y="1088"/>
                  </a:cubicBezTo>
                  <a:cubicBezTo>
                    <a:pt x="1143" y="1086"/>
                    <a:pt x="1147" y="1083"/>
                    <a:pt x="1148" y="1081"/>
                  </a:cubicBezTo>
                  <a:cubicBezTo>
                    <a:pt x="1150" y="1078"/>
                    <a:pt x="1152" y="1075"/>
                    <a:pt x="1154" y="1074"/>
                  </a:cubicBezTo>
                  <a:cubicBezTo>
                    <a:pt x="1157" y="1076"/>
                    <a:pt x="1153" y="1081"/>
                    <a:pt x="1154" y="1084"/>
                  </a:cubicBezTo>
                  <a:cubicBezTo>
                    <a:pt x="1160" y="1076"/>
                    <a:pt x="1157" y="1076"/>
                    <a:pt x="1157" y="1071"/>
                  </a:cubicBezTo>
                  <a:cubicBezTo>
                    <a:pt x="1160" y="1064"/>
                    <a:pt x="1165" y="1064"/>
                    <a:pt x="1168" y="1061"/>
                  </a:cubicBezTo>
                  <a:cubicBezTo>
                    <a:pt x="1172" y="1057"/>
                    <a:pt x="1173" y="1052"/>
                    <a:pt x="1177" y="1050"/>
                  </a:cubicBezTo>
                  <a:cubicBezTo>
                    <a:pt x="1176" y="1056"/>
                    <a:pt x="1168" y="1065"/>
                    <a:pt x="1164" y="1072"/>
                  </a:cubicBezTo>
                  <a:cubicBezTo>
                    <a:pt x="1163" y="1072"/>
                    <a:pt x="1162" y="1070"/>
                    <a:pt x="1160" y="1073"/>
                  </a:cubicBezTo>
                  <a:cubicBezTo>
                    <a:pt x="1157" y="1075"/>
                    <a:pt x="1161" y="1076"/>
                    <a:pt x="1160" y="1078"/>
                  </a:cubicBezTo>
                  <a:cubicBezTo>
                    <a:pt x="1158" y="1082"/>
                    <a:pt x="1149" y="1089"/>
                    <a:pt x="1143" y="1097"/>
                  </a:cubicBezTo>
                  <a:cubicBezTo>
                    <a:pt x="1140" y="1101"/>
                    <a:pt x="1140" y="1103"/>
                    <a:pt x="1138" y="1105"/>
                  </a:cubicBezTo>
                  <a:cubicBezTo>
                    <a:pt x="1136" y="1107"/>
                    <a:pt x="1133" y="1108"/>
                    <a:pt x="1132" y="1110"/>
                  </a:cubicBezTo>
                  <a:cubicBezTo>
                    <a:pt x="1131" y="1111"/>
                    <a:pt x="1129" y="1113"/>
                    <a:pt x="1127" y="1114"/>
                  </a:cubicBezTo>
                  <a:cubicBezTo>
                    <a:pt x="1126" y="1116"/>
                    <a:pt x="1124" y="1117"/>
                    <a:pt x="1124" y="1118"/>
                  </a:cubicBezTo>
                  <a:cubicBezTo>
                    <a:pt x="1122" y="1121"/>
                    <a:pt x="1124" y="1123"/>
                    <a:pt x="1121" y="1126"/>
                  </a:cubicBezTo>
                  <a:cubicBezTo>
                    <a:pt x="1118" y="1129"/>
                    <a:pt x="1117" y="1124"/>
                    <a:pt x="1115" y="1128"/>
                  </a:cubicBezTo>
                  <a:cubicBezTo>
                    <a:pt x="1115" y="1132"/>
                    <a:pt x="1112" y="1134"/>
                    <a:pt x="1110" y="1136"/>
                  </a:cubicBezTo>
                  <a:cubicBezTo>
                    <a:pt x="1107" y="1138"/>
                    <a:pt x="1103" y="1140"/>
                    <a:pt x="1100" y="1144"/>
                  </a:cubicBezTo>
                  <a:cubicBezTo>
                    <a:pt x="1100" y="1143"/>
                    <a:pt x="1101" y="1141"/>
                    <a:pt x="1100" y="1141"/>
                  </a:cubicBezTo>
                  <a:cubicBezTo>
                    <a:pt x="1098" y="1144"/>
                    <a:pt x="1096" y="1146"/>
                    <a:pt x="1094" y="1149"/>
                  </a:cubicBezTo>
                  <a:cubicBezTo>
                    <a:pt x="1092" y="1152"/>
                    <a:pt x="1090" y="1154"/>
                    <a:pt x="1088" y="1156"/>
                  </a:cubicBezTo>
                  <a:cubicBezTo>
                    <a:pt x="1084" y="1160"/>
                    <a:pt x="1084" y="1158"/>
                    <a:pt x="1081" y="1160"/>
                  </a:cubicBezTo>
                  <a:cubicBezTo>
                    <a:pt x="1081" y="1160"/>
                    <a:pt x="1080" y="1163"/>
                    <a:pt x="1078" y="1165"/>
                  </a:cubicBezTo>
                  <a:cubicBezTo>
                    <a:pt x="1075" y="1166"/>
                    <a:pt x="1073" y="1166"/>
                    <a:pt x="1070" y="1168"/>
                  </a:cubicBezTo>
                  <a:cubicBezTo>
                    <a:pt x="1070" y="1168"/>
                    <a:pt x="1069" y="1169"/>
                    <a:pt x="1068" y="1170"/>
                  </a:cubicBezTo>
                  <a:cubicBezTo>
                    <a:pt x="1067" y="1171"/>
                    <a:pt x="1066" y="1172"/>
                    <a:pt x="1066" y="1172"/>
                  </a:cubicBezTo>
                  <a:cubicBezTo>
                    <a:pt x="1062" y="1175"/>
                    <a:pt x="1060" y="1181"/>
                    <a:pt x="1056" y="1185"/>
                  </a:cubicBezTo>
                  <a:cubicBezTo>
                    <a:pt x="1055" y="1186"/>
                    <a:pt x="1052" y="1186"/>
                    <a:pt x="1050" y="1187"/>
                  </a:cubicBezTo>
                  <a:cubicBezTo>
                    <a:pt x="1043" y="1191"/>
                    <a:pt x="1039" y="1195"/>
                    <a:pt x="1035" y="1199"/>
                  </a:cubicBezTo>
                  <a:cubicBezTo>
                    <a:pt x="1033" y="1198"/>
                    <a:pt x="1036" y="1193"/>
                    <a:pt x="1032" y="1197"/>
                  </a:cubicBezTo>
                  <a:cubicBezTo>
                    <a:pt x="1026" y="1201"/>
                    <a:pt x="1032" y="1201"/>
                    <a:pt x="1030" y="1203"/>
                  </a:cubicBezTo>
                  <a:cubicBezTo>
                    <a:pt x="1025" y="1203"/>
                    <a:pt x="1021" y="1209"/>
                    <a:pt x="1015" y="1212"/>
                  </a:cubicBezTo>
                  <a:cubicBezTo>
                    <a:pt x="1013" y="1214"/>
                    <a:pt x="1012" y="1213"/>
                    <a:pt x="1009" y="1214"/>
                  </a:cubicBezTo>
                  <a:cubicBezTo>
                    <a:pt x="1010" y="1214"/>
                    <a:pt x="1008" y="1216"/>
                    <a:pt x="1008" y="1217"/>
                  </a:cubicBezTo>
                  <a:cubicBezTo>
                    <a:pt x="1006" y="1218"/>
                    <a:pt x="1004" y="1218"/>
                    <a:pt x="1003" y="1218"/>
                  </a:cubicBezTo>
                  <a:cubicBezTo>
                    <a:pt x="1000" y="1220"/>
                    <a:pt x="998" y="1223"/>
                    <a:pt x="995" y="1225"/>
                  </a:cubicBezTo>
                  <a:cubicBezTo>
                    <a:pt x="994" y="1225"/>
                    <a:pt x="991" y="1225"/>
                    <a:pt x="990" y="1225"/>
                  </a:cubicBezTo>
                  <a:cubicBezTo>
                    <a:pt x="987" y="1227"/>
                    <a:pt x="985" y="1229"/>
                    <a:pt x="983" y="1231"/>
                  </a:cubicBezTo>
                  <a:cubicBezTo>
                    <a:pt x="980" y="1233"/>
                    <a:pt x="978" y="1235"/>
                    <a:pt x="974" y="1236"/>
                  </a:cubicBezTo>
                  <a:cubicBezTo>
                    <a:pt x="972" y="1237"/>
                    <a:pt x="970" y="1236"/>
                    <a:pt x="967" y="1237"/>
                  </a:cubicBezTo>
                  <a:cubicBezTo>
                    <a:pt x="963" y="1239"/>
                    <a:pt x="960" y="1241"/>
                    <a:pt x="956" y="1243"/>
                  </a:cubicBezTo>
                  <a:cubicBezTo>
                    <a:pt x="953" y="1245"/>
                    <a:pt x="949" y="1247"/>
                    <a:pt x="945" y="1249"/>
                  </a:cubicBezTo>
                  <a:cubicBezTo>
                    <a:pt x="944" y="1250"/>
                    <a:pt x="943" y="1249"/>
                    <a:pt x="942" y="1250"/>
                  </a:cubicBezTo>
                  <a:cubicBezTo>
                    <a:pt x="940" y="1251"/>
                    <a:pt x="941" y="1252"/>
                    <a:pt x="938" y="1253"/>
                  </a:cubicBezTo>
                  <a:cubicBezTo>
                    <a:pt x="934" y="1255"/>
                    <a:pt x="928" y="1257"/>
                    <a:pt x="923" y="1259"/>
                  </a:cubicBezTo>
                  <a:cubicBezTo>
                    <a:pt x="917" y="1261"/>
                    <a:pt x="912" y="1263"/>
                    <a:pt x="909" y="1265"/>
                  </a:cubicBezTo>
                  <a:cubicBezTo>
                    <a:pt x="908" y="1265"/>
                    <a:pt x="906" y="1267"/>
                    <a:pt x="903" y="1268"/>
                  </a:cubicBezTo>
                  <a:cubicBezTo>
                    <a:pt x="901" y="1268"/>
                    <a:pt x="902" y="1267"/>
                    <a:pt x="899" y="1268"/>
                  </a:cubicBezTo>
                  <a:cubicBezTo>
                    <a:pt x="895" y="1269"/>
                    <a:pt x="893" y="1272"/>
                    <a:pt x="890" y="1273"/>
                  </a:cubicBezTo>
                  <a:cubicBezTo>
                    <a:pt x="888" y="1274"/>
                    <a:pt x="885" y="1273"/>
                    <a:pt x="882" y="1274"/>
                  </a:cubicBezTo>
                  <a:cubicBezTo>
                    <a:pt x="876" y="1275"/>
                    <a:pt x="867" y="1279"/>
                    <a:pt x="863" y="1280"/>
                  </a:cubicBezTo>
                  <a:cubicBezTo>
                    <a:pt x="860" y="1280"/>
                    <a:pt x="859" y="1280"/>
                    <a:pt x="857" y="1280"/>
                  </a:cubicBezTo>
                  <a:cubicBezTo>
                    <a:pt x="854" y="1281"/>
                    <a:pt x="851" y="1283"/>
                    <a:pt x="849" y="1284"/>
                  </a:cubicBezTo>
                  <a:cubicBezTo>
                    <a:pt x="843" y="1286"/>
                    <a:pt x="843" y="1284"/>
                    <a:pt x="841" y="1284"/>
                  </a:cubicBezTo>
                  <a:cubicBezTo>
                    <a:pt x="839" y="1285"/>
                    <a:pt x="836" y="1287"/>
                    <a:pt x="834" y="1287"/>
                  </a:cubicBezTo>
                  <a:cubicBezTo>
                    <a:pt x="834" y="1287"/>
                    <a:pt x="833" y="1287"/>
                    <a:pt x="832" y="1287"/>
                  </a:cubicBezTo>
                  <a:cubicBezTo>
                    <a:pt x="831" y="1287"/>
                    <a:pt x="829" y="1287"/>
                    <a:pt x="828" y="1288"/>
                  </a:cubicBezTo>
                  <a:cubicBezTo>
                    <a:pt x="821" y="1288"/>
                    <a:pt x="820" y="1289"/>
                    <a:pt x="820" y="1286"/>
                  </a:cubicBezTo>
                  <a:cubicBezTo>
                    <a:pt x="813" y="1290"/>
                    <a:pt x="803" y="1294"/>
                    <a:pt x="792" y="1295"/>
                  </a:cubicBezTo>
                  <a:cubicBezTo>
                    <a:pt x="791" y="1295"/>
                    <a:pt x="792" y="1294"/>
                    <a:pt x="791" y="1294"/>
                  </a:cubicBezTo>
                  <a:cubicBezTo>
                    <a:pt x="788" y="1292"/>
                    <a:pt x="781" y="1295"/>
                    <a:pt x="776" y="1295"/>
                  </a:cubicBezTo>
                  <a:cubicBezTo>
                    <a:pt x="771" y="1295"/>
                    <a:pt x="767" y="1292"/>
                    <a:pt x="761" y="1294"/>
                  </a:cubicBezTo>
                  <a:cubicBezTo>
                    <a:pt x="761" y="1295"/>
                    <a:pt x="764" y="1296"/>
                    <a:pt x="762" y="1296"/>
                  </a:cubicBezTo>
                  <a:cubicBezTo>
                    <a:pt x="756" y="1298"/>
                    <a:pt x="748" y="1297"/>
                    <a:pt x="743" y="1297"/>
                  </a:cubicBezTo>
                  <a:cubicBezTo>
                    <a:pt x="740" y="1297"/>
                    <a:pt x="737" y="1300"/>
                    <a:pt x="734" y="1300"/>
                  </a:cubicBezTo>
                  <a:cubicBezTo>
                    <a:pt x="733" y="1300"/>
                    <a:pt x="726" y="1300"/>
                    <a:pt x="722" y="1300"/>
                  </a:cubicBezTo>
                  <a:cubicBezTo>
                    <a:pt x="716" y="1300"/>
                    <a:pt x="706" y="1300"/>
                    <a:pt x="699" y="1300"/>
                  </a:cubicBezTo>
                  <a:cubicBezTo>
                    <a:pt x="697" y="1300"/>
                    <a:pt x="694" y="1299"/>
                    <a:pt x="692" y="1298"/>
                  </a:cubicBezTo>
                  <a:cubicBezTo>
                    <a:pt x="690" y="1298"/>
                    <a:pt x="687" y="1299"/>
                    <a:pt x="685" y="1299"/>
                  </a:cubicBezTo>
                  <a:cubicBezTo>
                    <a:pt x="683" y="1299"/>
                    <a:pt x="680" y="1298"/>
                    <a:pt x="677" y="1298"/>
                  </a:cubicBezTo>
                  <a:cubicBezTo>
                    <a:pt x="675" y="1298"/>
                    <a:pt x="674" y="1299"/>
                    <a:pt x="672" y="1298"/>
                  </a:cubicBezTo>
                  <a:cubicBezTo>
                    <a:pt x="669" y="1298"/>
                    <a:pt x="666" y="1297"/>
                    <a:pt x="663" y="1296"/>
                  </a:cubicBezTo>
                  <a:cubicBezTo>
                    <a:pt x="661" y="1296"/>
                    <a:pt x="660" y="1297"/>
                    <a:pt x="657" y="1296"/>
                  </a:cubicBezTo>
                  <a:cubicBezTo>
                    <a:pt x="654" y="1296"/>
                    <a:pt x="651" y="1295"/>
                    <a:pt x="649" y="1295"/>
                  </a:cubicBezTo>
                  <a:cubicBezTo>
                    <a:pt x="645" y="1294"/>
                    <a:pt x="641" y="1295"/>
                    <a:pt x="637" y="1294"/>
                  </a:cubicBezTo>
                  <a:cubicBezTo>
                    <a:pt x="633" y="1294"/>
                    <a:pt x="629" y="1292"/>
                    <a:pt x="624" y="1291"/>
                  </a:cubicBezTo>
                  <a:cubicBezTo>
                    <a:pt x="621" y="1290"/>
                    <a:pt x="618" y="1290"/>
                    <a:pt x="614" y="1290"/>
                  </a:cubicBezTo>
                  <a:cubicBezTo>
                    <a:pt x="611" y="1290"/>
                    <a:pt x="608" y="1289"/>
                    <a:pt x="604" y="1288"/>
                  </a:cubicBezTo>
                  <a:cubicBezTo>
                    <a:pt x="603" y="1288"/>
                    <a:pt x="603" y="1287"/>
                    <a:pt x="600" y="1287"/>
                  </a:cubicBezTo>
                  <a:cubicBezTo>
                    <a:pt x="599" y="1286"/>
                    <a:pt x="595" y="1287"/>
                    <a:pt x="593" y="1286"/>
                  </a:cubicBezTo>
                  <a:cubicBezTo>
                    <a:pt x="592" y="1286"/>
                    <a:pt x="590" y="1284"/>
                    <a:pt x="589" y="1284"/>
                  </a:cubicBezTo>
                  <a:cubicBezTo>
                    <a:pt x="585" y="1283"/>
                    <a:pt x="579" y="1284"/>
                    <a:pt x="576" y="1283"/>
                  </a:cubicBezTo>
                  <a:cubicBezTo>
                    <a:pt x="573" y="1279"/>
                    <a:pt x="571" y="1280"/>
                    <a:pt x="565" y="1279"/>
                  </a:cubicBezTo>
                  <a:cubicBezTo>
                    <a:pt x="558" y="1276"/>
                    <a:pt x="552" y="1275"/>
                    <a:pt x="547" y="1273"/>
                  </a:cubicBezTo>
                  <a:cubicBezTo>
                    <a:pt x="538" y="1271"/>
                    <a:pt x="529" y="1265"/>
                    <a:pt x="521" y="1262"/>
                  </a:cubicBezTo>
                  <a:cubicBezTo>
                    <a:pt x="514" y="1260"/>
                    <a:pt x="512" y="1259"/>
                    <a:pt x="507" y="1256"/>
                  </a:cubicBezTo>
                  <a:cubicBezTo>
                    <a:pt x="502" y="1254"/>
                    <a:pt x="496" y="1253"/>
                    <a:pt x="491" y="1251"/>
                  </a:cubicBezTo>
                  <a:cubicBezTo>
                    <a:pt x="482" y="1247"/>
                    <a:pt x="474" y="1242"/>
                    <a:pt x="465" y="1238"/>
                  </a:cubicBezTo>
                  <a:cubicBezTo>
                    <a:pt x="461" y="1236"/>
                    <a:pt x="457" y="1233"/>
                    <a:pt x="452" y="1231"/>
                  </a:cubicBezTo>
                  <a:cubicBezTo>
                    <a:pt x="450" y="1230"/>
                    <a:pt x="448" y="1229"/>
                    <a:pt x="446" y="1228"/>
                  </a:cubicBezTo>
                  <a:cubicBezTo>
                    <a:pt x="444" y="1227"/>
                    <a:pt x="441" y="1226"/>
                    <a:pt x="439" y="1225"/>
                  </a:cubicBezTo>
                  <a:cubicBezTo>
                    <a:pt x="439" y="1226"/>
                    <a:pt x="441" y="1228"/>
                    <a:pt x="443" y="1230"/>
                  </a:cubicBezTo>
                  <a:cubicBezTo>
                    <a:pt x="445" y="1231"/>
                    <a:pt x="447" y="1233"/>
                    <a:pt x="446" y="1234"/>
                  </a:cubicBezTo>
                  <a:cubicBezTo>
                    <a:pt x="442" y="1233"/>
                    <a:pt x="433" y="1230"/>
                    <a:pt x="432" y="1226"/>
                  </a:cubicBezTo>
                  <a:cubicBezTo>
                    <a:pt x="429" y="1222"/>
                    <a:pt x="434" y="1224"/>
                    <a:pt x="436" y="1223"/>
                  </a:cubicBezTo>
                  <a:cubicBezTo>
                    <a:pt x="431" y="1218"/>
                    <a:pt x="423" y="1215"/>
                    <a:pt x="417" y="1211"/>
                  </a:cubicBezTo>
                  <a:cubicBezTo>
                    <a:pt x="416" y="1209"/>
                    <a:pt x="415" y="1207"/>
                    <a:pt x="414" y="1206"/>
                  </a:cubicBezTo>
                  <a:cubicBezTo>
                    <a:pt x="414" y="1206"/>
                    <a:pt x="412" y="1207"/>
                    <a:pt x="411" y="1207"/>
                  </a:cubicBezTo>
                  <a:cubicBezTo>
                    <a:pt x="408" y="1206"/>
                    <a:pt x="405" y="1204"/>
                    <a:pt x="403" y="1202"/>
                  </a:cubicBezTo>
                  <a:cubicBezTo>
                    <a:pt x="400" y="1200"/>
                    <a:pt x="398" y="1197"/>
                    <a:pt x="396" y="1196"/>
                  </a:cubicBezTo>
                  <a:cubicBezTo>
                    <a:pt x="393" y="1194"/>
                    <a:pt x="390" y="1192"/>
                    <a:pt x="386" y="1190"/>
                  </a:cubicBezTo>
                  <a:cubicBezTo>
                    <a:pt x="384" y="1188"/>
                    <a:pt x="383" y="1187"/>
                    <a:pt x="381" y="1186"/>
                  </a:cubicBezTo>
                  <a:cubicBezTo>
                    <a:pt x="379" y="1184"/>
                    <a:pt x="378" y="1183"/>
                    <a:pt x="376" y="1182"/>
                  </a:cubicBezTo>
                  <a:cubicBezTo>
                    <a:pt x="374" y="1180"/>
                    <a:pt x="374" y="1177"/>
                    <a:pt x="371" y="1174"/>
                  </a:cubicBezTo>
                  <a:cubicBezTo>
                    <a:pt x="371" y="1175"/>
                    <a:pt x="368" y="1173"/>
                    <a:pt x="366" y="1171"/>
                  </a:cubicBezTo>
                  <a:cubicBezTo>
                    <a:pt x="364" y="1169"/>
                    <a:pt x="363" y="1167"/>
                    <a:pt x="362" y="1165"/>
                  </a:cubicBezTo>
                  <a:cubicBezTo>
                    <a:pt x="360" y="1164"/>
                    <a:pt x="355" y="1162"/>
                    <a:pt x="354" y="1163"/>
                  </a:cubicBezTo>
                  <a:cubicBezTo>
                    <a:pt x="355" y="1167"/>
                    <a:pt x="362" y="1168"/>
                    <a:pt x="360" y="1171"/>
                  </a:cubicBezTo>
                  <a:cubicBezTo>
                    <a:pt x="354" y="1167"/>
                    <a:pt x="349" y="1162"/>
                    <a:pt x="345" y="1158"/>
                  </a:cubicBezTo>
                  <a:cubicBezTo>
                    <a:pt x="343" y="1156"/>
                    <a:pt x="339" y="1154"/>
                    <a:pt x="338" y="1153"/>
                  </a:cubicBezTo>
                  <a:cubicBezTo>
                    <a:pt x="337" y="1151"/>
                    <a:pt x="336" y="1148"/>
                    <a:pt x="335" y="1146"/>
                  </a:cubicBezTo>
                  <a:cubicBezTo>
                    <a:pt x="331" y="1140"/>
                    <a:pt x="323" y="1135"/>
                    <a:pt x="320" y="1132"/>
                  </a:cubicBezTo>
                  <a:cubicBezTo>
                    <a:pt x="313" y="1125"/>
                    <a:pt x="305" y="1113"/>
                    <a:pt x="300" y="1111"/>
                  </a:cubicBezTo>
                  <a:cubicBezTo>
                    <a:pt x="298" y="1110"/>
                    <a:pt x="295" y="1110"/>
                    <a:pt x="294" y="1109"/>
                  </a:cubicBezTo>
                  <a:cubicBezTo>
                    <a:pt x="288" y="1105"/>
                    <a:pt x="288" y="1101"/>
                    <a:pt x="285" y="1097"/>
                  </a:cubicBezTo>
                  <a:cubicBezTo>
                    <a:pt x="283" y="1094"/>
                    <a:pt x="280" y="1093"/>
                    <a:pt x="278" y="1090"/>
                  </a:cubicBezTo>
                  <a:cubicBezTo>
                    <a:pt x="278" y="1090"/>
                    <a:pt x="279" y="1089"/>
                    <a:pt x="279" y="1088"/>
                  </a:cubicBezTo>
                  <a:cubicBezTo>
                    <a:pt x="279" y="1088"/>
                    <a:pt x="279" y="1087"/>
                    <a:pt x="277" y="1087"/>
                  </a:cubicBezTo>
                  <a:cubicBezTo>
                    <a:pt x="278" y="1089"/>
                    <a:pt x="278" y="1089"/>
                    <a:pt x="278" y="1090"/>
                  </a:cubicBezTo>
                  <a:cubicBezTo>
                    <a:pt x="274" y="1086"/>
                    <a:pt x="271" y="1079"/>
                    <a:pt x="277" y="1082"/>
                  </a:cubicBezTo>
                  <a:cubicBezTo>
                    <a:pt x="274" y="1077"/>
                    <a:pt x="269" y="1080"/>
                    <a:pt x="267" y="1077"/>
                  </a:cubicBezTo>
                  <a:cubicBezTo>
                    <a:pt x="267" y="1077"/>
                    <a:pt x="266" y="1068"/>
                    <a:pt x="268" y="1069"/>
                  </a:cubicBezTo>
                  <a:cubicBezTo>
                    <a:pt x="271" y="1072"/>
                    <a:pt x="269" y="1073"/>
                    <a:pt x="271" y="1076"/>
                  </a:cubicBezTo>
                  <a:cubicBezTo>
                    <a:pt x="274" y="1072"/>
                    <a:pt x="267" y="1064"/>
                    <a:pt x="262" y="1059"/>
                  </a:cubicBezTo>
                  <a:cubicBezTo>
                    <a:pt x="261" y="1057"/>
                    <a:pt x="258" y="1056"/>
                    <a:pt x="256" y="1054"/>
                  </a:cubicBezTo>
                  <a:cubicBezTo>
                    <a:pt x="253" y="1052"/>
                    <a:pt x="253" y="1050"/>
                    <a:pt x="251" y="1049"/>
                  </a:cubicBezTo>
                  <a:cubicBezTo>
                    <a:pt x="248" y="1050"/>
                    <a:pt x="256" y="1057"/>
                    <a:pt x="253" y="1058"/>
                  </a:cubicBezTo>
                  <a:cubicBezTo>
                    <a:pt x="251" y="1053"/>
                    <a:pt x="248" y="1049"/>
                    <a:pt x="244" y="1044"/>
                  </a:cubicBezTo>
                  <a:cubicBezTo>
                    <a:pt x="241" y="1040"/>
                    <a:pt x="238" y="1035"/>
                    <a:pt x="239" y="1031"/>
                  </a:cubicBezTo>
                  <a:cubicBezTo>
                    <a:pt x="240" y="1034"/>
                    <a:pt x="241" y="1035"/>
                    <a:pt x="243" y="1035"/>
                  </a:cubicBezTo>
                  <a:cubicBezTo>
                    <a:pt x="238" y="1029"/>
                    <a:pt x="237" y="1021"/>
                    <a:pt x="233" y="1019"/>
                  </a:cubicBezTo>
                  <a:cubicBezTo>
                    <a:pt x="232" y="1023"/>
                    <a:pt x="239" y="1026"/>
                    <a:pt x="236" y="1029"/>
                  </a:cubicBezTo>
                  <a:cubicBezTo>
                    <a:pt x="235" y="1028"/>
                    <a:pt x="233" y="1026"/>
                    <a:pt x="231" y="1024"/>
                  </a:cubicBezTo>
                  <a:cubicBezTo>
                    <a:pt x="230" y="1022"/>
                    <a:pt x="227" y="1017"/>
                    <a:pt x="225" y="1019"/>
                  </a:cubicBezTo>
                  <a:cubicBezTo>
                    <a:pt x="226" y="1024"/>
                    <a:pt x="231" y="1028"/>
                    <a:pt x="234" y="1030"/>
                  </a:cubicBezTo>
                  <a:cubicBezTo>
                    <a:pt x="234" y="1033"/>
                    <a:pt x="234" y="1036"/>
                    <a:pt x="236" y="1038"/>
                  </a:cubicBezTo>
                  <a:cubicBezTo>
                    <a:pt x="238" y="1041"/>
                    <a:pt x="240" y="1044"/>
                    <a:pt x="242" y="1046"/>
                  </a:cubicBezTo>
                  <a:cubicBezTo>
                    <a:pt x="245" y="1050"/>
                    <a:pt x="247" y="1055"/>
                    <a:pt x="249" y="1059"/>
                  </a:cubicBezTo>
                  <a:cubicBezTo>
                    <a:pt x="251" y="1061"/>
                    <a:pt x="252" y="1060"/>
                    <a:pt x="254" y="1063"/>
                  </a:cubicBezTo>
                  <a:cubicBezTo>
                    <a:pt x="257" y="1066"/>
                    <a:pt x="255" y="1067"/>
                    <a:pt x="257" y="1070"/>
                  </a:cubicBezTo>
                  <a:cubicBezTo>
                    <a:pt x="261" y="1075"/>
                    <a:pt x="265" y="1080"/>
                    <a:pt x="270" y="1086"/>
                  </a:cubicBezTo>
                  <a:cubicBezTo>
                    <a:pt x="273" y="1090"/>
                    <a:pt x="276" y="1094"/>
                    <a:pt x="279" y="1099"/>
                  </a:cubicBezTo>
                  <a:cubicBezTo>
                    <a:pt x="282" y="1103"/>
                    <a:pt x="285" y="1107"/>
                    <a:pt x="289" y="1111"/>
                  </a:cubicBezTo>
                  <a:cubicBezTo>
                    <a:pt x="291" y="1114"/>
                    <a:pt x="294" y="1118"/>
                    <a:pt x="297" y="1121"/>
                  </a:cubicBezTo>
                  <a:cubicBezTo>
                    <a:pt x="299" y="1124"/>
                    <a:pt x="302" y="1127"/>
                    <a:pt x="305" y="1129"/>
                  </a:cubicBezTo>
                  <a:cubicBezTo>
                    <a:pt x="306" y="1130"/>
                    <a:pt x="309" y="1131"/>
                    <a:pt x="311" y="1133"/>
                  </a:cubicBezTo>
                  <a:cubicBezTo>
                    <a:pt x="313" y="1135"/>
                    <a:pt x="314" y="1138"/>
                    <a:pt x="316" y="1141"/>
                  </a:cubicBezTo>
                  <a:cubicBezTo>
                    <a:pt x="319" y="1144"/>
                    <a:pt x="323" y="1148"/>
                    <a:pt x="326" y="1151"/>
                  </a:cubicBezTo>
                  <a:cubicBezTo>
                    <a:pt x="329" y="1153"/>
                    <a:pt x="330" y="1152"/>
                    <a:pt x="333" y="1155"/>
                  </a:cubicBezTo>
                  <a:cubicBezTo>
                    <a:pt x="334" y="1156"/>
                    <a:pt x="335" y="1159"/>
                    <a:pt x="338" y="1162"/>
                  </a:cubicBezTo>
                  <a:cubicBezTo>
                    <a:pt x="344" y="1169"/>
                    <a:pt x="353" y="1175"/>
                    <a:pt x="356" y="1179"/>
                  </a:cubicBezTo>
                  <a:cubicBezTo>
                    <a:pt x="359" y="1183"/>
                    <a:pt x="358" y="1182"/>
                    <a:pt x="361" y="1184"/>
                  </a:cubicBezTo>
                  <a:cubicBezTo>
                    <a:pt x="364" y="1186"/>
                    <a:pt x="363" y="1187"/>
                    <a:pt x="365" y="1189"/>
                  </a:cubicBezTo>
                  <a:cubicBezTo>
                    <a:pt x="367" y="1190"/>
                    <a:pt x="370" y="1192"/>
                    <a:pt x="373" y="1194"/>
                  </a:cubicBezTo>
                  <a:cubicBezTo>
                    <a:pt x="375" y="1195"/>
                    <a:pt x="378" y="1197"/>
                    <a:pt x="380" y="1199"/>
                  </a:cubicBezTo>
                  <a:cubicBezTo>
                    <a:pt x="382" y="1200"/>
                    <a:pt x="384" y="1202"/>
                    <a:pt x="385" y="1204"/>
                  </a:cubicBezTo>
                  <a:cubicBezTo>
                    <a:pt x="387" y="1205"/>
                    <a:pt x="389" y="1204"/>
                    <a:pt x="391" y="1206"/>
                  </a:cubicBezTo>
                  <a:cubicBezTo>
                    <a:pt x="393" y="1207"/>
                    <a:pt x="394" y="1209"/>
                    <a:pt x="397" y="1211"/>
                  </a:cubicBezTo>
                  <a:cubicBezTo>
                    <a:pt x="402" y="1214"/>
                    <a:pt x="411" y="1217"/>
                    <a:pt x="414" y="1220"/>
                  </a:cubicBezTo>
                  <a:cubicBezTo>
                    <a:pt x="415" y="1221"/>
                    <a:pt x="417" y="1224"/>
                    <a:pt x="418" y="1226"/>
                  </a:cubicBezTo>
                  <a:cubicBezTo>
                    <a:pt x="422" y="1229"/>
                    <a:pt x="426" y="1230"/>
                    <a:pt x="429" y="1233"/>
                  </a:cubicBezTo>
                  <a:cubicBezTo>
                    <a:pt x="425" y="1233"/>
                    <a:pt x="429" y="1236"/>
                    <a:pt x="431" y="1237"/>
                  </a:cubicBezTo>
                  <a:cubicBezTo>
                    <a:pt x="437" y="1241"/>
                    <a:pt x="439" y="1239"/>
                    <a:pt x="444" y="1240"/>
                  </a:cubicBezTo>
                  <a:cubicBezTo>
                    <a:pt x="446" y="1241"/>
                    <a:pt x="449" y="1244"/>
                    <a:pt x="451" y="1245"/>
                  </a:cubicBezTo>
                  <a:cubicBezTo>
                    <a:pt x="453" y="1246"/>
                    <a:pt x="455" y="1245"/>
                    <a:pt x="457" y="1246"/>
                  </a:cubicBezTo>
                  <a:cubicBezTo>
                    <a:pt x="459" y="1247"/>
                    <a:pt x="463" y="1250"/>
                    <a:pt x="466" y="1252"/>
                  </a:cubicBezTo>
                  <a:cubicBezTo>
                    <a:pt x="470" y="1254"/>
                    <a:pt x="476" y="1256"/>
                    <a:pt x="478" y="1257"/>
                  </a:cubicBezTo>
                  <a:cubicBezTo>
                    <a:pt x="481" y="1259"/>
                    <a:pt x="482" y="1261"/>
                    <a:pt x="484" y="1262"/>
                  </a:cubicBezTo>
                  <a:cubicBezTo>
                    <a:pt x="489" y="1264"/>
                    <a:pt x="495" y="1265"/>
                    <a:pt x="500" y="1267"/>
                  </a:cubicBezTo>
                  <a:cubicBezTo>
                    <a:pt x="503" y="1268"/>
                    <a:pt x="509" y="1269"/>
                    <a:pt x="511" y="1270"/>
                  </a:cubicBezTo>
                  <a:cubicBezTo>
                    <a:pt x="511" y="1270"/>
                    <a:pt x="512" y="1272"/>
                    <a:pt x="512" y="1272"/>
                  </a:cubicBezTo>
                  <a:cubicBezTo>
                    <a:pt x="515" y="1276"/>
                    <a:pt x="527" y="1278"/>
                    <a:pt x="534" y="1280"/>
                  </a:cubicBezTo>
                  <a:cubicBezTo>
                    <a:pt x="539" y="1282"/>
                    <a:pt x="548" y="1285"/>
                    <a:pt x="557" y="1287"/>
                  </a:cubicBezTo>
                  <a:cubicBezTo>
                    <a:pt x="566" y="1290"/>
                    <a:pt x="575" y="1293"/>
                    <a:pt x="576" y="1294"/>
                  </a:cubicBezTo>
                  <a:cubicBezTo>
                    <a:pt x="581" y="1297"/>
                    <a:pt x="584" y="1295"/>
                    <a:pt x="588" y="1296"/>
                  </a:cubicBezTo>
                  <a:cubicBezTo>
                    <a:pt x="593" y="1296"/>
                    <a:pt x="598" y="1298"/>
                    <a:pt x="604" y="1299"/>
                  </a:cubicBezTo>
                  <a:cubicBezTo>
                    <a:pt x="607" y="1300"/>
                    <a:pt x="610" y="1301"/>
                    <a:pt x="613" y="1302"/>
                  </a:cubicBezTo>
                  <a:cubicBezTo>
                    <a:pt x="616" y="1302"/>
                    <a:pt x="619" y="1303"/>
                    <a:pt x="623" y="1304"/>
                  </a:cubicBezTo>
                  <a:cubicBezTo>
                    <a:pt x="626" y="1304"/>
                    <a:pt x="629" y="1305"/>
                    <a:pt x="633" y="1306"/>
                  </a:cubicBezTo>
                  <a:cubicBezTo>
                    <a:pt x="636" y="1306"/>
                    <a:pt x="640" y="1307"/>
                    <a:pt x="643" y="1307"/>
                  </a:cubicBezTo>
                  <a:cubicBezTo>
                    <a:pt x="648" y="1308"/>
                    <a:pt x="654" y="1307"/>
                    <a:pt x="659" y="1308"/>
                  </a:cubicBezTo>
                  <a:cubicBezTo>
                    <a:pt x="663" y="1309"/>
                    <a:pt x="667" y="1310"/>
                    <a:pt x="671" y="1311"/>
                  </a:cubicBezTo>
                  <a:cubicBezTo>
                    <a:pt x="678" y="1311"/>
                    <a:pt x="684" y="1311"/>
                    <a:pt x="689" y="1311"/>
                  </a:cubicBezTo>
                  <a:cubicBezTo>
                    <a:pt x="692" y="1312"/>
                    <a:pt x="694" y="1315"/>
                    <a:pt x="698" y="1314"/>
                  </a:cubicBezTo>
                  <a:cubicBezTo>
                    <a:pt x="702" y="1310"/>
                    <a:pt x="710" y="1312"/>
                    <a:pt x="718" y="1312"/>
                  </a:cubicBezTo>
                  <a:cubicBezTo>
                    <a:pt x="721" y="1312"/>
                    <a:pt x="723" y="1311"/>
                    <a:pt x="726" y="1311"/>
                  </a:cubicBezTo>
                  <a:cubicBezTo>
                    <a:pt x="731" y="1311"/>
                    <a:pt x="736" y="1312"/>
                    <a:pt x="741" y="1311"/>
                  </a:cubicBezTo>
                  <a:cubicBezTo>
                    <a:pt x="743" y="1311"/>
                    <a:pt x="744" y="1310"/>
                    <a:pt x="747" y="1310"/>
                  </a:cubicBezTo>
                  <a:cubicBezTo>
                    <a:pt x="748" y="1310"/>
                    <a:pt x="752" y="1311"/>
                    <a:pt x="753" y="1311"/>
                  </a:cubicBezTo>
                  <a:cubicBezTo>
                    <a:pt x="753" y="1311"/>
                    <a:pt x="752" y="1310"/>
                    <a:pt x="754" y="1310"/>
                  </a:cubicBezTo>
                  <a:cubicBezTo>
                    <a:pt x="757" y="1310"/>
                    <a:pt x="760" y="1313"/>
                    <a:pt x="763" y="1311"/>
                  </a:cubicBezTo>
                  <a:cubicBezTo>
                    <a:pt x="766" y="1310"/>
                    <a:pt x="762" y="1306"/>
                    <a:pt x="767" y="1306"/>
                  </a:cubicBezTo>
                  <a:cubicBezTo>
                    <a:pt x="769" y="1306"/>
                    <a:pt x="769" y="1307"/>
                    <a:pt x="770" y="1307"/>
                  </a:cubicBezTo>
                  <a:cubicBezTo>
                    <a:pt x="772" y="1309"/>
                    <a:pt x="770" y="1308"/>
                    <a:pt x="773" y="1309"/>
                  </a:cubicBezTo>
                  <a:cubicBezTo>
                    <a:pt x="779" y="1310"/>
                    <a:pt x="785" y="1306"/>
                    <a:pt x="793" y="1305"/>
                  </a:cubicBezTo>
                  <a:cubicBezTo>
                    <a:pt x="795" y="1305"/>
                    <a:pt x="799" y="1306"/>
                    <a:pt x="802" y="1305"/>
                  </a:cubicBezTo>
                  <a:cubicBezTo>
                    <a:pt x="804" y="1305"/>
                    <a:pt x="806" y="1304"/>
                    <a:pt x="809" y="1303"/>
                  </a:cubicBezTo>
                  <a:cubicBezTo>
                    <a:pt x="815" y="1302"/>
                    <a:pt x="823" y="1302"/>
                    <a:pt x="831" y="1300"/>
                  </a:cubicBezTo>
                  <a:cubicBezTo>
                    <a:pt x="835" y="1299"/>
                    <a:pt x="839" y="1297"/>
                    <a:pt x="843" y="1296"/>
                  </a:cubicBezTo>
                  <a:cubicBezTo>
                    <a:pt x="846" y="1296"/>
                    <a:pt x="848" y="1296"/>
                    <a:pt x="852" y="1296"/>
                  </a:cubicBezTo>
                  <a:cubicBezTo>
                    <a:pt x="854" y="1295"/>
                    <a:pt x="857" y="1295"/>
                    <a:pt x="860" y="1294"/>
                  </a:cubicBezTo>
                  <a:cubicBezTo>
                    <a:pt x="863" y="1293"/>
                    <a:pt x="866" y="1292"/>
                    <a:pt x="869" y="1292"/>
                  </a:cubicBezTo>
                  <a:cubicBezTo>
                    <a:pt x="875" y="1290"/>
                    <a:pt x="880" y="1288"/>
                    <a:pt x="883" y="1286"/>
                  </a:cubicBezTo>
                  <a:cubicBezTo>
                    <a:pt x="885" y="1285"/>
                    <a:pt x="884" y="1284"/>
                    <a:pt x="887" y="1283"/>
                  </a:cubicBezTo>
                  <a:cubicBezTo>
                    <a:pt x="891" y="1282"/>
                    <a:pt x="889" y="1286"/>
                    <a:pt x="893" y="1284"/>
                  </a:cubicBezTo>
                  <a:cubicBezTo>
                    <a:pt x="898" y="1282"/>
                    <a:pt x="897" y="1280"/>
                    <a:pt x="901" y="1279"/>
                  </a:cubicBezTo>
                  <a:cubicBezTo>
                    <a:pt x="909" y="1281"/>
                    <a:pt x="915" y="1276"/>
                    <a:pt x="922" y="1273"/>
                  </a:cubicBezTo>
                  <a:cubicBezTo>
                    <a:pt x="927" y="1271"/>
                    <a:pt x="933" y="1269"/>
                    <a:pt x="939" y="1266"/>
                  </a:cubicBezTo>
                  <a:cubicBezTo>
                    <a:pt x="945" y="1263"/>
                    <a:pt x="950" y="1260"/>
                    <a:pt x="954" y="1258"/>
                  </a:cubicBezTo>
                  <a:cubicBezTo>
                    <a:pt x="957" y="1257"/>
                    <a:pt x="960" y="1257"/>
                    <a:pt x="963" y="1255"/>
                  </a:cubicBezTo>
                  <a:cubicBezTo>
                    <a:pt x="965" y="1254"/>
                    <a:pt x="967" y="1252"/>
                    <a:pt x="969" y="1251"/>
                  </a:cubicBezTo>
                  <a:cubicBezTo>
                    <a:pt x="973" y="1249"/>
                    <a:pt x="978" y="1248"/>
                    <a:pt x="982" y="1246"/>
                  </a:cubicBezTo>
                  <a:cubicBezTo>
                    <a:pt x="989" y="1244"/>
                    <a:pt x="996" y="1238"/>
                    <a:pt x="1004" y="1233"/>
                  </a:cubicBezTo>
                  <a:cubicBezTo>
                    <a:pt x="1008" y="1231"/>
                    <a:pt x="1012" y="1230"/>
                    <a:pt x="1015" y="1228"/>
                  </a:cubicBezTo>
                  <a:cubicBezTo>
                    <a:pt x="1019" y="1226"/>
                    <a:pt x="1022" y="1223"/>
                    <a:pt x="1026" y="1220"/>
                  </a:cubicBezTo>
                  <a:cubicBezTo>
                    <a:pt x="1030" y="1217"/>
                    <a:pt x="1034" y="1215"/>
                    <a:pt x="1035" y="1214"/>
                  </a:cubicBezTo>
                  <a:cubicBezTo>
                    <a:pt x="1037" y="1213"/>
                    <a:pt x="1038" y="1210"/>
                    <a:pt x="1040" y="1208"/>
                  </a:cubicBezTo>
                  <a:cubicBezTo>
                    <a:pt x="1047" y="1204"/>
                    <a:pt x="1053" y="1202"/>
                    <a:pt x="1057" y="1199"/>
                  </a:cubicBezTo>
                  <a:cubicBezTo>
                    <a:pt x="1059" y="1197"/>
                    <a:pt x="1060" y="1194"/>
                    <a:pt x="1062" y="1192"/>
                  </a:cubicBezTo>
                  <a:cubicBezTo>
                    <a:pt x="1065" y="1190"/>
                    <a:pt x="1069" y="1189"/>
                    <a:pt x="1073" y="1186"/>
                  </a:cubicBezTo>
                  <a:cubicBezTo>
                    <a:pt x="1080" y="1182"/>
                    <a:pt x="1088" y="1175"/>
                    <a:pt x="1095" y="1168"/>
                  </a:cubicBezTo>
                  <a:cubicBezTo>
                    <a:pt x="1097" y="1167"/>
                    <a:pt x="1099" y="1164"/>
                    <a:pt x="1100" y="1162"/>
                  </a:cubicBezTo>
                  <a:cubicBezTo>
                    <a:pt x="1102" y="1161"/>
                    <a:pt x="1105" y="1160"/>
                    <a:pt x="1107" y="1158"/>
                  </a:cubicBezTo>
                  <a:cubicBezTo>
                    <a:pt x="1110" y="1155"/>
                    <a:pt x="1112" y="1152"/>
                    <a:pt x="1115" y="1149"/>
                  </a:cubicBezTo>
                  <a:cubicBezTo>
                    <a:pt x="1117" y="1146"/>
                    <a:pt x="1120" y="1143"/>
                    <a:pt x="1123" y="1140"/>
                  </a:cubicBezTo>
                  <a:cubicBezTo>
                    <a:pt x="1125" y="1138"/>
                    <a:pt x="1127" y="1137"/>
                    <a:pt x="1129" y="1135"/>
                  </a:cubicBezTo>
                  <a:cubicBezTo>
                    <a:pt x="1131" y="1132"/>
                    <a:pt x="1133" y="1128"/>
                    <a:pt x="1135" y="1124"/>
                  </a:cubicBezTo>
                  <a:cubicBezTo>
                    <a:pt x="1138" y="1122"/>
                    <a:pt x="1142" y="1117"/>
                    <a:pt x="1144" y="1116"/>
                  </a:cubicBezTo>
                  <a:cubicBezTo>
                    <a:pt x="1146" y="1114"/>
                    <a:pt x="1150" y="1111"/>
                    <a:pt x="1153" y="1111"/>
                  </a:cubicBezTo>
                  <a:cubicBezTo>
                    <a:pt x="1150" y="1114"/>
                    <a:pt x="1147" y="1118"/>
                    <a:pt x="1145" y="1121"/>
                  </a:cubicBezTo>
                  <a:cubicBezTo>
                    <a:pt x="1143" y="1123"/>
                    <a:pt x="1142" y="1125"/>
                    <a:pt x="1141" y="1126"/>
                  </a:cubicBezTo>
                  <a:cubicBezTo>
                    <a:pt x="1139" y="1128"/>
                    <a:pt x="1138" y="1129"/>
                    <a:pt x="1137" y="1130"/>
                  </a:cubicBezTo>
                  <a:cubicBezTo>
                    <a:pt x="1123" y="1149"/>
                    <a:pt x="1100" y="1169"/>
                    <a:pt x="1086" y="1183"/>
                  </a:cubicBezTo>
                  <a:cubicBezTo>
                    <a:pt x="1085" y="1184"/>
                    <a:pt x="1084" y="1187"/>
                    <a:pt x="1083" y="1188"/>
                  </a:cubicBezTo>
                  <a:cubicBezTo>
                    <a:pt x="1082" y="1189"/>
                    <a:pt x="1081" y="1188"/>
                    <a:pt x="1081" y="1189"/>
                  </a:cubicBezTo>
                  <a:cubicBezTo>
                    <a:pt x="1080" y="1189"/>
                    <a:pt x="1080" y="1190"/>
                    <a:pt x="1080" y="1190"/>
                  </a:cubicBezTo>
                  <a:cubicBezTo>
                    <a:pt x="1074" y="1196"/>
                    <a:pt x="1072" y="1199"/>
                    <a:pt x="1072" y="1202"/>
                  </a:cubicBezTo>
                  <a:cubicBezTo>
                    <a:pt x="1071" y="1204"/>
                    <a:pt x="1069" y="1206"/>
                    <a:pt x="1067" y="1208"/>
                  </a:cubicBezTo>
                  <a:cubicBezTo>
                    <a:pt x="1064" y="1209"/>
                    <a:pt x="1062" y="1210"/>
                    <a:pt x="1062" y="1211"/>
                  </a:cubicBezTo>
                  <a:cubicBezTo>
                    <a:pt x="1065" y="1214"/>
                    <a:pt x="1066" y="1217"/>
                    <a:pt x="1071" y="1218"/>
                  </a:cubicBezTo>
                  <a:cubicBezTo>
                    <a:pt x="1063" y="1223"/>
                    <a:pt x="1058" y="1224"/>
                    <a:pt x="1058" y="1230"/>
                  </a:cubicBezTo>
                  <a:cubicBezTo>
                    <a:pt x="1056" y="1230"/>
                    <a:pt x="1055" y="1232"/>
                    <a:pt x="1054" y="1233"/>
                  </a:cubicBezTo>
                  <a:cubicBezTo>
                    <a:pt x="1051" y="1234"/>
                    <a:pt x="1051" y="1233"/>
                    <a:pt x="1048" y="1234"/>
                  </a:cubicBezTo>
                  <a:cubicBezTo>
                    <a:pt x="1045" y="1236"/>
                    <a:pt x="1045" y="1237"/>
                    <a:pt x="1043" y="1239"/>
                  </a:cubicBezTo>
                  <a:cubicBezTo>
                    <a:pt x="1040" y="1240"/>
                    <a:pt x="1034" y="1240"/>
                    <a:pt x="1031" y="1244"/>
                  </a:cubicBezTo>
                  <a:cubicBezTo>
                    <a:pt x="1030" y="1248"/>
                    <a:pt x="1038" y="1242"/>
                    <a:pt x="1034" y="1246"/>
                  </a:cubicBezTo>
                  <a:cubicBezTo>
                    <a:pt x="1031" y="1246"/>
                    <a:pt x="1028" y="1247"/>
                    <a:pt x="1026" y="1249"/>
                  </a:cubicBezTo>
                  <a:cubicBezTo>
                    <a:pt x="1024" y="1250"/>
                    <a:pt x="1022" y="1252"/>
                    <a:pt x="1020" y="1253"/>
                  </a:cubicBezTo>
                  <a:cubicBezTo>
                    <a:pt x="1018" y="1254"/>
                    <a:pt x="1018" y="1253"/>
                    <a:pt x="1016" y="1255"/>
                  </a:cubicBezTo>
                  <a:cubicBezTo>
                    <a:pt x="1013" y="1256"/>
                    <a:pt x="1013" y="1257"/>
                    <a:pt x="1011" y="1259"/>
                  </a:cubicBezTo>
                  <a:cubicBezTo>
                    <a:pt x="1005" y="1262"/>
                    <a:pt x="1000" y="1261"/>
                    <a:pt x="996" y="1264"/>
                  </a:cubicBezTo>
                  <a:cubicBezTo>
                    <a:pt x="993" y="1265"/>
                    <a:pt x="991" y="1269"/>
                    <a:pt x="987" y="1271"/>
                  </a:cubicBezTo>
                  <a:cubicBezTo>
                    <a:pt x="985" y="1273"/>
                    <a:pt x="982" y="1272"/>
                    <a:pt x="980" y="1274"/>
                  </a:cubicBezTo>
                  <a:cubicBezTo>
                    <a:pt x="978" y="1276"/>
                    <a:pt x="977" y="1278"/>
                    <a:pt x="974" y="1277"/>
                  </a:cubicBezTo>
                  <a:cubicBezTo>
                    <a:pt x="970" y="1277"/>
                    <a:pt x="966" y="1281"/>
                    <a:pt x="961" y="1283"/>
                  </a:cubicBezTo>
                  <a:cubicBezTo>
                    <a:pt x="960" y="1284"/>
                    <a:pt x="955" y="1286"/>
                    <a:pt x="950" y="1287"/>
                  </a:cubicBezTo>
                  <a:cubicBezTo>
                    <a:pt x="946" y="1289"/>
                    <a:pt x="942" y="1290"/>
                    <a:pt x="941" y="1291"/>
                  </a:cubicBezTo>
                  <a:cubicBezTo>
                    <a:pt x="938" y="1292"/>
                    <a:pt x="937" y="1294"/>
                    <a:pt x="934" y="1295"/>
                  </a:cubicBezTo>
                  <a:cubicBezTo>
                    <a:pt x="934" y="1296"/>
                    <a:pt x="932" y="1295"/>
                    <a:pt x="929" y="1296"/>
                  </a:cubicBezTo>
                  <a:cubicBezTo>
                    <a:pt x="927" y="1296"/>
                    <a:pt x="927" y="1298"/>
                    <a:pt x="924" y="1299"/>
                  </a:cubicBezTo>
                  <a:cubicBezTo>
                    <a:pt x="920" y="1300"/>
                    <a:pt x="917" y="1300"/>
                    <a:pt x="913" y="1301"/>
                  </a:cubicBezTo>
                  <a:cubicBezTo>
                    <a:pt x="911" y="1302"/>
                    <a:pt x="909" y="1304"/>
                    <a:pt x="906" y="1306"/>
                  </a:cubicBezTo>
                  <a:cubicBezTo>
                    <a:pt x="903" y="1307"/>
                    <a:pt x="900" y="1308"/>
                    <a:pt x="897" y="1309"/>
                  </a:cubicBezTo>
                  <a:cubicBezTo>
                    <a:pt x="894" y="1309"/>
                    <a:pt x="891" y="1309"/>
                    <a:pt x="888" y="1309"/>
                  </a:cubicBezTo>
                  <a:cubicBezTo>
                    <a:pt x="884" y="1311"/>
                    <a:pt x="878" y="1317"/>
                    <a:pt x="876" y="1314"/>
                  </a:cubicBezTo>
                  <a:cubicBezTo>
                    <a:pt x="875" y="1313"/>
                    <a:pt x="879" y="1312"/>
                    <a:pt x="879" y="1311"/>
                  </a:cubicBezTo>
                  <a:cubicBezTo>
                    <a:pt x="872" y="1313"/>
                    <a:pt x="866" y="1315"/>
                    <a:pt x="866" y="1318"/>
                  </a:cubicBezTo>
                  <a:cubicBezTo>
                    <a:pt x="865" y="1316"/>
                    <a:pt x="862" y="1317"/>
                    <a:pt x="859" y="1317"/>
                  </a:cubicBezTo>
                  <a:cubicBezTo>
                    <a:pt x="857" y="1317"/>
                    <a:pt x="850" y="1318"/>
                    <a:pt x="847" y="1319"/>
                  </a:cubicBezTo>
                  <a:cubicBezTo>
                    <a:pt x="844" y="1321"/>
                    <a:pt x="843" y="1322"/>
                    <a:pt x="840" y="1323"/>
                  </a:cubicBezTo>
                  <a:cubicBezTo>
                    <a:pt x="836" y="1324"/>
                    <a:pt x="832" y="1323"/>
                    <a:pt x="827" y="1324"/>
                  </a:cubicBezTo>
                  <a:cubicBezTo>
                    <a:pt x="823" y="1325"/>
                    <a:pt x="818" y="1326"/>
                    <a:pt x="813" y="1327"/>
                  </a:cubicBezTo>
                  <a:cubicBezTo>
                    <a:pt x="808" y="1329"/>
                    <a:pt x="803" y="1329"/>
                    <a:pt x="800" y="1329"/>
                  </a:cubicBezTo>
                  <a:cubicBezTo>
                    <a:pt x="797" y="1330"/>
                    <a:pt x="794" y="1329"/>
                    <a:pt x="792" y="1329"/>
                  </a:cubicBezTo>
                  <a:cubicBezTo>
                    <a:pt x="790" y="1329"/>
                    <a:pt x="790" y="1330"/>
                    <a:pt x="787" y="1331"/>
                  </a:cubicBezTo>
                  <a:cubicBezTo>
                    <a:pt x="785" y="1331"/>
                    <a:pt x="785" y="1330"/>
                    <a:pt x="782" y="1330"/>
                  </a:cubicBezTo>
                  <a:cubicBezTo>
                    <a:pt x="781" y="1331"/>
                    <a:pt x="778" y="1333"/>
                    <a:pt x="777" y="1333"/>
                  </a:cubicBezTo>
                  <a:cubicBezTo>
                    <a:pt x="774" y="1333"/>
                    <a:pt x="771" y="1330"/>
                    <a:pt x="769" y="1332"/>
                  </a:cubicBezTo>
                  <a:cubicBezTo>
                    <a:pt x="767" y="1336"/>
                    <a:pt x="778" y="1331"/>
                    <a:pt x="775" y="1336"/>
                  </a:cubicBezTo>
                  <a:cubicBezTo>
                    <a:pt x="763" y="1338"/>
                    <a:pt x="758" y="1334"/>
                    <a:pt x="750" y="1338"/>
                  </a:cubicBezTo>
                  <a:cubicBezTo>
                    <a:pt x="747" y="1337"/>
                    <a:pt x="752" y="1335"/>
                    <a:pt x="749" y="1335"/>
                  </a:cubicBezTo>
                  <a:cubicBezTo>
                    <a:pt x="747" y="1337"/>
                    <a:pt x="740" y="1337"/>
                    <a:pt x="735" y="1337"/>
                  </a:cubicBezTo>
                  <a:cubicBezTo>
                    <a:pt x="731" y="1338"/>
                    <a:pt x="727" y="1338"/>
                    <a:pt x="723" y="1338"/>
                  </a:cubicBezTo>
                  <a:cubicBezTo>
                    <a:pt x="720" y="1337"/>
                    <a:pt x="716" y="1337"/>
                    <a:pt x="713" y="1337"/>
                  </a:cubicBezTo>
                  <a:cubicBezTo>
                    <a:pt x="713" y="1334"/>
                    <a:pt x="723" y="1338"/>
                    <a:pt x="721" y="1334"/>
                  </a:cubicBezTo>
                  <a:cubicBezTo>
                    <a:pt x="714" y="1332"/>
                    <a:pt x="707" y="1335"/>
                    <a:pt x="700" y="1334"/>
                  </a:cubicBezTo>
                  <a:cubicBezTo>
                    <a:pt x="696" y="1334"/>
                    <a:pt x="692" y="1330"/>
                    <a:pt x="688" y="1332"/>
                  </a:cubicBezTo>
                  <a:cubicBezTo>
                    <a:pt x="684" y="1333"/>
                    <a:pt x="692" y="1335"/>
                    <a:pt x="693" y="1336"/>
                  </a:cubicBezTo>
                  <a:cubicBezTo>
                    <a:pt x="691" y="1338"/>
                    <a:pt x="685" y="1336"/>
                    <a:pt x="680" y="1336"/>
                  </a:cubicBezTo>
                  <a:cubicBezTo>
                    <a:pt x="677" y="1336"/>
                    <a:pt x="677" y="1338"/>
                    <a:pt x="674" y="1338"/>
                  </a:cubicBezTo>
                  <a:cubicBezTo>
                    <a:pt x="674" y="1338"/>
                    <a:pt x="671" y="1335"/>
                    <a:pt x="669" y="1335"/>
                  </a:cubicBezTo>
                  <a:cubicBezTo>
                    <a:pt x="668" y="1334"/>
                    <a:pt x="666" y="1335"/>
                    <a:pt x="664" y="1335"/>
                  </a:cubicBezTo>
                  <a:cubicBezTo>
                    <a:pt x="663" y="1334"/>
                    <a:pt x="662" y="1334"/>
                    <a:pt x="663" y="1333"/>
                  </a:cubicBezTo>
                  <a:cubicBezTo>
                    <a:pt x="673" y="1334"/>
                    <a:pt x="682" y="1337"/>
                    <a:pt x="684" y="1330"/>
                  </a:cubicBezTo>
                  <a:cubicBezTo>
                    <a:pt x="678" y="1331"/>
                    <a:pt x="673" y="1330"/>
                    <a:pt x="668" y="1330"/>
                  </a:cubicBezTo>
                  <a:cubicBezTo>
                    <a:pt x="663" y="1330"/>
                    <a:pt x="657" y="1329"/>
                    <a:pt x="652" y="1328"/>
                  </a:cubicBezTo>
                  <a:cubicBezTo>
                    <a:pt x="646" y="1327"/>
                    <a:pt x="641" y="1327"/>
                    <a:pt x="635" y="1326"/>
                  </a:cubicBezTo>
                  <a:cubicBezTo>
                    <a:pt x="630" y="1325"/>
                    <a:pt x="624" y="1324"/>
                    <a:pt x="618" y="1323"/>
                  </a:cubicBezTo>
                  <a:cubicBezTo>
                    <a:pt x="614" y="1325"/>
                    <a:pt x="623" y="1328"/>
                    <a:pt x="621" y="1332"/>
                  </a:cubicBezTo>
                  <a:cubicBezTo>
                    <a:pt x="611" y="1330"/>
                    <a:pt x="611" y="1330"/>
                    <a:pt x="611" y="1330"/>
                  </a:cubicBezTo>
                  <a:cubicBezTo>
                    <a:pt x="611" y="1328"/>
                    <a:pt x="615" y="1330"/>
                    <a:pt x="614" y="1327"/>
                  </a:cubicBezTo>
                  <a:cubicBezTo>
                    <a:pt x="607" y="1327"/>
                    <a:pt x="601" y="1325"/>
                    <a:pt x="594" y="1324"/>
                  </a:cubicBezTo>
                  <a:cubicBezTo>
                    <a:pt x="588" y="1322"/>
                    <a:pt x="581" y="1321"/>
                    <a:pt x="575" y="1318"/>
                  </a:cubicBezTo>
                  <a:cubicBezTo>
                    <a:pt x="569" y="1316"/>
                    <a:pt x="563" y="1315"/>
                    <a:pt x="558" y="1313"/>
                  </a:cubicBezTo>
                  <a:cubicBezTo>
                    <a:pt x="552" y="1312"/>
                    <a:pt x="546" y="1310"/>
                    <a:pt x="541" y="1310"/>
                  </a:cubicBezTo>
                  <a:cubicBezTo>
                    <a:pt x="542" y="1308"/>
                    <a:pt x="537" y="1307"/>
                    <a:pt x="539" y="1305"/>
                  </a:cubicBezTo>
                  <a:cubicBezTo>
                    <a:pt x="542" y="1306"/>
                    <a:pt x="546" y="1308"/>
                    <a:pt x="545" y="1305"/>
                  </a:cubicBezTo>
                  <a:cubicBezTo>
                    <a:pt x="540" y="1302"/>
                    <a:pt x="533" y="1301"/>
                    <a:pt x="528" y="1299"/>
                  </a:cubicBezTo>
                  <a:cubicBezTo>
                    <a:pt x="524" y="1298"/>
                    <a:pt x="519" y="1298"/>
                    <a:pt x="517" y="1298"/>
                  </a:cubicBezTo>
                  <a:cubicBezTo>
                    <a:pt x="515" y="1298"/>
                    <a:pt x="512" y="1296"/>
                    <a:pt x="510" y="1296"/>
                  </a:cubicBezTo>
                  <a:cubicBezTo>
                    <a:pt x="509" y="1295"/>
                    <a:pt x="506" y="1296"/>
                    <a:pt x="505" y="1296"/>
                  </a:cubicBezTo>
                  <a:cubicBezTo>
                    <a:pt x="503" y="1295"/>
                    <a:pt x="501" y="1294"/>
                    <a:pt x="499" y="1293"/>
                  </a:cubicBezTo>
                  <a:cubicBezTo>
                    <a:pt x="495" y="1292"/>
                    <a:pt x="495" y="1294"/>
                    <a:pt x="493" y="1293"/>
                  </a:cubicBezTo>
                  <a:cubicBezTo>
                    <a:pt x="488" y="1291"/>
                    <a:pt x="484" y="1288"/>
                    <a:pt x="479" y="1285"/>
                  </a:cubicBezTo>
                  <a:cubicBezTo>
                    <a:pt x="475" y="1284"/>
                    <a:pt x="481" y="1289"/>
                    <a:pt x="475" y="1287"/>
                  </a:cubicBezTo>
                  <a:cubicBezTo>
                    <a:pt x="474" y="1284"/>
                    <a:pt x="473" y="1283"/>
                    <a:pt x="469" y="1281"/>
                  </a:cubicBezTo>
                  <a:cubicBezTo>
                    <a:pt x="468" y="1280"/>
                    <a:pt x="468" y="1279"/>
                    <a:pt x="467" y="1278"/>
                  </a:cubicBezTo>
                  <a:cubicBezTo>
                    <a:pt x="465" y="1277"/>
                    <a:pt x="464" y="1277"/>
                    <a:pt x="463" y="1277"/>
                  </a:cubicBezTo>
                  <a:cubicBezTo>
                    <a:pt x="459" y="1275"/>
                    <a:pt x="454" y="1270"/>
                    <a:pt x="451" y="1269"/>
                  </a:cubicBezTo>
                  <a:cubicBezTo>
                    <a:pt x="448" y="1267"/>
                    <a:pt x="442" y="1266"/>
                    <a:pt x="438" y="1264"/>
                  </a:cubicBezTo>
                  <a:cubicBezTo>
                    <a:pt x="437" y="1263"/>
                    <a:pt x="437" y="1262"/>
                    <a:pt x="436" y="1262"/>
                  </a:cubicBezTo>
                  <a:cubicBezTo>
                    <a:pt x="435" y="1261"/>
                    <a:pt x="434" y="1262"/>
                    <a:pt x="431" y="1260"/>
                  </a:cubicBezTo>
                  <a:cubicBezTo>
                    <a:pt x="429" y="1259"/>
                    <a:pt x="429" y="1257"/>
                    <a:pt x="427" y="1256"/>
                  </a:cubicBezTo>
                  <a:cubicBezTo>
                    <a:pt x="425" y="1255"/>
                    <a:pt x="425" y="1257"/>
                    <a:pt x="423" y="1256"/>
                  </a:cubicBezTo>
                  <a:cubicBezTo>
                    <a:pt x="423" y="1256"/>
                    <a:pt x="421" y="1250"/>
                    <a:pt x="418" y="1250"/>
                  </a:cubicBezTo>
                  <a:cubicBezTo>
                    <a:pt x="415" y="1251"/>
                    <a:pt x="420" y="1256"/>
                    <a:pt x="415" y="1254"/>
                  </a:cubicBezTo>
                  <a:cubicBezTo>
                    <a:pt x="410" y="1250"/>
                    <a:pt x="408" y="1246"/>
                    <a:pt x="404" y="1244"/>
                  </a:cubicBezTo>
                  <a:cubicBezTo>
                    <a:pt x="399" y="1241"/>
                    <a:pt x="396" y="1242"/>
                    <a:pt x="394" y="1240"/>
                  </a:cubicBezTo>
                  <a:cubicBezTo>
                    <a:pt x="393" y="1239"/>
                    <a:pt x="396" y="1238"/>
                    <a:pt x="394" y="1237"/>
                  </a:cubicBezTo>
                  <a:cubicBezTo>
                    <a:pt x="394" y="1237"/>
                    <a:pt x="389" y="1239"/>
                    <a:pt x="388" y="1236"/>
                  </a:cubicBezTo>
                  <a:cubicBezTo>
                    <a:pt x="387" y="1233"/>
                    <a:pt x="389" y="1235"/>
                    <a:pt x="390" y="1233"/>
                  </a:cubicBezTo>
                  <a:cubicBezTo>
                    <a:pt x="388" y="1231"/>
                    <a:pt x="385" y="1229"/>
                    <a:pt x="382" y="1227"/>
                  </a:cubicBezTo>
                  <a:cubicBezTo>
                    <a:pt x="380" y="1226"/>
                    <a:pt x="377" y="1224"/>
                    <a:pt x="374" y="1222"/>
                  </a:cubicBezTo>
                  <a:cubicBezTo>
                    <a:pt x="369" y="1218"/>
                    <a:pt x="364" y="1214"/>
                    <a:pt x="360" y="1210"/>
                  </a:cubicBezTo>
                  <a:cubicBezTo>
                    <a:pt x="356" y="1206"/>
                    <a:pt x="352" y="1203"/>
                    <a:pt x="348" y="1203"/>
                  </a:cubicBezTo>
                  <a:cubicBezTo>
                    <a:pt x="349" y="1204"/>
                    <a:pt x="351" y="1205"/>
                    <a:pt x="350" y="1205"/>
                  </a:cubicBezTo>
                  <a:cubicBezTo>
                    <a:pt x="348" y="1201"/>
                    <a:pt x="342" y="1200"/>
                    <a:pt x="339" y="1197"/>
                  </a:cubicBezTo>
                  <a:cubicBezTo>
                    <a:pt x="336" y="1195"/>
                    <a:pt x="336" y="1193"/>
                    <a:pt x="333" y="1190"/>
                  </a:cubicBezTo>
                  <a:cubicBezTo>
                    <a:pt x="330" y="1188"/>
                    <a:pt x="329" y="1189"/>
                    <a:pt x="326" y="1186"/>
                  </a:cubicBezTo>
                  <a:cubicBezTo>
                    <a:pt x="327" y="1185"/>
                    <a:pt x="329" y="1186"/>
                    <a:pt x="330" y="1185"/>
                  </a:cubicBezTo>
                  <a:cubicBezTo>
                    <a:pt x="326" y="1182"/>
                    <a:pt x="324" y="1181"/>
                    <a:pt x="320" y="1179"/>
                  </a:cubicBezTo>
                  <a:cubicBezTo>
                    <a:pt x="318" y="1177"/>
                    <a:pt x="318" y="1175"/>
                    <a:pt x="315" y="1173"/>
                  </a:cubicBezTo>
                  <a:cubicBezTo>
                    <a:pt x="308" y="1166"/>
                    <a:pt x="297" y="1159"/>
                    <a:pt x="291" y="1152"/>
                  </a:cubicBezTo>
                  <a:cubicBezTo>
                    <a:pt x="289" y="1148"/>
                    <a:pt x="287" y="1144"/>
                    <a:pt x="284" y="1141"/>
                  </a:cubicBezTo>
                  <a:cubicBezTo>
                    <a:pt x="284" y="1142"/>
                    <a:pt x="282" y="1142"/>
                    <a:pt x="282" y="1141"/>
                  </a:cubicBezTo>
                  <a:cubicBezTo>
                    <a:pt x="281" y="1141"/>
                    <a:pt x="279" y="1139"/>
                    <a:pt x="279" y="1138"/>
                  </a:cubicBezTo>
                  <a:cubicBezTo>
                    <a:pt x="276" y="1135"/>
                    <a:pt x="274" y="1130"/>
                    <a:pt x="271" y="1126"/>
                  </a:cubicBezTo>
                  <a:cubicBezTo>
                    <a:pt x="269" y="1124"/>
                    <a:pt x="266" y="1122"/>
                    <a:pt x="264" y="1119"/>
                  </a:cubicBezTo>
                  <a:cubicBezTo>
                    <a:pt x="261" y="1116"/>
                    <a:pt x="259" y="1111"/>
                    <a:pt x="257" y="1109"/>
                  </a:cubicBezTo>
                  <a:cubicBezTo>
                    <a:pt x="255" y="1107"/>
                    <a:pt x="252" y="1105"/>
                    <a:pt x="251" y="1104"/>
                  </a:cubicBezTo>
                  <a:cubicBezTo>
                    <a:pt x="250" y="1103"/>
                    <a:pt x="250" y="1102"/>
                    <a:pt x="249" y="1101"/>
                  </a:cubicBezTo>
                  <a:cubicBezTo>
                    <a:pt x="248" y="1099"/>
                    <a:pt x="247" y="1097"/>
                    <a:pt x="245" y="1096"/>
                  </a:cubicBezTo>
                  <a:cubicBezTo>
                    <a:pt x="244" y="1094"/>
                    <a:pt x="242" y="1092"/>
                    <a:pt x="240" y="1090"/>
                  </a:cubicBezTo>
                  <a:cubicBezTo>
                    <a:pt x="237" y="1086"/>
                    <a:pt x="234" y="1082"/>
                    <a:pt x="231" y="1078"/>
                  </a:cubicBezTo>
                  <a:cubicBezTo>
                    <a:pt x="230" y="1077"/>
                    <a:pt x="229" y="1075"/>
                    <a:pt x="228" y="1073"/>
                  </a:cubicBezTo>
                  <a:cubicBezTo>
                    <a:pt x="227" y="1072"/>
                    <a:pt x="226" y="1070"/>
                    <a:pt x="225" y="1068"/>
                  </a:cubicBezTo>
                  <a:cubicBezTo>
                    <a:pt x="223" y="1065"/>
                    <a:pt x="222" y="1061"/>
                    <a:pt x="219" y="1058"/>
                  </a:cubicBezTo>
                  <a:cubicBezTo>
                    <a:pt x="216" y="1053"/>
                    <a:pt x="212" y="1050"/>
                    <a:pt x="209" y="1045"/>
                  </a:cubicBezTo>
                  <a:cubicBezTo>
                    <a:pt x="208" y="1042"/>
                    <a:pt x="207" y="1039"/>
                    <a:pt x="206" y="1036"/>
                  </a:cubicBezTo>
                  <a:cubicBezTo>
                    <a:pt x="204" y="1034"/>
                    <a:pt x="202" y="1033"/>
                    <a:pt x="200" y="1030"/>
                  </a:cubicBezTo>
                  <a:cubicBezTo>
                    <a:pt x="198" y="1027"/>
                    <a:pt x="196" y="1024"/>
                    <a:pt x="195" y="1021"/>
                  </a:cubicBezTo>
                  <a:cubicBezTo>
                    <a:pt x="193" y="1017"/>
                    <a:pt x="191" y="1013"/>
                    <a:pt x="189" y="1010"/>
                  </a:cubicBezTo>
                  <a:cubicBezTo>
                    <a:pt x="186" y="1002"/>
                    <a:pt x="183" y="994"/>
                    <a:pt x="180" y="987"/>
                  </a:cubicBezTo>
                  <a:cubicBezTo>
                    <a:pt x="179" y="985"/>
                    <a:pt x="176" y="983"/>
                    <a:pt x="175" y="981"/>
                  </a:cubicBezTo>
                  <a:cubicBezTo>
                    <a:pt x="173" y="977"/>
                    <a:pt x="172" y="968"/>
                    <a:pt x="168" y="971"/>
                  </a:cubicBezTo>
                  <a:cubicBezTo>
                    <a:pt x="168" y="973"/>
                    <a:pt x="169" y="975"/>
                    <a:pt x="170" y="977"/>
                  </a:cubicBezTo>
                  <a:cubicBezTo>
                    <a:pt x="171" y="979"/>
                    <a:pt x="172" y="981"/>
                    <a:pt x="172" y="982"/>
                  </a:cubicBezTo>
                  <a:cubicBezTo>
                    <a:pt x="174" y="986"/>
                    <a:pt x="177" y="990"/>
                    <a:pt x="179" y="994"/>
                  </a:cubicBezTo>
                  <a:cubicBezTo>
                    <a:pt x="181" y="998"/>
                    <a:pt x="182" y="1001"/>
                    <a:pt x="184" y="1005"/>
                  </a:cubicBezTo>
                  <a:cubicBezTo>
                    <a:pt x="185" y="1008"/>
                    <a:pt x="187" y="1011"/>
                    <a:pt x="189" y="1015"/>
                  </a:cubicBezTo>
                  <a:cubicBezTo>
                    <a:pt x="192" y="1021"/>
                    <a:pt x="195" y="1028"/>
                    <a:pt x="198" y="1032"/>
                  </a:cubicBezTo>
                  <a:cubicBezTo>
                    <a:pt x="200" y="1034"/>
                    <a:pt x="201" y="1034"/>
                    <a:pt x="203" y="1036"/>
                  </a:cubicBezTo>
                  <a:cubicBezTo>
                    <a:pt x="203" y="1038"/>
                    <a:pt x="203" y="1041"/>
                    <a:pt x="204" y="1042"/>
                  </a:cubicBezTo>
                  <a:cubicBezTo>
                    <a:pt x="206" y="1047"/>
                    <a:pt x="210" y="1052"/>
                    <a:pt x="211" y="1053"/>
                  </a:cubicBezTo>
                  <a:cubicBezTo>
                    <a:pt x="212" y="1054"/>
                    <a:pt x="211" y="1056"/>
                    <a:pt x="212" y="1058"/>
                  </a:cubicBezTo>
                  <a:cubicBezTo>
                    <a:pt x="212" y="1058"/>
                    <a:pt x="214" y="1058"/>
                    <a:pt x="214" y="1058"/>
                  </a:cubicBezTo>
                  <a:cubicBezTo>
                    <a:pt x="215" y="1059"/>
                    <a:pt x="216" y="1061"/>
                    <a:pt x="217" y="1062"/>
                  </a:cubicBezTo>
                  <a:cubicBezTo>
                    <a:pt x="219" y="1065"/>
                    <a:pt x="222" y="1070"/>
                    <a:pt x="224" y="1073"/>
                  </a:cubicBezTo>
                  <a:cubicBezTo>
                    <a:pt x="226" y="1077"/>
                    <a:pt x="227" y="1080"/>
                    <a:pt x="226" y="1081"/>
                  </a:cubicBezTo>
                  <a:cubicBezTo>
                    <a:pt x="221" y="1077"/>
                    <a:pt x="218" y="1069"/>
                    <a:pt x="215" y="1065"/>
                  </a:cubicBezTo>
                  <a:cubicBezTo>
                    <a:pt x="212" y="1060"/>
                    <a:pt x="209" y="1057"/>
                    <a:pt x="206" y="1052"/>
                  </a:cubicBezTo>
                  <a:cubicBezTo>
                    <a:pt x="205" y="1051"/>
                    <a:pt x="205" y="1050"/>
                    <a:pt x="205" y="1049"/>
                  </a:cubicBezTo>
                  <a:cubicBezTo>
                    <a:pt x="202" y="1045"/>
                    <a:pt x="199" y="1039"/>
                    <a:pt x="196" y="1033"/>
                  </a:cubicBezTo>
                  <a:cubicBezTo>
                    <a:pt x="195" y="1032"/>
                    <a:pt x="194" y="1030"/>
                    <a:pt x="193" y="1029"/>
                  </a:cubicBezTo>
                  <a:cubicBezTo>
                    <a:pt x="192" y="1027"/>
                    <a:pt x="192" y="1026"/>
                    <a:pt x="191" y="1024"/>
                  </a:cubicBezTo>
                  <a:cubicBezTo>
                    <a:pt x="189" y="1022"/>
                    <a:pt x="188" y="1019"/>
                    <a:pt x="186" y="1017"/>
                  </a:cubicBezTo>
                  <a:cubicBezTo>
                    <a:pt x="183" y="1011"/>
                    <a:pt x="182" y="1006"/>
                    <a:pt x="179" y="1001"/>
                  </a:cubicBezTo>
                  <a:cubicBezTo>
                    <a:pt x="177" y="997"/>
                    <a:pt x="174" y="993"/>
                    <a:pt x="171" y="988"/>
                  </a:cubicBezTo>
                  <a:cubicBezTo>
                    <a:pt x="169" y="983"/>
                    <a:pt x="167" y="978"/>
                    <a:pt x="166" y="975"/>
                  </a:cubicBezTo>
                  <a:cubicBezTo>
                    <a:pt x="165" y="972"/>
                    <a:pt x="163" y="970"/>
                    <a:pt x="161" y="968"/>
                  </a:cubicBezTo>
                  <a:cubicBezTo>
                    <a:pt x="160" y="965"/>
                    <a:pt x="159" y="958"/>
                    <a:pt x="156" y="960"/>
                  </a:cubicBezTo>
                  <a:cubicBezTo>
                    <a:pt x="158" y="966"/>
                    <a:pt x="159" y="972"/>
                    <a:pt x="162" y="978"/>
                  </a:cubicBezTo>
                  <a:cubicBezTo>
                    <a:pt x="164" y="981"/>
                    <a:pt x="166" y="982"/>
                    <a:pt x="167" y="984"/>
                  </a:cubicBezTo>
                  <a:cubicBezTo>
                    <a:pt x="168" y="986"/>
                    <a:pt x="167" y="988"/>
                    <a:pt x="169" y="990"/>
                  </a:cubicBezTo>
                  <a:cubicBezTo>
                    <a:pt x="171" y="996"/>
                    <a:pt x="175" y="1001"/>
                    <a:pt x="178" y="1007"/>
                  </a:cubicBezTo>
                  <a:cubicBezTo>
                    <a:pt x="180" y="1012"/>
                    <a:pt x="183" y="1017"/>
                    <a:pt x="185" y="1022"/>
                  </a:cubicBezTo>
                  <a:cubicBezTo>
                    <a:pt x="188" y="1027"/>
                    <a:pt x="190" y="1032"/>
                    <a:pt x="192" y="1036"/>
                  </a:cubicBezTo>
                  <a:cubicBezTo>
                    <a:pt x="195" y="1041"/>
                    <a:pt x="197" y="1046"/>
                    <a:pt x="200" y="1050"/>
                  </a:cubicBezTo>
                  <a:cubicBezTo>
                    <a:pt x="201" y="1052"/>
                    <a:pt x="202" y="1054"/>
                    <a:pt x="203" y="1056"/>
                  </a:cubicBezTo>
                  <a:cubicBezTo>
                    <a:pt x="204" y="1058"/>
                    <a:pt x="205" y="1059"/>
                    <a:pt x="207" y="1061"/>
                  </a:cubicBezTo>
                  <a:cubicBezTo>
                    <a:pt x="208" y="1063"/>
                    <a:pt x="210" y="1063"/>
                    <a:pt x="211" y="1065"/>
                  </a:cubicBezTo>
                  <a:cubicBezTo>
                    <a:pt x="213" y="1068"/>
                    <a:pt x="213" y="1072"/>
                    <a:pt x="215" y="1076"/>
                  </a:cubicBezTo>
                  <a:cubicBezTo>
                    <a:pt x="217" y="1079"/>
                    <a:pt x="220" y="1082"/>
                    <a:pt x="223" y="1086"/>
                  </a:cubicBezTo>
                  <a:cubicBezTo>
                    <a:pt x="225" y="1088"/>
                    <a:pt x="227" y="1092"/>
                    <a:pt x="229" y="1095"/>
                  </a:cubicBezTo>
                  <a:cubicBezTo>
                    <a:pt x="232" y="1099"/>
                    <a:pt x="234" y="1102"/>
                    <a:pt x="237" y="1106"/>
                  </a:cubicBezTo>
                  <a:cubicBezTo>
                    <a:pt x="240" y="1110"/>
                    <a:pt x="243" y="1114"/>
                    <a:pt x="246" y="1118"/>
                  </a:cubicBezTo>
                  <a:cubicBezTo>
                    <a:pt x="249" y="1122"/>
                    <a:pt x="252" y="1126"/>
                    <a:pt x="255" y="1130"/>
                  </a:cubicBezTo>
                  <a:cubicBezTo>
                    <a:pt x="257" y="1132"/>
                    <a:pt x="258" y="1132"/>
                    <a:pt x="260" y="1134"/>
                  </a:cubicBezTo>
                  <a:cubicBezTo>
                    <a:pt x="265" y="1141"/>
                    <a:pt x="269" y="1147"/>
                    <a:pt x="274" y="1152"/>
                  </a:cubicBezTo>
                  <a:cubicBezTo>
                    <a:pt x="280" y="1158"/>
                    <a:pt x="282" y="1160"/>
                    <a:pt x="286" y="1165"/>
                  </a:cubicBezTo>
                  <a:cubicBezTo>
                    <a:pt x="288" y="1167"/>
                    <a:pt x="291" y="1168"/>
                    <a:pt x="292" y="1170"/>
                  </a:cubicBezTo>
                  <a:cubicBezTo>
                    <a:pt x="294" y="1172"/>
                    <a:pt x="294" y="1174"/>
                    <a:pt x="296" y="1176"/>
                  </a:cubicBezTo>
                  <a:cubicBezTo>
                    <a:pt x="297" y="1177"/>
                    <a:pt x="299" y="1177"/>
                    <a:pt x="301" y="1179"/>
                  </a:cubicBezTo>
                  <a:cubicBezTo>
                    <a:pt x="301" y="1179"/>
                    <a:pt x="303" y="1181"/>
                    <a:pt x="304" y="1183"/>
                  </a:cubicBezTo>
                  <a:cubicBezTo>
                    <a:pt x="306" y="1184"/>
                    <a:pt x="306" y="1183"/>
                    <a:pt x="308" y="1185"/>
                  </a:cubicBezTo>
                  <a:cubicBezTo>
                    <a:pt x="310" y="1188"/>
                    <a:pt x="312" y="1192"/>
                    <a:pt x="315" y="1195"/>
                  </a:cubicBezTo>
                  <a:cubicBezTo>
                    <a:pt x="318" y="1199"/>
                    <a:pt x="325" y="1203"/>
                    <a:pt x="330" y="1208"/>
                  </a:cubicBezTo>
                  <a:cubicBezTo>
                    <a:pt x="332" y="1210"/>
                    <a:pt x="334" y="1213"/>
                    <a:pt x="335" y="1214"/>
                  </a:cubicBezTo>
                  <a:cubicBezTo>
                    <a:pt x="338" y="1217"/>
                    <a:pt x="343" y="1221"/>
                    <a:pt x="344" y="1221"/>
                  </a:cubicBezTo>
                  <a:cubicBezTo>
                    <a:pt x="345" y="1222"/>
                    <a:pt x="347" y="1226"/>
                    <a:pt x="351" y="1228"/>
                  </a:cubicBezTo>
                  <a:cubicBezTo>
                    <a:pt x="353" y="1229"/>
                    <a:pt x="355" y="1228"/>
                    <a:pt x="357" y="1229"/>
                  </a:cubicBezTo>
                  <a:cubicBezTo>
                    <a:pt x="360" y="1231"/>
                    <a:pt x="360" y="1233"/>
                    <a:pt x="363" y="1235"/>
                  </a:cubicBezTo>
                  <a:cubicBezTo>
                    <a:pt x="367" y="1237"/>
                    <a:pt x="371" y="1239"/>
                    <a:pt x="376" y="1241"/>
                  </a:cubicBezTo>
                  <a:cubicBezTo>
                    <a:pt x="382" y="1245"/>
                    <a:pt x="387" y="1251"/>
                    <a:pt x="394" y="1256"/>
                  </a:cubicBezTo>
                  <a:cubicBezTo>
                    <a:pt x="397" y="1258"/>
                    <a:pt x="400" y="1258"/>
                    <a:pt x="403" y="1260"/>
                  </a:cubicBezTo>
                  <a:cubicBezTo>
                    <a:pt x="405" y="1261"/>
                    <a:pt x="408" y="1264"/>
                    <a:pt x="410" y="1266"/>
                  </a:cubicBezTo>
                  <a:cubicBezTo>
                    <a:pt x="420" y="1273"/>
                    <a:pt x="432" y="1277"/>
                    <a:pt x="441" y="1283"/>
                  </a:cubicBezTo>
                  <a:cubicBezTo>
                    <a:pt x="443" y="1284"/>
                    <a:pt x="445" y="1287"/>
                    <a:pt x="447" y="1288"/>
                  </a:cubicBezTo>
                  <a:cubicBezTo>
                    <a:pt x="451" y="1290"/>
                    <a:pt x="455" y="1291"/>
                    <a:pt x="460" y="1294"/>
                  </a:cubicBezTo>
                  <a:cubicBezTo>
                    <a:pt x="462" y="1295"/>
                    <a:pt x="464" y="1297"/>
                    <a:pt x="467" y="1298"/>
                  </a:cubicBezTo>
                  <a:cubicBezTo>
                    <a:pt x="469" y="1299"/>
                    <a:pt x="472" y="1299"/>
                    <a:pt x="474" y="1300"/>
                  </a:cubicBezTo>
                  <a:cubicBezTo>
                    <a:pt x="479" y="1303"/>
                    <a:pt x="486" y="1307"/>
                    <a:pt x="490" y="1309"/>
                  </a:cubicBezTo>
                  <a:cubicBezTo>
                    <a:pt x="497" y="1314"/>
                    <a:pt x="499" y="1311"/>
                    <a:pt x="505" y="1313"/>
                  </a:cubicBezTo>
                  <a:cubicBezTo>
                    <a:pt x="506" y="1314"/>
                    <a:pt x="510" y="1316"/>
                    <a:pt x="514" y="1317"/>
                  </a:cubicBezTo>
                  <a:cubicBezTo>
                    <a:pt x="517" y="1318"/>
                    <a:pt x="521" y="1320"/>
                    <a:pt x="524" y="1321"/>
                  </a:cubicBezTo>
                  <a:cubicBezTo>
                    <a:pt x="527" y="1321"/>
                    <a:pt x="529" y="1320"/>
                    <a:pt x="531" y="1321"/>
                  </a:cubicBezTo>
                  <a:cubicBezTo>
                    <a:pt x="541" y="1323"/>
                    <a:pt x="543" y="1327"/>
                    <a:pt x="548" y="1329"/>
                  </a:cubicBezTo>
                  <a:cubicBezTo>
                    <a:pt x="552" y="1330"/>
                    <a:pt x="556" y="1329"/>
                    <a:pt x="559" y="1330"/>
                  </a:cubicBezTo>
                  <a:cubicBezTo>
                    <a:pt x="562" y="1331"/>
                    <a:pt x="565" y="1333"/>
                    <a:pt x="568" y="1334"/>
                  </a:cubicBezTo>
                  <a:cubicBezTo>
                    <a:pt x="571" y="1335"/>
                    <a:pt x="574" y="1334"/>
                    <a:pt x="576" y="1335"/>
                  </a:cubicBezTo>
                  <a:cubicBezTo>
                    <a:pt x="578" y="1335"/>
                    <a:pt x="579" y="1337"/>
                    <a:pt x="582" y="1337"/>
                  </a:cubicBezTo>
                  <a:cubicBezTo>
                    <a:pt x="587" y="1338"/>
                    <a:pt x="596" y="1339"/>
                    <a:pt x="601" y="1341"/>
                  </a:cubicBezTo>
                  <a:cubicBezTo>
                    <a:pt x="603" y="1341"/>
                    <a:pt x="605" y="1343"/>
                    <a:pt x="607" y="1344"/>
                  </a:cubicBezTo>
                  <a:cubicBezTo>
                    <a:pt x="609" y="1344"/>
                    <a:pt x="612" y="1344"/>
                    <a:pt x="615" y="1345"/>
                  </a:cubicBezTo>
                  <a:cubicBezTo>
                    <a:pt x="618" y="1345"/>
                    <a:pt x="620" y="1347"/>
                    <a:pt x="622" y="1347"/>
                  </a:cubicBezTo>
                  <a:cubicBezTo>
                    <a:pt x="621" y="1347"/>
                    <a:pt x="626" y="1347"/>
                    <a:pt x="627" y="1347"/>
                  </a:cubicBezTo>
                  <a:cubicBezTo>
                    <a:pt x="629" y="1347"/>
                    <a:pt x="631" y="1347"/>
                    <a:pt x="634" y="1348"/>
                  </a:cubicBezTo>
                  <a:cubicBezTo>
                    <a:pt x="637" y="1348"/>
                    <a:pt x="640" y="1348"/>
                    <a:pt x="642" y="1349"/>
                  </a:cubicBezTo>
                  <a:cubicBezTo>
                    <a:pt x="642" y="1349"/>
                    <a:pt x="641" y="1350"/>
                    <a:pt x="641" y="1351"/>
                  </a:cubicBezTo>
                  <a:cubicBezTo>
                    <a:pt x="644" y="1352"/>
                    <a:pt x="657" y="1351"/>
                    <a:pt x="656" y="1351"/>
                  </a:cubicBezTo>
                  <a:cubicBezTo>
                    <a:pt x="659" y="1352"/>
                    <a:pt x="661" y="1354"/>
                    <a:pt x="664" y="1354"/>
                  </a:cubicBezTo>
                  <a:cubicBezTo>
                    <a:pt x="664" y="1354"/>
                    <a:pt x="667" y="1352"/>
                    <a:pt x="668" y="1352"/>
                  </a:cubicBezTo>
                  <a:cubicBezTo>
                    <a:pt x="670" y="1352"/>
                    <a:pt x="670" y="1353"/>
                    <a:pt x="672" y="1353"/>
                  </a:cubicBezTo>
                  <a:cubicBezTo>
                    <a:pt x="672" y="1353"/>
                    <a:pt x="673" y="1352"/>
                    <a:pt x="675" y="1352"/>
                  </a:cubicBezTo>
                  <a:cubicBezTo>
                    <a:pt x="686" y="1353"/>
                    <a:pt x="694" y="1355"/>
                    <a:pt x="700" y="1355"/>
                  </a:cubicBezTo>
                  <a:cubicBezTo>
                    <a:pt x="702" y="1355"/>
                    <a:pt x="706" y="1353"/>
                    <a:pt x="708" y="1353"/>
                  </a:cubicBezTo>
                  <a:cubicBezTo>
                    <a:pt x="709" y="1353"/>
                    <a:pt x="710" y="1355"/>
                    <a:pt x="713" y="1355"/>
                  </a:cubicBezTo>
                  <a:cubicBezTo>
                    <a:pt x="716" y="1355"/>
                    <a:pt x="717" y="1354"/>
                    <a:pt x="720" y="1354"/>
                  </a:cubicBezTo>
                  <a:cubicBezTo>
                    <a:pt x="721" y="1354"/>
                    <a:pt x="724" y="1355"/>
                    <a:pt x="726" y="1355"/>
                  </a:cubicBezTo>
                  <a:cubicBezTo>
                    <a:pt x="735" y="1356"/>
                    <a:pt x="739" y="1354"/>
                    <a:pt x="745" y="1353"/>
                  </a:cubicBezTo>
                  <a:cubicBezTo>
                    <a:pt x="747" y="1353"/>
                    <a:pt x="750" y="1355"/>
                    <a:pt x="753" y="1355"/>
                  </a:cubicBezTo>
                  <a:cubicBezTo>
                    <a:pt x="760" y="1354"/>
                    <a:pt x="757" y="1352"/>
                    <a:pt x="761" y="1354"/>
                  </a:cubicBezTo>
                  <a:cubicBezTo>
                    <a:pt x="763" y="1355"/>
                    <a:pt x="767" y="1354"/>
                    <a:pt x="772" y="1354"/>
                  </a:cubicBezTo>
                  <a:cubicBezTo>
                    <a:pt x="777" y="1353"/>
                    <a:pt x="782" y="1352"/>
                    <a:pt x="787" y="1352"/>
                  </a:cubicBezTo>
                  <a:cubicBezTo>
                    <a:pt x="793" y="1351"/>
                    <a:pt x="799" y="1352"/>
                    <a:pt x="803" y="1352"/>
                  </a:cubicBezTo>
                  <a:cubicBezTo>
                    <a:pt x="807" y="1351"/>
                    <a:pt x="810" y="1349"/>
                    <a:pt x="813" y="1348"/>
                  </a:cubicBezTo>
                  <a:cubicBezTo>
                    <a:pt x="822" y="1347"/>
                    <a:pt x="836" y="1344"/>
                    <a:pt x="846" y="1342"/>
                  </a:cubicBezTo>
                  <a:cubicBezTo>
                    <a:pt x="848" y="1342"/>
                    <a:pt x="851" y="1342"/>
                    <a:pt x="853" y="1342"/>
                  </a:cubicBezTo>
                  <a:cubicBezTo>
                    <a:pt x="858" y="1341"/>
                    <a:pt x="867" y="1339"/>
                    <a:pt x="870" y="1338"/>
                  </a:cubicBezTo>
                  <a:cubicBezTo>
                    <a:pt x="872" y="1337"/>
                    <a:pt x="873" y="1334"/>
                    <a:pt x="875" y="1333"/>
                  </a:cubicBezTo>
                  <a:cubicBezTo>
                    <a:pt x="879" y="1332"/>
                    <a:pt x="883" y="1333"/>
                    <a:pt x="888" y="1332"/>
                  </a:cubicBezTo>
                  <a:cubicBezTo>
                    <a:pt x="893" y="1331"/>
                    <a:pt x="899" y="1328"/>
                    <a:pt x="902" y="1327"/>
                  </a:cubicBezTo>
                  <a:cubicBezTo>
                    <a:pt x="904" y="1327"/>
                    <a:pt x="906" y="1328"/>
                    <a:pt x="907" y="1327"/>
                  </a:cubicBezTo>
                  <a:cubicBezTo>
                    <a:pt x="915" y="1326"/>
                    <a:pt x="920" y="1323"/>
                    <a:pt x="926" y="1321"/>
                  </a:cubicBezTo>
                  <a:cubicBezTo>
                    <a:pt x="928" y="1320"/>
                    <a:pt x="930" y="1319"/>
                    <a:pt x="932" y="1319"/>
                  </a:cubicBezTo>
                  <a:cubicBezTo>
                    <a:pt x="934" y="1318"/>
                    <a:pt x="935" y="1318"/>
                    <a:pt x="937" y="1317"/>
                  </a:cubicBezTo>
                  <a:cubicBezTo>
                    <a:pt x="941" y="1316"/>
                    <a:pt x="944" y="1316"/>
                    <a:pt x="946" y="1315"/>
                  </a:cubicBezTo>
                  <a:cubicBezTo>
                    <a:pt x="953" y="1312"/>
                    <a:pt x="959" y="1309"/>
                    <a:pt x="965" y="1305"/>
                  </a:cubicBezTo>
                  <a:cubicBezTo>
                    <a:pt x="968" y="1304"/>
                    <a:pt x="973" y="1304"/>
                    <a:pt x="976" y="1302"/>
                  </a:cubicBezTo>
                  <a:cubicBezTo>
                    <a:pt x="977" y="1301"/>
                    <a:pt x="979" y="1299"/>
                    <a:pt x="982" y="1298"/>
                  </a:cubicBezTo>
                  <a:cubicBezTo>
                    <a:pt x="984" y="1297"/>
                    <a:pt x="985" y="1298"/>
                    <a:pt x="987" y="1297"/>
                  </a:cubicBezTo>
                  <a:cubicBezTo>
                    <a:pt x="989" y="1297"/>
                    <a:pt x="992" y="1293"/>
                    <a:pt x="995" y="1292"/>
                  </a:cubicBezTo>
                  <a:cubicBezTo>
                    <a:pt x="999" y="1290"/>
                    <a:pt x="1002" y="1288"/>
                    <a:pt x="1006" y="1286"/>
                  </a:cubicBezTo>
                  <a:cubicBezTo>
                    <a:pt x="1012" y="1283"/>
                    <a:pt x="1029" y="1274"/>
                    <a:pt x="1032" y="1272"/>
                  </a:cubicBezTo>
                  <a:cubicBezTo>
                    <a:pt x="1033" y="1271"/>
                    <a:pt x="1032" y="1270"/>
                    <a:pt x="1035" y="1269"/>
                  </a:cubicBezTo>
                  <a:cubicBezTo>
                    <a:pt x="1036" y="1269"/>
                    <a:pt x="1037" y="1270"/>
                    <a:pt x="1040" y="1268"/>
                  </a:cubicBezTo>
                  <a:cubicBezTo>
                    <a:pt x="1045" y="1265"/>
                    <a:pt x="1048" y="1262"/>
                    <a:pt x="1051" y="1261"/>
                  </a:cubicBezTo>
                  <a:cubicBezTo>
                    <a:pt x="1058" y="1259"/>
                    <a:pt x="1068" y="1255"/>
                    <a:pt x="1070" y="1249"/>
                  </a:cubicBezTo>
                  <a:cubicBezTo>
                    <a:pt x="1077" y="1249"/>
                    <a:pt x="1079" y="1244"/>
                    <a:pt x="1084" y="1239"/>
                  </a:cubicBezTo>
                  <a:cubicBezTo>
                    <a:pt x="1090" y="1233"/>
                    <a:pt x="1091" y="1234"/>
                    <a:pt x="1097" y="1230"/>
                  </a:cubicBezTo>
                  <a:cubicBezTo>
                    <a:pt x="1101" y="1227"/>
                    <a:pt x="1105" y="1224"/>
                    <a:pt x="1106" y="1223"/>
                  </a:cubicBezTo>
                  <a:cubicBezTo>
                    <a:pt x="1107" y="1223"/>
                    <a:pt x="1107" y="1224"/>
                    <a:pt x="1108" y="1224"/>
                  </a:cubicBezTo>
                  <a:cubicBezTo>
                    <a:pt x="1110" y="1224"/>
                    <a:pt x="1113" y="1221"/>
                    <a:pt x="1115" y="1218"/>
                  </a:cubicBezTo>
                  <a:cubicBezTo>
                    <a:pt x="1117" y="1215"/>
                    <a:pt x="1119" y="1212"/>
                    <a:pt x="1120" y="1211"/>
                  </a:cubicBezTo>
                  <a:cubicBezTo>
                    <a:pt x="1122" y="1208"/>
                    <a:pt x="1126" y="1207"/>
                    <a:pt x="1128" y="1205"/>
                  </a:cubicBezTo>
                  <a:cubicBezTo>
                    <a:pt x="1131" y="1203"/>
                    <a:pt x="1130" y="1202"/>
                    <a:pt x="1133" y="1200"/>
                  </a:cubicBezTo>
                  <a:cubicBezTo>
                    <a:pt x="1139" y="1194"/>
                    <a:pt x="1149" y="1186"/>
                    <a:pt x="1156" y="1179"/>
                  </a:cubicBezTo>
                  <a:cubicBezTo>
                    <a:pt x="1158" y="1176"/>
                    <a:pt x="1159" y="1174"/>
                    <a:pt x="1161" y="1172"/>
                  </a:cubicBezTo>
                  <a:cubicBezTo>
                    <a:pt x="1163" y="1170"/>
                    <a:pt x="1164" y="1170"/>
                    <a:pt x="1166" y="1168"/>
                  </a:cubicBezTo>
                  <a:cubicBezTo>
                    <a:pt x="1168" y="1166"/>
                    <a:pt x="1170" y="1164"/>
                    <a:pt x="1172" y="1162"/>
                  </a:cubicBezTo>
                  <a:cubicBezTo>
                    <a:pt x="1175" y="1162"/>
                    <a:pt x="1173" y="1164"/>
                    <a:pt x="1176" y="1163"/>
                  </a:cubicBezTo>
                  <a:cubicBezTo>
                    <a:pt x="1178" y="1162"/>
                    <a:pt x="1181" y="1156"/>
                    <a:pt x="1182" y="1158"/>
                  </a:cubicBezTo>
                  <a:cubicBezTo>
                    <a:pt x="1184" y="1161"/>
                    <a:pt x="1178" y="1165"/>
                    <a:pt x="1175" y="1169"/>
                  </a:cubicBezTo>
                  <a:cubicBezTo>
                    <a:pt x="1171" y="1174"/>
                    <a:pt x="1167" y="1181"/>
                    <a:pt x="1163" y="1185"/>
                  </a:cubicBezTo>
                  <a:cubicBezTo>
                    <a:pt x="1160" y="1188"/>
                    <a:pt x="1157" y="1188"/>
                    <a:pt x="1154" y="1191"/>
                  </a:cubicBezTo>
                  <a:cubicBezTo>
                    <a:pt x="1146" y="1197"/>
                    <a:pt x="1147" y="1200"/>
                    <a:pt x="1143" y="1204"/>
                  </a:cubicBezTo>
                  <a:cubicBezTo>
                    <a:pt x="1142" y="1206"/>
                    <a:pt x="1137" y="1208"/>
                    <a:pt x="1136" y="1211"/>
                  </a:cubicBezTo>
                  <a:cubicBezTo>
                    <a:pt x="1138" y="1209"/>
                    <a:pt x="1143" y="1209"/>
                    <a:pt x="1141" y="1211"/>
                  </a:cubicBezTo>
                  <a:cubicBezTo>
                    <a:pt x="1137" y="1218"/>
                    <a:pt x="1131" y="1216"/>
                    <a:pt x="1128" y="1219"/>
                  </a:cubicBezTo>
                  <a:cubicBezTo>
                    <a:pt x="1126" y="1220"/>
                    <a:pt x="1126" y="1221"/>
                    <a:pt x="1126" y="1222"/>
                  </a:cubicBezTo>
                  <a:cubicBezTo>
                    <a:pt x="1123" y="1224"/>
                    <a:pt x="1120" y="1225"/>
                    <a:pt x="1121" y="1229"/>
                  </a:cubicBezTo>
                  <a:cubicBezTo>
                    <a:pt x="1125" y="1225"/>
                    <a:pt x="1129" y="1222"/>
                    <a:pt x="1127" y="1226"/>
                  </a:cubicBezTo>
                  <a:cubicBezTo>
                    <a:pt x="1122" y="1231"/>
                    <a:pt x="1118" y="1229"/>
                    <a:pt x="1113" y="1232"/>
                  </a:cubicBezTo>
                  <a:cubicBezTo>
                    <a:pt x="1108" y="1235"/>
                    <a:pt x="1106" y="1239"/>
                    <a:pt x="1102" y="1243"/>
                  </a:cubicBezTo>
                  <a:cubicBezTo>
                    <a:pt x="1102" y="1243"/>
                    <a:pt x="1098" y="1245"/>
                    <a:pt x="1097" y="1245"/>
                  </a:cubicBezTo>
                  <a:cubicBezTo>
                    <a:pt x="1091" y="1249"/>
                    <a:pt x="1079" y="1259"/>
                    <a:pt x="1074" y="1260"/>
                  </a:cubicBezTo>
                  <a:cubicBezTo>
                    <a:pt x="1077" y="1262"/>
                    <a:pt x="1073" y="1266"/>
                    <a:pt x="1071" y="1267"/>
                  </a:cubicBezTo>
                  <a:cubicBezTo>
                    <a:pt x="1071" y="1268"/>
                    <a:pt x="1065" y="1271"/>
                    <a:pt x="1063" y="1272"/>
                  </a:cubicBezTo>
                  <a:cubicBezTo>
                    <a:pt x="1062" y="1272"/>
                    <a:pt x="1062" y="1271"/>
                    <a:pt x="1062" y="1271"/>
                  </a:cubicBezTo>
                  <a:cubicBezTo>
                    <a:pt x="1061" y="1271"/>
                    <a:pt x="1059" y="1273"/>
                    <a:pt x="1059" y="1273"/>
                  </a:cubicBezTo>
                  <a:cubicBezTo>
                    <a:pt x="1058" y="1273"/>
                    <a:pt x="1056" y="1271"/>
                    <a:pt x="1056" y="1272"/>
                  </a:cubicBezTo>
                  <a:cubicBezTo>
                    <a:pt x="1052" y="1273"/>
                    <a:pt x="1048" y="1277"/>
                    <a:pt x="1046" y="1278"/>
                  </a:cubicBezTo>
                  <a:cubicBezTo>
                    <a:pt x="1047" y="1279"/>
                    <a:pt x="1049" y="1282"/>
                    <a:pt x="1048" y="1284"/>
                  </a:cubicBezTo>
                  <a:cubicBezTo>
                    <a:pt x="1043" y="1288"/>
                    <a:pt x="1042" y="1285"/>
                    <a:pt x="1045" y="1282"/>
                  </a:cubicBezTo>
                  <a:cubicBezTo>
                    <a:pt x="1038" y="1285"/>
                    <a:pt x="1040" y="1288"/>
                    <a:pt x="1039" y="1289"/>
                  </a:cubicBezTo>
                  <a:cubicBezTo>
                    <a:pt x="1037" y="1291"/>
                    <a:pt x="1035" y="1295"/>
                    <a:pt x="1030" y="1294"/>
                  </a:cubicBezTo>
                  <a:cubicBezTo>
                    <a:pt x="1033" y="1292"/>
                    <a:pt x="1035" y="1290"/>
                    <a:pt x="1035" y="1288"/>
                  </a:cubicBezTo>
                  <a:cubicBezTo>
                    <a:pt x="1030" y="1289"/>
                    <a:pt x="1026" y="1295"/>
                    <a:pt x="1021" y="1297"/>
                  </a:cubicBezTo>
                  <a:cubicBezTo>
                    <a:pt x="1017" y="1299"/>
                    <a:pt x="1016" y="1298"/>
                    <a:pt x="1013" y="1300"/>
                  </a:cubicBezTo>
                  <a:cubicBezTo>
                    <a:pt x="1011" y="1301"/>
                    <a:pt x="1012" y="1302"/>
                    <a:pt x="1011" y="1303"/>
                  </a:cubicBezTo>
                  <a:cubicBezTo>
                    <a:pt x="1009" y="1304"/>
                    <a:pt x="1006" y="1304"/>
                    <a:pt x="1004" y="1305"/>
                  </a:cubicBezTo>
                  <a:cubicBezTo>
                    <a:pt x="1001" y="1306"/>
                    <a:pt x="997" y="1308"/>
                    <a:pt x="993" y="1310"/>
                  </a:cubicBezTo>
                  <a:cubicBezTo>
                    <a:pt x="990" y="1311"/>
                    <a:pt x="986" y="1313"/>
                    <a:pt x="983" y="1315"/>
                  </a:cubicBezTo>
                  <a:cubicBezTo>
                    <a:pt x="980" y="1316"/>
                    <a:pt x="979" y="1320"/>
                    <a:pt x="976" y="1321"/>
                  </a:cubicBezTo>
                  <a:cubicBezTo>
                    <a:pt x="975" y="1322"/>
                    <a:pt x="970" y="1325"/>
                    <a:pt x="966" y="1327"/>
                  </a:cubicBezTo>
                  <a:cubicBezTo>
                    <a:pt x="961" y="1329"/>
                    <a:pt x="957" y="1331"/>
                    <a:pt x="957" y="1331"/>
                  </a:cubicBezTo>
                  <a:cubicBezTo>
                    <a:pt x="953" y="1332"/>
                    <a:pt x="946" y="1331"/>
                    <a:pt x="943" y="1333"/>
                  </a:cubicBezTo>
                  <a:cubicBezTo>
                    <a:pt x="939" y="1336"/>
                    <a:pt x="938" y="1339"/>
                    <a:pt x="934" y="1341"/>
                  </a:cubicBezTo>
                  <a:cubicBezTo>
                    <a:pt x="931" y="1340"/>
                    <a:pt x="926" y="1344"/>
                    <a:pt x="924" y="1344"/>
                  </a:cubicBezTo>
                  <a:cubicBezTo>
                    <a:pt x="924" y="1344"/>
                    <a:pt x="921" y="1344"/>
                    <a:pt x="920" y="1344"/>
                  </a:cubicBezTo>
                  <a:cubicBezTo>
                    <a:pt x="914" y="1344"/>
                    <a:pt x="910" y="1348"/>
                    <a:pt x="903" y="1351"/>
                  </a:cubicBezTo>
                  <a:cubicBezTo>
                    <a:pt x="900" y="1351"/>
                    <a:pt x="900" y="1348"/>
                    <a:pt x="895" y="1351"/>
                  </a:cubicBezTo>
                  <a:cubicBezTo>
                    <a:pt x="893" y="1354"/>
                    <a:pt x="903" y="1352"/>
                    <a:pt x="896" y="1354"/>
                  </a:cubicBezTo>
                  <a:cubicBezTo>
                    <a:pt x="888" y="1357"/>
                    <a:pt x="897" y="1349"/>
                    <a:pt x="889" y="1351"/>
                  </a:cubicBezTo>
                  <a:cubicBezTo>
                    <a:pt x="880" y="1354"/>
                    <a:pt x="887" y="1356"/>
                    <a:pt x="886" y="1357"/>
                  </a:cubicBezTo>
                  <a:cubicBezTo>
                    <a:pt x="882" y="1360"/>
                    <a:pt x="880" y="1356"/>
                    <a:pt x="877" y="1356"/>
                  </a:cubicBezTo>
                  <a:cubicBezTo>
                    <a:pt x="875" y="1356"/>
                    <a:pt x="871" y="1358"/>
                    <a:pt x="869" y="1359"/>
                  </a:cubicBezTo>
                  <a:cubicBezTo>
                    <a:pt x="867" y="1359"/>
                    <a:pt x="867" y="1357"/>
                    <a:pt x="864" y="1358"/>
                  </a:cubicBezTo>
                  <a:cubicBezTo>
                    <a:pt x="862" y="1359"/>
                    <a:pt x="858" y="1360"/>
                    <a:pt x="856" y="1361"/>
                  </a:cubicBezTo>
                  <a:cubicBezTo>
                    <a:pt x="852" y="1362"/>
                    <a:pt x="848" y="1363"/>
                    <a:pt x="844" y="1364"/>
                  </a:cubicBezTo>
                  <a:cubicBezTo>
                    <a:pt x="840" y="1365"/>
                    <a:pt x="826" y="1366"/>
                    <a:pt x="823" y="1367"/>
                  </a:cubicBezTo>
                  <a:cubicBezTo>
                    <a:pt x="821" y="1367"/>
                    <a:pt x="819" y="1368"/>
                    <a:pt x="817" y="1369"/>
                  </a:cubicBezTo>
                  <a:cubicBezTo>
                    <a:pt x="815" y="1369"/>
                    <a:pt x="813" y="1370"/>
                    <a:pt x="811" y="1371"/>
                  </a:cubicBezTo>
                  <a:cubicBezTo>
                    <a:pt x="806" y="1373"/>
                    <a:pt x="802" y="1374"/>
                    <a:pt x="797" y="1374"/>
                  </a:cubicBezTo>
                  <a:cubicBezTo>
                    <a:pt x="794" y="1372"/>
                    <a:pt x="797" y="1373"/>
                    <a:pt x="796" y="1370"/>
                  </a:cubicBezTo>
                  <a:cubicBezTo>
                    <a:pt x="788" y="1372"/>
                    <a:pt x="796" y="1373"/>
                    <a:pt x="790" y="1375"/>
                  </a:cubicBezTo>
                  <a:cubicBezTo>
                    <a:pt x="786" y="1377"/>
                    <a:pt x="781" y="1376"/>
                    <a:pt x="776" y="1376"/>
                  </a:cubicBezTo>
                  <a:cubicBezTo>
                    <a:pt x="771" y="1376"/>
                    <a:pt x="766" y="1376"/>
                    <a:pt x="762" y="1378"/>
                  </a:cubicBezTo>
                  <a:cubicBezTo>
                    <a:pt x="762" y="1376"/>
                    <a:pt x="764" y="1376"/>
                    <a:pt x="763" y="1374"/>
                  </a:cubicBezTo>
                  <a:cubicBezTo>
                    <a:pt x="760" y="1374"/>
                    <a:pt x="757" y="1374"/>
                    <a:pt x="754" y="1375"/>
                  </a:cubicBezTo>
                  <a:cubicBezTo>
                    <a:pt x="751" y="1375"/>
                    <a:pt x="748" y="1376"/>
                    <a:pt x="745" y="1377"/>
                  </a:cubicBezTo>
                  <a:cubicBezTo>
                    <a:pt x="740" y="1378"/>
                    <a:pt x="732" y="1379"/>
                    <a:pt x="730" y="1379"/>
                  </a:cubicBezTo>
                  <a:cubicBezTo>
                    <a:pt x="728" y="1378"/>
                    <a:pt x="726" y="1377"/>
                    <a:pt x="724" y="1377"/>
                  </a:cubicBezTo>
                  <a:cubicBezTo>
                    <a:pt x="721" y="1377"/>
                    <a:pt x="718" y="1379"/>
                    <a:pt x="715" y="1379"/>
                  </a:cubicBezTo>
                  <a:cubicBezTo>
                    <a:pt x="711" y="1379"/>
                    <a:pt x="704" y="1378"/>
                    <a:pt x="699" y="1378"/>
                  </a:cubicBezTo>
                  <a:cubicBezTo>
                    <a:pt x="696" y="1378"/>
                    <a:pt x="696" y="1379"/>
                    <a:pt x="692" y="1379"/>
                  </a:cubicBezTo>
                  <a:cubicBezTo>
                    <a:pt x="687" y="1379"/>
                    <a:pt x="681" y="1377"/>
                    <a:pt x="675" y="1377"/>
                  </a:cubicBezTo>
                  <a:cubicBezTo>
                    <a:pt x="671" y="1376"/>
                    <a:pt x="667" y="1377"/>
                    <a:pt x="664" y="1376"/>
                  </a:cubicBezTo>
                  <a:cubicBezTo>
                    <a:pt x="661" y="1376"/>
                    <a:pt x="658" y="1374"/>
                    <a:pt x="656" y="1374"/>
                  </a:cubicBezTo>
                  <a:cubicBezTo>
                    <a:pt x="653" y="1374"/>
                    <a:pt x="650" y="1376"/>
                    <a:pt x="647" y="1376"/>
                  </a:cubicBezTo>
                  <a:cubicBezTo>
                    <a:pt x="647" y="1374"/>
                    <a:pt x="643" y="1373"/>
                    <a:pt x="638" y="1372"/>
                  </a:cubicBezTo>
                  <a:cubicBezTo>
                    <a:pt x="636" y="1371"/>
                    <a:pt x="634" y="1371"/>
                    <a:pt x="631" y="1371"/>
                  </a:cubicBezTo>
                  <a:cubicBezTo>
                    <a:pt x="629" y="1370"/>
                    <a:pt x="627" y="1370"/>
                    <a:pt x="626" y="1370"/>
                  </a:cubicBezTo>
                  <a:cubicBezTo>
                    <a:pt x="624" y="1370"/>
                    <a:pt x="620" y="1371"/>
                    <a:pt x="617" y="1371"/>
                  </a:cubicBezTo>
                  <a:cubicBezTo>
                    <a:pt x="616" y="1371"/>
                    <a:pt x="613" y="1370"/>
                    <a:pt x="609" y="1369"/>
                  </a:cubicBezTo>
                  <a:cubicBezTo>
                    <a:pt x="601" y="1369"/>
                    <a:pt x="592" y="1367"/>
                    <a:pt x="584" y="1367"/>
                  </a:cubicBezTo>
                  <a:cubicBezTo>
                    <a:pt x="587" y="1366"/>
                    <a:pt x="590" y="1365"/>
                    <a:pt x="585" y="1363"/>
                  </a:cubicBezTo>
                  <a:cubicBezTo>
                    <a:pt x="578" y="1363"/>
                    <a:pt x="583" y="1365"/>
                    <a:pt x="581" y="1366"/>
                  </a:cubicBezTo>
                  <a:cubicBezTo>
                    <a:pt x="575" y="1365"/>
                    <a:pt x="571" y="1366"/>
                    <a:pt x="568" y="1363"/>
                  </a:cubicBezTo>
                  <a:cubicBezTo>
                    <a:pt x="566" y="1362"/>
                    <a:pt x="569" y="1362"/>
                    <a:pt x="565" y="1361"/>
                  </a:cubicBezTo>
                  <a:cubicBezTo>
                    <a:pt x="564" y="1360"/>
                    <a:pt x="562" y="1361"/>
                    <a:pt x="562" y="1361"/>
                  </a:cubicBezTo>
                  <a:cubicBezTo>
                    <a:pt x="558" y="1360"/>
                    <a:pt x="554" y="1356"/>
                    <a:pt x="552" y="1359"/>
                  </a:cubicBezTo>
                  <a:cubicBezTo>
                    <a:pt x="553" y="1357"/>
                    <a:pt x="549" y="1356"/>
                    <a:pt x="546" y="1354"/>
                  </a:cubicBezTo>
                  <a:cubicBezTo>
                    <a:pt x="540" y="1356"/>
                    <a:pt x="532" y="1356"/>
                    <a:pt x="525" y="1352"/>
                  </a:cubicBezTo>
                  <a:cubicBezTo>
                    <a:pt x="524" y="1352"/>
                    <a:pt x="525" y="1350"/>
                    <a:pt x="525" y="1350"/>
                  </a:cubicBezTo>
                  <a:cubicBezTo>
                    <a:pt x="525" y="1347"/>
                    <a:pt x="516" y="1348"/>
                    <a:pt x="513" y="1346"/>
                  </a:cubicBezTo>
                  <a:cubicBezTo>
                    <a:pt x="510" y="1345"/>
                    <a:pt x="510" y="1344"/>
                    <a:pt x="507" y="1343"/>
                  </a:cubicBezTo>
                  <a:cubicBezTo>
                    <a:pt x="503" y="1342"/>
                    <a:pt x="498" y="1342"/>
                    <a:pt x="495" y="1341"/>
                  </a:cubicBezTo>
                  <a:cubicBezTo>
                    <a:pt x="492" y="1340"/>
                    <a:pt x="489" y="1337"/>
                    <a:pt x="486" y="1336"/>
                  </a:cubicBezTo>
                  <a:cubicBezTo>
                    <a:pt x="482" y="1334"/>
                    <a:pt x="476" y="1331"/>
                    <a:pt x="471" y="1329"/>
                  </a:cubicBezTo>
                  <a:cubicBezTo>
                    <a:pt x="467" y="1327"/>
                    <a:pt x="462" y="1326"/>
                    <a:pt x="457" y="1325"/>
                  </a:cubicBezTo>
                  <a:cubicBezTo>
                    <a:pt x="453" y="1323"/>
                    <a:pt x="448" y="1322"/>
                    <a:pt x="444" y="1320"/>
                  </a:cubicBezTo>
                  <a:cubicBezTo>
                    <a:pt x="439" y="1318"/>
                    <a:pt x="434" y="1315"/>
                    <a:pt x="429" y="1313"/>
                  </a:cubicBezTo>
                  <a:cubicBezTo>
                    <a:pt x="424" y="1310"/>
                    <a:pt x="420" y="1308"/>
                    <a:pt x="416" y="1306"/>
                  </a:cubicBezTo>
                  <a:cubicBezTo>
                    <a:pt x="413" y="1304"/>
                    <a:pt x="409" y="1302"/>
                    <a:pt x="406" y="1301"/>
                  </a:cubicBezTo>
                  <a:cubicBezTo>
                    <a:pt x="403" y="1299"/>
                    <a:pt x="400" y="1297"/>
                    <a:pt x="397" y="1295"/>
                  </a:cubicBezTo>
                  <a:cubicBezTo>
                    <a:pt x="391" y="1291"/>
                    <a:pt x="384" y="1287"/>
                    <a:pt x="377" y="1284"/>
                  </a:cubicBezTo>
                  <a:cubicBezTo>
                    <a:pt x="373" y="1281"/>
                    <a:pt x="377" y="1279"/>
                    <a:pt x="373" y="1277"/>
                  </a:cubicBezTo>
                  <a:cubicBezTo>
                    <a:pt x="367" y="1279"/>
                    <a:pt x="360" y="1272"/>
                    <a:pt x="354" y="1267"/>
                  </a:cubicBezTo>
                  <a:cubicBezTo>
                    <a:pt x="348" y="1263"/>
                    <a:pt x="345" y="1261"/>
                    <a:pt x="340" y="1258"/>
                  </a:cubicBezTo>
                  <a:cubicBezTo>
                    <a:pt x="337" y="1255"/>
                    <a:pt x="334" y="1253"/>
                    <a:pt x="330" y="1251"/>
                  </a:cubicBezTo>
                  <a:cubicBezTo>
                    <a:pt x="327" y="1249"/>
                    <a:pt x="324" y="1247"/>
                    <a:pt x="323" y="1245"/>
                  </a:cubicBezTo>
                  <a:cubicBezTo>
                    <a:pt x="321" y="1244"/>
                    <a:pt x="320" y="1242"/>
                    <a:pt x="319" y="1242"/>
                  </a:cubicBezTo>
                  <a:cubicBezTo>
                    <a:pt x="316" y="1239"/>
                    <a:pt x="312" y="1239"/>
                    <a:pt x="308" y="1236"/>
                  </a:cubicBezTo>
                  <a:cubicBezTo>
                    <a:pt x="304" y="1233"/>
                    <a:pt x="300" y="1228"/>
                    <a:pt x="296" y="1224"/>
                  </a:cubicBezTo>
                  <a:cubicBezTo>
                    <a:pt x="292" y="1219"/>
                    <a:pt x="287" y="1215"/>
                    <a:pt x="283" y="1213"/>
                  </a:cubicBezTo>
                  <a:cubicBezTo>
                    <a:pt x="285" y="1216"/>
                    <a:pt x="289" y="1220"/>
                    <a:pt x="290" y="1222"/>
                  </a:cubicBezTo>
                  <a:cubicBezTo>
                    <a:pt x="290" y="1223"/>
                    <a:pt x="291" y="1226"/>
                    <a:pt x="291" y="1226"/>
                  </a:cubicBezTo>
                  <a:cubicBezTo>
                    <a:pt x="293" y="1228"/>
                    <a:pt x="301" y="1229"/>
                    <a:pt x="300" y="1234"/>
                  </a:cubicBezTo>
                  <a:cubicBezTo>
                    <a:pt x="296" y="1228"/>
                    <a:pt x="292" y="1229"/>
                    <a:pt x="287" y="1226"/>
                  </a:cubicBezTo>
                  <a:cubicBezTo>
                    <a:pt x="284" y="1224"/>
                    <a:pt x="284" y="1222"/>
                    <a:pt x="282" y="1220"/>
                  </a:cubicBezTo>
                  <a:cubicBezTo>
                    <a:pt x="279" y="1218"/>
                    <a:pt x="277" y="1217"/>
                    <a:pt x="274" y="1214"/>
                  </a:cubicBezTo>
                  <a:cubicBezTo>
                    <a:pt x="272" y="1212"/>
                    <a:pt x="270" y="1209"/>
                    <a:pt x="268" y="1207"/>
                  </a:cubicBezTo>
                  <a:cubicBezTo>
                    <a:pt x="265" y="1204"/>
                    <a:pt x="263" y="1204"/>
                    <a:pt x="260" y="1202"/>
                  </a:cubicBezTo>
                  <a:cubicBezTo>
                    <a:pt x="260" y="1201"/>
                    <a:pt x="258" y="1199"/>
                    <a:pt x="257" y="1198"/>
                  </a:cubicBezTo>
                  <a:cubicBezTo>
                    <a:pt x="255" y="1196"/>
                    <a:pt x="254" y="1196"/>
                    <a:pt x="253" y="1197"/>
                  </a:cubicBezTo>
                  <a:cubicBezTo>
                    <a:pt x="259" y="1205"/>
                    <a:pt x="267" y="1211"/>
                    <a:pt x="272" y="1217"/>
                  </a:cubicBezTo>
                  <a:cubicBezTo>
                    <a:pt x="278" y="1223"/>
                    <a:pt x="284" y="1228"/>
                    <a:pt x="291" y="1233"/>
                  </a:cubicBezTo>
                  <a:cubicBezTo>
                    <a:pt x="294" y="1236"/>
                    <a:pt x="298" y="1239"/>
                    <a:pt x="301" y="1241"/>
                  </a:cubicBezTo>
                  <a:cubicBezTo>
                    <a:pt x="304" y="1244"/>
                    <a:pt x="308" y="1246"/>
                    <a:pt x="311" y="1249"/>
                  </a:cubicBezTo>
                  <a:cubicBezTo>
                    <a:pt x="316" y="1252"/>
                    <a:pt x="325" y="1258"/>
                    <a:pt x="327" y="1259"/>
                  </a:cubicBezTo>
                  <a:cubicBezTo>
                    <a:pt x="330" y="1262"/>
                    <a:pt x="333" y="1267"/>
                    <a:pt x="336" y="1269"/>
                  </a:cubicBezTo>
                  <a:cubicBezTo>
                    <a:pt x="340" y="1273"/>
                    <a:pt x="345" y="1276"/>
                    <a:pt x="350" y="1279"/>
                  </a:cubicBezTo>
                  <a:cubicBezTo>
                    <a:pt x="355" y="1281"/>
                    <a:pt x="360" y="1284"/>
                    <a:pt x="365" y="1287"/>
                  </a:cubicBezTo>
                  <a:cubicBezTo>
                    <a:pt x="368" y="1289"/>
                    <a:pt x="369" y="1291"/>
                    <a:pt x="371" y="1292"/>
                  </a:cubicBezTo>
                  <a:cubicBezTo>
                    <a:pt x="374" y="1294"/>
                    <a:pt x="378" y="1294"/>
                    <a:pt x="381" y="1296"/>
                  </a:cubicBezTo>
                  <a:cubicBezTo>
                    <a:pt x="383" y="1297"/>
                    <a:pt x="385" y="1301"/>
                    <a:pt x="387" y="1303"/>
                  </a:cubicBezTo>
                  <a:cubicBezTo>
                    <a:pt x="390" y="1305"/>
                    <a:pt x="396" y="1307"/>
                    <a:pt x="401" y="1310"/>
                  </a:cubicBezTo>
                  <a:cubicBezTo>
                    <a:pt x="408" y="1313"/>
                    <a:pt x="413" y="1317"/>
                    <a:pt x="418" y="1320"/>
                  </a:cubicBezTo>
                  <a:cubicBezTo>
                    <a:pt x="421" y="1321"/>
                    <a:pt x="423" y="1321"/>
                    <a:pt x="426" y="1323"/>
                  </a:cubicBezTo>
                  <a:cubicBezTo>
                    <a:pt x="430" y="1325"/>
                    <a:pt x="433" y="1328"/>
                    <a:pt x="436" y="1330"/>
                  </a:cubicBezTo>
                  <a:cubicBezTo>
                    <a:pt x="439" y="1331"/>
                    <a:pt x="445" y="1333"/>
                    <a:pt x="449" y="1334"/>
                  </a:cubicBezTo>
                  <a:cubicBezTo>
                    <a:pt x="454" y="1337"/>
                    <a:pt x="459" y="1339"/>
                    <a:pt x="463" y="1340"/>
                  </a:cubicBezTo>
                  <a:cubicBezTo>
                    <a:pt x="468" y="1342"/>
                    <a:pt x="474" y="1345"/>
                    <a:pt x="479" y="1347"/>
                  </a:cubicBezTo>
                  <a:cubicBezTo>
                    <a:pt x="484" y="1350"/>
                    <a:pt x="490" y="1352"/>
                    <a:pt x="496" y="1354"/>
                  </a:cubicBezTo>
                  <a:cubicBezTo>
                    <a:pt x="500" y="1356"/>
                    <a:pt x="504" y="1356"/>
                    <a:pt x="509" y="1358"/>
                  </a:cubicBezTo>
                  <a:cubicBezTo>
                    <a:pt x="516" y="1360"/>
                    <a:pt x="522" y="1363"/>
                    <a:pt x="529" y="1366"/>
                  </a:cubicBezTo>
                  <a:cubicBezTo>
                    <a:pt x="534" y="1367"/>
                    <a:pt x="537" y="1367"/>
                    <a:pt x="543" y="1369"/>
                  </a:cubicBezTo>
                  <a:cubicBezTo>
                    <a:pt x="549" y="1370"/>
                    <a:pt x="557" y="1373"/>
                    <a:pt x="564" y="1375"/>
                  </a:cubicBezTo>
                  <a:cubicBezTo>
                    <a:pt x="568" y="1376"/>
                    <a:pt x="572" y="1377"/>
                    <a:pt x="576" y="1377"/>
                  </a:cubicBezTo>
                  <a:cubicBezTo>
                    <a:pt x="579" y="1378"/>
                    <a:pt x="583" y="1379"/>
                    <a:pt x="587" y="1380"/>
                  </a:cubicBezTo>
                  <a:cubicBezTo>
                    <a:pt x="591" y="1380"/>
                    <a:pt x="594" y="1381"/>
                    <a:pt x="598" y="1382"/>
                  </a:cubicBezTo>
                  <a:cubicBezTo>
                    <a:pt x="602" y="1382"/>
                    <a:pt x="605" y="1383"/>
                    <a:pt x="609" y="1383"/>
                  </a:cubicBezTo>
                  <a:cubicBezTo>
                    <a:pt x="615" y="1384"/>
                    <a:pt x="622" y="1387"/>
                    <a:pt x="629" y="1388"/>
                  </a:cubicBezTo>
                  <a:cubicBezTo>
                    <a:pt x="632" y="1388"/>
                    <a:pt x="633" y="1387"/>
                    <a:pt x="636" y="1388"/>
                  </a:cubicBezTo>
                  <a:cubicBezTo>
                    <a:pt x="640" y="1388"/>
                    <a:pt x="646" y="1389"/>
                    <a:pt x="651" y="1390"/>
                  </a:cubicBezTo>
                  <a:cubicBezTo>
                    <a:pt x="657" y="1391"/>
                    <a:pt x="661" y="1391"/>
                    <a:pt x="666" y="1391"/>
                  </a:cubicBezTo>
                  <a:cubicBezTo>
                    <a:pt x="670" y="1391"/>
                    <a:pt x="674" y="1392"/>
                    <a:pt x="678" y="1392"/>
                  </a:cubicBezTo>
                  <a:cubicBezTo>
                    <a:pt x="681" y="1392"/>
                    <a:pt x="684" y="1392"/>
                    <a:pt x="687" y="1392"/>
                  </a:cubicBezTo>
                  <a:cubicBezTo>
                    <a:pt x="689" y="1392"/>
                    <a:pt x="690" y="1394"/>
                    <a:pt x="693" y="1394"/>
                  </a:cubicBezTo>
                  <a:cubicBezTo>
                    <a:pt x="693" y="1394"/>
                    <a:pt x="696" y="1393"/>
                    <a:pt x="698" y="1393"/>
                  </a:cubicBezTo>
                  <a:cubicBezTo>
                    <a:pt x="702" y="1393"/>
                    <a:pt x="706" y="1393"/>
                    <a:pt x="709" y="1393"/>
                  </a:cubicBezTo>
                  <a:cubicBezTo>
                    <a:pt x="707" y="1393"/>
                    <a:pt x="714" y="1393"/>
                    <a:pt x="714" y="1393"/>
                  </a:cubicBezTo>
                  <a:cubicBezTo>
                    <a:pt x="716" y="1393"/>
                    <a:pt x="718" y="1395"/>
                    <a:pt x="719" y="1395"/>
                  </a:cubicBezTo>
                  <a:cubicBezTo>
                    <a:pt x="722" y="1395"/>
                    <a:pt x="727" y="1393"/>
                    <a:pt x="731" y="1393"/>
                  </a:cubicBezTo>
                  <a:cubicBezTo>
                    <a:pt x="734" y="1393"/>
                    <a:pt x="736" y="1394"/>
                    <a:pt x="739" y="1394"/>
                  </a:cubicBezTo>
                  <a:cubicBezTo>
                    <a:pt x="747" y="1393"/>
                    <a:pt x="755" y="1392"/>
                    <a:pt x="761" y="1389"/>
                  </a:cubicBezTo>
                  <a:cubicBezTo>
                    <a:pt x="765" y="1391"/>
                    <a:pt x="770" y="1391"/>
                    <a:pt x="775" y="1390"/>
                  </a:cubicBezTo>
                  <a:cubicBezTo>
                    <a:pt x="777" y="1390"/>
                    <a:pt x="780" y="1390"/>
                    <a:pt x="783" y="1389"/>
                  </a:cubicBezTo>
                  <a:cubicBezTo>
                    <a:pt x="786" y="1389"/>
                    <a:pt x="789" y="1388"/>
                    <a:pt x="792" y="1388"/>
                  </a:cubicBezTo>
                  <a:cubicBezTo>
                    <a:pt x="796" y="1387"/>
                    <a:pt x="806" y="1386"/>
                    <a:pt x="811" y="1386"/>
                  </a:cubicBezTo>
                  <a:cubicBezTo>
                    <a:pt x="814" y="1385"/>
                    <a:pt x="816" y="1387"/>
                    <a:pt x="818" y="1386"/>
                  </a:cubicBezTo>
                  <a:cubicBezTo>
                    <a:pt x="819" y="1386"/>
                    <a:pt x="819" y="1384"/>
                    <a:pt x="823" y="1384"/>
                  </a:cubicBezTo>
                  <a:cubicBezTo>
                    <a:pt x="827" y="1383"/>
                    <a:pt x="826" y="1385"/>
                    <a:pt x="831" y="1383"/>
                  </a:cubicBezTo>
                  <a:cubicBezTo>
                    <a:pt x="838" y="1382"/>
                    <a:pt x="844" y="1380"/>
                    <a:pt x="850" y="1378"/>
                  </a:cubicBezTo>
                  <a:cubicBezTo>
                    <a:pt x="857" y="1377"/>
                    <a:pt x="863" y="1375"/>
                    <a:pt x="870" y="1374"/>
                  </a:cubicBezTo>
                  <a:cubicBezTo>
                    <a:pt x="867" y="1380"/>
                    <a:pt x="873" y="1379"/>
                    <a:pt x="874" y="1382"/>
                  </a:cubicBezTo>
                  <a:cubicBezTo>
                    <a:pt x="878" y="1381"/>
                    <a:pt x="882" y="1380"/>
                    <a:pt x="886" y="1379"/>
                  </a:cubicBezTo>
                  <a:cubicBezTo>
                    <a:pt x="890" y="1379"/>
                    <a:pt x="893" y="1379"/>
                    <a:pt x="895" y="1380"/>
                  </a:cubicBezTo>
                  <a:cubicBezTo>
                    <a:pt x="887" y="1383"/>
                    <a:pt x="879" y="1384"/>
                    <a:pt x="871" y="1386"/>
                  </a:cubicBezTo>
                  <a:cubicBezTo>
                    <a:pt x="863" y="1388"/>
                    <a:pt x="856" y="1389"/>
                    <a:pt x="849" y="1391"/>
                  </a:cubicBezTo>
                  <a:cubicBezTo>
                    <a:pt x="846" y="1392"/>
                    <a:pt x="844" y="1394"/>
                    <a:pt x="841" y="1395"/>
                  </a:cubicBezTo>
                  <a:cubicBezTo>
                    <a:pt x="839" y="1395"/>
                    <a:pt x="837" y="1394"/>
                    <a:pt x="834" y="1395"/>
                  </a:cubicBezTo>
                  <a:cubicBezTo>
                    <a:pt x="832" y="1396"/>
                    <a:pt x="831" y="1398"/>
                    <a:pt x="829" y="1398"/>
                  </a:cubicBezTo>
                  <a:cubicBezTo>
                    <a:pt x="829" y="1398"/>
                    <a:pt x="826" y="1397"/>
                    <a:pt x="825" y="1397"/>
                  </a:cubicBezTo>
                  <a:cubicBezTo>
                    <a:pt x="811" y="1398"/>
                    <a:pt x="811" y="1405"/>
                    <a:pt x="802" y="1406"/>
                  </a:cubicBezTo>
                  <a:cubicBezTo>
                    <a:pt x="800" y="1404"/>
                    <a:pt x="809" y="1401"/>
                    <a:pt x="801" y="1402"/>
                  </a:cubicBezTo>
                  <a:cubicBezTo>
                    <a:pt x="801" y="1408"/>
                    <a:pt x="797" y="1402"/>
                    <a:pt x="798" y="1402"/>
                  </a:cubicBezTo>
                  <a:cubicBezTo>
                    <a:pt x="794" y="1402"/>
                    <a:pt x="790" y="1404"/>
                    <a:pt x="786" y="1405"/>
                  </a:cubicBezTo>
                  <a:cubicBezTo>
                    <a:pt x="780" y="1406"/>
                    <a:pt x="774" y="1407"/>
                    <a:pt x="767" y="1408"/>
                  </a:cubicBezTo>
                  <a:cubicBezTo>
                    <a:pt x="764" y="1408"/>
                    <a:pt x="760" y="1409"/>
                    <a:pt x="757" y="1409"/>
                  </a:cubicBezTo>
                  <a:cubicBezTo>
                    <a:pt x="754" y="1409"/>
                    <a:pt x="750" y="1409"/>
                    <a:pt x="747" y="1410"/>
                  </a:cubicBezTo>
                  <a:cubicBezTo>
                    <a:pt x="742" y="1410"/>
                    <a:pt x="736" y="1411"/>
                    <a:pt x="731" y="1412"/>
                  </a:cubicBezTo>
                  <a:cubicBezTo>
                    <a:pt x="728" y="1412"/>
                    <a:pt x="726" y="1413"/>
                    <a:pt x="723" y="1413"/>
                  </a:cubicBezTo>
                  <a:cubicBezTo>
                    <a:pt x="721" y="1412"/>
                    <a:pt x="718" y="1412"/>
                    <a:pt x="716" y="1411"/>
                  </a:cubicBezTo>
                  <a:cubicBezTo>
                    <a:pt x="718" y="1409"/>
                    <a:pt x="723" y="1410"/>
                    <a:pt x="727" y="1409"/>
                  </a:cubicBezTo>
                  <a:cubicBezTo>
                    <a:pt x="731" y="1409"/>
                    <a:pt x="735" y="1409"/>
                    <a:pt x="735" y="1406"/>
                  </a:cubicBezTo>
                  <a:cubicBezTo>
                    <a:pt x="730" y="1408"/>
                    <a:pt x="725" y="1406"/>
                    <a:pt x="723" y="1407"/>
                  </a:cubicBezTo>
                  <a:cubicBezTo>
                    <a:pt x="720" y="1407"/>
                    <a:pt x="719" y="1408"/>
                    <a:pt x="716" y="1408"/>
                  </a:cubicBezTo>
                  <a:cubicBezTo>
                    <a:pt x="711" y="1409"/>
                    <a:pt x="704" y="1406"/>
                    <a:pt x="700" y="1409"/>
                  </a:cubicBezTo>
                  <a:cubicBezTo>
                    <a:pt x="703" y="1410"/>
                    <a:pt x="708" y="1410"/>
                    <a:pt x="707" y="1412"/>
                  </a:cubicBezTo>
                  <a:cubicBezTo>
                    <a:pt x="703" y="1413"/>
                    <a:pt x="700" y="1413"/>
                    <a:pt x="697" y="1413"/>
                  </a:cubicBezTo>
                  <a:cubicBezTo>
                    <a:pt x="695" y="1413"/>
                    <a:pt x="693" y="1413"/>
                    <a:pt x="691" y="1412"/>
                  </a:cubicBezTo>
                  <a:cubicBezTo>
                    <a:pt x="690" y="1412"/>
                    <a:pt x="688" y="1412"/>
                    <a:pt x="686" y="1412"/>
                  </a:cubicBezTo>
                  <a:cubicBezTo>
                    <a:pt x="683" y="1412"/>
                    <a:pt x="680" y="1413"/>
                    <a:pt x="677" y="1413"/>
                  </a:cubicBezTo>
                  <a:cubicBezTo>
                    <a:pt x="672" y="1413"/>
                    <a:pt x="665" y="1412"/>
                    <a:pt x="658" y="1411"/>
                  </a:cubicBezTo>
                  <a:cubicBezTo>
                    <a:pt x="656" y="1411"/>
                    <a:pt x="656" y="1412"/>
                    <a:pt x="654" y="1412"/>
                  </a:cubicBezTo>
                  <a:cubicBezTo>
                    <a:pt x="651" y="1412"/>
                    <a:pt x="649" y="1411"/>
                    <a:pt x="646" y="1411"/>
                  </a:cubicBezTo>
                  <a:cubicBezTo>
                    <a:pt x="642" y="1412"/>
                    <a:pt x="628" y="1410"/>
                    <a:pt x="625" y="1409"/>
                  </a:cubicBezTo>
                  <a:cubicBezTo>
                    <a:pt x="624" y="1409"/>
                    <a:pt x="624" y="1407"/>
                    <a:pt x="623" y="1406"/>
                  </a:cubicBezTo>
                  <a:cubicBezTo>
                    <a:pt x="621" y="1406"/>
                    <a:pt x="616" y="1405"/>
                    <a:pt x="616" y="1406"/>
                  </a:cubicBezTo>
                  <a:cubicBezTo>
                    <a:pt x="618" y="1407"/>
                    <a:pt x="620" y="1407"/>
                    <a:pt x="619" y="1408"/>
                  </a:cubicBezTo>
                  <a:cubicBezTo>
                    <a:pt x="609" y="1409"/>
                    <a:pt x="594" y="1406"/>
                    <a:pt x="586" y="1404"/>
                  </a:cubicBezTo>
                  <a:cubicBezTo>
                    <a:pt x="584" y="1404"/>
                    <a:pt x="580" y="1404"/>
                    <a:pt x="577" y="1404"/>
                  </a:cubicBezTo>
                  <a:cubicBezTo>
                    <a:pt x="575" y="1404"/>
                    <a:pt x="575" y="1403"/>
                    <a:pt x="572" y="1402"/>
                  </a:cubicBezTo>
                  <a:cubicBezTo>
                    <a:pt x="563" y="1401"/>
                    <a:pt x="553" y="1398"/>
                    <a:pt x="543" y="1396"/>
                  </a:cubicBezTo>
                  <a:cubicBezTo>
                    <a:pt x="533" y="1394"/>
                    <a:pt x="523" y="1390"/>
                    <a:pt x="514" y="1388"/>
                  </a:cubicBezTo>
                  <a:cubicBezTo>
                    <a:pt x="511" y="1388"/>
                    <a:pt x="510" y="1389"/>
                    <a:pt x="508" y="1388"/>
                  </a:cubicBezTo>
                  <a:cubicBezTo>
                    <a:pt x="508" y="1388"/>
                    <a:pt x="505" y="1386"/>
                    <a:pt x="503" y="1386"/>
                  </a:cubicBezTo>
                  <a:cubicBezTo>
                    <a:pt x="502" y="1386"/>
                    <a:pt x="493" y="1385"/>
                    <a:pt x="497" y="1383"/>
                  </a:cubicBezTo>
                  <a:cubicBezTo>
                    <a:pt x="490" y="1380"/>
                    <a:pt x="492" y="1386"/>
                    <a:pt x="486" y="1383"/>
                  </a:cubicBezTo>
                  <a:cubicBezTo>
                    <a:pt x="482" y="1379"/>
                    <a:pt x="472" y="1377"/>
                    <a:pt x="465" y="1373"/>
                  </a:cubicBezTo>
                  <a:cubicBezTo>
                    <a:pt x="462" y="1372"/>
                    <a:pt x="462" y="1369"/>
                    <a:pt x="459" y="1369"/>
                  </a:cubicBezTo>
                  <a:cubicBezTo>
                    <a:pt x="456" y="1372"/>
                    <a:pt x="448" y="1365"/>
                    <a:pt x="442" y="1364"/>
                  </a:cubicBezTo>
                  <a:cubicBezTo>
                    <a:pt x="438" y="1363"/>
                    <a:pt x="434" y="1363"/>
                    <a:pt x="431" y="1362"/>
                  </a:cubicBezTo>
                  <a:cubicBezTo>
                    <a:pt x="429" y="1361"/>
                    <a:pt x="426" y="1358"/>
                    <a:pt x="424" y="1356"/>
                  </a:cubicBezTo>
                  <a:cubicBezTo>
                    <a:pt x="421" y="1355"/>
                    <a:pt x="417" y="1352"/>
                    <a:pt x="414" y="1351"/>
                  </a:cubicBezTo>
                  <a:cubicBezTo>
                    <a:pt x="410" y="1349"/>
                    <a:pt x="406" y="1349"/>
                    <a:pt x="402" y="1347"/>
                  </a:cubicBezTo>
                  <a:cubicBezTo>
                    <a:pt x="399" y="1345"/>
                    <a:pt x="397" y="1342"/>
                    <a:pt x="394" y="1340"/>
                  </a:cubicBezTo>
                  <a:cubicBezTo>
                    <a:pt x="389" y="1339"/>
                    <a:pt x="395" y="1344"/>
                    <a:pt x="391" y="1343"/>
                  </a:cubicBezTo>
                  <a:cubicBezTo>
                    <a:pt x="389" y="1341"/>
                    <a:pt x="386" y="1340"/>
                    <a:pt x="383" y="1339"/>
                  </a:cubicBezTo>
                  <a:cubicBezTo>
                    <a:pt x="381" y="1338"/>
                    <a:pt x="378" y="1336"/>
                    <a:pt x="375" y="1334"/>
                  </a:cubicBezTo>
                  <a:cubicBezTo>
                    <a:pt x="372" y="1332"/>
                    <a:pt x="372" y="1330"/>
                    <a:pt x="368" y="1328"/>
                  </a:cubicBezTo>
                  <a:cubicBezTo>
                    <a:pt x="366" y="1327"/>
                    <a:pt x="363" y="1326"/>
                    <a:pt x="360" y="1324"/>
                  </a:cubicBezTo>
                  <a:cubicBezTo>
                    <a:pt x="352" y="1320"/>
                    <a:pt x="340" y="1312"/>
                    <a:pt x="333" y="1307"/>
                  </a:cubicBezTo>
                  <a:cubicBezTo>
                    <a:pt x="329" y="1304"/>
                    <a:pt x="327" y="1301"/>
                    <a:pt x="324" y="1298"/>
                  </a:cubicBezTo>
                  <a:cubicBezTo>
                    <a:pt x="322" y="1297"/>
                    <a:pt x="318" y="1296"/>
                    <a:pt x="316" y="1294"/>
                  </a:cubicBezTo>
                  <a:cubicBezTo>
                    <a:pt x="314" y="1293"/>
                    <a:pt x="312" y="1290"/>
                    <a:pt x="309" y="1289"/>
                  </a:cubicBezTo>
                  <a:cubicBezTo>
                    <a:pt x="307" y="1287"/>
                    <a:pt x="303" y="1286"/>
                    <a:pt x="301" y="1285"/>
                  </a:cubicBezTo>
                  <a:cubicBezTo>
                    <a:pt x="299" y="1283"/>
                    <a:pt x="297" y="1280"/>
                    <a:pt x="294" y="1278"/>
                  </a:cubicBezTo>
                  <a:cubicBezTo>
                    <a:pt x="294" y="1278"/>
                    <a:pt x="292" y="1278"/>
                    <a:pt x="290" y="1276"/>
                  </a:cubicBezTo>
                  <a:cubicBezTo>
                    <a:pt x="287" y="1274"/>
                    <a:pt x="287" y="1272"/>
                    <a:pt x="285" y="1271"/>
                  </a:cubicBezTo>
                  <a:cubicBezTo>
                    <a:pt x="282" y="1268"/>
                    <a:pt x="279" y="1268"/>
                    <a:pt x="277" y="1266"/>
                  </a:cubicBezTo>
                  <a:cubicBezTo>
                    <a:pt x="274" y="1264"/>
                    <a:pt x="274" y="1261"/>
                    <a:pt x="271" y="1259"/>
                  </a:cubicBezTo>
                  <a:cubicBezTo>
                    <a:pt x="269" y="1258"/>
                    <a:pt x="266" y="1257"/>
                    <a:pt x="265" y="1256"/>
                  </a:cubicBezTo>
                  <a:cubicBezTo>
                    <a:pt x="262" y="1254"/>
                    <a:pt x="261" y="1251"/>
                    <a:pt x="259" y="1249"/>
                  </a:cubicBezTo>
                  <a:cubicBezTo>
                    <a:pt x="255" y="1246"/>
                    <a:pt x="252" y="1243"/>
                    <a:pt x="248" y="1240"/>
                  </a:cubicBezTo>
                  <a:cubicBezTo>
                    <a:pt x="244" y="1236"/>
                    <a:pt x="240" y="1233"/>
                    <a:pt x="237" y="1229"/>
                  </a:cubicBezTo>
                  <a:cubicBezTo>
                    <a:pt x="235" y="1228"/>
                    <a:pt x="233" y="1226"/>
                    <a:pt x="231" y="1224"/>
                  </a:cubicBezTo>
                  <a:cubicBezTo>
                    <a:pt x="229" y="1222"/>
                    <a:pt x="227" y="1220"/>
                    <a:pt x="225" y="1219"/>
                  </a:cubicBezTo>
                  <a:cubicBezTo>
                    <a:pt x="221" y="1215"/>
                    <a:pt x="218" y="1211"/>
                    <a:pt x="214" y="1208"/>
                  </a:cubicBezTo>
                  <a:cubicBezTo>
                    <a:pt x="213" y="1206"/>
                    <a:pt x="211" y="1202"/>
                    <a:pt x="209" y="1200"/>
                  </a:cubicBezTo>
                  <a:cubicBezTo>
                    <a:pt x="206" y="1198"/>
                    <a:pt x="205" y="1199"/>
                    <a:pt x="203" y="1196"/>
                  </a:cubicBezTo>
                  <a:cubicBezTo>
                    <a:pt x="201" y="1194"/>
                    <a:pt x="201" y="1193"/>
                    <a:pt x="199" y="1190"/>
                  </a:cubicBezTo>
                  <a:cubicBezTo>
                    <a:pt x="197" y="1188"/>
                    <a:pt x="194" y="1186"/>
                    <a:pt x="194" y="1185"/>
                  </a:cubicBezTo>
                  <a:cubicBezTo>
                    <a:pt x="192" y="1183"/>
                    <a:pt x="193" y="1181"/>
                    <a:pt x="190" y="1179"/>
                  </a:cubicBezTo>
                  <a:cubicBezTo>
                    <a:pt x="189" y="1177"/>
                    <a:pt x="186" y="1176"/>
                    <a:pt x="185" y="1174"/>
                  </a:cubicBezTo>
                  <a:cubicBezTo>
                    <a:pt x="184" y="1173"/>
                    <a:pt x="178" y="1165"/>
                    <a:pt x="177" y="1162"/>
                  </a:cubicBezTo>
                  <a:cubicBezTo>
                    <a:pt x="174" y="1159"/>
                    <a:pt x="172" y="1156"/>
                    <a:pt x="169" y="1152"/>
                  </a:cubicBezTo>
                  <a:cubicBezTo>
                    <a:pt x="166" y="1149"/>
                    <a:pt x="163" y="1145"/>
                    <a:pt x="160" y="1140"/>
                  </a:cubicBezTo>
                  <a:cubicBezTo>
                    <a:pt x="157" y="1136"/>
                    <a:pt x="154" y="1132"/>
                    <a:pt x="151" y="1127"/>
                  </a:cubicBezTo>
                  <a:cubicBezTo>
                    <a:pt x="148" y="1123"/>
                    <a:pt x="145" y="1118"/>
                    <a:pt x="142" y="1113"/>
                  </a:cubicBezTo>
                  <a:cubicBezTo>
                    <a:pt x="139" y="1109"/>
                    <a:pt x="136" y="1104"/>
                    <a:pt x="133" y="1099"/>
                  </a:cubicBezTo>
                  <a:cubicBezTo>
                    <a:pt x="131" y="1095"/>
                    <a:pt x="128" y="1090"/>
                    <a:pt x="126" y="1086"/>
                  </a:cubicBezTo>
                  <a:cubicBezTo>
                    <a:pt x="120" y="1077"/>
                    <a:pt x="115" y="1070"/>
                    <a:pt x="112" y="1064"/>
                  </a:cubicBezTo>
                  <a:cubicBezTo>
                    <a:pt x="110" y="1061"/>
                    <a:pt x="107" y="1058"/>
                    <a:pt x="106" y="1055"/>
                  </a:cubicBezTo>
                  <a:cubicBezTo>
                    <a:pt x="106" y="1055"/>
                    <a:pt x="106" y="1052"/>
                    <a:pt x="106" y="1052"/>
                  </a:cubicBezTo>
                  <a:cubicBezTo>
                    <a:pt x="106" y="1048"/>
                    <a:pt x="103" y="1045"/>
                    <a:pt x="101" y="1041"/>
                  </a:cubicBezTo>
                  <a:cubicBezTo>
                    <a:pt x="99" y="1037"/>
                    <a:pt x="96" y="1030"/>
                    <a:pt x="94" y="1026"/>
                  </a:cubicBezTo>
                  <a:cubicBezTo>
                    <a:pt x="92" y="1021"/>
                    <a:pt x="91" y="1015"/>
                    <a:pt x="89" y="1011"/>
                  </a:cubicBezTo>
                  <a:cubicBezTo>
                    <a:pt x="88" y="1010"/>
                    <a:pt x="86" y="1008"/>
                    <a:pt x="85" y="1005"/>
                  </a:cubicBezTo>
                  <a:cubicBezTo>
                    <a:pt x="84" y="1003"/>
                    <a:pt x="85" y="1002"/>
                    <a:pt x="84" y="1000"/>
                  </a:cubicBezTo>
                  <a:cubicBezTo>
                    <a:pt x="82" y="996"/>
                    <a:pt x="80" y="992"/>
                    <a:pt x="79" y="987"/>
                  </a:cubicBezTo>
                  <a:cubicBezTo>
                    <a:pt x="77" y="983"/>
                    <a:pt x="75" y="978"/>
                    <a:pt x="73" y="973"/>
                  </a:cubicBezTo>
                  <a:cubicBezTo>
                    <a:pt x="72" y="968"/>
                    <a:pt x="70" y="963"/>
                    <a:pt x="68" y="957"/>
                  </a:cubicBezTo>
                  <a:cubicBezTo>
                    <a:pt x="66" y="952"/>
                    <a:pt x="64" y="946"/>
                    <a:pt x="63" y="941"/>
                  </a:cubicBezTo>
                  <a:cubicBezTo>
                    <a:pt x="61" y="936"/>
                    <a:pt x="60" y="930"/>
                    <a:pt x="58" y="925"/>
                  </a:cubicBezTo>
                  <a:cubicBezTo>
                    <a:pt x="56" y="920"/>
                    <a:pt x="53" y="917"/>
                    <a:pt x="52" y="912"/>
                  </a:cubicBezTo>
                  <a:cubicBezTo>
                    <a:pt x="49" y="903"/>
                    <a:pt x="48" y="895"/>
                    <a:pt x="46" y="891"/>
                  </a:cubicBezTo>
                  <a:cubicBezTo>
                    <a:pt x="45" y="891"/>
                    <a:pt x="44" y="892"/>
                    <a:pt x="44" y="891"/>
                  </a:cubicBezTo>
                  <a:cubicBezTo>
                    <a:pt x="44" y="891"/>
                    <a:pt x="43" y="888"/>
                    <a:pt x="42" y="888"/>
                  </a:cubicBezTo>
                  <a:cubicBezTo>
                    <a:pt x="41" y="888"/>
                    <a:pt x="40" y="891"/>
                    <a:pt x="39" y="890"/>
                  </a:cubicBezTo>
                  <a:cubicBezTo>
                    <a:pt x="37" y="889"/>
                    <a:pt x="35" y="882"/>
                    <a:pt x="34" y="884"/>
                  </a:cubicBezTo>
                  <a:cubicBezTo>
                    <a:pt x="32" y="885"/>
                    <a:pt x="31" y="892"/>
                    <a:pt x="32" y="898"/>
                  </a:cubicBezTo>
                  <a:cubicBezTo>
                    <a:pt x="32" y="901"/>
                    <a:pt x="35" y="904"/>
                    <a:pt x="36" y="908"/>
                  </a:cubicBezTo>
                  <a:cubicBezTo>
                    <a:pt x="37" y="911"/>
                    <a:pt x="36" y="912"/>
                    <a:pt x="37" y="915"/>
                  </a:cubicBezTo>
                  <a:cubicBezTo>
                    <a:pt x="37" y="918"/>
                    <a:pt x="38" y="918"/>
                    <a:pt x="39" y="921"/>
                  </a:cubicBezTo>
                  <a:cubicBezTo>
                    <a:pt x="40" y="924"/>
                    <a:pt x="39" y="925"/>
                    <a:pt x="40" y="928"/>
                  </a:cubicBezTo>
                  <a:cubicBezTo>
                    <a:pt x="41" y="932"/>
                    <a:pt x="44" y="937"/>
                    <a:pt x="45" y="942"/>
                  </a:cubicBezTo>
                  <a:cubicBezTo>
                    <a:pt x="46" y="945"/>
                    <a:pt x="47" y="950"/>
                    <a:pt x="48" y="954"/>
                  </a:cubicBezTo>
                  <a:cubicBezTo>
                    <a:pt x="50" y="958"/>
                    <a:pt x="51" y="962"/>
                    <a:pt x="53" y="966"/>
                  </a:cubicBezTo>
                  <a:cubicBezTo>
                    <a:pt x="55" y="972"/>
                    <a:pt x="58" y="978"/>
                    <a:pt x="60" y="983"/>
                  </a:cubicBezTo>
                  <a:cubicBezTo>
                    <a:pt x="62" y="989"/>
                    <a:pt x="63" y="992"/>
                    <a:pt x="65" y="997"/>
                  </a:cubicBezTo>
                  <a:cubicBezTo>
                    <a:pt x="68" y="1003"/>
                    <a:pt x="70" y="1010"/>
                    <a:pt x="73" y="1018"/>
                  </a:cubicBezTo>
                  <a:cubicBezTo>
                    <a:pt x="76" y="1025"/>
                    <a:pt x="79" y="1033"/>
                    <a:pt x="82" y="1040"/>
                  </a:cubicBezTo>
                  <a:cubicBezTo>
                    <a:pt x="85" y="1048"/>
                    <a:pt x="89" y="1055"/>
                    <a:pt x="92" y="1062"/>
                  </a:cubicBezTo>
                  <a:cubicBezTo>
                    <a:pt x="95" y="1068"/>
                    <a:pt x="98" y="1075"/>
                    <a:pt x="102" y="1079"/>
                  </a:cubicBezTo>
                  <a:cubicBezTo>
                    <a:pt x="103" y="1081"/>
                    <a:pt x="105" y="1083"/>
                    <a:pt x="107" y="1085"/>
                  </a:cubicBezTo>
                  <a:cubicBezTo>
                    <a:pt x="109" y="1089"/>
                    <a:pt x="111" y="1094"/>
                    <a:pt x="114" y="1099"/>
                  </a:cubicBezTo>
                  <a:cubicBezTo>
                    <a:pt x="115" y="1102"/>
                    <a:pt x="116" y="1104"/>
                    <a:pt x="117" y="1106"/>
                  </a:cubicBezTo>
                  <a:cubicBezTo>
                    <a:pt x="118" y="1109"/>
                    <a:pt x="119" y="1111"/>
                    <a:pt x="121" y="1113"/>
                  </a:cubicBezTo>
                  <a:cubicBezTo>
                    <a:pt x="122" y="1115"/>
                    <a:pt x="125" y="1117"/>
                    <a:pt x="127" y="1120"/>
                  </a:cubicBezTo>
                  <a:cubicBezTo>
                    <a:pt x="128" y="1122"/>
                    <a:pt x="130" y="1126"/>
                    <a:pt x="131" y="1128"/>
                  </a:cubicBezTo>
                  <a:cubicBezTo>
                    <a:pt x="133" y="1130"/>
                    <a:pt x="134" y="1133"/>
                    <a:pt x="136" y="1136"/>
                  </a:cubicBezTo>
                  <a:cubicBezTo>
                    <a:pt x="138" y="1139"/>
                    <a:pt x="140" y="1142"/>
                    <a:pt x="142" y="1145"/>
                  </a:cubicBezTo>
                  <a:cubicBezTo>
                    <a:pt x="145" y="1149"/>
                    <a:pt x="149" y="1154"/>
                    <a:pt x="153" y="1158"/>
                  </a:cubicBezTo>
                  <a:cubicBezTo>
                    <a:pt x="157" y="1163"/>
                    <a:pt x="161" y="1167"/>
                    <a:pt x="165" y="1171"/>
                  </a:cubicBezTo>
                  <a:cubicBezTo>
                    <a:pt x="166" y="1173"/>
                    <a:pt x="168" y="1177"/>
                    <a:pt x="170" y="1179"/>
                  </a:cubicBezTo>
                  <a:cubicBezTo>
                    <a:pt x="175" y="1187"/>
                    <a:pt x="183" y="1195"/>
                    <a:pt x="187" y="1200"/>
                  </a:cubicBezTo>
                  <a:cubicBezTo>
                    <a:pt x="189" y="1203"/>
                    <a:pt x="190" y="1206"/>
                    <a:pt x="192" y="1208"/>
                  </a:cubicBezTo>
                  <a:cubicBezTo>
                    <a:pt x="195" y="1213"/>
                    <a:pt x="201" y="1217"/>
                    <a:pt x="202" y="1219"/>
                  </a:cubicBezTo>
                  <a:cubicBezTo>
                    <a:pt x="208" y="1225"/>
                    <a:pt x="207" y="1229"/>
                    <a:pt x="214" y="1230"/>
                  </a:cubicBezTo>
                  <a:cubicBezTo>
                    <a:pt x="216" y="1232"/>
                    <a:pt x="218" y="1235"/>
                    <a:pt x="219" y="1237"/>
                  </a:cubicBezTo>
                  <a:cubicBezTo>
                    <a:pt x="220" y="1240"/>
                    <a:pt x="221" y="1242"/>
                    <a:pt x="223" y="1244"/>
                  </a:cubicBezTo>
                  <a:cubicBezTo>
                    <a:pt x="224" y="1245"/>
                    <a:pt x="228" y="1248"/>
                    <a:pt x="230" y="1250"/>
                  </a:cubicBezTo>
                  <a:cubicBezTo>
                    <a:pt x="232" y="1251"/>
                    <a:pt x="234" y="1255"/>
                    <a:pt x="234" y="1256"/>
                  </a:cubicBezTo>
                  <a:cubicBezTo>
                    <a:pt x="230" y="1253"/>
                    <a:pt x="224" y="1247"/>
                    <a:pt x="219" y="1242"/>
                  </a:cubicBezTo>
                  <a:cubicBezTo>
                    <a:pt x="213" y="1237"/>
                    <a:pt x="208" y="1232"/>
                    <a:pt x="205" y="1229"/>
                  </a:cubicBezTo>
                  <a:cubicBezTo>
                    <a:pt x="201" y="1225"/>
                    <a:pt x="197" y="1221"/>
                    <a:pt x="193" y="1217"/>
                  </a:cubicBezTo>
                  <a:cubicBezTo>
                    <a:pt x="189" y="1213"/>
                    <a:pt x="186" y="1209"/>
                    <a:pt x="183" y="1206"/>
                  </a:cubicBezTo>
                  <a:cubicBezTo>
                    <a:pt x="181" y="1204"/>
                    <a:pt x="178" y="1204"/>
                    <a:pt x="176" y="1202"/>
                  </a:cubicBezTo>
                  <a:cubicBezTo>
                    <a:pt x="175" y="1201"/>
                    <a:pt x="173" y="1199"/>
                    <a:pt x="172" y="1199"/>
                  </a:cubicBezTo>
                  <a:cubicBezTo>
                    <a:pt x="166" y="1194"/>
                    <a:pt x="167" y="1191"/>
                    <a:pt x="163" y="1186"/>
                  </a:cubicBezTo>
                  <a:cubicBezTo>
                    <a:pt x="160" y="1182"/>
                    <a:pt x="155" y="1180"/>
                    <a:pt x="150" y="1175"/>
                  </a:cubicBezTo>
                  <a:cubicBezTo>
                    <a:pt x="147" y="1172"/>
                    <a:pt x="145" y="1167"/>
                    <a:pt x="142" y="1163"/>
                  </a:cubicBezTo>
                  <a:cubicBezTo>
                    <a:pt x="140" y="1162"/>
                    <a:pt x="138" y="1160"/>
                    <a:pt x="136" y="1158"/>
                  </a:cubicBezTo>
                  <a:cubicBezTo>
                    <a:pt x="134" y="1156"/>
                    <a:pt x="132" y="1152"/>
                    <a:pt x="130" y="1150"/>
                  </a:cubicBezTo>
                  <a:cubicBezTo>
                    <a:pt x="128" y="1148"/>
                    <a:pt x="125" y="1146"/>
                    <a:pt x="123" y="1144"/>
                  </a:cubicBezTo>
                  <a:cubicBezTo>
                    <a:pt x="120" y="1142"/>
                    <a:pt x="118" y="1141"/>
                    <a:pt x="115" y="1138"/>
                  </a:cubicBezTo>
                  <a:cubicBezTo>
                    <a:pt x="113" y="1140"/>
                    <a:pt x="117" y="1144"/>
                    <a:pt x="115" y="1145"/>
                  </a:cubicBezTo>
                  <a:cubicBezTo>
                    <a:pt x="115" y="1145"/>
                    <a:pt x="110" y="1138"/>
                    <a:pt x="109" y="1142"/>
                  </a:cubicBezTo>
                  <a:cubicBezTo>
                    <a:pt x="112" y="1151"/>
                    <a:pt x="118" y="1157"/>
                    <a:pt x="123" y="1165"/>
                  </a:cubicBezTo>
                  <a:cubicBezTo>
                    <a:pt x="128" y="1170"/>
                    <a:pt x="132" y="1177"/>
                    <a:pt x="136" y="1182"/>
                  </a:cubicBezTo>
                  <a:cubicBezTo>
                    <a:pt x="137" y="1184"/>
                    <a:pt x="139" y="1183"/>
                    <a:pt x="140" y="1185"/>
                  </a:cubicBezTo>
                  <a:cubicBezTo>
                    <a:pt x="142" y="1187"/>
                    <a:pt x="142" y="1189"/>
                    <a:pt x="144" y="1192"/>
                  </a:cubicBezTo>
                  <a:cubicBezTo>
                    <a:pt x="148" y="1196"/>
                    <a:pt x="153" y="1201"/>
                    <a:pt x="157" y="1206"/>
                  </a:cubicBezTo>
                  <a:cubicBezTo>
                    <a:pt x="162" y="1210"/>
                    <a:pt x="165" y="1215"/>
                    <a:pt x="170" y="1220"/>
                  </a:cubicBezTo>
                  <a:cubicBezTo>
                    <a:pt x="172" y="1223"/>
                    <a:pt x="176" y="1225"/>
                    <a:pt x="178" y="1228"/>
                  </a:cubicBezTo>
                  <a:cubicBezTo>
                    <a:pt x="186" y="1235"/>
                    <a:pt x="193" y="1245"/>
                    <a:pt x="202" y="1252"/>
                  </a:cubicBezTo>
                  <a:cubicBezTo>
                    <a:pt x="205" y="1255"/>
                    <a:pt x="208" y="1257"/>
                    <a:pt x="211" y="1259"/>
                  </a:cubicBezTo>
                  <a:cubicBezTo>
                    <a:pt x="217" y="1264"/>
                    <a:pt x="223" y="1271"/>
                    <a:pt x="229" y="1276"/>
                  </a:cubicBezTo>
                  <a:cubicBezTo>
                    <a:pt x="232" y="1279"/>
                    <a:pt x="236" y="1281"/>
                    <a:pt x="240" y="1284"/>
                  </a:cubicBezTo>
                  <a:cubicBezTo>
                    <a:pt x="245" y="1288"/>
                    <a:pt x="251" y="1293"/>
                    <a:pt x="256" y="1298"/>
                  </a:cubicBezTo>
                  <a:cubicBezTo>
                    <a:pt x="262" y="1302"/>
                    <a:pt x="268" y="1307"/>
                    <a:pt x="273" y="1311"/>
                  </a:cubicBezTo>
                  <a:cubicBezTo>
                    <a:pt x="276" y="1313"/>
                    <a:pt x="279" y="1316"/>
                    <a:pt x="283" y="1318"/>
                  </a:cubicBezTo>
                  <a:cubicBezTo>
                    <a:pt x="286" y="1320"/>
                    <a:pt x="290" y="1323"/>
                    <a:pt x="293" y="1325"/>
                  </a:cubicBezTo>
                  <a:cubicBezTo>
                    <a:pt x="301" y="1329"/>
                    <a:pt x="308" y="1334"/>
                    <a:pt x="313" y="1337"/>
                  </a:cubicBezTo>
                  <a:cubicBezTo>
                    <a:pt x="316" y="1339"/>
                    <a:pt x="317" y="1341"/>
                    <a:pt x="319" y="1342"/>
                  </a:cubicBezTo>
                  <a:cubicBezTo>
                    <a:pt x="319" y="1342"/>
                    <a:pt x="323" y="1343"/>
                    <a:pt x="326" y="1344"/>
                  </a:cubicBezTo>
                  <a:cubicBezTo>
                    <a:pt x="328" y="1346"/>
                    <a:pt x="327" y="1347"/>
                    <a:pt x="330" y="1348"/>
                  </a:cubicBezTo>
                  <a:cubicBezTo>
                    <a:pt x="332" y="1349"/>
                    <a:pt x="335" y="1349"/>
                    <a:pt x="337" y="1351"/>
                  </a:cubicBezTo>
                  <a:cubicBezTo>
                    <a:pt x="338" y="1351"/>
                    <a:pt x="339" y="1353"/>
                    <a:pt x="342" y="1354"/>
                  </a:cubicBezTo>
                  <a:cubicBezTo>
                    <a:pt x="348" y="1358"/>
                    <a:pt x="355" y="1362"/>
                    <a:pt x="362" y="1366"/>
                  </a:cubicBezTo>
                  <a:cubicBezTo>
                    <a:pt x="366" y="1368"/>
                    <a:pt x="369" y="1370"/>
                    <a:pt x="373" y="1372"/>
                  </a:cubicBezTo>
                  <a:cubicBezTo>
                    <a:pt x="376" y="1374"/>
                    <a:pt x="380" y="1375"/>
                    <a:pt x="383" y="1377"/>
                  </a:cubicBezTo>
                  <a:cubicBezTo>
                    <a:pt x="386" y="1378"/>
                    <a:pt x="389" y="1378"/>
                    <a:pt x="392" y="1379"/>
                  </a:cubicBezTo>
                  <a:cubicBezTo>
                    <a:pt x="396" y="1382"/>
                    <a:pt x="400" y="1385"/>
                    <a:pt x="405" y="1388"/>
                  </a:cubicBezTo>
                  <a:cubicBezTo>
                    <a:pt x="409" y="1390"/>
                    <a:pt x="413" y="1391"/>
                    <a:pt x="419" y="1393"/>
                  </a:cubicBezTo>
                  <a:cubicBezTo>
                    <a:pt x="421" y="1394"/>
                    <a:pt x="421" y="1396"/>
                    <a:pt x="425" y="1397"/>
                  </a:cubicBezTo>
                  <a:cubicBezTo>
                    <a:pt x="430" y="1399"/>
                    <a:pt x="432" y="1400"/>
                    <a:pt x="437" y="1402"/>
                  </a:cubicBezTo>
                  <a:cubicBezTo>
                    <a:pt x="440" y="1403"/>
                    <a:pt x="441" y="1402"/>
                    <a:pt x="444" y="1404"/>
                  </a:cubicBezTo>
                  <a:cubicBezTo>
                    <a:pt x="448" y="1406"/>
                    <a:pt x="452" y="1408"/>
                    <a:pt x="456" y="1410"/>
                  </a:cubicBezTo>
                  <a:cubicBezTo>
                    <a:pt x="459" y="1411"/>
                    <a:pt x="462" y="1410"/>
                    <a:pt x="466" y="1411"/>
                  </a:cubicBezTo>
                  <a:cubicBezTo>
                    <a:pt x="467" y="1411"/>
                    <a:pt x="469" y="1412"/>
                    <a:pt x="471" y="1413"/>
                  </a:cubicBezTo>
                  <a:cubicBezTo>
                    <a:pt x="479" y="1417"/>
                    <a:pt x="491" y="1421"/>
                    <a:pt x="503" y="1424"/>
                  </a:cubicBezTo>
                  <a:cubicBezTo>
                    <a:pt x="509" y="1426"/>
                    <a:pt x="515" y="1427"/>
                    <a:pt x="520" y="1429"/>
                  </a:cubicBezTo>
                  <a:cubicBezTo>
                    <a:pt x="526" y="1430"/>
                    <a:pt x="531" y="1431"/>
                    <a:pt x="535" y="1432"/>
                  </a:cubicBezTo>
                  <a:cubicBezTo>
                    <a:pt x="538" y="1433"/>
                    <a:pt x="538" y="1434"/>
                    <a:pt x="541" y="1434"/>
                  </a:cubicBezTo>
                  <a:cubicBezTo>
                    <a:pt x="541" y="1434"/>
                    <a:pt x="542" y="1433"/>
                    <a:pt x="543" y="1433"/>
                  </a:cubicBezTo>
                  <a:cubicBezTo>
                    <a:pt x="550" y="1433"/>
                    <a:pt x="556" y="1438"/>
                    <a:pt x="561" y="1439"/>
                  </a:cubicBezTo>
                  <a:cubicBezTo>
                    <a:pt x="565" y="1440"/>
                    <a:pt x="569" y="1439"/>
                    <a:pt x="574" y="1440"/>
                  </a:cubicBezTo>
                  <a:cubicBezTo>
                    <a:pt x="581" y="1441"/>
                    <a:pt x="588" y="1443"/>
                    <a:pt x="598" y="1445"/>
                  </a:cubicBezTo>
                  <a:cubicBezTo>
                    <a:pt x="602" y="1445"/>
                    <a:pt x="608" y="1446"/>
                    <a:pt x="613" y="1446"/>
                  </a:cubicBezTo>
                  <a:cubicBezTo>
                    <a:pt x="618" y="1446"/>
                    <a:pt x="623" y="1447"/>
                    <a:pt x="627" y="1447"/>
                  </a:cubicBezTo>
                  <a:cubicBezTo>
                    <a:pt x="630" y="1447"/>
                    <a:pt x="634" y="1448"/>
                    <a:pt x="637" y="1449"/>
                  </a:cubicBezTo>
                  <a:cubicBezTo>
                    <a:pt x="642" y="1449"/>
                    <a:pt x="648" y="1449"/>
                    <a:pt x="654" y="1449"/>
                  </a:cubicBezTo>
                  <a:cubicBezTo>
                    <a:pt x="660" y="1449"/>
                    <a:pt x="666" y="1449"/>
                    <a:pt x="672" y="1449"/>
                  </a:cubicBezTo>
                  <a:cubicBezTo>
                    <a:pt x="675" y="1450"/>
                    <a:pt x="679" y="1451"/>
                    <a:pt x="679" y="1451"/>
                  </a:cubicBezTo>
                  <a:cubicBezTo>
                    <a:pt x="682" y="1451"/>
                    <a:pt x="683" y="1450"/>
                    <a:pt x="687" y="1450"/>
                  </a:cubicBezTo>
                  <a:cubicBezTo>
                    <a:pt x="689" y="1450"/>
                    <a:pt x="691" y="1452"/>
                    <a:pt x="692" y="1452"/>
                  </a:cubicBezTo>
                  <a:cubicBezTo>
                    <a:pt x="695" y="1452"/>
                    <a:pt x="696" y="1451"/>
                    <a:pt x="698" y="1451"/>
                  </a:cubicBezTo>
                  <a:cubicBezTo>
                    <a:pt x="702" y="1451"/>
                    <a:pt x="702" y="1452"/>
                    <a:pt x="705" y="1452"/>
                  </a:cubicBezTo>
                  <a:cubicBezTo>
                    <a:pt x="712" y="1452"/>
                    <a:pt x="718" y="1451"/>
                    <a:pt x="724" y="1451"/>
                  </a:cubicBezTo>
                  <a:cubicBezTo>
                    <a:pt x="731" y="1450"/>
                    <a:pt x="737" y="1450"/>
                    <a:pt x="743" y="1450"/>
                  </a:cubicBezTo>
                  <a:cubicBezTo>
                    <a:pt x="745" y="1450"/>
                    <a:pt x="748" y="1451"/>
                    <a:pt x="750" y="1451"/>
                  </a:cubicBezTo>
                  <a:cubicBezTo>
                    <a:pt x="751" y="1451"/>
                    <a:pt x="755" y="1449"/>
                    <a:pt x="756" y="1449"/>
                  </a:cubicBezTo>
                  <a:cubicBezTo>
                    <a:pt x="758" y="1449"/>
                    <a:pt x="762" y="1449"/>
                    <a:pt x="765" y="1448"/>
                  </a:cubicBezTo>
                  <a:cubicBezTo>
                    <a:pt x="768" y="1447"/>
                    <a:pt x="770" y="1444"/>
                    <a:pt x="774" y="1444"/>
                  </a:cubicBezTo>
                  <a:cubicBezTo>
                    <a:pt x="779" y="1446"/>
                    <a:pt x="786" y="1446"/>
                    <a:pt x="794" y="1445"/>
                  </a:cubicBezTo>
                  <a:cubicBezTo>
                    <a:pt x="802" y="1444"/>
                    <a:pt x="810" y="1442"/>
                    <a:pt x="818" y="1441"/>
                  </a:cubicBezTo>
                  <a:cubicBezTo>
                    <a:pt x="822" y="1440"/>
                    <a:pt x="825" y="1440"/>
                    <a:pt x="828" y="1440"/>
                  </a:cubicBezTo>
                  <a:cubicBezTo>
                    <a:pt x="832" y="1440"/>
                    <a:pt x="835" y="1439"/>
                    <a:pt x="839" y="1439"/>
                  </a:cubicBezTo>
                  <a:cubicBezTo>
                    <a:pt x="841" y="1438"/>
                    <a:pt x="845" y="1436"/>
                    <a:pt x="848" y="1436"/>
                  </a:cubicBezTo>
                  <a:cubicBezTo>
                    <a:pt x="851" y="1435"/>
                    <a:pt x="852" y="1436"/>
                    <a:pt x="855" y="1435"/>
                  </a:cubicBezTo>
                  <a:cubicBezTo>
                    <a:pt x="860" y="1434"/>
                    <a:pt x="864" y="1432"/>
                    <a:pt x="869" y="1430"/>
                  </a:cubicBezTo>
                  <a:cubicBezTo>
                    <a:pt x="877" y="1428"/>
                    <a:pt x="886" y="1427"/>
                    <a:pt x="895" y="1424"/>
                  </a:cubicBezTo>
                  <a:cubicBezTo>
                    <a:pt x="903" y="1422"/>
                    <a:pt x="908" y="1419"/>
                    <a:pt x="914" y="1417"/>
                  </a:cubicBezTo>
                  <a:cubicBezTo>
                    <a:pt x="917" y="1417"/>
                    <a:pt x="920" y="1417"/>
                    <a:pt x="923" y="1416"/>
                  </a:cubicBezTo>
                  <a:cubicBezTo>
                    <a:pt x="925" y="1416"/>
                    <a:pt x="929" y="1413"/>
                    <a:pt x="932" y="1412"/>
                  </a:cubicBezTo>
                  <a:cubicBezTo>
                    <a:pt x="943" y="1407"/>
                    <a:pt x="960" y="1403"/>
                    <a:pt x="967" y="1399"/>
                  </a:cubicBezTo>
                  <a:cubicBezTo>
                    <a:pt x="968" y="1398"/>
                    <a:pt x="968" y="1397"/>
                    <a:pt x="970" y="1396"/>
                  </a:cubicBezTo>
                  <a:cubicBezTo>
                    <a:pt x="971" y="1396"/>
                    <a:pt x="975" y="1396"/>
                    <a:pt x="977" y="1395"/>
                  </a:cubicBezTo>
                  <a:cubicBezTo>
                    <a:pt x="986" y="1392"/>
                    <a:pt x="993" y="1388"/>
                    <a:pt x="999" y="1385"/>
                  </a:cubicBezTo>
                  <a:cubicBezTo>
                    <a:pt x="1003" y="1383"/>
                    <a:pt x="1007" y="1382"/>
                    <a:pt x="1011" y="1380"/>
                  </a:cubicBezTo>
                  <a:cubicBezTo>
                    <a:pt x="1017" y="1378"/>
                    <a:pt x="1021" y="1375"/>
                    <a:pt x="1023" y="1374"/>
                  </a:cubicBezTo>
                  <a:cubicBezTo>
                    <a:pt x="1024" y="1374"/>
                    <a:pt x="1025" y="1377"/>
                    <a:pt x="1026" y="1377"/>
                  </a:cubicBezTo>
                  <a:cubicBezTo>
                    <a:pt x="1028" y="1377"/>
                    <a:pt x="1032" y="1374"/>
                    <a:pt x="1033" y="1374"/>
                  </a:cubicBezTo>
                  <a:cubicBezTo>
                    <a:pt x="1034" y="1374"/>
                    <a:pt x="1033" y="1375"/>
                    <a:pt x="1034" y="1375"/>
                  </a:cubicBezTo>
                  <a:cubicBezTo>
                    <a:pt x="1040" y="1375"/>
                    <a:pt x="1044" y="1374"/>
                    <a:pt x="1048" y="1373"/>
                  </a:cubicBezTo>
                  <a:cubicBezTo>
                    <a:pt x="1051" y="1372"/>
                    <a:pt x="1056" y="1371"/>
                    <a:pt x="1057" y="1370"/>
                  </a:cubicBezTo>
                  <a:cubicBezTo>
                    <a:pt x="1059" y="1370"/>
                    <a:pt x="1062" y="1367"/>
                    <a:pt x="1064" y="1367"/>
                  </a:cubicBezTo>
                  <a:cubicBezTo>
                    <a:pt x="1068" y="1365"/>
                    <a:pt x="1070" y="1365"/>
                    <a:pt x="1073" y="1364"/>
                  </a:cubicBezTo>
                  <a:cubicBezTo>
                    <a:pt x="1076" y="1363"/>
                    <a:pt x="1079" y="1360"/>
                    <a:pt x="1081" y="1359"/>
                  </a:cubicBezTo>
                  <a:cubicBezTo>
                    <a:pt x="1085" y="1357"/>
                    <a:pt x="1086" y="1358"/>
                    <a:pt x="1089" y="1356"/>
                  </a:cubicBezTo>
                  <a:cubicBezTo>
                    <a:pt x="1096" y="1352"/>
                    <a:pt x="1097" y="1352"/>
                    <a:pt x="1101" y="1350"/>
                  </a:cubicBezTo>
                  <a:cubicBezTo>
                    <a:pt x="1103" y="1350"/>
                    <a:pt x="1105" y="1349"/>
                    <a:pt x="1107" y="1348"/>
                  </a:cubicBezTo>
                  <a:cubicBezTo>
                    <a:pt x="1110" y="1348"/>
                    <a:pt x="1109" y="1351"/>
                    <a:pt x="1111" y="1352"/>
                  </a:cubicBezTo>
                  <a:cubicBezTo>
                    <a:pt x="1113" y="1352"/>
                    <a:pt x="1123" y="1349"/>
                    <a:pt x="1125" y="1348"/>
                  </a:cubicBezTo>
                  <a:cubicBezTo>
                    <a:pt x="1128" y="1347"/>
                    <a:pt x="1127" y="1346"/>
                    <a:pt x="1133" y="1342"/>
                  </a:cubicBezTo>
                  <a:cubicBezTo>
                    <a:pt x="1135" y="1340"/>
                    <a:pt x="1136" y="1340"/>
                    <a:pt x="1139" y="1338"/>
                  </a:cubicBezTo>
                  <a:cubicBezTo>
                    <a:pt x="1143" y="1335"/>
                    <a:pt x="1145" y="1331"/>
                    <a:pt x="1149" y="1328"/>
                  </a:cubicBezTo>
                  <a:cubicBezTo>
                    <a:pt x="1151" y="1326"/>
                    <a:pt x="1154" y="1324"/>
                    <a:pt x="1157" y="1321"/>
                  </a:cubicBezTo>
                  <a:cubicBezTo>
                    <a:pt x="1160" y="1319"/>
                    <a:pt x="1163" y="1316"/>
                    <a:pt x="1166" y="1314"/>
                  </a:cubicBezTo>
                  <a:cubicBezTo>
                    <a:pt x="1172" y="1309"/>
                    <a:pt x="1178" y="1304"/>
                    <a:pt x="1183" y="1299"/>
                  </a:cubicBezTo>
                  <a:cubicBezTo>
                    <a:pt x="1186" y="1298"/>
                    <a:pt x="1187" y="1298"/>
                    <a:pt x="1189" y="1297"/>
                  </a:cubicBezTo>
                  <a:cubicBezTo>
                    <a:pt x="1192" y="1295"/>
                    <a:pt x="1194" y="1291"/>
                    <a:pt x="1198" y="1289"/>
                  </a:cubicBezTo>
                  <a:cubicBezTo>
                    <a:pt x="1201" y="1286"/>
                    <a:pt x="1204" y="1285"/>
                    <a:pt x="1206" y="1283"/>
                  </a:cubicBezTo>
                  <a:cubicBezTo>
                    <a:pt x="1209" y="1281"/>
                    <a:pt x="1212" y="1278"/>
                    <a:pt x="1214" y="1275"/>
                  </a:cubicBezTo>
                  <a:cubicBezTo>
                    <a:pt x="1218" y="1272"/>
                    <a:pt x="1221" y="1271"/>
                    <a:pt x="1224" y="1268"/>
                  </a:cubicBezTo>
                  <a:cubicBezTo>
                    <a:pt x="1230" y="1262"/>
                    <a:pt x="1234" y="1257"/>
                    <a:pt x="1240" y="1251"/>
                  </a:cubicBezTo>
                  <a:cubicBezTo>
                    <a:pt x="1245" y="1246"/>
                    <a:pt x="1251" y="1242"/>
                    <a:pt x="1256" y="1237"/>
                  </a:cubicBezTo>
                  <a:cubicBezTo>
                    <a:pt x="1259" y="1234"/>
                    <a:pt x="1262" y="1230"/>
                    <a:pt x="1264" y="1228"/>
                  </a:cubicBezTo>
                  <a:cubicBezTo>
                    <a:pt x="1267" y="1225"/>
                    <a:pt x="1269" y="1224"/>
                    <a:pt x="1271" y="1221"/>
                  </a:cubicBezTo>
                  <a:cubicBezTo>
                    <a:pt x="1277" y="1214"/>
                    <a:pt x="1282" y="1207"/>
                    <a:pt x="1287" y="1201"/>
                  </a:cubicBezTo>
                  <a:cubicBezTo>
                    <a:pt x="1289" y="1198"/>
                    <a:pt x="1292" y="1197"/>
                    <a:pt x="1294" y="1194"/>
                  </a:cubicBezTo>
                  <a:cubicBezTo>
                    <a:pt x="1298" y="1190"/>
                    <a:pt x="1305" y="1181"/>
                    <a:pt x="1305" y="1180"/>
                  </a:cubicBezTo>
                  <a:cubicBezTo>
                    <a:pt x="1307" y="1179"/>
                    <a:pt x="1306" y="1178"/>
                    <a:pt x="1307" y="1177"/>
                  </a:cubicBezTo>
                  <a:cubicBezTo>
                    <a:pt x="1309" y="1174"/>
                    <a:pt x="1312" y="1172"/>
                    <a:pt x="1314" y="1169"/>
                  </a:cubicBezTo>
                  <a:cubicBezTo>
                    <a:pt x="1320" y="1162"/>
                    <a:pt x="1322" y="1157"/>
                    <a:pt x="1326" y="1151"/>
                  </a:cubicBezTo>
                  <a:cubicBezTo>
                    <a:pt x="1328" y="1148"/>
                    <a:pt x="1331" y="1147"/>
                    <a:pt x="1333" y="1144"/>
                  </a:cubicBezTo>
                  <a:cubicBezTo>
                    <a:pt x="1335" y="1139"/>
                    <a:pt x="1336" y="1131"/>
                    <a:pt x="1341" y="1130"/>
                  </a:cubicBezTo>
                  <a:cubicBezTo>
                    <a:pt x="1342" y="1137"/>
                    <a:pt x="1332" y="1149"/>
                    <a:pt x="1326" y="1158"/>
                  </a:cubicBezTo>
                  <a:cubicBezTo>
                    <a:pt x="1322" y="1164"/>
                    <a:pt x="1320" y="1170"/>
                    <a:pt x="1315" y="1175"/>
                  </a:cubicBezTo>
                  <a:cubicBezTo>
                    <a:pt x="1314" y="1178"/>
                    <a:pt x="1311" y="1180"/>
                    <a:pt x="1309" y="1183"/>
                  </a:cubicBezTo>
                  <a:cubicBezTo>
                    <a:pt x="1304" y="1190"/>
                    <a:pt x="1299" y="1201"/>
                    <a:pt x="1295" y="1207"/>
                  </a:cubicBezTo>
                  <a:cubicBezTo>
                    <a:pt x="1292" y="1210"/>
                    <a:pt x="1289" y="1212"/>
                    <a:pt x="1286" y="1215"/>
                  </a:cubicBezTo>
                  <a:cubicBezTo>
                    <a:pt x="1282" y="1221"/>
                    <a:pt x="1278" y="1226"/>
                    <a:pt x="1274" y="1232"/>
                  </a:cubicBezTo>
                  <a:cubicBezTo>
                    <a:pt x="1270" y="1237"/>
                    <a:pt x="1266" y="1242"/>
                    <a:pt x="1262" y="1247"/>
                  </a:cubicBezTo>
                  <a:cubicBezTo>
                    <a:pt x="1257" y="1253"/>
                    <a:pt x="1251" y="1257"/>
                    <a:pt x="1246" y="1262"/>
                  </a:cubicBezTo>
                  <a:cubicBezTo>
                    <a:pt x="1245" y="1263"/>
                    <a:pt x="1243" y="1268"/>
                    <a:pt x="1242" y="1269"/>
                  </a:cubicBezTo>
                  <a:cubicBezTo>
                    <a:pt x="1238" y="1274"/>
                    <a:pt x="1230" y="1282"/>
                    <a:pt x="1225" y="1286"/>
                  </a:cubicBezTo>
                  <a:cubicBezTo>
                    <a:pt x="1224" y="1288"/>
                    <a:pt x="1220" y="1289"/>
                    <a:pt x="1218" y="1291"/>
                  </a:cubicBezTo>
                  <a:cubicBezTo>
                    <a:pt x="1217" y="1292"/>
                    <a:pt x="1217" y="1295"/>
                    <a:pt x="1216" y="1297"/>
                  </a:cubicBezTo>
                  <a:cubicBezTo>
                    <a:pt x="1217" y="1296"/>
                    <a:pt x="1214" y="1297"/>
                    <a:pt x="1214" y="1297"/>
                  </a:cubicBezTo>
                  <a:cubicBezTo>
                    <a:pt x="1208" y="1302"/>
                    <a:pt x="1205" y="1307"/>
                    <a:pt x="1203" y="1310"/>
                  </a:cubicBezTo>
                  <a:cubicBezTo>
                    <a:pt x="1189" y="1324"/>
                    <a:pt x="1171" y="1338"/>
                    <a:pt x="1152" y="1352"/>
                  </a:cubicBezTo>
                  <a:cubicBezTo>
                    <a:pt x="1149" y="1355"/>
                    <a:pt x="1145" y="1358"/>
                    <a:pt x="1142" y="1361"/>
                  </a:cubicBezTo>
                  <a:cubicBezTo>
                    <a:pt x="1138" y="1364"/>
                    <a:pt x="1134" y="1366"/>
                    <a:pt x="1130" y="1369"/>
                  </a:cubicBezTo>
                  <a:cubicBezTo>
                    <a:pt x="1127" y="1371"/>
                    <a:pt x="1124" y="1372"/>
                    <a:pt x="1122" y="1374"/>
                  </a:cubicBezTo>
                  <a:cubicBezTo>
                    <a:pt x="1119" y="1376"/>
                    <a:pt x="1116" y="1378"/>
                    <a:pt x="1114" y="1380"/>
                  </a:cubicBezTo>
                  <a:cubicBezTo>
                    <a:pt x="1111" y="1382"/>
                    <a:pt x="1109" y="1384"/>
                    <a:pt x="1106" y="1386"/>
                  </a:cubicBezTo>
                  <a:cubicBezTo>
                    <a:pt x="1103" y="1388"/>
                    <a:pt x="1099" y="1389"/>
                    <a:pt x="1097" y="1391"/>
                  </a:cubicBezTo>
                  <a:cubicBezTo>
                    <a:pt x="1094" y="1393"/>
                    <a:pt x="1091" y="1395"/>
                    <a:pt x="1088" y="1397"/>
                  </a:cubicBezTo>
                  <a:cubicBezTo>
                    <a:pt x="1085" y="1399"/>
                    <a:pt x="1082" y="1401"/>
                    <a:pt x="1078" y="1403"/>
                  </a:cubicBezTo>
                  <a:cubicBezTo>
                    <a:pt x="1075" y="1405"/>
                    <a:pt x="1074" y="1405"/>
                    <a:pt x="1071" y="1406"/>
                  </a:cubicBezTo>
                  <a:cubicBezTo>
                    <a:pt x="1070" y="1407"/>
                    <a:pt x="1068" y="1409"/>
                    <a:pt x="1064" y="1411"/>
                  </a:cubicBezTo>
                  <a:cubicBezTo>
                    <a:pt x="1061" y="1413"/>
                    <a:pt x="1058" y="1413"/>
                    <a:pt x="1055" y="1415"/>
                  </a:cubicBezTo>
                  <a:cubicBezTo>
                    <a:pt x="1049" y="1419"/>
                    <a:pt x="1044" y="1423"/>
                    <a:pt x="1038" y="1426"/>
                  </a:cubicBezTo>
                  <a:cubicBezTo>
                    <a:pt x="1034" y="1428"/>
                    <a:pt x="1030" y="1429"/>
                    <a:pt x="1025" y="1430"/>
                  </a:cubicBezTo>
                  <a:cubicBezTo>
                    <a:pt x="1019" y="1433"/>
                    <a:pt x="1012" y="1436"/>
                    <a:pt x="1006" y="1438"/>
                  </a:cubicBezTo>
                  <a:cubicBezTo>
                    <a:pt x="1000" y="1441"/>
                    <a:pt x="995" y="1443"/>
                    <a:pt x="990" y="1445"/>
                  </a:cubicBezTo>
                  <a:cubicBezTo>
                    <a:pt x="986" y="1447"/>
                    <a:pt x="986" y="1448"/>
                    <a:pt x="983" y="1449"/>
                  </a:cubicBezTo>
                  <a:cubicBezTo>
                    <a:pt x="973" y="1452"/>
                    <a:pt x="964" y="1454"/>
                    <a:pt x="956" y="1457"/>
                  </a:cubicBezTo>
                  <a:cubicBezTo>
                    <a:pt x="953" y="1459"/>
                    <a:pt x="950" y="1461"/>
                    <a:pt x="947" y="1462"/>
                  </a:cubicBezTo>
                  <a:cubicBezTo>
                    <a:pt x="944" y="1463"/>
                    <a:pt x="940" y="1463"/>
                    <a:pt x="937" y="1464"/>
                  </a:cubicBezTo>
                  <a:cubicBezTo>
                    <a:pt x="933" y="1465"/>
                    <a:pt x="930" y="1467"/>
                    <a:pt x="926" y="1468"/>
                  </a:cubicBezTo>
                  <a:cubicBezTo>
                    <a:pt x="922" y="1469"/>
                    <a:pt x="917" y="1470"/>
                    <a:pt x="912" y="1471"/>
                  </a:cubicBezTo>
                  <a:cubicBezTo>
                    <a:pt x="892" y="1475"/>
                    <a:pt x="876" y="1481"/>
                    <a:pt x="858" y="1483"/>
                  </a:cubicBezTo>
                  <a:cubicBezTo>
                    <a:pt x="853" y="1484"/>
                    <a:pt x="846" y="1485"/>
                    <a:pt x="840" y="1486"/>
                  </a:cubicBezTo>
                  <a:cubicBezTo>
                    <a:pt x="837" y="1487"/>
                    <a:pt x="833" y="1486"/>
                    <a:pt x="830" y="1486"/>
                  </a:cubicBezTo>
                  <a:cubicBezTo>
                    <a:pt x="827" y="1486"/>
                    <a:pt x="825" y="1487"/>
                    <a:pt x="822" y="1487"/>
                  </a:cubicBezTo>
                  <a:cubicBezTo>
                    <a:pt x="819" y="1488"/>
                    <a:pt x="815" y="1487"/>
                    <a:pt x="812" y="1487"/>
                  </a:cubicBezTo>
                  <a:cubicBezTo>
                    <a:pt x="809" y="1487"/>
                    <a:pt x="805" y="1488"/>
                    <a:pt x="801" y="1488"/>
                  </a:cubicBezTo>
                  <a:cubicBezTo>
                    <a:pt x="797" y="1488"/>
                    <a:pt x="794" y="1488"/>
                    <a:pt x="790" y="1488"/>
                  </a:cubicBezTo>
                  <a:cubicBezTo>
                    <a:pt x="782" y="1489"/>
                    <a:pt x="775" y="1489"/>
                    <a:pt x="769" y="1489"/>
                  </a:cubicBezTo>
                  <a:cubicBezTo>
                    <a:pt x="764" y="1489"/>
                    <a:pt x="761" y="1489"/>
                    <a:pt x="758" y="1489"/>
                  </a:cubicBezTo>
                  <a:cubicBezTo>
                    <a:pt x="754" y="1490"/>
                    <a:pt x="751" y="1490"/>
                    <a:pt x="749" y="1490"/>
                  </a:cubicBezTo>
                  <a:cubicBezTo>
                    <a:pt x="743" y="1491"/>
                    <a:pt x="739" y="1492"/>
                    <a:pt x="733" y="1493"/>
                  </a:cubicBezTo>
                  <a:cubicBezTo>
                    <a:pt x="733" y="1499"/>
                    <a:pt x="741" y="1502"/>
                    <a:pt x="736" y="1507"/>
                  </a:cubicBezTo>
                  <a:cubicBezTo>
                    <a:pt x="728" y="1507"/>
                    <a:pt x="721" y="1507"/>
                    <a:pt x="716" y="1506"/>
                  </a:cubicBezTo>
                  <a:cubicBezTo>
                    <a:pt x="714" y="1503"/>
                    <a:pt x="714" y="1504"/>
                    <a:pt x="716" y="1501"/>
                  </a:cubicBezTo>
                  <a:cubicBezTo>
                    <a:pt x="711" y="1501"/>
                    <a:pt x="705" y="1499"/>
                    <a:pt x="700" y="1498"/>
                  </a:cubicBezTo>
                  <a:cubicBezTo>
                    <a:pt x="695" y="1497"/>
                    <a:pt x="689" y="1496"/>
                    <a:pt x="682" y="1496"/>
                  </a:cubicBezTo>
                  <a:cubicBezTo>
                    <a:pt x="679" y="1496"/>
                    <a:pt x="678" y="1497"/>
                    <a:pt x="676" y="1497"/>
                  </a:cubicBezTo>
                  <a:cubicBezTo>
                    <a:pt x="673" y="1498"/>
                    <a:pt x="670" y="1497"/>
                    <a:pt x="668" y="1498"/>
                  </a:cubicBezTo>
                  <a:cubicBezTo>
                    <a:pt x="663" y="1499"/>
                    <a:pt x="665" y="1502"/>
                    <a:pt x="664" y="1503"/>
                  </a:cubicBezTo>
                  <a:cubicBezTo>
                    <a:pt x="660" y="1505"/>
                    <a:pt x="656" y="1505"/>
                    <a:pt x="652" y="1505"/>
                  </a:cubicBezTo>
                  <a:cubicBezTo>
                    <a:pt x="647" y="1505"/>
                    <a:pt x="642" y="1504"/>
                    <a:pt x="637" y="1504"/>
                  </a:cubicBezTo>
                  <a:cubicBezTo>
                    <a:pt x="633" y="1503"/>
                    <a:pt x="624" y="1503"/>
                    <a:pt x="623" y="1503"/>
                  </a:cubicBezTo>
                  <a:cubicBezTo>
                    <a:pt x="622" y="1503"/>
                    <a:pt x="614" y="1509"/>
                    <a:pt x="614" y="1509"/>
                  </a:cubicBezTo>
                  <a:cubicBezTo>
                    <a:pt x="611" y="1512"/>
                    <a:pt x="613" y="1515"/>
                    <a:pt x="614" y="1516"/>
                  </a:cubicBezTo>
                  <a:cubicBezTo>
                    <a:pt x="614" y="1517"/>
                    <a:pt x="611" y="1517"/>
                    <a:pt x="611" y="1518"/>
                  </a:cubicBezTo>
                  <a:cubicBezTo>
                    <a:pt x="611" y="1521"/>
                    <a:pt x="614" y="1523"/>
                    <a:pt x="610" y="1524"/>
                  </a:cubicBezTo>
                  <a:cubicBezTo>
                    <a:pt x="618" y="1526"/>
                    <a:pt x="623" y="1531"/>
                    <a:pt x="633" y="1533"/>
                  </a:cubicBezTo>
                  <a:cubicBezTo>
                    <a:pt x="635" y="1533"/>
                    <a:pt x="642" y="1533"/>
                    <a:pt x="649" y="1533"/>
                  </a:cubicBezTo>
                  <a:cubicBezTo>
                    <a:pt x="657" y="1534"/>
                    <a:pt x="659" y="1534"/>
                    <a:pt x="666" y="1533"/>
                  </a:cubicBezTo>
                  <a:cubicBezTo>
                    <a:pt x="670" y="1533"/>
                    <a:pt x="673" y="1532"/>
                    <a:pt x="677" y="1532"/>
                  </a:cubicBezTo>
                  <a:cubicBezTo>
                    <a:pt x="683" y="1532"/>
                    <a:pt x="689" y="1533"/>
                    <a:pt x="693" y="1533"/>
                  </a:cubicBezTo>
                  <a:cubicBezTo>
                    <a:pt x="699" y="1532"/>
                    <a:pt x="703" y="1529"/>
                    <a:pt x="708" y="1529"/>
                  </a:cubicBezTo>
                  <a:cubicBezTo>
                    <a:pt x="709" y="1529"/>
                    <a:pt x="715" y="1530"/>
                    <a:pt x="718" y="1530"/>
                  </a:cubicBezTo>
                  <a:cubicBezTo>
                    <a:pt x="722" y="1530"/>
                    <a:pt x="725" y="1530"/>
                    <a:pt x="727" y="1530"/>
                  </a:cubicBezTo>
                  <a:cubicBezTo>
                    <a:pt x="730" y="1529"/>
                    <a:pt x="733" y="1529"/>
                    <a:pt x="737" y="1529"/>
                  </a:cubicBezTo>
                  <a:cubicBezTo>
                    <a:pt x="748" y="1529"/>
                    <a:pt x="759" y="1527"/>
                    <a:pt x="768" y="1527"/>
                  </a:cubicBezTo>
                  <a:cubicBezTo>
                    <a:pt x="772" y="1526"/>
                    <a:pt x="776" y="1527"/>
                    <a:pt x="780" y="1526"/>
                  </a:cubicBezTo>
                  <a:cubicBezTo>
                    <a:pt x="785" y="1525"/>
                    <a:pt x="789" y="1524"/>
                    <a:pt x="792" y="1523"/>
                  </a:cubicBezTo>
                  <a:cubicBezTo>
                    <a:pt x="800" y="1522"/>
                    <a:pt x="803" y="1524"/>
                    <a:pt x="805" y="1523"/>
                  </a:cubicBezTo>
                  <a:cubicBezTo>
                    <a:pt x="809" y="1523"/>
                    <a:pt x="812" y="1521"/>
                    <a:pt x="817" y="1520"/>
                  </a:cubicBezTo>
                  <a:cubicBezTo>
                    <a:pt x="827" y="1517"/>
                    <a:pt x="837" y="1517"/>
                    <a:pt x="843" y="1516"/>
                  </a:cubicBezTo>
                  <a:cubicBezTo>
                    <a:pt x="846" y="1515"/>
                    <a:pt x="850" y="1513"/>
                    <a:pt x="855" y="1511"/>
                  </a:cubicBezTo>
                  <a:cubicBezTo>
                    <a:pt x="855" y="1511"/>
                    <a:pt x="858" y="1511"/>
                    <a:pt x="861" y="1510"/>
                  </a:cubicBezTo>
                  <a:cubicBezTo>
                    <a:pt x="864" y="1510"/>
                    <a:pt x="868" y="1509"/>
                    <a:pt x="869" y="1508"/>
                  </a:cubicBezTo>
                  <a:cubicBezTo>
                    <a:pt x="872" y="1507"/>
                    <a:pt x="874" y="1505"/>
                    <a:pt x="877" y="1504"/>
                  </a:cubicBezTo>
                  <a:cubicBezTo>
                    <a:pt x="880" y="1503"/>
                    <a:pt x="883" y="1504"/>
                    <a:pt x="887" y="1503"/>
                  </a:cubicBezTo>
                  <a:cubicBezTo>
                    <a:pt x="893" y="1501"/>
                    <a:pt x="897" y="1498"/>
                    <a:pt x="902" y="1497"/>
                  </a:cubicBezTo>
                  <a:cubicBezTo>
                    <a:pt x="908" y="1496"/>
                    <a:pt x="908" y="1499"/>
                    <a:pt x="915" y="1497"/>
                  </a:cubicBezTo>
                  <a:cubicBezTo>
                    <a:pt x="921" y="1494"/>
                    <a:pt x="914" y="1495"/>
                    <a:pt x="918" y="1492"/>
                  </a:cubicBezTo>
                  <a:cubicBezTo>
                    <a:pt x="923" y="1491"/>
                    <a:pt x="924" y="1492"/>
                    <a:pt x="929" y="1491"/>
                  </a:cubicBezTo>
                  <a:cubicBezTo>
                    <a:pt x="931" y="1491"/>
                    <a:pt x="931" y="1489"/>
                    <a:pt x="934" y="1488"/>
                  </a:cubicBezTo>
                  <a:cubicBezTo>
                    <a:pt x="937" y="1488"/>
                    <a:pt x="937" y="1489"/>
                    <a:pt x="940" y="1487"/>
                  </a:cubicBezTo>
                  <a:cubicBezTo>
                    <a:pt x="944" y="1486"/>
                    <a:pt x="944" y="1484"/>
                    <a:pt x="948" y="1483"/>
                  </a:cubicBezTo>
                  <a:cubicBezTo>
                    <a:pt x="951" y="1482"/>
                    <a:pt x="956" y="1482"/>
                    <a:pt x="958" y="1482"/>
                  </a:cubicBezTo>
                  <a:cubicBezTo>
                    <a:pt x="971" y="1478"/>
                    <a:pt x="977" y="1473"/>
                    <a:pt x="984" y="1470"/>
                  </a:cubicBezTo>
                  <a:cubicBezTo>
                    <a:pt x="992" y="1467"/>
                    <a:pt x="994" y="1468"/>
                    <a:pt x="997" y="1467"/>
                  </a:cubicBezTo>
                  <a:cubicBezTo>
                    <a:pt x="1001" y="1465"/>
                    <a:pt x="1003" y="1462"/>
                    <a:pt x="1007" y="1460"/>
                  </a:cubicBezTo>
                  <a:cubicBezTo>
                    <a:pt x="1011" y="1459"/>
                    <a:pt x="1017" y="1458"/>
                    <a:pt x="1021" y="1456"/>
                  </a:cubicBezTo>
                  <a:cubicBezTo>
                    <a:pt x="1024" y="1455"/>
                    <a:pt x="1036" y="1448"/>
                    <a:pt x="1039" y="1447"/>
                  </a:cubicBezTo>
                  <a:cubicBezTo>
                    <a:pt x="1043" y="1444"/>
                    <a:pt x="1046" y="1441"/>
                    <a:pt x="1050" y="1439"/>
                  </a:cubicBezTo>
                  <a:cubicBezTo>
                    <a:pt x="1050" y="1439"/>
                    <a:pt x="1055" y="1439"/>
                    <a:pt x="1056" y="1438"/>
                  </a:cubicBezTo>
                  <a:cubicBezTo>
                    <a:pt x="1059" y="1437"/>
                    <a:pt x="1063" y="1436"/>
                    <a:pt x="1066" y="1434"/>
                  </a:cubicBezTo>
                  <a:cubicBezTo>
                    <a:pt x="1069" y="1432"/>
                    <a:pt x="1072" y="1431"/>
                    <a:pt x="1075" y="1429"/>
                  </a:cubicBezTo>
                  <a:cubicBezTo>
                    <a:pt x="1082" y="1425"/>
                    <a:pt x="1088" y="1420"/>
                    <a:pt x="1096" y="1416"/>
                  </a:cubicBezTo>
                  <a:cubicBezTo>
                    <a:pt x="1102" y="1412"/>
                    <a:pt x="1108" y="1410"/>
                    <a:pt x="1114" y="1406"/>
                  </a:cubicBezTo>
                  <a:cubicBezTo>
                    <a:pt x="1117" y="1404"/>
                    <a:pt x="1119" y="1400"/>
                    <a:pt x="1123" y="1398"/>
                  </a:cubicBezTo>
                  <a:cubicBezTo>
                    <a:pt x="1129" y="1394"/>
                    <a:pt x="1136" y="1390"/>
                    <a:pt x="1142" y="1386"/>
                  </a:cubicBezTo>
                  <a:cubicBezTo>
                    <a:pt x="1149" y="1382"/>
                    <a:pt x="1156" y="1378"/>
                    <a:pt x="1163" y="1372"/>
                  </a:cubicBezTo>
                  <a:cubicBezTo>
                    <a:pt x="1166" y="1369"/>
                    <a:pt x="1167" y="1367"/>
                    <a:pt x="1170" y="1365"/>
                  </a:cubicBezTo>
                  <a:cubicBezTo>
                    <a:pt x="1172" y="1363"/>
                    <a:pt x="1174" y="1363"/>
                    <a:pt x="1177" y="1361"/>
                  </a:cubicBezTo>
                  <a:cubicBezTo>
                    <a:pt x="1180" y="1359"/>
                    <a:pt x="1183" y="1355"/>
                    <a:pt x="1185" y="1354"/>
                  </a:cubicBezTo>
                  <a:cubicBezTo>
                    <a:pt x="1191" y="1350"/>
                    <a:pt x="1195" y="1345"/>
                    <a:pt x="1201" y="1341"/>
                  </a:cubicBezTo>
                  <a:cubicBezTo>
                    <a:pt x="1205" y="1337"/>
                    <a:pt x="1209" y="1334"/>
                    <a:pt x="1213" y="1331"/>
                  </a:cubicBezTo>
                  <a:cubicBezTo>
                    <a:pt x="1217" y="1327"/>
                    <a:pt x="1221" y="1324"/>
                    <a:pt x="1224" y="1320"/>
                  </a:cubicBezTo>
                  <a:cubicBezTo>
                    <a:pt x="1223" y="1318"/>
                    <a:pt x="1222" y="1316"/>
                    <a:pt x="1230" y="1309"/>
                  </a:cubicBezTo>
                  <a:cubicBezTo>
                    <a:pt x="1234" y="1308"/>
                    <a:pt x="1234" y="1307"/>
                    <a:pt x="1234" y="1310"/>
                  </a:cubicBezTo>
                  <a:cubicBezTo>
                    <a:pt x="1242" y="1304"/>
                    <a:pt x="1244" y="1300"/>
                    <a:pt x="1247" y="1296"/>
                  </a:cubicBezTo>
                  <a:cubicBezTo>
                    <a:pt x="1249" y="1292"/>
                    <a:pt x="1251" y="1288"/>
                    <a:pt x="1256" y="1282"/>
                  </a:cubicBezTo>
                  <a:cubicBezTo>
                    <a:pt x="1259" y="1282"/>
                    <a:pt x="1267" y="1281"/>
                    <a:pt x="1269" y="1273"/>
                  </a:cubicBezTo>
                  <a:cubicBezTo>
                    <a:pt x="1267" y="1275"/>
                    <a:pt x="1265" y="1277"/>
                    <a:pt x="1263" y="1278"/>
                  </a:cubicBezTo>
                  <a:cubicBezTo>
                    <a:pt x="1268" y="1266"/>
                    <a:pt x="1277" y="1265"/>
                    <a:pt x="1283" y="1260"/>
                  </a:cubicBezTo>
                  <a:cubicBezTo>
                    <a:pt x="1287" y="1251"/>
                    <a:pt x="1298" y="1242"/>
                    <a:pt x="1305" y="1232"/>
                  </a:cubicBezTo>
                  <a:cubicBezTo>
                    <a:pt x="1306" y="1230"/>
                    <a:pt x="1307" y="1227"/>
                    <a:pt x="1308" y="1225"/>
                  </a:cubicBezTo>
                  <a:cubicBezTo>
                    <a:pt x="1315" y="1216"/>
                    <a:pt x="1322" y="1208"/>
                    <a:pt x="1330" y="1197"/>
                  </a:cubicBezTo>
                  <a:cubicBezTo>
                    <a:pt x="1334" y="1191"/>
                    <a:pt x="1337" y="1187"/>
                    <a:pt x="1340" y="1182"/>
                  </a:cubicBezTo>
                  <a:cubicBezTo>
                    <a:pt x="1342" y="1179"/>
                    <a:pt x="1342" y="1178"/>
                    <a:pt x="1344" y="1175"/>
                  </a:cubicBezTo>
                  <a:cubicBezTo>
                    <a:pt x="1345" y="1173"/>
                    <a:pt x="1346" y="1173"/>
                    <a:pt x="1348" y="1170"/>
                  </a:cubicBezTo>
                  <a:cubicBezTo>
                    <a:pt x="1350" y="1165"/>
                    <a:pt x="1351" y="1161"/>
                    <a:pt x="1353" y="1156"/>
                  </a:cubicBezTo>
                  <a:cubicBezTo>
                    <a:pt x="1355" y="1154"/>
                    <a:pt x="1358" y="1150"/>
                    <a:pt x="1359" y="1148"/>
                  </a:cubicBezTo>
                  <a:cubicBezTo>
                    <a:pt x="1363" y="1143"/>
                    <a:pt x="1365" y="1137"/>
                    <a:pt x="1368" y="1132"/>
                  </a:cubicBezTo>
                  <a:cubicBezTo>
                    <a:pt x="1372" y="1124"/>
                    <a:pt x="1378" y="1114"/>
                    <a:pt x="1380" y="1110"/>
                  </a:cubicBezTo>
                  <a:cubicBezTo>
                    <a:pt x="1381" y="1108"/>
                    <a:pt x="1381" y="1105"/>
                    <a:pt x="1382" y="1102"/>
                  </a:cubicBezTo>
                  <a:cubicBezTo>
                    <a:pt x="1384" y="1098"/>
                    <a:pt x="1388" y="1095"/>
                    <a:pt x="1390" y="1090"/>
                  </a:cubicBezTo>
                  <a:cubicBezTo>
                    <a:pt x="1391" y="1087"/>
                    <a:pt x="1392" y="1083"/>
                    <a:pt x="1393" y="1080"/>
                  </a:cubicBezTo>
                  <a:cubicBezTo>
                    <a:pt x="1396" y="1075"/>
                    <a:pt x="1399" y="1070"/>
                    <a:pt x="1402" y="1064"/>
                  </a:cubicBezTo>
                  <a:cubicBezTo>
                    <a:pt x="1404" y="1056"/>
                    <a:pt x="1407" y="1052"/>
                    <a:pt x="1409" y="1045"/>
                  </a:cubicBezTo>
                  <a:cubicBezTo>
                    <a:pt x="1411" y="1041"/>
                    <a:pt x="1410" y="1039"/>
                    <a:pt x="1412" y="1035"/>
                  </a:cubicBezTo>
                  <a:cubicBezTo>
                    <a:pt x="1414" y="1027"/>
                    <a:pt x="1417" y="1018"/>
                    <a:pt x="1421" y="1010"/>
                  </a:cubicBezTo>
                  <a:cubicBezTo>
                    <a:pt x="1424" y="1002"/>
                    <a:pt x="1427" y="994"/>
                    <a:pt x="1429" y="987"/>
                  </a:cubicBezTo>
                  <a:cubicBezTo>
                    <a:pt x="1429" y="984"/>
                    <a:pt x="1429" y="981"/>
                    <a:pt x="1429" y="978"/>
                  </a:cubicBezTo>
                  <a:cubicBezTo>
                    <a:pt x="1430" y="975"/>
                    <a:pt x="1433" y="970"/>
                    <a:pt x="1434" y="967"/>
                  </a:cubicBezTo>
                  <a:cubicBezTo>
                    <a:pt x="1437" y="957"/>
                    <a:pt x="1437" y="946"/>
                    <a:pt x="1440" y="937"/>
                  </a:cubicBezTo>
                  <a:cubicBezTo>
                    <a:pt x="1440" y="933"/>
                    <a:pt x="1442" y="931"/>
                    <a:pt x="1443" y="927"/>
                  </a:cubicBezTo>
                  <a:cubicBezTo>
                    <a:pt x="1444" y="924"/>
                    <a:pt x="1444" y="921"/>
                    <a:pt x="1444" y="917"/>
                  </a:cubicBezTo>
                  <a:cubicBezTo>
                    <a:pt x="1445" y="911"/>
                    <a:pt x="1448" y="905"/>
                    <a:pt x="1449" y="899"/>
                  </a:cubicBezTo>
                  <a:cubicBezTo>
                    <a:pt x="1449" y="895"/>
                    <a:pt x="1450" y="890"/>
                    <a:pt x="1451" y="883"/>
                  </a:cubicBezTo>
                  <a:cubicBezTo>
                    <a:pt x="1451" y="877"/>
                    <a:pt x="1452" y="871"/>
                    <a:pt x="1453" y="865"/>
                  </a:cubicBezTo>
                  <a:cubicBezTo>
                    <a:pt x="1453" y="860"/>
                    <a:pt x="1455" y="855"/>
                    <a:pt x="1455" y="853"/>
                  </a:cubicBezTo>
                  <a:cubicBezTo>
                    <a:pt x="1455" y="848"/>
                    <a:pt x="1453" y="849"/>
                    <a:pt x="1453" y="844"/>
                  </a:cubicBezTo>
                  <a:cubicBezTo>
                    <a:pt x="1454" y="841"/>
                    <a:pt x="1455" y="838"/>
                    <a:pt x="1456" y="834"/>
                  </a:cubicBezTo>
                  <a:cubicBezTo>
                    <a:pt x="1458" y="825"/>
                    <a:pt x="1459" y="817"/>
                    <a:pt x="1459" y="809"/>
                  </a:cubicBezTo>
                  <a:cubicBezTo>
                    <a:pt x="1459" y="801"/>
                    <a:pt x="1458" y="792"/>
                    <a:pt x="1459" y="781"/>
                  </a:cubicBezTo>
                  <a:cubicBezTo>
                    <a:pt x="1459" y="779"/>
                    <a:pt x="1459" y="776"/>
                    <a:pt x="1459" y="774"/>
                  </a:cubicBezTo>
                  <a:cubicBezTo>
                    <a:pt x="1459" y="771"/>
                    <a:pt x="1459" y="769"/>
                    <a:pt x="1459" y="767"/>
                  </a:cubicBezTo>
                  <a:cubicBezTo>
                    <a:pt x="1460" y="762"/>
                    <a:pt x="1460" y="756"/>
                    <a:pt x="1460" y="751"/>
                  </a:cubicBezTo>
                  <a:cubicBezTo>
                    <a:pt x="1460" y="746"/>
                    <a:pt x="1460" y="741"/>
                    <a:pt x="1460" y="736"/>
                  </a:cubicBezTo>
                  <a:cubicBezTo>
                    <a:pt x="1459" y="731"/>
                    <a:pt x="1459" y="726"/>
                    <a:pt x="1459" y="721"/>
                  </a:cubicBezTo>
                  <a:cubicBezTo>
                    <a:pt x="1458" y="711"/>
                    <a:pt x="1457" y="702"/>
                    <a:pt x="1457" y="698"/>
                  </a:cubicBezTo>
                  <a:cubicBezTo>
                    <a:pt x="1456" y="695"/>
                    <a:pt x="1453" y="694"/>
                    <a:pt x="1453" y="690"/>
                  </a:cubicBezTo>
                  <a:cubicBezTo>
                    <a:pt x="1455" y="691"/>
                    <a:pt x="1455" y="688"/>
                    <a:pt x="1455" y="684"/>
                  </a:cubicBezTo>
                  <a:cubicBezTo>
                    <a:pt x="1455" y="685"/>
                    <a:pt x="1454" y="674"/>
                    <a:pt x="1454" y="676"/>
                  </a:cubicBezTo>
                  <a:cubicBezTo>
                    <a:pt x="1453" y="669"/>
                    <a:pt x="1451" y="668"/>
                    <a:pt x="1450" y="662"/>
                  </a:cubicBezTo>
                  <a:cubicBezTo>
                    <a:pt x="1450" y="658"/>
                    <a:pt x="1451" y="653"/>
                    <a:pt x="1451" y="648"/>
                  </a:cubicBezTo>
                  <a:cubicBezTo>
                    <a:pt x="1450" y="645"/>
                    <a:pt x="1448" y="638"/>
                    <a:pt x="1447" y="634"/>
                  </a:cubicBezTo>
                  <a:cubicBezTo>
                    <a:pt x="1447" y="631"/>
                    <a:pt x="1446" y="630"/>
                    <a:pt x="1445" y="626"/>
                  </a:cubicBezTo>
                  <a:cubicBezTo>
                    <a:pt x="1445" y="623"/>
                    <a:pt x="1446" y="622"/>
                    <a:pt x="1446" y="618"/>
                  </a:cubicBezTo>
                  <a:cubicBezTo>
                    <a:pt x="1445" y="614"/>
                    <a:pt x="1443" y="608"/>
                    <a:pt x="1441" y="602"/>
                  </a:cubicBezTo>
                  <a:cubicBezTo>
                    <a:pt x="1440" y="596"/>
                    <a:pt x="1439" y="590"/>
                    <a:pt x="1437" y="583"/>
                  </a:cubicBezTo>
                  <a:cubicBezTo>
                    <a:pt x="1435" y="577"/>
                    <a:pt x="1434" y="570"/>
                    <a:pt x="1432" y="563"/>
                  </a:cubicBezTo>
                  <a:cubicBezTo>
                    <a:pt x="1430" y="557"/>
                    <a:pt x="1429" y="550"/>
                    <a:pt x="1426" y="543"/>
                  </a:cubicBezTo>
                  <a:cubicBezTo>
                    <a:pt x="1424" y="537"/>
                    <a:pt x="1422" y="530"/>
                    <a:pt x="1419" y="524"/>
                  </a:cubicBezTo>
                  <a:cubicBezTo>
                    <a:pt x="1418" y="521"/>
                    <a:pt x="1415" y="517"/>
                    <a:pt x="1414" y="513"/>
                  </a:cubicBezTo>
                  <a:cubicBezTo>
                    <a:pt x="1413" y="511"/>
                    <a:pt x="1414" y="510"/>
                    <a:pt x="1413" y="507"/>
                  </a:cubicBezTo>
                  <a:cubicBezTo>
                    <a:pt x="1410" y="499"/>
                    <a:pt x="1408" y="493"/>
                    <a:pt x="1405" y="488"/>
                  </a:cubicBezTo>
                  <a:cubicBezTo>
                    <a:pt x="1402" y="482"/>
                    <a:pt x="1400" y="477"/>
                    <a:pt x="1398" y="472"/>
                  </a:cubicBezTo>
                  <a:cubicBezTo>
                    <a:pt x="1397" y="469"/>
                    <a:pt x="1398" y="466"/>
                    <a:pt x="1397" y="463"/>
                  </a:cubicBezTo>
                  <a:cubicBezTo>
                    <a:pt x="1394" y="457"/>
                    <a:pt x="1389" y="448"/>
                    <a:pt x="1389" y="447"/>
                  </a:cubicBezTo>
                  <a:cubicBezTo>
                    <a:pt x="1388" y="446"/>
                    <a:pt x="1388" y="444"/>
                    <a:pt x="1387" y="441"/>
                  </a:cubicBezTo>
                  <a:cubicBezTo>
                    <a:pt x="1385" y="437"/>
                    <a:pt x="1381" y="433"/>
                    <a:pt x="1379" y="429"/>
                  </a:cubicBezTo>
                  <a:cubicBezTo>
                    <a:pt x="1376" y="424"/>
                    <a:pt x="1374" y="417"/>
                    <a:pt x="1372" y="412"/>
                  </a:cubicBezTo>
                  <a:cubicBezTo>
                    <a:pt x="1367" y="405"/>
                    <a:pt x="1360" y="401"/>
                    <a:pt x="1358" y="392"/>
                  </a:cubicBezTo>
                  <a:cubicBezTo>
                    <a:pt x="1359" y="391"/>
                    <a:pt x="1361" y="397"/>
                    <a:pt x="1363" y="396"/>
                  </a:cubicBezTo>
                  <a:cubicBezTo>
                    <a:pt x="1357" y="388"/>
                    <a:pt x="1357" y="383"/>
                    <a:pt x="1352" y="375"/>
                  </a:cubicBezTo>
                  <a:cubicBezTo>
                    <a:pt x="1350" y="373"/>
                    <a:pt x="1349" y="376"/>
                    <a:pt x="1347" y="373"/>
                  </a:cubicBezTo>
                  <a:cubicBezTo>
                    <a:pt x="1340" y="364"/>
                    <a:pt x="1337" y="356"/>
                    <a:pt x="1331" y="347"/>
                  </a:cubicBezTo>
                  <a:cubicBezTo>
                    <a:pt x="1327" y="341"/>
                    <a:pt x="1318" y="332"/>
                    <a:pt x="1315" y="326"/>
                  </a:cubicBezTo>
                  <a:cubicBezTo>
                    <a:pt x="1313" y="323"/>
                    <a:pt x="1312" y="317"/>
                    <a:pt x="1309" y="313"/>
                  </a:cubicBezTo>
                  <a:cubicBezTo>
                    <a:pt x="1307" y="311"/>
                    <a:pt x="1304" y="309"/>
                    <a:pt x="1301" y="306"/>
                  </a:cubicBezTo>
                  <a:cubicBezTo>
                    <a:pt x="1299" y="304"/>
                    <a:pt x="1294" y="298"/>
                    <a:pt x="1290" y="292"/>
                  </a:cubicBezTo>
                  <a:cubicBezTo>
                    <a:pt x="1285" y="287"/>
                    <a:pt x="1281" y="282"/>
                    <a:pt x="1281" y="282"/>
                  </a:cubicBezTo>
                  <a:cubicBezTo>
                    <a:pt x="1279" y="279"/>
                    <a:pt x="1280" y="275"/>
                    <a:pt x="1277" y="272"/>
                  </a:cubicBezTo>
                  <a:cubicBezTo>
                    <a:pt x="1276" y="272"/>
                    <a:pt x="1275" y="273"/>
                    <a:pt x="1273" y="272"/>
                  </a:cubicBezTo>
                  <a:cubicBezTo>
                    <a:pt x="1268" y="260"/>
                    <a:pt x="1250" y="243"/>
                    <a:pt x="1239" y="229"/>
                  </a:cubicBezTo>
                  <a:cubicBezTo>
                    <a:pt x="1233" y="225"/>
                    <a:pt x="1238" y="234"/>
                    <a:pt x="1231" y="226"/>
                  </a:cubicBezTo>
                  <a:cubicBezTo>
                    <a:pt x="1228" y="223"/>
                    <a:pt x="1234" y="226"/>
                    <a:pt x="1232" y="222"/>
                  </a:cubicBezTo>
                  <a:cubicBezTo>
                    <a:pt x="1226" y="219"/>
                    <a:pt x="1224" y="213"/>
                    <a:pt x="1219" y="209"/>
                  </a:cubicBezTo>
                  <a:close/>
                  <a:moveTo>
                    <a:pt x="1478" y="1000"/>
                  </a:moveTo>
                  <a:cubicBezTo>
                    <a:pt x="1480" y="1004"/>
                    <a:pt x="1477" y="1014"/>
                    <a:pt x="1474" y="1015"/>
                  </a:cubicBezTo>
                  <a:cubicBezTo>
                    <a:pt x="1473" y="1015"/>
                    <a:pt x="1473" y="1013"/>
                    <a:pt x="1473" y="1010"/>
                  </a:cubicBezTo>
                  <a:cubicBezTo>
                    <a:pt x="1474" y="1007"/>
                    <a:pt x="1475" y="1003"/>
                    <a:pt x="1478" y="1000"/>
                  </a:cubicBezTo>
                  <a:close/>
                  <a:moveTo>
                    <a:pt x="1491" y="958"/>
                  </a:moveTo>
                  <a:cubicBezTo>
                    <a:pt x="1487" y="958"/>
                    <a:pt x="1490" y="943"/>
                    <a:pt x="1493" y="938"/>
                  </a:cubicBezTo>
                  <a:cubicBezTo>
                    <a:pt x="1496" y="942"/>
                    <a:pt x="1491" y="951"/>
                    <a:pt x="1491" y="958"/>
                  </a:cubicBezTo>
                  <a:close/>
                  <a:moveTo>
                    <a:pt x="1508" y="770"/>
                  </a:moveTo>
                  <a:cubicBezTo>
                    <a:pt x="1509" y="777"/>
                    <a:pt x="1508" y="784"/>
                    <a:pt x="1508" y="792"/>
                  </a:cubicBezTo>
                  <a:cubicBezTo>
                    <a:pt x="1506" y="794"/>
                    <a:pt x="1506" y="778"/>
                    <a:pt x="1506" y="776"/>
                  </a:cubicBezTo>
                  <a:cubicBezTo>
                    <a:pt x="1506" y="772"/>
                    <a:pt x="1507" y="769"/>
                    <a:pt x="1508" y="770"/>
                  </a:cubicBezTo>
                  <a:close/>
                  <a:moveTo>
                    <a:pt x="1371" y="341"/>
                  </a:moveTo>
                  <a:cubicBezTo>
                    <a:pt x="1374" y="346"/>
                    <a:pt x="1376" y="350"/>
                    <a:pt x="1377" y="353"/>
                  </a:cubicBezTo>
                  <a:cubicBezTo>
                    <a:pt x="1375" y="354"/>
                    <a:pt x="1365" y="340"/>
                    <a:pt x="1371" y="341"/>
                  </a:cubicBezTo>
                  <a:close/>
                  <a:moveTo>
                    <a:pt x="1127" y="106"/>
                  </a:moveTo>
                  <a:cubicBezTo>
                    <a:pt x="1136" y="112"/>
                    <a:pt x="1136" y="112"/>
                    <a:pt x="1136" y="112"/>
                  </a:cubicBezTo>
                  <a:cubicBezTo>
                    <a:pt x="1137" y="116"/>
                    <a:pt x="1123" y="107"/>
                    <a:pt x="1127" y="106"/>
                  </a:cubicBezTo>
                  <a:close/>
                  <a:moveTo>
                    <a:pt x="1178" y="149"/>
                  </a:moveTo>
                  <a:cubicBezTo>
                    <a:pt x="1177" y="148"/>
                    <a:pt x="1174" y="146"/>
                    <a:pt x="1172" y="144"/>
                  </a:cubicBezTo>
                  <a:cubicBezTo>
                    <a:pt x="1169" y="142"/>
                    <a:pt x="1168" y="141"/>
                    <a:pt x="1170" y="140"/>
                  </a:cubicBezTo>
                  <a:cubicBezTo>
                    <a:pt x="1174" y="142"/>
                    <a:pt x="1180" y="146"/>
                    <a:pt x="1178" y="149"/>
                  </a:cubicBezTo>
                  <a:close/>
                  <a:moveTo>
                    <a:pt x="1284" y="249"/>
                  </a:moveTo>
                  <a:cubicBezTo>
                    <a:pt x="1283" y="249"/>
                    <a:pt x="1281" y="249"/>
                    <a:pt x="1278" y="247"/>
                  </a:cubicBezTo>
                  <a:cubicBezTo>
                    <a:pt x="1276" y="246"/>
                    <a:pt x="1274" y="243"/>
                    <a:pt x="1272" y="240"/>
                  </a:cubicBezTo>
                  <a:cubicBezTo>
                    <a:pt x="1275" y="240"/>
                    <a:pt x="1279" y="242"/>
                    <a:pt x="1284" y="249"/>
                  </a:cubicBezTo>
                  <a:close/>
                  <a:moveTo>
                    <a:pt x="923" y="32"/>
                  </a:moveTo>
                  <a:cubicBezTo>
                    <a:pt x="936" y="37"/>
                    <a:pt x="936" y="37"/>
                    <a:pt x="936" y="37"/>
                  </a:cubicBezTo>
                  <a:cubicBezTo>
                    <a:pt x="936" y="38"/>
                    <a:pt x="936" y="38"/>
                    <a:pt x="936" y="38"/>
                  </a:cubicBezTo>
                  <a:cubicBezTo>
                    <a:pt x="922" y="34"/>
                    <a:pt x="922" y="34"/>
                    <a:pt x="922" y="34"/>
                  </a:cubicBezTo>
                  <a:lnTo>
                    <a:pt x="923" y="32"/>
                  </a:lnTo>
                  <a:close/>
                  <a:moveTo>
                    <a:pt x="979" y="56"/>
                  </a:moveTo>
                  <a:cubicBezTo>
                    <a:pt x="978" y="58"/>
                    <a:pt x="978" y="58"/>
                    <a:pt x="978" y="58"/>
                  </a:cubicBezTo>
                  <a:cubicBezTo>
                    <a:pt x="974" y="57"/>
                    <a:pt x="971" y="55"/>
                    <a:pt x="969" y="54"/>
                  </a:cubicBezTo>
                  <a:cubicBezTo>
                    <a:pt x="971" y="53"/>
                    <a:pt x="975" y="54"/>
                    <a:pt x="979" y="56"/>
                  </a:cubicBezTo>
                  <a:close/>
                  <a:moveTo>
                    <a:pt x="968" y="57"/>
                  </a:moveTo>
                  <a:cubicBezTo>
                    <a:pt x="963" y="60"/>
                    <a:pt x="944" y="52"/>
                    <a:pt x="934" y="50"/>
                  </a:cubicBezTo>
                  <a:cubicBezTo>
                    <a:pt x="934" y="49"/>
                    <a:pt x="937" y="49"/>
                    <a:pt x="937" y="48"/>
                  </a:cubicBezTo>
                  <a:cubicBezTo>
                    <a:pt x="938" y="46"/>
                    <a:pt x="928" y="45"/>
                    <a:pt x="932" y="43"/>
                  </a:cubicBezTo>
                  <a:cubicBezTo>
                    <a:pt x="944" y="47"/>
                    <a:pt x="956" y="50"/>
                    <a:pt x="968" y="57"/>
                  </a:cubicBezTo>
                  <a:close/>
                  <a:moveTo>
                    <a:pt x="890" y="38"/>
                  </a:moveTo>
                  <a:cubicBezTo>
                    <a:pt x="888" y="39"/>
                    <a:pt x="884" y="36"/>
                    <a:pt x="880" y="35"/>
                  </a:cubicBezTo>
                  <a:cubicBezTo>
                    <a:pt x="876" y="34"/>
                    <a:pt x="868" y="33"/>
                    <a:pt x="870" y="31"/>
                  </a:cubicBezTo>
                  <a:cubicBezTo>
                    <a:pt x="875" y="32"/>
                    <a:pt x="892" y="34"/>
                    <a:pt x="890" y="38"/>
                  </a:cubicBezTo>
                  <a:close/>
                  <a:moveTo>
                    <a:pt x="1077" y="117"/>
                  </a:moveTo>
                  <a:cubicBezTo>
                    <a:pt x="1077" y="121"/>
                    <a:pt x="1069" y="114"/>
                    <a:pt x="1068" y="113"/>
                  </a:cubicBezTo>
                  <a:cubicBezTo>
                    <a:pt x="1068" y="111"/>
                    <a:pt x="1077" y="115"/>
                    <a:pt x="1077" y="117"/>
                  </a:cubicBezTo>
                  <a:close/>
                  <a:moveTo>
                    <a:pt x="1352" y="1116"/>
                  </a:moveTo>
                  <a:cubicBezTo>
                    <a:pt x="1349" y="1114"/>
                    <a:pt x="1354" y="1104"/>
                    <a:pt x="1357" y="1098"/>
                  </a:cubicBezTo>
                  <a:cubicBezTo>
                    <a:pt x="1358" y="1097"/>
                    <a:pt x="1359" y="1097"/>
                    <a:pt x="1360" y="1095"/>
                  </a:cubicBezTo>
                  <a:cubicBezTo>
                    <a:pt x="1361" y="1093"/>
                    <a:pt x="1361" y="1092"/>
                    <a:pt x="1362" y="1090"/>
                  </a:cubicBezTo>
                  <a:cubicBezTo>
                    <a:pt x="1364" y="1085"/>
                    <a:pt x="1368" y="1080"/>
                    <a:pt x="1370" y="1072"/>
                  </a:cubicBezTo>
                  <a:cubicBezTo>
                    <a:pt x="1374" y="1069"/>
                    <a:pt x="1369" y="1077"/>
                    <a:pt x="1368" y="1080"/>
                  </a:cubicBezTo>
                  <a:cubicBezTo>
                    <a:pt x="1368" y="1080"/>
                    <a:pt x="1370" y="1080"/>
                    <a:pt x="1370" y="1081"/>
                  </a:cubicBezTo>
                  <a:cubicBezTo>
                    <a:pt x="1369" y="1084"/>
                    <a:pt x="1366" y="1087"/>
                    <a:pt x="1364" y="1091"/>
                  </a:cubicBezTo>
                  <a:cubicBezTo>
                    <a:pt x="1360" y="1098"/>
                    <a:pt x="1357" y="1108"/>
                    <a:pt x="1352" y="1116"/>
                  </a:cubicBezTo>
                  <a:close/>
                  <a:moveTo>
                    <a:pt x="1078" y="127"/>
                  </a:moveTo>
                  <a:cubicBezTo>
                    <a:pt x="1066" y="124"/>
                    <a:pt x="1072" y="115"/>
                    <a:pt x="1078" y="127"/>
                  </a:cubicBezTo>
                  <a:close/>
                  <a:moveTo>
                    <a:pt x="1260" y="278"/>
                  </a:moveTo>
                  <a:cubicBezTo>
                    <a:pt x="1257" y="277"/>
                    <a:pt x="1252" y="273"/>
                    <a:pt x="1247" y="270"/>
                  </a:cubicBezTo>
                  <a:cubicBezTo>
                    <a:pt x="1243" y="266"/>
                    <a:pt x="1238" y="261"/>
                    <a:pt x="1234" y="256"/>
                  </a:cubicBezTo>
                  <a:cubicBezTo>
                    <a:pt x="1234" y="255"/>
                    <a:pt x="1237" y="254"/>
                    <a:pt x="1237" y="253"/>
                  </a:cubicBezTo>
                  <a:cubicBezTo>
                    <a:pt x="1237" y="252"/>
                    <a:pt x="1225" y="241"/>
                    <a:pt x="1231" y="245"/>
                  </a:cubicBezTo>
                  <a:cubicBezTo>
                    <a:pt x="1235" y="246"/>
                    <a:pt x="1235" y="249"/>
                    <a:pt x="1238" y="253"/>
                  </a:cubicBezTo>
                  <a:cubicBezTo>
                    <a:pt x="1244" y="261"/>
                    <a:pt x="1256" y="271"/>
                    <a:pt x="1260" y="278"/>
                  </a:cubicBezTo>
                  <a:close/>
                  <a:moveTo>
                    <a:pt x="1212" y="228"/>
                  </a:moveTo>
                  <a:cubicBezTo>
                    <a:pt x="1212" y="230"/>
                    <a:pt x="1210" y="228"/>
                    <a:pt x="1209" y="229"/>
                  </a:cubicBezTo>
                  <a:cubicBezTo>
                    <a:pt x="1212" y="232"/>
                    <a:pt x="1213" y="230"/>
                    <a:pt x="1218" y="234"/>
                  </a:cubicBezTo>
                  <a:cubicBezTo>
                    <a:pt x="1220" y="236"/>
                    <a:pt x="1224" y="242"/>
                    <a:pt x="1226" y="245"/>
                  </a:cubicBezTo>
                  <a:cubicBezTo>
                    <a:pt x="1224" y="247"/>
                    <a:pt x="1217" y="239"/>
                    <a:pt x="1214" y="237"/>
                  </a:cubicBezTo>
                  <a:cubicBezTo>
                    <a:pt x="1212" y="235"/>
                    <a:pt x="1209" y="232"/>
                    <a:pt x="1205" y="228"/>
                  </a:cubicBezTo>
                  <a:cubicBezTo>
                    <a:pt x="1203" y="227"/>
                    <a:pt x="1201" y="225"/>
                    <a:pt x="1199" y="223"/>
                  </a:cubicBezTo>
                  <a:cubicBezTo>
                    <a:pt x="1198" y="221"/>
                    <a:pt x="1196" y="220"/>
                    <a:pt x="1194" y="219"/>
                  </a:cubicBezTo>
                  <a:cubicBezTo>
                    <a:pt x="1192" y="217"/>
                    <a:pt x="1187" y="213"/>
                    <a:pt x="1186" y="215"/>
                  </a:cubicBezTo>
                  <a:cubicBezTo>
                    <a:pt x="1181" y="212"/>
                    <a:pt x="1184" y="210"/>
                    <a:pt x="1181" y="207"/>
                  </a:cubicBezTo>
                  <a:cubicBezTo>
                    <a:pt x="1177" y="203"/>
                    <a:pt x="1175" y="204"/>
                    <a:pt x="1172" y="202"/>
                  </a:cubicBezTo>
                  <a:cubicBezTo>
                    <a:pt x="1167" y="198"/>
                    <a:pt x="1164" y="193"/>
                    <a:pt x="1159" y="189"/>
                  </a:cubicBezTo>
                  <a:cubicBezTo>
                    <a:pt x="1151" y="183"/>
                    <a:pt x="1143" y="181"/>
                    <a:pt x="1134" y="175"/>
                  </a:cubicBezTo>
                  <a:cubicBezTo>
                    <a:pt x="1125" y="170"/>
                    <a:pt x="1122" y="164"/>
                    <a:pt x="1114" y="159"/>
                  </a:cubicBezTo>
                  <a:cubicBezTo>
                    <a:pt x="1110" y="156"/>
                    <a:pt x="1107" y="156"/>
                    <a:pt x="1103" y="154"/>
                  </a:cubicBezTo>
                  <a:cubicBezTo>
                    <a:pt x="1099" y="152"/>
                    <a:pt x="1099" y="150"/>
                    <a:pt x="1097" y="149"/>
                  </a:cubicBezTo>
                  <a:cubicBezTo>
                    <a:pt x="1094" y="147"/>
                    <a:pt x="1094" y="148"/>
                    <a:pt x="1092" y="146"/>
                  </a:cubicBezTo>
                  <a:cubicBezTo>
                    <a:pt x="1088" y="144"/>
                    <a:pt x="1088" y="143"/>
                    <a:pt x="1086" y="141"/>
                  </a:cubicBezTo>
                  <a:cubicBezTo>
                    <a:pt x="1082" y="139"/>
                    <a:pt x="1078" y="139"/>
                    <a:pt x="1075" y="137"/>
                  </a:cubicBezTo>
                  <a:cubicBezTo>
                    <a:pt x="1070" y="135"/>
                    <a:pt x="1067" y="133"/>
                    <a:pt x="1062" y="131"/>
                  </a:cubicBezTo>
                  <a:cubicBezTo>
                    <a:pt x="1060" y="130"/>
                    <a:pt x="1057" y="129"/>
                    <a:pt x="1055" y="128"/>
                  </a:cubicBezTo>
                  <a:cubicBezTo>
                    <a:pt x="1052" y="127"/>
                    <a:pt x="1048" y="125"/>
                    <a:pt x="1044" y="123"/>
                  </a:cubicBezTo>
                  <a:cubicBezTo>
                    <a:pt x="1042" y="122"/>
                    <a:pt x="1040" y="122"/>
                    <a:pt x="1037" y="120"/>
                  </a:cubicBezTo>
                  <a:cubicBezTo>
                    <a:pt x="1033" y="118"/>
                    <a:pt x="1035" y="117"/>
                    <a:pt x="1031" y="114"/>
                  </a:cubicBezTo>
                  <a:cubicBezTo>
                    <a:pt x="1028" y="114"/>
                    <a:pt x="1025" y="113"/>
                    <a:pt x="1023" y="112"/>
                  </a:cubicBezTo>
                  <a:cubicBezTo>
                    <a:pt x="1020" y="111"/>
                    <a:pt x="1018" y="110"/>
                    <a:pt x="1016" y="110"/>
                  </a:cubicBezTo>
                  <a:cubicBezTo>
                    <a:pt x="1015" y="110"/>
                    <a:pt x="1010" y="108"/>
                    <a:pt x="1005" y="106"/>
                  </a:cubicBezTo>
                  <a:cubicBezTo>
                    <a:pt x="1010" y="103"/>
                    <a:pt x="1004" y="101"/>
                    <a:pt x="999" y="97"/>
                  </a:cubicBezTo>
                  <a:cubicBezTo>
                    <a:pt x="996" y="94"/>
                    <a:pt x="996" y="93"/>
                    <a:pt x="995" y="92"/>
                  </a:cubicBezTo>
                  <a:cubicBezTo>
                    <a:pt x="987" y="88"/>
                    <a:pt x="974" y="87"/>
                    <a:pt x="969" y="81"/>
                  </a:cubicBezTo>
                  <a:cubicBezTo>
                    <a:pt x="972" y="77"/>
                    <a:pt x="978" y="83"/>
                    <a:pt x="982" y="85"/>
                  </a:cubicBezTo>
                  <a:cubicBezTo>
                    <a:pt x="988" y="88"/>
                    <a:pt x="996" y="90"/>
                    <a:pt x="1002" y="94"/>
                  </a:cubicBezTo>
                  <a:cubicBezTo>
                    <a:pt x="1008" y="97"/>
                    <a:pt x="1008" y="98"/>
                    <a:pt x="1018" y="103"/>
                  </a:cubicBezTo>
                  <a:cubicBezTo>
                    <a:pt x="1020" y="104"/>
                    <a:pt x="1023" y="102"/>
                    <a:pt x="1026" y="104"/>
                  </a:cubicBezTo>
                  <a:cubicBezTo>
                    <a:pt x="1030" y="105"/>
                    <a:pt x="1035" y="108"/>
                    <a:pt x="1042" y="112"/>
                  </a:cubicBezTo>
                  <a:cubicBezTo>
                    <a:pt x="1047" y="114"/>
                    <a:pt x="1052" y="117"/>
                    <a:pt x="1058" y="119"/>
                  </a:cubicBezTo>
                  <a:cubicBezTo>
                    <a:pt x="1063" y="122"/>
                    <a:pt x="1068" y="125"/>
                    <a:pt x="1071" y="127"/>
                  </a:cubicBezTo>
                  <a:cubicBezTo>
                    <a:pt x="1074" y="129"/>
                    <a:pt x="1076" y="132"/>
                    <a:pt x="1079" y="134"/>
                  </a:cubicBezTo>
                  <a:cubicBezTo>
                    <a:pt x="1084" y="136"/>
                    <a:pt x="1089" y="136"/>
                    <a:pt x="1094" y="139"/>
                  </a:cubicBezTo>
                  <a:cubicBezTo>
                    <a:pt x="1093" y="138"/>
                    <a:pt x="1096" y="142"/>
                    <a:pt x="1100" y="145"/>
                  </a:cubicBezTo>
                  <a:cubicBezTo>
                    <a:pt x="1104" y="147"/>
                    <a:pt x="1107" y="149"/>
                    <a:pt x="1112" y="151"/>
                  </a:cubicBezTo>
                  <a:cubicBezTo>
                    <a:pt x="1115" y="154"/>
                    <a:pt x="1116" y="155"/>
                    <a:pt x="1118" y="156"/>
                  </a:cubicBezTo>
                  <a:cubicBezTo>
                    <a:pt x="1124" y="160"/>
                    <a:pt x="1131" y="166"/>
                    <a:pt x="1140" y="172"/>
                  </a:cubicBezTo>
                  <a:cubicBezTo>
                    <a:pt x="1142" y="174"/>
                    <a:pt x="1145" y="175"/>
                    <a:pt x="1147" y="177"/>
                  </a:cubicBezTo>
                  <a:cubicBezTo>
                    <a:pt x="1149" y="179"/>
                    <a:pt x="1151" y="180"/>
                    <a:pt x="1154" y="182"/>
                  </a:cubicBezTo>
                  <a:cubicBezTo>
                    <a:pt x="1158" y="186"/>
                    <a:pt x="1163" y="189"/>
                    <a:pt x="1167" y="192"/>
                  </a:cubicBezTo>
                  <a:cubicBezTo>
                    <a:pt x="1170" y="194"/>
                    <a:pt x="1173" y="195"/>
                    <a:pt x="1176" y="197"/>
                  </a:cubicBezTo>
                  <a:cubicBezTo>
                    <a:pt x="1183" y="202"/>
                    <a:pt x="1190" y="209"/>
                    <a:pt x="1197" y="215"/>
                  </a:cubicBezTo>
                  <a:cubicBezTo>
                    <a:pt x="1203" y="219"/>
                    <a:pt x="1208" y="222"/>
                    <a:pt x="1212" y="228"/>
                  </a:cubicBezTo>
                  <a:close/>
                  <a:moveTo>
                    <a:pt x="1288" y="312"/>
                  </a:moveTo>
                  <a:cubicBezTo>
                    <a:pt x="1286" y="314"/>
                    <a:pt x="1278" y="305"/>
                    <a:pt x="1278" y="302"/>
                  </a:cubicBezTo>
                  <a:cubicBezTo>
                    <a:pt x="1280" y="298"/>
                    <a:pt x="1285" y="308"/>
                    <a:pt x="1288" y="312"/>
                  </a:cubicBezTo>
                  <a:close/>
                  <a:moveTo>
                    <a:pt x="965" y="76"/>
                  </a:moveTo>
                  <a:cubicBezTo>
                    <a:pt x="965" y="79"/>
                    <a:pt x="962" y="77"/>
                    <a:pt x="957" y="75"/>
                  </a:cubicBezTo>
                  <a:cubicBezTo>
                    <a:pt x="954" y="74"/>
                    <a:pt x="943" y="71"/>
                    <a:pt x="946" y="69"/>
                  </a:cubicBezTo>
                  <a:cubicBezTo>
                    <a:pt x="952" y="70"/>
                    <a:pt x="956" y="73"/>
                    <a:pt x="965" y="76"/>
                  </a:cubicBezTo>
                  <a:close/>
                  <a:moveTo>
                    <a:pt x="1432" y="785"/>
                  </a:moveTo>
                  <a:cubicBezTo>
                    <a:pt x="1430" y="791"/>
                    <a:pt x="1433" y="795"/>
                    <a:pt x="1433" y="800"/>
                  </a:cubicBezTo>
                  <a:cubicBezTo>
                    <a:pt x="1433" y="803"/>
                    <a:pt x="1431" y="806"/>
                    <a:pt x="1431" y="810"/>
                  </a:cubicBezTo>
                  <a:cubicBezTo>
                    <a:pt x="1430" y="814"/>
                    <a:pt x="1431" y="815"/>
                    <a:pt x="1431" y="818"/>
                  </a:cubicBezTo>
                  <a:cubicBezTo>
                    <a:pt x="1430" y="821"/>
                    <a:pt x="1428" y="824"/>
                    <a:pt x="1428" y="826"/>
                  </a:cubicBezTo>
                  <a:cubicBezTo>
                    <a:pt x="1428" y="829"/>
                    <a:pt x="1429" y="836"/>
                    <a:pt x="1429" y="842"/>
                  </a:cubicBezTo>
                  <a:cubicBezTo>
                    <a:pt x="1429" y="842"/>
                    <a:pt x="1429" y="844"/>
                    <a:pt x="1428" y="846"/>
                  </a:cubicBezTo>
                  <a:cubicBezTo>
                    <a:pt x="1428" y="847"/>
                    <a:pt x="1427" y="849"/>
                    <a:pt x="1427" y="851"/>
                  </a:cubicBezTo>
                  <a:cubicBezTo>
                    <a:pt x="1427" y="853"/>
                    <a:pt x="1429" y="853"/>
                    <a:pt x="1428" y="857"/>
                  </a:cubicBezTo>
                  <a:cubicBezTo>
                    <a:pt x="1428" y="860"/>
                    <a:pt x="1425" y="862"/>
                    <a:pt x="1425" y="865"/>
                  </a:cubicBezTo>
                  <a:cubicBezTo>
                    <a:pt x="1424" y="870"/>
                    <a:pt x="1425" y="877"/>
                    <a:pt x="1424" y="882"/>
                  </a:cubicBezTo>
                  <a:cubicBezTo>
                    <a:pt x="1423" y="886"/>
                    <a:pt x="1421" y="886"/>
                    <a:pt x="1420" y="890"/>
                  </a:cubicBezTo>
                  <a:cubicBezTo>
                    <a:pt x="1418" y="893"/>
                    <a:pt x="1420" y="895"/>
                    <a:pt x="1419" y="898"/>
                  </a:cubicBezTo>
                  <a:cubicBezTo>
                    <a:pt x="1418" y="899"/>
                    <a:pt x="1417" y="899"/>
                    <a:pt x="1416" y="903"/>
                  </a:cubicBezTo>
                  <a:cubicBezTo>
                    <a:pt x="1415" y="910"/>
                    <a:pt x="1416" y="912"/>
                    <a:pt x="1415" y="917"/>
                  </a:cubicBezTo>
                  <a:cubicBezTo>
                    <a:pt x="1414" y="920"/>
                    <a:pt x="1411" y="934"/>
                    <a:pt x="1408" y="941"/>
                  </a:cubicBezTo>
                  <a:cubicBezTo>
                    <a:pt x="1407" y="945"/>
                    <a:pt x="1406" y="945"/>
                    <a:pt x="1405" y="947"/>
                  </a:cubicBezTo>
                  <a:cubicBezTo>
                    <a:pt x="1404" y="951"/>
                    <a:pt x="1404" y="953"/>
                    <a:pt x="1401" y="960"/>
                  </a:cubicBezTo>
                  <a:cubicBezTo>
                    <a:pt x="1398" y="967"/>
                    <a:pt x="1394" y="975"/>
                    <a:pt x="1390" y="987"/>
                  </a:cubicBezTo>
                  <a:cubicBezTo>
                    <a:pt x="1390" y="988"/>
                    <a:pt x="1391" y="989"/>
                    <a:pt x="1390" y="991"/>
                  </a:cubicBezTo>
                  <a:cubicBezTo>
                    <a:pt x="1388" y="994"/>
                    <a:pt x="1388" y="993"/>
                    <a:pt x="1390" y="997"/>
                  </a:cubicBezTo>
                  <a:cubicBezTo>
                    <a:pt x="1389" y="1001"/>
                    <a:pt x="1386" y="1000"/>
                    <a:pt x="1384" y="1003"/>
                  </a:cubicBezTo>
                  <a:cubicBezTo>
                    <a:pt x="1383" y="1007"/>
                    <a:pt x="1383" y="1009"/>
                    <a:pt x="1382" y="1013"/>
                  </a:cubicBezTo>
                  <a:cubicBezTo>
                    <a:pt x="1381" y="1016"/>
                    <a:pt x="1379" y="1018"/>
                    <a:pt x="1377" y="1021"/>
                  </a:cubicBezTo>
                  <a:cubicBezTo>
                    <a:pt x="1374" y="1028"/>
                    <a:pt x="1371" y="1038"/>
                    <a:pt x="1368" y="1043"/>
                  </a:cubicBezTo>
                  <a:cubicBezTo>
                    <a:pt x="1366" y="1047"/>
                    <a:pt x="1362" y="1051"/>
                    <a:pt x="1360" y="1054"/>
                  </a:cubicBezTo>
                  <a:cubicBezTo>
                    <a:pt x="1358" y="1059"/>
                    <a:pt x="1357" y="1064"/>
                    <a:pt x="1354" y="1069"/>
                  </a:cubicBezTo>
                  <a:cubicBezTo>
                    <a:pt x="1353" y="1072"/>
                    <a:pt x="1351" y="1072"/>
                    <a:pt x="1350" y="1075"/>
                  </a:cubicBezTo>
                  <a:cubicBezTo>
                    <a:pt x="1348" y="1079"/>
                    <a:pt x="1348" y="1080"/>
                    <a:pt x="1347" y="1082"/>
                  </a:cubicBezTo>
                  <a:cubicBezTo>
                    <a:pt x="1346" y="1084"/>
                    <a:pt x="1344" y="1085"/>
                    <a:pt x="1343" y="1087"/>
                  </a:cubicBezTo>
                  <a:cubicBezTo>
                    <a:pt x="1337" y="1097"/>
                    <a:pt x="1332" y="1108"/>
                    <a:pt x="1325" y="1119"/>
                  </a:cubicBezTo>
                  <a:cubicBezTo>
                    <a:pt x="1322" y="1124"/>
                    <a:pt x="1317" y="1130"/>
                    <a:pt x="1314" y="1135"/>
                  </a:cubicBezTo>
                  <a:cubicBezTo>
                    <a:pt x="1311" y="1139"/>
                    <a:pt x="1309" y="1144"/>
                    <a:pt x="1303" y="1151"/>
                  </a:cubicBezTo>
                  <a:cubicBezTo>
                    <a:pt x="1302" y="1152"/>
                    <a:pt x="1299" y="1154"/>
                    <a:pt x="1298" y="1156"/>
                  </a:cubicBezTo>
                  <a:cubicBezTo>
                    <a:pt x="1295" y="1160"/>
                    <a:pt x="1296" y="1161"/>
                    <a:pt x="1294" y="1163"/>
                  </a:cubicBezTo>
                  <a:cubicBezTo>
                    <a:pt x="1292" y="1166"/>
                    <a:pt x="1283" y="1177"/>
                    <a:pt x="1278" y="1182"/>
                  </a:cubicBezTo>
                  <a:cubicBezTo>
                    <a:pt x="1277" y="1176"/>
                    <a:pt x="1281" y="1171"/>
                    <a:pt x="1287" y="1165"/>
                  </a:cubicBezTo>
                  <a:cubicBezTo>
                    <a:pt x="1289" y="1163"/>
                    <a:pt x="1291" y="1161"/>
                    <a:pt x="1292" y="1160"/>
                  </a:cubicBezTo>
                  <a:cubicBezTo>
                    <a:pt x="1296" y="1155"/>
                    <a:pt x="1299" y="1150"/>
                    <a:pt x="1302" y="1145"/>
                  </a:cubicBezTo>
                  <a:cubicBezTo>
                    <a:pt x="1304" y="1141"/>
                    <a:pt x="1305" y="1136"/>
                    <a:pt x="1308" y="1131"/>
                  </a:cubicBezTo>
                  <a:cubicBezTo>
                    <a:pt x="1309" y="1129"/>
                    <a:pt x="1313" y="1126"/>
                    <a:pt x="1313" y="1125"/>
                  </a:cubicBezTo>
                  <a:cubicBezTo>
                    <a:pt x="1324" y="1111"/>
                    <a:pt x="1337" y="1080"/>
                    <a:pt x="1346" y="1060"/>
                  </a:cubicBezTo>
                  <a:cubicBezTo>
                    <a:pt x="1349" y="1053"/>
                    <a:pt x="1352" y="1050"/>
                    <a:pt x="1354" y="1043"/>
                  </a:cubicBezTo>
                  <a:cubicBezTo>
                    <a:pt x="1355" y="1040"/>
                    <a:pt x="1354" y="1040"/>
                    <a:pt x="1355" y="1037"/>
                  </a:cubicBezTo>
                  <a:cubicBezTo>
                    <a:pt x="1355" y="1033"/>
                    <a:pt x="1357" y="1024"/>
                    <a:pt x="1362" y="1015"/>
                  </a:cubicBezTo>
                  <a:cubicBezTo>
                    <a:pt x="1363" y="1012"/>
                    <a:pt x="1366" y="1010"/>
                    <a:pt x="1368" y="1006"/>
                  </a:cubicBezTo>
                  <a:cubicBezTo>
                    <a:pt x="1370" y="1002"/>
                    <a:pt x="1369" y="998"/>
                    <a:pt x="1370" y="994"/>
                  </a:cubicBezTo>
                  <a:cubicBezTo>
                    <a:pt x="1372" y="989"/>
                    <a:pt x="1375" y="984"/>
                    <a:pt x="1377" y="978"/>
                  </a:cubicBezTo>
                  <a:cubicBezTo>
                    <a:pt x="1379" y="972"/>
                    <a:pt x="1381" y="963"/>
                    <a:pt x="1382" y="956"/>
                  </a:cubicBezTo>
                  <a:cubicBezTo>
                    <a:pt x="1383" y="952"/>
                    <a:pt x="1384" y="948"/>
                    <a:pt x="1385" y="945"/>
                  </a:cubicBezTo>
                  <a:cubicBezTo>
                    <a:pt x="1385" y="941"/>
                    <a:pt x="1386" y="937"/>
                    <a:pt x="1388" y="932"/>
                  </a:cubicBezTo>
                  <a:cubicBezTo>
                    <a:pt x="1389" y="928"/>
                    <a:pt x="1385" y="930"/>
                    <a:pt x="1386" y="926"/>
                  </a:cubicBezTo>
                  <a:cubicBezTo>
                    <a:pt x="1386" y="917"/>
                    <a:pt x="1390" y="917"/>
                    <a:pt x="1391" y="912"/>
                  </a:cubicBezTo>
                  <a:cubicBezTo>
                    <a:pt x="1393" y="908"/>
                    <a:pt x="1395" y="898"/>
                    <a:pt x="1396" y="891"/>
                  </a:cubicBezTo>
                  <a:cubicBezTo>
                    <a:pt x="1397" y="888"/>
                    <a:pt x="1397" y="885"/>
                    <a:pt x="1397" y="882"/>
                  </a:cubicBezTo>
                  <a:cubicBezTo>
                    <a:pt x="1398" y="878"/>
                    <a:pt x="1400" y="874"/>
                    <a:pt x="1401" y="871"/>
                  </a:cubicBezTo>
                  <a:cubicBezTo>
                    <a:pt x="1402" y="866"/>
                    <a:pt x="1401" y="860"/>
                    <a:pt x="1402" y="854"/>
                  </a:cubicBezTo>
                  <a:cubicBezTo>
                    <a:pt x="1402" y="849"/>
                    <a:pt x="1403" y="845"/>
                    <a:pt x="1403" y="841"/>
                  </a:cubicBezTo>
                  <a:cubicBezTo>
                    <a:pt x="1403" y="837"/>
                    <a:pt x="1404" y="833"/>
                    <a:pt x="1404" y="830"/>
                  </a:cubicBezTo>
                  <a:cubicBezTo>
                    <a:pt x="1405" y="823"/>
                    <a:pt x="1405" y="817"/>
                    <a:pt x="1405" y="814"/>
                  </a:cubicBezTo>
                  <a:cubicBezTo>
                    <a:pt x="1405" y="811"/>
                    <a:pt x="1402" y="810"/>
                    <a:pt x="1402" y="806"/>
                  </a:cubicBezTo>
                  <a:cubicBezTo>
                    <a:pt x="1404" y="797"/>
                    <a:pt x="1407" y="791"/>
                    <a:pt x="1406" y="778"/>
                  </a:cubicBezTo>
                  <a:cubicBezTo>
                    <a:pt x="1406" y="775"/>
                    <a:pt x="1405" y="773"/>
                    <a:pt x="1404" y="770"/>
                  </a:cubicBezTo>
                  <a:cubicBezTo>
                    <a:pt x="1404" y="767"/>
                    <a:pt x="1405" y="765"/>
                    <a:pt x="1405" y="761"/>
                  </a:cubicBezTo>
                  <a:cubicBezTo>
                    <a:pt x="1405" y="759"/>
                    <a:pt x="1405" y="754"/>
                    <a:pt x="1404" y="749"/>
                  </a:cubicBezTo>
                  <a:cubicBezTo>
                    <a:pt x="1404" y="743"/>
                    <a:pt x="1404" y="737"/>
                    <a:pt x="1404" y="731"/>
                  </a:cubicBezTo>
                  <a:cubicBezTo>
                    <a:pt x="1404" y="728"/>
                    <a:pt x="1405" y="724"/>
                    <a:pt x="1405" y="721"/>
                  </a:cubicBezTo>
                  <a:cubicBezTo>
                    <a:pt x="1405" y="718"/>
                    <a:pt x="1403" y="715"/>
                    <a:pt x="1403" y="712"/>
                  </a:cubicBezTo>
                  <a:cubicBezTo>
                    <a:pt x="1402" y="707"/>
                    <a:pt x="1402" y="701"/>
                    <a:pt x="1402" y="697"/>
                  </a:cubicBezTo>
                  <a:cubicBezTo>
                    <a:pt x="1403" y="693"/>
                    <a:pt x="1402" y="687"/>
                    <a:pt x="1401" y="680"/>
                  </a:cubicBezTo>
                  <a:cubicBezTo>
                    <a:pt x="1400" y="674"/>
                    <a:pt x="1399" y="666"/>
                    <a:pt x="1398" y="660"/>
                  </a:cubicBezTo>
                  <a:cubicBezTo>
                    <a:pt x="1397" y="650"/>
                    <a:pt x="1396" y="632"/>
                    <a:pt x="1391" y="617"/>
                  </a:cubicBezTo>
                  <a:cubicBezTo>
                    <a:pt x="1392" y="613"/>
                    <a:pt x="1392" y="617"/>
                    <a:pt x="1395" y="616"/>
                  </a:cubicBezTo>
                  <a:cubicBezTo>
                    <a:pt x="1394" y="610"/>
                    <a:pt x="1392" y="611"/>
                    <a:pt x="1393" y="607"/>
                  </a:cubicBezTo>
                  <a:cubicBezTo>
                    <a:pt x="1391" y="604"/>
                    <a:pt x="1388" y="605"/>
                    <a:pt x="1387" y="598"/>
                  </a:cubicBezTo>
                  <a:cubicBezTo>
                    <a:pt x="1389" y="597"/>
                    <a:pt x="1389" y="601"/>
                    <a:pt x="1391" y="601"/>
                  </a:cubicBezTo>
                  <a:cubicBezTo>
                    <a:pt x="1392" y="598"/>
                    <a:pt x="1388" y="587"/>
                    <a:pt x="1386" y="581"/>
                  </a:cubicBezTo>
                  <a:cubicBezTo>
                    <a:pt x="1385" y="576"/>
                    <a:pt x="1384" y="581"/>
                    <a:pt x="1384" y="583"/>
                  </a:cubicBezTo>
                  <a:cubicBezTo>
                    <a:pt x="1382" y="581"/>
                    <a:pt x="1381" y="571"/>
                    <a:pt x="1379" y="565"/>
                  </a:cubicBezTo>
                  <a:cubicBezTo>
                    <a:pt x="1379" y="563"/>
                    <a:pt x="1381" y="563"/>
                    <a:pt x="1382" y="560"/>
                  </a:cubicBezTo>
                  <a:cubicBezTo>
                    <a:pt x="1382" y="557"/>
                    <a:pt x="1379" y="558"/>
                    <a:pt x="1379" y="557"/>
                  </a:cubicBezTo>
                  <a:cubicBezTo>
                    <a:pt x="1378" y="555"/>
                    <a:pt x="1379" y="552"/>
                    <a:pt x="1378" y="550"/>
                  </a:cubicBezTo>
                  <a:cubicBezTo>
                    <a:pt x="1378" y="546"/>
                    <a:pt x="1376" y="542"/>
                    <a:pt x="1375" y="539"/>
                  </a:cubicBezTo>
                  <a:cubicBezTo>
                    <a:pt x="1374" y="535"/>
                    <a:pt x="1372" y="534"/>
                    <a:pt x="1370" y="530"/>
                  </a:cubicBezTo>
                  <a:cubicBezTo>
                    <a:pt x="1369" y="527"/>
                    <a:pt x="1364" y="515"/>
                    <a:pt x="1363" y="513"/>
                  </a:cubicBezTo>
                  <a:cubicBezTo>
                    <a:pt x="1363" y="511"/>
                    <a:pt x="1363" y="511"/>
                    <a:pt x="1363" y="509"/>
                  </a:cubicBezTo>
                  <a:cubicBezTo>
                    <a:pt x="1360" y="504"/>
                    <a:pt x="1358" y="501"/>
                    <a:pt x="1356" y="497"/>
                  </a:cubicBezTo>
                  <a:cubicBezTo>
                    <a:pt x="1353" y="489"/>
                    <a:pt x="1350" y="479"/>
                    <a:pt x="1347" y="470"/>
                  </a:cubicBezTo>
                  <a:cubicBezTo>
                    <a:pt x="1345" y="468"/>
                    <a:pt x="1344" y="464"/>
                    <a:pt x="1342" y="461"/>
                  </a:cubicBezTo>
                  <a:cubicBezTo>
                    <a:pt x="1341" y="458"/>
                    <a:pt x="1339" y="456"/>
                    <a:pt x="1339" y="453"/>
                  </a:cubicBezTo>
                  <a:cubicBezTo>
                    <a:pt x="1338" y="447"/>
                    <a:pt x="1336" y="448"/>
                    <a:pt x="1332" y="442"/>
                  </a:cubicBezTo>
                  <a:cubicBezTo>
                    <a:pt x="1331" y="440"/>
                    <a:pt x="1331" y="437"/>
                    <a:pt x="1329" y="434"/>
                  </a:cubicBezTo>
                  <a:cubicBezTo>
                    <a:pt x="1328" y="432"/>
                    <a:pt x="1327" y="432"/>
                    <a:pt x="1326" y="430"/>
                  </a:cubicBezTo>
                  <a:cubicBezTo>
                    <a:pt x="1321" y="421"/>
                    <a:pt x="1319" y="412"/>
                    <a:pt x="1314" y="404"/>
                  </a:cubicBezTo>
                  <a:cubicBezTo>
                    <a:pt x="1313" y="401"/>
                    <a:pt x="1310" y="398"/>
                    <a:pt x="1309" y="396"/>
                  </a:cubicBezTo>
                  <a:cubicBezTo>
                    <a:pt x="1304" y="388"/>
                    <a:pt x="1293" y="369"/>
                    <a:pt x="1287" y="360"/>
                  </a:cubicBezTo>
                  <a:cubicBezTo>
                    <a:pt x="1283" y="355"/>
                    <a:pt x="1279" y="350"/>
                    <a:pt x="1275" y="344"/>
                  </a:cubicBezTo>
                  <a:cubicBezTo>
                    <a:pt x="1271" y="339"/>
                    <a:pt x="1267" y="333"/>
                    <a:pt x="1264" y="330"/>
                  </a:cubicBezTo>
                  <a:cubicBezTo>
                    <a:pt x="1260" y="324"/>
                    <a:pt x="1264" y="326"/>
                    <a:pt x="1263" y="323"/>
                  </a:cubicBezTo>
                  <a:cubicBezTo>
                    <a:pt x="1260" y="318"/>
                    <a:pt x="1255" y="316"/>
                    <a:pt x="1251" y="311"/>
                  </a:cubicBezTo>
                  <a:cubicBezTo>
                    <a:pt x="1249" y="309"/>
                    <a:pt x="1248" y="305"/>
                    <a:pt x="1246" y="303"/>
                  </a:cubicBezTo>
                  <a:cubicBezTo>
                    <a:pt x="1243" y="299"/>
                    <a:pt x="1237" y="295"/>
                    <a:pt x="1234" y="291"/>
                  </a:cubicBezTo>
                  <a:cubicBezTo>
                    <a:pt x="1231" y="288"/>
                    <a:pt x="1233" y="288"/>
                    <a:pt x="1230" y="284"/>
                  </a:cubicBezTo>
                  <a:cubicBezTo>
                    <a:pt x="1230" y="285"/>
                    <a:pt x="1223" y="278"/>
                    <a:pt x="1221" y="276"/>
                  </a:cubicBezTo>
                  <a:cubicBezTo>
                    <a:pt x="1222" y="276"/>
                    <a:pt x="1215" y="267"/>
                    <a:pt x="1217" y="267"/>
                  </a:cubicBezTo>
                  <a:cubicBezTo>
                    <a:pt x="1221" y="270"/>
                    <a:pt x="1224" y="273"/>
                    <a:pt x="1229" y="277"/>
                  </a:cubicBezTo>
                  <a:cubicBezTo>
                    <a:pt x="1230" y="279"/>
                    <a:pt x="1233" y="283"/>
                    <a:pt x="1234" y="285"/>
                  </a:cubicBezTo>
                  <a:cubicBezTo>
                    <a:pt x="1238" y="288"/>
                    <a:pt x="1242" y="290"/>
                    <a:pt x="1245" y="293"/>
                  </a:cubicBezTo>
                  <a:cubicBezTo>
                    <a:pt x="1246" y="294"/>
                    <a:pt x="1246" y="297"/>
                    <a:pt x="1248" y="299"/>
                  </a:cubicBezTo>
                  <a:cubicBezTo>
                    <a:pt x="1250" y="302"/>
                    <a:pt x="1254" y="305"/>
                    <a:pt x="1258" y="308"/>
                  </a:cubicBezTo>
                  <a:cubicBezTo>
                    <a:pt x="1263" y="313"/>
                    <a:pt x="1266" y="320"/>
                    <a:pt x="1272" y="326"/>
                  </a:cubicBezTo>
                  <a:cubicBezTo>
                    <a:pt x="1276" y="331"/>
                    <a:pt x="1282" y="335"/>
                    <a:pt x="1285" y="340"/>
                  </a:cubicBezTo>
                  <a:cubicBezTo>
                    <a:pt x="1287" y="342"/>
                    <a:pt x="1289" y="347"/>
                    <a:pt x="1290" y="349"/>
                  </a:cubicBezTo>
                  <a:cubicBezTo>
                    <a:pt x="1293" y="352"/>
                    <a:pt x="1295" y="356"/>
                    <a:pt x="1298" y="360"/>
                  </a:cubicBezTo>
                  <a:cubicBezTo>
                    <a:pt x="1303" y="365"/>
                    <a:pt x="1303" y="365"/>
                    <a:pt x="1303" y="365"/>
                  </a:cubicBezTo>
                  <a:cubicBezTo>
                    <a:pt x="1304" y="367"/>
                    <a:pt x="1305" y="369"/>
                    <a:pt x="1307" y="371"/>
                  </a:cubicBezTo>
                  <a:cubicBezTo>
                    <a:pt x="1312" y="379"/>
                    <a:pt x="1318" y="386"/>
                    <a:pt x="1322" y="392"/>
                  </a:cubicBezTo>
                  <a:cubicBezTo>
                    <a:pt x="1324" y="395"/>
                    <a:pt x="1324" y="398"/>
                    <a:pt x="1326" y="401"/>
                  </a:cubicBezTo>
                  <a:cubicBezTo>
                    <a:pt x="1328" y="405"/>
                    <a:pt x="1331" y="407"/>
                    <a:pt x="1332" y="409"/>
                  </a:cubicBezTo>
                  <a:cubicBezTo>
                    <a:pt x="1334" y="412"/>
                    <a:pt x="1334" y="416"/>
                    <a:pt x="1335" y="418"/>
                  </a:cubicBezTo>
                  <a:cubicBezTo>
                    <a:pt x="1337" y="421"/>
                    <a:pt x="1340" y="425"/>
                    <a:pt x="1342" y="428"/>
                  </a:cubicBezTo>
                  <a:cubicBezTo>
                    <a:pt x="1343" y="433"/>
                    <a:pt x="1344" y="437"/>
                    <a:pt x="1345" y="441"/>
                  </a:cubicBezTo>
                  <a:cubicBezTo>
                    <a:pt x="1349" y="448"/>
                    <a:pt x="1347" y="439"/>
                    <a:pt x="1350" y="443"/>
                  </a:cubicBezTo>
                  <a:cubicBezTo>
                    <a:pt x="1352" y="449"/>
                    <a:pt x="1355" y="453"/>
                    <a:pt x="1358" y="458"/>
                  </a:cubicBezTo>
                  <a:cubicBezTo>
                    <a:pt x="1360" y="463"/>
                    <a:pt x="1363" y="468"/>
                    <a:pt x="1366" y="472"/>
                  </a:cubicBezTo>
                  <a:cubicBezTo>
                    <a:pt x="1367" y="475"/>
                    <a:pt x="1367" y="479"/>
                    <a:pt x="1368" y="482"/>
                  </a:cubicBezTo>
                  <a:cubicBezTo>
                    <a:pt x="1368" y="484"/>
                    <a:pt x="1370" y="486"/>
                    <a:pt x="1371" y="488"/>
                  </a:cubicBezTo>
                  <a:cubicBezTo>
                    <a:pt x="1372" y="490"/>
                    <a:pt x="1374" y="492"/>
                    <a:pt x="1375" y="494"/>
                  </a:cubicBezTo>
                  <a:cubicBezTo>
                    <a:pt x="1375" y="495"/>
                    <a:pt x="1375" y="501"/>
                    <a:pt x="1376" y="502"/>
                  </a:cubicBezTo>
                  <a:cubicBezTo>
                    <a:pt x="1377" y="505"/>
                    <a:pt x="1380" y="509"/>
                    <a:pt x="1381" y="512"/>
                  </a:cubicBezTo>
                  <a:cubicBezTo>
                    <a:pt x="1383" y="516"/>
                    <a:pt x="1384" y="519"/>
                    <a:pt x="1385" y="523"/>
                  </a:cubicBezTo>
                  <a:cubicBezTo>
                    <a:pt x="1387" y="527"/>
                    <a:pt x="1388" y="531"/>
                    <a:pt x="1389" y="534"/>
                  </a:cubicBezTo>
                  <a:cubicBezTo>
                    <a:pt x="1390" y="538"/>
                    <a:pt x="1393" y="542"/>
                    <a:pt x="1395" y="547"/>
                  </a:cubicBezTo>
                  <a:cubicBezTo>
                    <a:pt x="1397" y="552"/>
                    <a:pt x="1398" y="557"/>
                    <a:pt x="1399" y="561"/>
                  </a:cubicBezTo>
                  <a:cubicBezTo>
                    <a:pt x="1400" y="565"/>
                    <a:pt x="1403" y="566"/>
                    <a:pt x="1404" y="568"/>
                  </a:cubicBezTo>
                  <a:cubicBezTo>
                    <a:pt x="1406" y="573"/>
                    <a:pt x="1407" y="578"/>
                    <a:pt x="1408" y="584"/>
                  </a:cubicBezTo>
                  <a:cubicBezTo>
                    <a:pt x="1409" y="586"/>
                    <a:pt x="1409" y="589"/>
                    <a:pt x="1410" y="592"/>
                  </a:cubicBezTo>
                  <a:cubicBezTo>
                    <a:pt x="1410" y="595"/>
                    <a:pt x="1411" y="597"/>
                    <a:pt x="1412" y="600"/>
                  </a:cubicBezTo>
                  <a:cubicBezTo>
                    <a:pt x="1412" y="603"/>
                    <a:pt x="1415" y="606"/>
                    <a:pt x="1415" y="610"/>
                  </a:cubicBezTo>
                  <a:cubicBezTo>
                    <a:pt x="1416" y="613"/>
                    <a:pt x="1416" y="616"/>
                    <a:pt x="1417" y="619"/>
                  </a:cubicBezTo>
                  <a:cubicBezTo>
                    <a:pt x="1418" y="624"/>
                    <a:pt x="1420" y="626"/>
                    <a:pt x="1421" y="631"/>
                  </a:cubicBezTo>
                  <a:cubicBezTo>
                    <a:pt x="1422" y="636"/>
                    <a:pt x="1421" y="641"/>
                    <a:pt x="1422" y="646"/>
                  </a:cubicBezTo>
                  <a:cubicBezTo>
                    <a:pt x="1423" y="649"/>
                    <a:pt x="1424" y="653"/>
                    <a:pt x="1425" y="656"/>
                  </a:cubicBezTo>
                  <a:cubicBezTo>
                    <a:pt x="1425" y="660"/>
                    <a:pt x="1424" y="660"/>
                    <a:pt x="1424" y="662"/>
                  </a:cubicBezTo>
                  <a:cubicBezTo>
                    <a:pt x="1424" y="665"/>
                    <a:pt x="1426" y="667"/>
                    <a:pt x="1426" y="669"/>
                  </a:cubicBezTo>
                  <a:cubicBezTo>
                    <a:pt x="1427" y="671"/>
                    <a:pt x="1425" y="671"/>
                    <a:pt x="1425" y="675"/>
                  </a:cubicBezTo>
                  <a:cubicBezTo>
                    <a:pt x="1426" y="685"/>
                    <a:pt x="1428" y="696"/>
                    <a:pt x="1432" y="700"/>
                  </a:cubicBezTo>
                  <a:cubicBezTo>
                    <a:pt x="1431" y="707"/>
                    <a:pt x="1431" y="712"/>
                    <a:pt x="1433" y="724"/>
                  </a:cubicBezTo>
                  <a:cubicBezTo>
                    <a:pt x="1434" y="727"/>
                    <a:pt x="1435" y="731"/>
                    <a:pt x="1435" y="734"/>
                  </a:cubicBezTo>
                  <a:cubicBezTo>
                    <a:pt x="1436" y="737"/>
                    <a:pt x="1435" y="740"/>
                    <a:pt x="1435" y="745"/>
                  </a:cubicBezTo>
                  <a:cubicBezTo>
                    <a:pt x="1435" y="752"/>
                    <a:pt x="1435" y="756"/>
                    <a:pt x="1435" y="761"/>
                  </a:cubicBezTo>
                  <a:cubicBezTo>
                    <a:pt x="1434" y="768"/>
                    <a:pt x="1432" y="761"/>
                    <a:pt x="1434" y="767"/>
                  </a:cubicBezTo>
                  <a:cubicBezTo>
                    <a:pt x="1434" y="768"/>
                    <a:pt x="1434" y="770"/>
                    <a:pt x="1435" y="773"/>
                  </a:cubicBezTo>
                  <a:cubicBezTo>
                    <a:pt x="1435" y="777"/>
                    <a:pt x="1435" y="780"/>
                    <a:pt x="1434" y="783"/>
                  </a:cubicBezTo>
                  <a:cubicBezTo>
                    <a:pt x="1434" y="790"/>
                    <a:pt x="1434" y="783"/>
                    <a:pt x="1432" y="785"/>
                  </a:cubicBezTo>
                  <a:close/>
                  <a:moveTo>
                    <a:pt x="389" y="109"/>
                  </a:moveTo>
                  <a:cubicBezTo>
                    <a:pt x="387" y="113"/>
                    <a:pt x="385" y="112"/>
                    <a:pt x="379" y="115"/>
                  </a:cubicBezTo>
                  <a:cubicBezTo>
                    <a:pt x="378" y="113"/>
                    <a:pt x="386" y="109"/>
                    <a:pt x="389" y="109"/>
                  </a:cubicBezTo>
                  <a:close/>
                  <a:moveTo>
                    <a:pt x="997" y="105"/>
                  </a:moveTo>
                  <a:cubicBezTo>
                    <a:pt x="995" y="103"/>
                    <a:pt x="992" y="102"/>
                    <a:pt x="990" y="101"/>
                  </a:cubicBezTo>
                  <a:cubicBezTo>
                    <a:pt x="987" y="100"/>
                    <a:pt x="985" y="99"/>
                    <a:pt x="982" y="99"/>
                  </a:cubicBezTo>
                  <a:cubicBezTo>
                    <a:pt x="978" y="97"/>
                    <a:pt x="975" y="96"/>
                    <a:pt x="975" y="93"/>
                  </a:cubicBezTo>
                  <a:cubicBezTo>
                    <a:pt x="977" y="94"/>
                    <a:pt x="984" y="96"/>
                    <a:pt x="989" y="98"/>
                  </a:cubicBezTo>
                  <a:cubicBezTo>
                    <a:pt x="994" y="100"/>
                    <a:pt x="999" y="103"/>
                    <a:pt x="997" y="105"/>
                  </a:cubicBezTo>
                  <a:close/>
                  <a:moveTo>
                    <a:pt x="335" y="144"/>
                  </a:moveTo>
                  <a:cubicBezTo>
                    <a:pt x="334" y="146"/>
                    <a:pt x="333" y="149"/>
                    <a:pt x="330" y="151"/>
                  </a:cubicBezTo>
                  <a:cubicBezTo>
                    <a:pt x="327" y="154"/>
                    <a:pt x="326" y="153"/>
                    <a:pt x="323" y="154"/>
                  </a:cubicBezTo>
                  <a:cubicBezTo>
                    <a:pt x="317" y="158"/>
                    <a:pt x="310" y="166"/>
                    <a:pt x="304" y="168"/>
                  </a:cubicBezTo>
                  <a:cubicBezTo>
                    <a:pt x="302" y="164"/>
                    <a:pt x="309" y="161"/>
                    <a:pt x="316" y="157"/>
                  </a:cubicBezTo>
                  <a:cubicBezTo>
                    <a:pt x="323" y="152"/>
                    <a:pt x="330" y="145"/>
                    <a:pt x="335" y="144"/>
                  </a:cubicBezTo>
                  <a:close/>
                  <a:moveTo>
                    <a:pt x="914" y="75"/>
                  </a:moveTo>
                  <a:cubicBezTo>
                    <a:pt x="911" y="78"/>
                    <a:pt x="898" y="74"/>
                    <a:pt x="891" y="72"/>
                  </a:cubicBezTo>
                  <a:cubicBezTo>
                    <a:pt x="880" y="69"/>
                    <a:pt x="868" y="64"/>
                    <a:pt x="859" y="64"/>
                  </a:cubicBezTo>
                  <a:cubicBezTo>
                    <a:pt x="856" y="64"/>
                    <a:pt x="850" y="63"/>
                    <a:pt x="846" y="62"/>
                  </a:cubicBezTo>
                  <a:cubicBezTo>
                    <a:pt x="842" y="62"/>
                    <a:pt x="840" y="60"/>
                    <a:pt x="838" y="60"/>
                  </a:cubicBezTo>
                  <a:cubicBezTo>
                    <a:pt x="834" y="59"/>
                    <a:pt x="831" y="61"/>
                    <a:pt x="827" y="60"/>
                  </a:cubicBezTo>
                  <a:cubicBezTo>
                    <a:pt x="817" y="59"/>
                    <a:pt x="809" y="58"/>
                    <a:pt x="802" y="56"/>
                  </a:cubicBezTo>
                  <a:cubicBezTo>
                    <a:pt x="794" y="54"/>
                    <a:pt x="788" y="52"/>
                    <a:pt x="781" y="50"/>
                  </a:cubicBezTo>
                  <a:cubicBezTo>
                    <a:pt x="775" y="48"/>
                    <a:pt x="780" y="53"/>
                    <a:pt x="775" y="52"/>
                  </a:cubicBezTo>
                  <a:cubicBezTo>
                    <a:pt x="770" y="53"/>
                    <a:pt x="770" y="50"/>
                    <a:pt x="764" y="51"/>
                  </a:cubicBezTo>
                  <a:cubicBezTo>
                    <a:pt x="769" y="45"/>
                    <a:pt x="783" y="48"/>
                    <a:pt x="793" y="49"/>
                  </a:cubicBezTo>
                  <a:cubicBezTo>
                    <a:pt x="801" y="50"/>
                    <a:pt x="812" y="52"/>
                    <a:pt x="822" y="53"/>
                  </a:cubicBezTo>
                  <a:cubicBezTo>
                    <a:pt x="824" y="54"/>
                    <a:pt x="830" y="56"/>
                    <a:pt x="829" y="55"/>
                  </a:cubicBezTo>
                  <a:cubicBezTo>
                    <a:pt x="833" y="56"/>
                    <a:pt x="838" y="55"/>
                    <a:pt x="841" y="55"/>
                  </a:cubicBezTo>
                  <a:cubicBezTo>
                    <a:pt x="845" y="55"/>
                    <a:pt x="848" y="57"/>
                    <a:pt x="849" y="57"/>
                  </a:cubicBezTo>
                  <a:cubicBezTo>
                    <a:pt x="850" y="58"/>
                    <a:pt x="852" y="57"/>
                    <a:pt x="854" y="58"/>
                  </a:cubicBezTo>
                  <a:cubicBezTo>
                    <a:pt x="861" y="59"/>
                    <a:pt x="866" y="61"/>
                    <a:pt x="871" y="63"/>
                  </a:cubicBezTo>
                  <a:cubicBezTo>
                    <a:pt x="872" y="63"/>
                    <a:pt x="875" y="62"/>
                    <a:pt x="875" y="62"/>
                  </a:cubicBezTo>
                  <a:cubicBezTo>
                    <a:pt x="877" y="62"/>
                    <a:pt x="877" y="63"/>
                    <a:pt x="877" y="63"/>
                  </a:cubicBezTo>
                  <a:cubicBezTo>
                    <a:pt x="880" y="64"/>
                    <a:pt x="884" y="65"/>
                    <a:pt x="887" y="65"/>
                  </a:cubicBezTo>
                  <a:cubicBezTo>
                    <a:pt x="889" y="66"/>
                    <a:pt x="891" y="66"/>
                    <a:pt x="892" y="66"/>
                  </a:cubicBezTo>
                  <a:cubicBezTo>
                    <a:pt x="894" y="67"/>
                    <a:pt x="896" y="67"/>
                    <a:pt x="897" y="68"/>
                  </a:cubicBezTo>
                  <a:cubicBezTo>
                    <a:pt x="904" y="70"/>
                    <a:pt x="910" y="72"/>
                    <a:pt x="914" y="75"/>
                  </a:cubicBezTo>
                  <a:close/>
                  <a:moveTo>
                    <a:pt x="294" y="177"/>
                  </a:moveTo>
                  <a:cubicBezTo>
                    <a:pt x="290" y="180"/>
                    <a:pt x="286" y="184"/>
                    <a:pt x="282" y="187"/>
                  </a:cubicBezTo>
                  <a:cubicBezTo>
                    <a:pt x="278" y="191"/>
                    <a:pt x="274" y="194"/>
                    <a:pt x="270" y="195"/>
                  </a:cubicBezTo>
                  <a:cubicBezTo>
                    <a:pt x="272" y="193"/>
                    <a:pt x="276" y="187"/>
                    <a:pt x="281" y="183"/>
                  </a:cubicBezTo>
                  <a:cubicBezTo>
                    <a:pt x="287" y="179"/>
                    <a:pt x="292" y="176"/>
                    <a:pt x="294" y="177"/>
                  </a:cubicBezTo>
                  <a:close/>
                  <a:moveTo>
                    <a:pt x="703" y="45"/>
                  </a:moveTo>
                  <a:cubicBezTo>
                    <a:pt x="705" y="49"/>
                    <a:pt x="697" y="48"/>
                    <a:pt x="691" y="48"/>
                  </a:cubicBezTo>
                  <a:cubicBezTo>
                    <a:pt x="689" y="48"/>
                    <a:pt x="685" y="48"/>
                    <a:pt x="682" y="48"/>
                  </a:cubicBezTo>
                  <a:cubicBezTo>
                    <a:pt x="679" y="48"/>
                    <a:pt x="677" y="48"/>
                    <a:pt x="674" y="49"/>
                  </a:cubicBezTo>
                  <a:cubicBezTo>
                    <a:pt x="668" y="50"/>
                    <a:pt x="662" y="52"/>
                    <a:pt x="655" y="53"/>
                  </a:cubicBezTo>
                  <a:cubicBezTo>
                    <a:pt x="653" y="53"/>
                    <a:pt x="650" y="54"/>
                    <a:pt x="646" y="54"/>
                  </a:cubicBezTo>
                  <a:cubicBezTo>
                    <a:pt x="643" y="55"/>
                    <a:pt x="638" y="55"/>
                    <a:pt x="634" y="56"/>
                  </a:cubicBezTo>
                  <a:cubicBezTo>
                    <a:pt x="625" y="56"/>
                    <a:pt x="617" y="57"/>
                    <a:pt x="615" y="56"/>
                  </a:cubicBezTo>
                  <a:cubicBezTo>
                    <a:pt x="614" y="56"/>
                    <a:pt x="608" y="56"/>
                    <a:pt x="608" y="56"/>
                  </a:cubicBezTo>
                  <a:cubicBezTo>
                    <a:pt x="602" y="58"/>
                    <a:pt x="602" y="60"/>
                    <a:pt x="599" y="60"/>
                  </a:cubicBezTo>
                  <a:cubicBezTo>
                    <a:pt x="595" y="61"/>
                    <a:pt x="592" y="61"/>
                    <a:pt x="589" y="61"/>
                  </a:cubicBezTo>
                  <a:cubicBezTo>
                    <a:pt x="584" y="62"/>
                    <a:pt x="579" y="63"/>
                    <a:pt x="574" y="64"/>
                  </a:cubicBezTo>
                  <a:cubicBezTo>
                    <a:pt x="569" y="65"/>
                    <a:pt x="564" y="67"/>
                    <a:pt x="559" y="68"/>
                  </a:cubicBezTo>
                  <a:cubicBezTo>
                    <a:pt x="551" y="69"/>
                    <a:pt x="540" y="74"/>
                    <a:pt x="536" y="70"/>
                  </a:cubicBezTo>
                  <a:cubicBezTo>
                    <a:pt x="548" y="68"/>
                    <a:pt x="558" y="64"/>
                    <a:pt x="570" y="62"/>
                  </a:cubicBezTo>
                  <a:cubicBezTo>
                    <a:pt x="574" y="61"/>
                    <a:pt x="579" y="61"/>
                    <a:pt x="583" y="60"/>
                  </a:cubicBezTo>
                  <a:cubicBezTo>
                    <a:pt x="587" y="60"/>
                    <a:pt x="591" y="57"/>
                    <a:pt x="594" y="57"/>
                  </a:cubicBezTo>
                  <a:cubicBezTo>
                    <a:pt x="596" y="56"/>
                    <a:pt x="600" y="58"/>
                    <a:pt x="602" y="57"/>
                  </a:cubicBezTo>
                  <a:cubicBezTo>
                    <a:pt x="603" y="57"/>
                    <a:pt x="606" y="54"/>
                    <a:pt x="609" y="53"/>
                  </a:cubicBezTo>
                  <a:cubicBezTo>
                    <a:pt x="620" y="52"/>
                    <a:pt x="634" y="51"/>
                    <a:pt x="647" y="49"/>
                  </a:cubicBezTo>
                  <a:cubicBezTo>
                    <a:pt x="653" y="49"/>
                    <a:pt x="658" y="47"/>
                    <a:pt x="663" y="47"/>
                  </a:cubicBezTo>
                  <a:cubicBezTo>
                    <a:pt x="667" y="46"/>
                    <a:pt x="672" y="46"/>
                    <a:pt x="676" y="46"/>
                  </a:cubicBezTo>
                  <a:cubicBezTo>
                    <a:pt x="680" y="46"/>
                    <a:pt x="684" y="46"/>
                    <a:pt x="687" y="46"/>
                  </a:cubicBezTo>
                  <a:cubicBezTo>
                    <a:pt x="691" y="46"/>
                    <a:pt x="695" y="47"/>
                    <a:pt x="697" y="46"/>
                  </a:cubicBezTo>
                  <a:cubicBezTo>
                    <a:pt x="699" y="46"/>
                    <a:pt x="700" y="42"/>
                    <a:pt x="703" y="45"/>
                  </a:cubicBezTo>
                  <a:close/>
                  <a:moveTo>
                    <a:pt x="267" y="198"/>
                  </a:moveTo>
                  <a:cubicBezTo>
                    <a:pt x="263" y="202"/>
                    <a:pt x="258" y="206"/>
                    <a:pt x="254" y="211"/>
                  </a:cubicBezTo>
                  <a:cubicBezTo>
                    <a:pt x="249" y="215"/>
                    <a:pt x="244" y="221"/>
                    <a:pt x="238" y="226"/>
                  </a:cubicBezTo>
                  <a:cubicBezTo>
                    <a:pt x="235" y="228"/>
                    <a:pt x="222" y="240"/>
                    <a:pt x="221" y="238"/>
                  </a:cubicBezTo>
                  <a:cubicBezTo>
                    <a:pt x="221" y="235"/>
                    <a:pt x="225" y="234"/>
                    <a:pt x="228" y="231"/>
                  </a:cubicBezTo>
                  <a:cubicBezTo>
                    <a:pt x="232" y="227"/>
                    <a:pt x="239" y="220"/>
                    <a:pt x="244" y="215"/>
                  </a:cubicBezTo>
                  <a:cubicBezTo>
                    <a:pt x="247" y="214"/>
                    <a:pt x="250" y="212"/>
                    <a:pt x="252" y="210"/>
                  </a:cubicBezTo>
                  <a:cubicBezTo>
                    <a:pt x="255" y="207"/>
                    <a:pt x="260" y="195"/>
                    <a:pt x="267" y="198"/>
                  </a:cubicBezTo>
                  <a:close/>
                  <a:moveTo>
                    <a:pt x="219" y="242"/>
                  </a:moveTo>
                  <a:cubicBezTo>
                    <a:pt x="222" y="244"/>
                    <a:pt x="213" y="249"/>
                    <a:pt x="209" y="253"/>
                  </a:cubicBezTo>
                  <a:cubicBezTo>
                    <a:pt x="204" y="258"/>
                    <a:pt x="200" y="265"/>
                    <a:pt x="196" y="270"/>
                  </a:cubicBezTo>
                  <a:cubicBezTo>
                    <a:pt x="194" y="272"/>
                    <a:pt x="191" y="272"/>
                    <a:pt x="190" y="272"/>
                  </a:cubicBezTo>
                  <a:cubicBezTo>
                    <a:pt x="184" y="280"/>
                    <a:pt x="181" y="289"/>
                    <a:pt x="172" y="295"/>
                  </a:cubicBezTo>
                  <a:cubicBezTo>
                    <a:pt x="173" y="289"/>
                    <a:pt x="180" y="283"/>
                    <a:pt x="184" y="279"/>
                  </a:cubicBezTo>
                  <a:cubicBezTo>
                    <a:pt x="186" y="277"/>
                    <a:pt x="185" y="276"/>
                    <a:pt x="187" y="275"/>
                  </a:cubicBezTo>
                  <a:cubicBezTo>
                    <a:pt x="190" y="272"/>
                    <a:pt x="191" y="272"/>
                    <a:pt x="193" y="270"/>
                  </a:cubicBezTo>
                  <a:cubicBezTo>
                    <a:pt x="194" y="269"/>
                    <a:pt x="193" y="266"/>
                    <a:pt x="194" y="265"/>
                  </a:cubicBezTo>
                  <a:cubicBezTo>
                    <a:pt x="196" y="262"/>
                    <a:pt x="198" y="262"/>
                    <a:pt x="200" y="260"/>
                  </a:cubicBezTo>
                  <a:cubicBezTo>
                    <a:pt x="202" y="258"/>
                    <a:pt x="203" y="256"/>
                    <a:pt x="206" y="253"/>
                  </a:cubicBezTo>
                  <a:cubicBezTo>
                    <a:pt x="210" y="249"/>
                    <a:pt x="215" y="246"/>
                    <a:pt x="219" y="242"/>
                  </a:cubicBezTo>
                  <a:close/>
                  <a:moveTo>
                    <a:pt x="1214" y="265"/>
                  </a:moveTo>
                  <a:cubicBezTo>
                    <a:pt x="1212" y="267"/>
                    <a:pt x="1199" y="257"/>
                    <a:pt x="1203" y="254"/>
                  </a:cubicBezTo>
                  <a:cubicBezTo>
                    <a:pt x="1206" y="257"/>
                    <a:pt x="1212" y="261"/>
                    <a:pt x="1214" y="265"/>
                  </a:cubicBezTo>
                  <a:close/>
                  <a:moveTo>
                    <a:pt x="520" y="76"/>
                  </a:moveTo>
                  <a:cubicBezTo>
                    <a:pt x="518" y="79"/>
                    <a:pt x="508" y="81"/>
                    <a:pt x="501" y="83"/>
                  </a:cubicBezTo>
                  <a:cubicBezTo>
                    <a:pt x="500" y="79"/>
                    <a:pt x="518" y="74"/>
                    <a:pt x="520" y="76"/>
                  </a:cubicBezTo>
                  <a:close/>
                  <a:moveTo>
                    <a:pt x="533" y="73"/>
                  </a:moveTo>
                  <a:cubicBezTo>
                    <a:pt x="529" y="75"/>
                    <a:pt x="526" y="77"/>
                    <a:pt x="522" y="76"/>
                  </a:cubicBezTo>
                  <a:cubicBezTo>
                    <a:pt x="521" y="74"/>
                    <a:pt x="534" y="69"/>
                    <a:pt x="533" y="73"/>
                  </a:cubicBezTo>
                  <a:close/>
                  <a:moveTo>
                    <a:pt x="486" y="86"/>
                  </a:moveTo>
                  <a:cubicBezTo>
                    <a:pt x="485" y="91"/>
                    <a:pt x="478" y="91"/>
                    <a:pt x="472" y="92"/>
                  </a:cubicBezTo>
                  <a:cubicBezTo>
                    <a:pt x="471" y="90"/>
                    <a:pt x="480" y="88"/>
                    <a:pt x="486" y="86"/>
                  </a:cubicBezTo>
                  <a:close/>
                  <a:moveTo>
                    <a:pt x="499" y="83"/>
                  </a:moveTo>
                  <a:cubicBezTo>
                    <a:pt x="497" y="85"/>
                    <a:pt x="493" y="87"/>
                    <a:pt x="490" y="87"/>
                  </a:cubicBezTo>
                  <a:cubicBezTo>
                    <a:pt x="489" y="85"/>
                    <a:pt x="496" y="83"/>
                    <a:pt x="499" y="83"/>
                  </a:cubicBezTo>
                  <a:close/>
                  <a:moveTo>
                    <a:pt x="163" y="307"/>
                  </a:moveTo>
                  <a:cubicBezTo>
                    <a:pt x="161" y="313"/>
                    <a:pt x="152" y="323"/>
                    <a:pt x="146" y="332"/>
                  </a:cubicBezTo>
                  <a:cubicBezTo>
                    <a:pt x="142" y="337"/>
                    <a:pt x="141" y="343"/>
                    <a:pt x="136" y="346"/>
                  </a:cubicBezTo>
                  <a:cubicBezTo>
                    <a:pt x="135" y="345"/>
                    <a:pt x="136" y="343"/>
                    <a:pt x="135" y="343"/>
                  </a:cubicBezTo>
                  <a:cubicBezTo>
                    <a:pt x="137" y="339"/>
                    <a:pt x="139" y="336"/>
                    <a:pt x="141" y="333"/>
                  </a:cubicBezTo>
                  <a:cubicBezTo>
                    <a:pt x="144" y="329"/>
                    <a:pt x="146" y="326"/>
                    <a:pt x="149" y="323"/>
                  </a:cubicBezTo>
                  <a:cubicBezTo>
                    <a:pt x="154" y="317"/>
                    <a:pt x="160" y="311"/>
                    <a:pt x="163" y="307"/>
                  </a:cubicBezTo>
                  <a:close/>
                  <a:moveTo>
                    <a:pt x="97" y="410"/>
                  </a:moveTo>
                  <a:cubicBezTo>
                    <a:pt x="101" y="412"/>
                    <a:pt x="96" y="418"/>
                    <a:pt x="93" y="421"/>
                  </a:cubicBezTo>
                  <a:cubicBezTo>
                    <a:pt x="91" y="420"/>
                    <a:pt x="95" y="415"/>
                    <a:pt x="97" y="410"/>
                  </a:cubicBezTo>
                  <a:close/>
                  <a:moveTo>
                    <a:pt x="279" y="1306"/>
                  </a:moveTo>
                  <a:cubicBezTo>
                    <a:pt x="274" y="1302"/>
                    <a:pt x="266" y="1297"/>
                    <a:pt x="264" y="1293"/>
                  </a:cubicBezTo>
                  <a:cubicBezTo>
                    <a:pt x="266" y="1291"/>
                    <a:pt x="283" y="1304"/>
                    <a:pt x="279" y="1306"/>
                  </a:cubicBezTo>
                  <a:close/>
                  <a:moveTo>
                    <a:pt x="1290" y="1120"/>
                  </a:moveTo>
                  <a:cubicBezTo>
                    <a:pt x="1288" y="1123"/>
                    <a:pt x="1284" y="1132"/>
                    <a:pt x="1283" y="1128"/>
                  </a:cubicBezTo>
                  <a:cubicBezTo>
                    <a:pt x="1285" y="1126"/>
                    <a:pt x="1289" y="1117"/>
                    <a:pt x="1290" y="1120"/>
                  </a:cubicBezTo>
                  <a:close/>
                  <a:moveTo>
                    <a:pt x="410" y="1381"/>
                  </a:moveTo>
                  <a:cubicBezTo>
                    <a:pt x="412" y="1380"/>
                    <a:pt x="413" y="1378"/>
                    <a:pt x="416" y="1377"/>
                  </a:cubicBezTo>
                  <a:cubicBezTo>
                    <a:pt x="421" y="1380"/>
                    <a:pt x="417" y="1387"/>
                    <a:pt x="410" y="1381"/>
                  </a:cubicBezTo>
                  <a:close/>
                  <a:moveTo>
                    <a:pt x="1257" y="1167"/>
                  </a:moveTo>
                  <a:cubicBezTo>
                    <a:pt x="1257" y="1170"/>
                    <a:pt x="1251" y="1173"/>
                    <a:pt x="1249" y="1175"/>
                  </a:cubicBezTo>
                  <a:cubicBezTo>
                    <a:pt x="1249" y="1171"/>
                    <a:pt x="1255" y="1168"/>
                    <a:pt x="1257" y="1167"/>
                  </a:cubicBezTo>
                  <a:close/>
                  <a:moveTo>
                    <a:pt x="1229" y="1201"/>
                  </a:moveTo>
                  <a:cubicBezTo>
                    <a:pt x="1227" y="1200"/>
                    <a:pt x="1235" y="1193"/>
                    <a:pt x="1235" y="1190"/>
                  </a:cubicBezTo>
                  <a:cubicBezTo>
                    <a:pt x="1237" y="1189"/>
                    <a:pt x="1239" y="1187"/>
                    <a:pt x="1240" y="1188"/>
                  </a:cubicBezTo>
                  <a:cubicBezTo>
                    <a:pt x="1238" y="1193"/>
                    <a:pt x="1232" y="1195"/>
                    <a:pt x="1229" y="1201"/>
                  </a:cubicBezTo>
                  <a:close/>
                  <a:moveTo>
                    <a:pt x="1205" y="1229"/>
                  </a:moveTo>
                  <a:cubicBezTo>
                    <a:pt x="1202" y="1227"/>
                    <a:pt x="1208" y="1223"/>
                    <a:pt x="1211" y="1220"/>
                  </a:cubicBezTo>
                  <a:cubicBezTo>
                    <a:pt x="1211" y="1222"/>
                    <a:pt x="1209" y="1225"/>
                    <a:pt x="1205" y="1229"/>
                  </a:cubicBezTo>
                  <a:close/>
                  <a:moveTo>
                    <a:pt x="1195" y="1240"/>
                  </a:moveTo>
                  <a:cubicBezTo>
                    <a:pt x="1192" y="1237"/>
                    <a:pt x="1196" y="1235"/>
                    <a:pt x="1200" y="1232"/>
                  </a:cubicBezTo>
                  <a:cubicBezTo>
                    <a:pt x="1201" y="1233"/>
                    <a:pt x="1198" y="1236"/>
                    <a:pt x="1195" y="1240"/>
                  </a:cubicBezTo>
                  <a:close/>
                  <a:moveTo>
                    <a:pt x="1150" y="1281"/>
                  </a:moveTo>
                  <a:cubicBezTo>
                    <a:pt x="1144" y="1286"/>
                    <a:pt x="1144" y="1286"/>
                    <a:pt x="1144" y="1286"/>
                  </a:cubicBezTo>
                  <a:cubicBezTo>
                    <a:pt x="1141" y="1284"/>
                    <a:pt x="1149" y="1278"/>
                    <a:pt x="1150" y="1281"/>
                  </a:cubicBezTo>
                  <a:close/>
                  <a:moveTo>
                    <a:pt x="804" y="85"/>
                  </a:moveTo>
                  <a:cubicBezTo>
                    <a:pt x="799" y="84"/>
                    <a:pt x="795" y="84"/>
                    <a:pt x="793" y="82"/>
                  </a:cubicBezTo>
                  <a:cubicBezTo>
                    <a:pt x="795" y="80"/>
                    <a:pt x="807" y="80"/>
                    <a:pt x="804" y="85"/>
                  </a:cubicBezTo>
                  <a:close/>
                  <a:moveTo>
                    <a:pt x="624" y="1441"/>
                  </a:moveTo>
                  <a:cubicBezTo>
                    <a:pt x="624" y="1438"/>
                    <a:pt x="630" y="1436"/>
                    <a:pt x="634" y="1439"/>
                  </a:cubicBezTo>
                  <a:cubicBezTo>
                    <a:pt x="632" y="1440"/>
                    <a:pt x="630" y="1442"/>
                    <a:pt x="624" y="1441"/>
                  </a:cubicBezTo>
                  <a:close/>
                  <a:moveTo>
                    <a:pt x="836" y="90"/>
                  </a:moveTo>
                  <a:cubicBezTo>
                    <a:pt x="830" y="89"/>
                    <a:pt x="825" y="89"/>
                    <a:pt x="820" y="88"/>
                  </a:cubicBezTo>
                  <a:cubicBezTo>
                    <a:pt x="815" y="88"/>
                    <a:pt x="810" y="88"/>
                    <a:pt x="807" y="87"/>
                  </a:cubicBezTo>
                  <a:cubicBezTo>
                    <a:pt x="805" y="84"/>
                    <a:pt x="819" y="85"/>
                    <a:pt x="824" y="86"/>
                  </a:cubicBezTo>
                  <a:cubicBezTo>
                    <a:pt x="823" y="86"/>
                    <a:pt x="839" y="86"/>
                    <a:pt x="836" y="90"/>
                  </a:cubicBezTo>
                  <a:close/>
                  <a:moveTo>
                    <a:pt x="867" y="96"/>
                  </a:moveTo>
                  <a:cubicBezTo>
                    <a:pt x="862" y="96"/>
                    <a:pt x="859" y="96"/>
                    <a:pt x="856" y="95"/>
                  </a:cubicBezTo>
                  <a:cubicBezTo>
                    <a:pt x="854" y="95"/>
                    <a:pt x="852" y="94"/>
                    <a:pt x="850" y="94"/>
                  </a:cubicBezTo>
                  <a:cubicBezTo>
                    <a:pt x="848" y="93"/>
                    <a:pt x="846" y="93"/>
                    <a:pt x="843" y="93"/>
                  </a:cubicBezTo>
                  <a:cubicBezTo>
                    <a:pt x="844" y="91"/>
                    <a:pt x="849" y="90"/>
                    <a:pt x="854" y="91"/>
                  </a:cubicBezTo>
                  <a:cubicBezTo>
                    <a:pt x="859" y="92"/>
                    <a:pt x="865" y="95"/>
                    <a:pt x="867" y="96"/>
                  </a:cubicBezTo>
                  <a:close/>
                  <a:moveTo>
                    <a:pt x="1063" y="1343"/>
                  </a:moveTo>
                  <a:cubicBezTo>
                    <a:pt x="1055" y="1348"/>
                    <a:pt x="1055" y="1348"/>
                    <a:pt x="1055" y="1348"/>
                  </a:cubicBezTo>
                  <a:cubicBezTo>
                    <a:pt x="1051" y="1346"/>
                    <a:pt x="1062" y="1339"/>
                    <a:pt x="1063" y="1343"/>
                  </a:cubicBezTo>
                  <a:close/>
                  <a:moveTo>
                    <a:pt x="903" y="1412"/>
                  </a:moveTo>
                  <a:cubicBezTo>
                    <a:pt x="908" y="1410"/>
                    <a:pt x="909" y="1411"/>
                    <a:pt x="913" y="1409"/>
                  </a:cubicBezTo>
                  <a:cubicBezTo>
                    <a:pt x="914" y="1412"/>
                    <a:pt x="902" y="1416"/>
                    <a:pt x="903" y="1412"/>
                  </a:cubicBezTo>
                  <a:close/>
                  <a:moveTo>
                    <a:pt x="729" y="1443"/>
                  </a:moveTo>
                  <a:cubicBezTo>
                    <a:pt x="727" y="1440"/>
                    <a:pt x="737" y="1441"/>
                    <a:pt x="739" y="1441"/>
                  </a:cubicBezTo>
                  <a:cubicBezTo>
                    <a:pt x="739" y="1443"/>
                    <a:pt x="730" y="1445"/>
                    <a:pt x="729" y="1443"/>
                  </a:cubicBezTo>
                  <a:close/>
                  <a:moveTo>
                    <a:pt x="709" y="1443"/>
                  </a:moveTo>
                  <a:cubicBezTo>
                    <a:pt x="709" y="1439"/>
                    <a:pt x="717" y="1443"/>
                    <a:pt x="722" y="1442"/>
                  </a:cubicBezTo>
                  <a:cubicBezTo>
                    <a:pt x="723" y="1444"/>
                    <a:pt x="711" y="1445"/>
                    <a:pt x="709" y="1443"/>
                  </a:cubicBezTo>
                  <a:close/>
                  <a:moveTo>
                    <a:pt x="669" y="1442"/>
                  </a:moveTo>
                  <a:cubicBezTo>
                    <a:pt x="667" y="1439"/>
                    <a:pt x="677" y="1441"/>
                    <a:pt x="678" y="1442"/>
                  </a:cubicBezTo>
                  <a:cubicBezTo>
                    <a:pt x="679" y="1444"/>
                    <a:pt x="669" y="1444"/>
                    <a:pt x="669" y="1442"/>
                  </a:cubicBezTo>
                  <a:close/>
                  <a:moveTo>
                    <a:pt x="612" y="1438"/>
                  </a:moveTo>
                  <a:cubicBezTo>
                    <a:pt x="609" y="1437"/>
                    <a:pt x="605" y="1437"/>
                    <a:pt x="605" y="1436"/>
                  </a:cubicBezTo>
                  <a:cubicBezTo>
                    <a:pt x="603" y="1433"/>
                    <a:pt x="616" y="1435"/>
                    <a:pt x="612" y="1438"/>
                  </a:cubicBezTo>
                  <a:close/>
                  <a:moveTo>
                    <a:pt x="833" y="1431"/>
                  </a:moveTo>
                  <a:cubicBezTo>
                    <a:pt x="830" y="1432"/>
                    <a:pt x="827" y="1432"/>
                    <a:pt x="824" y="1433"/>
                  </a:cubicBezTo>
                  <a:cubicBezTo>
                    <a:pt x="825" y="1431"/>
                    <a:pt x="827" y="1430"/>
                    <a:pt x="829" y="1429"/>
                  </a:cubicBezTo>
                  <a:cubicBezTo>
                    <a:pt x="831" y="1429"/>
                    <a:pt x="833" y="1429"/>
                    <a:pt x="833" y="1431"/>
                  </a:cubicBezTo>
                  <a:close/>
                  <a:moveTo>
                    <a:pt x="261" y="1279"/>
                  </a:moveTo>
                  <a:cubicBezTo>
                    <a:pt x="256" y="1275"/>
                    <a:pt x="253" y="1272"/>
                    <a:pt x="256" y="1270"/>
                  </a:cubicBezTo>
                  <a:cubicBezTo>
                    <a:pt x="259" y="1271"/>
                    <a:pt x="266" y="1278"/>
                    <a:pt x="261" y="1279"/>
                  </a:cubicBezTo>
                  <a:close/>
                  <a:moveTo>
                    <a:pt x="246" y="1263"/>
                  </a:moveTo>
                  <a:cubicBezTo>
                    <a:pt x="250" y="1265"/>
                    <a:pt x="254" y="1267"/>
                    <a:pt x="252" y="1270"/>
                  </a:cubicBezTo>
                  <a:cubicBezTo>
                    <a:pt x="249" y="1269"/>
                    <a:pt x="243" y="1264"/>
                    <a:pt x="246" y="1263"/>
                  </a:cubicBezTo>
                  <a:close/>
                  <a:moveTo>
                    <a:pt x="320" y="1323"/>
                  </a:moveTo>
                  <a:cubicBezTo>
                    <a:pt x="312" y="1314"/>
                    <a:pt x="299" y="1308"/>
                    <a:pt x="291" y="1300"/>
                  </a:cubicBezTo>
                  <a:cubicBezTo>
                    <a:pt x="294" y="1298"/>
                    <a:pt x="300" y="1302"/>
                    <a:pt x="304" y="1305"/>
                  </a:cubicBezTo>
                  <a:cubicBezTo>
                    <a:pt x="309" y="1309"/>
                    <a:pt x="311" y="1313"/>
                    <a:pt x="319" y="1317"/>
                  </a:cubicBezTo>
                  <a:cubicBezTo>
                    <a:pt x="319" y="1319"/>
                    <a:pt x="321" y="1321"/>
                    <a:pt x="320" y="1323"/>
                  </a:cubicBezTo>
                  <a:close/>
                  <a:moveTo>
                    <a:pt x="282" y="1294"/>
                  </a:moveTo>
                  <a:cubicBezTo>
                    <a:pt x="278" y="1291"/>
                    <a:pt x="279" y="1290"/>
                    <a:pt x="275" y="1288"/>
                  </a:cubicBezTo>
                  <a:cubicBezTo>
                    <a:pt x="277" y="1286"/>
                    <a:pt x="281" y="1288"/>
                    <a:pt x="284" y="1291"/>
                  </a:cubicBezTo>
                  <a:cubicBezTo>
                    <a:pt x="281" y="1291"/>
                    <a:pt x="284" y="1292"/>
                    <a:pt x="282" y="1294"/>
                  </a:cubicBezTo>
                  <a:close/>
                  <a:moveTo>
                    <a:pt x="221" y="1239"/>
                  </a:moveTo>
                  <a:cubicBezTo>
                    <a:pt x="222" y="1236"/>
                    <a:pt x="226" y="1241"/>
                    <a:pt x="229" y="1244"/>
                  </a:cubicBezTo>
                  <a:cubicBezTo>
                    <a:pt x="233" y="1247"/>
                    <a:pt x="241" y="1253"/>
                    <a:pt x="238" y="1255"/>
                  </a:cubicBezTo>
                  <a:cubicBezTo>
                    <a:pt x="232" y="1251"/>
                    <a:pt x="229" y="1245"/>
                    <a:pt x="221" y="1239"/>
                  </a:cubicBezTo>
                  <a:close/>
                  <a:moveTo>
                    <a:pt x="262" y="242"/>
                  </a:moveTo>
                  <a:cubicBezTo>
                    <a:pt x="265" y="244"/>
                    <a:pt x="263" y="247"/>
                    <a:pt x="260" y="250"/>
                  </a:cubicBezTo>
                  <a:cubicBezTo>
                    <a:pt x="256" y="251"/>
                    <a:pt x="259" y="246"/>
                    <a:pt x="262" y="242"/>
                  </a:cubicBezTo>
                  <a:close/>
                  <a:moveTo>
                    <a:pt x="403" y="1366"/>
                  </a:moveTo>
                  <a:cubicBezTo>
                    <a:pt x="412" y="1370"/>
                    <a:pt x="426" y="1371"/>
                    <a:pt x="437" y="1379"/>
                  </a:cubicBezTo>
                  <a:cubicBezTo>
                    <a:pt x="437" y="1382"/>
                    <a:pt x="431" y="1379"/>
                    <a:pt x="427" y="1378"/>
                  </a:cubicBezTo>
                  <a:cubicBezTo>
                    <a:pt x="420" y="1376"/>
                    <a:pt x="413" y="1373"/>
                    <a:pt x="403" y="1366"/>
                  </a:cubicBezTo>
                  <a:close/>
                  <a:moveTo>
                    <a:pt x="455" y="128"/>
                  </a:moveTo>
                  <a:cubicBezTo>
                    <a:pt x="463" y="126"/>
                    <a:pt x="474" y="120"/>
                    <a:pt x="479" y="120"/>
                  </a:cubicBezTo>
                  <a:cubicBezTo>
                    <a:pt x="482" y="121"/>
                    <a:pt x="466" y="128"/>
                    <a:pt x="463" y="129"/>
                  </a:cubicBezTo>
                  <a:cubicBezTo>
                    <a:pt x="460" y="130"/>
                    <a:pt x="455" y="130"/>
                    <a:pt x="455" y="128"/>
                  </a:cubicBezTo>
                  <a:close/>
                  <a:moveTo>
                    <a:pt x="539" y="1417"/>
                  </a:moveTo>
                  <a:cubicBezTo>
                    <a:pt x="540" y="1415"/>
                    <a:pt x="548" y="1417"/>
                    <a:pt x="550" y="1419"/>
                  </a:cubicBezTo>
                  <a:cubicBezTo>
                    <a:pt x="548" y="1420"/>
                    <a:pt x="542" y="1419"/>
                    <a:pt x="539" y="1417"/>
                  </a:cubicBezTo>
                  <a:close/>
                  <a:moveTo>
                    <a:pt x="367" y="1348"/>
                  </a:moveTo>
                  <a:cubicBezTo>
                    <a:pt x="367" y="1344"/>
                    <a:pt x="377" y="1351"/>
                    <a:pt x="379" y="1353"/>
                  </a:cubicBezTo>
                  <a:cubicBezTo>
                    <a:pt x="377" y="1355"/>
                    <a:pt x="371" y="1351"/>
                    <a:pt x="367" y="1348"/>
                  </a:cubicBezTo>
                  <a:close/>
                  <a:moveTo>
                    <a:pt x="631" y="1430"/>
                  </a:moveTo>
                  <a:cubicBezTo>
                    <a:pt x="650" y="1431"/>
                    <a:pt x="632" y="1437"/>
                    <a:pt x="631" y="1430"/>
                  </a:cubicBezTo>
                  <a:close/>
                  <a:moveTo>
                    <a:pt x="453" y="1387"/>
                  </a:moveTo>
                  <a:cubicBezTo>
                    <a:pt x="455" y="1386"/>
                    <a:pt x="459" y="1387"/>
                    <a:pt x="464" y="1389"/>
                  </a:cubicBezTo>
                  <a:cubicBezTo>
                    <a:pt x="468" y="1391"/>
                    <a:pt x="472" y="1394"/>
                    <a:pt x="476" y="1395"/>
                  </a:cubicBezTo>
                  <a:cubicBezTo>
                    <a:pt x="479" y="1396"/>
                    <a:pt x="482" y="1394"/>
                    <a:pt x="485" y="1395"/>
                  </a:cubicBezTo>
                  <a:cubicBezTo>
                    <a:pt x="487" y="1396"/>
                    <a:pt x="489" y="1398"/>
                    <a:pt x="491" y="1399"/>
                  </a:cubicBezTo>
                  <a:cubicBezTo>
                    <a:pt x="495" y="1401"/>
                    <a:pt x="498" y="1401"/>
                    <a:pt x="500" y="1403"/>
                  </a:cubicBezTo>
                  <a:cubicBezTo>
                    <a:pt x="493" y="1405"/>
                    <a:pt x="484" y="1399"/>
                    <a:pt x="477" y="1396"/>
                  </a:cubicBezTo>
                  <a:cubicBezTo>
                    <a:pt x="475" y="1396"/>
                    <a:pt x="471" y="1396"/>
                    <a:pt x="470" y="1395"/>
                  </a:cubicBezTo>
                  <a:cubicBezTo>
                    <a:pt x="464" y="1394"/>
                    <a:pt x="458" y="1390"/>
                    <a:pt x="453" y="1387"/>
                  </a:cubicBezTo>
                  <a:close/>
                  <a:moveTo>
                    <a:pt x="201" y="308"/>
                  </a:moveTo>
                  <a:cubicBezTo>
                    <a:pt x="203" y="309"/>
                    <a:pt x="198" y="314"/>
                    <a:pt x="196" y="315"/>
                  </a:cubicBezTo>
                  <a:cubicBezTo>
                    <a:pt x="196" y="313"/>
                    <a:pt x="199" y="309"/>
                    <a:pt x="201" y="308"/>
                  </a:cubicBezTo>
                  <a:close/>
                  <a:moveTo>
                    <a:pt x="403" y="154"/>
                  </a:moveTo>
                  <a:cubicBezTo>
                    <a:pt x="405" y="156"/>
                    <a:pt x="392" y="164"/>
                    <a:pt x="391" y="160"/>
                  </a:cubicBezTo>
                  <a:cubicBezTo>
                    <a:pt x="393" y="158"/>
                    <a:pt x="400" y="154"/>
                    <a:pt x="403" y="154"/>
                  </a:cubicBezTo>
                  <a:close/>
                  <a:moveTo>
                    <a:pt x="438" y="138"/>
                  </a:moveTo>
                  <a:cubicBezTo>
                    <a:pt x="438" y="141"/>
                    <a:pt x="430" y="143"/>
                    <a:pt x="425" y="146"/>
                  </a:cubicBezTo>
                  <a:cubicBezTo>
                    <a:pt x="417" y="150"/>
                    <a:pt x="418" y="151"/>
                    <a:pt x="410" y="153"/>
                  </a:cubicBezTo>
                  <a:cubicBezTo>
                    <a:pt x="408" y="153"/>
                    <a:pt x="406" y="155"/>
                    <a:pt x="406" y="153"/>
                  </a:cubicBezTo>
                  <a:cubicBezTo>
                    <a:pt x="411" y="150"/>
                    <a:pt x="416" y="147"/>
                    <a:pt x="422" y="144"/>
                  </a:cubicBezTo>
                  <a:cubicBezTo>
                    <a:pt x="427" y="142"/>
                    <a:pt x="433" y="140"/>
                    <a:pt x="438" y="138"/>
                  </a:cubicBezTo>
                  <a:close/>
                  <a:moveTo>
                    <a:pt x="501" y="1404"/>
                  </a:moveTo>
                  <a:cubicBezTo>
                    <a:pt x="503" y="1403"/>
                    <a:pt x="506" y="1404"/>
                    <a:pt x="511" y="1404"/>
                  </a:cubicBezTo>
                  <a:cubicBezTo>
                    <a:pt x="509" y="1406"/>
                    <a:pt x="505" y="1408"/>
                    <a:pt x="501" y="1404"/>
                  </a:cubicBezTo>
                  <a:close/>
                  <a:moveTo>
                    <a:pt x="696" y="1435"/>
                  </a:moveTo>
                  <a:cubicBezTo>
                    <a:pt x="694" y="1435"/>
                    <a:pt x="691" y="1436"/>
                    <a:pt x="689" y="1435"/>
                  </a:cubicBezTo>
                  <a:cubicBezTo>
                    <a:pt x="687" y="1431"/>
                    <a:pt x="699" y="1431"/>
                    <a:pt x="696" y="1435"/>
                  </a:cubicBezTo>
                  <a:close/>
                  <a:moveTo>
                    <a:pt x="314" y="208"/>
                  </a:moveTo>
                  <a:cubicBezTo>
                    <a:pt x="318" y="209"/>
                    <a:pt x="316" y="216"/>
                    <a:pt x="317" y="219"/>
                  </a:cubicBezTo>
                  <a:cubicBezTo>
                    <a:pt x="312" y="221"/>
                    <a:pt x="309" y="227"/>
                    <a:pt x="304" y="231"/>
                  </a:cubicBezTo>
                  <a:cubicBezTo>
                    <a:pt x="301" y="233"/>
                    <a:pt x="298" y="233"/>
                    <a:pt x="295" y="236"/>
                  </a:cubicBezTo>
                  <a:cubicBezTo>
                    <a:pt x="292" y="238"/>
                    <a:pt x="290" y="241"/>
                    <a:pt x="287" y="243"/>
                  </a:cubicBezTo>
                  <a:cubicBezTo>
                    <a:pt x="284" y="246"/>
                    <a:pt x="280" y="248"/>
                    <a:pt x="278" y="250"/>
                  </a:cubicBezTo>
                  <a:cubicBezTo>
                    <a:pt x="275" y="252"/>
                    <a:pt x="275" y="254"/>
                    <a:pt x="272" y="257"/>
                  </a:cubicBezTo>
                  <a:cubicBezTo>
                    <a:pt x="269" y="260"/>
                    <a:pt x="262" y="265"/>
                    <a:pt x="257" y="270"/>
                  </a:cubicBezTo>
                  <a:cubicBezTo>
                    <a:pt x="255" y="272"/>
                    <a:pt x="252" y="276"/>
                    <a:pt x="250" y="278"/>
                  </a:cubicBezTo>
                  <a:cubicBezTo>
                    <a:pt x="247" y="281"/>
                    <a:pt x="241" y="282"/>
                    <a:pt x="238" y="286"/>
                  </a:cubicBezTo>
                  <a:cubicBezTo>
                    <a:pt x="235" y="289"/>
                    <a:pt x="235" y="292"/>
                    <a:pt x="231" y="296"/>
                  </a:cubicBezTo>
                  <a:cubicBezTo>
                    <a:pt x="231" y="297"/>
                    <a:pt x="227" y="298"/>
                    <a:pt x="226" y="299"/>
                  </a:cubicBezTo>
                  <a:cubicBezTo>
                    <a:pt x="225" y="301"/>
                    <a:pt x="222" y="305"/>
                    <a:pt x="219" y="307"/>
                  </a:cubicBezTo>
                  <a:cubicBezTo>
                    <a:pt x="217" y="310"/>
                    <a:pt x="214" y="313"/>
                    <a:pt x="212" y="315"/>
                  </a:cubicBezTo>
                  <a:cubicBezTo>
                    <a:pt x="205" y="324"/>
                    <a:pt x="203" y="331"/>
                    <a:pt x="193" y="334"/>
                  </a:cubicBezTo>
                  <a:cubicBezTo>
                    <a:pt x="189" y="343"/>
                    <a:pt x="183" y="350"/>
                    <a:pt x="177" y="357"/>
                  </a:cubicBezTo>
                  <a:cubicBezTo>
                    <a:pt x="170" y="365"/>
                    <a:pt x="164" y="371"/>
                    <a:pt x="158" y="377"/>
                  </a:cubicBezTo>
                  <a:cubicBezTo>
                    <a:pt x="160" y="374"/>
                    <a:pt x="159" y="369"/>
                    <a:pt x="161" y="366"/>
                  </a:cubicBezTo>
                  <a:cubicBezTo>
                    <a:pt x="163" y="363"/>
                    <a:pt x="168" y="359"/>
                    <a:pt x="170" y="357"/>
                  </a:cubicBezTo>
                  <a:cubicBezTo>
                    <a:pt x="174" y="352"/>
                    <a:pt x="176" y="346"/>
                    <a:pt x="181" y="340"/>
                  </a:cubicBezTo>
                  <a:cubicBezTo>
                    <a:pt x="183" y="337"/>
                    <a:pt x="187" y="335"/>
                    <a:pt x="189" y="331"/>
                  </a:cubicBezTo>
                  <a:cubicBezTo>
                    <a:pt x="198" y="320"/>
                    <a:pt x="213" y="303"/>
                    <a:pt x="225" y="290"/>
                  </a:cubicBezTo>
                  <a:cubicBezTo>
                    <a:pt x="228" y="287"/>
                    <a:pt x="232" y="282"/>
                    <a:pt x="236" y="277"/>
                  </a:cubicBezTo>
                  <a:cubicBezTo>
                    <a:pt x="241" y="272"/>
                    <a:pt x="246" y="266"/>
                    <a:pt x="250" y="262"/>
                  </a:cubicBezTo>
                  <a:cubicBezTo>
                    <a:pt x="252" y="260"/>
                    <a:pt x="254" y="259"/>
                    <a:pt x="256" y="257"/>
                  </a:cubicBezTo>
                  <a:cubicBezTo>
                    <a:pt x="258" y="256"/>
                    <a:pt x="260" y="255"/>
                    <a:pt x="262" y="253"/>
                  </a:cubicBezTo>
                  <a:cubicBezTo>
                    <a:pt x="266" y="249"/>
                    <a:pt x="269" y="244"/>
                    <a:pt x="274" y="239"/>
                  </a:cubicBezTo>
                  <a:cubicBezTo>
                    <a:pt x="277" y="237"/>
                    <a:pt x="280" y="235"/>
                    <a:pt x="283" y="233"/>
                  </a:cubicBezTo>
                  <a:cubicBezTo>
                    <a:pt x="288" y="229"/>
                    <a:pt x="294" y="224"/>
                    <a:pt x="299" y="220"/>
                  </a:cubicBezTo>
                  <a:cubicBezTo>
                    <a:pt x="301" y="218"/>
                    <a:pt x="304" y="216"/>
                    <a:pt x="306" y="214"/>
                  </a:cubicBezTo>
                  <a:cubicBezTo>
                    <a:pt x="309" y="212"/>
                    <a:pt x="312" y="210"/>
                    <a:pt x="314" y="208"/>
                  </a:cubicBezTo>
                  <a:close/>
                  <a:moveTo>
                    <a:pt x="1323" y="497"/>
                  </a:moveTo>
                  <a:cubicBezTo>
                    <a:pt x="1320" y="492"/>
                    <a:pt x="1317" y="487"/>
                    <a:pt x="1316" y="480"/>
                  </a:cubicBezTo>
                  <a:cubicBezTo>
                    <a:pt x="1319" y="479"/>
                    <a:pt x="1328" y="496"/>
                    <a:pt x="1323" y="497"/>
                  </a:cubicBezTo>
                  <a:close/>
                  <a:moveTo>
                    <a:pt x="1331" y="511"/>
                  </a:moveTo>
                  <a:cubicBezTo>
                    <a:pt x="1328" y="514"/>
                    <a:pt x="1325" y="504"/>
                    <a:pt x="1328" y="504"/>
                  </a:cubicBezTo>
                  <a:cubicBezTo>
                    <a:pt x="1331" y="507"/>
                    <a:pt x="1329" y="507"/>
                    <a:pt x="1331" y="511"/>
                  </a:cubicBezTo>
                  <a:close/>
                  <a:moveTo>
                    <a:pt x="1369" y="656"/>
                  </a:moveTo>
                  <a:cubicBezTo>
                    <a:pt x="1367" y="653"/>
                    <a:pt x="1368" y="654"/>
                    <a:pt x="1367" y="649"/>
                  </a:cubicBezTo>
                  <a:cubicBezTo>
                    <a:pt x="1370" y="647"/>
                    <a:pt x="1372" y="657"/>
                    <a:pt x="1369" y="656"/>
                  </a:cubicBezTo>
                  <a:close/>
                  <a:moveTo>
                    <a:pt x="978" y="1374"/>
                  </a:moveTo>
                  <a:cubicBezTo>
                    <a:pt x="987" y="1371"/>
                    <a:pt x="987" y="1368"/>
                    <a:pt x="994" y="1365"/>
                  </a:cubicBezTo>
                  <a:cubicBezTo>
                    <a:pt x="993" y="1366"/>
                    <a:pt x="990" y="1370"/>
                    <a:pt x="987" y="1372"/>
                  </a:cubicBezTo>
                  <a:cubicBezTo>
                    <a:pt x="983" y="1375"/>
                    <a:pt x="980" y="1376"/>
                    <a:pt x="978" y="1374"/>
                  </a:cubicBezTo>
                  <a:close/>
                  <a:moveTo>
                    <a:pt x="597" y="1425"/>
                  </a:moveTo>
                  <a:cubicBezTo>
                    <a:pt x="595" y="1428"/>
                    <a:pt x="591" y="1424"/>
                    <a:pt x="588" y="1424"/>
                  </a:cubicBezTo>
                  <a:cubicBezTo>
                    <a:pt x="589" y="1423"/>
                    <a:pt x="591" y="1423"/>
                    <a:pt x="593" y="1423"/>
                  </a:cubicBezTo>
                  <a:cubicBezTo>
                    <a:pt x="595" y="1423"/>
                    <a:pt x="596" y="1424"/>
                    <a:pt x="597" y="1425"/>
                  </a:cubicBezTo>
                  <a:close/>
                  <a:moveTo>
                    <a:pt x="542" y="1414"/>
                  </a:moveTo>
                  <a:cubicBezTo>
                    <a:pt x="541" y="1412"/>
                    <a:pt x="555" y="1414"/>
                    <a:pt x="552" y="1417"/>
                  </a:cubicBezTo>
                  <a:cubicBezTo>
                    <a:pt x="550" y="1417"/>
                    <a:pt x="544" y="1416"/>
                    <a:pt x="542" y="1414"/>
                  </a:cubicBezTo>
                  <a:close/>
                  <a:moveTo>
                    <a:pt x="790" y="91"/>
                  </a:moveTo>
                  <a:cubicBezTo>
                    <a:pt x="794" y="92"/>
                    <a:pt x="803" y="91"/>
                    <a:pt x="800" y="94"/>
                  </a:cubicBezTo>
                  <a:cubicBezTo>
                    <a:pt x="797" y="93"/>
                    <a:pt x="788" y="94"/>
                    <a:pt x="790" y="91"/>
                  </a:cubicBezTo>
                  <a:close/>
                  <a:moveTo>
                    <a:pt x="320" y="1310"/>
                  </a:moveTo>
                  <a:cubicBezTo>
                    <a:pt x="322" y="1307"/>
                    <a:pt x="322" y="1307"/>
                    <a:pt x="322" y="1307"/>
                  </a:cubicBezTo>
                  <a:cubicBezTo>
                    <a:pt x="325" y="1309"/>
                    <a:pt x="325" y="1311"/>
                    <a:pt x="327" y="1312"/>
                  </a:cubicBezTo>
                  <a:cubicBezTo>
                    <a:pt x="326" y="1313"/>
                    <a:pt x="324" y="1312"/>
                    <a:pt x="320" y="1310"/>
                  </a:cubicBezTo>
                  <a:close/>
                  <a:moveTo>
                    <a:pt x="869" y="1405"/>
                  </a:moveTo>
                  <a:cubicBezTo>
                    <a:pt x="869" y="1402"/>
                    <a:pt x="873" y="1400"/>
                    <a:pt x="879" y="1399"/>
                  </a:cubicBezTo>
                  <a:cubicBezTo>
                    <a:pt x="885" y="1398"/>
                    <a:pt x="893" y="1397"/>
                    <a:pt x="899" y="1395"/>
                  </a:cubicBezTo>
                  <a:cubicBezTo>
                    <a:pt x="902" y="1394"/>
                    <a:pt x="902" y="1393"/>
                    <a:pt x="904" y="1392"/>
                  </a:cubicBezTo>
                  <a:cubicBezTo>
                    <a:pt x="904" y="1392"/>
                    <a:pt x="907" y="1392"/>
                    <a:pt x="909" y="1392"/>
                  </a:cubicBezTo>
                  <a:cubicBezTo>
                    <a:pt x="916" y="1389"/>
                    <a:pt x="923" y="1387"/>
                    <a:pt x="928" y="1385"/>
                  </a:cubicBezTo>
                  <a:cubicBezTo>
                    <a:pt x="929" y="1385"/>
                    <a:pt x="931" y="1387"/>
                    <a:pt x="934" y="1385"/>
                  </a:cubicBezTo>
                  <a:cubicBezTo>
                    <a:pt x="935" y="1388"/>
                    <a:pt x="935" y="1388"/>
                    <a:pt x="935" y="1388"/>
                  </a:cubicBezTo>
                  <a:cubicBezTo>
                    <a:pt x="932" y="1390"/>
                    <a:pt x="930" y="1390"/>
                    <a:pt x="926" y="1391"/>
                  </a:cubicBezTo>
                  <a:cubicBezTo>
                    <a:pt x="922" y="1392"/>
                    <a:pt x="919" y="1391"/>
                    <a:pt x="915" y="1392"/>
                  </a:cubicBezTo>
                  <a:cubicBezTo>
                    <a:pt x="911" y="1393"/>
                    <a:pt x="902" y="1397"/>
                    <a:pt x="893" y="1400"/>
                  </a:cubicBezTo>
                  <a:cubicBezTo>
                    <a:pt x="886" y="1401"/>
                    <a:pt x="877" y="1403"/>
                    <a:pt x="869" y="1405"/>
                  </a:cubicBezTo>
                  <a:close/>
                  <a:moveTo>
                    <a:pt x="851" y="1408"/>
                  </a:moveTo>
                  <a:cubicBezTo>
                    <a:pt x="852" y="1407"/>
                    <a:pt x="855" y="1406"/>
                    <a:pt x="858" y="1406"/>
                  </a:cubicBezTo>
                  <a:cubicBezTo>
                    <a:pt x="861" y="1405"/>
                    <a:pt x="863" y="1405"/>
                    <a:pt x="863" y="1407"/>
                  </a:cubicBezTo>
                  <a:cubicBezTo>
                    <a:pt x="860" y="1408"/>
                    <a:pt x="851" y="1412"/>
                    <a:pt x="851" y="1408"/>
                  </a:cubicBezTo>
                  <a:close/>
                  <a:moveTo>
                    <a:pt x="356" y="1327"/>
                  </a:moveTo>
                  <a:cubicBezTo>
                    <a:pt x="361" y="1328"/>
                    <a:pt x="365" y="1328"/>
                    <a:pt x="372" y="1333"/>
                  </a:cubicBezTo>
                  <a:cubicBezTo>
                    <a:pt x="369" y="1336"/>
                    <a:pt x="360" y="1332"/>
                    <a:pt x="356" y="1327"/>
                  </a:cubicBezTo>
                  <a:close/>
                  <a:moveTo>
                    <a:pt x="828" y="1414"/>
                  </a:moveTo>
                  <a:cubicBezTo>
                    <a:pt x="826" y="1415"/>
                    <a:pt x="823" y="1415"/>
                    <a:pt x="820" y="1416"/>
                  </a:cubicBezTo>
                  <a:cubicBezTo>
                    <a:pt x="818" y="1414"/>
                    <a:pt x="821" y="1413"/>
                    <a:pt x="824" y="1413"/>
                  </a:cubicBezTo>
                  <a:cubicBezTo>
                    <a:pt x="826" y="1412"/>
                    <a:pt x="829" y="1412"/>
                    <a:pt x="828" y="1414"/>
                  </a:cubicBezTo>
                  <a:close/>
                  <a:moveTo>
                    <a:pt x="460" y="1380"/>
                  </a:moveTo>
                  <a:cubicBezTo>
                    <a:pt x="454" y="1378"/>
                    <a:pt x="455" y="1376"/>
                    <a:pt x="453" y="1374"/>
                  </a:cubicBezTo>
                  <a:cubicBezTo>
                    <a:pt x="455" y="1373"/>
                    <a:pt x="463" y="1378"/>
                    <a:pt x="460" y="1380"/>
                  </a:cubicBezTo>
                  <a:close/>
                  <a:moveTo>
                    <a:pt x="1174" y="288"/>
                  </a:moveTo>
                  <a:cubicBezTo>
                    <a:pt x="1173" y="290"/>
                    <a:pt x="1170" y="289"/>
                    <a:pt x="1167" y="285"/>
                  </a:cubicBezTo>
                  <a:cubicBezTo>
                    <a:pt x="1168" y="283"/>
                    <a:pt x="1171" y="285"/>
                    <a:pt x="1174" y="288"/>
                  </a:cubicBezTo>
                  <a:close/>
                  <a:moveTo>
                    <a:pt x="645" y="1422"/>
                  </a:moveTo>
                  <a:cubicBezTo>
                    <a:pt x="636" y="1421"/>
                    <a:pt x="635" y="1417"/>
                    <a:pt x="625" y="1416"/>
                  </a:cubicBezTo>
                  <a:cubicBezTo>
                    <a:pt x="625" y="1412"/>
                    <a:pt x="634" y="1415"/>
                    <a:pt x="638" y="1416"/>
                  </a:cubicBezTo>
                  <a:cubicBezTo>
                    <a:pt x="644" y="1416"/>
                    <a:pt x="650" y="1415"/>
                    <a:pt x="654" y="1417"/>
                  </a:cubicBezTo>
                  <a:cubicBezTo>
                    <a:pt x="651" y="1418"/>
                    <a:pt x="647" y="1418"/>
                    <a:pt x="641" y="1418"/>
                  </a:cubicBezTo>
                  <a:cubicBezTo>
                    <a:pt x="639" y="1420"/>
                    <a:pt x="647" y="1419"/>
                    <a:pt x="645" y="1422"/>
                  </a:cubicBezTo>
                  <a:close/>
                  <a:moveTo>
                    <a:pt x="661" y="1420"/>
                  </a:moveTo>
                  <a:cubicBezTo>
                    <a:pt x="656" y="1420"/>
                    <a:pt x="657" y="1418"/>
                    <a:pt x="659" y="1418"/>
                  </a:cubicBezTo>
                  <a:cubicBezTo>
                    <a:pt x="661" y="1417"/>
                    <a:pt x="665" y="1416"/>
                    <a:pt x="666" y="1418"/>
                  </a:cubicBezTo>
                  <a:cubicBezTo>
                    <a:pt x="667" y="1420"/>
                    <a:pt x="658" y="1417"/>
                    <a:pt x="661" y="1420"/>
                  </a:cubicBezTo>
                  <a:close/>
                  <a:moveTo>
                    <a:pt x="1312" y="507"/>
                  </a:moveTo>
                  <a:cubicBezTo>
                    <a:pt x="1312" y="504"/>
                    <a:pt x="1307" y="498"/>
                    <a:pt x="1311" y="498"/>
                  </a:cubicBezTo>
                  <a:cubicBezTo>
                    <a:pt x="1313" y="502"/>
                    <a:pt x="1316" y="506"/>
                    <a:pt x="1312" y="507"/>
                  </a:cubicBezTo>
                  <a:close/>
                  <a:moveTo>
                    <a:pt x="709" y="1418"/>
                  </a:moveTo>
                  <a:cubicBezTo>
                    <a:pt x="708" y="1415"/>
                    <a:pt x="722" y="1416"/>
                    <a:pt x="720" y="1419"/>
                  </a:cubicBezTo>
                  <a:cubicBezTo>
                    <a:pt x="715" y="1420"/>
                    <a:pt x="712" y="1420"/>
                    <a:pt x="709" y="1418"/>
                  </a:cubicBezTo>
                  <a:close/>
                  <a:moveTo>
                    <a:pt x="1207" y="340"/>
                  </a:moveTo>
                  <a:cubicBezTo>
                    <a:pt x="1206" y="338"/>
                    <a:pt x="1205" y="336"/>
                    <a:pt x="1204" y="334"/>
                  </a:cubicBezTo>
                  <a:cubicBezTo>
                    <a:pt x="1209" y="333"/>
                    <a:pt x="1214" y="342"/>
                    <a:pt x="1207" y="340"/>
                  </a:cubicBezTo>
                  <a:close/>
                  <a:moveTo>
                    <a:pt x="730" y="1416"/>
                  </a:moveTo>
                  <a:cubicBezTo>
                    <a:pt x="735" y="1416"/>
                    <a:pt x="741" y="1415"/>
                    <a:pt x="746" y="1415"/>
                  </a:cubicBezTo>
                  <a:cubicBezTo>
                    <a:pt x="748" y="1418"/>
                    <a:pt x="729" y="1419"/>
                    <a:pt x="730" y="1416"/>
                  </a:cubicBezTo>
                  <a:close/>
                  <a:moveTo>
                    <a:pt x="1008" y="176"/>
                  </a:moveTo>
                  <a:cubicBezTo>
                    <a:pt x="1012" y="178"/>
                    <a:pt x="1017" y="181"/>
                    <a:pt x="1015" y="183"/>
                  </a:cubicBezTo>
                  <a:cubicBezTo>
                    <a:pt x="1011" y="183"/>
                    <a:pt x="1005" y="178"/>
                    <a:pt x="1008" y="176"/>
                  </a:cubicBezTo>
                  <a:close/>
                  <a:moveTo>
                    <a:pt x="1117" y="251"/>
                  </a:moveTo>
                  <a:cubicBezTo>
                    <a:pt x="1114" y="249"/>
                    <a:pt x="1106" y="245"/>
                    <a:pt x="1107" y="241"/>
                  </a:cubicBezTo>
                  <a:cubicBezTo>
                    <a:pt x="1112" y="245"/>
                    <a:pt x="1120" y="247"/>
                    <a:pt x="1117" y="251"/>
                  </a:cubicBezTo>
                  <a:close/>
                  <a:moveTo>
                    <a:pt x="1018" y="183"/>
                  </a:moveTo>
                  <a:cubicBezTo>
                    <a:pt x="1021" y="184"/>
                    <a:pt x="1024" y="186"/>
                    <a:pt x="1026" y="187"/>
                  </a:cubicBezTo>
                  <a:cubicBezTo>
                    <a:pt x="1027" y="189"/>
                    <a:pt x="1024" y="188"/>
                    <a:pt x="1021" y="187"/>
                  </a:cubicBezTo>
                  <a:cubicBezTo>
                    <a:pt x="1019" y="185"/>
                    <a:pt x="1017" y="183"/>
                    <a:pt x="1018" y="183"/>
                  </a:cubicBezTo>
                  <a:close/>
                  <a:moveTo>
                    <a:pt x="827" y="1405"/>
                  </a:moveTo>
                  <a:cubicBezTo>
                    <a:pt x="823" y="1406"/>
                    <a:pt x="822" y="1405"/>
                    <a:pt x="820" y="1405"/>
                  </a:cubicBezTo>
                  <a:cubicBezTo>
                    <a:pt x="820" y="1404"/>
                    <a:pt x="822" y="1403"/>
                    <a:pt x="826" y="1402"/>
                  </a:cubicBezTo>
                  <a:lnTo>
                    <a:pt x="827" y="1405"/>
                  </a:lnTo>
                  <a:close/>
                  <a:moveTo>
                    <a:pt x="799" y="1409"/>
                  </a:moveTo>
                  <a:cubicBezTo>
                    <a:pt x="792" y="1411"/>
                    <a:pt x="792" y="1411"/>
                    <a:pt x="792" y="1411"/>
                  </a:cubicBezTo>
                  <a:cubicBezTo>
                    <a:pt x="790" y="1407"/>
                    <a:pt x="800" y="1406"/>
                    <a:pt x="799" y="1409"/>
                  </a:cubicBezTo>
                  <a:close/>
                  <a:moveTo>
                    <a:pt x="859" y="1397"/>
                  </a:moveTo>
                  <a:cubicBezTo>
                    <a:pt x="857" y="1397"/>
                    <a:pt x="858" y="1396"/>
                    <a:pt x="859" y="1395"/>
                  </a:cubicBezTo>
                  <a:cubicBezTo>
                    <a:pt x="860" y="1394"/>
                    <a:pt x="861" y="1393"/>
                    <a:pt x="867" y="1391"/>
                  </a:cubicBezTo>
                  <a:cubicBezTo>
                    <a:pt x="867" y="1391"/>
                    <a:pt x="868" y="1392"/>
                    <a:pt x="869" y="1392"/>
                  </a:cubicBezTo>
                  <a:cubicBezTo>
                    <a:pt x="869" y="1391"/>
                    <a:pt x="877" y="1387"/>
                    <a:pt x="879" y="1389"/>
                  </a:cubicBezTo>
                  <a:cubicBezTo>
                    <a:pt x="880" y="1393"/>
                    <a:pt x="861" y="1393"/>
                    <a:pt x="859" y="1397"/>
                  </a:cubicBezTo>
                  <a:close/>
                  <a:moveTo>
                    <a:pt x="1190" y="1171"/>
                  </a:moveTo>
                  <a:cubicBezTo>
                    <a:pt x="1188" y="1174"/>
                    <a:pt x="1185" y="1177"/>
                    <a:pt x="1183" y="1178"/>
                  </a:cubicBezTo>
                  <a:cubicBezTo>
                    <a:pt x="1181" y="1176"/>
                    <a:pt x="1189" y="1168"/>
                    <a:pt x="1190" y="1171"/>
                  </a:cubicBezTo>
                  <a:close/>
                  <a:moveTo>
                    <a:pt x="1133" y="1227"/>
                  </a:moveTo>
                  <a:cubicBezTo>
                    <a:pt x="1133" y="1224"/>
                    <a:pt x="1141" y="1219"/>
                    <a:pt x="1145" y="1215"/>
                  </a:cubicBezTo>
                  <a:cubicBezTo>
                    <a:pt x="1144" y="1218"/>
                    <a:pt x="1137" y="1224"/>
                    <a:pt x="1133" y="1227"/>
                  </a:cubicBezTo>
                  <a:close/>
                  <a:moveTo>
                    <a:pt x="1114" y="1245"/>
                  </a:moveTo>
                  <a:cubicBezTo>
                    <a:pt x="1113" y="1240"/>
                    <a:pt x="1120" y="1236"/>
                    <a:pt x="1125" y="1233"/>
                  </a:cubicBezTo>
                  <a:cubicBezTo>
                    <a:pt x="1126" y="1236"/>
                    <a:pt x="1118" y="1241"/>
                    <a:pt x="1114" y="1245"/>
                  </a:cubicBezTo>
                  <a:close/>
                  <a:moveTo>
                    <a:pt x="1071" y="1273"/>
                  </a:moveTo>
                  <a:cubicBezTo>
                    <a:pt x="1087" y="1263"/>
                    <a:pt x="1071" y="1284"/>
                    <a:pt x="1071" y="1273"/>
                  </a:cubicBezTo>
                  <a:close/>
                  <a:moveTo>
                    <a:pt x="1047" y="1292"/>
                  </a:moveTo>
                  <a:cubicBezTo>
                    <a:pt x="1046" y="1290"/>
                    <a:pt x="1046" y="1290"/>
                    <a:pt x="1046" y="1290"/>
                  </a:cubicBezTo>
                  <a:cubicBezTo>
                    <a:pt x="1049" y="1288"/>
                    <a:pt x="1052" y="1287"/>
                    <a:pt x="1054" y="1286"/>
                  </a:cubicBezTo>
                  <a:cubicBezTo>
                    <a:pt x="1053" y="1288"/>
                    <a:pt x="1050" y="1290"/>
                    <a:pt x="1047" y="1292"/>
                  </a:cubicBezTo>
                  <a:close/>
                  <a:moveTo>
                    <a:pt x="992" y="1323"/>
                  </a:moveTo>
                  <a:cubicBezTo>
                    <a:pt x="992" y="1321"/>
                    <a:pt x="994" y="1319"/>
                    <a:pt x="997" y="1317"/>
                  </a:cubicBezTo>
                  <a:cubicBezTo>
                    <a:pt x="999" y="1315"/>
                    <a:pt x="1003" y="1314"/>
                    <a:pt x="1006" y="1312"/>
                  </a:cubicBezTo>
                  <a:cubicBezTo>
                    <a:pt x="1005" y="1318"/>
                    <a:pt x="998" y="1319"/>
                    <a:pt x="992" y="1323"/>
                  </a:cubicBezTo>
                  <a:close/>
                  <a:moveTo>
                    <a:pt x="1168" y="1185"/>
                  </a:moveTo>
                  <a:cubicBezTo>
                    <a:pt x="1170" y="1183"/>
                    <a:pt x="1174" y="1177"/>
                    <a:pt x="1175" y="1180"/>
                  </a:cubicBezTo>
                  <a:cubicBezTo>
                    <a:pt x="1174" y="1182"/>
                    <a:pt x="1169" y="1187"/>
                    <a:pt x="1168" y="1185"/>
                  </a:cubicBezTo>
                  <a:close/>
                  <a:moveTo>
                    <a:pt x="966" y="1334"/>
                  </a:moveTo>
                  <a:cubicBezTo>
                    <a:pt x="965" y="1332"/>
                    <a:pt x="968" y="1331"/>
                    <a:pt x="971" y="1329"/>
                  </a:cubicBezTo>
                  <a:cubicBezTo>
                    <a:pt x="974" y="1328"/>
                    <a:pt x="978" y="1326"/>
                    <a:pt x="980" y="1325"/>
                  </a:cubicBezTo>
                  <a:cubicBezTo>
                    <a:pt x="980" y="1328"/>
                    <a:pt x="970" y="1334"/>
                    <a:pt x="966" y="1334"/>
                  </a:cubicBezTo>
                  <a:close/>
                  <a:moveTo>
                    <a:pt x="955" y="1339"/>
                  </a:moveTo>
                  <a:cubicBezTo>
                    <a:pt x="954" y="1336"/>
                    <a:pt x="961" y="1333"/>
                    <a:pt x="964" y="1334"/>
                  </a:cubicBezTo>
                  <a:cubicBezTo>
                    <a:pt x="962" y="1336"/>
                    <a:pt x="958" y="1339"/>
                    <a:pt x="955" y="1339"/>
                  </a:cubicBezTo>
                  <a:close/>
                  <a:moveTo>
                    <a:pt x="907" y="1357"/>
                  </a:moveTo>
                  <a:cubicBezTo>
                    <a:pt x="904" y="1359"/>
                    <a:pt x="902" y="1357"/>
                    <a:pt x="902" y="1357"/>
                  </a:cubicBezTo>
                  <a:cubicBezTo>
                    <a:pt x="899" y="1357"/>
                    <a:pt x="894" y="1362"/>
                    <a:pt x="893" y="1358"/>
                  </a:cubicBezTo>
                  <a:cubicBezTo>
                    <a:pt x="896" y="1357"/>
                    <a:pt x="899" y="1355"/>
                    <a:pt x="901" y="1355"/>
                  </a:cubicBezTo>
                  <a:cubicBezTo>
                    <a:pt x="902" y="1355"/>
                    <a:pt x="901" y="1357"/>
                    <a:pt x="902" y="1357"/>
                  </a:cubicBezTo>
                  <a:cubicBezTo>
                    <a:pt x="904" y="1357"/>
                    <a:pt x="908" y="1354"/>
                    <a:pt x="907" y="1357"/>
                  </a:cubicBezTo>
                  <a:close/>
                  <a:moveTo>
                    <a:pt x="1148" y="1201"/>
                  </a:moveTo>
                  <a:cubicBezTo>
                    <a:pt x="1152" y="1196"/>
                    <a:pt x="1155" y="1194"/>
                    <a:pt x="1157" y="1196"/>
                  </a:cubicBezTo>
                  <a:cubicBezTo>
                    <a:pt x="1155" y="1201"/>
                    <a:pt x="1150" y="1203"/>
                    <a:pt x="1148" y="1201"/>
                  </a:cubicBezTo>
                  <a:close/>
                  <a:moveTo>
                    <a:pt x="793" y="1381"/>
                  </a:moveTo>
                  <a:cubicBezTo>
                    <a:pt x="789" y="1382"/>
                    <a:pt x="784" y="1383"/>
                    <a:pt x="784" y="1380"/>
                  </a:cubicBezTo>
                  <a:cubicBezTo>
                    <a:pt x="789" y="1379"/>
                    <a:pt x="793" y="1379"/>
                    <a:pt x="793" y="1381"/>
                  </a:cubicBezTo>
                  <a:close/>
                  <a:moveTo>
                    <a:pt x="954" y="186"/>
                  </a:moveTo>
                  <a:cubicBezTo>
                    <a:pt x="953" y="190"/>
                    <a:pt x="946" y="184"/>
                    <a:pt x="942" y="183"/>
                  </a:cubicBezTo>
                  <a:cubicBezTo>
                    <a:pt x="936" y="181"/>
                    <a:pt x="929" y="179"/>
                    <a:pt x="929" y="175"/>
                  </a:cubicBezTo>
                  <a:cubicBezTo>
                    <a:pt x="939" y="177"/>
                    <a:pt x="944" y="181"/>
                    <a:pt x="954" y="186"/>
                  </a:cubicBezTo>
                  <a:close/>
                  <a:moveTo>
                    <a:pt x="705" y="1386"/>
                  </a:moveTo>
                  <a:cubicBezTo>
                    <a:pt x="705" y="1384"/>
                    <a:pt x="712" y="1384"/>
                    <a:pt x="714" y="1385"/>
                  </a:cubicBezTo>
                  <a:cubicBezTo>
                    <a:pt x="714" y="1387"/>
                    <a:pt x="707" y="1387"/>
                    <a:pt x="705" y="1386"/>
                  </a:cubicBezTo>
                  <a:close/>
                  <a:moveTo>
                    <a:pt x="627" y="1378"/>
                  </a:moveTo>
                  <a:cubicBezTo>
                    <a:pt x="631" y="1386"/>
                    <a:pt x="606" y="1377"/>
                    <a:pt x="627" y="1378"/>
                  </a:cubicBezTo>
                  <a:close/>
                  <a:moveTo>
                    <a:pt x="982" y="200"/>
                  </a:moveTo>
                  <a:cubicBezTo>
                    <a:pt x="980" y="203"/>
                    <a:pt x="976" y="198"/>
                    <a:pt x="973" y="196"/>
                  </a:cubicBezTo>
                  <a:cubicBezTo>
                    <a:pt x="969" y="195"/>
                    <a:pt x="962" y="194"/>
                    <a:pt x="960" y="192"/>
                  </a:cubicBezTo>
                  <a:cubicBezTo>
                    <a:pt x="965" y="189"/>
                    <a:pt x="976" y="195"/>
                    <a:pt x="982" y="200"/>
                  </a:cubicBezTo>
                  <a:close/>
                  <a:moveTo>
                    <a:pt x="1116" y="298"/>
                  </a:moveTo>
                  <a:cubicBezTo>
                    <a:pt x="1112" y="295"/>
                    <a:pt x="1116" y="300"/>
                    <a:pt x="1113" y="300"/>
                  </a:cubicBezTo>
                  <a:cubicBezTo>
                    <a:pt x="1112" y="296"/>
                    <a:pt x="1108" y="291"/>
                    <a:pt x="1103" y="286"/>
                  </a:cubicBezTo>
                  <a:cubicBezTo>
                    <a:pt x="1097" y="280"/>
                    <a:pt x="1089" y="275"/>
                    <a:pt x="1082" y="268"/>
                  </a:cubicBezTo>
                  <a:cubicBezTo>
                    <a:pt x="1075" y="263"/>
                    <a:pt x="1069" y="258"/>
                    <a:pt x="1065" y="255"/>
                  </a:cubicBezTo>
                  <a:cubicBezTo>
                    <a:pt x="1063" y="254"/>
                    <a:pt x="1059" y="253"/>
                    <a:pt x="1058" y="252"/>
                  </a:cubicBezTo>
                  <a:cubicBezTo>
                    <a:pt x="1055" y="250"/>
                    <a:pt x="1055" y="247"/>
                    <a:pt x="1053" y="245"/>
                  </a:cubicBezTo>
                  <a:cubicBezTo>
                    <a:pt x="1053" y="245"/>
                    <a:pt x="1048" y="242"/>
                    <a:pt x="1046" y="241"/>
                  </a:cubicBezTo>
                  <a:cubicBezTo>
                    <a:pt x="1043" y="239"/>
                    <a:pt x="1039" y="236"/>
                    <a:pt x="1035" y="233"/>
                  </a:cubicBezTo>
                  <a:cubicBezTo>
                    <a:pt x="1030" y="230"/>
                    <a:pt x="1025" y="227"/>
                    <a:pt x="1022" y="226"/>
                  </a:cubicBezTo>
                  <a:cubicBezTo>
                    <a:pt x="1018" y="224"/>
                    <a:pt x="1013" y="224"/>
                    <a:pt x="1008" y="220"/>
                  </a:cubicBezTo>
                  <a:cubicBezTo>
                    <a:pt x="1007" y="219"/>
                    <a:pt x="1008" y="218"/>
                    <a:pt x="1006" y="216"/>
                  </a:cubicBezTo>
                  <a:cubicBezTo>
                    <a:pt x="1002" y="214"/>
                    <a:pt x="999" y="214"/>
                    <a:pt x="997" y="212"/>
                  </a:cubicBezTo>
                  <a:cubicBezTo>
                    <a:pt x="994" y="211"/>
                    <a:pt x="993" y="209"/>
                    <a:pt x="990" y="207"/>
                  </a:cubicBezTo>
                  <a:cubicBezTo>
                    <a:pt x="989" y="206"/>
                    <a:pt x="983" y="203"/>
                    <a:pt x="985" y="202"/>
                  </a:cubicBezTo>
                  <a:cubicBezTo>
                    <a:pt x="990" y="202"/>
                    <a:pt x="993" y="205"/>
                    <a:pt x="997" y="208"/>
                  </a:cubicBezTo>
                  <a:cubicBezTo>
                    <a:pt x="999" y="209"/>
                    <a:pt x="1004" y="210"/>
                    <a:pt x="1004" y="210"/>
                  </a:cubicBezTo>
                  <a:cubicBezTo>
                    <a:pt x="1005" y="211"/>
                    <a:pt x="1005" y="213"/>
                    <a:pt x="1006" y="213"/>
                  </a:cubicBezTo>
                  <a:cubicBezTo>
                    <a:pt x="1009" y="215"/>
                    <a:pt x="1009" y="214"/>
                    <a:pt x="1011" y="214"/>
                  </a:cubicBezTo>
                  <a:cubicBezTo>
                    <a:pt x="1013" y="215"/>
                    <a:pt x="1022" y="223"/>
                    <a:pt x="1025" y="224"/>
                  </a:cubicBezTo>
                  <a:cubicBezTo>
                    <a:pt x="1027" y="226"/>
                    <a:pt x="1031" y="226"/>
                    <a:pt x="1034" y="228"/>
                  </a:cubicBezTo>
                  <a:cubicBezTo>
                    <a:pt x="1033" y="227"/>
                    <a:pt x="1041" y="232"/>
                    <a:pt x="1040" y="232"/>
                  </a:cubicBezTo>
                  <a:cubicBezTo>
                    <a:pt x="1041" y="233"/>
                    <a:pt x="1040" y="234"/>
                    <a:pt x="1042" y="235"/>
                  </a:cubicBezTo>
                  <a:cubicBezTo>
                    <a:pt x="1046" y="238"/>
                    <a:pt x="1051" y="239"/>
                    <a:pt x="1055" y="242"/>
                  </a:cubicBezTo>
                  <a:cubicBezTo>
                    <a:pt x="1058" y="244"/>
                    <a:pt x="1058" y="246"/>
                    <a:pt x="1061" y="249"/>
                  </a:cubicBezTo>
                  <a:cubicBezTo>
                    <a:pt x="1061" y="249"/>
                    <a:pt x="1065" y="251"/>
                    <a:pt x="1067" y="252"/>
                  </a:cubicBezTo>
                  <a:cubicBezTo>
                    <a:pt x="1069" y="253"/>
                    <a:pt x="1068" y="254"/>
                    <a:pt x="1070" y="256"/>
                  </a:cubicBezTo>
                  <a:cubicBezTo>
                    <a:pt x="1071" y="256"/>
                    <a:pt x="1072" y="256"/>
                    <a:pt x="1073" y="257"/>
                  </a:cubicBezTo>
                  <a:cubicBezTo>
                    <a:pt x="1076" y="259"/>
                    <a:pt x="1081" y="262"/>
                    <a:pt x="1086" y="266"/>
                  </a:cubicBezTo>
                  <a:cubicBezTo>
                    <a:pt x="1091" y="270"/>
                    <a:pt x="1096" y="275"/>
                    <a:pt x="1100" y="277"/>
                  </a:cubicBezTo>
                  <a:cubicBezTo>
                    <a:pt x="1103" y="279"/>
                    <a:pt x="1104" y="278"/>
                    <a:pt x="1105" y="279"/>
                  </a:cubicBezTo>
                  <a:cubicBezTo>
                    <a:pt x="1108" y="281"/>
                    <a:pt x="1107" y="282"/>
                    <a:pt x="1110" y="284"/>
                  </a:cubicBezTo>
                  <a:cubicBezTo>
                    <a:pt x="1111" y="285"/>
                    <a:pt x="1112" y="284"/>
                    <a:pt x="1115" y="286"/>
                  </a:cubicBezTo>
                  <a:cubicBezTo>
                    <a:pt x="1114" y="286"/>
                    <a:pt x="1113" y="288"/>
                    <a:pt x="1115" y="289"/>
                  </a:cubicBezTo>
                  <a:cubicBezTo>
                    <a:pt x="1117" y="291"/>
                    <a:pt x="1117" y="291"/>
                    <a:pt x="1119" y="291"/>
                  </a:cubicBezTo>
                  <a:cubicBezTo>
                    <a:pt x="1123" y="294"/>
                    <a:pt x="1123" y="296"/>
                    <a:pt x="1127" y="300"/>
                  </a:cubicBezTo>
                  <a:cubicBezTo>
                    <a:pt x="1131" y="303"/>
                    <a:pt x="1134" y="305"/>
                    <a:pt x="1138" y="308"/>
                  </a:cubicBezTo>
                  <a:cubicBezTo>
                    <a:pt x="1140" y="311"/>
                    <a:pt x="1143" y="314"/>
                    <a:pt x="1146" y="318"/>
                  </a:cubicBezTo>
                  <a:cubicBezTo>
                    <a:pt x="1147" y="319"/>
                    <a:pt x="1149" y="321"/>
                    <a:pt x="1150" y="323"/>
                  </a:cubicBezTo>
                  <a:cubicBezTo>
                    <a:pt x="1151" y="324"/>
                    <a:pt x="1153" y="326"/>
                    <a:pt x="1154" y="328"/>
                  </a:cubicBezTo>
                  <a:cubicBezTo>
                    <a:pt x="1157" y="330"/>
                    <a:pt x="1160" y="332"/>
                    <a:pt x="1162" y="334"/>
                  </a:cubicBezTo>
                  <a:cubicBezTo>
                    <a:pt x="1164" y="337"/>
                    <a:pt x="1165" y="340"/>
                    <a:pt x="1167" y="343"/>
                  </a:cubicBezTo>
                  <a:cubicBezTo>
                    <a:pt x="1173" y="349"/>
                    <a:pt x="1179" y="354"/>
                    <a:pt x="1184" y="362"/>
                  </a:cubicBezTo>
                  <a:cubicBezTo>
                    <a:pt x="1185" y="364"/>
                    <a:pt x="1185" y="366"/>
                    <a:pt x="1186" y="367"/>
                  </a:cubicBezTo>
                  <a:cubicBezTo>
                    <a:pt x="1186" y="367"/>
                    <a:pt x="1188" y="369"/>
                    <a:pt x="1190" y="370"/>
                  </a:cubicBezTo>
                  <a:cubicBezTo>
                    <a:pt x="1193" y="374"/>
                    <a:pt x="1194" y="378"/>
                    <a:pt x="1196" y="380"/>
                  </a:cubicBezTo>
                  <a:cubicBezTo>
                    <a:pt x="1199" y="383"/>
                    <a:pt x="1201" y="383"/>
                    <a:pt x="1203" y="385"/>
                  </a:cubicBezTo>
                  <a:cubicBezTo>
                    <a:pt x="1205" y="387"/>
                    <a:pt x="1207" y="390"/>
                    <a:pt x="1208" y="392"/>
                  </a:cubicBezTo>
                  <a:cubicBezTo>
                    <a:pt x="1211" y="395"/>
                    <a:pt x="1213" y="396"/>
                    <a:pt x="1215" y="398"/>
                  </a:cubicBezTo>
                  <a:cubicBezTo>
                    <a:pt x="1217" y="401"/>
                    <a:pt x="1219" y="405"/>
                    <a:pt x="1221" y="409"/>
                  </a:cubicBezTo>
                  <a:cubicBezTo>
                    <a:pt x="1224" y="413"/>
                    <a:pt x="1226" y="417"/>
                    <a:pt x="1228" y="421"/>
                  </a:cubicBezTo>
                  <a:cubicBezTo>
                    <a:pt x="1231" y="425"/>
                    <a:pt x="1236" y="429"/>
                    <a:pt x="1238" y="435"/>
                  </a:cubicBezTo>
                  <a:cubicBezTo>
                    <a:pt x="1238" y="435"/>
                    <a:pt x="1237" y="437"/>
                    <a:pt x="1237" y="437"/>
                  </a:cubicBezTo>
                  <a:cubicBezTo>
                    <a:pt x="1239" y="440"/>
                    <a:pt x="1241" y="441"/>
                    <a:pt x="1242" y="444"/>
                  </a:cubicBezTo>
                  <a:cubicBezTo>
                    <a:pt x="1243" y="446"/>
                    <a:pt x="1243" y="449"/>
                    <a:pt x="1243" y="451"/>
                  </a:cubicBezTo>
                  <a:cubicBezTo>
                    <a:pt x="1245" y="456"/>
                    <a:pt x="1248" y="461"/>
                    <a:pt x="1251" y="466"/>
                  </a:cubicBezTo>
                  <a:cubicBezTo>
                    <a:pt x="1252" y="467"/>
                    <a:pt x="1253" y="469"/>
                    <a:pt x="1254" y="470"/>
                  </a:cubicBezTo>
                  <a:cubicBezTo>
                    <a:pt x="1254" y="471"/>
                    <a:pt x="1255" y="473"/>
                    <a:pt x="1256" y="474"/>
                  </a:cubicBezTo>
                  <a:cubicBezTo>
                    <a:pt x="1258" y="477"/>
                    <a:pt x="1259" y="480"/>
                    <a:pt x="1261" y="483"/>
                  </a:cubicBezTo>
                  <a:cubicBezTo>
                    <a:pt x="1262" y="485"/>
                    <a:pt x="1262" y="488"/>
                    <a:pt x="1262" y="488"/>
                  </a:cubicBezTo>
                  <a:cubicBezTo>
                    <a:pt x="1263" y="489"/>
                    <a:pt x="1264" y="490"/>
                    <a:pt x="1265" y="492"/>
                  </a:cubicBezTo>
                  <a:cubicBezTo>
                    <a:pt x="1266" y="495"/>
                    <a:pt x="1266" y="498"/>
                    <a:pt x="1267" y="501"/>
                  </a:cubicBezTo>
                  <a:cubicBezTo>
                    <a:pt x="1268" y="503"/>
                    <a:pt x="1269" y="503"/>
                    <a:pt x="1270" y="505"/>
                  </a:cubicBezTo>
                  <a:cubicBezTo>
                    <a:pt x="1271" y="507"/>
                    <a:pt x="1271" y="508"/>
                    <a:pt x="1272" y="511"/>
                  </a:cubicBezTo>
                  <a:cubicBezTo>
                    <a:pt x="1273" y="515"/>
                    <a:pt x="1276" y="518"/>
                    <a:pt x="1277" y="522"/>
                  </a:cubicBezTo>
                  <a:cubicBezTo>
                    <a:pt x="1278" y="524"/>
                    <a:pt x="1278" y="525"/>
                    <a:pt x="1279" y="528"/>
                  </a:cubicBezTo>
                  <a:cubicBezTo>
                    <a:pt x="1280" y="531"/>
                    <a:pt x="1282" y="530"/>
                    <a:pt x="1283" y="534"/>
                  </a:cubicBezTo>
                  <a:cubicBezTo>
                    <a:pt x="1284" y="535"/>
                    <a:pt x="1283" y="538"/>
                    <a:pt x="1285" y="540"/>
                  </a:cubicBezTo>
                  <a:cubicBezTo>
                    <a:pt x="1281" y="542"/>
                    <a:pt x="1282" y="536"/>
                    <a:pt x="1280" y="533"/>
                  </a:cubicBezTo>
                  <a:cubicBezTo>
                    <a:pt x="1279" y="531"/>
                    <a:pt x="1277" y="528"/>
                    <a:pt x="1275" y="526"/>
                  </a:cubicBezTo>
                  <a:cubicBezTo>
                    <a:pt x="1272" y="519"/>
                    <a:pt x="1270" y="511"/>
                    <a:pt x="1266" y="503"/>
                  </a:cubicBezTo>
                  <a:cubicBezTo>
                    <a:pt x="1265" y="499"/>
                    <a:pt x="1258" y="488"/>
                    <a:pt x="1257" y="487"/>
                  </a:cubicBezTo>
                  <a:cubicBezTo>
                    <a:pt x="1253" y="485"/>
                    <a:pt x="1255" y="486"/>
                    <a:pt x="1252" y="479"/>
                  </a:cubicBezTo>
                  <a:cubicBezTo>
                    <a:pt x="1249" y="473"/>
                    <a:pt x="1245" y="468"/>
                    <a:pt x="1243" y="464"/>
                  </a:cubicBezTo>
                  <a:cubicBezTo>
                    <a:pt x="1241" y="460"/>
                    <a:pt x="1237" y="453"/>
                    <a:pt x="1233" y="445"/>
                  </a:cubicBezTo>
                  <a:cubicBezTo>
                    <a:pt x="1228" y="438"/>
                    <a:pt x="1224" y="431"/>
                    <a:pt x="1220" y="426"/>
                  </a:cubicBezTo>
                  <a:cubicBezTo>
                    <a:pt x="1218" y="423"/>
                    <a:pt x="1219" y="421"/>
                    <a:pt x="1217" y="420"/>
                  </a:cubicBezTo>
                  <a:cubicBezTo>
                    <a:pt x="1215" y="417"/>
                    <a:pt x="1211" y="416"/>
                    <a:pt x="1209" y="414"/>
                  </a:cubicBezTo>
                  <a:cubicBezTo>
                    <a:pt x="1205" y="410"/>
                    <a:pt x="1204" y="403"/>
                    <a:pt x="1199" y="400"/>
                  </a:cubicBezTo>
                  <a:cubicBezTo>
                    <a:pt x="1201" y="399"/>
                    <a:pt x="1203" y="403"/>
                    <a:pt x="1204" y="401"/>
                  </a:cubicBezTo>
                  <a:cubicBezTo>
                    <a:pt x="1202" y="399"/>
                    <a:pt x="1200" y="395"/>
                    <a:pt x="1198" y="397"/>
                  </a:cubicBezTo>
                  <a:cubicBezTo>
                    <a:pt x="1198" y="393"/>
                    <a:pt x="1194" y="389"/>
                    <a:pt x="1189" y="383"/>
                  </a:cubicBezTo>
                  <a:cubicBezTo>
                    <a:pt x="1187" y="381"/>
                    <a:pt x="1185" y="378"/>
                    <a:pt x="1182" y="375"/>
                  </a:cubicBezTo>
                  <a:cubicBezTo>
                    <a:pt x="1180" y="372"/>
                    <a:pt x="1177" y="370"/>
                    <a:pt x="1175" y="367"/>
                  </a:cubicBezTo>
                  <a:cubicBezTo>
                    <a:pt x="1175" y="366"/>
                    <a:pt x="1173" y="364"/>
                    <a:pt x="1172" y="363"/>
                  </a:cubicBezTo>
                  <a:cubicBezTo>
                    <a:pt x="1172" y="363"/>
                    <a:pt x="1172" y="360"/>
                    <a:pt x="1172" y="361"/>
                  </a:cubicBezTo>
                  <a:cubicBezTo>
                    <a:pt x="1172" y="359"/>
                    <a:pt x="1166" y="358"/>
                    <a:pt x="1163" y="352"/>
                  </a:cubicBezTo>
                  <a:cubicBezTo>
                    <a:pt x="1163" y="348"/>
                    <a:pt x="1165" y="352"/>
                    <a:pt x="1160" y="347"/>
                  </a:cubicBezTo>
                  <a:cubicBezTo>
                    <a:pt x="1159" y="345"/>
                    <a:pt x="1158" y="342"/>
                    <a:pt x="1157" y="341"/>
                  </a:cubicBezTo>
                  <a:cubicBezTo>
                    <a:pt x="1155" y="339"/>
                    <a:pt x="1154" y="339"/>
                    <a:pt x="1152" y="337"/>
                  </a:cubicBezTo>
                  <a:cubicBezTo>
                    <a:pt x="1149" y="334"/>
                    <a:pt x="1147" y="330"/>
                    <a:pt x="1144" y="327"/>
                  </a:cubicBezTo>
                  <a:cubicBezTo>
                    <a:pt x="1142" y="324"/>
                    <a:pt x="1139" y="321"/>
                    <a:pt x="1137" y="319"/>
                  </a:cubicBezTo>
                  <a:cubicBezTo>
                    <a:pt x="1133" y="315"/>
                    <a:pt x="1128" y="312"/>
                    <a:pt x="1124" y="308"/>
                  </a:cubicBezTo>
                  <a:cubicBezTo>
                    <a:pt x="1120" y="305"/>
                    <a:pt x="1117" y="301"/>
                    <a:pt x="1116" y="298"/>
                  </a:cubicBezTo>
                  <a:close/>
                  <a:moveTo>
                    <a:pt x="800" y="142"/>
                  </a:moveTo>
                  <a:cubicBezTo>
                    <a:pt x="797" y="145"/>
                    <a:pt x="781" y="144"/>
                    <a:pt x="777" y="141"/>
                  </a:cubicBezTo>
                  <a:cubicBezTo>
                    <a:pt x="778" y="138"/>
                    <a:pt x="787" y="142"/>
                    <a:pt x="792" y="142"/>
                  </a:cubicBezTo>
                  <a:cubicBezTo>
                    <a:pt x="796" y="142"/>
                    <a:pt x="799" y="140"/>
                    <a:pt x="800" y="142"/>
                  </a:cubicBezTo>
                  <a:close/>
                  <a:moveTo>
                    <a:pt x="847" y="150"/>
                  </a:moveTo>
                  <a:cubicBezTo>
                    <a:pt x="845" y="157"/>
                    <a:pt x="837" y="151"/>
                    <a:pt x="829" y="151"/>
                  </a:cubicBezTo>
                  <a:cubicBezTo>
                    <a:pt x="828" y="145"/>
                    <a:pt x="839" y="148"/>
                    <a:pt x="847" y="150"/>
                  </a:cubicBezTo>
                  <a:close/>
                  <a:moveTo>
                    <a:pt x="926" y="174"/>
                  </a:moveTo>
                  <a:cubicBezTo>
                    <a:pt x="925" y="179"/>
                    <a:pt x="916" y="173"/>
                    <a:pt x="910" y="172"/>
                  </a:cubicBezTo>
                  <a:cubicBezTo>
                    <a:pt x="908" y="171"/>
                    <a:pt x="905" y="172"/>
                    <a:pt x="904" y="171"/>
                  </a:cubicBezTo>
                  <a:cubicBezTo>
                    <a:pt x="900" y="170"/>
                    <a:pt x="898" y="168"/>
                    <a:pt x="895" y="166"/>
                  </a:cubicBezTo>
                  <a:cubicBezTo>
                    <a:pt x="888" y="164"/>
                    <a:pt x="880" y="162"/>
                    <a:pt x="874" y="160"/>
                  </a:cubicBezTo>
                  <a:cubicBezTo>
                    <a:pt x="871" y="159"/>
                    <a:pt x="871" y="159"/>
                    <a:pt x="871" y="157"/>
                  </a:cubicBezTo>
                  <a:cubicBezTo>
                    <a:pt x="872" y="158"/>
                    <a:pt x="873" y="157"/>
                    <a:pt x="874" y="157"/>
                  </a:cubicBezTo>
                  <a:cubicBezTo>
                    <a:pt x="876" y="158"/>
                    <a:pt x="877" y="160"/>
                    <a:pt x="877" y="160"/>
                  </a:cubicBezTo>
                  <a:cubicBezTo>
                    <a:pt x="879" y="161"/>
                    <a:pt x="883" y="160"/>
                    <a:pt x="886" y="161"/>
                  </a:cubicBezTo>
                  <a:cubicBezTo>
                    <a:pt x="889" y="161"/>
                    <a:pt x="892" y="162"/>
                    <a:pt x="895" y="163"/>
                  </a:cubicBezTo>
                  <a:cubicBezTo>
                    <a:pt x="899" y="164"/>
                    <a:pt x="902" y="166"/>
                    <a:pt x="906" y="167"/>
                  </a:cubicBezTo>
                  <a:cubicBezTo>
                    <a:pt x="913" y="170"/>
                    <a:pt x="920" y="173"/>
                    <a:pt x="926" y="174"/>
                  </a:cubicBezTo>
                  <a:close/>
                  <a:moveTo>
                    <a:pt x="1246" y="1071"/>
                  </a:moveTo>
                  <a:cubicBezTo>
                    <a:pt x="1246" y="1068"/>
                    <a:pt x="1248" y="1062"/>
                    <a:pt x="1251" y="1060"/>
                  </a:cubicBezTo>
                  <a:cubicBezTo>
                    <a:pt x="1252" y="1062"/>
                    <a:pt x="1248" y="1069"/>
                    <a:pt x="1246" y="1071"/>
                  </a:cubicBezTo>
                  <a:close/>
                  <a:moveTo>
                    <a:pt x="1235" y="1088"/>
                  </a:moveTo>
                  <a:cubicBezTo>
                    <a:pt x="1232" y="1089"/>
                    <a:pt x="1239" y="1078"/>
                    <a:pt x="1240" y="1079"/>
                  </a:cubicBezTo>
                  <a:cubicBezTo>
                    <a:pt x="1243" y="1079"/>
                    <a:pt x="1237" y="1089"/>
                    <a:pt x="1235" y="1088"/>
                  </a:cubicBezTo>
                  <a:close/>
                  <a:moveTo>
                    <a:pt x="1184" y="1155"/>
                  </a:moveTo>
                  <a:cubicBezTo>
                    <a:pt x="1187" y="1152"/>
                    <a:pt x="1188" y="1153"/>
                    <a:pt x="1190" y="1149"/>
                  </a:cubicBezTo>
                  <a:cubicBezTo>
                    <a:pt x="1186" y="1147"/>
                    <a:pt x="1182" y="1159"/>
                    <a:pt x="1177" y="1156"/>
                  </a:cubicBezTo>
                  <a:cubicBezTo>
                    <a:pt x="1179" y="1150"/>
                    <a:pt x="1183" y="1153"/>
                    <a:pt x="1183" y="1152"/>
                  </a:cubicBezTo>
                  <a:cubicBezTo>
                    <a:pt x="1186" y="1150"/>
                    <a:pt x="1186" y="1146"/>
                    <a:pt x="1188" y="1145"/>
                  </a:cubicBezTo>
                  <a:cubicBezTo>
                    <a:pt x="1190" y="1144"/>
                    <a:pt x="1193" y="1143"/>
                    <a:pt x="1195" y="1144"/>
                  </a:cubicBezTo>
                  <a:cubicBezTo>
                    <a:pt x="1198" y="1140"/>
                    <a:pt x="1201" y="1135"/>
                    <a:pt x="1203" y="1134"/>
                  </a:cubicBezTo>
                  <a:cubicBezTo>
                    <a:pt x="1204" y="1137"/>
                    <a:pt x="1199" y="1141"/>
                    <a:pt x="1196" y="1145"/>
                  </a:cubicBezTo>
                  <a:cubicBezTo>
                    <a:pt x="1192" y="1149"/>
                    <a:pt x="1188" y="1160"/>
                    <a:pt x="1184" y="1155"/>
                  </a:cubicBezTo>
                  <a:close/>
                  <a:moveTo>
                    <a:pt x="592" y="1374"/>
                  </a:moveTo>
                  <a:cubicBezTo>
                    <a:pt x="592" y="1372"/>
                    <a:pt x="598" y="1373"/>
                    <a:pt x="600" y="1375"/>
                  </a:cubicBezTo>
                  <a:cubicBezTo>
                    <a:pt x="599" y="1377"/>
                    <a:pt x="593" y="1376"/>
                    <a:pt x="592" y="1374"/>
                  </a:cubicBezTo>
                  <a:close/>
                  <a:moveTo>
                    <a:pt x="577" y="1372"/>
                  </a:moveTo>
                  <a:cubicBezTo>
                    <a:pt x="574" y="1371"/>
                    <a:pt x="568" y="1371"/>
                    <a:pt x="568" y="1370"/>
                  </a:cubicBezTo>
                  <a:cubicBezTo>
                    <a:pt x="569" y="1367"/>
                    <a:pt x="577" y="1370"/>
                    <a:pt x="581" y="1369"/>
                  </a:cubicBezTo>
                  <a:cubicBezTo>
                    <a:pt x="580" y="1371"/>
                    <a:pt x="575" y="1369"/>
                    <a:pt x="577" y="1372"/>
                  </a:cubicBezTo>
                  <a:close/>
                  <a:moveTo>
                    <a:pt x="558" y="1368"/>
                  </a:moveTo>
                  <a:cubicBezTo>
                    <a:pt x="559" y="1365"/>
                    <a:pt x="559" y="1365"/>
                    <a:pt x="559" y="1365"/>
                  </a:cubicBezTo>
                  <a:cubicBezTo>
                    <a:pt x="566" y="1367"/>
                    <a:pt x="566" y="1367"/>
                    <a:pt x="566" y="1367"/>
                  </a:cubicBezTo>
                  <a:cubicBezTo>
                    <a:pt x="564" y="1368"/>
                    <a:pt x="564" y="1370"/>
                    <a:pt x="558" y="1368"/>
                  </a:cubicBezTo>
                  <a:close/>
                  <a:moveTo>
                    <a:pt x="515" y="1356"/>
                  </a:moveTo>
                  <a:cubicBezTo>
                    <a:pt x="511" y="1355"/>
                    <a:pt x="507" y="1353"/>
                    <a:pt x="503" y="1352"/>
                  </a:cubicBezTo>
                  <a:cubicBezTo>
                    <a:pt x="504" y="1350"/>
                    <a:pt x="507" y="1350"/>
                    <a:pt x="510" y="1351"/>
                  </a:cubicBezTo>
                  <a:cubicBezTo>
                    <a:pt x="514" y="1352"/>
                    <a:pt x="516" y="1353"/>
                    <a:pt x="515" y="1356"/>
                  </a:cubicBezTo>
                  <a:close/>
                  <a:moveTo>
                    <a:pt x="813" y="145"/>
                  </a:moveTo>
                  <a:cubicBezTo>
                    <a:pt x="815" y="144"/>
                    <a:pt x="830" y="146"/>
                    <a:pt x="828" y="149"/>
                  </a:cubicBezTo>
                  <a:cubicBezTo>
                    <a:pt x="821" y="148"/>
                    <a:pt x="820" y="146"/>
                    <a:pt x="813" y="145"/>
                  </a:cubicBezTo>
                  <a:close/>
                  <a:moveTo>
                    <a:pt x="432" y="1322"/>
                  </a:moveTo>
                  <a:cubicBezTo>
                    <a:pt x="428" y="1319"/>
                    <a:pt x="425" y="1317"/>
                    <a:pt x="421" y="1315"/>
                  </a:cubicBezTo>
                  <a:cubicBezTo>
                    <a:pt x="417" y="1313"/>
                    <a:pt x="413" y="1311"/>
                    <a:pt x="409" y="1308"/>
                  </a:cubicBezTo>
                  <a:cubicBezTo>
                    <a:pt x="410" y="1306"/>
                    <a:pt x="416" y="1310"/>
                    <a:pt x="420" y="1312"/>
                  </a:cubicBezTo>
                  <a:cubicBezTo>
                    <a:pt x="423" y="1313"/>
                    <a:pt x="427" y="1315"/>
                    <a:pt x="429" y="1316"/>
                  </a:cubicBezTo>
                  <a:cubicBezTo>
                    <a:pt x="431" y="1318"/>
                    <a:pt x="433" y="1320"/>
                    <a:pt x="432" y="1322"/>
                  </a:cubicBezTo>
                  <a:close/>
                  <a:moveTo>
                    <a:pt x="302" y="1236"/>
                  </a:moveTo>
                  <a:cubicBezTo>
                    <a:pt x="306" y="1236"/>
                    <a:pt x="319" y="1247"/>
                    <a:pt x="322" y="1249"/>
                  </a:cubicBezTo>
                  <a:cubicBezTo>
                    <a:pt x="320" y="1251"/>
                    <a:pt x="320" y="1251"/>
                    <a:pt x="320" y="1251"/>
                  </a:cubicBezTo>
                  <a:cubicBezTo>
                    <a:pt x="316" y="1249"/>
                    <a:pt x="307" y="1241"/>
                    <a:pt x="302" y="1236"/>
                  </a:cubicBezTo>
                  <a:close/>
                  <a:moveTo>
                    <a:pt x="484" y="1342"/>
                  </a:moveTo>
                  <a:cubicBezTo>
                    <a:pt x="486" y="1340"/>
                    <a:pt x="500" y="1346"/>
                    <a:pt x="503" y="1348"/>
                  </a:cubicBezTo>
                  <a:cubicBezTo>
                    <a:pt x="502" y="1351"/>
                    <a:pt x="497" y="1347"/>
                    <a:pt x="495" y="1346"/>
                  </a:cubicBezTo>
                  <a:cubicBezTo>
                    <a:pt x="491" y="1345"/>
                    <a:pt x="486" y="1346"/>
                    <a:pt x="484" y="1342"/>
                  </a:cubicBezTo>
                  <a:close/>
                  <a:moveTo>
                    <a:pt x="442" y="1325"/>
                  </a:moveTo>
                  <a:cubicBezTo>
                    <a:pt x="443" y="1323"/>
                    <a:pt x="447" y="1325"/>
                    <a:pt x="451" y="1326"/>
                  </a:cubicBezTo>
                  <a:cubicBezTo>
                    <a:pt x="452" y="1327"/>
                    <a:pt x="455" y="1328"/>
                    <a:pt x="456" y="1329"/>
                  </a:cubicBezTo>
                  <a:cubicBezTo>
                    <a:pt x="458" y="1330"/>
                    <a:pt x="460" y="1331"/>
                    <a:pt x="461" y="1331"/>
                  </a:cubicBezTo>
                  <a:cubicBezTo>
                    <a:pt x="460" y="1333"/>
                    <a:pt x="460" y="1333"/>
                    <a:pt x="460" y="1333"/>
                  </a:cubicBezTo>
                  <a:cubicBezTo>
                    <a:pt x="457" y="1332"/>
                    <a:pt x="446" y="1329"/>
                    <a:pt x="442" y="1325"/>
                  </a:cubicBezTo>
                  <a:close/>
                  <a:moveTo>
                    <a:pt x="394" y="1300"/>
                  </a:moveTo>
                  <a:cubicBezTo>
                    <a:pt x="392" y="1301"/>
                    <a:pt x="383" y="1294"/>
                    <a:pt x="385" y="1293"/>
                  </a:cubicBezTo>
                  <a:cubicBezTo>
                    <a:pt x="389" y="1293"/>
                    <a:pt x="393" y="1298"/>
                    <a:pt x="394" y="1300"/>
                  </a:cubicBezTo>
                  <a:close/>
                  <a:moveTo>
                    <a:pt x="344" y="1268"/>
                  </a:moveTo>
                  <a:cubicBezTo>
                    <a:pt x="347" y="1264"/>
                    <a:pt x="352" y="1272"/>
                    <a:pt x="357" y="1275"/>
                  </a:cubicBezTo>
                  <a:cubicBezTo>
                    <a:pt x="362" y="1278"/>
                    <a:pt x="369" y="1280"/>
                    <a:pt x="371" y="1284"/>
                  </a:cubicBezTo>
                  <a:cubicBezTo>
                    <a:pt x="373" y="1285"/>
                    <a:pt x="373" y="1286"/>
                    <a:pt x="373" y="1287"/>
                  </a:cubicBezTo>
                  <a:cubicBezTo>
                    <a:pt x="365" y="1284"/>
                    <a:pt x="349" y="1274"/>
                    <a:pt x="344" y="1268"/>
                  </a:cubicBezTo>
                  <a:close/>
                  <a:moveTo>
                    <a:pt x="328" y="1255"/>
                  </a:moveTo>
                  <a:cubicBezTo>
                    <a:pt x="332" y="1256"/>
                    <a:pt x="334" y="1259"/>
                    <a:pt x="341" y="1262"/>
                  </a:cubicBezTo>
                  <a:cubicBezTo>
                    <a:pt x="341" y="1264"/>
                    <a:pt x="341" y="1265"/>
                    <a:pt x="343" y="1266"/>
                  </a:cubicBezTo>
                  <a:cubicBezTo>
                    <a:pt x="340" y="1267"/>
                    <a:pt x="328" y="1258"/>
                    <a:pt x="328" y="1255"/>
                  </a:cubicBezTo>
                  <a:close/>
                  <a:moveTo>
                    <a:pt x="1213" y="1118"/>
                  </a:moveTo>
                  <a:cubicBezTo>
                    <a:pt x="1214" y="1119"/>
                    <a:pt x="1209" y="1124"/>
                    <a:pt x="1208" y="1126"/>
                  </a:cubicBezTo>
                  <a:cubicBezTo>
                    <a:pt x="1206" y="1125"/>
                    <a:pt x="1211" y="1119"/>
                    <a:pt x="1213" y="1118"/>
                  </a:cubicBezTo>
                  <a:close/>
                  <a:moveTo>
                    <a:pt x="1274" y="996"/>
                  </a:moveTo>
                  <a:cubicBezTo>
                    <a:pt x="1277" y="989"/>
                    <a:pt x="1279" y="984"/>
                    <a:pt x="1281" y="979"/>
                  </a:cubicBezTo>
                  <a:cubicBezTo>
                    <a:pt x="1283" y="974"/>
                    <a:pt x="1285" y="970"/>
                    <a:pt x="1286" y="966"/>
                  </a:cubicBezTo>
                  <a:cubicBezTo>
                    <a:pt x="1289" y="967"/>
                    <a:pt x="1285" y="971"/>
                    <a:pt x="1284" y="975"/>
                  </a:cubicBezTo>
                  <a:cubicBezTo>
                    <a:pt x="1282" y="982"/>
                    <a:pt x="1279" y="996"/>
                    <a:pt x="1274" y="996"/>
                  </a:cubicBezTo>
                  <a:close/>
                  <a:moveTo>
                    <a:pt x="1253" y="1037"/>
                  </a:moveTo>
                  <a:cubicBezTo>
                    <a:pt x="1254" y="1036"/>
                    <a:pt x="1255" y="1033"/>
                    <a:pt x="1256" y="1031"/>
                  </a:cubicBezTo>
                  <a:cubicBezTo>
                    <a:pt x="1257" y="1029"/>
                    <a:pt x="1258" y="1027"/>
                    <a:pt x="1259" y="1029"/>
                  </a:cubicBezTo>
                  <a:cubicBezTo>
                    <a:pt x="1259" y="1032"/>
                    <a:pt x="1255" y="1039"/>
                    <a:pt x="1253" y="1037"/>
                  </a:cubicBezTo>
                  <a:close/>
                  <a:moveTo>
                    <a:pt x="1304" y="620"/>
                  </a:moveTo>
                  <a:cubicBezTo>
                    <a:pt x="1306" y="625"/>
                    <a:pt x="1305" y="627"/>
                    <a:pt x="1304" y="630"/>
                  </a:cubicBezTo>
                  <a:cubicBezTo>
                    <a:pt x="1301" y="629"/>
                    <a:pt x="1301" y="619"/>
                    <a:pt x="1304" y="620"/>
                  </a:cubicBezTo>
                  <a:close/>
                  <a:moveTo>
                    <a:pt x="1309" y="656"/>
                  </a:moveTo>
                  <a:cubicBezTo>
                    <a:pt x="1307" y="646"/>
                    <a:pt x="1305" y="641"/>
                    <a:pt x="1305" y="635"/>
                  </a:cubicBezTo>
                  <a:cubicBezTo>
                    <a:pt x="1306" y="635"/>
                    <a:pt x="1308" y="640"/>
                    <a:pt x="1310" y="645"/>
                  </a:cubicBezTo>
                  <a:cubicBezTo>
                    <a:pt x="1311" y="650"/>
                    <a:pt x="1311" y="655"/>
                    <a:pt x="1309" y="656"/>
                  </a:cubicBezTo>
                  <a:close/>
                  <a:moveTo>
                    <a:pt x="1242" y="1061"/>
                  </a:moveTo>
                  <a:cubicBezTo>
                    <a:pt x="1239" y="1060"/>
                    <a:pt x="1237" y="1059"/>
                    <a:pt x="1240" y="1054"/>
                  </a:cubicBezTo>
                  <a:cubicBezTo>
                    <a:pt x="1243" y="1052"/>
                    <a:pt x="1244" y="1057"/>
                    <a:pt x="1242" y="1061"/>
                  </a:cubicBezTo>
                  <a:close/>
                  <a:moveTo>
                    <a:pt x="1235" y="1072"/>
                  </a:moveTo>
                  <a:cubicBezTo>
                    <a:pt x="1231" y="1071"/>
                    <a:pt x="1235" y="1066"/>
                    <a:pt x="1238" y="1064"/>
                  </a:cubicBezTo>
                  <a:cubicBezTo>
                    <a:pt x="1239" y="1065"/>
                    <a:pt x="1237" y="1069"/>
                    <a:pt x="1235" y="1072"/>
                  </a:cubicBezTo>
                  <a:close/>
                  <a:moveTo>
                    <a:pt x="1300" y="610"/>
                  </a:moveTo>
                  <a:cubicBezTo>
                    <a:pt x="1296" y="612"/>
                    <a:pt x="1293" y="599"/>
                    <a:pt x="1293" y="593"/>
                  </a:cubicBezTo>
                  <a:cubicBezTo>
                    <a:pt x="1298" y="593"/>
                    <a:pt x="1297" y="602"/>
                    <a:pt x="1300" y="610"/>
                  </a:cubicBezTo>
                  <a:close/>
                  <a:moveTo>
                    <a:pt x="1311" y="794"/>
                  </a:moveTo>
                  <a:cubicBezTo>
                    <a:pt x="1311" y="789"/>
                    <a:pt x="1311" y="784"/>
                    <a:pt x="1311" y="780"/>
                  </a:cubicBezTo>
                  <a:cubicBezTo>
                    <a:pt x="1311" y="776"/>
                    <a:pt x="1311" y="771"/>
                    <a:pt x="1312" y="766"/>
                  </a:cubicBezTo>
                  <a:cubicBezTo>
                    <a:pt x="1312" y="758"/>
                    <a:pt x="1314" y="749"/>
                    <a:pt x="1311" y="740"/>
                  </a:cubicBezTo>
                  <a:cubicBezTo>
                    <a:pt x="1311" y="737"/>
                    <a:pt x="1311" y="738"/>
                    <a:pt x="1310" y="736"/>
                  </a:cubicBezTo>
                  <a:cubicBezTo>
                    <a:pt x="1309" y="735"/>
                    <a:pt x="1308" y="728"/>
                    <a:pt x="1308" y="721"/>
                  </a:cubicBezTo>
                  <a:cubicBezTo>
                    <a:pt x="1308" y="718"/>
                    <a:pt x="1309" y="714"/>
                    <a:pt x="1309" y="711"/>
                  </a:cubicBezTo>
                  <a:cubicBezTo>
                    <a:pt x="1309" y="708"/>
                    <a:pt x="1310" y="705"/>
                    <a:pt x="1311" y="704"/>
                  </a:cubicBezTo>
                  <a:cubicBezTo>
                    <a:pt x="1309" y="699"/>
                    <a:pt x="1308" y="694"/>
                    <a:pt x="1308" y="688"/>
                  </a:cubicBezTo>
                  <a:cubicBezTo>
                    <a:pt x="1308" y="685"/>
                    <a:pt x="1308" y="683"/>
                    <a:pt x="1308" y="680"/>
                  </a:cubicBezTo>
                  <a:cubicBezTo>
                    <a:pt x="1308" y="677"/>
                    <a:pt x="1308" y="674"/>
                    <a:pt x="1308" y="671"/>
                  </a:cubicBezTo>
                  <a:cubicBezTo>
                    <a:pt x="1310" y="673"/>
                    <a:pt x="1311" y="677"/>
                    <a:pt x="1311" y="680"/>
                  </a:cubicBezTo>
                  <a:cubicBezTo>
                    <a:pt x="1311" y="684"/>
                    <a:pt x="1311" y="688"/>
                    <a:pt x="1312" y="692"/>
                  </a:cubicBezTo>
                  <a:cubicBezTo>
                    <a:pt x="1313" y="698"/>
                    <a:pt x="1315" y="705"/>
                    <a:pt x="1316" y="713"/>
                  </a:cubicBezTo>
                  <a:cubicBezTo>
                    <a:pt x="1316" y="717"/>
                    <a:pt x="1315" y="718"/>
                    <a:pt x="1315" y="720"/>
                  </a:cubicBezTo>
                  <a:cubicBezTo>
                    <a:pt x="1316" y="725"/>
                    <a:pt x="1316" y="733"/>
                    <a:pt x="1317" y="740"/>
                  </a:cubicBezTo>
                  <a:cubicBezTo>
                    <a:pt x="1317" y="748"/>
                    <a:pt x="1317" y="756"/>
                    <a:pt x="1316" y="763"/>
                  </a:cubicBezTo>
                  <a:cubicBezTo>
                    <a:pt x="1315" y="768"/>
                    <a:pt x="1314" y="772"/>
                    <a:pt x="1314" y="777"/>
                  </a:cubicBezTo>
                  <a:cubicBezTo>
                    <a:pt x="1314" y="780"/>
                    <a:pt x="1315" y="780"/>
                    <a:pt x="1315" y="781"/>
                  </a:cubicBezTo>
                  <a:cubicBezTo>
                    <a:pt x="1315" y="781"/>
                    <a:pt x="1315" y="782"/>
                    <a:pt x="1315" y="783"/>
                  </a:cubicBezTo>
                  <a:cubicBezTo>
                    <a:pt x="1314" y="784"/>
                    <a:pt x="1314" y="786"/>
                    <a:pt x="1314" y="788"/>
                  </a:cubicBezTo>
                  <a:cubicBezTo>
                    <a:pt x="1313" y="791"/>
                    <a:pt x="1312" y="794"/>
                    <a:pt x="1311" y="794"/>
                  </a:cubicBezTo>
                  <a:close/>
                  <a:moveTo>
                    <a:pt x="1212" y="1103"/>
                  </a:moveTo>
                  <a:cubicBezTo>
                    <a:pt x="1210" y="1107"/>
                    <a:pt x="1206" y="1113"/>
                    <a:pt x="1203" y="1115"/>
                  </a:cubicBezTo>
                  <a:cubicBezTo>
                    <a:pt x="1202" y="1114"/>
                    <a:pt x="1204" y="1111"/>
                    <a:pt x="1206" y="1108"/>
                  </a:cubicBezTo>
                  <a:cubicBezTo>
                    <a:pt x="1208" y="1105"/>
                    <a:pt x="1211" y="1102"/>
                    <a:pt x="1212" y="1103"/>
                  </a:cubicBezTo>
                  <a:close/>
                  <a:moveTo>
                    <a:pt x="1285" y="565"/>
                  </a:moveTo>
                  <a:cubicBezTo>
                    <a:pt x="1282" y="569"/>
                    <a:pt x="1277" y="556"/>
                    <a:pt x="1281" y="556"/>
                  </a:cubicBezTo>
                  <a:cubicBezTo>
                    <a:pt x="1282" y="559"/>
                    <a:pt x="1284" y="560"/>
                    <a:pt x="1285" y="565"/>
                  </a:cubicBezTo>
                  <a:close/>
                  <a:moveTo>
                    <a:pt x="1315" y="805"/>
                  </a:moveTo>
                  <a:cubicBezTo>
                    <a:pt x="1315" y="809"/>
                    <a:pt x="1313" y="809"/>
                    <a:pt x="1312" y="813"/>
                  </a:cubicBezTo>
                  <a:cubicBezTo>
                    <a:pt x="1311" y="818"/>
                    <a:pt x="1311" y="824"/>
                    <a:pt x="1310" y="829"/>
                  </a:cubicBezTo>
                  <a:cubicBezTo>
                    <a:pt x="1310" y="833"/>
                    <a:pt x="1308" y="835"/>
                    <a:pt x="1305" y="831"/>
                  </a:cubicBezTo>
                  <a:cubicBezTo>
                    <a:pt x="1307" y="831"/>
                    <a:pt x="1306" y="825"/>
                    <a:pt x="1306" y="824"/>
                  </a:cubicBezTo>
                  <a:cubicBezTo>
                    <a:pt x="1307" y="821"/>
                    <a:pt x="1308" y="821"/>
                    <a:pt x="1309" y="818"/>
                  </a:cubicBezTo>
                  <a:cubicBezTo>
                    <a:pt x="1310" y="813"/>
                    <a:pt x="1309" y="807"/>
                    <a:pt x="1311" y="802"/>
                  </a:cubicBezTo>
                  <a:cubicBezTo>
                    <a:pt x="1314" y="801"/>
                    <a:pt x="1314" y="805"/>
                    <a:pt x="1315" y="805"/>
                  </a:cubicBezTo>
                  <a:close/>
                  <a:moveTo>
                    <a:pt x="1190" y="1127"/>
                  </a:moveTo>
                  <a:cubicBezTo>
                    <a:pt x="1193" y="1123"/>
                    <a:pt x="1198" y="1114"/>
                    <a:pt x="1200" y="1117"/>
                  </a:cubicBezTo>
                  <a:cubicBezTo>
                    <a:pt x="1199" y="1121"/>
                    <a:pt x="1193" y="1132"/>
                    <a:pt x="1190" y="1127"/>
                  </a:cubicBezTo>
                  <a:close/>
                  <a:moveTo>
                    <a:pt x="1286" y="950"/>
                  </a:moveTo>
                  <a:cubicBezTo>
                    <a:pt x="1284" y="955"/>
                    <a:pt x="1282" y="961"/>
                    <a:pt x="1279" y="960"/>
                  </a:cubicBezTo>
                  <a:cubicBezTo>
                    <a:pt x="1280" y="956"/>
                    <a:pt x="1282" y="948"/>
                    <a:pt x="1286" y="950"/>
                  </a:cubicBezTo>
                  <a:close/>
                  <a:moveTo>
                    <a:pt x="1256" y="1009"/>
                  </a:moveTo>
                  <a:cubicBezTo>
                    <a:pt x="1260" y="1002"/>
                    <a:pt x="1265" y="995"/>
                    <a:pt x="1268" y="988"/>
                  </a:cubicBezTo>
                  <a:cubicBezTo>
                    <a:pt x="1270" y="981"/>
                    <a:pt x="1270" y="977"/>
                    <a:pt x="1272" y="972"/>
                  </a:cubicBezTo>
                  <a:cubicBezTo>
                    <a:pt x="1274" y="971"/>
                    <a:pt x="1275" y="973"/>
                    <a:pt x="1274" y="976"/>
                  </a:cubicBezTo>
                  <a:cubicBezTo>
                    <a:pt x="1274" y="979"/>
                    <a:pt x="1272" y="984"/>
                    <a:pt x="1271" y="987"/>
                  </a:cubicBezTo>
                  <a:cubicBezTo>
                    <a:pt x="1269" y="992"/>
                    <a:pt x="1265" y="1000"/>
                    <a:pt x="1264" y="1002"/>
                  </a:cubicBezTo>
                  <a:cubicBezTo>
                    <a:pt x="1262" y="1005"/>
                    <a:pt x="1262" y="1004"/>
                    <a:pt x="1259" y="1007"/>
                  </a:cubicBezTo>
                  <a:cubicBezTo>
                    <a:pt x="1260" y="1005"/>
                    <a:pt x="1258" y="1012"/>
                    <a:pt x="1256" y="1009"/>
                  </a:cubicBezTo>
                  <a:close/>
                  <a:moveTo>
                    <a:pt x="1260" y="1013"/>
                  </a:moveTo>
                  <a:cubicBezTo>
                    <a:pt x="1256" y="1019"/>
                    <a:pt x="1256" y="1018"/>
                    <a:pt x="1254" y="1025"/>
                  </a:cubicBezTo>
                  <a:cubicBezTo>
                    <a:pt x="1252" y="1025"/>
                    <a:pt x="1250" y="1030"/>
                    <a:pt x="1248" y="1027"/>
                  </a:cubicBezTo>
                  <a:cubicBezTo>
                    <a:pt x="1247" y="1023"/>
                    <a:pt x="1251" y="1024"/>
                    <a:pt x="1253" y="1020"/>
                  </a:cubicBezTo>
                  <a:cubicBezTo>
                    <a:pt x="1254" y="1017"/>
                    <a:pt x="1252" y="1017"/>
                    <a:pt x="1255" y="1012"/>
                  </a:cubicBezTo>
                  <a:cubicBezTo>
                    <a:pt x="1257" y="1014"/>
                    <a:pt x="1258" y="1012"/>
                    <a:pt x="1260" y="1013"/>
                  </a:cubicBezTo>
                  <a:close/>
                  <a:moveTo>
                    <a:pt x="1169" y="1155"/>
                  </a:moveTo>
                  <a:cubicBezTo>
                    <a:pt x="1165" y="1160"/>
                    <a:pt x="1160" y="1159"/>
                    <a:pt x="1167" y="1153"/>
                  </a:cubicBezTo>
                  <a:lnTo>
                    <a:pt x="1169" y="1155"/>
                  </a:lnTo>
                  <a:close/>
                  <a:moveTo>
                    <a:pt x="1239" y="1046"/>
                  </a:moveTo>
                  <a:cubicBezTo>
                    <a:pt x="1240" y="1045"/>
                    <a:pt x="1242" y="1041"/>
                    <a:pt x="1244" y="1040"/>
                  </a:cubicBezTo>
                  <a:cubicBezTo>
                    <a:pt x="1246" y="1042"/>
                    <a:pt x="1241" y="1048"/>
                    <a:pt x="1239" y="1046"/>
                  </a:cubicBezTo>
                  <a:close/>
                  <a:moveTo>
                    <a:pt x="1161" y="1159"/>
                  </a:moveTo>
                  <a:cubicBezTo>
                    <a:pt x="1165" y="1162"/>
                    <a:pt x="1155" y="1170"/>
                    <a:pt x="1153" y="1169"/>
                  </a:cubicBezTo>
                  <a:cubicBezTo>
                    <a:pt x="1152" y="1168"/>
                    <a:pt x="1159" y="1164"/>
                    <a:pt x="1161" y="1159"/>
                  </a:cubicBezTo>
                  <a:close/>
                  <a:moveTo>
                    <a:pt x="1301" y="865"/>
                  </a:moveTo>
                  <a:cubicBezTo>
                    <a:pt x="1302" y="862"/>
                    <a:pt x="1301" y="853"/>
                    <a:pt x="1304" y="855"/>
                  </a:cubicBezTo>
                  <a:cubicBezTo>
                    <a:pt x="1305" y="857"/>
                    <a:pt x="1305" y="859"/>
                    <a:pt x="1304" y="861"/>
                  </a:cubicBezTo>
                  <a:cubicBezTo>
                    <a:pt x="1303" y="864"/>
                    <a:pt x="1302" y="865"/>
                    <a:pt x="1301" y="865"/>
                  </a:cubicBezTo>
                  <a:close/>
                  <a:moveTo>
                    <a:pt x="1291" y="918"/>
                  </a:moveTo>
                  <a:cubicBezTo>
                    <a:pt x="1288" y="918"/>
                    <a:pt x="1289" y="911"/>
                    <a:pt x="1291" y="909"/>
                  </a:cubicBezTo>
                  <a:cubicBezTo>
                    <a:pt x="1293" y="911"/>
                    <a:pt x="1293" y="915"/>
                    <a:pt x="1291" y="918"/>
                  </a:cubicBezTo>
                  <a:close/>
                  <a:moveTo>
                    <a:pt x="548" y="174"/>
                  </a:moveTo>
                  <a:cubicBezTo>
                    <a:pt x="548" y="176"/>
                    <a:pt x="542" y="177"/>
                    <a:pt x="540" y="176"/>
                  </a:cubicBezTo>
                  <a:cubicBezTo>
                    <a:pt x="540" y="174"/>
                    <a:pt x="547" y="173"/>
                    <a:pt x="548" y="174"/>
                  </a:cubicBezTo>
                  <a:close/>
                  <a:moveTo>
                    <a:pt x="1300" y="878"/>
                  </a:moveTo>
                  <a:cubicBezTo>
                    <a:pt x="1299" y="881"/>
                    <a:pt x="1298" y="886"/>
                    <a:pt x="1297" y="890"/>
                  </a:cubicBezTo>
                  <a:cubicBezTo>
                    <a:pt x="1296" y="894"/>
                    <a:pt x="1295" y="898"/>
                    <a:pt x="1293" y="901"/>
                  </a:cubicBezTo>
                  <a:cubicBezTo>
                    <a:pt x="1291" y="900"/>
                    <a:pt x="1292" y="894"/>
                    <a:pt x="1294" y="888"/>
                  </a:cubicBezTo>
                  <a:cubicBezTo>
                    <a:pt x="1295" y="883"/>
                    <a:pt x="1298" y="878"/>
                    <a:pt x="1300" y="878"/>
                  </a:cubicBezTo>
                  <a:close/>
                  <a:moveTo>
                    <a:pt x="1216" y="1086"/>
                  </a:moveTo>
                  <a:cubicBezTo>
                    <a:pt x="1214" y="1090"/>
                    <a:pt x="1209" y="1093"/>
                    <a:pt x="1209" y="1089"/>
                  </a:cubicBezTo>
                  <a:cubicBezTo>
                    <a:pt x="1212" y="1084"/>
                    <a:pt x="1217" y="1082"/>
                    <a:pt x="1216" y="1086"/>
                  </a:cubicBezTo>
                  <a:close/>
                  <a:moveTo>
                    <a:pt x="1095" y="1221"/>
                  </a:moveTo>
                  <a:cubicBezTo>
                    <a:pt x="1095" y="1219"/>
                    <a:pt x="1099" y="1215"/>
                    <a:pt x="1102" y="1212"/>
                  </a:cubicBezTo>
                  <a:cubicBezTo>
                    <a:pt x="1106" y="1209"/>
                    <a:pt x="1110" y="1207"/>
                    <a:pt x="1112" y="1209"/>
                  </a:cubicBezTo>
                  <a:cubicBezTo>
                    <a:pt x="1110" y="1215"/>
                    <a:pt x="1104" y="1214"/>
                    <a:pt x="1101" y="1216"/>
                  </a:cubicBezTo>
                  <a:cubicBezTo>
                    <a:pt x="1098" y="1218"/>
                    <a:pt x="1098" y="1221"/>
                    <a:pt x="1095" y="1221"/>
                  </a:cubicBezTo>
                  <a:close/>
                  <a:moveTo>
                    <a:pt x="604" y="161"/>
                  </a:moveTo>
                  <a:cubicBezTo>
                    <a:pt x="606" y="161"/>
                    <a:pt x="605" y="162"/>
                    <a:pt x="604" y="162"/>
                  </a:cubicBezTo>
                  <a:cubicBezTo>
                    <a:pt x="603" y="165"/>
                    <a:pt x="609" y="162"/>
                    <a:pt x="608" y="165"/>
                  </a:cubicBezTo>
                  <a:cubicBezTo>
                    <a:pt x="603" y="166"/>
                    <a:pt x="599" y="165"/>
                    <a:pt x="598" y="163"/>
                  </a:cubicBezTo>
                  <a:cubicBezTo>
                    <a:pt x="600" y="163"/>
                    <a:pt x="604" y="163"/>
                    <a:pt x="604" y="161"/>
                  </a:cubicBezTo>
                  <a:close/>
                  <a:moveTo>
                    <a:pt x="1195" y="1113"/>
                  </a:moveTo>
                  <a:cubicBezTo>
                    <a:pt x="1194" y="1111"/>
                    <a:pt x="1199" y="1107"/>
                    <a:pt x="1195" y="1107"/>
                  </a:cubicBezTo>
                  <a:cubicBezTo>
                    <a:pt x="1197" y="1103"/>
                    <a:pt x="1199" y="1101"/>
                    <a:pt x="1201" y="1103"/>
                  </a:cubicBezTo>
                  <a:cubicBezTo>
                    <a:pt x="1196" y="1108"/>
                    <a:pt x="1199" y="1111"/>
                    <a:pt x="1195" y="1113"/>
                  </a:cubicBezTo>
                  <a:close/>
                  <a:moveTo>
                    <a:pt x="383" y="249"/>
                  </a:moveTo>
                  <a:cubicBezTo>
                    <a:pt x="383" y="258"/>
                    <a:pt x="369" y="254"/>
                    <a:pt x="383" y="249"/>
                  </a:cubicBezTo>
                  <a:close/>
                  <a:moveTo>
                    <a:pt x="1061" y="1247"/>
                  </a:moveTo>
                  <a:cubicBezTo>
                    <a:pt x="1059" y="1244"/>
                    <a:pt x="1059" y="1244"/>
                    <a:pt x="1059" y="1244"/>
                  </a:cubicBezTo>
                  <a:cubicBezTo>
                    <a:pt x="1062" y="1242"/>
                    <a:pt x="1064" y="1242"/>
                    <a:pt x="1066" y="1241"/>
                  </a:cubicBezTo>
                  <a:cubicBezTo>
                    <a:pt x="1067" y="1242"/>
                    <a:pt x="1064" y="1245"/>
                    <a:pt x="1061" y="1247"/>
                  </a:cubicBezTo>
                  <a:close/>
                  <a:moveTo>
                    <a:pt x="1030" y="1263"/>
                  </a:moveTo>
                  <a:cubicBezTo>
                    <a:pt x="1033" y="1262"/>
                    <a:pt x="1038" y="1256"/>
                    <a:pt x="1038" y="1260"/>
                  </a:cubicBezTo>
                  <a:cubicBezTo>
                    <a:pt x="1035" y="1263"/>
                    <a:pt x="1032" y="1266"/>
                    <a:pt x="1030" y="1263"/>
                  </a:cubicBezTo>
                  <a:close/>
                  <a:moveTo>
                    <a:pt x="1015" y="1275"/>
                  </a:moveTo>
                  <a:cubicBezTo>
                    <a:pt x="1014" y="1271"/>
                    <a:pt x="1023" y="1266"/>
                    <a:pt x="1026" y="1268"/>
                  </a:cubicBezTo>
                  <a:cubicBezTo>
                    <a:pt x="1023" y="1271"/>
                    <a:pt x="1019" y="1273"/>
                    <a:pt x="1015" y="1275"/>
                  </a:cubicBezTo>
                  <a:close/>
                  <a:moveTo>
                    <a:pt x="944" y="213"/>
                  </a:moveTo>
                  <a:cubicBezTo>
                    <a:pt x="942" y="216"/>
                    <a:pt x="938" y="211"/>
                    <a:pt x="936" y="210"/>
                  </a:cubicBezTo>
                  <a:cubicBezTo>
                    <a:pt x="934" y="209"/>
                    <a:pt x="931" y="209"/>
                    <a:pt x="930" y="208"/>
                  </a:cubicBezTo>
                  <a:cubicBezTo>
                    <a:pt x="930" y="208"/>
                    <a:pt x="929" y="206"/>
                    <a:pt x="929" y="206"/>
                  </a:cubicBezTo>
                  <a:cubicBezTo>
                    <a:pt x="927" y="205"/>
                    <a:pt x="923" y="204"/>
                    <a:pt x="920" y="203"/>
                  </a:cubicBezTo>
                  <a:cubicBezTo>
                    <a:pt x="916" y="201"/>
                    <a:pt x="913" y="200"/>
                    <a:pt x="909" y="199"/>
                  </a:cubicBezTo>
                  <a:cubicBezTo>
                    <a:pt x="906" y="197"/>
                    <a:pt x="903" y="196"/>
                    <a:pt x="899" y="194"/>
                  </a:cubicBezTo>
                  <a:cubicBezTo>
                    <a:pt x="900" y="193"/>
                    <a:pt x="906" y="193"/>
                    <a:pt x="908" y="194"/>
                  </a:cubicBezTo>
                  <a:cubicBezTo>
                    <a:pt x="910" y="194"/>
                    <a:pt x="913" y="195"/>
                    <a:pt x="915" y="197"/>
                  </a:cubicBezTo>
                  <a:cubicBezTo>
                    <a:pt x="918" y="198"/>
                    <a:pt x="921" y="200"/>
                    <a:pt x="924" y="202"/>
                  </a:cubicBezTo>
                  <a:cubicBezTo>
                    <a:pt x="925" y="202"/>
                    <a:pt x="926" y="201"/>
                    <a:pt x="927" y="202"/>
                  </a:cubicBezTo>
                  <a:cubicBezTo>
                    <a:pt x="927" y="202"/>
                    <a:pt x="928" y="204"/>
                    <a:pt x="928" y="204"/>
                  </a:cubicBezTo>
                  <a:cubicBezTo>
                    <a:pt x="931" y="205"/>
                    <a:pt x="932" y="204"/>
                    <a:pt x="934" y="206"/>
                  </a:cubicBezTo>
                  <a:cubicBezTo>
                    <a:pt x="938" y="208"/>
                    <a:pt x="941" y="211"/>
                    <a:pt x="944" y="213"/>
                  </a:cubicBezTo>
                  <a:close/>
                  <a:moveTo>
                    <a:pt x="1166" y="1144"/>
                  </a:moveTo>
                  <a:cubicBezTo>
                    <a:pt x="1161" y="1148"/>
                    <a:pt x="1151" y="1161"/>
                    <a:pt x="1149" y="1163"/>
                  </a:cubicBezTo>
                  <a:cubicBezTo>
                    <a:pt x="1146" y="1159"/>
                    <a:pt x="1160" y="1148"/>
                    <a:pt x="1163" y="1141"/>
                  </a:cubicBezTo>
                  <a:lnTo>
                    <a:pt x="1166" y="1144"/>
                  </a:lnTo>
                  <a:close/>
                  <a:moveTo>
                    <a:pt x="1102" y="1210"/>
                  </a:moveTo>
                  <a:cubicBezTo>
                    <a:pt x="1099" y="1209"/>
                    <a:pt x="1100" y="1207"/>
                    <a:pt x="1102" y="1205"/>
                  </a:cubicBezTo>
                  <a:cubicBezTo>
                    <a:pt x="1104" y="1203"/>
                    <a:pt x="1106" y="1201"/>
                    <a:pt x="1108" y="1200"/>
                  </a:cubicBezTo>
                  <a:cubicBezTo>
                    <a:pt x="1109" y="1203"/>
                    <a:pt x="1104" y="1207"/>
                    <a:pt x="1102" y="1210"/>
                  </a:cubicBezTo>
                  <a:close/>
                  <a:moveTo>
                    <a:pt x="1204" y="1090"/>
                  </a:moveTo>
                  <a:cubicBezTo>
                    <a:pt x="1200" y="1089"/>
                    <a:pt x="1205" y="1079"/>
                    <a:pt x="1209" y="1076"/>
                  </a:cubicBezTo>
                  <a:cubicBezTo>
                    <a:pt x="1213" y="1078"/>
                    <a:pt x="1206" y="1085"/>
                    <a:pt x="1204" y="1090"/>
                  </a:cubicBezTo>
                  <a:close/>
                  <a:moveTo>
                    <a:pt x="1173" y="1133"/>
                  </a:moveTo>
                  <a:cubicBezTo>
                    <a:pt x="1168" y="1139"/>
                    <a:pt x="1168" y="1139"/>
                    <a:pt x="1168" y="1139"/>
                  </a:cubicBezTo>
                  <a:cubicBezTo>
                    <a:pt x="1164" y="1138"/>
                    <a:pt x="1171" y="1130"/>
                    <a:pt x="1173" y="1133"/>
                  </a:cubicBezTo>
                  <a:close/>
                  <a:moveTo>
                    <a:pt x="1080" y="1227"/>
                  </a:moveTo>
                  <a:cubicBezTo>
                    <a:pt x="1079" y="1226"/>
                    <a:pt x="1080" y="1224"/>
                    <a:pt x="1081" y="1223"/>
                  </a:cubicBezTo>
                  <a:cubicBezTo>
                    <a:pt x="1082" y="1219"/>
                    <a:pt x="1082" y="1219"/>
                    <a:pt x="1088" y="1214"/>
                  </a:cubicBezTo>
                  <a:cubicBezTo>
                    <a:pt x="1088" y="1218"/>
                    <a:pt x="1087" y="1222"/>
                    <a:pt x="1080" y="1227"/>
                  </a:cubicBezTo>
                  <a:close/>
                  <a:moveTo>
                    <a:pt x="1002" y="242"/>
                  </a:moveTo>
                  <a:cubicBezTo>
                    <a:pt x="1001" y="243"/>
                    <a:pt x="997" y="242"/>
                    <a:pt x="993" y="239"/>
                  </a:cubicBezTo>
                  <a:cubicBezTo>
                    <a:pt x="990" y="237"/>
                    <a:pt x="986" y="234"/>
                    <a:pt x="984" y="233"/>
                  </a:cubicBezTo>
                  <a:cubicBezTo>
                    <a:pt x="986" y="232"/>
                    <a:pt x="989" y="233"/>
                    <a:pt x="993" y="235"/>
                  </a:cubicBezTo>
                  <a:cubicBezTo>
                    <a:pt x="996" y="237"/>
                    <a:pt x="1000" y="241"/>
                    <a:pt x="1002" y="242"/>
                  </a:cubicBezTo>
                  <a:close/>
                  <a:moveTo>
                    <a:pt x="1108" y="1198"/>
                  </a:moveTo>
                  <a:cubicBezTo>
                    <a:pt x="1113" y="1193"/>
                    <a:pt x="1113" y="1193"/>
                    <a:pt x="1113" y="1193"/>
                  </a:cubicBezTo>
                  <a:cubicBezTo>
                    <a:pt x="1116" y="1195"/>
                    <a:pt x="1110" y="1201"/>
                    <a:pt x="1108" y="1198"/>
                  </a:cubicBezTo>
                  <a:close/>
                  <a:moveTo>
                    <a:pt x="1072" y="1232"/>
                  </a:moveTo>
                  <a:cubicBezTo>
                    <a:pt x="1067" y="1235"/>
                    <a:pt x="1059" y="1239"/>
                    <a:pt x="1060" y="1235"/>
                  </a:cubicBezTo>
                  <a:cubicBezTo>
                    <a:pt x="1064" y="1232"/>
                    <a:pt x="1067" y="1230"/>
                    <a:pt x="1071" y="1228"/>
                  </a:cubicBezTo>
                  <a:cubicBezTo>
                    <a:pt x="1073" y="1229"/>
                    <a:pt x="1072" y="1231"/>
                    <a:pt x="1072" y="1232"/>
                  </a:cubicBezTo>
                  <a:close/>
                  <a:moveTo>
                    <a:pt x="576" y="178"/>
                  </a:moveTo>
                  <a:cubicBezTo>
                    <a:pt x="571" y="180"/>
                    <a:pt x="571" y="178"/>
                    <a:pt x="566" y="179"/>
                  </a:cubicBezTo>
                  <a:cubicBezTo>
                    <a:pt x="565" y="177"/>
                    <a:pt x="575" y="176"/>
                    <a:pt x="576" y="178"/>
                  </a:cubicBezTo>
                  <a:close/>
                  <a:moveTo>
                    <a:pt x="645" y="165"/>
                  </a:moveTo>
                  <a:cubicBezTo>
                    <a:pt x="653" y="165"/>
                    <a:pt x="645" y="171"/>
                    <a:pt x="641" y="169"/>
                  </a:cubicBezTo>
                  <a:cubicBezTo>
                    <a:pt x="640" y="166"/>
                    <a:pt x="647" y="167"/>
                    <a:pt x="645" y="165"/>
                  </a:cubicBezTo>
                  <a:close/>
                  <a:moveTo>
                    <a:pt x="983" y="232"/>
                  </a:moveTo>
                  <a:cubicBezTo>
                    <a:pt x="981" y="233"/>
                    <a:pt x="976" y="231"/>
                    <a:pt x="975" y="229"/>
                  </a:cubicBezTo>
                  <a:cubicBezTo>
                    <a:pt x="976" y="227"/>
                    <a:pt x="981" y="230"/>
                    <a:pt x="983" y="232"/>
                  </a:cubicBezTo>
                  <a:close/>
                  <a:moveTo>
                    <a:pt x="1195" y="1101"/>
                  </a:moveTo>
                  <a:cubicBezTo>
                    <a:pt x="1191" y="1107"/>
                    <a:pt x="1188" y="1110"/>
                    <a:pt x="1185" y="1109"/>
                  </a:cubicBezTo>
                  <a:cubicBezTo>
                    <a:pt x="1184" y="1106"/>
                    <a:pt x="1187" y="1106"/>
                    <a:pt x="1189" y="1105"/>
                  </a:cubicBezTo>
                  <a:cubicBezTo>
                    <a:pt x="1191" y="1103"/>
                    <a:pt x="1194" y="1097"/>
                    <a:pt x="1195" y="1101"/>
                  </a:cubicBezTo>
                  <a:close/>
                  <a:moveTo>
                    <a:pt x="916" y="1318"/>
                  </a:moveTo>
                  <a:cubicBezTo>
                    <a:pt x="914" y="1314"/>
                    <a:pt x="922" y="1314"/>
                    <a:pt x="926" y="1313"/>
                  </a:cubicBezTo>
                  <a:cubicBezTo>
                    <a:pt x="926" y="1316"/>
                    <a:pt x="919" y="1317"/>
                    <a:pt x="916" y="1318"/>
                  </a:cubicBezTo>
                  <a:close/>
                  <a:moveTo>
                    <a:pt x="1052" y="1245"/>
                  </a:moveTo>
                  <a:cubicBezTo>
                    <a:pt x="1054" y="1235"/>
                    <a:pt x="1043" y="1253"/>
                    <a:pt x="1036" y="1254"/>
                  </a:cubicBezTo>
                  <a:cubicBezTo>
                    <a:pt x="1036" y="1253"/>
                    <a:pt x="1037" y="1251"/>
                    <a:pt x="1039" y="1250"/>
                  </a:cubicBezTo>
                  <a:cubicBezTo>
                    <a:pt x="1037" y="1248"/>
                    <a:pt x="1032" y="1252"/>
                    <a:pt x="1034" y="1248"/>
                  </a:cubicBezTo>
                  <a:cubicBezTo>
                    <a:pt x="1040" y="1243"/>
                    <a:pt x="1045" y="1244"/>
                    <a:pt x="1049" y="1242"/>
                  </a:cubicBezTo>
                  <a:cubicBezTo>
                    <a:pt x="1052" y="1240"/>
                    <a:pt x="1054" y="1235"/>
                    <a:pt x="1058" y="1235"/>
                  </a:cubicBezTo>
                  <a:cubicBezTo>
                    <a:pt x="1057" y="1237"/>
                    <a:pt x="1057" y="1238"/>
                    <a:pt x="1056" y="1240"/>
                  </a:cubicBezTo>
                  <a:cubicBezTo>
                    <a:pt x="1055" y="1242"/>
                    <a:pt x="1053" y="1243"/>
                    <a:pt x="1052" y="1245"/>
                  </a:cubicBezTo>
                  <a:close/>
                  <a:moveTo>
                    <a:pt x="1133" y="1173"/>
                  </a:moveTo>
                  <a:cubicBezTo>
                    <a:pt x="1131" y="1172"/>
                    <a:pt x="1132" y="1171"/>
                    <a:pt x="1135" y="1168"/>
                  </a:cubicBezTo>
                  <a:cubicBezTo>
                    <a:pt x="1131" y="1169"/>
                    <a:pt x="1126" y="1174"/>
                    <a:pt x="1122" y="1179"/>
                  </a:cubicBezTo>
                  <a:cubicBezTo>
                    <a:pt x="1121" y="1180"/>
                    <a:pt x="1120" y="1181"/>
                    <a:pt x="1119" y="1182"/>
                  </a:cubicBezTo>
                  <a:cubicBezTo>
                    <a:pt x="1118" y="1183"/>
                    <a:pt x="1117" y="1184"/>
                    <a:pt x="1116" y="1184"/>
                  </a:cubicBezTo>
                  <a:cubicBezTo>
                    <a:pt x="1114" y="1186"/>
                    <a:pt x="1112" y="1186"/>
                    <a:pt x="1110" y="1186"/>
                  </a:cubicBezTo>
                  <a:cubicBezTo>
                    <a:pt x="1111" y="1183"/>
                    <a:pt x="1114" y="1181"/>
                    <a:pt x="1116" y="1179"/>
                  </a:cubicBezTo>
                  <a:cubicBezTo>
                    <a:pt x="1119" y="1178"/>
                    <a:pt x="1121" y="1177"/>
                    <a:pt x="1123" y="1175"/>
                  </a:cubicBezTo>
                  <a:cubicBezTo>
                    <a:pt x="1126" y="1172"/>
                    <a:pt x="1127" y="1169"/>
                    <a:pt x="1132" y="1165"/>
                  </a:cubicBezTo>
                  <a:cubicBezTo>
                    <a:pt x="1131" y="1165"/>
                    <a:pt x="1133" y="1165"/>
                    <a:pt x="1133" y="1164"/>
                  </a:cubicBezTo>
                  <a:cubicBezTo>
                    <a:pt x="1134" y="1163"/>
                    <a:pt x="1136" y="1162"/>
                    <a:pt x="1139" y="1159"/>
                  </a:cubicBezTo>
                  <a:cubicBezTo>
                    <a:pt x="1141" y="1157"/>
                    <a:pt x="1144" y="1154"/>
                    <a:pt x="1146" y="1150"/>
                  </a:cubicBezTo>
                  <a:cubicBezTo>
                    <a:pt x="1150" y="1150"/>
                    <a:pt x="1143" y="1155"/>
                    <a:pt x="1145" y="1156"/>
                  </a:cubicBezTo>
                  <a:cubicBezTo>
                    <a:pt x="1146" y="1157"/>
                    <a:pt x="1150" y="1148"/>
                    <a:pt x="1151" y="1152"/>
                  </a:cubicBezTo>
                  <a:cubicBezTo>
                    <a:pt x="1146" y="1159"/>
                    <a:pt x="1141" y="1165"/>
                    <a:pt x="1136" y="1165"/>
                  </a:cubicBezTo>
                  <a:cubicBezTo>
                    <a:pt x="1136" y="1168"/>
                    <a:pt x="1138" y="1169"/>
                    <a:pt x="1133" y="1173"/>
                  </a:cubicBezTo>
                  <a:close/>
                  <a:moveTo>
                    <a:pt x="864" y="1333"/>
                  </a:moveTo>
                  <a:cubicBezTo>
                    <a:pt x="861" y="1334"/>
                    <a:pt x="860" y="1332"/>
                    <a:pt x="858" y="1333"/>
                  </a:cubicBezTo>
                  <a:cubicBezTo>
                    <a:pt x="856" y="1333"/>
                    <a:pt x="852" y="1336"/>
                    <a:pt x="852" y="1333"/>
                  </a:cubicBezTo>
                  <a:cubicBezTo>
                    <a:pt x="858" y="1331"/>
                    <a:pt x="862" y="1331"/>
                    <a:pt x="864" y="1333"/>
                  </a:cubicBezTo>
                  <a:close/>
                  <a:moveTo>
                    <a:pt x="775" y="172"/>
                  </a:moveTo>
                  <a:cubicBezTo>
                    <a:pt x="772" y="171"/>
                    <a:pt x="772" y="172"/>
                    <a:pt x="770" y="172"/>
                  </a:cubicBezTo>
                  <a:cubicBezTo>
                    <a:pt x="768" y="172"/>
                    <a:pt x="767" y="170"/>
                    <a:pt x="767" y="170"/>
                  </a:cubicBezTo>
                  <a:cubicBezTo>
                    <a:pt x="765" y="170"/>
                    <a:pt x="757" y="172"/>
                    <a:pt x="757" y="168"/>
                  </a:cubicBezTo>
                  <a:cubicBezTo>
                    <a:pt x="761" y="168"/>
                    <a:pt x="776" y="168"/>
                    <a:pt x="775" y="172"/>
                  </a:cubicBezTo>
                  <a:close/>
                  <a:moveTo>
                    <a:pt x="814" y="178"/>
                  </a:moveTo>
                  <a:cubicBezTo>
                    <a:pt x="805" y="176"/>
                    <a:pt x="805" y="176"/>
                    <a:pt x="805" y="176"/>
                  </a:cubicBezTo>
                  <a:cubicBezTo>
                    <a:pt x="805" y="173"/>
                    <a:pt x="816" y="174"/>
                    <a:pt x="814" y="178"/>
                  </a:cubicBezTo>
                  <a:close/>
                  <a:moveTo>
                    <a:pt x="511" y="202"/>
                  </a:moveTo>
                  <a:cubicBezTo>
                    <a:pt x="510" y="203"/>
                    <a:pt x="505" y="205"/>
                    <a:pt x="501" y="206"/>
                  </a:cubicBezTo>
                  <a:cubicBezTo>
                    <a:pt x="496" y="202"/>
                    <a:pt x="511" y="197"/>
                    <a:pt x="511" y="202"/>
                  </a:cubicBezTo>
                  <a:close/>
                  <a:moveTo>
                    <a:pt x="828" y="179"/>
                  </a:moveTo>
                  <a:cubicBezTo>
                    <a:pt x="833" y="180"/>
                    <a:pt x="837" y="181"/>
                    <a:pt x="836" y="183"/>
                  </a:cubicBezTo>
                  <a:cubicBezTo>
                    <a:pt x="832" y="184"/>
                    <a:pt x="828" y="181"/>
                    <a:pt x="828" y="179"/>
                  </a:cubicBezTo>
                  <a:close/>
                  <a:moveTo>
                    <a:pt x="861" y="187"/>
                  </a:moveTo>
                  <a:cubicBezTo>
                    <a:pt x="864" y="190"/>
                    <a:pt x="868" y="189"/>
                    <a:pt x="871" y="192"/>
                  </a:cubicBezTo>
                  <a:cubicBezTo>
                    <a:pt x="870" y="192"/>
                    <a:pt x="869" y="193"/>
                    <a:pt x="869" y="194"/>
                  </a:cubicBezTo>
                  <a:cubicBezTo>
                    <a:pt x="865" y="192"/>
                    <a:pt x="861" y="190"/>
                    <a:pt x="861" y="187"/>
                  </a:cubicBezTo>
                  <a:close/>
                  <a:moveTo>
                    <a:pt x="536" y="195"/>
                  </a:moveTo>
                  <a:cubicBezTo>
                    <a:pt x="532" y="196"/>
                    <a:pt x="528" y="197"/>
                    <a:pt x="527" y="195"/>
                  </a:cubicBezTo>
                  <a:cubicBezTo>
                    <a:pt x="530" y="193"/>
                    <a:pt x="536" y="191"/>
                    <a:pt x="536" y="195"/>
                  </a:cubicBezTo>
                  <a:close/>
                  <a:moveTo>
                    <a:pt x="874" y="193"/>
                  </a:moveTo>
                  <a:cubicBezTo>
                    <a:pt x="882" y="195"/>
                    <a:pt x="882" y="195"/>
                    <a:pt x="882" y="195"/>
                  </a:cubicBezTo>
                  <a:cubicBezTo>
                    <a:pt x="883" y="198"/>
                    <a:pt x="871" y="195"/>
                    <a:pt x="874" y="193"/>
                  </a:cubicBezTo>
                  <a:close/>
                  <a:moveTo>
                    <a:pt x="1017" y="1262"/>
                  </a:moveTo>
                  <a:cubicBezTo>
                    <a:pt x="1020" y="1258"/>
                    <a:pt x="1023" y="1255"/>
                    <a:pt x="1029" y="1252"/>
                  </a:cubicBezTo>
                  <a:cubicBezTo>
                    <a:pt x="1030" y="1255"/>
                    <a:pt x="1021" y="1259"/>
                    <a:pt x="1017" y="1262"/>
                  </a:cubicBezTo>
                  <a:close/>
                  <a:moveTo>
                    <a:pt x="1109" y="1189"/>
                  </a:moveTo>
                  <a:cubicBezTo>
                    <a:pt x="1103" y="1200"/>
                    <a:pt x="1099" y="1188"/>
                    <a:pt x="1109" y="1189"/>
                  </a:cubicBezTo>
                  <a:close/>
                  <a:moveTo>
                    <a:pt x="966" y="1288"/>
                  </a:moveTo>
                  <a:cubicBezTo>
                    <a:pt x="964" y="1286"/>
                    <a:pt x="969" y="1283"/>
                    <a:pt x="972" y="1283"/>
                  </a:cubicBezTo>
                  <a:cubicBezTo>
                    <a:pt x="973" y="1285"/>
                    <a:pt x="969" y="1287"/>
                    <a:pt x="966" y="1288"/>
                  </a:cubicBezTo>
                  <a:close/>
                  <a:moveTo>
                    <a:pt x="934" y="1303"/>
                  </a:moveTo>
                  <a:cubicBezTo>
                    <a:pt x="932" y="1303"/>
                    <a:pt x="931" y="1301"/>
                    <a:pt x="928" y="1301"/>
                  </a:cubicBezTo>
                  <a:cubicBezTo>
                    <a:pt x="931" y="1300"/>
                    <a:pt x="945" y="1293"/>
                    <a:pt x="950" y="1292"/>
                  </a:cubicBezTo>
                  <a:cubicBezTo>
                    <a:pt x="952" y="1295"/>
                    <a:pt x="944" y="1296"/>
                    <a:pt x="941" y="1298"/>
                  </a:cubicBezTo>
                  <a:cubicBezTo>
                    <a:pt x="937" y="1300"/>
                    <a:pt x="937" y="1302"/>
                    <a:pt x="934" y="1303"/>
                  </a:cubicBezTo>
                  <a:close/>
                  <a:moveTo>
                    <a:pt x="743" y="1348"/>
                  </a:moveTo>
                  <a:cubicBezTo>
                    <a:pt x="741" y="1345"/>
                    <a:pt x="754" y="1344"/>
                    <a:pt x="753" y="1347"/>
                  </a:cubicBezTo>
                  <a:cubicBezTo>
                    <a:pt x="751" y="1348"/>
                    <a:pt x="747" y="1348"/>
                    <a:pt x="743" y="1348"/>
                  </a:cubicBezTo>
                  <a:close/>
                  <a:moveTo>
                    <a:pt x="1099" y="1197"/>
                  </a:moveTo>
                  <a:cubicBezTo>
                    <a:pt x="1095" y="1201"/>
                    <a:pt x="1092" y="1201"/>
                    <a:pt x="1091" y="1200"/>
                  </a:cubicBezTo>
                  <a:cubicBezTo>
                    <a:pt x="1095" y="1196"/>
                    <a:pt x="1097" y="1195"/>
                    <a:pt x="1099" y="1197"/>
                  </a:cubicBezTo>
                  <a:close/>
                  <a:moveTo>
                    <a:pt x="1127" y="354"/>
                  </a:moveTo>
                  <a:cubicBezTo>
                    <a:pt x="1122" y="355"/>
                    <a:pt x="1121" y="348"/>
                    <a:pt x="1120" y="345"/>
                  </a:cubicBezTo>
                  <a:cubicBezTo>
                    <a:pt x="1124" y="345"/>
                    <a:pt x="1126" y="351"/>
                    <a:pt x="1127" y="354"/>
                  </a:cubicBezTo>
                  <a:close/>
                  <a:moveTo>
                    <a:pt x="1138" y="363"/>
                  </a:moveTo>
                  <a:cubicBezTo>
                    <a:pt x="1135" y="366"/>
                    <a:pt x="1127" y="356"/>
                    <a:pt x="1127" y="353"/>
                  </a:cubicBezTo>
                  <a:cubicBezTo>
                    <a:pt x="1131" y="353"/>
                    <a:pt x="1134" y="359"/>
                    <a:pt x="1138" y="363"/>
                  </a:cubicBezTo>
                  <a:close/>
                  <a:moveTo>
                    <a:pt x="907" y="1307"/>
                  </a:moveTo>
                  <a:cubicBezTo>
                    <a:pt x="913" y="1305"/>
                    <a:pt x="922" y="1301"/>
                    <a:pt x="926" y="1301"/>
                  </a:cubicBezTo>
                  <a:cubicBezTo>
                    <a:pt x="928" y="1303"/>
                    <a:pt x="919" y="1307"/>
                    <a:pt x="917" y="1307"/>
                  </a:cubicBezTo>
                  <a:cubicBezTo>
                    <a:pt x="914" y="1308"/>
                    <a:pt x="906" y="1310"/>
                    <a:pt x="907" y="1307"/>
                  </a:cubicBezTo>
                  <a:close/>
                  <a:moveTo>
                    <a:pt x="855" y="1326"/>
                  </a:moveTo>
                  <a:cubicBezTo>
                    <a:pt x="852" y="1331"/>
                    <a:pt x="846" y="1328"/>
                    <a:pt x="841" y="1329"/>
                  </a:cubicBezTo>
                  <a:cubicBezTo>
                    <a:pt x="842" y="1327"/>
                    <a:pt x="845" y="1326"/>
                    <a:pt x="847" y="1326"/>
                  </a:cubicBezTo>
                  <a:cubicBezTo>
                    <a:pt x="847" y="1326"/>
                    <a:pt x="847" y="1328"/>
                    <a:pt x="848" y="1328"/>
                  </a:cubicBezTo>
                  <a:cubicBezTo>
                    <a:pt x="851" y="1329"/>
                    <a:pt x="854" y="1323"/>
                    <a:pt x="855" y="1326"/>
                  </a:cubicBezTo>
                  <a:close/>
                  <a:moveTo>
                    <a:pt x="809" y="1336"/>
                  </a:moveTo>
                  <a:cubicBezTo>
                    <a:pt x="812" y="1336"/>
                    <a:pt x="820" y="1332"/>
                    <a:pt x="820" y="1335"/>
                  </a:cubicBezTo>
                  <a:cubicBezTo>
                    <a:pt x="818" y="1337"/>
                    <a:pt x="808" y="1340"/>
                    <a:pt x="809" y="1336"/>
                  </a:cubicBezTo>
                  <a:close/>
                  <a:moveTo>
                    <a:pt x="590" y="183"/>
                  </a:moveTo>
                  <a:cubicBezTo>
                    <a:pt x="594" y="183"/>
                    <a:pt x="597" y="182"/>
                    <a:pt x="601" y="181"/>
                  </a:cubicBezTo>
                  <a:cubicBezTo>
                    <a:pt x="601" y="183"/>
                    <a:pt x="601" y="183"/>
                    <a:pt x="601" y="183"/>
                  </a:cubicBezTo>
                  <a:cubicBezTo>
                    <a:pt x="598" y="183"/>
                    <a:pt x="594" y="184"/>
                    <a:pt x="590" y="185"/>
                  </a:cubicBezTo>
                  <a:lnTo>
                    <a:pt x="590" y="183"/>
                  </a:lnTo>
                  <a:close/>
                  <a:moveTo>
                    <a:pt x="1096" y="322"/>
                  </a:moveTo>
                  <a:cubicBezTo>
                    <a:pt x="1099" y="324"/>
                    <a:pt x="1101" y="326"/>
                    <a:pt x="1101" y="328"/>
                  </a:cubicBezTo>
                  <a:cubicBezTo>
                    <a:pt x="1100" y="330"/>
                    <a:pt x="1098" y="331"/>
                    <a:pt x="1094" y="327"/>
                  </a:cubicBezTo>
                  <a:cubicBezTo>
                    <a:pt x="1095" y="326"/>
                    <a:pt x="1097" y="328"/>
                    <a:pt x="1098" y="327"/>
                  </a:cubicBezTo>
                  <a:cubicBezTo>
                    <a:pt x="1100" y="326"/>
                    <a:pt x="1092" y="323"/>
                    <a:pt x="1096" y="322"/>
                  </a:cubicBezTo>
                  <a:close/>
                  <a:moveTo>
                    <a:pt x="1181" y="425"/>
                  </a:moveTo>
                  <a:cubicBezTo>
                    <a:pt x="1179" y="421"/>
                    <a:pt x="1177" y="416"/>
                    <a:pt x="1175" y="412"/>
                  </a:cubicBezTo>
                  <a:cubicBezTo>
                    <a:pt x="1180" y="415"/>
                    <a:pt x="1184" y="422"/>
                    <a:pt x="1181" y="425"/>
                  </a:cubicBezTo>
                  <a:close/>
                  <a:moveTo>
                    <a:pt x="905" y="1311"/>
                  </a:moveTo>
                  <a:cubicBezTo>
                    <a:pt x="901" y="1313"/>
                    <a:pt x="899" y="1312"/>
                    <a:pt x="896" y="1313"/>
                  </a:cubicBezTo>
                  <a:cubicBezTo>
                    <a:pt x="897" y="1311"/>
                    <a:pt x="901" y="1309"/>
                    <a:pt x="905" y="1308"/>
                  </a:cubicBezTo>
                  <a:cubicBezTo>
                    <a:pt x="905" y="1309"/>
                    <a:pt x="904" y="1310"/>
                    <a:pt x="905" y="1311"/>
                  </a:cubicBezTo>
                  <a:close/>
                  <a:moveTo>
                    <a:pt x="672" y="1343"/>
                  </a:moveTo>
                  <a:cubicBezTo>
                    <a:pt x="675" y="1343"/>
                    <a:pt x="682" y="1342"/>
                    <a:pt x="680" y="1345"/>
                  </a:cubicBezTo>
                  <a:cubicBezTo>
                    <a:pt x="676" y="1345"/>
                    <a:pt x="672" y="1346"/>
                    <a:pt x="672" y="1343"/>
                  </a:cubicBezTo>
                  <a:close/>
                  <a:moveTo>
                    <a:pt x="658" y="1342"/>
                  </a:moveTo>
                  <a:cubicBezTo>
                    <a:pt x="663" y="1343"/>
                    <a:pt x="666" y="1340"/>
                    <a:pt x="666" y="1344"/>
                  </a:cubicBezTo>
                  <a:cubicBezTo>
                    <a:pt x="664" y="1345"/>
                    <a:pt x="658" y="1344"/>
                    <a:pt x="658" y="1342"/>
                  </a:cubicBezTo>
                  <a:close/>
                  <a:moveTo>
                    <a:pt x="1148" y="377"/>
                  </a:moveTo>
                  <a:cubicBezTo>
                    <a:pt x="1152" y="382"/>
                    <a:pt x="1152" y="382"/>
                    <a:pt x="1152" y="382"/>
                  </a:cubicBezTo>
                  <a:cubicBezTo>
                    <a:pt x="1150" y="385"/>
                    <a:pt x="1145" y="379"/>
                    <a:pt x="1148" y="377"/>
                  </a:cubicBezTo>
                  <a:close/>
                  <a:moveTo>
                    <a:pt x="1157" y="388"/>
                  </a:moveTo>
                  <a:cubicBezTo>
                    <a:pt x="1161" y="393"/>
                    <a:pt x="1163" y="396"/>
                    <a:pt x="1161" y="399"/>
                  </a:cubicBezTo>
                  <a:cubicBezTo>
                    <a:pt x="1159" y="398"/>
                    <a:pt x="1158" y="396"/>
                    <a:pt x="1157" y="393"/>
                  </a:cubicBezTo>
                  <a:cubicBezTo>
                    <a:pt x="1156" y="391"/>
                    <a:pt x="1156" y="389"/>
                    <a:pt x="1157" y="388"/>
                  </a:cubicBezTo>
                  <a:close/>
                  <a:moveTo>
                    <a:pt x="631" y="1341"/>
                  </a:moveTo>
                  <a:cubicBezTo>
                    <a:pt x="623" y="1340"/>
                    <a:pt x="623" y="1340"/>
                    <a:pt x="623" y="1340"/>
                  </a:cubicBezTo>
                  <a:cubicBezTo>
                    <a:pt x="622" y="1336"/>
                    <a:pt x="633" y="1338"/>
                    <a:pt x="631" y="1341"/>
                  </a:cubicBezTo>
                  <a:close/>
                  <a:moveTo>
                    <a:pt x="1192" y="437"/>
                  </a:moveTo>
                  <a:cubicBezTo>
                    <a:pt x="1189" y="439"/>
                    <a:pt x="1189" y="439"/>
                    <a:pt x="1189" y="439"/>
                  </a:cubicBezTo>
                  <a:cubicBezTo>
                    <a:pt x="1188" y="436"/>
                    <a:pt x="1182" y="431"/>
                    <a:pt x="1184" y="429"/>
                  </a:cubicBezTo>
                  <a:cubicBezTo>
                    <a:pt x="1186" y="428"/>
                    <a:pt x="1189" y="433"/>
                    <a:pt x="1192" y="437"/>
                  </a:cubicBezTo>
                  <a:close/>
                  <a:moveTo>
                    <a:pt x="1199" y="458"/>
                  </a:moveTo>
                  <a:cubicBezTo>
                    <a:pt x="1195" y="454"/>
                    <a:pt x="1199" y="453"/>
                    <a:pt x="1197" y="450"/>
                  </a:cubicBezTo>
                  <a:cubicBezTo>
                    <a:pt x="1196" y="447"/>
                    <a:pt x="1192" y="446"/>
                    <a:pt x="1192" y="442"/>
                  </a:cubicBezTo>
                  <a:cubicBezTo>
                    <a:pt x="1195" y="439"/>
                    <a:pt x="1196" y="447"/>
                    <a:pt x="1198" y="450"/>
                  </a:cubicBezTo>
                  <a:cubicBezTo>
                    <a:pt x="1200" y="453"/>
                    <a:pt x="1208" y="462"/>
                    <a:pt x="1206" y="467"/>
                  </a:cubicBezTo>
                  <a:cubicBezTo>
                    <a:pt x="1207" y="469"/>
                    <a:pt x="1206" y="466"/>
                    <a:pt x="1205" y="463"/>
                  </a:cubicBezTo>
                  <a:cubicBezTo>
                    <a:pt x="1204" y="460"/>
                    <a:pt x="1201" y="457"/>
                    <a:pt x="1199" y="458"/>
                  </a:cubicBezTo>
                  <a:close/>
                  <a:moveTo>
                    <a:pt x="1251" y="962"/>
                  </a:moveTo>
                  <a:cubicBezTo>
                    <a:pt x="1249" y="960"/>
                    <a:pt x="1254" y="947"/>
                    <a:pt x="1256" y="944"/>
                  </a:cubicBezTo>
                  <a:cubicBezTo>
                    <a:pt x="1259" y="946"/>
                    <a:pt x="1253" y="959"/>
                    <a:pt x="1251" y="962"/>
                  </a:cubicBezTo>
                  <a:close/>
                  <a:moveTo>
                    <a:pt x="1137" y="1145"/>
                  </a:moveTo>
                  <a:cubicBezTo>
                    <a:pt x="1134" y="1140"/>
                    <a:pt x="1144" y="1134"/>
                    <a:pt x="1147" y="1131"/>
                  </a:cubicBezTo>
                  <a:cubicBezTo>
                    <a:pt x="1150" y="1127"/>
                    <a:pt x="1154" y="1122"/>
                    <a:pt x="1158" y="1116"/>
                  </a:cubicBezTo>
                  <a:cubicBezTo>
                    <a:pt x="1160" y="1113"/>
                    <a:pt x="1163" y="1111"/>
                    <a:pt x="1165" y="1108"/>
                  </a:cubicBezTo>
                  <a:cubicBezTo>
                    <a:pt x="1167" y="1105"/>
                    <a:pt x="1169" y="1102"/>
                    <a:pt x="1171" y="1099"/>
                  </a:cubicBezTo>
                  <a:cubicBezTo>
                    <a:pt x="1172" y="1097"/>
                    <a:pt x="1176" y="1094"/>
                    <a:pt x="1178" y="1091"/>
                  </a:cubicBezTo>
                  <a:cubicBezTo>
                    <a:pt x="1179" y="1089"/>
                    <a:pt x="1179" y="1088"/>
                    <a:pt x="1180" y="1086"/>
                  </a:cubicBezTo>
                  <a:cubicBezTo>
                    <a:pt x="1180" y="1085"/>
                    <a:pt x="1181" y="1083"/>
                    <a:pt x="1181" y="1082"/>
                  </a:cubicBezTo>
                  <a:cubicBezTo>
                    <a:pt x="1183" y="1080"/>
                    <a:pt x="1186" y="1078"/>
                    <a:pt x="1188" y="1075"/>
                  </a:cubicBezTo>
                  <a:cubicBezTo>
                    <a:pt x="1192" y="1070"/>
                    <a:pt x="1197" y="1064"/>
                    <a:pt x="1200" y="1057"/>
                  </a:cubicBezTo>
                  <a:cubicBezTo>
                    <a:pt x="1204" y="1050"/>
                    <a:pt x="1208" y="1043"/>
                    <a:pt x="1211" y="1037"/>
                  </a:cubicBezTo>
                  <a:cubicBezTo>
                    <a:pt x="1214" y="1031"/>
                    <a:pt x="1218" y="1026"/>
                    <a:pt x="1221" y="1021"/>
                  </a:cubicBezTo>
                  <a:cubicBezTo>
                    <a:pt x="1224" y="1016"/>
                    <a:pt x="1225" y="1009"/>
                    <a:pt x="1227" y="1005"/>
                  </a:cubicBezTo>
                  <a:cubicBezTo>
                    <a:pt x="1229" y="1001"/>
                    <a:pt x="1232" y="999"/>
                    <a:pt x="1234" y="996"/>
                  </a:cubicBezTo>
                  <a:cubicBezTo>
                    <a:pt x="1236" y="992"/>
                    <a:pt x="1238" y="987"/>
                    <a:pt x="1239" y="983"/>
                  </a:cubicBezTo>
                  <a:cubicBezTo>
                    <a:pt x="1241" y="978"/>
                    <a:pt x="1243" y="974"/>
                    <a:pt x="1245" y="970"/>
                  </a:cubicBezTo>
                  <a:cubicBezTo>
                    <a:pt x="1248" y="971"/>
                    <a:pt x="1248" y="971"/>
                    <a:pt x="1248" y="971"/>
                  </a:cubicBezTo>
                  <a:cubicBezTo>
                    <a:pt x="1248" y="977"/>
                    <a:pt x="1245" y="977"/>
                    <a:pt x="1243" y="981"/>
                  </a:cubicBezTo>
                  <a:cubicBezTo>
                    <a:pt x="1238" y="991"/>
                    <a:pt x="1235" y="1000"/>
                    <a:pt x="1230" y="1009"/>
                  </a:cubicBezTo>
                  <a:cubicBezTo>
                    <a:pt x="1227" y="1017"/>
                    <a:pt x="1223" y="1024"/>
                    <a:pt x="1219" y="1032"/>
                  </a:cubicBezTo>
                  <a:cubicBezTo>
                    <a:pt x="1217" y="1035"/>
                    <a:pt x="1215" y="1038"/>
                    <a:pt x="1213" y="1042"/>
                  </a:cubicBezTo>
                  <a:cubicBezTo>
                    <a:pt x="1211" y="1045"/>
                    <a:pt x="1209" y="1048"/>
                    <a:pt x="1207" y="1051"/>
                  </a:cubicBezTo>
                  <a:cubicBezTo>
                    <a:pt x="1205" y="1054"/>
                    <a:pt x="1205" y="1056"/>
                    <a:pt x="1203" y="1059"/>
                  </a:cubicBezTo>
                  <a:cubicBezTo>
                    <a:pt x="1202" y="1061"/>
                    <a:pt x="1201" y="1063"/>
                    <a:pt x="1199" y="1065"/>
                  </a:cubicBezTo>
                  <a:cubicBezTo>
                    <a:pt x="1197" y="1067"/>
                    <a:pt x="1196" y="1068"/>
                    <a:pt x="1194" y="1070"/>
                  </a:cubicBezTo>
                  <a:cubicBezTo>
                    <a:pt x="1193" y="1073"/>
                    <a:pt x="1192" y="1076"/>
                    <a:pt x="1190" y="1079"/>
                  </a:cubicBezTo>
                  <a:cubicBezTo>
                    <a:pt x="1189" y="1081"/>
                    <a:pt x="1186" y="1083"/>
                    <a:pt x="1185" y="1085"/>
                  </a:cubicBezTo>
                  <a:cubicBezTo>
                    <a:pt x="1183" y="1088"/>
                    <a:pt x="1182" y="1092"/>
                    <a:pt x="1180" y="1095"/>
                  </a:cubicBezTo>
                  <a:cubicBezTo>
                    <a:pt x="1179" y="1097"/>
                    <a:pt x="1178" y="1097"/>
                    <a:pt x="1176" y="1099"/>
                  </a:cubicBezTo>
                  <a:cubicBezTo>
                    <a:pt x="1174" y="1101"/>
                    <a:pt x="1175" y="1102"/>
                    <a:pt x="1174" y="1104"/>
                  </a:cubicBezTo>
                  <a:cubicBezTo>
                    <a:pt x="1171" y="1107"/>
                    <a:pt x="1167" y="1110"/>
                    <a:pt x="1164" y="1114"/>
                  </a:cubicBezTo>
                  <a:cubicBezTo>
                    <a:pt x="1160" y="1118"/>
                    <a:pt x="1156" y="1124"/>
                    <a:pt x="1152" y="1129"/>
                  </a:cubicBezTo>
                  <a:cubicBezTo>
                    <a:pt x="1150" y="1132"/>
                    <a:pt x="1148" y="1135"/>
                    <a:pt x="1145" y="1137"/>
                  </a:cubicBezTo>
                  <a:cubicBezTo>
                    <a:pt x="1143" y="1140"/>
                    <a:pt x="1140" y="1142"/>
                    <a:pt x="1137" y="1145"/>
                  </a:cubicBezTo>
                  <a:close/>
                  <a:moveTo>
                    <a:pt x="841" y="1327"/>
                  </a:moveTo>
                  <a:cubicBezTo>
                    <a:pt x="840" y="1329"/>
                    <a:pt x="830" y="1330"/>
                    <a:pt x="831" y="1327"/>
                  </a:cubicBezTo>
                  <a:cubicBezTo>
                    <a:pt x="836" y="1325"/>
                    <a:pt x="838" y="1326"/>
                    <a:pt x="841" y="1327"/>
                  </a:cubicBezTo>
                  <a:close/>
                  <a:moveTo>
                    <a:pt x="797" y="1335"/>
                  </a:moveTo>
                  <a:cubicBezTo>
                    <a:pt x="797" y="1332"/>
                    <a:pt x="797" y="1332"/>
                    <a:pt x="797" y="1332"/>
                  </a:cubicBezTo>
                  <a:cubicBezTo>
                    <a:pt x="804" y="1332"/>
                    <a:pt x="811" y="1328"/>
                    <a:pt x="813" y="1332"/>
                  </a:cubicBezTo>
                  <a:cubicBezTo>
                    <a:pt x="807" y="1333"/>
                    <a:pt x="801" y="1333"/>
                    <a:pt x="797" y="1335"/>
                  </a:cubicBezTo>
                  <a:close/>
                  <a:moveTo>
                    <a:pt x="1232" y="520"/>
                  </a:moveTo>
                  <a:cubicBezTo>
                    <a:pt x="1230" y="516"/>
                    <a:pt x="1232" y="516"/>
                    <a:pt x="1230" y="513"/>
                  </a:cubicBezTo>
                  <a:cubicBezTo>
                    <a:pt x="1232" y="512"/>
                    <a:pt x="1236" y="520"/>
                    <a:pt x="1232" y="520"/>
                  </a:cubicBezTo>
                  <a:close/>
                  <a:moveTo>
                    <a:pt x="699" y="1337"/>
                  </a:moveTo>
                  <a:cubicBezTo>
                    <a:pt x="704" y="1337"/>
                    <a:pt x="706" y="1335"/>
                    <a:pt x="710" y="1337"/>
                  </a:cubicBezTo>
                  <a:cubicBezTo>
                    <a:pt x="702" y="1340"/>
                    <a:pt x="713" y="1336"/>
                    <a:pt x="713" y="1341"/>
                  </a:cubicBezTo>
                  <a:cubicBezTo>
                    <a:pt x="708" y="1343"/>
                    <a:pt x="699" y="1340"/>
                    <a:pt x="699" y="1337"/>
                  </a:cubicBezTo>
                  <a:close/>
                  <a:moveTo>
                    <a:pt x="524" y="1312"/>
                  </a:moveTo>
                  <a:cubicBezTo>
                    <a:pt x="529" y="1309"/>
                    <a:pt x="539" y="1318"/>
                    <a:pt x="545" y="1317"/>
                  </a:cubicBezTo>
                  <a:cubicBezTo>
                    <a:pt x="545" y="1318"/>
                    <a:pt x="547" y="1318"/>
                    <a:pt x="548" y="1319"/>
                  </a:cubicBezTo>
                  <a:cubicBezTo>
                    <a:pt x="544" y="1321"/>
                    <a:pt x="528" y="1315"/>
                    <a:pt x="524" y="1312"/>
                  </a:cubicBezTo>
                  <a:close/>
                  <a:moveTo>
                    <a:pt x="457" y="1282"/>
                  </a:moveTo>
                  <a:cubicBezTo>
                    <a:pt x="460" y="1281"/>
                    <a:pt x="465" y="1286"/>
                    <a:pt x="466" y="1287"/>
                  </a:cubicBezTo>
                  <a:cubicBezTo>
                    <a:pt x="463" y="1290"/>
                    <a:pt x="457" y="1284"/>
                    <a:pt x="457" y="1282"/>
                  </a:cubicBezTo>
                  <a:close/>
                  <a:moveTo>
                    <a:pt x="478" y="1292"/>
                  </a:moveTo>
                  <a:cubicBezTo>
                    <a:pt x="477" y="1294"/>
                    <a:pt x="471" y="1290"/>
                    <a:pt x="469" y="1289"/>
                  </a:cubicBezTo>
                  <a:cubicBezTo>
                    <a:pt x="469" y="1288"/>
                    <a:pt x="471" y="1289"/>
                    <a:pt x="473" y="1289"/>
                  </a:cubicBezTo>
                  <a:cubicBezTo>
                    <a:pt x="475" y="1290"/>
                    <a:pt x="477" y="1291"/>
                    <a:pt x="478" y="1292"/>
                  </a:cubicBezTo>
                  <a:close/>
                  <a:moveTo>
                    <a:pt x="431" y="1270"/>
                  </a:moveTo>
                  <a:cubicBezTo>
                    <a:pt x="432" y="1273"/>
                    <a:pt x="427" y="1267"/>
                    <a:pt x="424" y="1265"/>
                  </a:cubicBezTo>
                  <a:cubicBezTo>
                    <a:pt x="420" y="1262"/>
                    <a:pt x="416" y="1261"/>
                    <a:pt x="413" y="1259"/>
                  </a:cubicBezTo>
                  <a:cubicBezTo>
                    <a:pt x="416" y="1258"/>
                    <a:pt x="419" y="1259"/>
                    <a:pt x="423" y="1262"/>
                  </a:cubicBezTo>
                  <a:cubicBezTo>
                    <a:pt x="426" y="1265"/>
                    <a:pt x="429" y="1268"/>
                    <a:pt x="431" y="1270"/>
                  </a:cubicBezTo>
                  <a:close/>
                  <a:moveTo>
                    <a:pt x="400" y="1249"/>
                  </a:moveTo>
                  <a:cubicBezTo>
                    <a:pt x="405" y="1252"/>
                    <a:pt x="412" y="1253"/>
                    <a:pt x="410" y="1257"/>
                  </a:cubicBezTo>
                  <a:cubicBezTo>
                    <a:pt x="406" y="1255"/>
                    <a:pt x="399" y="1253"/>
                    <a:pt x="400" y="1249"/>
                  </a:cubicBezTo>
                  <a:close/>
                  <a:moveTo>
                    <a:pt x="312" y="1185"/>
                  </a:moveTo>
                  <a:cubicBezTo>
                    <a:pt x="311" y="1182"/>
                    <a:pt x="309" y="1177"/>
                    <a:pt x="303" y="1175"/>
                  </a:cubicBezTo>
                  <a:cubicBezTo>
                    <a:pt x="305" y="1171"/>
                    <a:pt x="309" y="1175"/>
                    <a:pt x="312" y="1179"/>
                  </a:cubicBezTo>
                  <a:cubicBezTo>
                    <a:pt x="315" y="1183"/>
                    <a:pt x="317" y="1187"/>
                    <a:pt x="312" y="1185"/>
                  </a:cubicBezTo>
                  <a:close/>
                  <a:moveTo>
                    <a:pt x="1176" y="427"/>
                  </a:moveTo>
                  <a:cubicBezTo>
                    <a:pt x="1175" y="428"/>
                    <a:pt x="1167" y="422"/>
                    <a:pt x="1170" y="420"/>
                  </a:cubicBezTo>
                  <a:cubicBezTo>
                    <a:pt x="1172" y="421"/>
                    <a:pt x="1174" y="424"/>
                    <a:pt x="1176" y="427"/>
                  </a:cubicBezTo>
                  <a:close/>
                  <a:moveTo>
                    <a:pt x="1178" y="431"/>
                  </a:moveTo>
                  <a:cubicBezTo>
                    <a:pt x="1180" y="431"/>
                    <a:pt x="1185" y="440"/>
                    <a:pt x="1183" y="441"/>
                  </a:cubicBezTo>
                  <a:cubicBezTo>
                    <a:pt x="1178" y="436"/>
                    <a:pt x="1181" y="435"/>
                    <a:pt x="1178" y="431"/>
                  </a:cubicBezTo>
                  <a:close/>
                  <a:moveTo>
                    <a:pt x="330" y="1193"/>
                  </a:moveTo>
                  <a:cubicBezTo>
                    <a:pt x="331" y="1195"/>
                    <a:pt x="334" y="1197"/>
                    <a:pt x="336" y="1199"/>
                  </a:cubicBezTo>
                  <a:cubicBezTo>
                    <a:pt x="338" y="1201"/>
                    <a:pt x="339" y="1203"/>
                    <a:pt x="337" y="1204"/>
                  </a:cubicBezTo>
                  <a:cubicBezTo>
                    <a:pt x="333" y="1200"/>
                    <a:pt x="330" y="1201"/>
                    <a:pt x="331" y="1197"/>
                  </a:cubicBezTo>
                  <a:cubicBezTo>
                    <a:pt x="331" y="1196"/>
                    <a:pt x="328" y="1194"/>
                    <a:pt x="330" y="1193"/>
                  </a:cubicBezTo>
                  <a:close/>
                  <a:moveTo>
                    <a:pt x="260" y="1126"/>
                  </a:moveTo>
                  <a:cubicBezTo>
                    <a:pt x="262" y="1124"/>
                    <a:pt x="269" y="1132"/>
                    <a:pt x="266" y="1133"/>
                  </a:cubicBezTo>
                  <a:cubicBezTo>
                    <a:pt x="262" y="1130"/>
                    <a:pt x="261" y="1129"/>
                    <a:pt x="260" y="1126"/>
                  </a:cubicBezTo>
                  <a:close/>
                  <a:moveTo>
                    <a:pt x="1206" y="476"/>
                  </a:moveTo>
                  <a:cubicBezTo>
                    <a:pt x="1209" y="480"/>
                    <a:pt x="1210" y="484"/>
                    <a:pt x="1211" y="487"/>
                  </a:cubicBezTo>
                  <a:cubicBezTo>
                    <a:pt x="1209" y="486"/>
                    <a:pt x="1202" y="477"/>
                    <a:pt x="1206" y="476"/>
                  </a:cubicBezTo>
                  <a:close/>
                  <a:moveTo>
                    <a:pt x="656" y="1334"/>
                  </a:moveTo>
                  <a:cubicBezTo>
                    <a:pt x="652" y="1333"/>
                    <a:pt x="645" y="1334"/>
                    <a:pt x="647" y="1331"/>
                  </a:cubicBezTo>
                  <a:cubicBezTo>
                    <a:pt x="650" y="1332"/>
                    <a:pt x="657" y="1331"/>
                    <a:pt x="656" y="1334"/>
                  </a:cubicBezTo>
                  <a:close/>
                  <a:moveTo>
                    <a:pt x="536" y="1311"/>
                  </a:moveTo>
                  <a:cubicBezTo>
                    <a:pt x="524" y="1306"/>
                    <a:pt x="519" y="1304"/>
                    <a:pt x="509" y="1299"/>
                  </a:cubicBezTo>
                  <a:cubicBezTo>
                    <a:pt x="512" y="1296"/>
                    <a:pt x="516" y="1301"/>
                    <a:pt x="519" y="1302"/>
                  </a:cubicBezTo>
                  <a:cubicBezTo>
                    <a:pt x="524" y="1303"/>
                    <a:pt x="529" y="1301"/>
                    <a:pt x="536" y="1304"/>
                  </a:cubicBezTo>
                  <a:cubicBezTo>
                    <a:pt x="537" y="1307"/>
                    <a:pt x="535" y="1307"/>
                    <a:pt x="536" y="1311"/>
                  </a:cubicBezTo>
                  <a:close/>
                  <a:moveTo>
                    <a:pt x="344" y="1208"/>
                  </a:moveTo>
                  <a:cubicBezTo>
                    <a:pt x="345" y="1204"/>
                    <a:pt x="349" y="1211"/>
                    <a:pt x="352" y="1213"/>
                  </a:cubicBezTo>
                  <a:cubicBezTo>
                    <a:pt x="354" y="1215"/>
                    <a:pt x="355" y="1215"/>
                    <a:pt x="357" y="1217"/>
                  </a:cubicBezTo>
                  <a:cubicBezTo>
                    <a:pt x="359" y="1218"/>
                    <a:pt x="361" y="1219"/>
                    <a:pt x="362" y="1221"/>
                  </a:cubicBezTo>
                  <a:cubicBezTo>
                    <a:pt x="356" y="1221"/>
                    <a:pt x="347" y="1210"/>
                    <a:pt x="344" y="1208"/>
                  </a:cubicBezTo>
                  <a:close/>
                  <a:moveTo>
                    <a:pt x="244" y="1105"/>
                  </a:moveTo>
                  <a:cubicBezTo>
                    <a:pt x="246" y="1103"/>
                    <a:pt x="253" y="1112"/>
                    <a:pt x="252" y="1114"/>
                  </a:cubicBezTo>
                  <a:cubicBezTo>
                    <a:pt x="250" y="1117"/>
                    <a:pt x="244" y="1107"/>
                    <a:pt x="244" y="1105"/>
                  </a:cubicBezTo>
                  <a:close/>
                  <a:moveTo>
                    <a:pt x="231" y="1084"/>
                  </a:moveTo>
                  <a:cubicBezTo>
                    <a:pt x="234" y="1088"/>
                    <a:pt x="238" y="1093"/>
                    <a:pt x="238" y="1096"/>
                  </a:cubicBezTo>
                  <a:cubicBezTo>
                    <a:pt x="236" y="1097"/>
                    <a:pt x="227" y="1085"/>
                    <a:pt x="231" y="1084"/>
                  </a:cubicBezTo>
                  <a:close/>
                  <a:moveTo>
                    <a:pt x="1267" y="689"/>
                  </a:moveTo>
                  <a:cubicBezTo>
                    <a:pt x="1266" y="688"/>
                    <a:pt x="1265" y="688"/>
                    <a:pt x="1264" y="690"/>
                  </a:cubicBezTo>
                  <a:cubicBezTo>
                    <a:pt x="1264" y="696"/>
                    <a:pt x="1265" y="698"/>
                    <a:pt x="1265" y="703"/>
                  </a:cubicBezTo>
                  <a:cubicBezTo>
                    <a:pt x="1265" y="706"/>
                    <a:pt x="1264" y="707"/>
                    <a:pt x="1264" y="710"/>
                  </a:cubicBezTo>
                  <a:cubicBezTo>
                    <a:pt x="1264" y="711"/>
                    <a:pt x="1265" y="713"/>
                    <a:pt x="1265" y="715"/>
                  </a:cubicBezTo>
                  <a:cubicBezTo>
                    <a:pt x="1265" y="716"/>
                    <a:pt x="1265" y="718"/>
                    <a:pt x="1265" y="720"/>
                  </a:cubicBezTo>
                  <a:cubicBezTo>
                    <a:pt x="1266" y="724"/>
                    <a:pt x="1266" y="728"/>
                    <a:pt x="1266" y="732"/>
                  </a:cubicBezTo>
                  <a:cubicBezTo>
                    <a:pt x="1266" y="738"/>
                    <a:pt x="1269" y="732"/>
                    <a:pt x="1269" y="735"/>
                  </a:cubicBezTo>
                  <a:cubicBezTo>
                    <a:pt x="1270" y="738"/>
                    <a:pt x="1268" y="738"/>
                    <a:pt x="1267" y="738"/>
                  </a:cubicBezTo>
                  <a:cubicBezTo>
                    <a:pt x="1267" y="741"/>
                    <a:pt x="1269" y="740"/>
                    <a:pt x="1269" y="743"/>
                  </a:cubicBezTo>
                  <a:cubicBezTo>
                    <a:pt x="1269" y="745"/>
                    <a:pt x="1268" y="745"/>
                    <a:pt x="1268" y="747"/>
                  </a:cubicBezTo>
                  <a:cubicBezTo>
                    <a:pt x="1268" y="752"/>
                    <a:pt x="1269" y="753"/>
                    <a:pt x="1268" y="758"/>
                  </a:cubicBezTo>
                  <a:cubicBezTo>
                    <a:pt x="1268" y="760"/>
                    <a:pt x="1267" y="761"/>
                    <a:pt x="1266" y="762"/>
                  </a:cubicBezTo>
                  <a:cubicBezTo>
                    <a:pt x="1266" y="763"/>
                    <a:pt x="1265" y="768"/>
                    <a:pt x="1265" y="772"/>
                  </a:cubicBezTo>
                  <a:cubicBezTo>
                    <a:pt x="1264" y="777"/>
                    <a:pt x="1263" y="782"/>
                    <a:pt x="1263" y="785"/>
                  </a:cubicBezTo>
                  <a:cubicBezTo>
                    <a:pt x="1264" y="791"/>
                    <a:pt x="1265" y="791"/>
                    <a:pt x="1266" y="797"/>
                  </a:cubicBezTo>
                  <a:cubicBezTo>
                    <a:pt x="1264" y="798"/>
                    <a:pt x="1265" y="802"/>
                    <a:pt x="1264" y="805"/>
                  </a:cubicBezTo>
                  <a:cubicBezTo>
                    <a:pt x="1264" y="805"/>
                    <a:pt x="1262" y="804"/>
                    <a:pt x="1262" y="805"/>
                  </a:cubicBezTo>
                  <a:cubicBezTo>
                    <a:pt x="1261" y="807"/>
                    <a:pt x="1262" y="811"/>
                    <a:pt x="1260" y="813"/>
                  </a:cubicBezTo>
                  <a:cubicBezTo>
                    <a:pt x="1260" y="814"/>
                    <a:pt x="1259" y="814"/>
                    <a:pt x="1259" y="815"/>
                  </a:cubicBezTo>
                  <a:cubicBezTo>
                    <a:pt x="1257" y="819"/>
                    <a:pt x="1256" y="824"/>
                    <a:pt x="1256" y="831"/>
                  </a:cubicBezTo>
                  <a:cubicBezTo>
                    <a:pt x="1256" y="834"/>
                    <a:pt x="1257" y="835"/>
                    <a:pt x="1257" y="839"/>
                  </a:cubicBezTo>
                  <a:cubicBezTo>
                    <a:pt x="1255" y="838"/>
                    <a:pt x="1254" y="840"/>
                    <a:pt x="1252" y="843"/>
                  </a:cubicBezTo>
                  <a:cubicBezTo>
                    <a:pt x="1251" y="846"/>
                    <a:pt x="1253" y="849"/>
                    <a:pt x="1252" y="853"/>
                  </a:cubicBezTo>
                  <a:cubicBezTo>
                    <a:pt x="1251" y="857"/>
                    <a:pt x="1248" y="859"/>
                    <a:pt x="1246" y="863"/>
                  </a:cubicBezTo>
                  <a:cubicBezTo>
                    <a:pt x="1245" y="866"/>
                    <a:pt x="1245" y="871"/>
                    <a:pt x="1244" y="876"/>
                  </a:cubicBezTo>
                  <a:cubicBezTo>
                    <a:pt x="1243" y="879"/>
                    <a:pt x="1241" y="881"/>
                    <a:pt x="1240" y="884"/>
                  </a:cubicBezTo>
                  <a:cubicBezTo>
                    <a:pt x="1239" y="888"/>
                    <a:pt x="1238" y="893"/>
                    <a:pt x="1237" y="896"/>
                  </a:cubicBezTo>
                  <a:cubicBezTo>
                    <a:pt x="1237" y="897"/>
                    <a:pt x="1234" y="900"/>
                    <a:pt x="1234" y="901"/>
                  </a:cubicBezTo>
                  <a:cubicBezTo>
                    <a:pt x="1234" y="901"/>
                    <a:pt x="1235" y="913"/>
                    <a:pt x="1231" y="914"/>
                  </a:cubicBezTo>
                  <a:cubicBezTo>
                    <a:pt x="1228" y="914"/>
                    <a:pt x="1230" y="915"/>
                    <a:pt x="1229" y="919"/>
                  </a:cubicBezTo>
                  <a:cubicBezTo>
                    <a:pt x="1228" y="921"/>
                    <a:pt x="1224" y="925"/>
                    <a:pt x="1228" y="927"/>
                  </a:cubicBezTo>
                  <a:cubicBezTo>
                    <a:pt x="1226" y="931"/>
                    <a:pt x="1224" y="928"/>
                    <a:pt x="1222" y="931"/>
                  </a:cubicBezTo>
                  <a:cubicBezTo>
                    <a:pt x="1221" y="933"/>
                    <a:pt x="1222" y="935"/>
                    <a:pt x="1221" y="938"/>
                  </a:cubicBezTo>
                  <a:cubicBezTo>
                    <a:pt x="1220" y="939"/>
                    <a:pt x="1218" y="939"/>
                    <a:pt x="1218" y="942"/>
                  </a:cubicBezTo>
                  <a:cubicBezTo>
                    <a:pt x="1217" y="947"/>
                    <a:pt x="1219" y="943"/>
                    <a:pt x="1220" y="946"/>
                  </a:cubicBezTo>
                  <a:cubicBezTo>
                    <a:pt x="1218" y="949"/>
                    <a:pt x="1217" y="949"/>
                    <a:pt x="1216" y="952"/>
                  </a:cubicBezTo>
                  <a:cubicBezTo>
                    <a:pt x="1215" y="955"/>
                    <a:pt x="1216" y="962"/>
                    <a:pt x="1213" y="962"/>
                  </a:cubicBezTo>
                  <a:cubicBezTo>
                    <a:pt x="1208" y="962"/>
                    <a:pt x="1213" y="963"/>
                    <a:pt x="1210" y="967"/>
                  </a:cubicBezTo>
                  <a:cubicBezTo>
                    <a:pt x="1209" y="969"/>
                    <a:pt x="1205" y="970"/>
                    <a:pt x="1203" y="972"/>
                  </a:cubicBezTo>
                  <a:cubicBezTo>
                    <a:pt x="1203" y="975"/>
                    <a:pt x="1202" y="979"/>
                    <a:pt x="1199" y="984"/>
                  </a:cubicBezTo>
                  <a:cubicBezTo>
                    <a:pt x="1197" y="988"/>
                    <a:pt x="1194" y="992"/>
                    <a:pt x="1192" y="993"/>
                  </a:cubicBezTo>
                  <a:cubicBezTo>
                    <a:pt x="1191" y="995"/>
                    <a:pt x="1190" y="997"/>
                    <a:pt x="1189" y="999"/>
                  </a:cubicBezTo>
                  <a:cubicBezTo>
                    <a:pt x="1188" y="1001"/>
                    <a:pt x="1188" y="1002"/>
                    <a:pt x="1189" y="1003"/>
                  </a:cubicBezTo>
                  <a:cubicBezTo>
                    <a:pt x="1186" y="1006"/>
                    <a:pt x="1188" y="1000"/>
                    <a:pt x="1185" y="1003"/>
                  </a:cubicBezTo>
                  <a:cubicBezTo>
                    <a:pt x="1182" y="1009"/>
                    <a:pt x="1182" y="1013"/>
                    <a:pt x="1176" y="1021"/>
                  </a:cubicBezTo>
                  <a:cubicBezTo>
                    <a:pt x="1172" y="1026"/>
                    <a:pt x="1164" y="1029"/>
                    <a:pt x="1167" y="1036"/>
                  </a:cubicBezTo>
                  <a:cubicBezTo>
                    <a:pt x="1163" y="1036"/>
                    <a:pt x="1163" y="1042"/>
                    <a:pt x="1159" y="1045"/>
                  </a:cubicBezTo>
                  <a:cubicBezTo>
                    <a:pt x="1159" y="1045"/>
                    <a:pt x="1155" y="1047"/>
                    <a:pt x="1154" y="1048"/>
                  </a:cubicBezTo>
                  <a:cubicBezTo>
                    <a:pt x="1153" y="1049"/>
                    <a:pt x="1152" y="1052"/>
                    <a:pt x="1151" y="1053"/>
                  </a:cubicBezTo>
                  <a:cubicBezTo>
                    <a:pt x="1150" y="1054"/>
                    <a:pt x="1148" y="1056"/>
                    <a:pt x="1146" y="1058"/>
                  </a:cubicBezTo>
                  <a:cubicBezTo>
                    <a:pt x="1145" y="1059"/>
                    <a:pt x="1144" y="1060"/>
                    <a:pt x="1143" y="1061"/>
                  </a:cubicBezTo>
                  <a:cubicBezTo>
                    <a:pt x="1142" y="1062"/>
                    <a:pt x="1141" y="1063"/>
                    <a:pt x="1140" y="1065"/>
                  </a:cubicBezTo>
                  <a:cubicBezTo>
                    <a:pt x="1138" y="1067"/>
                    <a:pt x="1138" y="1070"/>
                    <a:pt x="1136" y="1073"/>
                  </a:cubicBezTo>
                  <a:cubicBezTo>
                    <a:pt x="1134" y="1075"/>
                    <a:pt x="1133" y="1074"/>
                    <a:pt x="1132" y="1076"/>
                  </a:cubicBezTo>
                  <a:cubicBezTo>
                    <a:pt x="1131" y="1077"/>
                    <a:pt x="1130" y="1081"/>
                    <a:pt x="1128" y="1079"/>
                  </a:cubicBezTo>
                  <a:cubicBezTo>
                    <a:pt x="1125" y="1081"/>
                    <a:pt x="1126" y="1083"/>
                    <a:pt x="1124" y="1085"/>
                  </a:cubicBezTo>
                  <a:cubicBezTo>
                    <a:pt x="1122" y="1087"/>
                    <a:pt x="1121" y="1086"/>
                    <a:pt x="1119" y="1088"/>
                  </a:cubicBezTo>
                  <a:cubicBezTo>
                    <a:pt x="1116" y="1092"/>
                    <a:pt x="1115" y="1094"/>
                    <a:pt x="1112" y="1097"/>
                  </a:cubicBezTo>
                  <a:cubicBezTo>
                    <a:pt x="1111" y="1097"/>
                    <a:pt x="1111" y="1099"/>
                    <a:pt x="1110" y="1099"/>
                  </a:cubicBezTo>
                  <a:cubicBezTo>
                    <a:pt x="1110" y="1099"/>
                    <a:pt x="1109" y="1098"/>
                    <a:pt x="1109" y="1098"/>
                  </a:cubicBezTo>
                  <a:cubicBezTo>
                    <a:pt x="1106" y="1100"/>
                    <a:pt x="1102" y="1105"/>
                    <a:pt x="1101" y="1106"/>
                  </a:cubicBezTo>
                  <a:cubicBezTo>
                    <a:pt x="1099" y="1108"/>
                    <a:pt x="1098" y="1112"/>
                    <a:pt x="1096" y="1114"/>
                  </a:cubicBezTo>
                  <a:cubicBezTo>
                    <a:pt x="1094" y="1116"/>
                    <a:pt x="1092" y="1115"/>
                    <a:pt x="1090" y="1117"/>
                  </a:cubicBezTo>
                  <a:cubicBezTo>
                    <a:pt x="1087" y="1119"/>
                    <a:pt x="1088" y="1121"/>
                    <a:pt x="1086" y="1122"/>
                  </a:cubicBezTo>
                  <a:cubicBezTo>
                    <a:pt x="1084" y="1124"/>
                    <a:pt x="1082" y="1125"/>
                    <a:pt x="1080" y="1126"/>
                  </a:cubicBezTo>
                  <a:cubicBezTo>
                    <a:pt x="1079" y="1127"/>
                    <a:pt x="1077" y="1129"/>
                    <a:pt x="1076" y="1131"/>
                  </a:cubicBezTo>
                  <a:cubicBezTo>
                    <a:pt x="1074" y="1133"/>
                    <a:pt x="1072" y="1135"/>
                    <a:pt x="1069" y="1137"/>
                  </a:cubicBezTo>
                  <a:cubicBezTo>
                    <a:pt x="1067" y="1138"/>
                    <a:pt x="1066" y="1138"/>
                    <a:pt x="1064" y="1140"/>
                  </a:cubicBezTo>
                  <a:cubicBezTo>
                    <a:pt x="1062" y="1141"/>
                    <a:pt x="1060" y="1144"/>
                    <a:pt x="1058" y="1145"/>
                  </a:cubicBezTo>
                  <a:cubicBezTo>
                    <a:pt x="1057" y="1146"/>
                    <a:pt x="1055" y="1146"/>
                    <a:pt x="1054" y="1147"/>
                  </a:cubicBezTo>
                  <a:cubicBezTo>
                    <a:pt x="1051" y="1149"/>
                    <a:pt x="1047" y="1152"/>
                    <a:pt x="1044" y="1154"/>
                  </a:cubicBezTo>
                  <a:cubicBezTo>
                    <a:pt x="1043" y="1155"/>
                    <a:pt x="1043" y="1156"/>
                    <a:pt x="1042" y="1157"/>
                  </a:cubicBezTo>
                  <a:cubicBezTo>
                    <a:pt x="1040" y="1158"/>
                    <a:pt x="1038" y="1158"/>
                    <a:pt x="1036" y="1159"/>
                  </a:cubicBezTo>
                  <a:cubicBezTo>
                    <a:pt x="1034" y="1161"/>
                    <a:pt x="1032" y="1163"/>
                    <a:pt x="1029" y="1165"/>
                  </a:cubicBezTo>
                  <a:cubicBezTo>
                    <a:pt x="1027" y="1166"/>
                    <a:pt x="1024" y="1168"/>
                    <a:pt x="1022" y="1170"/>
                  </a:cubicBezTo>
                  <a:cubicBezTo>
                    <a:pt x="1019" y="1172"/>
                    <a:pt x="1015" y="1173"/>
                    <a:pt x="1013" y="1175"/>
                  </a:cubicBezTo>
                  <a:cubicBezTo>
                    <a:pt x="1010" y="1177"/>
                    <a:pt x="1007" y="1179"/>
                    <a:pt x="1004" y="1181"/>
                  </a:cubicBezTo>
                  <a:cubicBezTo>
                    <a:pt x="1002" y="1182"/>
                    <a:pt x="999" y="1182"/>
                    <a:pt x="997" y="1184"/>
                  </a:cubicBezTo>
                  <a:cubicBezTo>
                    <a:pt x="995" y="1185"/>
                    <a:pt x="991" y="1189"/>
                    <a:pt x="987" y="1191"/>
                  </a:cubicBezTo>
                  <a:cubicBezTo>
                    <a:pt x="986" y="1191"/>
                    <a:pt x="983" y="1192"/>
                    <a:pt x="981" y="1192"/>
                  </a:cubicBezTo>
                  <a:cubicBezTo>
                    <a:pt x="973" y="1197"/>
                    <a:pt x="965" y="1204"/>
                    <a:pt x="956" y="1203"/>
                  </a:cubicBezTo>
                  <a:cubicBezTo>
                    <a:pt x="958" y="1201"/>
                    <a:pt x="960" y="1200"/>
                    <a:pt x="964" y="1198"/>
                  </a:cubicBezTo>
                  <a:cubicBezTo>
                    <a:pt x="967" y="1197"/>
                    <a:pt x="970" y="1196"/>
                    <a:pt x="973" y="1194"/>
                  </a:cubicBezTo>
                  <a:cubicBezTo>
                    <a:pt x="975" y="1193"/>
                    <a:pt x="978" y="1191"/>
                    <a:pt x="980" y="1190"/>
                  </a:cubicBezTo>
                  <a:cubicBezTo>
                    <a:pt x="982" y="1189"/>
                    <a:pt x="983" y="1190"/>
                    <a:pt x="984" y="1189"/>
                  </a:cubicBezTo>
                  <a:cubicBezTo>
                    <a:pt x="986" y="1189"/>
                    <a:pt x="986" y="1188"/>
                    <a:pt x="986" y="1187"/>
                  </a:cubicBezTo>
                  <a:cubicBezTo>
                    <a:pt x="986" y="1187"/>
                    <a:pt x="988" y="1187"/>
                    <a:pt x="989" y="1186"/>
                  </a:cubicBezTo>
                  <a:cubicBezTo>
                    <a:pt x="991" y="1186"/>
                    <a:pt x="992" y="1185"/>
                    <a:pt x="993" y="1185"/>
                  </a:cubicBezTo>
                  <a:cubicBezTo>
                    <a:pt x="994" y="1184"/>
                    <a:pt x="995" y="1182"/>
                    <a:pt x="997" y="1181"/>
                  </a:cubicBezTo>
                  <a:cubicBezTo>
                    <a:pt x="999" y="1179"/>
                    <a:pt x="1003" y="1179"/>
                    <a:pt x="1006" y="1177"/>
                  </a:cubicBezTo>
                  <a:cubicBezTo>
                    <a:pt x="1010" y="1175"/>
                    <a:pt x="1014" y="1171"/>
                    <a:pt x="1018" y="1167"/>
                  </a:cubicBezTo>
                  <a:cubicBezTo>
                    <a:pt x="1022" y="1164"/>
                    <a:pt x="1027" y="1161"/>
                    <a:pt x="1030" y="1160"/>
                  </a:cubicBezTo>
                  <a:cubicBezTo>
                    <a:pt x="1031" y="1160"/>
                    <a:pt x="1029" y="1163"/>
                    <a:pt x="1028" y="1163"/>
                  </a:cubicBezTo>
                  <a:cubicBezTo>
                    <a:pt x="1033" y="1160"/>
                    <a:pt x="1035" y="1155"/>
                    <a:pt x="1040" y="1152"/>
                  </a:cubicBezTo>
                  <a:cubicBezTo>
                    <a:pt x="1041" y="1151"/>
                    <a:pt x="1044" y="1152"/>
                    <a:pt x="1045" y="1151"/>
                  </a:cubicBezTo>
                  <a:cubicBezTo>
                    <a:pt x="1047" y="1149"/>
                    <a:pt x="1047" y="1148"/>
                    <a:pt x="1048" y="1147"/>
                  </a:cubicBezTo>
                  <a:cubicBezTo>
                    <a:pt x="1051" y="1145"/>
                    <a:pt x="1061" y="1137"/>
                    <a:pt x="1066" y="1133"/>
                  </a:cubicBezTo>
                  <a:cubicBezTo>
                    <a:pt x="1066" y="1132"/>
                    <a:pt x="1066" y="1131"/>
                    <a:pt x="1068" y="1130"/>
                  </a:cubicBezTo>
                  <a:cubicBezTo>
                    <a:pt x="1069" y="1129"/>
                    <a:pt x="1071" y="1129"/>
                    <a:pt x="1071" y="1129"/>
                  </a:cubicBezTo>
                  <a:cubicBezTo>
                    <a:pt x="1072" y="1128"/>
                    <a:pt x="1073" y="1127"/>
                    <a:pt x="1074" y="1126"/>
                  </a:cubicBezTo>
                  <a:cubicBezTo>
                    <a:pt x="1076" y="1125"/>
                    <a:pt x="1078" y="1124"/>
                    <a:pt x="1079" y="1123"/>
                  </a:cubicBezTo>
                  <a:cubicBezTo>
                    <a:pt x="1080" y="1123"/>
                    <a:pt x="1081" y="1120"/>
                    <a:pt x="1083" y="1118"/>
                  </a:cubicBezTo>
                  <a:cubicBezTo>
                    <a:pt x="1087" y="1115"/>
                    <a:pt x="1092" y="1110"/>
                    <a:pt x="1096" y="1106"/>
                  </a:cubicBezTo>
                  <a:cubicBezTo>
                    <a:pt x="1099" y="1103"/>
                    <a:pt x="1101" y="1100"/>
                    <a:pt x="1104" y="1098"/>
                  </a:cubicBezTo>
                  <a:cubicBezTo>
                    <a:pt x="1105" y="1096"/>
                    <a:pt x="1108" y="1095"/>
                    <a:pt x="1109" y="1093"/>
                  </a:cubicBezTo>
                  <a:cubicBezTo>
                    <a:pt x="1112" y="1090"/>
                    <a:pt x="1114" y="1087"/>
                    <a:pt x="1116" y="1084"/>
                  </a:cubicBezTo>
                  <a:cubicBezTo>
                    <a:pt x="1117" y="1082"/>
                    <a:pt x="1120" y="1079"/>
                    <a:pt x="1123" y="1076"/>
                  </a:cubicBezTo>
                  <a:cubicBezTo>
                    <a:pt x="1125" y="1072"/>
                    <a:pt x="1128" y="1069"/>
                    <a:pt x="1129" y="1069"/>
                  </a:cubicBezTo>
                  <a:cubicBezTo>
                    <a:pt x="1133" y="1068"/>
                    <a:pt x="1130" y="1069"/>
                    <a:pt x="1134" y="1064"/>
                  </a:cubicBezTo>
                  <a:cubicBezTo>
                    <a:pt x="1136" y="1062"/>
                    <a:pt x="1138" y="1061"/>
                    <a:pt x="1139" y="1060"/>
                  </a:cubicBezTo>
                  <a:cubicBezTo>
                    <a:pt x="1140" y="1058"/>
                    <a:pt x="1139" y="1058"/>
                    <a:pt x="1141" y="1055"/>
                  </a:cubicBezTo>
                  <a:cubicBezTo>
                    <a:pt x="1140" y="1055"/>
                    <a:pt x="1142" y="1055"/>
                    <a:pt x="1142" y="1054"/>
                  </a:cubicBezTo>
                  <a:cubicBezTo>
                    <a:pt x="1142" y="1054"/>
                    <a:pt x="1141" y="1053"/>
                    <a:pt x="1142" y="1052"/>
                  </a:cubicBezTo>
                  <a:cubicBezTo>
                    <a:pt x="1143" y="1050"/>
                    <a:pt x="1146" y="1049"/>
                    <a:pt x="1147" y="1047"/>
                  </a:cubicBezTo>
                  <a:cubicBezTo>
                    <a:pt x="1150" y="1044"/>
                    <a:pt x="1152" y="1041"/>
                    <a:pt x="1154" y="1038"/>
                  </a:cubicBezTo>
                  <a:cubicBezTo>
                    <a:pt x="1155" y="1035"/>
                    <a:pt x="1157" y="1032"/>
                    <a:pt x="1158" y="1030"/>
                  </a:cubicBezTo>
                  <a:cubicBezTo>
                    <a:pt x="1161" y="1027"/>
                    <a:pt x="1165" y="1025"/>
                    <a:pt x="1168" y="1021"/>
                  </a:cubicBezTo>
                  <a:cubicBezTo>
                    <a:pt x="1170" y="1019"/>
                    <a:pt x="1171" y="1015"/>
                    <a:pt x="1172" y="1012"/>
                  </a:cubicBezTo>
                  <a:cubicBezTo>
                    <a:pt x="1176" y="1004"/>
                    <a:pt x="1184" y="995"/>
                    <a:pt x="1188" y="986"/>
                  </a:cubicBezTo>
                  <a:cubicBezTo>
                    <a:pt x="1189" y="984"/>
                    <a:pt x="1190" y="981"/>
                    <a:pt x="1190" y="979"/>
                  </a:cubicBezTo>
                  <a:cubicBezTo>
                    <a:pt x="1192" y="978"/>
                    <a:pt x="1194" y="975"/>
                    <a:pt x="1196" y="972"/>
                  </a:cubicBezTo>
                  <a:cubicBezTo>
                    <a:pt x="1198" y="969"/>
                    <a:pt x="1200" y="965"/>
                    <a:pt x="1202" y="961"/>
                  </a:cubicBezTo>
                  <a:cubicBezTo>
                    <a:pt x="1204" y="957"/>
                    <a:pt x="1206" y="952"/>
                    <a:pt x="1207" y="948"/>
                  </a:cubicBezTo>
                  <a:cubicBezTo>
                    <a:pt x="1209" y="944"/>
                    <a:pt x="1211" y="940"/>
                    <a:pt x="1213" y="936"/>
                  </a:cubicBezTo>
                  <a:cubicBezTo>
                    <a:pt x="1217" y="935"/>
                    <a:pt x="1212" y="941"/>
                    <a:pt x="1214" y="941"/>
                  </a:cubicBezTo>
                  <a:cubicBezTo>
                    <a:pt x="1217" y="940"/>
                    <a:pt x="1218" y="932"/>
                    <a:pt x="1220" y="929"/>
                  </a:cubicBezTo>
                  <a:cubicBezTo>
                    <a:pt x="1217" y="925"/>
                    <a:pt x="1217" y="938"/>
                    <a:pt x="1214" y="934"/>
                  </a:cubicBezTo>
                  <a:cubicBezTo>
                    <a:pt x="1216" y="931"/>
                    <a:pt x="1213" y="931"/>
                    <a:pt x="1216" y="927"/>
                  </a:cubicBezTo>
                  <a:cubicBezTo>
                    <a:pt x="1216" y="926"/>
                    <a:pt x="1218" y="927"/>
                    <a:pt x="1219" y="925"/>
                  </a:cubicBezTo>
                  <a:cubicBezTo>
                    <a:pt x="1222" y="919"/>
                    <a:pt x="1223" y="909"/>
                    <a:pt x="1226" y="902"/>
                  </a:cubicBezTo>
                  <a:cubicBezTo>
                    <a:pt x="1227" y="899"/>
                    <a:pt x="1228" y="898"/>
                    <a:pt x="1229" y="895"/>
                  </a:cubicBezTo>
                  <a:cubicBezTo>
                    <a:pt x="1230" y="893"/>
                    <a:pt x="1231" y="890"/>
                    <a:pt x="1232" y="887"/>
                  </a:cubicBezTo>
                  <a:cubicBezTo>
                    <a:pt x="1233" y="883"/>
                    <a:pt x="1235" y="880"/>
                    <a:pt x="1236" y="877"/>
                  </a:cubicBezTo>
                  <a:cubicBezTo>
                    <a:pt x="1237" y="871"/>
                    <a:pt x="1238" y="864"/>
                    <a:pt x="1240" y="857"/>
                  </a:cubicBezTo>
                  <a:cubicBezTo>
                    <a:pt x="1241" y="851"/>
                    <a:pt x="1244" y="846"/>
                    <a:pt x="1245" y="840"/>
                  </a:cubicBezTo>
                  <a:cubicBezTo>
                    <a:pt x="1246" y="837"/>
                    <a:pt x="1246" y="829"/>
                    <a:pt x="1247" y="824"/>
                  </a:cubicBezTo>
                  <a:cubicBezTo>
                    <a:pt x="1248" y="822"/>
                    <a:pt x="1249" y="820"/>
                    <a:pt x="1250" y="818"/>
                  </a:cubicBezTo>
                  <a:cubicBezTo>
                    <a:pt x="1251" y="812"/>
                    <a:pt x="1251" y="805"/>
                    <a:pt x="1251" y="799"/>
                  </a:cubicBezTo>
                  <a:cubicBezTo>
                    <a:pt x="1251" y="792"/>
                    <a:pt x="1251" y="786"/>
                    <a:pt x="1252" y="780"/>
                  </a:cubicBezTo>
                  <a:cubicBezTo>
                    <a:pt x="1253" y="778"/>
                    <a:pt x="1255" y="777"/>
                    <a:pt x="1255" y="776"/>
                  </a:cubicBezTo>
                  <a:cubicBezTo>
                    <a:pt x="1257" y="770"/>
                    <a:pt x="1255" y="762"/>
                    <a:pt x="1255" y="755"/>
                  </a:cubicBezTo>
                  <a:cubicBezTo>
                    <a:pt x="1255" y="750"/>
                    <a:pt x="1257" y="748"/>
                    <a:pt x="1257" y="740"/>
                  </a:cubicBezTo>
                  <a:cubicBezTo>
                    <a:pt x="1257" y="738"/>
                    <a:pt x="1255" y="734"/>
                    <a:pt x="1255" y="734"/>
                  </a:cubicBezTo>
                  <a:cubicBezTo>
                    <a:pt x="1255" y="731"/>
                    <a:pt x="1257" y="729"/>
                    <a:pt x="1257" y="727"/>
                  </a:cubicBezTo>
                  <a:cubicBezTo>
                    <a:pt x="1257" y="724"/>
                    <a:pt x="1256" y="722"/>
                    <a:pt x="1255" y="719"/>
                  </a:cubicBezTo>
                  <a:cubicBezTo>
                    <a:pt x="1255" y="715"/>
                    <a:pt x="1256" y="711"/>
                    <a:pt x="1256" y="706"/>
                  </a:cubicBezTo>
                  <a:cubicBezTo>
                    <a:pt x="1256" y="704"/>
                    <a:pt x="1255" y="702"/>
                    <a:pt x="1255" y="700"/>
                  </a:cubicBezTo>
                  <a:cubicBezTo>
                    <a:pt x="1255" y="694"/>
                    <a:pt x="1257" y="687"/>
                    <a:pt x="1255" y="677"/>
                  </a:cubicBezTo>
                  <a:cubicBezTo>
                    <a:pt x="1255" y="675"/>
                    <a:pt x="1254" y="674"/>
                    <a:pt x="1253" y="671"/>
                  </a:cubicBezTo>
                  <a:cubicBezTo>
                    <a:pt x="1253" y="669"/>
                    <a:pt x="1253" y="667"/>
                    <a:pt x="1253" y="665"/>
                  </a:cubicBezTo>
                  <a:cubicBezTo>
                    <a:pt x="1252" y="662"/>
                    <a:pt x="1252" y="660"/>
                    <a:pt x="1251" y="658"/>
                  </a:cubicBezTo>
                  <a:cubicBezTo>
                    <a:pt x="1250" y="656"/>
                    <a:pt x="1250" y="654"/>
                    <a:pt x="1251" y="652"/>
                  </a:cubicBezTo>
                  <a:cubicBezTo>
                    <a:pt x="1251" y="650"/>
                    <a:pt x="1250" y="646"/>
                    <a:pt x="1249" y="640"/>
                  </a:cubicBezTo>
                  <a:cubicBezTo>
                    <a:pt x="1248" y="634"/>
                    <a:pt x="1249" y="629"/>
                    <a:pt x="1247" y="622"/>
                  </a:cubicBezTo>
                  <a:cubicBezTo>
                    <a:pt x="1247" y="618"/>
                    <a:pt x="1245" y="615"/>
                    <a:pt x="1244" y="612"/>
                  </a:cubicBezTo>
                  <a:cubicBezTo>
                    <a:pt x="1243" y="606"/>
                    <a:pt x="1243" y="601"/>
                    <a:pt x="1241" y="595"/>
                  </a:cubicBezTo>
                  <a:cubicBezTo>
                    <a:pt x="1240" y="591"/>
                    <a:pt x="1237" y="585"/>
                    <a:pt x="1236" y="581"/>
                  </a:cubicBezTo>
                  <a:cubicBezTo>
                    <a:pt x="1236" y="577"/>
                    <a:pt x="1236" y="573"/>
                    <a:pt x="1235" y="569"/>
                  </a:cubicBezTo>
                  <a:cubicBezTo>
                    <a:pt x="1233" y="563"/>
                    <a:pt x="1230" y="552"/>
                    <a:pt x="1228" y="548"/>
                  </a:cubicBezTo>
                  <a:cubicBezTo>
                    <a:pt x="1228" y="547"/>
                    <a:pt x="1227" y="547"/>
                    <a:pt x="1226" y="545"/>
                  </a:cubicBezTo>
                  <a:cubicBezTo>
                    <a:pt x="1225" y="542"/>
                    <a:pt x="1226" y="541"/>
                    <a:pt x="1225" y="538"/>
                  </a:cubicBezTo>
                  <a:cubicBezTo>
                    <a:pt x="1224" y="536"/>
                    <a:pt x="1220" y="529"/>
                    <a:pt x="1220" y="527"/>
                  </a:cubicBezTo>
                  <a:cubicBezTo>
                    <a:pt x="1220" y="526"/>
                    <a:pt x="1222" y="525"/>
                    <a:pt x="1221" y="523"/>
                  </a:cubicBezTo>
                  <a:cubicBezTo>
                    <a:pt x="1220" y="520"/>
                    <a:pt x="1218" y="518"/>
                    <a:pt x="1217" y="515"/>
                  </a:cubicBezTo>
                  <a:cubicBezTo>
                    <a:pt x="1215" y="512"/>
                    <a:pt x="1217" y="507"/>
                    <a:pt x="1212" y="500"/>
                  </a:cubicBezTo>
                  <a:cubicBezTo>
                    <a:pt x="1218" y="499"/>
                    <a:pt x="1218" y="514"/>
                    <a:pt x="1223" y="512"/>
                  </a:cubicBezTo>
                  <a:cubicBezTo>
                    <a:pt x="1226" y="516"/>
                    <a:pt x="1226" y="522"/>
                    <a:pt x="1228" y="525"/>
                  </a:cubicBezTo>
                  <a:cubicBezTo>
                    <a:pt x="1229" y="528"/>
                    <a:pt x="1230" y="527"/>
                    <a:pt x="1232" y="530"/>
                  </a:cubicBezTo>
                  <a:cubicBezTo>
                    <a:pt x="1235" y="535"/>
                    <a:pt x="1230" y="533"/>
                    <a:pt x="1231" y="536"/>
                  </a:cubicBezTo>
                  <a:cubicBezTo>
                    <a:pt x="1231" y="538"/>
                    <a:pt x="1233" y="541"/>
                    <a:pt x="1234" y="543"/>
                  </a:cubicBezTo>
                  <a:cubicBezTo>
                    <a:pt x="1234" y="544"/>
                    <a:pt x="1233" y="548"/>
                    <a:pt x="1234" y="551"/>
                  </a:cubicBezTo>
                  <a:cubicBezTo>
                    <a:pt x="1235" y="555"/>
                    <a:pt x="1237" y="549"/>
                    <a:pt x="1238" y="554"/>
                  </a:cubicBezTo>
                  <a:cubicBezTo>
                    <a:pt x="1240" y="560"/>
                    <a:pt x="1237" y="556"/>
                    <a:pt x="1235" y="557"/>
                  </a:cubicBezTo>
                  <a:cubicBezTo>
                    <a:pt x="1239" y="566"/>
                    <a:pt x="1239" y="566"/>
                    <a:pt x="1239" y="566"/>
                  </a:cubicBezTo>
                  <a:cubicBezTo>
                    <a:pt x="1242" y="570"/>
                    <a:pt x="1237" y="557"/>
                    <a:pt x="1242" y="561"/>
                  </a:cubicBezTo>
                  <a:cubicBezTo>
                    <a:pt x="1243" y="566"/>
                    <a:pt x="1246" y="570"/>
                    <a:pt x="1246" y="574"/>
                  </a:cubicBezTo>
                  <a:cubicBezTo>
                    <a:pt x="1246" y="577"/>
                    <a:pt x="1245" y="577"/>
                    <a:pt x="1245" y="578"/>
                  </a:cubicBezTo>
                  <a:cubicBezTo>
                    <a:pt x="1245" y="580"/>
                    <a:pt x="1245" y="582"/>
                    <a:pt x="1245" y="583"/>
                  </a:cubicBezTo>
                  <a:cubicBezTo>
                    <a:pt x="1245" y="585"/>
                    <a:pt x="1245" y="590"/>
                    <a:pt x="1246" y="596"/>
                  </a:cubicBezTo>
                  <a:cubicBezTo>
                    <a:pt x="1247" y="601"/>
                    <a:pt x="1249" y="607"/>
                    <a:pt x="1251" y="610"/>
                  </a:cubicBezTo>
                  <a:cubicBezTo>
                    <a:pt x="1251" y="610"/>
                    <a:pt x="1252" y="604"/>
                    <a:pt x="1253" y="608"/>
                  </a:cubicBezTo>
                  <a:cubicBezTo>
                    <a:pt x="1253" y="609"/>
                    <a:pt x="1252" y="612"/>
                    <a:pt x="1253" y="614"/>
                  </a:cubicBezTo>
                  <a:cubicBezTo>
                    <a:pt x="1254" y="615"/>
                    <a:pt x="1255" y="613"/>
                    <a:pt x="1256" y="615"/>
                  </a:cubicBezTo>
                  <a:cubicBezTo>
                    <a:pt x="1256" y="616"/>
                    <a:pt x="1257" y="619"/>
                    <a:pt x="1258" y="619"/>
                  </a:cubicBezTo>
                  <a:cubicBezTo>
                    <a:pt x="1259" y="622"/>
                    <a:pt x="1257" y="623"/>
                    <a:pt x="1257" y="624"/>
                  </a:cubicBezTo>
                  <a:cubicBezTo>
                    <a:pt x="1258" y="627"/>
                    <a:pt x="1260" y="628"/>
                    <a:pt x="1260" y="630"/>
                  </a:cubicBezTo>
                  <a:cubicBezTo>
                    <a:pt x="1261" y="633"/>
                    <a:pt x="1259" y="634"/>
                    <a:pt x="1260" y="636"/>
                  </a:cubicBezTo>
                  <a:cubicBezTo>
                    <a:pt x="1260" y="639"/>
                    <a:pt x="1262" y="639"/>
                    <a:pt x="1263" y="642"/>
                  </a:cubicBezTo>
                  <a:cubicBezTo>
                    <a:pt x="1263" y="645"/>
                    <a:pt x="1262" y="644"/>
                    <a:pt x="1263" y="650"/>
                  </a:cubicBezTo>
                  <a:cubicBezTo>
                    <a:pt x="1263" y="652"/>
                    <a:pt x="1264" y="654"/>
                    <a:pt x="1264" y="657"/>
                  </a:cubicBezTo>
                  <a:cubicBezTo>
                    <a:pt x="1265" y="659"/>
                    <a:pt x="1265" y="662"/>
                    <a:pt x="1266" y="664"/>
                  </a:cubicBezTo>
                  <a:cubicBezTo>
                    <a:pt x="1266" y="669"/>
                    <a:pt x="1266" y="674"/>
                    <a:pt x="1264" y="677"/>
                  </a:cubicBezTo>
                  <a:cubicBezTo>
                    <a:pt x="1265" y="682"/>
                    <a:pt x="1266" y="685"/>
                    <a:pt x="1267" y="689"/>
                  </a:cubicBezTo>
                  <a:close/>
                  <a:moveTo>
                    <a:pt x="1235" y="978"/>
                  </a:moveTo>
                  <a:cubicBezTo>
                    <a:pt x="1233" y="981"/>
                    <a:pt x="1231" y="989"/>
                    <a:pt x="1228" y="990"/>
                  </a:cubicBezTo>
                  <a:cubicBezTo>
                    <a:pt x="1228" y="989"/>
                    <a:pt x="1232" y="974"/>
                    <a:pt x="1235" y="978"/>
                  </a:cubicBezTo>
                  <a:close/>
                  <a:moveTo>
                    <a:pt x="453" y="1276"/>
                  </a:moveTo>
                  <a:cubicBezTo>
                    <a:pt x="449" y="1274"/>
                    <a:pt x="445" y="1272"/>
                    <a:pt x="443" y="1270"/>
                  </a:cubicBezTo>
                  <a:cubicBezTo>
                    <a:pt x="444" y="1270"/>
                    <a:pt x="447" y="1271"/>
                    <a:pt x="450" y="1272"/>
                  </a:cubicBezTo>
                  <a:cubicBezTo>
                    <a:pt x="452" y="1273"/>
                    <a:pt x="454" y="1275"/>
                    <a:pt x="453" y="1276"/>
                  </a:cubicBezTo>
                  <a:close/>
                  <a:moveTo>
                    <a:pt x="1182" y="1070"/>
                  </a:moveTo>
                  <a:cubicBezTo>
                    <a:pt x="1185" y="1067"/>
                    <a:pt x="1188" y="1059"/>
                    <a:pt x="1190" y="1062"/>
                  </a:cubicBezTo>
                  <a:cubicBezTo>
                    <a:pt x="1189" y="1064"/>
                    <a:pt x="1184" y="1073"/>
                    <a:pt x="1182" y="1070"/>
                  </a:cubicBezTo>
                  <a:close/>
                  <a:moveTo>
                    <a:pt x="1251" y="605"/>
                  </a:moveTo>
                  <a:cubicBezTo>
                    <a:pt x="1250" y="600"/>
                    <a:pt x="1248" y="594"/>
                    <a:pt x="1246" y="589"/>
                  </a:cubicBezTo>
                  <a:cubicBezTo>
                    <a:pt x="1248" y="587"/>
                    <a:pt x="1249" y="591"/>
                    <a:pt x="1249" y="593"/>
                  </a:cubicBezTo>
                  <a:cubicBezTo>
                    <a:pt x="1250" y="594"/>
                    <a:pt x="1251" y="597"/>
                    <a:pt x="1252" y="600"/>
                  </a:cubicBezTo>
                  <a:cubicBezTo>
                    <a:pt x="1252" y="603"/>
                    <a:pt x="1253" y="605"/>
                    <a:pt x="1251" y="605"/>
                  </a:cubicBezTo>
                  <a:close/>
                  <a:moveTo>
                    <a:pt x="1259" y="896"/>
                  </a:moveTo>
                  <a:cubicBezTo>
                    <a:pt x="1258" y="899"/>
                    <a:pt x="1258" y="899"/>
                    <a:pt x="1258" y="899"/>
                  </a:cubicBezTo>
                  <a:cubicBezTo>
                    <a:pt x="1257" y="899"/>
                    <a:pt x="1257" y="900"/>
                    <a:pt x="1257" y="901"/>
                  </a:cubicBezTo>
                  <a:cubicBezTo>
                    <a:pt x="1255" y="900"/>
                    <a:pt x="1255" y="900"/>
                    <a:pt x="1255" y="900"/>
                  </a:cubicBezTo>
                  <a:cubicBezTo>
                    <a:pt x="1255" y="899"/>
                    <a:pt x="1255" y="899"/>
                    <a:pt x="1254" y="898"/>
                  </a:cubicBezTo>
                  <a:cubicBezTo>
                    <a:pt x="1255" y="895"/>
                    <a:pt x="1255" y="895"/>
                    <a:pt x="1255" y="895"/>
                  </a:cubicBezTo>
                  <a:cubicBezTo>
                    <a:pt x="1256" y="896"/>
                    <a:pt x="1256" y="895"/>
                    <a:pt x="1256" y="894"/>
                  </a:cubicBezTo>
                  <a:cubicBezTo>
                    <a:pt x="1258" y="895"/>
                    <a:pt x="1258" y="895"/>
                    <a:pt x="1258" y="895"/>
                  </a:cubicBezTo>
                  <a:cubicBezTo>
                    <a:pt x="1258" y="896"/>
                    <a:pt x="1258" y="896"/>
                    <a:pt x="1259" y="896"/>
                  </a:cubicBezTo>
                  <a:close/>
                  <a:moveTo>
                    <a:pt x="1173" y="1080"/>
                  </a:moveTo>
                  <a:cubicBezTo>
                    <a:pt x="1175" y="1077"/>
                    <a:pt x="1176" y="1077"/>
                    <a:pt x="1178" y="1074"/>
                  </a:cubicBezTo>
                  <a:cubicBezTo>
                    <a:pt x="1179" y="1077"/>
                    <a:pt x="1175" y="1084"/>
                    <a:pt x="1173" y="1080"/>
                  </a:cubicBezTo>
                  <a:close/>
                  <a:moveTo>
                    <a:pt x="1253" y="914"/>
                  </a:moveTo>
                  <a:cubicBezTo>
                    <a:pt x="1251" y="914"/>
                    <a:pt x="1251" y="912"/>
                    <a:pt x="1251" y="909"/>
                  </a:cubicBezTo>
                  <a:cubicBezTo>
                    <a:pt x="1252" y="906"/>
                    <a:pt x="1252" y="903"/>
                    <a:pt x="1253" y="903"/>
                  </a:cubicBezTo>
                  <a:cubicBezTo>
                    <a:pt x="1255" y="905"/>
                    <a:pt x="1254" y="909"/>
                    <a:pt x="1253" y="914"/>
                  </a:cubicBezTo>
                  <a:close/>
                  <a:moveTo>
                    <a:pt x="1153" y="1107"/>
                  </a:moveTo>
                  <a:cubicBezTo>
                    <a:pt x="1153" y="1106"/>
                    <a:pt x="1154" y="1104"/>
                    <a:pt x="1156" y="1102"/>
                  </a:cubicBezTo>
                  <a:cubicBezTo>
                    <a:pt x="1157" y="1100"/>
                    <a:pt x="1159" y="1099"/>
                    <a:pt x="1160" y="1097"/>
                  </a:cubicBezTo>
                  <a:cubicBezTo>
                    <a:pt x="1163" y="1094"/>
                    <a:pt x="1168" y="1085"/>
                    <a:pt x="1171" y="1086"/>
                  </a:cubicBezTo>
                  <a:cubicBezTo>
                    <a:pt x="1169" y="1090"/>
                    <a:pt x="1167" y="1093"/>
                    <a:pt x="1164" y="1096"/>
                  </a:cubicBezTo>
                  <a:cubicBezTo>
                    <a:pt x="1163" y="1098"/>
                    <a:pt x="1160" y="1099"/>
                    <a:pt x="1160" y="1099"/>
                  </a:cubicBezTo>
                  <a:cubicBezTo>
                    <a:pt x="1160" y="1099"/>
                    <a:pt x="1159" y="1102"/>
                    <a:pt x="1158" y="1105"/>
                  </a:cubicBezTo>
                  <a:cubicBezTo>
                    <a:pt x="1157" y="1107"/>
                    <a:pt x="1155" y="1109"/>
                    <a:pt x="1153" y="1107"/>
                  </a:cubicBezTo>
                  <a:close/>
                  <a:moveTo>
                    <a:pt x="1243" y="943"/>
                  </a:moveTo>
                  <a:cubicBezTo>
                    <a:pt x="1242" y="945"/>
                    <a:pt x="1241" y="943"/>
                    <a:pt x="1240" y="943"/>
                  </a:cubicBezTo>
                  <a:cubicBezTo>
                    <a:pt x="1240" y="943"/>
                    <a:pt x="1238" y="946"/>
                    <a:pt x="1238" y="946"/>
                  </a:cubicBezTo>
                  <a:cubicBezTo>
                    <a:pt x="1237" y="945"/>
                    <a:pt x="1240" y="939"/>
                    <a:pt x="1238" y="936"/>
                  </a:cubicBezTo>
                  <a:cubicBezTo>
                    <a:pt x="1240" y="932"/>
                    <a:pt x="1240" y="935"/>
                    <a:pt x="1242" y="936"/>
                  </a:cubicBezTo>
                  <a:cubicBezTo>
                    <a:pt x="1244" y="933"/>
                    <a:pt x="1241" y="932"/>
                    <a:pt x="1242" y="930"/>
                  </a:cubicBezTo>
                  <a:cubicBezTo>
                    <a:pt x="1243" y="925"/>
                    <a:pt x="1247" y="924"/>
                    <a:pt x="1247" y="915"/>
                  </a:cubicBezTo>
                  <a:cubicBezTo>
                    <a:pt x="1248" y="917"/>
                    <a:pt x="1249" y="920"/>
                    <a:pt x="1249" y="922"/>
                  </a:cubicBezTo>
                  <a:cubicBezTo>
                    <a:pt x="1248" y="925"/>
                    <a:pt x="1246" y="924"/>
                    <a:pt x="1245" y="928"/>
                  </a:cubicBezTo>
                  <a:cubicBezTo>
                    <a:pt x="1245" y="929"/>
                    <a:pt x="1245" y="931"/>
                    <a:pt x="1245" y="934"/>
                  </a:cubicBezTo>
                  <a:cubicBezTo>
                    <a:pt x="1244" y="937"/>
                    <a:pt x="1244" y="941"/>
                    <a:pt x="1243" y="943"/>
                  </a:cubicBezTo>
                  <a:close/>
                  <a:moveTo>
                    <a:pt x="1268" y="706"/>
                  </a:moveTo>
                  <a:cubicBezTo>
                    <a:pt x="1268" y="703"/>
                    <a:pt x="1268" y="700"/>
                    <a:pt x="1267" y="697"/>
                  </a:cubicBezTo>
                  <a:cubicBezTo>
                    <a:pt x="1269" y="697"/>
                    <a:pt x="1272" y="707"/>
                    <a:pt x="1268" y="706"/>
                  </a:cubicBezTo>
                  <a:close/>
                  <a:moveTo>
                    <a:pt x="1237" y="954"/>
                  </a:moveTo>
                  <a:cubicBezTo>
                    <a:pt x="1236" y="958"/>
                    <a:pt x="1235" y="960"/>
                    <a:pt x="1233" y="959"/>
                  </a:cubicBezTo>
                  <a:cubicBezTo>
                    <a:pt x="1234" y="955"/>
                    <a:pt x="1235" y="951"/>
                    <a:pt x="1237" y="954"/>
                  </a:cubicBezTo>
                  <a:close/>
                  <a:moveTo>
                    <a:pt x="1229" y="972"/>
                  </a:moveTo>
                  <a:cubicBezTo>
                    <a:pt x="1226" y="972"/>
                    <a:pt x="1229" y="967"/>
                    <a:pt x="1230" y="963"/>
                  </a:cubicBezTo>
                  <a:cubicBezTo>
                    <a:pt x="1233" y="963"/>
                    <a:pt x="1230" y="968"/>
                    <a:pt x="1229" y="972"/>
                  </a:cubicBezTo>
                  <a:close/>
                  <a:moveTo>
                    <a:pt x="1222" y="984"/>
                  </a:moveTo>
                  <a:cubicBezTo>
                    <a:pt x="1221" y="981"/>
                    <a:pt x="1224" y="976"/>
                    <a:pt x="1226" y="977"/>
                  </a:cubicBezTo>
                  <a:cubicBezTo>
                    <a:pt x="1227" y="980"/>
                    <a:pt x="1224" y="986"/>
                    <a:pt x="1222" y="984"/>
                  </a:cubicBezTo>
                  <a:close/>
                  <a:moveTo>
                    <a:pt x="1216" y="1000"/>
                  </a:moveTo>
                  <a:cubicBezTo>
                    <a:pt x="1215" y="1002"/>
                    <a:pt x="1214" y="1002"/>
                    <a:pt x="1213" y="1005"/>
                  </a:cubicBezTo>
                  <a:cubicBezTo>
                    <a:pt x="1210" y="1004"/>
                    <a:pt x="1212" y="1001"/>
                    <a:pt x="1214" y="997"/>
                  </a:cubicBezTo>
                  <a:cubicBezTo>
                    <a:pt x="1216" y="997"/>
                    <a:pt x="1216" y="999"/>
                    <a:pt x="1216" y="1000"/>
                  </a:cubicBezTo>
                  <a:close/>
                  <a:moveTo>
                    <a:pt x="1210" y="1012"/>
                  </a:moveTo>
                  <a:cubicBezTo>
                    <a:pt x="1211" y="1014"/>
                    <a:pt x="1206" y="1016"/>
                    <a:pt x="1205" y="1021"/>
                  </a:cubicBezTo>
                  <a:cubicBezTo>
                    <a:pt x="1199" y="1018"/>
                    <a:pt x="1207" y="1013"/>
                    <a:pt x="1210" y="1012"/>
                  </a:cubicBezTo>
                  <a:close/>
                  <a:moveTo>
                    <a:pt x="1185" y="1057"/>
                  </a:moveTo>
                  <a:cubicBezTo>
                    <a:pt x="1184" y="1061"/>
                    <a:pt x="1181" y="1059"/>
                    <a:pt x="1179" y="1061"/>
                  </a:cubicBezTo>
                  <a:cubicBezTo>
                    <a:pt x="1178" y="1062"/>
                    <a:pt x="1176" y="1066"/>
                    <a:pt x="1175" y="1063"/>
                  </a:cubicBezTo>
                  <a:cubicBezTo>
                    <a:pt x="1180" y="1058"/>
                    <a:pt x="1179" y="1054"/>
                    <a:pt x="1183" y="1051"/>
                  </a:cubicBezTo>
                  <a:cubicBezTo>
                    <a:pt x="1185" y="1052"/>
                    <a:pt x="1182" y="1057"/>
                    <a:pt x="1185" y="1057"/>
                  </a:cubicBezTo>
                  <a:close/>
                  <a:moveTo>
                    <a:pt x="1266" y="779"/>
                  </a:moveTo>
                  <a:cubicBezTo>
                    <a:pt x="1264" y="765"/>
                    <a:pt x="1272" y="775"/>
                    <a:pt x="1266" y="779"/>
                  </a:cubicBezTo>
                  <a:close/>
                  <a:moveTo>
                    <a:pt x="1203" y="1023"/>
                  </a:moveTo>
                  <a:cubicBezTo>
                    <a:pt x="1201" y="1027"/>
                    <a:pt x="1199" y="1031"/>
                    <a:pt x="1197" y="1034"/>
                  </a:cubicBezTo>
                  <a:cubicBezTo>
                    <a:pt x="1194" y="1032"/>
                    <a:pt x="1199" y="1021"/>
                    <a:pt x="1203" y="1023"/>
                  </a:cubicBezTo>
                  <a:close/>
                  <a:moveTo>
                    <a:pt x="1192" y="1043"/>
                  </a:moveTo>
                  <a:cubicBezTo>
                    <a:pt x="1188" y="1048"/>
                    <a:pt x="1188" y="1048"/>
                    <a:pt x="1188" y="1048"/>
                  </a:cubicBezTo>
                  <a:cubicBezTo>
                    <a:pt x="1185" y="1048"/>
                    <a:pt x="1189" y="1039"/>
                    <a:pt x="1192" y="1043"/>
                  </a:cubicBezTo>
                  <a:close/>
                  <a:moveTo>
                    <a:pt x="1133" y="1123"/>
                  </a:moveTo>
                  <a:cubicBezTo>
                    <a:pt x="1130" y="1125"/>
                    <a:pt x="1129" y="1123"/>
                    <a:pt x="1131" y="1120"/>
                  </a:cubicBezTo>
                  <a:cubicBezTo>
                    <a:pt x="1132" y="1117"/>
                    <a:pt x="1135" y="1113"/>
                    <a:pt x="1137" y="1112"/>
                  </a:cubicBezTo>
                  <a:cubicBezTo>
                    <a:pt x="1137" y="1116"/>
                    <a:pt x="1133" y="1120"/>
                    <a:pt x="1133" y="1123"/>
                  </a:cubicBezTo>
                  <a:close/>
                  <a:moveTo>
                    <a:pt x="1126" y="1128"/>
                  </a:moveTo>
                  <a:cubicBezTo>
                    <a:pt x="1124" y="1131"/>
                    <a:pt x="1122" y="1133"/>
                    <a:pt x="1120" y="1134"/>
                  </a:cubicBezTo>
                  <a:cubicBezTo>
                    <a:pt x="1119" y="1132"/>
                    <a:pt x="1125" y="1124"/>
                    <a:pt x="1126" y="1128"/>
                  </a:cubicBezTo>
                  <a:close/>
                  <a:moveTo>
                    <a:pt x="1198" y="1019"/>
                  </a:moveTo>
                  <a:cubicBezTo>
                    <a:pt x="1198" y="1017"/>
                    <a:pt x="1197" y="1012"/>
                    <a:pt x="1200" y="1010"/>
                  </a:cubicBezTo>
                  <a:cubicBezTo>
                    <a:pt x="1203" y="1011"/>
                    <a:pt x="1201" y="1017"/>
                    <a:pt x="1198" y="1019"/>
                  </a:cubicBezTo>
                  <a:close/>
                  <a:moveTo>
                    <a:pt x="1193" y="1028"/>
                  </a:moveTo>
                  <a:cubicBezTo>
                    <a:pt x="1189" y="1028"/>
                    <a:pt x="1193" y="1018"/>
                    <a:pt x="1197" y="1022"/>
                  </a:cubicBezTo>
                  <a:cubicBezTo>
                    <a:pt x="1197" y="1024"/>
                    <a:pt x="1195" y="1027"/>
                    <a:pt x="1193" y="1028"/>
                  </a:cubicBezTo>
                  <a:close/>
                  <a:moveTo>
                    <a:pt x="1189" y="1033"/>
                  </a:moveTo>
                  <a:cubicBezTo>
                    <a:pt x="1189" y="1032"/>
                    <a:pt x="1191" y="1032"/>
                    <a:pt x="1191" y="1032"/>
                  </a:cubicBezTo>
                  <a:cubicBezTo>
                    <a:pt x="1191" y="1033"/>
                    <a:pt x="1188" y="1034"/>
                    <a:pt x="1188" y="1034"/>
                  </a:cubicBezTo>
                  <a:cubicBezTo>
                    <a:pt x="1186" y="1037"/>
                    <a:pt x="1184" y="1045"/>
                    <a:pt x="1180" y="1047"/>
                  </a:cubicBezTo>
                  <a:cubicBezTo>
                    <a:pt x="1176" y="1045"/>
                    <a:pt x="1182" y="1037"/>
                    <a:pt x="1186" y="1031"/>
                  </a:cubicBezTo>
                  <a:cubicBezTo>
                    <a:pt x="1188" y="1030"/>
                    <a:pt x="1186" y="1036"/>
                    <a:pt x="1189" y="1033"/>
                  </a:cubicBezTo>
                  <a:close/>
                  <a:moveTo>
                    <a:pt x="1246" y="884"/>
                  </a:moveTo>
                  <a:cubicBezTo>
                    <a:pt x="1243" y="880"/>
                    <a:pt x="1249" y="873"/>
                    <a:pt x="1249" y="865"/>
                  </a:cubicBezTo>
                  <a:cubicBezTo>
                    <a:pt x="1251" y="866"/>
                    <a:pt x="1250" y="870"/>
                    <a:pt x="1249" y="873"/>
                  </a:cubicBezTo>
                  <a:cubicBezTo>
                    <a:pt x="1249" y="875"/>
                    <a:pt x="1248" y="877"/>
                    <a:pt x="1248" y="879"/>
                  </a:cubicBezTo>
                  <a:cubicBezTo>
                    <a:pt x="1247" y="881"/>
                    <a:pt x="1246" y="882"/>
                    <a:pt x="1246" y="884"/>
                  </a:cubicBezTo>
                  <a:close/>
                  <a:moveTo>
                    <a:pt x="1068" y="1181"/>
                  </a:moveTo>
                  <a:cubicBezTo>
                    <a:pt x="1066" y="1184"/>
                    <a:pt x="1065" y="1183"/>
                    <a:pt x="1063" y="1184"/>
                  </a:cubicBezTo>
                  <a:cubicBezTo>
                    <a:pt x="1062" y="1183"/>
                    <a:pt x="1064" y="1181"/>
                    <a:pt x="1067" y="1179"/>
                  </a:cubicBezTo>
                  <a:lnTo>
                    <a:pt x="1068" y="1181"/>
                  </a:lnTo>
                  <a:close/>
                  <a:moveTo>
                    <a:pt x="1041" y="1200"/>
                  </a:moveTo>
                  <a:cubicBezTo>
                    <a:pt x="1042" y="1198"/>
                    <a:pt x="1048" y="1194"/>
                    <a:pt x="1049" y="1196"/>
                  </a:cubicBezTo>
                  <a:cubicBezTo>
                    <a:pt x="1048" y="1198"/>
                    <a:pt x="1042" y="1202"/>
                    <a:pt x="1041" y="1200"/>
                  </a:cubicBezTo>
                  <a:close/>
                  <a:moveTo>
                    <a:pt x="1014" y="1223"/>
                  </a:moveTo>
                  <a:cubicBezTo>
                    <a:pt x="1009" y="1226"/>
                    <a:pt x="1005" y="1226"/>
                    <a:pt x="1000" y="1227"/>
                  </a:cubicBezTo>
                  <a:cubicBezTo>
                    <a:pt x="1001" y="1225"/>
                    <a:pt x="1004" y="1223"/>
                    <a:pt x="1007" y="1222"/>
                  </a:cubicBezTo>
                  <a:cubicBezTo>
                    <a:pt x="1010" y="1221"/>
                    <a:pt x="1013" y="1221"/>
                    <a:pt x="1014" y="1223"/>
                  </a:cubicBezTo>
                  <a:close/>
                  <a:moveTo>
                    <a:pt x="974" y="1244"/>
                  </a:moveTo>
                  <a:cubicBezTo>
                    <a:pt x="971" y="1244"/>
                    <a:pt x="968" y="1245"/>
                    <a:pt x="964" y="1248"/>
                  </a:cubicBezTo>
                  <a:cubicBezTo>
                    <a:pt x="962" y="1243"/>
                    <a:pt x="972" y="1242"/>
                    <a:pt x="977" y="1238"/>
                  </a:cubicBezTo>
                  <a:cubicBezTo>
                    <a:pt x="976" y="1240"/>
                    <a:pt x="973" y="1242"/>
                    <a:pt x="974" y="1244"/>
                  </a:cubicBezTo>
                  <a:close/>
                  <a:moveTo>
                    <a:pt x="1207" y="989"/>
                  </a:moveTo>
                  <a:cubicBezTo>
                    <a:pt x="1206" y="992"/>
                    <a:pt x="1204" y="994"/>
                    <a:pt x="1202" y="993"/>
                  </a:cubicBezTo>
                  <a:cubicBezTo>
                    <a:pt x="1204" y="989"/>
                    <a:pt x="1205" y="986"/>
                    <a:pt x="1207" y="989"/>
                  </a:cubicBezTo>
                  <a:close/>
                  <a:moveTo>
                    <a:pt x="925" y="1263"/>
                  </a:moveTo>
                  <a:cubicBezTo>
                    <a:pt x="927" y="1261"/>
                    <a:pt x="929" y="1260"/>
                    <a:pt x="933" y="1258"/>
                  </a:cubicBezTo>
                  <a:cubicBezTo>
                    <a:pt x="934" y="1259"/>
                    <a:pt x="935" y="1259"/>
                    <a:pt x="935" y="1260"/>
                  </a:cubicBezTo>
                  <a:cubicBezTo>
                    <a:pt x="933" y="1263"/>
                    <a:pt x="928" y="1263"/>
                    <a:pt x="925" y="1263"/>
                  </a:cubicBezTo>
                  <a:close/>
                  <a:moveTo>
                    <a:pt x="923" y="1266"/>
                  </a:moveTo>
                  <a:cubicBezTo>
                    <a:pt x="919" y="1268"/>
                    <a:pt x="918" y="1267"/>
                    <a:pt x="915" y="1268"/>
                  </a:cubicBezTo>
                  <a:cubicBezTo>
                    <a:pt x="915" y="1266"/>
                    <a:pt x="924" y="1263"/>
                    <a:pt x="923" y="1266"/>
                  </a:cubicBezTo>
                  <a:close/>
                  <a:moveTo>
                    <a:pt x="882" y="1281"/>
                  </a:moveTo>
                  <a:cubicBezTo>
                    <a:pt x="877" y="1283"/>
                    <a:pt x="872" y="1285"/>
                    <a:pt x="872" y="1282"/>
                  </a:cubicBezTo>
                  <a:cubicBezTo>
                    <a:pt x="876" y="1279"/>
                    <a:pt x="881" y="1277"/>
                    <a:pt x="882" y="1281"/>
                  </a:cubicBezTo>
                  <a:close/>
                  <a:moveTo>
                    <a:pt x="773" y="1302"/>
                  </a:moveTo>
                  <a:cubicBezTo>
                    <a:pt x="765" y="1309"/>
                    <a:pt x="760" y="1298"/>
                    <a:pt x="773" y="1302"/>
                  </a:cubicBezTo>
                  <a:close/>
                  <a:moveTo>
                    <a:pt x="752" y="1306"/>
                  </a:moveTo>
                  <a:cubicBezTo>
                    <a:pt x="749" y="1307"/>
                    <a:pt x="747" y="1306"/>
                    <a:pt x="746" y="1305"/>
                  </a:cubicBezTo>
                  <a:cubicBezTo>
                    <a:pt x="744" y="1304"/>
                    <a:pt x="744" y="1303"/>
                    <a:pt x="743" y="1301"/>
                  </a:cubicBezTo>
                  <a:cubicBezTo>
                    <a:pt x="751" y="1300"/>
                    <a:pt x="752" y="1302"/>
                    <a:pt x="752" y="1306"/>
                  </a:cubicBezTo>
                  <a:close/>
                  <a:moveTo>
                    <a:pt x="811" y="1297"/>
                  </a:moveTo>
                  <a:cubicBezTo>
                    <a:pt x="809" y="1294"/>
                    <a:pt x="812" y="1292"/>
                    <a:pt x="817" y="1292"/>
                  </a:cubicBezTo>
                  <a:cubicBezTo>
                    <a:pt x="819" y="1295"/>
                    <a:pt x="815" y="1296"/>
                    <a:pt x="811" y="1297"/>
                  </a:cubicBezTo>
                  <a:close/>
                  <a:moveTo>
                    <a:pt x="718" y="1306"/>
                  </a:moveTo>
                  <a:cubicBezTo>
                    <a:pt x="715" y="1306"/>
                    <a:pt x="711" y="1306"/>
                    <a:pt x="709" y="1305"/>
                  </a:cubicBezTo>
                  <a:cubicBezTo>
                    <a:pt x="709" y="1303"/>
                    <a:pt x="721" y="1302"/>
                    <a:pt x="718" y="1306"/>
                  </a:cubicBezTo>
                  <a:close/>
                  <a:moveTo>
                    <a:pt x="650" y="1301"/>
                  </a:moveTo>
                  <a:cubicBezTo>
                    <a:pt x="648" y="1302"/>
                    <a:pt x="636" y="1301"/>
                    <a:pt x="638" y="1298"/>
                  </a:cubicBezTo>
                  <a:cubicBezTo>
                    <a:pt x="644" y="1298"/>
                    <a:pt x="647" y="1299"/>
                    <a:pt x="650" y="1301"/>
                  </a:cubicBezTo>
                  <a:close/>
                  <a:moveTo>
                    <a:pt x="626" y="1299"/>
                  </a:moveTo>
                  <a:cubicBezTo>
                    <a:pt x="622" y="1298"/>
                    <a:pt x="619" y="1298"/>
                    <a:pt x="619" y="1295"/>
                  </a:cubicBezTo>
                  <a:cubicBezTo>
                    <a:pt x="622" y="1296"/>
                    <a:pt x="623" y="1295"/>
                    <a:pt x="625" y="1295"/>
                  </a:cubicBezTo>
                  <a:cubicBezTo>
                    <a:pt x="626" y="1296"/>
                    <a:pt x="627" y="1297"/>
                    <a:pt x="626" y="1299"/>
                  </a:cubicBezTo>
                  <a:close/>
                  <a:moveTo>
                    <a:pt x="605" y="1292"/>
                  </a:moveTo>
                  <a:cubicBezTo>
                    <a:pt x="610" y="1292"/>
                    <a:pt x="611" y="1294"/>
                    <a:pt x="613" y="1295"/>
                  </a:cubicBezTo>
                  <a:cubicBezTo>
                    <a:pt x="611" y="1297"/>
                    <a:pt x="602" y="1296"/>
                    <a:pt x="605" y="1292"/>
                  </a:cubicBezTo>
                  <a:close/>
                  <a:moveTo>
                    <a:pt x="504" y="1262"/>
                  </a:moveTo>
                  <a:cubicBezTo>
                    <a:pt x="504" y="1261"/>
                    <a:pt x="505" y="1261"/>
                    <a:pt x="506" y="1260"/>
                  </a:cubicBezTo>
                  <a:cubicBezTo>
                    <a:pt x="515" y="1265"/>
                    <a:pt x="524" y="1265"/>
                    <a:pt x="525" y="1271"/>
                  </a:cubicBezTo>
                  <a:cubicBezTo>
                    <a:pt x="522" y="1273"/>
                    <a:pt x="523" y="1270"/>
                    <a:pt x="521" y="1269"/>
                  </a:cubicBezTo>
                  <a:cubicBezTo>
                    <a:pt x="518" y="1268"/>
                    <a:pt x="515" y="1267"/>
                    <a:pt x="512" y="1266"/>
                  </a:cubicBezTo>
                  <a:cubicBezTo>
                    <a:pt x="509" y="1265"/>
                    <a:pt x="506" y="1263"/>
                    <a:pt x="504" y="1262"/>
                  </a:cubicBezTo>
                  <a:close/>
                  <a:moveTo>
                    <a:pt x="372" y="1187"/>
                  </a:moveTo>
                  <a:cubicBezTo>
                    <a:pt x="368" y="1183"/>
                    <a:pt x="373" y="1184"/>
                    <a:pt x="375" y="1184"/>
                  </a:cubicBezTo>
                  <a:cubicBezTo>
                    <a:pt x="377" y="1187"/>
                    <a:pt x="383" y="1191"/>
                    <a:pt x="382" y="1194"/>
                  </a:cubicBezTo>
                  <a:cubicBezTo>
                    <a:pt x="376" y="1191"/>
                    <a:pt x="375" y="1185"/>
                    <a:pt x="372" y="1187"/>
                  </a:cubicBezTo>
                  <a:close/>
                  <a:moveTo>
                    <a:pt x="354" y="1172"/>
                  </a:moveTo>
                  <a:cubicBezTo>
                    <a:pt x="356" y="1169"/>
                    <a:pt x="369" y="1179"/>
                    <a:pt x="367" y="1182"/>
                  </a:cubicBezTo>
                  <a:cubicBezTo>
                    <a:pt x="361" y="1178"/>
                    <a:pt x="360" y="1177"/>
                    <a:pt x="354" y="1172"/>
                  </a:cubicBezTo>
                  <a:close/>
                  <a:moveTo>
                    <a:pt x="1152" y="1057"/>
                  </a:moveTo>
                  <a:cubicBezTo>
                    <a:pt x="1152" y="1054"/>
                    <a:pt x="1154" y="1052"/>
                    <a:pt x="1156" y="1049"/>
                  </a:cubicBezTo>
                  <a:cubicBezTo>
                    <a:pt x="1158" y="1051"/>
                    <a:pt x="1154" y="1056"/>
                    <a:pt x="1152" y="1057"/>
                  </a:cubicBezTo>
                  <a:close/>
                  <a:moveTo>
                    <a:pt x="944" y="1208"/>
                  </a:moveTo>
                  <a:cubicBezTo>
                    <a:pt x="944" y="1210"/>
                    <a:pt x="938" y="1212"/>
                    <a:pt x="935" y="1214"/>
                  </a:cubicBezTo>
                  <a:cubicBezTo>
                    <a:pt x="933" y="1212"/>
                    <a:pt x="936" y="1212"/>
                    <a:pt x="936" y="1212"/>
                  </a:cubicBezTo>
                  <a:cubicBezTo>
                    <a:pt x="937" y="1211"/>
                    <a:pt x="940" y="1207"/>
                    <a:pt x="944" y="12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grpSp>
      <p:grpSp>
        <p:nvGrpSpPr>
          <p:cNvPr id="86" name="组合 85"/>
          <p:cNvGrpSpPr/>
          <p:nvPr/>
        </p:nvGrpSpPr>
        <p:grpSpPr>
          <a:xfrm rot="18674191">
            <a:off x="5128110" y="1732938"/>
            <a:ext cx="2871268" cy="2878659"/>
            <a:chOff x="3482976" y="522288"/>
            <a:chExt cx="2090737" cy="2117725"/>
          </a:xfrm>
          <a:solidFill>
            <a:schemeClr val="accent2">
              <a:lumMod val="50000"/>
            </a:schemeClr>
          </a:solidFill>
        </p:grpSpPr>
        <p:sp>
          <p:nvSpPr>
            <p:cNvPr id="87" name="Freeform 5"/>
            <p:cNvSpPr/>
            <p:nvPr/>
          </p:nvSpPr>
          <p:spPr bwMode="auto">
            <a:xfrm>
              <a:off x="5264150" y="2328863"/>
              <a:ext cx="39687" cy="34925"/>
            </a:xfrm>
            <a:custGeom>
              <a:avLst/>
              <a:gdLst>
                <a:gd name="T0" fmla="*/ 0 w 28"/>
                <a:gd name="T1" fmla="*/ 26 h 26"/>
                <a:gd name="T2" fmla="*/ 14 w 28"/>
                <a:gd name="T3" fmla="*/ 15 h 26"/>
                <a:gd name="T4" fmla="*/ 28 w 28"/>
                <a:gd name="T5" fmla="*/ 0 h 26"/>
                <a:gd name="T6" fmla="*/ 0 w 28"/>
                <a:gd name="T7" fmla="*/ 26 h 26"/>
              </a:gdLst>
              <a:ahLst/>
              <a:cxnLst>
                <a:cxn ang="0">
                  <a:pos x="T0" y="T1"/>
                </a:cxn>
                <a:cxn ang="0">
                  <a:pos x="T2" y="T3"/>
                </a:cxn>
                <a:cxn ang="0">
                  <a:pos x="T4" y="T5"/>
                </a:cxn>
                <a:cxn ang="0">
                  <a:pos x="T6" y="T7"/>
                </a:cxn>
              </a:cxnLst>
              <a:rect l="0" t="0" r="r" b="b"/>
              <a:pathLst>
                <a:path w="28" h="26">
                  <a:moveTo>
                    <a:pt x="0" y="26"/>
                  </a:moveTo>
                  <a:cubicBezTo>
                    <a:pt x="3" y="18"/>
                    <a:pt x="10" y="19"/>
                    <a:pt x="14" y="15"/>
                  </a:cubicBezTo>
                  <a:cubicBezTo>
                    <a:pt x="20" y="11"/>
                    <a:pt x="21" y="4"/>
                    <a:pt x="28" y="0"/>
                  </a:cubicBezTo>
                  <a:cubicBezTo>
                    <a:pt x="24" y="13"/>
                    <a:pt x="8" y="24"/>
                    <a:pt x="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88" name="Freeform 6"/>
            <p:cNvSpPr/>
            <p:nvPr/>
          </p:nvSpPr>
          <p:spPr bwMode="auto">
            <a:xfrm>
              <a:off x="5505450" y="1222375"/>
              <a:ext cx="20637" cy="50800"/>
            </a:xfrm>
            <a:custGeom>
              <a:avLst/>
              <a:gdLst>
                <a:gd name="T0" fmla="*/ 15 w 15"/>
                <a:gd name="T1" fmla="*/ 36 h 37"/>
                <a:gd name="T2" fmla="*/ 11 w 15"/>
                <a:gd name="T3" fmla="*/ 28 h 37"/>
                <a:gd name="T4" fmla="*/ 7 w 15"/>
                <a:gd name="T5" fmla="*/ 20 h 37"/>
                <a:gd name="T6" fmla="*/ 4 w 15"/>
                <a:gd name="T7" fmla="*/ 8 h 37"/>
                <a:gd name="T8" fmla="*/ 1 w 15"/>
                <a:gd name="T9" fmla="*/ 0 h 37"/>
                <a:gd name="T10" fmla="*/ 8 w 15"/>
                <a:gd name="T11" fmla="*/ 13 h 37"/>
                <a:gd name="T12" fmla="*/ 12 w 15"/>
                <a:gd name="T13" fmla="*/ 24 h 37"/>
                <a:gd name="T14" fmla="*/ 15 w 15"/>
                <a:gd name="T15" fmla="*/ 36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7">
                  <a:moveTo>
                    <a:pt x="15" y="36"/>
                  </a:moveTo>
                  <a:cubicBezTo>
                    <a:pt x="14" y="37"/>
                    <a:pt x="13" y="31"/>
                    <a:pt x="11" y="28"/>
                  </a:cubicBezTo>
                  <a:cubicBezTo>
                    <a:pt x="11" y="26"/>
                    <a:pt x="8" y="23"/>
                    <a:pt x="7" y="20"/>
                  </a:cubicBezTo>
                  <a:cubicBezTo>
                    <a:pt x="6" y="16"/>
                    <a:pt x="5" y="11"/>
                    <a:pt x="4" y="8"/>
                  </a:cubicBezTo>
                  <a:cubicBezTo>
                    <a:pt x="3" y="5"/>
                    <a:pt x="0" y="6"/>
                    <a:pt x="1" y="0"/>
                  </a:cubicBezTo>
                  <a:cubicBezTo>
                    <a:pt x="4" y="1"/>
                    <a:pt x="6" y="6"/>
                    <a:pt x="8" y="13"/>
                  </a:cubicBezTo>
                  <a:cubicBezTo>
                    <a:pt x="9" y="17"/>
                    <a:pt x="11" y="20"/>
                    <a:pt x="12" y="24"/>
                  </a:cubicBezTo>
                  <a:cubicBezTo>
                    <a:pt x="13" y="28"/>
                    <a:pt x="14" y="32"/>
                    <a:pt x="15"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89" name="Freeform 7"/>
            <p:cNvSpPr/>
            <p:nvPr/>
          </p:nvSpPr>
          <p:spPr bwMode="auto">
            <a:xfrm>
              <a:off x="5076825" y="688975"/>
              <a:ext cx="23812" cy="15875"/>
            </a:xfrm>
            <a:custGeom>
              <a:avLst/>
              <a:gdLst>
                <a:gd name="T0" fmla="*/ 0 w 17"/>
                <a:gd name="T1" fmla="*/ 0 h 11"/>
                <a:gd name="T2" fmla="*/ 13 w 17"/>
                <a:gd name="T3" fmla="*/ 11 h 11"/>
                <a:gd name="T4" fmla="*/ 0 w 17"/>
                <a:gd name="T5" fmla="*/ 0 h 11"/>
              </a:gdLst>
              <a:ahLst/>
              <a:cxnLst>
                <a:cxn ang="0">
                  <a:pos x="T0" y="T1"/>
                </a:cxn>
                <a:cxn ang="0">
                  <a:pos x="T2" y="T3"/>
                </a:cxn>
                <a:cxn ang="0">
                  <a:pos x="T4" y="T5"/>
                </a:cxn>
              </a:cxnLst>
              <a:rect l="0" t="0" r="r" b="b"/>
              <a:pathLst>
                <a:path w="17" h="11">
                  <a:moveTo>
                    <a:pt x="0" y="0"/>
                  </a:moveTo>
                  <a:cubicBezTo>
                    <a:pt x="1" y="0"/>
                    <a:pt x="17" y="9"/>
                    <a:pt x="13" y="11"/>
                  </a:cubicBezTo>
                  <a:cubicBezTo>
                    <a:pt x="8" y="7"/>
                    <a:pt x="2"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90" name="Freeform 8"/>
            <p:cNvSpPr/>
            <p:nvPr/>
          </p:nvSpPr>
          <p:spPr bwMode="auto">
            <a:xfrm>
              <a:off x="4991100" y="642938"/>
              <a:ext cx="19050" cy="11113"/>
            </a:xfrm>
            <a:custGeom>
              <a:avLst/>
              <a:gdLst>
                <a:gd name="T0" fmla="*/ 14 w 14"/>
                <a:gd name="T1" fmla="*/ 6 h 8"/>
                <a:gd name="T2" fmla="*/ 4 w 14"/>
                <a:gd name="T3" fmla="*/ 0 h 8"/>
                <a:gd name="T4" fmla="*/ 14 w 14"/>
                <a:gd name="T5" fmla="*/ 6 h 8"/>
              </a:gdLst>
              <a:ahLst/>
              <a:cxnLst>
                <a:cxn ang="0">
                  <a:pos x="T0" y="T1"/>
                </a:cxn>
                <a:cxn ang="0">
                  <a:pos x="T2" y="T3"/>
                </a:cxn>
                <a:cxn ang="0">
                  <a:pos x="T4" y="T5"/>
                </a:cxn>
              </a:cxnLst>
              <a:rect l="0" t="0" r="r" b="b"/>
              <a:pathLst>
                <a:path w="14" h="8">
                  <a:moveTo>
                    <a:pt x="14" y="6"/>
                  </a:moveTo>
                  <a:cubicBezTo>
                    <a:pt x="14" y="8"/>
                    <a:pt x="0" y="1"/>
                    <a:pt x="4" y="0"/>
                  </a:cubicBezTo>
                  <a:cubicBezTo>
                    <a:pt x="8" y="0"/>
                    <a:pt x="10" y="3"/>
                    <a:pt x="1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91" name="Freeform 9"/>
            <p:cNvSpPr/>
            <p:nvPr/>
          </p:nvSpPr>
          <p:spPr bwMode="auto">
            <a:xfrm>
              <a:off x="4756150" y="552450"/>
              <a:ext cx="22225" cy="7938"/>
            </a:xfrm>
            <a:custGeom>
              <a:avLst/>
              <a:gdLst>
                <a:gd name="T0" fmla="*/ 0 w 15"/>
                <a:gd name="T1" fmla="*/ 2 h 6"/>
                <a:gd name="T2" fmla="*/ 15 w 15"/>
                <a:gd name="T3" fmla="*/ 3 h 6"/>
                <a:gd name="T4" fmla="*/ 14 w 15"/>
                <a:gd name="T5" fmla="*/ 6 h 6"/>
                <a:gd name="T6" fmla="*/ 0 w 15"/>
                <a:gd name="T7" fmla="*/ 2 h 6"/>
              </a:gdLst>
              <a:ahLst/>
              <a:cxnLst>
                <a:cxn ang="0">
                  <a:pos x="T0" y="T1"/>
                </a:cxn>
                <a:cxn ang="0">
                  <a:pos x="T2" y="T3"/>
                </a:cxn>
                <a:cxn ang="0">
                  <a:pos x="T4" y="T5"/>
                </a:cxn>
                <a:cxn ang="0">
                  <a:pos x="T6" y="T7"/>
                </a:cxn>
              </a:cxnLst>
              <a:rect l="0" t="0" r="r" b="b"/>
              <a:pathLst>
                <a:path w="15" h="6">
                  <a:moveTo>
                    <a:pt x="0" y="2"/>
                  </a:moveTo>
                  <a:cubicBezTo>
                    <a:pt x="3" y="0"/>
                    <a:pt x="8" y="1"/>
                    <a:pt x="15" y="3"/>
                  </a:cubicBezTo>
                  <a:cubicBezTo>
                    <a:pt x="14" y="6"/>
                    <a:pt x="14" y="6"/>
                    <a:pt x="14" y="6"/>
                  </a:cubicBezTo>
                  <a:cubicBezTo>
                    <a:pt x="11" y="6"/>
                    <a:pt x="2"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92" name="Freeform 10"/>
            <p:cNvSpPr/>
            <p:nvPr/>
          </p:nvSpPr>
          <p:spPr bwMode="auto">
            <a:xfrm>
              <a:off x="4208463" y="2438400"/>
              <a:ext cx="17462" cy="6350"/>
            </a:xfrm>
            <a:custGeom>
              <a:avLst/>
              <a:gdLst>
                <a:gd name="T0" fmla="*/ 12 w 12"/>
                <a:gd name="T1" fmla="*/ 4 h 4"/>
                <a:gd name="T2" fmla="*/ 7 w 12"/>
                <a:gd name="T3" fmla="*/ 3 h 4"/>
                <a:gd name="T4" fmla="*/ 0 w 12"/>
                <a:gd name="T5" fmla="*/ 1 h 4"/>
                <a:gd name="T6" fmla="*/ 6 w 12"/>
                <a:gd name="T7" fmla="*/ 1 h 4"/>
                <a:gd name="T8" fmla="*/ 12 w 12"/>
                <a:gd name="T9" fmla="*/ 4 h 4"/>
              </a:gdLst>
              <a:ahLst/>
              <a:cxnLst>
                <a:cxn ang="0">
                  <a:pos x="T0" y="T1"/>
                </a:cxn>
                <a:cxn ang="0">
                  <a:pos x="T2" y="T3"/>
                </a:cxn>
                <a:cxn ang="0">
                  <a:pos x="T4" y="T5"/>
                </a:cxn>
                <a:cxn ang="0">
                  <a:pos x="T6" y="T7"/>
                </a:cxn>
                <a:cxn ang="0">
                  <a:pos x="T8" y="T9"/>
                </a:cxn>
              </a:cxnLst>
              <a:rect l="0" t="0" r="r" b="b"/>
              <a:pathLst>
                <a:path w="12" h="4">
                  <a:moveTo>
                    <a:pt x="12" y="4"/>
                  </a:moveTo>
                  <a:cubicBezTo>
                    <a:pt x="12" y="4"/>
                    <a:pt x="10" y="4"/>
                    <a:pt x="7" y="3"/>
                  </a:cubicBezTo>
                  <a:cubicBezTo>
                    <a:pt x="5" y="3"/>
                    <a:pt x="2" y="1"/>
                    <a:pt x="0" y="1"/>
                  </a:cubicBezTo>
                  <a:cubicBezTo>
                    <a:pt x="1" y="0"/>
                    <a:pt x="3" y="0"/>
                    <a:pt x="6" y="1"/>
                  </a:cubicBezTo>
                  <a:cubicBezTo>
                    <a:pt x="8" y="2"/>
                    <a:pt x="11" y="3"/>
                    <a:pt x="1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93" name="Freeform 11"/>
            <p:cNvSpPr/>
            <p:nvPr/>
          </p:nvSpPr>
          <p:spPr bwMode="auto">
            <a:xfrm>
              <a:off x="4410075" y="2465388"/>
              <a:ext cx="19050" cy="6350"/>
            </a:xfrm>
            <a:custGeom>
              <a:avLst/>
              <a:gdLst>
                <a:gd name="T0" fmla="*/ 11 w 13"/>
                <a:gd name="T1" fmla="*/ 5 h 5"/>
                <a:gd name="T2" fmla="*/ 0 w 13"/>
                <a:gd name="T3" fmla="*/ 3 h 5"/>
                <a:gd name="T4" fmla="*/ 11 w 13"/>
                <a:gd name="T5" fmla="*/ 5 h 5"/>
              </a:gdLst>
              <a:ahLst/>
              <a:cxnLst>
                <a:cxn ang="0">
                  <a:pos x="T0" y="T1"/>
                </a:cxn>
                <a:cxn ang="0">
                  <a:pos x="T2" y="T3"/>
                </a:cxn>
                <a:cxn ang="0">
                  <a:pos x="T4" y="T5"/>
                </a:cxn>
              </a:cxnLst>
              <a:rect l="0" t="0" r="r" b="b"/>
              <a:pathLst>
                <a:path w="13" h="5">
                  <a:moveTo>
                    <a:pt x="11" y="5"/>
                  </a:moveTo>
                  <a:cubicBezTo>
                    <a:pt x="5" y="5"/>
                    <a:pt x="5" y="3"/>
                    <a:pt x="0" y="3"/>
                  </a:cubicBezTo>
                  <a:cubicBezTo>
                    <a:pt x="1" y="0"/>
                    <a:pt x="13" y="1"/>
                    <a:pt x="1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94" name="Freeform 12"/>
            <p:cNvSpPr/>
            <p:nvPr/>
          </p:nvSpPr>
          <p:spPr bwMode="auto">
            <a:xfrm>
              <a:off x="4586288" y="2447925"/>
              <a:ext cx="12700" cy="6350"/>
            </a:xfrm>
            <a:custGeom>
              <a:avLst/>
              <a:gdLst>
                <a:gd name="T0" fmla="*/ 9 w 10"/>
                <a:gd name="T1" fmla="*/ 3 h 4"/>
                <a:gd name="T2" fmla="*/ 0 w 10"/>
                <a:gd name="T3" fmla="*/ 4 h 4"/>
                <a:gd name="T4" fmla="*/ 9 w 10"/>
                <a:gd name="T5" fmla="*/ 3 h 4"/>
              </a:gdLst>
              <a:ahLst/>
              <a:cxnLst>
                <a:cxn ang="0">
                  <a:pos x="T0" y="T1"/>
                </a:cxn>
                <a:cxn ang="0">
                  <a:pos x="T2" y="T3"/>
                </a:cxn>
                <a:cxn ang="0">
                  <a:pos x="T4" y="T5"/>
                </a:cxn>
              </a:cxnLst>
              <a:rect l="0" t="0" r="r" b="b"/>
              <a:pathLst>
                <a:path w="10" h="4">
                  <a:moveTo>
                    <a:pt x="9" y="3"/>
                  </a:moveTo>
                  <a:cubicBezTo>
                    <a:pt x="5" y="4"/>
                    <a:pt x="5" y="2"/>
                    <a:pt x="0" y="4"/>
                  </a:cubicBezTo>
                  <a:cubicBezTo>
                    <a:pt x="0" y="1"/>
                    <a:pt x="10" y="0"/>
                    <a:pt x="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95" name="Freeform 13"/>
            <p:cNvSpPr/>
            <p:nvPr/>
          </p:nvSpPr>
          <p:spPr bwMode="auto">
            <a:xfrm>
              <a:off x="3859213" y="2181225"/>
              <a:ext cx="11112" cy="12700"/>
            </a:xfrm>
            <a:custGeom>
              <a:avLst/>
              <a:gdLst>
                <a:gd name="T0" fmla="*/ 0 w 8"/>
                <a:gd name="T1" fmla="*/ 2 h 9"/>
                <a:gd name="T2" fmla="*/ 8 w 8"/>
                <a:gd name="T3" fmla="*/ 8 h 9"/>
                <a:gd name="T4" fmla="*/ 0 w 8"/>
                <a:gd name="T5" fmla="*/ 2 h 9"/>
              </a:gdLst>
              <a:ahLst/>
              <a:cxnLst>
                <a:cxn ang="0">
                  <a:pos x="T0" y="T1"/>
                </a:cxn>
                <a:cxn ang="0">
                  <a:pos x="T2" y="T3"/>
                </a:cxn>
                <a:cxn ang="0">
                  <a:pos x="T4" y="T5"/>
                </a:cxn>
              </a:cxnLst>
              <a:rect l="0" t="0" r="r" b="b"/>
              <a:pathLst>
                <a:path w="8" h="9">
                  <a:moveTo>
                    <a:pt x="0" y="2"/>
                  </a:moveTo>
                  <a:cubicBezTo>
                    <a:pt x="2" y="0"/>
                    <a:pt x="5" y="4"/>
                    <a:pt x="8" y="8"/>
                  </a:cubicBezTo>
                  <a:cubicBezTo>
                    <a:pt x="6" y="9"/>
                    <a:pt x="3" y="5"/>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96" name="Freeform 14"/>
            <p:cNvSpPr/>
            <p:nvPr/>
          </p:nvSpPr>
          <p:spPr bwMode="auto">
            <a:xfrm>
              <a:off x="3987800" y="885825"/>
              <a:ext cx="19050" cy="14288"/>
            </a:xfrm>
            <a:custGeom>
              <a:avLst/>
              <a:gdLst>
                <a:gd name="T0" fmla="*/ 12 w 13"/>
                <a:gd name="T1" fmla="*/ 1 h 10"/>
                <a:gd name="T2" fmla="*/ 1 w 13"/>
                <a:gd name="T3" fmla="*/ 10 h 10"/>
                <a:gd name="T4" fmla="*/ 7 w 13"/>
                <a:gd name="T5" fmla="*/ 5 h 10"/>
                <a:gd name="T6" fmla="*/ 12 w 13"/>
                <a:gd name="T7" fmla="*/ 1 h 10"/>
              </a:gdLst>
              <a:ahLst/>
              <a:cxnLst>
                <a:cxn ang="0">
                  <a:pos x="T0" y="T1"/>
                </a:cxn>
                <a:cxn ang="0">
                  <a:pos x="T2" y="T3"/>
                </a:cxn>
                <a:cxn ang="0">
                  <a:pos x="T4" y="T5"/>
                </a:cxn>
                <a:cxn ang="0">
                  <a:pos x="T6" y="T7"/>
                </a:cxn>
              </a:cxnLst>
              <a:rect l="0" t="0" r="r" b="b"/>
              <a:pathLst>
                <a:path w="13" h="10">
                  <a:moveTo>
                    <a:pt x="12" y="1"/>
                  </a:moveTo>
                  <a:cubicBezTo>
                    <a:pt x="13" y="3"/>
                    <a:pt x="4" y="9"/>
                    <a:pt x="1" y="10"/>
                  </a:cubicBezTo>
                  <a:cubicBezTo>
                    <a:pt x="0" y="8"/>
                    <a:pt x="5" y="7"/>
                    <a:pt x="7" y="5"/>
                  </a:cubicBezTo>
                  <a:cubicBezTo>
                    <a:pt x="7" y="4"/>
                    <a:pt x="8" y="0"/>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97" name="Freeform 15"/>
            <p:cNvSpPr/>
            <p:nvPr/>
          </p:nvSpPr>
          <p:spPr bwMode="auto">
            <a:xfrm>
              <a:off x="4305300" y="2344738"/>
              <a:ext cx="15875" cy="4763"/>
            </a:xfrm>
            <a:custGeom>
              <a:avLst/>
              <a:gdLst>
                <a:gd name="T0" fmla="*/ 2 w 11"/>
                <a:gd name="T1" fmla="*/ 0 h 4"/>
                <a:gd name="T2" fmla="*/ 11 w 11"/>
                <a:gd name="T3" fmla="*/ 2 h 4"/>
                <a:gd name="T4" fmla="*/ 2 w 11"/>
                <a:gd name="T5" fmla="*/ 0 h 4"/>
              </a:gdLst>
              <a:ahLst/>
              <a:cxnLst>
                <a:cxn ang="0">
                  <a:pos x="T0" y="T1"/>
                </a:cxn>
                <a:cxn ang="0">
                  <a:pos x="T2" y="T3"/>
                </a:cxn>
                <a:cxn ang="0">
                  <a:pos x="T4" y="T5"/>
                </a:cxn>
              </a:cxnLst>
              <a:rect l="0" t="0" r="r" b="b"/>
              <a:pathLst>
                <a:path w="11" h="4">
                  <a:moveTo>
                    <a:pt x="2" y="0"/>
                  </a:moveTo>
                  <a:cubicBezTo>
                    <a:pt x="5" y="0"/>
                    <a:pt x="8" y="1"/>
                    <a:pt x="11" y="2"/>
                  </a:cubicBezTo>
                  <a:cubicBezTo>
                    <a:pt x="11" y="4"/>
                    <a:pt x="0" y="3"/>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98" name="Freeform 16"/>
            <p:cNvSpPr/>
            <p:nvPr/>
          </p:nvSpPr>
          <p:spPr bwMode="auto">
            <a:xfrm>
              <a:off x="4279900" y="2338388"/>
              <a:ext cx="22225" cy="6350"/>
            </a:xfrm>
            <a:custGeom>
              <a:avLst/>
              <a:gdLst>
                <a:gd name="T0" fmla="*/ 0 w 17"/>
                <a:gd name="T1" fmla="*/ 2 h 5"/>
                <a:gd name="T2" fmla="*/ 17 w 17"/>
                <a:gd name="T3" fmla="*/ 4 h 5"/>
                <a:gd name="T4" fmla="*/ 10 w 17"/>
                <a:gd name="T5" fmla="*/ 5 h 5"/>
                <a:gd name="T6" fmla="*/ 5 w 17"/>
                <a:gd name="T7" fmla="*/ 3 h 5"/>
                <a:gd name="T8" fmla="*/ 0 w 17"/>
                <a:gd name="T9" fmla="*/ 2 h 5"/>
              </a:gdLst>
              <a:ahLst/>
              <a:cxnLst>
                <a:cxn ang="0">
                  <a:pos x="T0" y="T1"/>
                </a:cxn>
                <a:cxn ang="0">
                  <a:pos x="T2" y="T3"/>
                </a:cxn>
                <a:cxn ang="0">
                  <a:pos x="T4" y="T5"/>
                </a:cxn>
                <a:cxn ang="0">
                  <a:pos x="T6" y="T7"/>
                </a:cxn>
                <a:cxn ang="0">
                  <a:pos x="T8" y="T9"/>
                </a:cxn>
              </a:cxnLst>
              <a:rect l="0" t="0" r="r" b="b"/>
              <a:pathLst>
                <a:path w="17" h="5">
                  <a:moveTo>
                    <a:pt x="0" y="2"/>
                  </a:moveTo>
                  <a:cubicBezTo>
                    <a:pt x="4" y="0"/>
                    <a:pt x="12" y="0"/>
                    <a:pt x="17" y="4"/>
                  </a:cubicBezTo>
                  <a:cubicBezTo>
                    <a:pt x="16" y="5"/>
                    <a:pt x="13" y="5"/>
                    <a:pt x="10" y="5"/>
                  </a:cubicBezTo>
                  <a:cubicBezTo>
                    <a:pt x="8" y="4"/>
                    <a:pt x="6" y="4"/>
                    <a:pt x="5" y="3"/>
                  </a:cubicBezTo>
                  <a:cubicBezTo>
                    <a:pt x="3" y="3"/>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99" name="Freeform 17"/>
            <p:cNvSpPr/>
            <p:nvPr/>
          </p:nvSpPr>
          <p:spPr bwMode="auto">
            <a:xfrm>
              <a:off x="5189538" y="1308100"/>
              <a:ext cx="11112" cy="19050"/>
            </a:xfrm>
            <a:custGeom>
              <a:avLst/>
              <a:gdLst>
                <a:gd name="T0" fmla="*/ 8 w 8"/>
                <a:gd name="T1" fmla="*/ 9 h 14"/>
                <a:gd name="T2" fmla="*/ 4 w 8"/>
                <a:gd name="T3" fmla="*/ 0 h 14"/>
                <a:gd name="T4" fmla="*/ 8 w 8"/>
                <a:gd name="T5" fmla="*/ 9 h 14"/>
              </a:gdLst>
              <a:ahLst/>
              <a:cxnLst>
                <a:cxn ang="0">
                  <a:pos x="T0" y="T1"/>
                </a:cxn>
                <a:cxn ang="0">
                  <a:pos x="T2" y="T3"/>
                </a:cxn>
                <a:cxn ang="0">
                  <a:pos x="T4" y="T5"/>
                </a:cxn>
              </a:cxnLst>
              <a:rect l="0" t="0" r="r" b="b"/>
              <a:pathLst>
                <a:path w="8" h="14">
                  <a:moveTo>
                    <a:pt x="8" y="9"/>
                  </a:moveTo>
                  <a:cubicBezTo>
                    <a:pt x="4" y="14"/>
                    <a:pt x="0" y="0"/>
                    <a:pt x="4" y="0"/>
                  </a:cubicBezTo>
                  <a:cubicBezTo>
                    <a:pt x="5" y="4"/>
                    <a:pt x="7" y="4"/>
                    <a:pt x="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100" name="Freeform 18"/>
            <p:cNvSpPr/>
            <p:nvPr/>
          </p:nvSpPr>
          <p:spPr bwMode="auto">
            <a:xfrm>
              <a:off x="3794125" y="1906588"/>
              <a:ext cx="6350" cy="14288"/>
            </a:xfrm>
            <a:custGeom>
              <a:avLst/>
              <a:gdLst>
                <a:gd name="T0" fmla="*/ 0 w 5"/>
                <a:gd name="T1" fmla="*/ 3 h 10"/>
                <a:gd name="T2" fmla="*/ 5 w 5"/>
                <a:gd name="T3" fmla="*/ 10 h 10"/>
                <a:gd name="T4" fmla="*/ 2 w 5"/>
                <a:gd name="T5" fmla="*/ 8 h 10"/>
                <a:gd name="T6" fmla="*/ 0 w 5"/>
                <a:gd name="T7" fmla="*/ 3 h 10"/>
              </a:gdLst>
              <a:ahLst/>
              <a:cxnLst>
                <a:cxn ang="0">
                  <a:pos x="T0" y="T1"/>
                </a:cxn>
                <a:cxn ang="0">
                  <a:pos x="T2" y="T3"/>
                </a:cxn>
                <a:cxn ang="0">
                  <a:pos x="T4" y="T5"/>
                </a:cxn>
                <a:cxn ang="0">
                  <a:pos x="T6" y="T7"/>
                </a:cxn>
              </a:cxnLst>
              <a:rect l="0" t="0" r="r" b="b"/>
              <a:pathLst>
                <a:path w="5" h="10">
                  <a:moveTo>
                    <a:pt x="0" y="3"/>
                  </a:moveTo>
                  <a:cubicBezTo>
                    <a:pt x="2" y="0"/>
                    <a:pt x="5" y="7"/>
                    <a:pt x="5" y="10"/>
                  </a:cubicBezTo>
                  <a:cubicBezTo>
                    <a:pt x="4" y="10"/>
                    <a:pt x="3" y="9"/>
                    <a:pt x="2" y="8"/>
                  </a:cubicBezTo>
                  <a:cubicBezTo>
                    <a:pt x="1" y="6"/>
                    <a:pt x="1" y="5"/>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101" name="Freeform 19"/>
            <p:cNvSpPr>
              <a:spLocks noEditPoints="1"/>
            </p:cNvSpPr>
            <p:nvPr/>
          </p:nvSpPr>
          <p:spPr bwMode="auto">
            <a:xfrm>
              <a:off x="3482976" y="522288"/>
              <a:ext cx="2090737" cy="2117725"/>
            </a:xfrm>
            <a:custGeom>
              <a:avLst/>
              <a:gdLst>
                <a:gd name="T0" fmla="*/ 1259 w 1515"/>
                <a:gd name="T1" fmla="*/ 230 h 1534"/>
                <a:gd name="T2" fmla="*/ 1482 w 1515"/>
                <a:gd name="T3" fmla="*/ 963 h 1534"/>
                <a:gd name="T4" fmla="*/ 1469 w 1515"/>
                <a:gd name="T5" fmla="*/ 1049 h 1534"/>
                <a:gd name="T6" fmla="*/ 1305 w 1515"/>
                <a:gd name="T7" fmla="*/ 253 h 1534"/>
                <a:gd name="T8" fmla="*/ 688 w 1515"/>
                <a:gd name="T9" fmla="*/ 4 h 1534"/>
                <a:gd name="T10" fmla="*/ 132 w 1515"/>
                <a:gd name="T11" fmla="*/ 316 h 1534"/>
                <a:gd name="T12" fmla="*/ 71 w 1515"/>
                <a:gd name="T13" fmla="*/ 739 h 1534"/>
                <a:gd name="T14" fmla="*/ 127 w 1515"/>
                <a:gd name="T15" fmla="*/ 575 h 1534"/>
                <a:gd name="T16" fmla="*/ 494 w 1515"/>
                <a:gd name="T17" fmla="*/ 205 h 1534"/>
                <a:gd name="T18" fmla="*/ 783 w 1515"/>
                <a:gd name="T19" fmla="*/ 194 h 1534"/>
                <a:gd name="T20" fmla="*/ 1198 w 1515"/>
                <a:gd name="T21" fmla="*/ 511 h 1534"/>
                <a:gd name="T22" fmla="*/ 1209 w 1515"/>
                <a:gd name="T23" fmla="*/ 912 h 1534"/>
                <a:gd name="T24" fmla="*/ 832 w 1515"/>
                <a:gd name="T25" fmla="*/ 1218 h 1534"/>
                <a:gd name="T26" fmla="*/ 1025 w 1515"/>
                <a:gd name="T27" fmla="*/ 1188 h 1534"/>
                <a:gd name="T28" fmla="*/ 967 w 1515"/>
                <a:gd name="T29" fmla="*/ 1237 h 1534"/>
                <a:gd name="T30" fmla="*/ 414 w 1515"/>
                <a:gd name="T31" fmla="*/ 1206 h 1534"/>
                <a:gd name="T32" fmla="*/ 373 w 1515"/>
                <a:gd name="T33" fmla="*/ 1194 h 1534"/>
                <a:gd name="T34" fmla="*/ 969 w 1515"/>
                <a:gd name="T35" fmla="*/ 1251 h 1534"/>
                <a:gd name="T36" fmla="*/ 859 w 1515"/>
                <a:gd name="T37" fmla="*/ 1317 h 1534"/>
                <a:gd name="T38" fmla="*/ 418 w 1515"/>
                <a:gd name="T39" fmla="*/ 1250 h 1534"/>
                <a:gd name="T40" fmla="*/ 205 w 1515"/>
                <a:gd name="T41" fmla="*/ 1049 h 1534"/>
                <a:gd name="T42" fmla="*/ 568 w 1515"/>
                <a:gd name="T43" fmla="*/ 1334 h 1534"/>
                <a:gd name="T44" fmla="*/ 1133 w 1515"/>
                <a:gd name="T45" fmla="*/ 1200 h 1534"/>
                <a:gd name="T46" fmla="*/ 811 w 1515"/>
                <a:gd name="T47" fmla="*/ 1371 h 1534"/>
                <a:gd name="T48" fmla="*/ 287 w 1515"/>
                <a:gd name="T49" fmla="*/ 1226 h 1534"/>
                <a:gd name="T50" fmla="*/ 874 w 1515"/>
                <a:gd name="T51" fmla="*/ 1382 h 1534"/>
                <a:gd name="T52" fmla="*/ 360 w 1515"/>
                <a:gd name="T53" fmla="*/ 1324 h 1534"/>
                <a:gd name="T54" fmla="*/ 53 w 1515"/>
                <a:gd name="T55" fmla="*/ 966 h 1534"/>
                <a:gd name="T56" fmla="*/ 319 w 1515"/>
                <a:gd name="T57" fmla="*/ 1342 h 1534"/>
                <a:gd name="T58" fmla="*/ 1023 w 1515"/>
                <a:gd name="T59" fmla="*/ 1374 h 1534"/>
                <a:gd name="T60" fmla="*/ 1097 w 1515"/>
                <a:gd name="T61" fmla="*/ 1391 h 1534"/>
                <a:gd name="T62" fmla="*/ 855 w 1515"/>
                <a:gd name="T63" fmla="*/ 1511 h 1534"/>
                <a:gd name="T64" fmla="*/ 1429 w 1515"/>
                <a:gd name="T65" fmla="*/ 987 h 1534"/>
                <a:gd name="T66" fmla="*/ 1219 w 1515"/>
                <a:gd name="T67" fmla="*/ 209 h 1534"/>
                <a:gd name="T68" fmla="*/ 1078 w 1515"/>
                <a:gd name="T69" fmla="*/ 127 h 1534"/>
                <a:gd name="T70" fmla="*/ 1288 w 1515"/>
                <a:gd name="T71" fmla="*/ 312 h 1534"/>
                <a:gd name="T72" fmla="*/ 1388 w 1515"/>
                <a:gd name="T73" fmla="*/ 932 h 1534"/>
                <a:gd name="T74" fmla="*/ 1245 w 1515"/>
                <a:gd name="T75" fmla="*/ 293 h 1534"/>
                <a:gd name="T76" fmla="*/ 335 w 1515"/>
                <a:gd name="T77" fmla="*/ 144 h 1534"/>
                <a:gd name="T78" fmla="*/ 697 w 1515"/>
                <a:gd name="T79" fmla="*/ 46 h 1534"/>
                <a:gd name="T80" fmla="*/ 1249 w 1515"/>
                <a:gd name="T81" fmla="*/ 1175 h 1534"/>
                <a:gd name="T82" fmla="*/ 246 w 1515"/>
                <a:gd name="T83" fmla="*/ 1263 h 1534"/>
                <a:gd name="T84" fmla="*/ 511 w 1515"/>
                <a:gd name="T85" fmla="*/ 1404 h 1534"/>
                <a:gd name="T86" fmla="*/ 800 w 1515"/>
                <a:gd name="T87" fmla="*/ 94 h 1534"/>
                <a:gd name="T88" fmla="*/ 1008 w 1515"/>
                <a:gd name="T89" fmla="*/ 176 h 1534"/>
                <a:gd name="T90" fmla="*/ 907 w 1515"/>
                <a:gd name="T91" fmla="*/ 1357 h 1534"/>
                <a:gd name="T92" fmla="*/ 1146 w 1515"/>
                <a:gd name="T93" fmla="*/ 318 h 1534"/>
                <a:gd name="T94" fmla="*/ 800 w 1515"/>
                <a:gd name="T95" fmla="*/ 142 h 1534"/>
                <a:gd name="T96" fmla="*/ 432 w 1515"/>
                <a:gd name="T97" fmla="*/ 1322 h 1534"/>
                <a:gd name="T98" fmla="*/ 1312 w 1515"/>
                <a:gd name="T99" fmla="*/ 766 h 1534"/>
                <a:gd name="T100" fmla="*/ 1169 w 1515"/>
                <a:gd name="T101" fmla="*/ 1155 h 1534"/>
                <a:gd name="T102" fmla="*/ 899 w 1515"/>
                <a:gd name="T103" fmla="*/ 194 h 1534"/>
                <a:gd name="T104" fmla="*/ 1034 w 1515"/>
                <a:gd name="T105" fmla="*/ 1248 h 1534"/>
                <a:gd name="T106" fmla="*/ 934 w 1515"/>
                <a:gd name="T107" fmla="*/ 1303 h 1534"/>
                <a:gd name="T108" fmla="*/ 1157 w 1515"/>
                <a:gd name="T109" fmla="*/ 393 h 1534"/>
                <a:gd name="T110" fmla="*/ 797 w 1515"/>
                <a:gd name="T111" fmla="*/ 1332 h 1534"/>
                <a:gd name="T112" fmla="*/ 536 w 1515"/>
                <a:gd name="T113" fmla="*/ 1311 h 1534"/>
                <a:gd name="T114" fmla="*/ 1176 w 1515"/>
                <a:gd name="T115" fmla="*/ 1021 h 1534"/>
                <a:gd name="T116" fmla="*/ 1083 w 1515"/>
                <a:gd name="T117" fmla="*/ 1118 h 1534"/>
                <a:gd name="T118" fmla="*/ 1228 w 1515"/>
                <a:gd name="T119" fmla="*/ 548 h 1534"/>
                <a:gd name="T120" fmla="*/ 1258 w 1515"/>
                <a:gd name="T121" fmla="*/ 895 h 1534"/>
                <a:gd name="T122" fmla="*/ 1192 w 1515"/>
                <a:gd name="T123" fmla="*/ 1043 h 1534"/>
                <a:gd name="T124" fmla="*/ 752 w 1515"/>
                <a:gd name="T125" fmla="*/ 1306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15" h="1534">
                  <a:moveTo>
                    <a:pt x="1219" y="209"/>
                  </a:moveTo>
                  <a:cubicBezTo>
                    <a:pt x="1214" y="204"/>
                    <a:pt x="1206" y="199"/>
                    <a:pt x="1200" y="194"/>
                  </a:cubicBezTo>
                  <a:cubicBezTo>
                    <a:pt x="1198" y="192"/>
                    <a:pt x="1197" y="191"/>
                    <a:pt x="1194" y="188"/>
                  </a:cubicBezTo>
                  <a:cubicBezTo>
                    <a:pt x="1188" y="182"/>
                    <a:pt x="1179" y="175"/>
                    <a:pt x="1172" y="169"/>
                  </a:cubicBezTo>
                  <a:cubicBezTo>
                    <a:pt x="1168" y="166"/>
                    <a:pt x="1164" y="163"/>
                    <a:pt x="1161" y="161"/>
                  </a:cubicBezTo>
                  <a:cubicBezTo>
                    <a:pt x="1158" y="159"/>
                    <a:pt x="1155" y="157"/>
                    <a:pt x="1153" y="156"/>
                  </a:cubicBezTo>
                  <a:cubicBezTo>
                    <a:pt x="1146" y="152"/>
                    <a:pt x="1144" y="152"/>
                    <a:pt x="1139" y="150"/>
                  </a:cubicBezTo>
                  <a:cubicBezTo>
                    <a:pt x="1138" y="150"/>
                    <a:pt x="1135" y="148"/>
                    <a:pt x="1134" y="147"/>
                  </a:cubicBezTo>
                  <a:cubicBezTo>
                    <a:pt x="1126" y="144"/>
                    <a:pt x="1125" y="141"/>
                    <a:pt x="1119" y="137"/>
                  </a:cubicBezTo>
                  <a:cubicBezTo>
                    <a:pt x="1111" y="131"/>
                    <a:pt x="1099" y="125"/>
                    <a:pt x="1086" y="118"/>
                  </a:cubicBezTo>
                  <a:cubicBezTo>
                    <a:pt x="1083" y="116"/>
                    <a:pt x="1080" y="113"/>
                    <a:pt x="1078" y="112"/>
                  </a:cubicBezTo>
                  <a:cubicBezTo>
                    <a:pt x="1075" y="110"/>
                    <a:pt x="1071" y="108"/>
                    <a:pt x="1067" y="106"/>
                  </a:cubicBezTo>
                  <a:cubicBezTo>
                    <a:pt x="1064" y="104"/>
                    <a:pt x="1060" y="103"/>
                    <a:pt x="1056" y="101"/>
                  </a:cubicBezTo>
                  <a:cubicBezTo>
                    <a:pt x="1053" y="99"/>
                    <a:pt x="1053" y="98"/>
                    <a:pt x="1050" y="96"/>
                  </a:cubicBezTo>
                  <a:cubicBezTo>
                    <a:pt x="1048" y="95"/>
                    <a:pt x="1045" y="95"/>
                    <a:pt x="1044" y="94"/>
                  </a:cubicBezTo>
                  <a:cubicBezTo>
                    <a:pt x="1040" y="92"/>
                    <a:pt x="1041" y="91"/>
                    <a:pt x="1038" y="89"/>
                  </a:cubicBezTo>
                  <a:cubicBezTo>
                    <a:pt x="1037" y="89"/>
                    <a:pt x="1033" y="88"/>
                    <a:pt x="1031" y="88"/>
                  </a:cubicBezTo>
                  <a:cubicBezTo>
                    <a:pt x="1023" y="85"/>
                    <a:pt x="1020" y="82"/>
                    <a:pt x="1017" y="80"/>
                  </a:cubicBezTo>
                  <a:cubicBezTo>
                    <a:pt x="1017" y="79"/>
                    <a:pt x="1017" y="77"/>
                    <a:pt x="1016" y="77"/>
                  </a:cubicBezTo>
                  <a:cubicBezTo>
                    <a:pt x="1015" y="76"/>
                    <a:pt x="1012" y="75"/>
                    <a:pt x="1011" y="75"/>
                  </a:cubicBezTo>
                  <a:cubicBezTo>
                    <a:pt x="1009" y="73"/>
                    <a:pt x="1008" y="72"/>
                    <a:pt x="1006" y="70"/>
                  </a:cubicBezTo>
                  <a:cubicBezTo>
                    <a:pt x="1004" y="69"/>
                    <a:pt x="997" y="68"/>
                    <a:pt x="992" y="67"/>
                  </a:cubicBezTo>
                  <a:cubicBezTo>
                    <a:pt x="997" y="72"/>
                    <a:pt x="1003" y="71"/>
                    <a:pt x="1009" y="74"/>
                  </a:cubicBezTo>
                  <a:cubicBezTo>
                    <a:pt x="1008" y="75"/>
                    <a:pt x="1014" y="77"/>
                    <a:pt x="1013" y="79"/>
                  </a:cubicBezTo>
                  <a:cubicBezTo>
                    <a:pt x="1009" y="78"/>
                    <a:pt x="1005" y="76"/>
                    <a:pt x="1001" y="74"/>
                  </a:cubicBezTo>
                  <a:cubicBezTo>
                    <a:pt x="996" y="71"/>
                    <a:pt x="992" y="69"/>
                    <a:pt x="988" y="67"/>
                  </a:cubicBezTo>
                  <a:cubicBezTo>
                    <a:pt x="982" y="66"/>
                    <a:pt x="979" y="66"/>
                    <a:pt x="974" y="64"/>
                  </a:cubicBezTo>
                  <a:cubicBezTo>
                    <a:pt x="974" y="63"/>
                    <a:pt x="973" y="62"/>
                    <a:pt x="973" y="61"/>
                  </a:cubicBezTo>
                  <a:cubicBezTo>
                    <a:pt x="974" y="56"/>
                    <a:pt x="987" y="63"/>
                    <a:pt x="989" y="59"/>
                  </a:cubicBezTo>
                  <a:cubicBezTo>
                    <a:pt x="991" y="61"/>
                    <a:pt x="989" y="63"/>
                    <a:pt x="995" y="65"/>
                  </a:cubicBezTo>
                  <a:cubicBezTo>
                    <a:pt x="1002" y="64"/>
                    <a:pt x="1004" y="67"/>
                    <a:pt x="1009" y="70"/>
                  </a:cubicBezTo>
                  <a:cubicBezTo>
                    <a:pt x="1011" y="71"/>
                    <a:pt x="1011" y="70"/>
                    <a:pt x="1014" y="71"/>
                  </a:cubicBezTo>
                  <a:cubicBezTo>
                    <a:pt x="1017" y="73"/>
                    <a:pt x="1017" y="74"/>
                    <a:pt x="1020" y="75"/>
                  </a:cubicBezTo>
                  <a:cubicBezTo>
                    <a:pt x="1028" y="78"/>
                    <a:pt x="1039" y="80"/>
                    <a:pt x="1047" y="84"/>
                  </a:cubicBezTo>
                  <a:cubicBezTo>
                    <a:pt x="1051" y="86"/>
                    <a:pt x="1053" y="90"/>
                    <a:pt x="1057" y="91"/>
                  </a:cubicBezTo>
                  <a:cubicBezTo>
                    <a:pt x="1062" y="93"/>
                    <a:pt x="1052" y="85"/>
                    <a:pt x="1060" y="89"/>
                  </a:cubicBezTo>
                  <a:cubicBezTo>
                    <a:pt x="1066" y="93"/>
                    <a:pt x="1069" y="97"/>
                    <a:pt x="1073" y="101"/>
                  </a:cubicBezTo>
                  <a:cubicBezTo>
                    <a:pt x="1077" y="99"/>
                    <a:pt x="1087" y="107"/>
                    <a:pt x="1093" y="110"/>
                  </a:cubicBezTo>
                  <a:cubicBezTo>
                    <a:pt x="1096" y="111"/>
                    <a:pt x="1098" y="111"/>
                    <a:pt x="1101" y="112"/>
                  </a:cubicBezTo>
                  <a:cubicBezTo>
                    <a:pt x="1111" y="118"/>
                    <a:pt x="1121" y="126"/>
                    <a:pt x="1132" y="133"/>
                  </a:cubicBezTo>
                  <a:cubicBezTo>
                    <a:pt x="1142" y="140"/>
                    <a:pt x="1151" y="148"/>
                    <a:pt x="1162" y="154"/>
                  </a:cubicBezTo>
                  <a:cubicBezTo>
                    <a:pt x="1167" y="152"/>
                    <a:pt x="1149" y="144"/>
                    <a:pt x="1153" y="142"/>
                  </a:cubicBezTo>
                  <a:cubicBezTo>
                    <a:pt x="1157" y="147"/>
                    <a:pt x="1166" y="153"/>
                    <a:pt x="1174" y="159"/>
                  </a:cubicBezTo>
                  <a:cubicBezTo>
                    <a:pt x="1177" y="161"/>
                    <a:pt x="1177" y="157"/>
                    <a:pt x="1182" y="162"/>
                  </a:cubicBezTo>
                  <a:cubicBezTo>
                    <a:pt x="1180" y="164"/>
                    <a:pt x="1190" y="177"/>
                    <a:pt x="1196" y="177"/>
                  </a:cubicBezTo>
                  <a:cubicBezTo>
                    <a:pt x="1196" y="175"/>
                    <a:pt x="1188" y="171"/>
                    <a:pt x="1189" y="169"/>
                  </a:cubicBezTo>
                  <a:cubicBezTo>
                    <a:pt x="1190" y="167"/>
                    <a:pt x="1192" y="165"/>
                    <a:pt x="1197" y="169"/>
                  </a:cubicBezTo>
                  <a:cubicBezTo>
                    <a:pt x="1194" y="170"/>
                    <a:pt x="1191" y="170"/>
                    <a:pt x="1197" y="175"/>
                  </a:cubicBezTo>
                  <a:cubicBezTo>
                    <a:pt x="1204" y="180"/>
                    <a:pt x="1195" y="168"/>
                    <a:pt x="1200" y="172"/>
                  </a:cubicBezTo>
                  <a:cubicBezTo>
                    <a:pt x="1208" y="179"/>
                    <a:pt x="1208" y="179"/>
                    <a:pt x="1208" y="179"/>
                  </a:cubicBezTo>
                  <a:cubicBezTo>
                    <a:pt x="1205" y="181"/>
                    <a:pt x="1205" y="181"/>
                    <a:pt x="1205" y="181"/>
                  </a:cubicBezTo>
                  <a:cubicBezTo>
                    <a:pt x="1209" y="186"/>
                    <a:pt x="1213" y="186"/>
                    <a:pt x="1217" y="190"/>
                  </a:cubicBezTo>
                  <a:cubicBezTo>
                    <a:pt x="1219" y="191"/>
                    <a:pt x="1222" y="195"/>
                    <a:pt x="1224" y="197"/>
                  </a:cubicBezTo>
                  <a:cubicBezTo>
                    <a:pt x="1230" y="203"/>
                    <a:pt x="1240" y="209"/>
                    <a:pt x="1247" y="215"/>
                  </a:cubicBezTo>
                  <a:cubicBezTo>
                    <a:pt x="1252" y="219"/>
                    <a:pt x="1256" y="224"/>
                    <a:pt x="1259" y="227"/>
                  </a:cubicBezTo>
                  <a:cubicBezTo>
                    <a:pt x="1262" y="230"/>
                    <a:pt x="1269" y="229"/>
                    <a:pt x="1268" y="236"/>
                  </a:cubicBezTo>
                  <a:cubicBezTo>
                    <a:pt x="1266" y="236"/>
                    <a:pt x="1261" y="229"/>
                    <a:pt x="1259" y="230"/>
                  </a:cubicBezTo>
                  <a:cubicBezTo>
                    <a:pt x="1265" y="239"/>
                    <a:pt x="1278" y="247"/>
                    <a:pt x="1284" y="257"/>
                  </a:cubicBezTo>
                  <a:cubicBezTo>
                    <a:pt x="1287" y="260"/>
                    <a:pt x="1284" y="252"/>
                    <a:pt x="1290" y="258"/>
                  </a:cubicBezTo>
                  <a:cubicBezTo>
                    <a:pt x="1295" y="265"/>
                    <a:pt x="1301" y="269"/>
                    <a:pt x="1307" y="276"/>
                  </a:cubicBezTo>
                  <a:cubicBezTo>
                    <a:pt x="1312" y="282"/>
                    <a:pt x="1317" y="288"/>
                    <a:pt x="1322" y="295"/>
                  </a:cubicBezTo>
                  <a:cubicBezTo>
                    <a:pt x="1325" y="298"/>
                    <a:pt x="1327" y="301"/>
                    <a:pt x="1329" y="304"/>
                  </a:cubicBezTo>
                  <a:cubicBezTo>
                    <a:pt x="1331" y="307"/>
                    <a:pt x="1333" y="309"/>
                    <a:pt x="1335" y="312"/>
                  </a:cubicBezTo>
                  <a:cubicBezTo>
                    <a:pt x="1339" y="315"/>
                    <a:pt x="1341" y="315"/>
                    <a:pt x="1344" y="319"/>
                  </a:cubicBezTo>
                  <a:cubicBezTo>
                    <a:pt x="1347" y="323"/>
                    <a:pt x="1347" y="327"/>
                    <a:pt x="1350" y="332"/>
                  </a:cubicBezTo>
                  <a:cubicBezTo>
                    <a:pt x="1352" y="335"/>
                    <a:pt x="1355" y="337"/>
                    <a:pt x="1357" y="340"/>
                  </a:cubicBezTo>
                  <a:cubicBezTo>
                    <a:pt x="1362" y="346"/>
                    <a:pt x="1365" y="353"/>
                    <a:pt x="1369" y="357"/>
                  </a:cubicBezTo>
                  <a:cubicBezTo>
                    <a:pt x="1369" y="354"/>
                    <a:pt x="1365" y="349"/>
                    <a:pt x="1368" y="348"/>
                  </a:cubicBezTo>
                  <a:cubicBezTo>
                    <a:pt x="1371" y="353"/>
                    <a:pt x="1376" y="360"/>
                    <a:pt x="1374" y="361"/>
                  </a:cubicBezTo>
                  <a:cubicBezTo>
                    <a:pt x="1373" y="365"/>
                    <a:pt x="1366" y="355"/>
                    <a:pt x="1371" y="363"/>
                  </a:cubicBezTo>
                  <a:cubicBezTo>
                    <a:pt x="1373" y="366"/>
                    <a:pt x="1374" y="367"/>
                    <a:pt x="1375" y="368"/>
                  </a:cubicBezTo>
                  <a:cubicBezTo>
                    <a:pt x="1377" y="371"/>
                    <a:pt x="1377" y="372"/>
                    <a:pt x="1378" y="374"/>
                  </a:cubicBezTo>
                  <a:cubicBezTo>
                    <a:pt x="1383" y="380"/>
                    <a:pt x="1389" y="386"/>
                    <a:pt x="1394" y="396"/>
                  </a:cubicBezTo>
                  <a:cubicBezTo>
                    <a:pt x="1403" y="396"/>
                    <a:pt x="1409" y="427"/>
                    <a:pt x="1417" y="432"/>
                  </a:cubicBezTo>
                  <a:cubicBezTo>
                    <a:pt x="1414" y="434"/>
                    <a:pt x="1418" y="443"/>
                    <a:pt x="1422" y="453"/>
                  </a:cubicBezTo>
                  <a:cubicBezTo>
                    <a:pt x="1425" y="453"/>
                    <a:pt x="1422" y="443"/>
                    <a:pt x="1426" y="449"/>
                  </a:cubicBezTo>
                  <a:cubicBezTo>
                    <a:pt x="1429" y="454"/>
                    <a:pt x="1428" y="457"/>
                    <a:pt x="1429" y="461"/>
                  </a:cubicBezTo>
                  <a:cubicBezTo>
                    <a:pt x="1428" y="461"/>
                    <a:pt x="1426" y="456"/>
                    <a:pt x="1425" y="458"/>
                  </a:cubicBezTo>
                  <a:cubicBezTo>
                    <a:pt x="1428" y="463"/>
                    <a:pt x="1430" y="476"/>
                    <a:pt x="1433" y="473"/>
                  </a:cubicBezTo>
                  <a:cubicBezTo>
                    <a:pt x="1436" y="471"/>
                    <a:pt x="1427" y="463"/>
                    <a:pt x="1431" y="462"/>
                  </a:cubicBezTo>
                  <a:cubicBezTo>
                    <a:pt x="1439" y="468"/>
                    <a:pt x="1438" y="484"/>
                    <a:pt x="1439" y="489"/>
                  </a:cubicBezTo>
                  <a:cubicBezTo>
                    <a:pt x="1441" y="493"/>
                    <a:pt x="1444" y="498"/>
                    <a:pt x="1446" y="504"/>
                  </a:cubicBezTo>
                  <a:cubicBezTo>
                    <a:pt x="1448" y="512"/>
                    <a:pt x="1448" y="517"/>
                    <a:pt x="1452" y="520"/>
                  </a:cubicBezTo>
                  <a:cubicBezTo>
                    <a:pt x="1453" y="525"/>
                    <a:pt x="1450" y="525"/>
                    <a:pt x="1453" y="531"/>
                  </a:cubicBezTo>
                  <a:cubicBezTo>
                    <a:pt x="1455" y="530"/>
                    <a:pt x="1456" y="533"/>
                    <a:pt x="1457" y="537"/>
                  </a:cubicBezTo>
                  <a:cubicBezTo>
                    <a:pt x="1458" y="541"/>
                    <a:pt x="1459" y="546"/>
                    <a:pt x="1460" y="549"/>
                  </a:cubicBezTo>
                  <a:cubicBezTo>
                    <a:pt x="1460" y="550"/>
                    <a:pt x="1462" y="550"/>
                    <a:pt x="1463" y="552"/>
                  </a:cubicBezTo>
                  <a:cubicBezTo>
                    <a:pt x="1464" y="556"/>
                    <a:pt x="1465" y="561"/>
                    <a:pt x="1466" y="567"/>
                  </a:cubicBezTo>
                  <a:cubicBezTo>
                    <a:pt x="1467" y="571"/>
                    <a:pt x="1468" y="571"/>
                    <a:pt x="1469" y="575"/>
                  </a:cubicBezTo>
                  <a:cubicBezTo>
                    <a:pt x="1471" y="583"/>
                    <a:pt x="1469" y="580"/>
                    <a:pt x="1472" y="585"/>
                  </a:cubicBezTo>
                  <a:cubicBezTo>
                    <a:pt x="1475" y="589"/>
                    <a:pt x="1475" y="599"/>
                    <a:pt x="1477" y="605"/>
                  </a:cubicBezTo>
                  <a:cubicBezTo>
                    <a:pt x="1479" y="605"/>
                    <a:pt x="1481" y="604"/>
                    <a:pt x="1483" y="606"/>
                  </a:cubicBezTo>
                  <a:cubicBezTo>
                    <a:pt x="1481" y="617"/>
                    <a:pt x="1485" y="625"/>
                    <a:pt x="1487" y="634"/>
                  </a:cubicBezTo>
                  <a:cubicBezTo>
                    <a:pt x="1489" y="642"/>
                    <a:pt x="1492" y="656"/>
                    <a:pt x="1492" y="659"/>
                  </a:cubicBezTo>
                  <a:cubicBezTo>
                    <a:pt x="1491" y="662"/>
                    <a:pt x="1489" y="657"/>
                    <a:pt x="1489" y="663"/>
                  </a:cubicBezTo>
                  <a:cubicBezTo>
                    <a:pt x="1491" y="676"/>
                    <a:pt x="1496" y="688"/>
                    <a:pt x="1495" y="699"/>
                  </a:cubicBezTo>
                  <a:cubicBezTo>
                    <a:pt x="1497" y="701"/>
                    <a:pt x="1497" y="693"/>
                    <a:pt x="1498" y="699"/>
                  </a:cubicBezTo>
                  <a:cubicBezTo>
                    <a:pt x="1499" y="721"/>
                    <a:pt x="1502" y="736"/>
                    <a:pt x="1503" y="753"/>
                  </a:cubicBezTo>
                  <a:cubicBezTo>
                    <a:pt x="1499" y="754"/>
                    <a:pt x="1499" y="766"/>
                    <a:pt x="1499" y="776"/>
                  </a:cubicBezTo>
                  <a:cubicBezTo>
                    <a:pt x="1500" y="778"/>
                    <a:pt x="1502" y="770"/>
                    <a:pt x="1502" y="776"/>
                  </a:cubicBezTo>
                  <a:cubicBezTo>
                    <a:pt x="1502" y="786"/>
                    <a:pt x="1504" y="798"/>
                    <a:pt x="1504" y="804"/>
                  </a:cubicBezTo>
                  <a:cubicBezTo>
                    <a:pt x="1504" y="807"/>
                    <a:pt x="1502" y="809"/>
                    <a:pt x="1502" y="813"/>
                  </a:cubicBezTo>
                  <a:cubicBezTo>
                    <a:pt x="1501" y="817"/>
                    <a:pt x="1503" y="820"/>
                    <a:pt x="1502" y="824"/>
                  </a:cubicBezTo>
                  <a:cubicBezTo>
                    <a:pt x="1502" y="827"/>
                    <a:pt x="1501" y="831"/>
                    <a:pt x="1501" y="834"/>
                  </a:cubicBezTo>
                  <a:cubicBezTo>
                    <a:pt x="1500" y="841"/>
                    <a:pt x="1501" y="845"/>
                    <a:pt x="1500" y="850"/>
                  </a:cubicBezTo>
                  <a:cubicBezTo>
                    <a:pt x="1500" y="853"/>
                    <a:pt x="1498" y="856"/>
                    <a:pt x="1497" y="860"/>
                  </a:cubicBezTo>
                  <a:cubicBezTo>
                    <a:pt x="1495" y="866"/>
                    <a:pt x="1494" y="875"/>
                    <a:pt x="1493" y="881"/>
                  </a:cubicBezTo>
                  <a:cubicBezTo>
                    <a:pt x="1492" y="886"/>
                    <a:pt x="1496" y="890"/>
                    <a:pt x="1494" y="897"/>
                  </a:cubicBezTo>
                  <a:cubicBezTo>
                    <a:pt x="1493" y="900"/>
                    <a:pt x="1491" y="899"/>
                    <a:pt x="1491" y="905"/>
                  </a:cubicBezTo>
                  <a:cubicBezTo>
                    <a:pt x="1494" y="907"/>
                    <a:pt x="1492" y="909"/>
                    <a:pt x="1492" y="912"/>
                  </a:cubicBezTo>
                  <a:cubicBezTo>
                    <a:pt x="1491" y="918"/>
                    <a:pt x="1489" y="933"/>
                    <a:pt x="1488" y="935"/>
                  </a:cubicBezTo>
                  <a:cubicBezTo>
                    <a:pt x="1488" y="939"/>
                    <a:pt x="1485" y="944"/>
                    <a:pt x="1484" y="948"/>
                  </a:cubicBezTo>
                  <a:cubicBezTo>
                    <a:pt x="1484" y="951"/>
                    <a:pt x="1484" y="954"/>
                    <a:pt x="1484" y="956"/>
                  </a:cubicBezTo>
                  <a:cubicBezTo>
                    <a:pt x="1484" y="959"/>
                    <a:pt x="1482" y="960"/>
                    <a:pt x="1482" y="963"/>
                  </a:cubicBezTo>
                  <a:cubicBezTo>
                    <a:pt x="1481" y="964"/>
                    <a:pt x="1481" y="967"/>
                    <a:pt x="1480" y="970"/>
                  </a:cubicBezTo>
                  <a:cubicBezTo>
                    <a:pt x="1479" y="973"/>
                    <a:pt x="1478" y="976"/>
                    <a:pt x="1477" y="979"/>
                  </a:cubicBezTo>
                  <a:cubicBezTo>
                    <a:pt x="1476" y="985"/>
                    <a:pt x="1474" y="992"/>
                    <a:pt x="1473" y="996"/>
                  </a:cubicBezTo>
                  <a:cubicBezTo>
                    <a:pt x="1472" y="999"/>
                    <a:pt x="1471" y="1007"/>
                    <a:pt x="1471" y="1007"/>
                  </a:cubicBezTo>
                  <a:cubicBezTo>
                    <a:pt x="1471" y="1009"/>
                    <a:pt x="1470" y="1009"/>
                    <a:pt x="1469" y="1011"/>
                  </a:cubicBezTo>
                  <a:cubicBezTo>
                    <a:pt x="1466" y="1022"/>
                    <a:pt x="1463" y="1036"/>
                    <a:pt x="1459" y="1047"/>
                  </a:cubicBezTo>
                  <a:cubicBezTo>
                    <a:pt x="1458" y="1049"/>
                    <a:pt x="1457" y="1050"/>
                    <a:pt x="1455" y="1054"/>
                  </a:cubicBezTo>
                  <a:cubicBezTo>
                    <a:pt x="1455" y="1055"/>
                    <a:pt x="1456" y="1058"/>
                    <a:pt x="1455" y="1059"/>
                  </a:cubicBezTo>
                  <a:cubicBezTo>
                    <a:pt x="1455" y="1061"/>
                    <a:pt x="1452" y="1065"/>
                    <a:pt x="1452" y="1067"/>
                  </a:cubicBezTo>
                  <a:cubicBezTo>
                    <a:pt x="1451" y="1070"/>
                    <a:pt x="1452" y="1072"/>
                    <a:pt x="1452" y="1074"/>
                  </a:cubicBezTo>
                  <a:cubicBezTo>
                    <a:pt x="1451" y="1082"/>
                    <a:pt x="1449" y="1084"/>
                    <a:pt x="1445" y="1092"/>
                  </a:cubicBezTo>
                  <a:cubicBezTo>
                    <a:pt x="1441" y="1100"/>
                    <a:pt x="1437" y="1109"/>
                    <a:pt x="1435" y="1114"/>
                  </a:cubicBezTo>
                  <a:cubicBezTo>
                    <a:pt x="1433" y="1114"/>
                    <a:pt x="1434" y="1111"/>
                    <a:pt x="1432" y="1111"/>
                  </a:cubicBezTo>
                  <a:cubicBezTo>
                    <a:pt x="1429" y="1116"/>
                    <a:pt x="1431" y="1118"/>
                    <a:pt x="1428" y="1123"/>
                  </a:cubicBezTo>
                  <a:cubicBezTo>
                    <a:pt x="1426" y="1127"/>
                    <a:pt x="1424" y="1127"/>
                    <a:pt x="1422" y="1132"/>
                  </a:cubicBezTo>
                  <a:cubicBezTo>
                    <a:pt x="1420" y="1136"/>
                    <a:pt x="1421" y="1136"/>
                    <a:pt x="1419" y="1141"/>
                  </a:cubicBezTo>
                  <a:cubicBezTo>
                    <a:pt x="1418" y="1143"/>
                    <a:pt x="1412" y="1151"/>
                    <a:pt x="1416" y="1151"/>
                  </a:cubicBezTo>
                  <a:cubicBezTo>
                    <a:pt x="1420" y="1144"/>
                    <a:pt x="1424" y="1136"/>
                    <a:pt x="1428" y="1131"/>
                  </a:cubicBezTo>
                  <a:cubicBezTo>
                    <a:pt x="1430" y="1128"/>
                    <a:pt x="1434" y="1121"/>
                    <a:pt x="1435" y="1124"/>
                  </a:cubicBezTo>
                  <a:cubicBezTo>
                    <a:pt x="1433" y="1128"/>
                    <a:pt x="1431" y="1131"/>
                    <a:pt x="1429" y="1133"/>
                  </a:cubicBezTo>
                  <a:cubicBezTo>
                    <a:pt x="1423" y="1141"/>
                    <a:pt x="1424" y="1141"/>
                    <a:pt x="1420" y="1148"/>
                  </a:cubicBezTo>
                  <a:cubicBezTo>
                    <a:pt x="1420" y="1149"/>
                    <a:pt x="1418" y="1149"/>
                    <a:pt x="1417" y="1152"/>
                  </a:cubicBezTo>
                  <a:cubicBezTo>
                    <a:pt x="1415" y="1157"/>
                    <a:pt x="1414" y="1160"/>
                    <a:pt x="1410" y="1163"/>
                  </a:cubicBezTo>
                  <a:cubicBezTo>
                    <a:pt x="1409" y="1166"/>
                    <a:pt x="1411" y="1167"/>
                    <a:pt x="1410" y="1171"/>
                  </a:cubicBezTo>
                  <a:cubicBezTo>
                    <a:pt x="1403" y="1178"/>
                    <a:pt x="1403" y="1185"/>
                    <a:pt x="1400" y="1190"/>
                  </a:cubicBezTo>
                  <a:cubicBezTo>
                    <a:pt x="1398" y="1193"/>
                    <a:pt x="1396" y="1194"/>
                    <a:pt x="1394" y="1197"/>
                  </a:cubicBezTo>
                  <a:cubicBezTo>
                    <a:pt x="1392" y="1202"/>
                    <a:pt x="1394" y="1205"/>
                    <a:pt x="1390" y="1210"/>
                  </a:cubicBezTo>
                  <a:cubicBezTo>
                    <a:pt x="1384" y="1217"/>
                    <a:pt x="1379" y="1217"/>
                    <a:pt x="1383" y="1208"/>
                  </a:cubicBezTo>
                  <a:cubicBezTo>
                    <a:pt x="1390" y="1200"/>
                    <a:pt x="1397" y="1191"/>
                    <a:pt x="1398" y="1184"/>
                  </a:cubicBezTo>
                  <a:cubicBezTo>
                    <a:pt x="1390" y="1193"/>
                    <a:pt x="1382" y="1206"/>
                    <a:pt x="1380" y="1211"/>
                  </a:cubicBezTo>
                  <a:cubicBezTo>
                    <a:pt x="1377" y="1219"/>
                    <a:pt x="1380" y="1217"/>
                    <a:pt x="1377" y="1225"/>
                  </a:cubicBezTo>
                  <a:cubicBezTo>
                    <a:pt x="1376" y="1227"/>
                    <a:pt x="1373" y="1232"/>
                    <a:pt x="1373" y="1233"/>
                  </a:cubicBezTo>
                  <a:cubicBezTo>
                    <a:pt x="1372" y="1233"/>
                    <a:pt x="1371" y="1238"/>
                    <a:pt x="1369" y="1238"/>
                  </a:cubicBezTo>
                  <a:cubicBezTo>
                    <a:pt x="1368" y="1236"/>
                    <a:pt x="1376" y="1224"/>
                    <a:pt x="1370" y="1228"/>
                  </a:cubicBezTo>
                  <a:cubicBezTo>
                    <a:pt x="1365" y="1236"/>
                    <a:pt x="1366" y="1239"/>
                    <a:pt x="1363" y="1245"/>
                  </a:cubicBezTo>
                  <a:cubicBezTo>
                    <a:pt x="1357" y="1255"/>
                    <a:pt x="1346" y="1266"/>
                    <a:pt x="1339" y="1276"/>
                  </a:cubicBezTo>
                  <a:cubicBezTo>
                    <a:pt x="1337" y="1278"/>
                    <a:pt x="1336" y="1281"/>
                    <a:pt x="1334" y="1284"/>
                  </a:cubicBezTo>
                  <a:cubicBezTo>
                    <a:pt x="1333" y="1287"/>
                    <a:pt x="1328" y="1290"/>
                    <a:pt x="1325" y="1293"/>
                  </a:cubicBezTo>
                  <a:cubicBezTo>
                    <a:pt x="1321" y="1298"/>
                    <a:pt x="1317" y="1304"/>
                    <a:pt x="1319" y="1306"/>
                  </a:cubicBezTo>
                  <a:cubicBezTo>
                    <a:pt x="1322" y="1306"/>
                    <a:pt x="1326" y="1299"/>
                    <a:pt x="1329" y="1297"/>
                  </a:cubicBezTo>
                  <a:cubicBezTo>
                    <a:pt x="1330" y="1296"/>
                    <a:pt x="1331" y="1297"/>
                    <a:pt x="1332" y="1296"/>
                  </a:cubicBezTo>
                  <a:cubicBezTo>
                    <a:pt x="1336" y="1291"/>
                    <a:pt x="1334" y="1290"/>
                    <a:pt x="1338" y="1284"/>
                  </a:cubicBezTo>
                  <a:cubicBezTo>
                    <a:pt x="1347" y="1281"/>
                    <a:pt x="1350" y="1272"/>
                    <a:pt x="1356" y="1264"/>
                  </a:cubicBezTo>
                  <a:cubicBezTo>
                    <a:pt x="1358" y="1261"/>
                    <a:pt x="1362" y="1257"/>
                    <a:pt x="1364" y="1254"/>
                  </a:cubicBezTo>
                  <a:cubicBezTo>
                    <a:pt x="1369" y="1248"/>
                    <a:pt x="1373" y="1242"/>
                    <a:pt x="1377" y="1235"/>
                  </a:cubicBezTo>
                  <a:cubicBezTo>
                    <a:pt x="1379" y="1232"/>
                    <a:pt x="1381" y="1228"/>
                    <a:pt x="1384" y="1225"/>
                  </a:cubicBezTo>
                  <a:cubicBezTo>
                    <a:pt x="1386" y="1222"/>
                    <a:pt x="1388" y="1218"/>
                    <a:pt x="1390" y="1215"/>
                  </a:cubicBezTo>
                  <a:cubicBezTo>
                    <a:pt x="1392" y="1212"/>
                    <a:pt x="1394" y="1210"/>
                    <a:pt x="1397" y="1206"/>
                  </a:cubicBezTo>
                  <a:cubicBezTo>
                    <a:pt x="1400" y="1201"/>
                    <a:pt x="1401" y="1197"/>
                    <a:pt x="1404" y="1192"/>
                  </a:cubicBezTo>
                  <a:cubicBezTo>
                    <a:pt x="1406" y="1187"/>
                    <a:pt x="1410" y="1182"/>
                    <a:pt x="1413" y="1177"/>
                  </a:cubicBezTo>
                  <a:cubicBezTo>
                    <a:pt x="1417" y="1169"/>
                    <a:pt x="1419" y="1160"/>
                    <a:pt x="1423" y="1152"/>
                  </a:cubicBezTo>
                  <a:cubicBezTo>
                    <a:pt x="1424" y="1150"/>
                    <a:pt x="1426" y="1149"/>
                    <a:pt x="1428" y="1145"/>
                  </a:cubicBezTo>
                  <a:cubicBezTo>
                    <a:pt x="1431" y="1138"/>
                    <a:pt x="1436" y="1130"/>
                    <a:pt x="1440" y="1121"/>
                  </a:cubicBezTo>
                  <a:cubicBezTo>
                    <a:pt x="1445" y="1113"/>
                    <a:pt x="1449" y="1104"/>
                    <a:pt x="1452" y="1096"/>
                  </a:cubicBezTo>
                  <a:cubicBezTo>
                    <a:pt x="1454" y="1090"/>
                    <a:pt x="1455" y="1086"/>
                    <a:pt x="1457" y="1081"/>
                  </a:cubicBezTo>
                  <a:cubicBezTo>
                    <a:pt x="1459" y="1074"/>
                    <a:pt x="1462" y="1067"/>
                    <a:pt x="1465" y="1059"/>
                  </a:cubicBezTo>
                  <a:cubicBezTo>
                    <a:pt x="1466" y="1056"/>
                    <a:pt x="1467" y="1052"/>
                    <a:pt x="1469" y="1049"/>
                  </a:cubicBezTo>
                  <a:cubicBezTo>
                    <a:pt x="1470" y="1046"/>
                    <a:pt x="1471" y="1043"/>
                    <a:pt x="1472" y="1040"/>
                  </a:cubicBezTo>
                  <a:cubicBezTo>
                    <a:pt x="1473" y="1036"/>
                    <a:pt x="1475" y="1033"/>
                    <a:pt x="1476" y="1029"/>
                  </a:cubicBezTo>
                  <a:cubicBezTo>
                    <a:pt x="1478" y="1025"/>
                    <a:pt x="1477" y="1021"/>
                    <a:pt x="1478" y="1016"/>
                  </a:cubicBezTo>
                  <a:cubicBezTo>
                    <a:pt x="1479" y="1015"/>
                    <a:pt x="1480" y="1013"/>
                    <a:pt x="1481" y="1011"/>
                  </a:cubicBezTo>
                  <a:cubicBezTo>
                    <a:pt x="1481" y="1009"/>
                    <a:pt x="1482" y="1006"/>
                    <a:pt x="1483" y="1004"/>
                  </a:cubicBezTo>
                  <a:cubicBezTo>
                    <a:pt x="1487" y="993"/>
                    <a:pt x="1488" y="984"/>
                    <a:pt x="1490" y="978"/>
                  </a:cubicBezTo>
                  <a:cubicBezTo>
                    <a:pt x="1491" y="975"/>
                    <a:pt x="1492" y="975"/>
                    <a:pt x="1493" y="970"/>
                  </a:cubicBezTo>
                  <a:cubicBezTo>
                    <a:pt x="1494" y="964"/>
                    <a:pt x="1494" y="958"/>
                    <a:pt x="1496" y="953"/>
                  </a:cubicBezTo>
                  <a:cubicBezTo>
                    <a:pt x="1497" y="945"/>
                    <a:pt x="1500" y="938"/>
                    <a:pt x="1502" y="931"/>
                  </a:cubicBezTo>
                  <a:cubicBezTo>
                    <a:pt x="1502" y="928"/>
                    <a:pt x="1501" y="924"/>
                    <a:pt x="1502" y="920"/>
                  </a:cubicBezTo>
                  <a:cubicBezTo>
                    <a:pt x="1503" y="909"/>
                    <a:pt x="1508" y="894"/>
                    <a:pt x="1508" y="884"/>
                  </a:cubicBezTo>
                  <a:cubicBezTo>
                    <a:pt x="1509" y="879"/>
                    <a:pt x="1508" y="877"/>
                    <a:pt x="1508" y="872"/>
                  </a:cubicBezTo>
                  <a:cubicBezTo>
                    <a:pt x="1509" y="863"/>
                    <a:pt x="1512" y="856"/>
                    <a:pt x="1512" y="847"/>
                  </a:cubicBezTo>
                  <a:cubicBezTo>
                    <a:pt x="1513" y="840"/>
                    <a:pt x="1513" y="833"/>
                    <a:pt x="1514" y="826"/>
                  </a:cubicBezTo>
                  <a:cubicBezTo>
                    <a:pt x="1514" y="823"/>
                    <a:pt x="1514" y="819"/>
                    <a:pt x="1514" y="817"/>
                  </a:cubicBezTo>
                  <a:cubicBezTo>
                    <a:pt x="1514" y="814"/>
                    <a:pt x="1514" y="811"/>
                    <a:pt x="1514" y="809"/>
                  </a:cubicBezTo>
                  <a:cubicBezTo>
                    <a:pt x="1514" y="806"/>
                    <a:pt x="1515" y="801"/>
                    <a:pt x="1515" y="798"/>
                  </a:cubicBezTo>
                  <a:cubicBezTo>
                    <a:pt x="1515" y="796"/>
                    <a:pt x="1513" y="796"/>
                    <a:pt x="1513" y="792"/>
                  </a:cubicBezTo>
                  <a:cubicBezTo>
                    <a:pt x="1513" y="792"/>
                    <a:pt x="1513" y="783"/>
                    <a:pt x="1513" y="783"/>
                  </a:cubicBezTo>
                  <a:cubicBezTo>
                    <a:pt x="1514" y="778"/>
                    <a:pt x="1515" y="775"/>
                    <a:pt x="1514" y="770"/>
                  </a:cubicBezTo>
                  <a:cubicBezTo>
                    <a:pt x="1514" y="756"/>
                    <a:pt x="1512" y="742"/>
                    <a:pt x="1512" y="733"/>
                  </a:cubicBezTo>
                  <a:cubicBezTo>
                    <a:pt x="1511" y="721"/>
                    <a:pt x="1511" y="716"/>
                    <a:pt x="1510" y="711"/>
                  </a:cubicBezTo>
                  <a:cubicBezTo>
                    <a:pt x="1508" y="703"/>
                    <a:pt x="1510" y="694"/>
                    <a:pt x="1508" y="685"/>
                  </a:cubicBezTo>
                  <a:cubicBezTo>
                    <a:pt x="1508" y="679"/>
                    <a:pt x="1505" y="672"/>
                    <a:pt x="1505" y="666"/>
                  </a:cubicBezTo>
                  <a:cubicBezTo>
                    <a:pt x="1504" y="663"/>
                    <a:pt x="1505" y="662"/>
                    <a:pt x="1504" y="657"/>
                  </a:cubicBezTo>
                  <a:cubicBezTo>
                    <a:pt x="1504" y="650"/>
                    <a:pt x="1501" y="643"/>
                    <a:pt x="1500" y="636"/>
                  </a:cubicBezTo>
                  <a:cubicBezTo>
                    <a:pt x="1500" y="633"/>
                    <a:pt x="1501" y="627"/>
                    <a:pt x="1500" y="625"/>
                  </a:cubicBezTo>
                  <a:cubicBezTo>
                    <a:pt x="1501" y="625"/>
                    <a:pt x="1497" y="620"/>
                    <a:pt x="1497" y="617"/>
                  </a:cubicBezTo>
                  <a:cubicBezTo>
                    <a:pt x="1495" y="612"/>
                    <a:pt x="1494" y="606"/>
                    <a:pt x="1493" y="602"/>
                  </a:cubicBezTo>
                  <a:cubicBezTo>
                    <a:pt x="1492" y="599"/>
                    <a:pt x="1490" y="598"/>
                    <a:pt x="1489" y="594"/>
                  </a:cubicBezTo>
                  <a:cubicBezTo>
                    <a:pt x="1488" y="589"/>
                    <a:pt x="1486" y="583"/>
                    <a:pt x="1485" y="577"/>
                  </a:cubicBezTo>
                  <a:cubicBezTo>
                    <a:pt x="1483" y="570"/>
                    <a:pt x="1481" y="564"/>
                    <a:pt x="1480" y="559"/>
                  </a:cubicBezTo>
                  <a:cubicBezTo>
                    <a:pt x="1479" y="554"/>
                    <a:pt x="1480" y="552"/>
                    <a:pt x="1478" y="548"/>
                  </a:cubicBezTo>
                  <a:cubicBezTo>
                    <a:pt x="1476" y="541"/>
                    <a:pt x="1473" y="535"/>
                    <a:pt x="1470" y="528"/>
                  </a:cubicBezTo>
                  <a:cubicBezTo>
                    <a:pt x="1468" y="522"/>
                    <a:pt x="1467" y="517"/>
                    <a:pt x="1465" y="511"/>
                  </a:cubicBezTo>
                  <a:cubicBezTo>
                    <a:pt x="1464" y="506"/>
                    <a:pt x="1462" y="501"/>
                    <a:pt x="1460" y="496"/>
                  </a:cubicBezTo>
                  <a:cubicBezTo>
                    <a:pt x="1458" y="491"/>
                    <a:pt x="1456" y="486"/>
                    <a:pt x="1454" y="481"/>
                  </a:cubicBezTo>
                  <a:cubicBezTo>
                    <a:pt x="1451" y="476"/>
                    <a:pt x="1449" y="471"/>
                    <a:pt x="1447" y="466"/>
                  </a:cubicBezTo>
                  <a:cubicBezTo>
                    <a:pt x="1446" y="464"/>
                    <a:pt x="1445" y="461"/>
                    <a:pt x="1444" y="459"/>
                  </a:cubicBezTo>
                  <a:cubicBezTo>
                    <a:pt x="1443" y="456"/>
                    <a:pt x="1442" y="454"/>
                    <a:pt x="1441" y="452"/>
                  </a:cubicBezTo>
                  <a:cubicBezTo>
                    <a:pt x="1444" y="452"/>
                    <a:pt x="1443" y="448"/>
                    <a:pt x="1440" y="442"/>
                  </a:cubicBezTo>
                  <a:cubicBezTo>
                    <a:pt x="1437" y="438"/>
                    <a:pt x="1439" y="451"/>
                    <a:pt x="1435" y="442"/>
                  </a:cubicBezTo>
                  <a:cubicBezTo>
                    <a:pt x="1432" y="431"/>
                    <a:pt x="1429" y="427"/>
                    <a:pt x="1424" y="419"/>
                  </a:cubicBezTo>
                  <a:cubicBezTo>
                    <a:pt x="1419" y="411"/>
                    <a:pt x="1413" y="399"/>
                    <a:pt x="1408" y="391"/>
                  </a:cubicBezTo>
                  <a:cubicBezTo>
                    <a:pt x="1407" y="388"/>
                    <a:pt x="1404" y="387"/>
                    <a:pt x="1403" y="384"/>
                  </a:cubicBezTo>
                  <a:cubicBezTo>
                    <a:pt x="1401" y="381"/>
                    <a:pt x="1400" y="377"/>
                    <a:pt x="1398" y="374"/>
                  </a:cubicBezTo>
                  <a:cubicBezTo>
                    <a:pt x="1397" y="372"/>
                    <a:pt x="1394" y="370"/>
                    <a:pt x="1393" y="368"/>
                  </a:cubicBezTo>
                  <a:cubicBezTo>
                    <a:pt x="1391" y="365"/>
                    <a:pt x="1392" y="363"/>
                    <a:pt x="1390" y="359"/>
                  </a:cubicBezTo>
                  <a:cubicBezTo>
                    <a:pt x="1388" y="356"/>
                    <a:pt x="1384" y="356"/>
                    <a:pt x="1383" y="351"/>
                  </a:cubicBezTo>
                  <a:cubicBezTo>
                    <a:pt x="1380" y="344"/>
                    <a:pt x="1383" y="343"/>
                    <a:pt x="1378" y="334"/>
                  </a:cubicBezTo>
                  <a:cubicBezTo>
                    <a:pt x="1372" y="330"/>
                    <a:pt x="1379" y="340"/>
                    <a:pt x="1376" y="340"/>
                  </a:cubicBezTo>
                  <a:cubicBezTo>
                    <a:pt x="1370" y="332"/>
                    <a:pt x="1365" y="322"/>
                    <a:pt x="1359" y="313"/>
                  </a:cubicBezTo>
                  <a:cubicBezTo>
                    <a:pt x="1357" y="311"/>
                    <a:pt x="1354" y="309"/>
                    <a:pt x="1351" y="306"/>
                  </a:cubicBezTo>
                  <a:cubicBezTo>
                    <a:pt x="1347" y="301"/>
                    <a:pt x="1343" y="293"/>
                    <a:pt x="1339" y="288"/>
                  </a:cubicBezTo>
                  <a:cubicBezTo>
                    <a:pt x="1333" y="282"/>
                    <a:pt x="1328" y="278"/>
                    <a:pt x="1324" y="273"/>
                  </a:cubicBezTo>
                  <a:cubicBezTo>
                    <a:pt x="1322" y="271"/>
                    <a:pt x="1319" y="265"/>
                    <a:pt x="1317" y="263"/>
                  </a:cubicBezTo>
                  <a:cubicBezTo>
                    <a:pt x="1313" y="258"/>
                    <a:pt x="1309" y="257"/>
                    <a:pt x="1305" y="253"/>
                  </a:cubicBezTo>
                  <a:cubicBezTo>
                    <a:pt x="1302" y="250"/>
                    <a:pt x="1300" y="244"/>
                    <a:pt x="1297" y="240"/>
                  </a:cubicBezTo>
                  <a:cubicBezTo>
                    <a:pt x="1295" y="239"/>
                    <a:pt x="1291" y="236"/>
                    <a:pt x="1288" y="234"/>
                  </a:cubicBezTo>
                  <a:cubicBezTo>
                    <a:pt x="1286" y="231"/>
                    <a:pt x="1284" y="227"/>
                    <a:pt x="1282" y="225"/>
                  </a:cubicBezTo>
                  <a:cubicBezTo>
                    <a:pt x="1280" y="223"/>
                    <a:pt x="1278" y="223"/>
                    <a:pt x="1276" y="222"/>
                  </a:cubicBezTo>
                  <a:cubicBezTo>
                    <a:pt x="1273" y="219"/>
                    <a:pt x="1269" y="216"/>
                    <a:pt x="1265" y="212"/>
                  </a:cubicBezTo>
                  <a:cubicBezTo>
                    <a:pt x="1261" y="208"/>
                    <a:pt x="1256" y="204"/>
                    <a:pt x="1253" y="200"/>
                  </a:cubicBezTo>
                  <a:cubicBezTo>
                    <a:pt x="1250" y="198"/>
                    <a:pt x="1250" y="196"/>
                    <a:pt x="1247" y="194"/>
                  </a:cubicBezTo>
                  <a:cubicBezTo>
                    <a:pt x="1245" y="192"/>
                    <a:pt x="1241" y="190"/>
                    <a:pt x="1239" y="188"/>
                  </a:cubicBezTo>
                  <a:cubicBezTo>
                    <a:pt x="1236" y="186"/>
                    <a:pt x="1234" y="183"/>
                    <a:pt x="1231" y="181"/>
                  </a:cubicBezTo>
                  <a:cubicBezTo>
                    <a:pt x="1228" y="178"/>
                    <a:pt x="1225" y="178"/>
                    <a:pt x="1222" y="175"/>
                  </a:cubicBezTo>
                  <a:cubicBezTo>
                    <a:pt x="1219" y="172"/>
                    <a:pt x="1213" y="168"/>
                    <a:pt x="1208" y="164"/>
                  </a:cubicBezTo>
                  <a:cubicBezTo>
                    <a:pt x="1203" y="160"/>
                    <a:pt x="1198" y="156"/>
                    <a:pt x="1197" y="155"/>
                  </a:cubicBezTo>
                  <a:cubicBezTo>
                    <a:pt x="1196" y="154"/>
                    <a:pt x="1196" y="153"/>
                    <a:pt x="1195" y="152"/>
                  </a:cubicBezTo>
                  <a:cubicBezTo>
                    <a:pt x="1189" y="149"/>
                    <a:pt x="1187" y="149"/>
                    <a:pt x="1183" y="146"/>
                  </a:cubicBezTo>
                  <a:cubicBezTo>
                    <a:pt x="1180" y="144"/>
                    <a:pt x="1178" y="139"/>
                    <a:pt x="1174" y="137"/>
                  </a:cubicBezTo>
                  <a:cubicBezTo>
                    <a:pt x="1171" y="135"/>
                    <a:pt x="1168" y="134"/>
                    <a:pt x="1163" y="132"/>
                  </a:cubicBezTo>
                  <a:cubicBezTo>
                    <a:pt x="1153" y="127"/>
                    <a:pt x="1144" y="121"/>
                    <a:pt x="1146" y="116"/>
                  </a:cubicBezTo>
                  <a:cubicBezTo>
                    <a:pt x="1141" y="113"/>
                    <a:pt x="1135" y="108"/>
                    <a:pt x="1130" y="105"/>
                  </a:cubicBezTo>
                  <a:cubicBezTo>
                    <a:pt x="1126" y="103"/>
                    <a:pt x="1124" y="104"/>
                    <a:pt x="1121" y="104"/>
                  </a:cubicBezTo>
                  <a:cubicBezTo>
                    <a:pt x="1112" y="101"/>
                    <a:pt x="1095" y="91"/>
                    <a:pt x="1084" y="85"/>
                  </a:cubicBezTo>
                  <a:cubicBezTo>
                    <a:pt x="1081" y="84"/>
                    <a:pt x="1082" y="82"/>
                    <a:pt x="1079" y="81"/>
                  </a:cubicBezTo>
                  <a:cubicBezTo>
                    <a:pt x="1077" y="81"/>
                    <a:pt x="1076" y="82"/>
                    <a:pt x="1074" y="81"/>
                  </a:cubicBezTo>
                  <a:cubicBezTo>
                    <a:pt x="1074" y="81"/>
                    <a:pt x="1073" y="79"/>
                    <a:pt x="1073" y="78"/>
                  </a:cubicBezTo>
                  <a:cubicBezTo>
                    <a:pt x="1067" y="73"/>
                    <a:pt x="1056" y="72"/>
                    <a:pt x="1052" y="70"/>
                  </a:cubicBezTo>
                  <a:cubicBezTo>
                    <a:pt x="1046" y="67"/>
                    <a:pt x="1044" y="62"/>
                    <a:pt x="1039" y="62"/>
                  </a:cubicBezTo>
                  <a:cubicBezTo>
                    <a:pt x="1036" y="62"/>
                    <a:pt x="1034" y="57"/>
                    <a:pt x="1031" y="59"/>
                  </a:cubicBezTo>
                  <a:cubicBezTo>
                    <a:pt x="1034" y="60"/>
                    <a:pt x="1036" y="62"/>
                    <a:pt x="1034" y="63"/>
                  </a:cubicBezTo>
                  <a:cubicBezTo>
                    <a:pt x="1028" y="61"/>
                    <a:pt x="1025" y="61"/>
                    <a:pt x="1021" y="58"/>
                  </a:cubicBezTo>
                  <a:cubicBezTo>
                    <a:pt x="1016" y="55"/>
                    <a:pt x="1014" y="55"/>
                    <a:pt x="1011" y="54"/>
                  </a:cubicBezTo>
                  <a:cubicBezTo>
                    <a:pt x="1009" y="53"/>
                    <a:pt x="1009" y="52"/>
                    <a:pt x="1006" y="51"/>
                  </a:cubicBezTo>
                  <a:cubicBezTo>
                    <a:pt x="1002" y="50"/>
                    <a:pt x="1001" y="50"/>
                    <a:pt x="997" y="49"/>
                  </a:cubicBezTo>
                  <a:cubicBezTo>
                    <a:pt x="994" y="48"/>
                    <a:pt x="989" y="44"/>
                    <a:pt x="984" y="43"/>
                  </a:cubicBezTo>
                  <a:cubicBezTo>
                    <a:pt x="982" y="42"/>
                    <a:pt x="981" y="43"/>
                    <a:pt x="978" y="41"/>
                  </a:cubicBezTo>
                  <a:cubicBezTo>
                    <a:pt x="974" y="40"/>
                    <a:pt x="971" y="37"/>
                    <a:pt x="967" y="36"/>
                  </a:cubicBezTo>
                  <a:cubicBezTo>
                    <a:pt x="961" y="34"/>
                    <a:pt x="957" y="37"/>
                    <a:pt x="951" y="32"/>
                  </a:cubicBezTo>
                  <a:cubicBezTo>
                    <a:pt x="951" y="30"/>
                    <a:pt x="961" y="37"/>
                    <a:pt x="959" y="33"/>
                  </a:cubicBezTo>
                  <a:cubicBezTo>
                    <a:pt x="953" y="29"/>
                    <a:pt x="952" y="30"/>
                    <a:pt x="944" y="27"/>
                  </a:cubicBezTo>
                  <a:cubicBezTo>
                    <a:pt x="944" y="31"/>
                    <a:pt x="939" y="28"/>
                    <a:pt x="937" y="29"/>
                  </a:cubicBezTo>
                  <a:cubicBezTo>
                    <a:pt x="931" y="29"/>
                    <a:pt x="929" y="29"/>
                    <a:pt x="924" y="27"/>
                  </a:cubicBezTo>
                  <a:cubicBezTo>
                    <a:pt x="921" y="26"/>
                    <a:pt x="917" y="24"/>
                    <a:pt x="914" y="24"/>
                  </a:cubicBezTo>
                  <a:cubicBezTo>
                    <a:pt x="909" y="22"/>
                    <a:pt x="903" y="23"/>
                    <a:pt x="898" y="22"/>
                  </a:cubicBezTo>
                  <a:cubicBezTo>
                    <a:pt x="893" y="21"/>
                    <a:pt x="890" y="18"/>
                    <a:pt x="886" y="17"/>
                  </a:cubicBezTo>
                  <a:cubicBezTo>
                    <a:pt x="883" y="16"/>
                    <a:pt x="875" y="15"/>
                    <a:pt x="872" y="15"/>
                  </a:cubicBezTo>
                  <a:cubicBezTo>
                    <a:pt x="868" y="14"/>
                    <a:pt x="868" y="16"/>
                    <a:pt x="864" y="15"/>
                  </a:cubicBezTo>
                  <a:cubicBezTo>
                    <a:pt x="857" y="15"/>
                    <a:pt x="851" y="13"/>
                    <a:pt x="844" y="12"/>
                  </a:cubicBezTo>
                  <a:cubicBezTo>
                    <a:pt x="838" y="10"/>
                    <a:pt x="831" y="9"/>
                    <a:pt x="825" y="10"/>
                  </a:cubicBezTo>
                  <a:cubicBezTo>
                    <a:pt x="823" y="8"/>
                    <a:pt x="824" y="6"/>
                    <a:pt x="819" y="6"/>
                  </a:cubicBezTo>
                  <a:cubicBezTo>
                    <a:pt x="813" y="9"/>
                    <a:pt x="802" y="8"/>
                    <a:pt x="790" y="6"/>
                  </a:cubicBezTo>
                  <a:cubicBezTo>
                    <a:pt x="788" y="6"/>
                    <a:pt x="781" y="4"/>
                    <a:pt x="778" y="4"/>
                  </a:cubicBezTo>
                  <a:cubicBezTo>
                    <a:pt x="778" y="4"/>
                    <a:pt x="773" y="5"/>
                    <a:pt x="772" y="5"/>
                  </a:cubicBezTo>
                  <a:cubicBezTo>
                    <a:pt x="768" y="5"/>
                    <a:pt x="763" y="5"/>
                    <a:pt x="759" y="5"/>
                  </a:cubicBezTo>
                  <a:cubicBezTo>
                    <a:pt x="754" y="4"/>
                    <a:pt x="750" y="4"/>
                    <a:pt x="746" y="4"/>
                  </a:cubicBezTo>
                  <a:cubicBezTo>
                    <a:pt x="738" y="4"/>
                    <a:pt x="733" y="8"/>
                    <a:pt x="727" y="3"/>
                  </a:cubicBezTo>
                  <a:cubicBezTo>
                    <a:pt x="731" y="3"/>
                    <a:pt x="738" y="4"/>
                    <a:pt x="737" y="1"/>
                  </a:cubicBezTo>
                  <a:cubicBezTo>
                    <a:pt x="731" y="1"/>
                    <a:pt x="724" y="1"/>
                    <a:pt x="717" y="0"/>
                  </a:cubicBezTo>
                  <a:cubicBezTo>
                    <a:pt x="711" y="0"/>
                    <a:pt x="705" y="0"/>
                    <a:pt x="699" y="1"/>
                  </a:cubicBezTo>
                  <a:cubicBezTo>
                    <a:pt x="694" y="2"/>
                    <a:pt x="693" y="4"/>
                    <a:pt x="688" y="4"/>
                  </a:cubicBezTo>
                  <a:cubicBezTo>
                    <a:pt x="685" y="4"/>
                    <a:pt x="684" y="3"/>
                    <a:pt x="680" y="3"/>
                  </a:cubicBezTo>
                  <a:cubicBezTo>
                    <a:pt x="668" y="3"/>
                    <a:pt x="665" y="5"/>
                    <a:pt x="658" y="6"/>
                  </a:cubicBezTo>
                  <a:cubicBezTo>
                    <a:pt x="656" y="6"/>
                    <a:pt x="655" y="5"/>
                    <a:pt x="652" y="6"/>
                  </a:cubicBezTo>
                  <a:cubicBezTo>
                    <a:pt x="645" y="6"/>
                    <a:pt x="635" y="7"/>
                    <a:pt x="632" y="8"/>
                  </a:cubicBezTo>
                  <a:cubicBezTo>
                    <a:pt x="631" y="8"/>
                    <a:pt x="632" y="10"/>
                    <a:pt x="630" y="11"/>
                  </a:cubicBezTo>
                  <a:cubicBezTo>
                    <a:pt x="625" y="13"/>
                    <a:pt x="618" y="11"/>
                    <a:pt x="618" y="14"/>
                  </a:cubicBezTo>
                  <a:cubicBezTo>
                    <a:pt x="615" y="13"/>
                    <a:pt x="612" y="11"/>
                    <a:pt x="604" y="13"/>
                  </a:cubicBezTo>
                  <a:cubicBezTo>
                    <a:pt x="603" y="16"/>
                    <a:pt x="611" y="15"/>
                    <a:pt x="606" y="17"/>
                  </a:cubicBezTo>
                  <a:cubicBezTo>
                    <a:pt x="598" y="19"/>
                    <a:pt x="590" y="21"/>
                    <a:pt x="582" y="22"/>
                  </a:cubicBezTo>
                  <a:cubicBezTo>
                    <a:pt x="578" y="23"/>
                    <a:pt x="574" y="24"/>
                    <a:pt x="570" y="24"/>
                  </a:cubicBezTo>
                  <a:cubicBezTo>
                    <a:pt x="566" y="25"/>
                    <a:pt x="562" y="26"/>
                    <a:pt x="557" y="27"/>
                  </a:cubicBezTo>
                  <a:cubicBezTo>
                    <a:pt x="552" y="28"/>
                    <a:pt x="546" y="31"/>
                    <a:pt x="544" y="31"/>
                  </a:cubicBezTo>
                  <a:cubicBezTo>
                    <a:pt x="543" y="31"/>
                    <a:pt x="543" y="31"/>
                    <a:pt x="542" y="31"/>
                  </a:cubicBezTo>
                  <a:cubicBezTo>
                    <a:pt x="541" y="30"/>
                    <a:pt x="539" y="30"/>
                    <a:pt x="539" y="30"/>
                  </a:cubicBezTo>
                  <a:cubicBezTo>
                    <a:pt x="532" y="32"/>
                    <a:pt x="532" y="35"/>
                    <a:pt x="526" y="37"/>
                  </a:cubicBezTo>
                  <a:cubicBezTo>
                    <a:pt x="523" y="35"/>
                    <a:pt x="511" y="41"/>
                    <a:pt x="510" y="38"/>
                  </a:cubicBezTo>
                  <a:cubicBezTo>
                    <a:pt x="509" y="41"/>
                    <a:pt x="504" y="43"/>
                    <a:pt x="497" y="45"/>
                  </a:cubicBezTo>
                  <a:cubicBezTo>
                    <a:pt x="491" y="47"/>
                    <a:pt x="483" y="49"/>
                    <a:pt x="477" y="52"/>
                  </a:cubicBezTo>
                  <a:cubicBezTo>
                    <a:pt x="470" y="54"/>
                    <a:pt x="466" y="57"/>
                    <a:pt x="462" y="59"/>
                  </a:cubicBezTo>
                  <a:cubicBezTo>
                    <a:pt x="460" y="60"/>
                    <a:pt x="458" y="59"/>
                    <a:pt x="454" y="61"/>
                  </a:cubicBezTo>
                  <a:cubicBezTo>
                    <a:pt x="451" y="62"/>
                    <a:pt x="449" y="65"/>
                    <a:pt x="446" y="66"/>
                  </a:cubicBezTo>
                  <a:cubicBezTo>
                    <a:pt x="442" y="68"/>
                    <a:pt x="440" y="67"/>
                    <a:pt x="438" y="68"/>
                  </a:cubicBezTo>
                  <a:cubicBezTo>
                    <a:pt x="435" y="69"/>
                    <a:pt x="432" y="72"/>
                    <a:pt x="429" y="73"/>
                  </a:cubicBezTo>
                  <a:cubicBezTo>
                    <a:pt x="422" y="76"/>
                    <a:pt x="415" y="79"/>
                    <a:pt x="409" y="82"/>
                  </a:cubicBezTo>
                  <a:cubicBezTo>
                    <a:pt x="401" y="86"/>
                    <a:pt x="396" y="90"/>
                    <a:pt x="390" y="92"/>
                  </a:cubicBezTo>
                  <a:cubicBezTo>
                    <a:pt x="387" y="94"/>
                    <a:pt x="383" y="94"/>
                    <a:pt x="380" y="95"/>
                  </a:cubicBezTo>
                  <a:cubicBezTo>
                    <a:pt x="381" y="97"/>
                    <a:pt x="385" y="97"/>
                    <a:pt x="380" y="100"/>
                  </a:cubicBezTo>
                  <a:cubicBezTo>
                    <a:pt x="375" y="101"/>
                    <a:pt x="373" y="98"/>
                    <a:pt x="364" y="103"/>
                  </a:cubicBezTo>
                  <a:cubicBezTo>
                    <a:pt x="360" y="106"/>
                    <a:pt x="370" y="105"/>
                    <a:pt x="362" y="109"/>
                  </a:cubicBezTo>
                  <a:cubicBezTo>
                    <a:pt x="354" y="112"/>
                    <a:pt x="348" y="116"/>
                    <a:pt x="341" y="120"/>
                  </a:cubicBezTo>
                  <a:cubicBezTo>
                    <a:pt x="335" y="124"/>
                    <a:pt x="329" y="128"/>
                    <a:pt x="323" y="132"/>
                  </a:cubicBezTo>
                  <a:cubicBezTo>
                    <a:pt x="321" y="133"/>
                    <a:pt x="321" y="131"/>
                    <a:pt x="319" y="132"/>
                  </a:cubicBezTo>
                  <a:cubicBezTo>
                    <a:pt x="316" y="133"/>
                    <a:pt x="314" y="136"/>
                    <a:pt x="311" y="138"/>
                  </a:cubicBezTo>
                  <a:cubicBezTo>
                    <a:pt x="304" y="142"/>
                    <a:pt x="306" y="138"/>
                    <a:pt x="301" y="142"/>
                  </a:cubicBezTo>
                  <a:cubicBezTo>
                    <a:pt x="296" y="146"/>
                    <a:pt x="297" y="148"/>
                    <a:pt x="290" y="153"/>
                  </a:cubicBezTo>
                  <a:cubicBezTo>
                    <a:pt x="287" y="155"/>
                    <a:pt x="288" y="152"/>
                    <a:pt x="285" y="154"/>
                  </a:cubicBezTo>
                  <a:cubicBezTo>
                    <a:pt x="286" y="153"/>
                    <a:pt x="275" y="162"/>
                    <a:pt x="274" y="162"/>
                  </a:cubicBezTo>
                  <a:cubicBezTo>
                    <a:pt x="270" y="167"/>
                    <a:pt x="275" y="168"/>
                    <a:pt x="269" y="171"/>
                  </a:cubicBezTo>
                  <a:cubicBezTo>
                    <a:pt x="263" y="178"/>
                    <a:pt x="265" y="170"/>
                    <a:pt x="259" y="175"/>
                  </a:cubicBezTo>
                  <a:cubicBezTo>
                    <a:pt x="258" y="179"/>
                    <a:pt x="263" y="176"/>
                    <a:pt x="260" y="179"/>
                  </a:cubicBezTo>
                  <a:cubicBezTo>
                    <a:pt x="255" y="183"/>
                    <a:pt x="256" y="184"/>
                    <a:pt x="251" y="187"/>
                  </a:cubicBezTo>
                  <a:cubicBezTo>
                    <a:pt x="249" y="185"/>
                    <a:pt x="249" y="185"/>
                    <a:pt x="249" y="185"/>
                  </a:cubicBezTo>
                  <a:cubicBezTo>
                    <a:pt x="243" y="190"/>
                    <a:pt x="239" y="192"/>
                    <a:pt x="231" y="200"/>
                  </a:cubicBezTo>
                  <a:cubicBezTo>
                    <a:pt x="240" y="201"/>
                    <a:pt x="223" y="209"/>
                    <a:pt x="223" y="214"/>
                  </a:cubicBezTo>
                  <a:cubicBezTo>
                    <a:pt x="218" y="217"/>
                    <a:pt x="217" y="214"/>
                    <a:pt x="211" y="219"/>
                  </a:cubicBezTo>
                  <a:cubicBezTo>
                    <a:pt x="209" y="223"/>
                    <a:pt x="208" y="227"/>
                    <a:pt x="204" y="231"/>
                  </a:cubicBezTo>
                  <a:cubicBezTo>
                    <a:pt x="201" y="234"/>
                    <a:pt x="198" y="234"/>
                    <a:pt x="193" y="237"/>
                  </a:cubicBezTo>
                  <a:cubicBezTo>
                    <a:pt x="188" y="241"/>
                    <a:pt x="182" y="248"/>
                    <a:pt x="182" y="248"/>
                  </a:cubicBezTo>
                  <a:cubicBezTo>
                    <a:pt x="181" y="251"/>
                    <a:pt x="179" y="255"/>
                    <a:pt x="177" y="257"/>
                  </a:cubicBezTo>
                  <a:cubicBezTo>
                    <a:pt x="175" y="260"/>
                    <a:pt x="172" y="262"/>
                    <a:pt x="170" y="264"/>
                  </a:cubicBezTo>
                  <a:cubicBezTo>
                    <a:pt x="167" y="266"/>
                    <a:pt x="165" y="268"/>
                    <a:pt x="163" y="271"/>
                  </a:cubicBezTo>
                  <a:cubicBezTo>
                    <a:pt x="160" y="275"/>
                    <a:pt x="168" y="273"/>
                    <a:pt x="162" y="278"/>
                  </a:cubicBezTo>
                  <a:cubicBezTo>
                    <a:pt x="159" y="281"/>
                    <a:pt x="159" y="276"/>
                    <a:pt x="157" y="276"/>
                  </a:cubicBezTo>
                  <a:cubicBezTo>
                    <a:pt x="150" y="282"/>
                    <a:pt x="150" y="288"/>
                    <a:pt x="147" y="293"/>
                  </a:cubicBezTo>
                  <a:cubicBezTo>
                    <a:pt x="145" y="295"/>
                    <a:pt x="142" y="297"/>
                    <a:pt x="140" y="300"/>
                  </a:cubicBezTo>
                  <a:cubicBezTo>
                    <a:pt x="136" y="304"/>
                    <a:pt x="135" y="309"/>
                    <a:pt x="129" y="314"/>
                  </a:cubicBezTo>
                  <a:cubicBezTo>
                    <a:pt x="130" y="317"/>
                    <a:pt x="135" y="311"/>
                    <a:pt x="132" y="316"/>
                  </a:cubicBezTo>
                  <a:cubicBezTo>
                    <a:pt x="131" y="318"/>
                    <a:pt x="130" y="320"/>
                    <a:pt x="128" y="322"/>
                  </a:cubicBezTo>
                  <a:cubicBezTo>
                    <a:pt x="127" y="323"/>
                    <a:pt x="126" y="325"/>
                    <a:pt x="124" y="326"/>
                  </a:cubicBezTo>
                  <a:cubicBezTo>
                    <a:pt x="121" y="329"/>
                    <a:pt x="118" y="332"/>
                    <a:pt x="116" y="336"/>
                  </a:cubicBezTo>
                  <a:cubicBezTo>
                    <a:pt x="113" y="339"/>
                    <a:pt x="112" y="344"/>
                    <a:pt x="110" y="348"/>
                  </a:cubicBezTo>
                  <a:cubicBezTo>
                    <a:pt x="106" y="355"/>
                    <a:pt x="97" y="363"/>
                    <a:pt x="95" y="366"/>
                  </a:cubicBezTo>
                  <a:cubicBezTo>
                    <a:pt x="92" y="370"/>
                    <a:pt x="90" y="373"/>
                    <a:pt x="88" y="377"/>
                  </a:cubicBezTo>
                  <a:cubicBezTo>
                    <a:pt x="86" y="381"/>
                    <a:pt x="84" y="385"/>
                    <a:pt x="82" y="388"/>
                  </a:cubicBezTo>
                  <a:cubicBezTo>
                    <a:pt x="80" y="392"/>
                    <a:pt x="77" y="396"/>
                    <a:pt x="74" y="400"/>
                  </a:cubicBezTo>
                  <a:cubicBezTo>
                    <a:pt x="74" y="401"/>
                    <a:pt x="73" y="406"/>
                    <a:pt x="72" y="407"/>
                  </a:cubicBezTo>
                  <a:cubicBezTo>
                    <a:pt x="70" y="412"/>
                    <a:pt x="67" y="418"/>
                    <a:pt x="63" y="424"/>
                  </a:cubicBezTo>
                  <a:cubicBezTo>
                    <a:pt x="60" y="430"/>
                    <a:pt x="56" y="437"/>
                    <a:pt x="53" y="443"/>
                  </a:cubicBezTo>
                  <a:cubicBezTo>
                    <a:pt x="52" y="447"/>
                    <a:pt x="51" y="451"/>
                    <a:pt x="50" y="455"/>
                  </a:cubicBezTo>
                  <a:cubicBezTo>
                    <a:pt x="48" y="458"/>
                    <a:pt x="47" y="462"/>
                    <a:pt x="45" y="466"/>
                  </a:cubicBezTo>
                  <a:cubicBezTo>
                    <a:pt x="44" y="468"/>
                    <a:pt x="43" y="470"/>
                    <a:pt x="42" y="472"/>
                  </a:cubicBezTo>
                  <a:cubicBezTo>
                    <a:pt x="42" y="474"/>
                    <a:pt x="41" y="476"/>
                    <a:pt x="40" y="478"/>
                  </a:cubicBezTo>
                  <a:cubicBezTo>
                    <a:pt x="37" y="486"/>
                    <a:pt x="34" y="493"/>
                    <a:pt x="31" y="498"/>
                  </a:cubicBezTo>
                  <a:cubicBezTo>
                    <a:pt x="30" y="500"/>
                    <a:pt x="28" y="501"/>
                    <a:pt x="27" y="504"/>
                  </a:cubicBezTo>
                  <a:cubicBezTo>
                    <a:pt x="25" y="508"/>
                    <a:pt x="26" y="509"/>
                    <a:pt x="25" y="512"/>
                  </a:cubicBezTo>
                  <a:cubicBezTo>
                    <a:pt x="23" y="517"/>
                    <a:pt x="19" y="522"/>
                    <a:pt x="18" y="524"/>
                  </a:cubicBezTo>
                  <a:cubicBezTo>
                    <a:pt x="15" y="530"/>
                    <a:pt x="13" y="537"/>
                    <a:pt x="12" y="540"/>
                  </a:cubicBezTo>
                  <a:cubicBezTo>
                    <a:pt x="7" y="549"/>
                    <a:pt x="0" y="558"/>
                    <a:pt x="1" y="570"/>
                  </a:cubicBezTo>
                  <a:cubicBezTo>
                    <a:pt x="2" y="568"/>
                    <a:pt x="3" y="566"/>
                    <a:pt x="5" y="567"/>
                  </a:cubicBezTo>
                  <a:cubicBezTo>
                    <a:pt x="6" y="571"/>
                    <a:pt x="2" y="574"/>
                    <a:pt x="3" y="578"/>
                  </a:cubicBezTo>
                  <a:cubicBezTo>
                    <a:pt x="7" y="579"/>
                    <a:pt x="10" y="574"/>
                    <a:pt x="14" y="577"/>
                  </a:cubicBezTo>
                  <a:cubicBezTo>
                    <a:pt x="15" y="581"/>
                    <a:pt x="16" y="584"/>
                    <a:pt x="15" y="589"/>
                  </a:cubicBezTo>
                  <a:cubicBezTo>
                    <a:pt x="18" y="592"/>
                    <a:pt x="19" y="581"/>
                    <a:pt x="22" y="583"/>
                  </a:cubicBezTo>
                  <a:cubicBezTo>
                    <a:pt x="20" y="589"/>
                    <a:pt x="18" y="595"/>
                    <a:pt x="17" y="602"/>
                  </a:cubicBezTo>
                  <a:cubicBezTo>
                    <a:pt x="20" y="603"/>
                    <a:pt x="24" y="600"/>
                    <a:pt x="22" y="611"/>
                  </a:cubicBezTo>
                  <a:cubicBezTo>
                    <a:pt x="25" y="611"/>
                    <a:pt x="28" y="603"/>
                    <a:pt x="29" y="608"/>
                  </a:cubicBezTo>
                  <a:cubicBezTo>
                    <a:pt x="25" y="616"/>
                    <a:pt x="29" y="617"/>
                    <a:pt x="28" y="623"/>
                  </a:cubicBezTo>
                  <a:cubicBezTo>
                    <a:pt x="27" y="628"/>
                    <a:pt x="27" y="633"/>
                    <a:pt x="26" y="637"/>
                  </a:cubicBezTo>
                  <a:cubicBezTo>
                    <a:pt x="24" y="644"/>
                    <a:pt x="24" y="644"/>
                    <a:pt x="24" y="644"/>
                  </a:cubicBezTo>
                  <a:cubicBezTo>
                    <a:pt x="23" y="651"/>
                    <a:pt x="23" y="651"/>
                    <a:pt x="23" y="651"/>
                  </a:cubicBezTo>
                  <a:cubicBezTo>
                    <a:pt x="22" y="660"/>
                    <a:pt x="20" y="669"/>
                    <a:pt x="18" y="678"/>
                  </a:cubicBezTo>
                  <a:cubicBezTo>
                    <a:pt x="17" y="684"/>
                    <a:pt x="17" y="689"/>
                    <a:pt x="16" y="695"/>
                  </a:cubicBezTo>
                  <a:cubicBezTo>
                    <a:pt x="16" y="697"/>
                    <a:pt x="15" y="698"/>
                    <a:pt x="14" y="700"/>
                  </a:cubicBezTo>
                  <a:cubicBezTo>
                    <a:pt x="13" y="704"/>
                    <a:pt x="13" y="709"/>
                    <a:pt x="12" y="713"/>
                  </a:cubicBezTo>
                  <a:cubicBezTo>
                    <a:pt x="11" y="724"/>
                    <a:pt x="11" y="728"/>
                    <a:pt x="11" y="734"/>
                  </a:cubicBezTo>
                  <a:cubicBezTo>
                    <a:pt x="12" y="739"/>
                    <a:pt x="13" y="742"/>
                    <a:pt x="13" y="745"/>
                  </a:cubicBezTo>
                  <a:cubicBezTo>
                    <a:pt x="14" y="747"/>
                    <a:pt x="14" y="748"/>
                    <a:pt x="16" y="749"/>
                  </a:cubicBezTo>
                  <a:cubicBezTo>
                    <a:pt x="19" y="749"/>
                    <a:pt x="19" y="744"/>
                    <a:pt x="21" y="743"/>
                  </a:cubicBezTo>
                  <a:cubicBezTo>
                    <a:pt x="23" y="743"/>
                    <a:pt x="22" y="748"/>
                    <a:pt x="23" y="749"/>
                  </a:cubicBezTo>
                  <a:cubicBezTo>
                    <a:pt x="24" y="740"/>
                    <a:pt x="28" y="747"/>
                    <a:pt x="30" y="745"/>
                  </a:cubicBezTo>
                  <a:cubicBezTo>
                    <a:pt x="31" y="744"/>
                    <a:pt x="34" y="738"/>
                    <a:pt x="36" y="736"/>
                  </a:cubicBezTo>
                  <a:cubicBezTo>
                    <a:pt x="37" y="735"/>
                    <a:pt x="38" y="736"/>
                    <a:pt x="38" y="735"/>
                  </a:cubicBezTo>
                  <a:cubicBezTo>
                    <a:pt x="40" y="729"/>
                    <a:pt x="40" y="719"/>
                    <a:pt x="41" y="711"/>
                  </a:cubicBezTo>
                  <a:cubicBezTo>
                    <a:pt x="41" y="709"/>
                    <a:pt x="43" y="708"/>
                    <a:pt x="43" y="706"/>
                  </a:cubicBezTo>
                  <a:cubicBezTo>
                    <a:pt x="45" y="698"/>
                    <a:pt x="44" y="694"/>
                    <a:pt x="48" y="692"/>
                  </a:cubicBezTo>
                  <a:cubicBezTo>
                    <a:pt x="50" y="693"/>
                    <a:pt x="50" y="698"/>
                    <a:pt x="53" y="698"/>
                  </a:cubicBezTo>
                  <a:cubicBezTo>
                    <a:pt x="55" y="695"/>
                    <a:pt x="57" y="692"/>
                    <a:pt x="58" y="688"/>
                  </a:cubicBezTo>
                  <a:cubicBezTo>
                    <a:pt x="59" y="687"/>
                    <a:pt x="59" y="685"/>
                    <a:pt x="60" y="683"/>
                  </a:cubicBezTo>
                  <a:cubicBezTo>
                    <a:pt x="60" y="681"/>
                    <a:pt x="61" y="679"/>
                    <a:pt x="61" y="676"/>
                  </a:cubicBezTo>
                  <a:cubicBezTo>
                    <a:pt x="66" y="673"/>
                    <a:pt x="68" y="676"/>
                    <a:pt x="68" y="680"/>
                  </a:cubicBezTo>
                  <a:cubicBezTo>
                    <a:pt x="68" y="685"/>
                    <a:pt x="67" y="691"/>
                    <a:pt x="65" y="696"/>
                  </a:cubicBezTo>
                  <a:cubicBezTo>
                    <a:pt x="68" y="698"/>
                    <a:pt x="67" y="707"/>
                    <a:pt x="68" y="713"/>
                  </a:cubicBezTo>
                  <a:cubicBezTo>
                    <a:pt x="69" y="718"/>
                    <a:pt x="73" y="710"/>
                    <a:pt x="73" y="717"/>
                  </a:cubicBezTo>
                  <a:cubicBezTo>
                    <a:pt x="70" y="725"/>
                    <a:pt x="71" y="732"/>
                    <a:pt x="71" y="739"/>
                  </a:cubicBezTo>
                  <a:cubicBezTo>
                    <a:pt x="71" y="742"/>
                    <a:pt x="71" y="745"/>
                    <a:pt x="70" y="748"/>
                  </a:cubicBezTo>
                  <a:cubicBezTo>
                    <a:pt x="70" y="751"/>
                    <a:pt x="70" y="753"/>
                    <a:pt x="70" y="756"/>
                  </a:cubicBezTo>
                  <a:cubicBezTo>
                    <a:pt x="70" y="760"/>
                    <a:pt x="72" y="764"/>
                    <a:pt x="72" y="768"/>
                  </a:cubicBezTo>
                  <a:cubicBezTo>
                    <a:pt x="72" y="770"/>
                    <a:pt x="71" y="774"/>
                    <a:pt x="71" y="777"/>
                  </a:cubicBezTo>
                  <a:cubicBezTo>
                    <a:pt x="71" y="780"/>
                    <a:pt x="72" y="782"/>
                    <a:pt x="72" y="784"/>
                  </a:cubicBezTo>
                  <a:cubicBezTo>
                    <a:pt x="72" y="786"/>
                    <a:pt x="71" y="789"/>
                    <a:pt x="72" y="792"/>
                  </a:cubicBezTo>
                  <a:cubicBezTo>
                    <a:pt x="72" y="799"/>
                    <a:pt x="73" y="812"/>
                    <a:pt x="75" y="821"/>
                  </a:cubicBezTo>
                  <a:cubicBezTo>
                    <a:pt x="75" y="823"/>
                    <a:pt x="76" y="827"/>
                    <a:pt x="76" y="828"/>
                  </a:cubicBezTo>
                  <a:cubicBezTo>
                    <a:pt x="76" y="831"/>
                    <a:pt x="75" y="833"/>
                    <a:pt x="75" y="836"/>
                  </a:cubicBezTo>
                  <a:cubicBezTo>
                    <a:pt x="76" y="838"/>
                    <a:pt x="77" y="840"/>
                    <a:pt x="78" y="843"/>
                  </a:cubicBezTo>
                  <a:cubicBezTo>
                    <a:pt x="78" y="845"/>
                    <a:pt x="78" y="849"/>
                    <a:pt x="78" y="851"/>
                  </a:cubicBezTo>
                  <a:cubicBezTo>
                    <a:pt x="80" y="859"/>
                    <a:pt x="83" y="867"/>
                    <a:pt x="84" y="875"/>
                  </a:cubicBezTo>
                  <a:cubicBezTo>
                    <a:pt x="90" y="869"/>
                    <a:pt x="82" y="856"/>
                    <a:pt x="81" y="847"/>
                  </a:cubicBezTo>
                  <a:cubicBezTo>
                    <a:pt x="81" y="844"/>
                    <a:pt x="82" y="842"/>
                    <a:pt x="83" y="839"/>
                  </a:cubicBezTo>
                  <a:cubicBezTo>
                    <a:pt x="83" y="832"/>
                    <a:pt x="82" y="825"/>
                    <a:pt x="83" y="818"/>
                  </a:cubicBezTo>
                  <a:cubicBezTo>
                    <a:pt x="83" y="815"/>
                    <a:pt x="80" y="822"/>
                    <a:pt x="79" y="815"/>
                  </a:cubicBezTo>
                  <a:cubicBezTo>
                    <a:pt x="79" y="810"/>
                    <a:pt x="79" y="806"/>
                    <a:pt x="78" y="803"/>
                  </a:cubicBezTo>
                  <a:cubicBezTo>
                    <a:pt x="78" y="799"/>
                    <a:pt x="78" y="796"/>
                    <a:pt x="78" y="790"/>
                  </a:cubicBezTo>
                  <a:cubicBezTo>
                    <a:pt x="81" y="790"/>
                    <a:pt x="81" y="790"/>
                    <a:pt x="81" y="790"/>
                  </a:cubicBezTo>
                  <a:cubicBezTo>
                    <a:pt x="82" y="783"/>
                    <a:pt x="79" y="783"/>
                    <a:pt x="79" y="778"/>
                  </a:cubicBezTo>
                  <a:cubicBezTo>
                    <a:pt x="82" y="775"/>
                    <a:pt x="80" y="769"/>
                    <a:pt x="80" y="763"/>
                  </a:cubicBezTo>
                  <a:cubicBezTo>
                    <a:pt x="80" y="760"/>
                    <a:pt x="81" y="755"/>
                    <a:pt x="81" y="750"/>
                  </a:cubicBezTo>
                  <a:cubicBezTo>
                    <a:pt x="81" y="746"/>
                    <a:pt x="82" y="742"/>
                    <a:pt x="82" y="741"/>
                  </a:cubicBezTo>
                  <a:cubicBezTo>
                    <a:pt x="84" y="735"/>
                    <a:pt x="82" y="733"/>
                    <a:pt x="82" y="728"/>
                  </a:cubicBezTo>
                  <a:cubicBezTo>
                    <a:pt x="82" y="723"/>
                    <a:pt x="83" y="720"/>
                    <a:pt x="82" y="716"/>
                  </a:cubicBezTo>
                  <a:cubicBezTo>
                    <a:pt x="86" y="718"/>
                    <a:pt x="86" y="713"/>
                    <a:pt x="86" y="710"/>
                  </a:cubicBezTo>
                  <a:cubicBezTo>
                    <a:pt x="87" y="709"/>
                    <a:pt x="88" y="707"/>
                    <a:pt x="89" y="707"/>
                  </a:cubicBezTo>
                  <a:cubicBezTo>
                    <a:pt x="90" y="703"/>
                    <a:pt x="91" y="701"/>
                    <a:pt x="92" y="699"/>
                  </a:cubicBezTo>
                  <a:cubicBezTo>
                    <a:pt x="93" y="695"/>
                    <a:pt x="92" y="692"/>
                    <a:pt x="93" y="689"/>
                  </a:cubicBezTo>
                  <a:cubicBezTo>
                    <a:pt x="93" y="687"/>
                    <a:pt x="94" y="686"/>
                    <a:pt x="95" y="684"/>
                  </a:cubicBezTo>
                  <a:cubicBezTo>
                    <a:pt x="96" y="681"/>
                    <a:pt x="96" y="681"/>
                    <a:pt x="98" y="679"/>
                  </a:cubicBezTo>
                  <a:cubicBezTo>
                    <a:pt x="98" y="679"/>
                    <a:pt x="99" y="681"/>
                    <a:pt x="99" y="681"/>
                  </a:cubicBezTo>
                  <a:cubicBezTo>
                    <a:pt x="99" y="681"/>
                    <a:pt x="101" y="678"/>
                    <a:pt x="101" y="678"/>
                  </a:cubicBezTo>
                  <a:cubicBezTo>
                    <a:pt x="103" y="677"/>
                    <a:pt x="105" y="679"/>
                    <a:pt x="107" y="677"/>
                  </a:cubicBezTo>
                  <a:cubicBezTo>
                    <a:pt x="108" y="676"/>
                    <a:pt x="108" y="671"/>
                    <a:pt x="111" y="666"/>
                  </a:cubicBezTo>
                  <a:cubicBezTo>
                    <a:pt x="112" y="664"/>
                    <a:pt x="116" y="663"/>
                    <a:pt x="118" y="661"/>
                  </a:cubicBezTo>
                  <a:cubicBezTo>
                    <a:pt x="119" y="660"/>
                    <a:pt x="120" y="656"/>
                    <a:pt x="121" y="655"/>
                  </a:cubicBezTo>
                  <a:cubicBezTo>
                    <a:pt x="121" y="654"/>
                    <a:pt x="122" y="657"/>
                    <a:pt x="122" y="657"/>
                  </a:cubicBezTo>
                  <a:cubicBezTo>
                    <a:pt x="124" y="656"/>
                    <a:pt x="122" y="652"/>
                    <a:pt x="123" y="651"/>
                  </a:cubicBezTo>
                  <a:cubicBezTo>
                    <a:pt x="124" y="650"/>
                    <a:pt x="124" y="653"/>
                    <a:pt x="125" y="652"/>
                  </a:cubicBezTo>
                  <a:cubicBezTo>
                    <a:pt x="125" y="652"/>
                    <a:pt x="126" y="648"/>
                    <a:pt x="126" y="648"/>
                  </a:cubicBezTo>
                  <a:cubicBezTo>
                    <a:pt x="127" y="647"/>
                    <a:pt x="127" y="646"/>
                    <a:pt x="128" y="645"/>
                  </a:cubicBezTo>
                  <a:cubicBezTo>
                    <a:pt x="128" y="645"/>
                    <a:pt x="131" y="644"/>
                    <a:pt x="131" y="644"/>
                  </a:cubicBezTo>
                  <a:cubicBezTo>
                    <a:pt x="132" y="642"/>
                    <a:pt x="131" y="639"/>
                    <a:pt x="131" y="638"/>
                  </a:cubicBezTo>
                  <a:cubicBezTo>
                    <a:pt x="132" y="636"/>
                    <a:pt x="133" y="637"/>
                    <a:pt x="134" y="633"/>
                  </a:cubicBezTo>
                  <a:cubicBezTo>
                    <a:pt x="134" y="631"/>
                    <a:pt x="133" y="630"/>
                    <a:pt x="134" y="627"/>
                  </a:cubicBezTo>
                  <a:cubicBezTo>
                    <a:pt x="134" y="627"/>
                    <a:pt x="136" y="625"/>
                    <a:pt x="136" y="624"/>
                  </a:cubicBezTo>
                  <a:cubicBezTo>
                    <a:pt x="137" y="622"/>
                    <a:pt x="137" y="619"/>
                    <a:pt x="138" y="617"/>
                  </a:cubicBezTo>
                  <a:cubicBezTo>
                    <a:pt x="139" y="613"/>
                    <a:pt x="141" y="614"/>
                    <a:pt x="141" y="611"/>
                  </a:cubicBezTo>
                  <a:cubicBezTo>
                    <a:pt x="141" y="611"/>
                    <a:pt x="140" y="609"/>
                    <a:pt x="140" y="609"/>
                  </a:cubicBezTo>
                  <a:cubicBezTo>
                    <a:pt x="140" y="607"/>
                    <a:pt x="142" y="604"/>
                    <a:pt x="141" y="603"/>
                  </a:cubicBezTo>
                  <a:cubicBezTo>
                    <a:pt x="141" y="601"/>
                    <a:pt x="138" y="601"/>
                    <a:pt x="139" y="597"/>
                  </a:cubicBezTo>
                  <a:cubicBezTo>
                    <a:pt x="139" y="591"/>
                    <a:pt x="140" y="595"/>
                    <a:pt x="137" y="592"/>
                  </a:cubicBezTo>
                  <a:cubicBezTo>
                    <a:pt x="137" y="592"/>
                    <a:pt x="137" y="588"/>
                    <a:pt x="138" y="589"/>
                  </a:cubicBezTo>
                  <a:cubicBezTo>
                    <a:pt x="136" y="588"/>
                    <a:pt x="135" y="588"/>
                    <a:pt x="134" y="589"/>
                  </a:cubicBezTo>
                  <a:cubicBezTo>
                    <a:pt x="134" y="585"/>
                    <a:pt x="133" y="582"/>
                    <a:pt x="134" y="577"/>
                  </a:cubicBezTo>
                  <a:cubicBezTo>
                    <a:pt x="131" y="576"/>
                    <a:pt x="128" y="579"/>
                    <a:pt x="127" y="575"/>
                  </a:cubicBezTo>
                  <a:cubicBezTo>
                    <a:pt x="130" y="573"/>
                    <a:pt x="132" y="566"/>
                    <a:pt x="134" y="564"/>
                  </a:cubicBezTo>
                  <a:cubicBezTo>
                    <a:pt x="134" y="563"/>
                    <a:pt x="136" y="564"/>
                    <a:pt x="137" y="563"/>
                  </a:cubicBezTo>
                  <a:cubicBezTo>
                    <a:pt x="138" y="562"/>
                    <a:pt x="138" y="558"/>
                    <a:pt x="139" y="557"/>
                  </a:cubicBezTo>
                  <a:cubicBezTo>
                    <a:pt x="140" y="556"/>
                    <a:pt x="141" y="556"/>
                    <a:pt x="142" y="553"/>
                  </a:cubicBezTo>
                  <a:cubicBezTo>
                    <a:pt x="143" y="552"/>
                    <a:pt x="144" y="549"/>
                    <a:pt x="145" y="547"/>
                  </a:cubicBezTo>
                  <a:cubicBezTo>
                    <a:pt x="146" y="545"/>
                    <a:pt x="147" y="543"/>
                    <a:pt x="148" y="541"/>
                  </a:cubicBezTo>
                  <a:cubicBezTo>
                    <a:pt x="148" y="541"/>
                    <a:pt x="146" y="539"/>
                    <a:pt x="146" y="537"/>
                  </a:cubicBezTo>
                  <a:cubicBezTo>
                    <a:pt x="147" y="536"/>
                    <a:pt x="150" y="533"/>
                    <a:pt x="150" y="530"/>
                  </a:cubicBezTo>
                  <a:cubicBezTo>
                    <a:pt x="150" y="526"/>
                    <a:pt x="148" y="524"/>
                    <a:pt x="148" y="520"/>
                  </a:cubicBezTo>
                  <a:cubicBezTo>
                    <a:pt x="148" y="519"/>
                    <a:pt x="149" y="517"/>
                    <a:pt x="150" y="516"/>
                  </a:cubicBezTo>
                  <a:cubicBezTo>
                    <a:pt x="150" y="512"/>
                    <a:pt x="148" y="513"/>
                    <a:pt x="149" y="508"/>
                  </a:cubicBezTo>
                  <a:cubicBezTo>
                    <a:pt x="150" y="505"/>
                    <a:pt x="154" y="502"/>
                    <a:pt x="156" y="499"/>
                  </a:cubicBezTo>
                  <a:cubicBezTo>
                    <a:pt x="157" y="497"/>
                    <a:pt x="157" y="493"/>
                    <a:pt x="159" y="489"/>
                  </a:cubicBezTo>
                  <a:cubicBezTo>
                    <a:pt x="162" y="484"/>
                    <a:pt x="167" y="475"/>
                    <a:pt x="169" y="472"/>
                  </a:cubicBezTo>
                  <a:cubicBezTo>
                    <a:pt x="170" y="471"/>
                    <a:pt x="170" y="470"/>
                    <a:pt x="170" y="470"/>
                  </a:cubicBezTo>
                  <a:cubicBezTo>
                    <a:pt x="173" y="466"/>
                    <a:pt x="174" y="466"/>
                    <a:pt x="176" y="463"/>
                  </a:cubicBezTo>
                  <a:cubicBezTo>
                    <a:pt x="178" y="461"/>
                    <a:pt x="177" y="460"/>
                    <a:pt x="178" y="457"/>
                  </a:cubicBezTo>
                  <a:cubicBezTo>
                    <a:pt x="181" y="452"/>
                    <a:pt x="185" y="446"/>
                    <a:pt x="188" y="442"/>
                  </a:cubicBezTo>
                  <a:cubicBezTo>
                    <a:pt x="189" y="440"/>
                    <a:pt x="192" y="439"/>
                    <a:pt x="193" y="438"/>
                  </a:cubicBezTo>
                  <a:cubicBezTo>
                    <a:pt x="199" y="432"/>
                    <a:pt x="200" y="426"/>
                    <a:pt x="204" y="423"/>
                  </a:cubicBezTo>
                  <a:cubicBezTo>
                    <a:pt x="204" y="423"/>
                    <a:pt x="205" y="421"/>
                    <a:pt x="207" y="419"/>
                  </a:cubicBezTo>
                  <a:cubicBezTo>
                    <a:pt x="209" y="418"/>
                    <a:pt x="211" y="416"/>
                    <a:pt x="211" y="416"/>
                  </a:cubicBezTo>
                  <a:cubicBezTo>
                    <a:pt x="212" y="414"/>
                    <a:pt x="212" y="411"/>
                    <a:pt x="215" y="407"/>
                  </a:cubicBezTo>
                  <a:cubicBezTo>
                    <a:pt x="221" y="400"/>
                    <a:pt x="226" y="399"/>
                    <a:pt x="231" y="395"/>
                  </a:cubicBezTo>
                  <a:cubicBezTo>
                    <a:pt x="232" y="393"/>
                    <a:pt x="233" y="390"/>
                    <a:pt x="235" y="388"/>
                  </a:cubicBezTo>
                  <a:cubicBezTo>
                    <a:pt x="238" y="384"/>
                    <a:pt x="241" y="382"/>
                    <a:pt x="244" y="378"/>
                  </a:cubicBezTo>
                  <a:cubicBezTo>
                    <a:pt x="246" y="374"/>
                    <a:pt x="249" y="367"/>
                    <a:pt x="253" y="365"/>
                  </a:cubicBezTo>
                  <a:cubicBezTo>
                    <a:pt x="257" y="364"/>
                    <a:pt x="262" y="354"/>
                    <a:pt x="266" y="350"/>
                  </a:cubicBezTo>
                  <a:cubicBezTo>
                    <a:pt x="268" y="348"/>
                    <a:pt x="269" y="349"/>
                    <a:pt x="271" y="347"/>
                  </a:cubicBezTo>
                  <a:cubicBezTo>
                    <a:pt x="278" y="343"/>
                    <a:pt x="278" y="340"/>
                    <a:pt x="281" y="336"/>
                  </a:cubicBezTo>
                  <a:cubicBezTo>
                    <a:pt x="282" y="335"/>
                    <a:pt x="283" y="333"/>
                    <a:pt x="284" y="332"/>
                  </a:cubicBezTo>
                  <a:cubicBezTo>
                    <a:pt x="285" y="331"/>
                    <a:pt x="287" y="330"/>
                    <a:pt x="288" y="329"/>
                  </a:cubicBezTo>
                  <a:cubicBezTo>
                    <a:pt x="290" y="328"/>
                    <a:pt x="292" y="327"/>
                    <a:pt x="294" y="325"/>
                  </a:cubicBezTo>
                  <a:cubicBezTo>
                    <a:pt x="298" y="323"/>
                    <a:pt x="302" y="321"/>
                    <a:pt x="305" y="317"/>
                  </a:cubicBezTo>
                  <a:cubicBezTo>
                    <a:pt x="308" y="314"/>
                    <a:pt x="309" y="310"/>
                    <a:pt x="312" y="308"/>
                  </a:cubicBezTo>
                  <a:cubicBezTo>
                    <a:pt x="315" y="306"/>
                    <a:pt x="318" y="305"/>
                    <a:pt x="321" y="304"/>
                  </a:cubicBezTo>
                  <a:cubicBezTo>
                    <a:pt x="323" y="303"/>
                    <a:pt x="326" y="300"/>
                    <a:pt x="329" y="298"/>
                  </a:cubicBezTo>
                  <a:cubicBezTo>
                    <a:pt x="332" y="296"/>
                    <a:pt x="335" y="294"/>
                    <a:pt x="338" y="292"/>
                  </a:cubicBezTo>
                  <a:cubicBezTo>
                    <a:pt x="342" y="290"/>
                    <a:pt x="345" y="290"/>
                    <a:pt x="348" y="288"/>
                  </a:cubicBezTo>
                  <a:cubicBezTo>
                    <a:pt x="350" y="287"/>
                    <a:pt x="352" y="284"/>
                    <a:pt x="355" y="282"/>
                  </a:cubicBezTo>
                  <a:cubicBezTo>
                    <a:pt x="357" y="280"/>
                    <a:pt x="362" y="278"/>
                    <a:pt x="363" y="277"/>
                  </a:cubicBezTo>
                  <a:cubicBezTo>
                    <a:pt x="366" y="274"/>
                    <a:pt x="362" y="275"/>
                    <a:pt x="366" y="273"/>
                  </a:cubicBezTo>
                  <a:cubicBezTo>
                    <a:pt x="369" y="271"/>
                    <a:pt x="374" y="263"/>
                    <a:pt x="377" y="261"/>
                  </a:cubicBezTo>
                  <a:cubicBezTo>
                    <a:pt x="378" y="261"/>
                    <a:pt x="385" y="261"/>
                    <a:pt x="384" y="257"/>
                  </a:cubicBezTo>
                  <a:cubicBezTo>
                    <a:pt x="385" y="259"/>
                    <a:pt x="383" y="260"/>
                    <a:pt x="385" y="261"/>
                  </a:cubicBezTo>
                  <a:cubicBezTo>
                    <a:pt x="387" y="260"/>
                    <a:pt x="390" y="260"/>
                    <a:pt x="393" y="259"/>
                  </a:cubicBezTo>
                  <a:cubicBezTo>
                    <a:pt x="395" y="258"/>
                    <a:pt x="399" y="254"/>
                    <a:pt x="403" y="252"/>
                  </a:cubicBezTo>
                  <a:cubicBezTo>
                    <a:pt x="407" y="250"/>
                    <a:pt x="410" y="250"/>
                    <a:pt x="410" y="247"/>
                  </a:cubicBezTo>
                  <a:cubicBezTo>
                    <a:pt x="413" y="245"/>
                    <a:pt x="414" y="248"/>
                    <a:pt x="418" y="245"/>
                  </a:cubicBezTo>
                  <a:cubicBezTo>
                    <a:pt x="417" y="244"/>
                    <a:pt x="414" y="244"/>
                    <a:pt x="418" y="242"/>
                  </a:cubicBezTo>
                  <a:cubicBezTo>
                    <a:pt x="421" y="242"/>
                    <a:pt x="424" y="241"/>
                    <a:pt x="427" y="239"/>
                  </a:cubicBezTo>
                  <a:cubicBezTo>
                    <a:pt x="431" y="237"/>
                    <a:pt x="434" y="235"/>
                    <a:pt x="437" y="233"/>
                  </a:cubicBezTo>
                  <a:cubicBezTo>
                    <a:pt x="445" y="230"/>
                    <a:pt x="456" y="227"/>
                    <a:pt x="466" y="221"/>
                  </a:cubicBezTo>
                  <a:cubicBezTo>
                    <a:pt x="469" y="218"/>
                    <a:pt x="472" y="212"/>
                    <a:pt x="478" y="212"/>
                  </a:cubicBezTo>
                  <a:cubicBezTo>
                    <a:pt x="478" y="213"/>
                    <a:pt x="474" y="214"/>
                    <a:pt x="476" y="215"/>
                  </a:cubicBezTo>
                  <a:cubicBezTo>
                    <a:pt x="483" y="213"/>
                    <a:pt x="485" y="212"/>
                    <a:pt x="487" y="210"/>
                  </a:cubicBezTo>
                  <a:cubicBezTo>
                    <a:pt x="489" y="208"/>
                    <a:pt x="490" y="206"/>
                    <a:pt x="494" y="205"/>
                  </a:cubicBezTo>
                  <a:cubicBezTo>
                    <a:pt x="496" y="206"/>
                    <a:pt x="491" y="207"/>
                    <a:pt x="492" y="208"/>
                  </a:cubicBezTo>
                  <a:cubicBezTo>
                    <a:pt x="492" y="209"/>
                    <a:pt x="497" y="206"/>
                    <a:pt x="497" y="209"/>
                  </a:cubicBezTo>
                  <a:cubicBezTo>
                    <a:pt x="492" y="211"/>
                    <a:pt x="481" y="217"/>
                    <a:pt x="478" y="218"/>
                  </a:cubicBezTo>
                  <a:cubicBezTo>
                    <a:pt x="477" y="219"/>
                    <a:pt x="476" y="218"/>
                    <a:pt x="474" y="219"/>
                  </a:cubicBezTo>
                  <a:cubicBezTo>
                    <a:pt x="472" y="220"/>
                    <a:pt x="471" y="222"/>
                    <a:pt x="469" y="223"/>
                  </a:cubicBezTo>
                  <a:cubicBezTo>
                    <a:pt x="465" y="225"/>
                    <a:pt x="461" y="226"/>
                    <a:pt x="457" y="228"/>
                  </a:cubicBezTo>
                  <a:cubicBezTo>
                    <a:pt x="453" y="230"/>
                    <a:pt x="449" y="232"/>
                    <a:pt x="446" y="234"/>
                  </a:cubicBezTo>
                  <a:cubicBezTo>
                    <a:pt x="443" y="235"/>
                    <a:pt x="442" y="238"/>
                    <a:pt x="440" y="239"/>
                  </a:cubicBezTo>
                  <a:cubicBezTo>
                    <a:pt x="435" y="241"/>
                    <a:pt x="431" y="242"/>
                    <a:pt x="427" y="245"/>
                  </a:cubicBezTo>
                  <a:cubicBezTo>
                    <a:pt x="419" y="250"/>
                    <a:pt x="406" y="256"/>
                    <a:pt x="398" y="262"/>
                  </a:cubicBezTo>
                  <a:cubicBezTo>
                    <a:pt x="397" y="263"/>
                    <a:pt x="396" y="265"/>
                    <a:pt x="394" y="267"/>
                  </a:cubicBezTo>
                  <a:cubicBezTo>
                    <a:pt x="391" y="269"/>
                    <a:pt x="387" y="271"/>
                    <a:pt x="385" y="273"/>
                  </a:cubicBezTo>
                  <a:cubicBezTo>
                    <a:pt x="383" y="275"/>
                    <a:pt x="383" y="278"/>
                    <a:pt x="380" y="280"/>
                  </a:cubicBezTo>
                  <a:cubicBezTo>
                    <a:pt x="380" y="280"/>
                    <a:pt x="378" y="279"/>
                    <a:pt x="378" y="279"/>
                  </a:cubicBezTo>
                  <a:cubicBezTo>
                    <a:pt x="377" y="280"/>
                    <a:pt x="377" y="281"/>
                    <a:pt x="376" y="282"/>
                  </a:cubicBezTo>
                  <a:cubicBezTo>
                    <a:pt x="384" y="283"/>
                    <a:pt x="374" y="290"/>
                    <a:pt x="377" y="294"/>
                  </a:cubicBezTo>
                  <a:cubicBezTo>
                    <a:pt x="383" y="291"/>
                    <a:pt x="387" y="290"/>
                    <a:pt x="393" y="285"/>
                  </a:cubicBezTo>
                  <a:cubicBezTo>
                    <a:pt x="396" y="283"/>
                    <a:pt x="398" y="280"/>
                    <a:pt x="401" y="278"/>
                  </a:cubicBezTo>
                  <a:cubicBezTo>
                    <a:pt x="404" y="277"/>
                    <a:pt x="406" y="277"/>
                    <a:pt x="409" y="276"/>
                  </a:cubicBezTo>
                  <a:cubicBezTo>
                    <a:pt x="414" y="274"/>
                    <a:pt x="414" y="272"/>
                    <a:pt x="417" y="271"/>
                  </a:cubicBezTo>
                  <a:cubicBezTo>
                    <a:pt x="418" y="270"/>
                    <a:pt x="419" y="271"/>
                    <a:pt x="421" y="270"/>
                  </a:cubicBezTo>
                  <a:cubicBezTo>
                    <a:pt x="424" y="268"/>
                    <a:pt x="429" y="265"/>
                    <a:pt x="431" y="263"/>
                  </a:cubicBezTo>
                  <a:cubicBezTo>
                    <a:pt x="433" y="261"/>
                    <a:pt x="437" y="258"/>
                    <a:pt x="441" y="256"/>
                  </a:cubicBezTo>
                  <a:cubicBezTo>
                    <a:pt x="445" y="254"/>
                    <a:pt x="449" y="251"/>
                    <a:pt x="451" y="251"/>
                  </a:cubicBezTo>
                  <a:cubicBezTo>
                    <a:pt x="453" y="250"/>
                    <a:pt x="457" y="249"/>
                    <a:pt x="460" y="248"/>
                  </a:cubicBezTo>
                  <a:cubicBezTo>
                    <a:pt x="461" y="247"/>
                    <a:pt x="464" y="244"/>
                    <a:pt x="466" y="243"/>
                  </a:cubicBezTo>
                  <a:cubicBezTo>
                    <a:pt x="470" y="241"/>
                    <a:pt x="477" y="238"/>
                    <a:pt x="481" y="236"/>
                  </a:cubicBezTo>
                  <a:cubicBezTo>
                    <a:pt x="484" y="235"/>
                    <a:pt x="486" y="235"/>
                    <a:pt x="488" y="234"/>
                  </a:cubicBezTo>
                  <a:cubicBezTo>
                    <a:pt x="490" y="232"/>
                    <a:pt x="492" y="230"/>
                    <a:pt x="495" y="229"/>
                  </a:cubicBezTo>
                  <a:cubicBezTo>
                    <a:pt x="500" y="227"/>
                    <a:pt x="507" y="224"/>
                    <a:pt x="514" y="222"/>
                  </a:cubicBezTo>
                  <a:cubicBezTo>
                    <a:pt x="521" y="220"/>
                    <a:pt x="529" y="217"/>
                    <a:pt x="537" y="215"/>
                  </a:cubicBezTo>
                  <a:cubicBezTo>
                    <a:pt x="539" y="214"/>
                    <a:pt x="542" y="212"/>
                    <a:pt x="544" y="211"/>
                  </a:cubicBezTo>
                  <a:cubicBezTo>
                    <a:pt x="546" y="210"/>
                    <a:pt x="549" y="209"/>
                    <a:pt x="551" y="209"/>
                  </a:cubicBezTo>
                  <a:cubicBezTo>
                    <a:pt x="557" y="207"/>
                    <a:pt x="565" y="206"/>
                    <a:pt x="571" y="204"/>
                  </a:cubicBezTo>
                  <a:cubicBezTo>
                    <a:pt x="577" y="203"/>
                    <a:pt x="581" y="200"/>
                    <a:pt x="587" y="198"/>
                  </a:cubicBezTo>
                  <a:cubicBezTo>
                    <a:pt x="592" y="197"/>
                    <a:pt x="598" y="197"/>
                    <a:pt x="604" y="197"/>
                  </a:cubicBezTo>
                  <a:cubicBezTo>
                    <a:pt x="610" y="196"/>
                    <a:pt x="617" y="195"/>
                    <a:pt x="623" y="193"/>
                  </a:cubicBezTo>
                  <a:cubicBezTo>
                    <a:pt x="626" y="193"/>
                    <a:pt x="627" y="193"/>
                    <a:pt x="629" y="192"/>
                  </a:cubicBezTo>
                  <a:cubicBezTo>
                    <a:pt x="631" y="192"/>
                    <a:pt x="633" y="192"/>
                    <a:pt x="634" y="192"/>
                  </a:cubicBezTo>
                  <a:cubicBezTo>
                    <a:pt x="637" y="192"/>
                    <a:pt x="640" y="191"/>
                    <a:pt x="643" y="191"/>
                  </a:cubicBezTo>
                  <a:cubicBezTo>
                    <a:pt x="648" y="190"/>
                    <a:pt x="654" y="189"/>
                    <a:pt x="659" y="188"/>
                  </a:cubicBezTo>
                  <a:cubicBezTo>
                    <a:pt x="661" y="189"/>
                    <a:pt x="665" y="190"/>
                    <a:pt x="668" y="190"/>
                  </a:cubicBezTo>
                  <a:cubicBezTo>
                    <a:pt x="671" y="190"/>
                    <a:pt x="674" y="187"/>
                    <a:pt x="679" y="187"/>
                  </a:cubicBezTo>
                  <a:cubicBezTo>
                    <a:pt x="679" y="187"/>
                    <a:pt x="681" y="188"/>
                    <a:pt x="683" y="187"/>
                  </a:cubicBezTo>
                  <a:cubicBezTo>
                    <a:pt x="687" y="189"/>
                    <a:pt x="682" y="190"/>
                    <a:pt x="685" y="191"/>
                  </a:cubicBezTo>
                  <a:cubicBezTo>
                    <a:pt x="692" y="192"/>
                    <a:pt x="687" y="187"/>
                    <a:pt x="692" y="187"/>
                  </a:cubicBezTo>
                  <a:cubicBezTo>
                    <a:pt x="696" y="189"/>
                    <a:pt x="700" y="186"/>
                    <a:pt x="702" y="187"/>
                  </a:cubicBezTo>
                  <a:cubicBezTo>
                    <a:pt x="704" y="187"/>
                    <a:pt x="702" y="190"/>
                    <a:pt x="706" y="189"/>
                  </a:cubicBezTo>
                  <a:cubicBezTo>
                    <a:pt x="712" y="189"/>
                    <a:pt x="705" y="187"/>
                    <a:pt x="709" y="186"/>
                  </a:cubicBezTo>
                  <a:cubicBezTo>
                    <a:pt x="714" y="188"/>
                    <a:pt x="721" y="186"/>
                    <a:pt x="728" y="187"/>
                  </a:cubicBezTo>
                  <a:cubicBezTo>
                    <a:pt x="731" y="188"/>
                    <a:pt x="732" y="190"/>
                    <a:pt x="735" y="190"/>
                  </a:cubicBezTo>
                  <a:cubicBezTo>
                    <a:pt x="737" y="190"/>
                    <a:pt x="738" y="189"/>
                    <a:pt x="740" y="190"/>
                  </a:cubicBezTo>
                  <a:cubicBezTo>
                    <a:pt x="742" y="190"/>
                    <a:pt x="746" y="191"/>
                    <a:pt x="748" y="191"/>
                  </a:cubicBezTo>
                  <a:cubicBezTo>
                    <a:pt x="751" y="191"/>
                    <a:pt x="754" y="190"/>
                    <a:pt x="757" y="191"/>
                  </a:cubicBezTo>
                  <a:cubicBezTo>
                    <a:pt x="759" y="191"/>
                    <a:pt x="757" y="192"/>
                    <a:pt x="758" y="193"/>
                  </a:cubicBezTo>
                  <a:cubicBezTo>
                    <a:pt x="762" y="196"/>
                    <a:pt x="767" y="195"/>
                    <a:pt x="772" y="194"/>
                  </a:cubicBezTo>
                  <a:cubicBezTo>
                    <a:pt x="777" y="194"/>
                    <a:pt x="781" y="193"/>
                    <a:pt x="783" y="194"/>
                  </a:cubicBezTo>
                  <a:cubicBezTo>
                    <a:pt x="784" y="195"/>
                    <a:pt x="779" y="195"/>
                    <a:pt x="780" y="195"/>
                  </a:cubicBezTo>
                  <a:cubicBezTo>
                    <a:pt x="784" y="196"/>
                    <a:pt x="789" y="191"/>
                    <a:pt x="792" y="196"/>
                  </a:cubicBezTo>
                  <a:cubicBezTo>
                    <a:pt x="790" y="196"/>
                    <a:pt x="786" y="195"/>
                    <a:pt x="786" y="196"/>
                  </a:cubicBezTo>
                  <a:cubicBezTo>
                    <a:pt x="793" y="200"/>
                    <a:pt x="795" y="195"/>
                    <a:pt x="801" y="195"/>
                  </a:cubicBezTo>
                  <a:cubicBezTo>
                    <a:pt x="805" y="195"/>
                    <a:pt x="811" y="197"/>
                    <a:pt x="817" y="198"/>
                  </a:cubicBezTo>
                  <a:cubicBezTo>
                    <a:pt x="820" y="199"/>
                    <a:pt x="823" y="199"/>
                    <a:pt x="827" y="200"/>
                  </a:cubicBezTo>
                  <a:cubicBezTo>
                    <a:pt x="831" y="201"/>
                    <a:pt x="834" y="202"/>
                    <a:pt x="836" y="203"/>
                  </a:cubicBezTo>
                  <a:cubicBezTo>
                    <a:pt x="839" y="204"/>
                    <a:pt x="840" y="207"/>
                    <a:pt x="842" y="208"/>
                  </a:cubicBezTo>
                  <a:cubicBezTo>
                    <a:pt x="844" y="209"/>
                    <a:pt x="848" y="210"/>
                    <a:pt x="851" y="211"/>
                  </a:cubicBezTo>
                  <a:cubicBezTo>
                    <a:pt x="855" y="212"/>
                    <a:pt x="858" y="213"/>
                    <a:pt x="859" y="213"/>
                  </a:cubicBezTo>
                  <a:cubicBezTo>
                    <a:pt x="861" y="214"/>
                    <a:pt x="861" y="213"/>
                    <a:pt x="863" y="213"/>
                  </a:cubicBezTo>
                  <a:cubicBezTo>
                    <a:pt x="863" y="213"/>
                    <a:pt x="865" y="215"/>
                    <a:pt x="866" y="215"/>
                  </a:cubicBezTo>
                  <a:cubicBezTo>
                    <a:pt x="867" y="216"/>
                    <a:pt x="868" y="214"/>
                    <a:pt x="869" y="215"/>
                  </a:cubicBezTo>
                  <a:cubicBezTo>
                    <a:pt x="871" y="215"/>
                    <a:pt x="872" y="217"/>
                    <a:pt x="875" y="217"/>
                  </a:cubicBezTo>
                  <a:cubicBezTo>
                    <a:pt x="879" y="215"/>
                    <a:pt x="885" y="219"/>
                    <a:pt x="896" y="223"/>
                  </a:cubicBezTo>
                  <a:cubicBezTo>
                    <a:pt x="906" y="226"/>
                    <a:pt x="917" y="231"/>
                    <a:pt x="927" y="235"/>
                  </a:cubicBezTo>
                  <a:cubicBezTo>
                    <a:pt x="932" y="237"/>
                    <a:pt x="937" y="239"/>
                    <a:pt x="941" y="241"/>
                  </a:cubicBezTo>
                  <a:cubicBezTo>
                    <a:pt x="945" y="243"/>
                    <a:pt x="949" y="245"/>
                    <a:pt x="952" y="247"/>
                  </a:cubicBezTo>
                  <a:cubicBezTo>
                    <a:pt x="952" y="248"/>
                    <a:pt x="950" y="250"/>
                    <a:pt x="954" y="251"/>
                  </a:cubicBezTo>
                  <a:cubicBezTo>
                    <a:pt x="956" y="251"/>
                    <a:pt x="954" y="249"/>
                    <a:pt x="956" y="249"/>
                  </a:cubicBezTo>
                  <a:cubicBezTo>
                    <a:pt x="958" y="249"/>
                    <a:pt x="965" y="252"/>
                    <a:pt x="967" y="254"/>
                  </a:cubicBezTo>
                  <a:cubicBezTo>
                    <a:pt x="969" y="255"/>
                    <a:pt x="967" y="255"/>
                    <a:pt x="968" y="256"/>
                  </a:cubicBezTo>
                  <a:cubicBezTo>
                    <a:pt x="970" y="260"/>
                    <a:pt x="983" y="264"/>
                    <a:pt x="984" y="265"/>
                  </a:cubicBezTo>
                  <a:cubicBezTo>
                    <a:pt x="984" y="265"/>
                    <a:pt x="986" y="268"/>
                    <a:pt x="987" y="269"/>
                  </a:cubicBezTo>
                  <a:cubicBezTo>
                    <a:pt x="994" y="274"/>
                    <a:pt x="999" y="274"/>
                    <a:pt x="1004" y="277"/>
                  </a:cubicBezTo>
                  <a:cubicBezTo>
                    <a:pt x="1006" y="278"/>
                    <a:pt x="1007" y="281"/>
                    <a:pt x="1009" y="282"/>
                  </a:cubicBezTo>
                  <a:cubicBezTo>
                    <a:pt x="1011" y="283"/>
                    <a:pt x="1014" y="284"/>
                    <a:pt x="1016" y="286"/>
                  </a:cubicBezTo>
                  <a:cubicBezTo>
                    <a:pt x="1018" y="287"/>
                    <a:pt x="1018" y="288"/>
                    <a:pt x="1020" y="289"/>
                  </a:cubicBezTo>
                  <a:cubicBezTo>
                    <a:pt x="1021" y="290"/>
                    <a:pt x="1023" y="290"/>
                    <a:pt x="1025" y="291"/>
                  </a:cubicBezTo>
                  <a:cubicBezTo>
                    <a:pt x="1028" y="293"/>
                    <a:pt x="1027" y="294"/>
                    <a:pt x="1030" y="296"/>
                  </a:cubicBezTo>
                  <a:cubicBezTo>
                    <a:pt x="1032" y="297"/>
                    <a:pt x="1033" y="296"/>
                    <a:pt x="1035" y="299"/>
                  </a:cubicBezTo>
                  <a:cubicBezTo>
                    <a:pt x="1039" y="302"/>
                    <a:pt x="1040" y="304"/>
                    <a:pt x="1043" y="306"/>
                  </a:cubicBezTo>
                  <a:cubicBezTo>
                    <a:pt x="1045" y="308"/>
                    <a:pt x="1048" y="309"/>
                    <a:pt x="1049" y="310"/>
                  </a:cubicBezTo>
                  <a:cubicBezTo>
                    <a:pt x="1051" y="312"/>
                    <a:pt x="1052" y="315"/>
                    <a:pt x="1054" y="317"/>
                  </a:cubicBezTo>
                  <a:cubicBezTo>
                    <a:pt x="1055" y="319"/>
                    <a:pt x="1058" y="320"/>
                    <a:pt x="1060" y="322"/>
                  </a:cubicBezTo>
                  <a:cubicBezTo>
                    <a:pt x="1063" y="325"/>
                    <a:pt x="1066" y="329"/>
                    <a:pt x="1069" y="332"/>
                  </a:cubicBezTo>
                  <a:cubicBezTo>
                    <a:pt x="1071" y="334"/>
                    <a:pt x="1072" y="333"/>
                    <a:pt x="1074" y="335"/>
                  </a:cubicBezTo>
                  <a:cubicBezTo>
                    <a:pt x="1079" y="339"/>
                    <a:pt x="1086" y="346"/>
                    <a:pt x="1092" y="352"/>
                  </a:cubicBezTo>
                  <a:cubicBezTo>
                    <a:pt x="1096" y="356"/>
                    <a:pt x="1100" y="361"/>
                    <a:pt x="1103" y="364"/>
                  </a:cubicBezTo>
                  <a:cubicBezTo>
                    <a:pt x="1108" y="369"/>
                    <a:pt x="1111" y="371"/>
                    <a:pt x="1113" y="374"/>
                  </a:cubicBezTo>
                  <a:cubicBezTo>
                    <a:pt x="1115" y="377"/>
                    <a:pt x="1114" y="380"/>
                    <a:pt x="1117" y="382"/>
                  </a:cubicBezTo>
                  <a:cubicBezTo>
                    <a:pt x="1118" y="385"/>
                    <a:pt x="1123" y="387"/>
                    <a:pt x="1125" y="389"/>
                  </a:cubicBezTo>
                  <a:cubicBezTo>
                    <a:pt x="1126" y="390"/>
                    <a:pt x="1126" y="391"/>
                    <a:pt x="1127" y="393"/>
                  </a:cubicBezTo>
                  <a:cubicBezTo>
                    <a:pt x="1129" y="395"/>
                    <a:pt x="1130" y="394"/>
                    <a:pt x="1132" y="397"/>
                  </a:cubicBezTo>
                  <a:cubicBezTo>
                    <a:pt x="1133" y="399"/>
                    <a:pt x="1131" y="398"/>
                    <a:pt x="1132" y="399"/>
                  </a:cubicBezTo>
                  <a:cubicBezTo>
                    <a:pt x="1132" y="403"/>
                    <a:pt x="1139" y="408"/>
                    <a:pt x="1141" y="411"/>
                  </a:cubicBezTo>
                  <a:cubicBezTo>
                    <a:pt x="1147" y="419"/>
                    <a:pt x="1154" y="430"/>
                    <a:pt x="1158" y="438"/>
                  </a:cubicBezTo>
                  <a:cubicBezTo>
                    <a:pt x="1159" y="440"/>
                    <a:pt x="1161" y="442"/>
                    <a:pt x="1162" y="444"/>
                  </a:cubicBezTo>
                  <a:cubicBezTo>
                    <a:pt x="1163" y="446"/>
                    <a:pt x="1163" y="448"/>
                    <a:pt x="1164" y="450"/>
                  </a:cubicBezTo>
                  <a:cubicBezTo>
                    <a:pt x="1167" y="455"/>
                    <a:pt x="1171" y="460"/>
                    <a:pt x="1172" y="462"/>
                  </a:cubicBezTo>
                  <a:cubicBezTo>
                    <a:pt x="1173" y="463"/>
                    <a:pt x="1173" y="464"/>
                    <a:pt x="1174" y="467"/>
                  </a:cubicBezTo>
                  <a:cubicBezTo>
                    <a:pt x="1176" y="469"/>
                    <a:pt x="1177" y="470"/>
                    <a:pt x="1179" y="472"/>
                  </a:cubicBezTo>
                  <a:cubicBezTo>
                    <a:pt x="1180" y="475"/>
                    <a:pt x="1180" y="479"/>
                    <a:pt x="1181" y="481"/>
                  </a:cubicBezTo>
                  <a:cubicBezTo>
                    <a:pt x="1182" y="484"/>
                    <a:pt x="1185" y="485"/>
                    <a:pt x="1186" y="489"/>
                  </a:cubicBezTo>
                  <a:cubicBezTo>
                    <a:pt x="1188" y="495"/>
                    <a:pt x="1190" y="495"/>
                    <a:pt x="1193" y="499"/>
                  </a:cubicBezTo>
                  <a:cubicBezTo>
                    <a:pt x="1194" y="500"/>
                    <a:pt x="1193" y="502"/>
                    <a:pt x="1194" y="505"/>
                  </a:cubicBezTo>
                  <a:cubicBezTo>
                    <a:pt x="1195" y="507"/>
                    <a:pt x="1197" y="509"/>
                    <a:pt x="1198" y="511"/>
                  </a:cubicBezTo>
                  <a:cubicBezTo>
                    <a:pt x="1203" y="521"/>
                    <a:pt x="1201" y="522"/>
                    <a:pt x="1204" y="528"/>
                  </a:cubicBezTo>
                  <a:cubicBezTo>
                    <a:pt x="1204" y="529"/>
                    <a:pt x="1206" y="531"/>
                    <a:pt x="1207" y="533"/>
                  </a:cubicBezTo>
                  <a:cubicBezTo>
                    <a:pt x="1208" y="536"/>
                    <a:pt x="1208" y="540"/>
                    <a:pt x="1209" y="542"/>
                  </a:cubicBezTo>
                  <a:cubicBezTo>
                    <a:pt x="1211" y="544"/>
                    <a:pt x="1212" y="544"/>
                    <a:pt x="1213" y="546"/>
                  </a:cubicBezTo>
                  <a:cubicBezTo>
                    <a:pt x="1214" y="548"/>
                    <a:pt x="1215" y="550"/>
                    <a:pt x="1215" y="552"/>
                  </a:cubicBezTo>
                  <a:cubicBezTo>
                    <a:pt x="1216" y="554"/>
                    <a:pt x="1217" y="556"/>
                    <a:pt x="1217" y="558"/>
                  </a:cubicBezTo>
                  <a:cubicBezTo>
                    <a:pt x="1218" y="562"/>
                    <a:pt x="1220" y="567"/>
                    <a:pt x="1221" y="571"/>
                  </a:cubicBezTo>
                  <a:cubicBezTo>
                    <a:pt x="1223" y="577"/>
                    <a:pt x="1223" y="575"/>
                    <a:pt x="1223" y="579"/>
                  </a:cubicBezTo>
                  <a:cubicBezTo>
                    <a:pt x="1223" y="587"/>
                    <a:pt x="1224" y="595"/>
                    <a:pt x="1229" y="599"/>
                  </a:cubicBezTo>
                  <a:cubicBezTo>
                    <a:pt x="1229" y="603"/>
                    <a:pt x="1227" y="604"/>
                    <a:pt x="1227" y="607"/>
                  </a:cubicBezTo>
                  <a:cubicBezTo>
                    <a:pt x="1229" y="616"/>
                    <a:pt x="1240" y="624"/>
                    <a:pt x="1235" y="629"/>
                  </a:cubicBezTo>
                  <a:cubicBezTo>
                    <a:pt x="1234" y="626"/>
                    <a:pt x="1234" y="618"/>
                    <a:pt x="1231" y="620"/>
                  </a:cubicBezTo>
                  <a:cubicBezTo>
                    <a:pt x="1232" y="624"/>
                    <a:pt x="1233" y="629"/>
                    <a:pt x="1234" y="633"/>
                  </a:cubicBezTo>
                  <a:cubicBezTo>
                    <a:pt x="1235" y="637"/>
                    <a:pt x="1236" y="641"/>
                    <a:pt x="1237" y="644"/>
                  </a:cubicBezTo>
                  <a:cubicBezTo>
                    <a:pt x="1238" y="648"/>
                    <a:pt x="1239" y="652"/>
                    <a:pt x="1239" y="655"/>
                  </a:cubicBezTo>
                  <a:cubicBezTo>
                    <a:pt x="1240" y="657"/>
                    <a:pt x="1240" y="658"/>
                    <a:pt x="1240" y="660"/>
                  </a:cubicBezTo>
                  <a:cubicBezTo>
                    <a:pt x="1240" y="661"/>
                    <a:pt x="1240" y="663"/>
                    <a:pt x="1240" y="665"/>
                  </a:cubicBezTo>
                  <a:cubicBezTo>
                    <a:pt x="1238" y="666"/>
                    <a:pt x="1239" y="658"/>
                    <a:pt x="1237" y="661"/>
                  </a:cubicBezTo>
                  <a:cubicBezTo>
                    <a:pt x="1236" y="666"/>
                    <a:pt x="1239" y="676"/>
                    <a:pt x="1237" y="680"/>
                  </a:cubicBezTo>
                  <a:cubicBezTo>
                    <a:pt x="1243" y="681"/>
                    <a:pt x="1239" y="691"/>
                    <a:pt x="1241" y="694"/>
                  </a:cubicBezTo>
                  <a:cubicBezTo>
                    <a:pt x="1243" y="689"/>
                    <a:pt x="1241" y="702"/>
                    <a:pt x="1244" y="705"/>
                  </a:cubicBezTo>
                  <a:cubicBezTo>
                    <a:pt x="1242" y="705"/>
                    <a:pt x="1240" y="703"/>
                    <a:pt x="1239" y="706"/>
                  </a:cubicBezTo>
                  <a:cubicBezTo>
                    <a:pt x="1239" y="709"/>
                    <a:pt x="1240" y="712"/>
                    <a:pt x="1241" y="715"/>
                  </a:cubicBezTo>
                  <a:cubicBezTo>
                    <a:pt x="1241" y="718"/>
                    <a:pt x="1242" y="721"/>
                    <a:pt x="1243" y="723"/>
                  </a:cubicBezTo>
                  <a:cubicBezTo>
                    <a:pt x="1243" y="725"/>
                    <a:pt x="1245" y="723"/>
                    <a:pt x="1246" y="727"/>
                  </a:cubicBezTo>
                  <a:cubicBezTo>
                    <a:pt x="1245" y="731"/>
                    <a:pt x="1244" y="732"/>
                    <a:pt x="1244" y="736"/>
                  </a:cubicBezTo>
                  <a:cubicBezTo>
                    <a:pt x="1244" y="739"/>
                    <a:pt x="1245" y="742"/>
                    <a:pt x="1245" y="744"/>
                  </a:cubicBezTo>
                  <a:cubicBezTo>
                    <a:pt x="1245" y="747"/>
                    <a:pt x="1245" y="749"/>
                    <a:pt x="1244" y="749"/>
                  </a:cubicBezTo>
                  <a:cubicBezTo>
                    <a:pt x="1242" y="749"/>
                    <a:pt x="1243" y="744"/>
                    <a:pt x="1240" y="744"/>
                  </a:cubicBezTo>
                  <a:cubicBezTo>
                    <a:pt x="1239" y="748"/>
                    <a:pt x="1237" y="756"/>
                    <a:pt x="1238" y="761"/>
                  </a:cubicBezTo>
                  <a:cubicBezTo>
                    <a:pt x="1238" y="763"/>
                    <a:pt x="1241" y="764"/>
                    <a:pt x="1241" y="767"/>
                  </a:cubicBezTo>
                  <a:cubicBezTo>
                    <a:pt x="1242" y="767"/>
                    <a:pt x="1242" y="769"/>
                    <a:pt x="1242" y="770"/>
                  </a:cubicBezTo>
                  <a:cubicBezTo>
                    <a:pt x="1242" y="772"/>
                    <a:pt x="1242" y="773"/>
                    <a:pt x="1242" y="775"/>
                  </a:cubicBezTo>
                  <a:cubicBezTo>
                    <a:pt x="1242" y="779"/>
                    <a:pt x="1242" y="781"/>
                    <a:pt x="1242" y="781"/>
                  </a:cubicBezTo>
                  <a:cubicBezTo>
                    <a:pt x="1242" y="781"/>
                    <a:pt x="1239" y="778"/>
                    <a:pt x="1239" y="778"/>
                  </a:cubicBezTo>
                  <a:cubicBezTo>
                    <a:pt x="1237" y="781"/>
                    <a:pt x="1240" y="782"/>
                    <a:pt x="1240" y="784"/>
                  </a:cubicBezTo>
                  <a:cubicBezTo>
                    <a:pt x="1240" y="785"/>
                    <a:pt x="1237" y="785"/>
                    <a:pt x="1236" y="785"/>
                  </a:cubicBezTo>
                  <a:cubicBezTo>
                    <a:pt x="1236" y="786"/>
                    <a:pt x="1236" y="790"/>
                    <a:pt x="1235" y="791"/>
                  </a:cubicBezTo>
                  <a:cubicBezTo>
                    <a:pt x="1235" y="795"/>
                    <a:pt x="1241" y="797"/>
                    <a:pt x="1238" y="800"/>
                  </a:cubicBezTo>
                  <a:cubicBezTo>
                    <a:pt x="1237" y="800"/>
                    <a:pt x="1238" y="797"/>
                    <a:pt x="1237" y="797"/>
                  </a:cubicBezTo>
                  <a:cubicBezTo>
                    <a:pt x="1235" y="803"/>
                    <a:pt x="1232" y="808"/>
                    <a:pt x="1232" y="818"/>
                  </a:cubicBezTo>
                  <a:cubicBezTo>
                    <a:pt x="1235" y="820"/>
                    <a:pt x="1233" y="812"/>
                    <a:pt x="1236" y="814"/>
                  </a:cubicBezTo>
                  <a:cubicBezTo>
                    <a:pt x="1237" y="820"/>
                    <a:pt x="1233" y="818"/>
                    <a:pt x="1233" y="824"/>
                  </a:cubicBezTo>
                  <a:cubicBezTo>
                    <a:pt x="1231" y="826"/>
                    <a:pt x="1230" y="821"/>
                    <a:pt x="1229" y="828"/>
                  </a:cubicBezTo>
                  <a:cubicBezTo>
                    <a:pt x="1229" y="831"/>
                    <a:pt x="1232" y="829"/>
                    <a:pt x="1231" y="832"/>
                  </a:cubicBezTo>
                  <a:cubicBezTo>
                    <a:pt x="1229" y="833"/>
                    <a:pt x="1231" y="836"/>
                    <a:pt x="1230" y="838"/>
                  </a:cubicBezTo>
                  <a:cubicBezTo>
                    <a:pt x="1230" y="840"/>
                    <a:pt x="1229" y="843"/>
                    <a:pt x="1229" y="845"/>
                  </a:cubicBezTo>
                  <a:cubicBezTo>
                    <a:pt x="1229" y="845"/>
                    <a:pt x="1230" y="847"/>
                    <a:pt x="1230" y="848"/>
                  </a:cubicBezTo>
                  <a:cubicBezTo>
                    <a:pt x="1230" y="850"/>
                    <a:pt x="1229" y="853"/>
                    <a:pt x="1228" y="853"/>
                  </a:cubicBezTo>
                  <a:cubicBezTo>
                    <a:pt x="1226" y="853"/>
                    <a:pt x="1229" y="847"/>
                    <a:pt x="1229" y="845"/>
                  </a:cubicBezTo>
                  <a:cubicBezTo>
                    <a:pt x="1227" y="845"/>
                    <a:pt x="1226" y="846"/>
                    <a:pt x="1225" y="848"/>
                  </a:cubicBezTo>
                  <a:cubicBezTo>
                    <a:pt x="1225" y="849"/>
                    <a:pt x="1224" y="851"/>
                    <a:pt x="1224" y="853"/>
                  </a:cubicBezTo>
                  <a:cubicBezTo>
                    <a:pt x="1223" y="857"/>
                    <a:pt x="1223" y="862"/>
                    <a:pt x="1222" y="865"/>
                  </a:cubicBezTo>
                  <a:cubicBezTo>
                    <a:pt x="1221" y="869"/>
                    <a:pt x="1219" y="871"/>
                    <a:pt x="1218" y="874"/>
                  </a:cubicBezTo>
                  <a:cubicBezTo>
                    <a:pt x="1217" y="877"/>
                    <a:pt x="1217" y="878"/>
                    <a:pt x="1217" y="880"/>
                  </a:cubicBezTo>
                  <a:cubicBezTo>
                    <a:pt x="1216" y="888"/>
                    <a:pt x="1216" y="889"/>
                    <a:pt x="1215" y="894"/>
                  </a:cubicBezTo>
                  <a:cubicBezTo>
                    <a:pt x="1211" y="895"/>
                    <a:pt x="1210" y="906"/>
                    <a:pt x="1209" y="912"/>
                  </a:cubicBezTo>
                  <a:cubicBezTo>
                    <a:pt x="1208" y="913"/>
                    <a:pt x="1206" y="915"/>
                    <a:pt x="1205" y="916"/>
                  </a:cubicBezTo>
                  <a:cubicBezTo>
                    <a:pt x="1205" y="918"/>
                    <a:pt x="1204" y="920"/>
                    <a:pt x="1204" y="921"/>
                  </a:cubicBezTo>
                  <a:cubicBezTo>
                    <a:pt x="1203" y="923"/>
                    <a:pt x="1203" y="925"/>
                    <a:pt x="1202" y="926"/>
                  </a:cubicBezTo>
                  <a:cubicBezTo>
                    <a:pt x="1202" y="927"/>
                    <a:pt x="1199" y="929"/>
                    <a:pt x="1199" y="931"/>
                  </a:cubicBezTo>
                  <a:cubicBezTo>
                    <a:pt x="1194" y="938"/>
                    <a:pt x="1195" y="942"/>
                    <a:pt x="1192" y="942"/>
                  </a:cubicBezTo>
                  <a:cubicBezTo>
                    <a:pt x="1190" y="942"/>
                    <a:pt x="1189" y="949"/>
                    <a:pt x="1188" y="951"/>
                  </a:cubicBezTo>
                  <a:cubicBezTo>
                    <a:pt x="1187" y="953"/>
                    <a:pt x="1186" y="953"/>
                    <a:pt x="1186" y="956"/>
                  </a:cubicBezTo>
                  <a:cubicBezTo>
                    <a:pt x="1185" y="957"/>
                    <a:pt x="1186" y="958"/>
                    <a:pt x="1185" y="960"/>
                  </a:cubicBezTo>
                  <a:cubicBezTo>
                    <a:pt x="1184" y="962"/>
                    <a:pt x="1182" y="962"/>
                    <a:pt x="1181" y="964"/>
                  </a:cubicBezTo>
                  <a:cubicBezTo>
                    <a:pt x="1181" y="965"/>
                    <a:pt x="1182" y="966"/>
                    <a:pt x="1181" y="967"/>
                  </a:cubicBezTo>
                  <a:cubicBezTo>
                    <a:pt x="1178" y="973"/>
                    <a:pt x="1174" y="981"/>
                    <a:pt x="1170" y="987"/>
                  </a:cubicBezTo>
                  <a:cubicBezTo>
                    <a:pt x="1169" y="989"/>
                    <a:pt x="1175" y="988"/>
                    <a:pt x="1170" y="993"/>
                  </a:cubicBezTo>
                  <a:cubicBezTo>
                    <a:pt x="1166" y="996"/>
                    <a:pt x="1171" y="990"/>
                    <a:pt x="1168" y="989"/>
                  </a:cubicBezTo>
                  <a:cubicBezTo>
                    <a:pt x="1165" y="996"/>
                    <a:pt x="1161" y="999"/>
                    <a:pt x="1159" y="1002"/>
                  </a:cubicBezTo>
                  <a:cubicBezTo>
                    <a:pt x="1158" y="1003"/>
                    <a:pt x="1159" y="1004"/>
                    <a:pt x="1158" y="1006"/>
                  </a:cubicBezTo>
                  <a:cubicBezTo>
                    <a:pt x="1157" y="1007"/>
                    <a:pt x="1155" y="1008"/>
                    <a:pt x="1154" y="1010"/>
                  </a:cubicBezTo>
                  <a:cubicBezTo>
                    <a:pt x="1149" y="1016"/>
                    <a:pt x="1143" y="1024"/>
                    <a:pt x="1140" y="1029"/>
                  </a:cubicBezTo>
                  <a:cubicBezTo>
                    <a:pt x="1138" y="1033"/>
                    <a:pt x="1138" y="1038"/>
                    <a:pt x="1136" y="1041"/>
                  </a:cubicBezTo>
                  <a:cubicBezTo>
                    <a:pt x="1134" y="1045"/>
                    <a:pt x="1131" y="1048"/>
                    <a:pt x="1128" y="1052"/>
                  </a:cubicBezTo>
                  <a:cubicBezTo>
                    <a:pt x="1125" y="1055"/>
                    <a:pt x="1123" y="1058"/>
                    <a:pt x="1120" y="1062"/>
                  </a:cubicBezTo>
                  <a:cubicBezTo>
                    <a:pt x="1117" y="1060"/>
                    <a:pt x="1117" y="1060"/>
                    <a:pt x="1117" y="1060"/>
                  </a:cubicBezTo>
                  <a:cubicBezTo>
                    <a:pt x="1113" y="1064"/>
                    <a:pt x="1115" y="1065"/>
                    <a:pt x="1115" y="1067"/>
                  </a:cubicBezTo>
                  <a:cubicBezTo>
                    <a:pt x="1109" y="1065"/>
                    <a:pt x="1108" y="1072"/>
                    <a:pt x="1104" y="1076"/>
                  </a:cubicBezTo>
                  <a:cubicBezTo>
                    <a:pt x="1104" y="1076"/>
                    <a:pt x="1102" y="1078"/>
                    <a:pt x="1101" y="1079"/>
                  </a:cubicBezTo>
                  <a:cubicBezTo>
                    <a:pt x="1098" y="1082"/>
                    <a:pt x="1095" y="1086"/>
                    <a:pt x="1093" y="1089"/>
                  </a:cubicBezTo>
                  <a:cubicBezTo>
                    <a:pt x="1089" y="1090"/>
                    <a:pt x="1094" y="1084"/>
                    <a:pt x="1090" y="1086"/>
                  </a:cubicBezTo>
                  <a:cubicBezTo>
                    <a:pt x="1087" y="1090"/>
                    <a:pt x="1083" y="1094"/>
                    <a:pt x="1079" y="1098"/>
                  </a:cubicBezTo>
                  <a:cubicBezTo>
                    <a:pt x="1077" y="1100"/>
                    <a:pt x="1077" y="1103"/>
                    <a:pt x="1074" y="1105"/>
                  </a:cubicBezTo>
                  <a:cubicBezTo>
                    <a:pt x="1071" y="1107"/>
                    <a:pt x="1066" y="1109"/>
                    <a:pt x="1063" y="1111"/>
                  </a:cubicBezTo>
                  <a:cubicBezTo>
                    <a:pt x="1061" y="1113"/>
                    <a:pt x="1059" y="1117"/>
                    <a:pt x="1057" y="1119"/>
                  </a:cubicBezTo>
                  <a:cubicBezTo>
                    <a:pt x="1052" y="1123"/>
                    <a:pt x="1043" y="1128"/>
                    <a:pt x="1036" y="1134"/>
                  </a:cubicBezTo>
                  <a:cubicBezTo>
                    <a:pt x="1029" y="1138"/>
                    <a:pt x="1023" y="1145"/>
                    <a:pt x="1017" y="1149"/>
                  </a:cubicBezTo>
                  <a:cubicBezTo>
                    <a:pt x="1011" y="1152"/>
                    <a:pt x="1005" y="1154"/>
                    <a:pt x="1000" y="1157"/>
                  </a:cubicBezTo>
                  <a:cubicBezTo>
                    <a:pt x="998" y="1159"/>
                    <a:pt x="998" y="1161"/>
                    <a:pt x="996" y="1163"/>
                  </a:cubicBezTo>
                  <a:cubicBezTo>
                    <a:pt x="991" y="1166"/>
                    <a:pt x="987" y="1168"/>
                    <a:pt x="983" y="1169"/>
                  </a:cubicBezTo>
                  <a:cubicBezTo>
                    <a:pt x="979" y="1171"/>
                    <a:pt x="975" y="1172"/>
                    <a:pt x="971" y="1174"/>
                  </a:cubicBezTo>
                  <a:cubicBezTo>
                    <a:pt x="969" y="1175"/>
                    <a:pt x="968" y="1177"/>
                    <a:pt x="966" y="1178"/>
                  </a:cubicBezTo>
                  <a:cubicBezTo>
                    <a:pt x="964" y="1178"/>
                    <a:pt x="961" y="1178"/>
                    <a:pt x="961" y="1178"/>
                  </a:cubicBezTo>
                  <a:cubicBezTo>
                    <a:pt x="959" y="1179"/>
                    <a:pt x="958" y="1183"/>
                    <a:pt x="956" y="1184"/>
                  </a:cubicBezTo>
                  <a:cubicBezTo>
                    <a:pt x="953" y="1184"/>
                    <a:pt x="951" y="1183"/>
                    <a:pt x="948" y="1184"/>
                  </a:cubicBezTo>
                  <a:cubicBezTo>
                    <a:pt x="946" y="1185"/>
                    <a:pt x="944" y="1188"/>
                    <a:pt x="942" y="1189"/>
                  </a:cubicBezTo>
                  <a:cubicBezTo>
                    <a:pt x="937" y="1191"/>
                    <a:pt x="932" y="1192"/>
                    <a:pt x="929" y="1193"/>
                  </a:cubicBezTo>
                  <a:cubicBezTo>
                    <a:pt x="928" y="1193"/>
                    <a:pt x="928" y="1194"/>
                    <a:pt x="927" y="1195"/>
                  </a:cubicBezTo>
                  <a:cubicBezTo>
                    <a:pt x="925" y="1195"/>
                    <a:pt x="919" y="1198"/>
                    <a:pt x="916" y="1199"/>
                  </a:cubicBezTo>
                  <a:cubicBezTo>
                    <a:pt x="914" y="1200"/>
                    <a:pt x="912" y="1200"/>
                    <a:pt x="910" y="1200"/>
                  </a:cubicBezTo>
                  <a:cubicBezTo>
                    <a:pt x="908" y="1201"/>
                    <a:pt x="906" y="1201"/>
                    <a:pt x="904" y="1202"/>
                  </a:cubicBezTo>
                  <a:cubicBezTo>
                    <a:pt x="901" y="1203"/>
                    <a:pt x="898" y="1205"/>
                    <a:pt x="896" y="1205"/>
                  </a:cubicBezTo>
                  <a:cubicBezTo>
                    <a:pt x="894" y="1206"/>
                    <a:pt x="892" y="1205"/>
                    <a:pt x="890" y="1206"/>
                  </a:cubicBezTo>
                  <a:cubicBezTo>
                    <a:pt x="888" y="1206"/>
                    <a:pt x="887" y="1209"/>
                    <a:pt x="886" y="1209"/>
                  </a:cubicBezTo>
                  <a:cubicBezTo>
                    <a:pt x="885" y="1209"/>
                    <a:pt x="882" y="1209"/>
                    <a:pt x="880" y="1209"/>
                  </a:cubicBezTo>
                  <a:cubicBezTo>
                    <a:pt x="880" y="1209"/>
                    <a:pt x="878" y="1209"/>
                    <a:pt x="878" y="1209"/>
                  </a:cubicBezTo>
                  <a:cubicBezTo>
                    <a:pt x="878" y="1209"/>
                    <a:pt x="875" y="1208"/>
                    <a:pt x="876" y="1208"/>
                  </a:cubicBezTo>
                  <a:cubicBezTo>
                    <a:pt x="874" y="1208"/>
                    <a:pt x="873" y="1210"/>
                    <a:pt x="870" y="1211"/>
                  </a:cubicBezTo>
                  <a:cubicBezTo>
                    <a:pt x="867" y="1212"/>
                    <a:pt x="865" y="1212"/>
                    <a:pt x="864" y="1212"/>
                  </a:cubicBezTo>
                  <a:cubicBezTo>
                    <a:pt x="861" y="1213"/>
                    <a:pt x="859" y="1216"/>
                    <a:pt x="857" y="1216"/>
                  </a:cubicBezTo>
                  <a:cubicBezTo>
                    <a:pt x="851" y="1218"/>
                    <a:pt x="847" y="1215"/>
                    <a:pt x="843" y="1215"/>
                  </a:cubicBezTo>
                  <a:cubicBezTo>
                    <a:pt x="840" y="1216"/>
                    <a:pt x="836" y="1217"/>
                    <a:pt x="832" y="1218"/>
                  </a:cubicBezTo>
                  <a:cubicBezTo>
                    <a:pt x="828" y="1219"/>
                    <a:pt x="823" y="1221"/>
                    <a:pt x="818" y="1222"/>
                  </a:cubicBezTo>
                  <a:cubicBezTo>
                    <a:pt x="814" y="1223"/>
                    <a:pt x="809" y="1224"/>
                    <a:pt x="804" y="1224"/>
                  </a:cubicBezTo>
                  <a:cubicBezTo>
                    <a:pt x="799" y="1225"/>
                    <a:pt x="794" y="1226"/>
                    <a:pt x="790" y="1226"/>
                  </a:cubicBezTo>
                  <a:cubicBezTo>
                    <a:pt x="785" y="1227"/>
                    <a:pt x="779" y="1230"/>
                    <a:pt x="774" y="1231"/>
                  </a:cubicBezTo>
                  <a:cubicBezTo>
                    <a:pt x="772" y="1231"/>
                    <a:pt x="770" y="1231"/>
                    <a:pt x="767" y="1232"/>
                  </a:cubicBezTo>
                  <a:cubicBezTo>
                    <a:pt x="765" y="1232"/>
                    <a:pt x="763" y="1232"/>
                    <a:pt x="761" y="1232"/>
                  </a:cubicBezTo>
                  <a:cubicBezTo>
                    <a:pt x="756" y="1232"/>
                    <a:pt x="751" y="1232"/>
                    <a:pt x="747" y="1232"/>
                  </a:cubicBezTo>
                  <a:cubicBezTo>
                    <a:pt x="743" y="1232"/>
                    <a:pt x="738" y="1232"/>
                    <a:pt x="735" y="1233"/>
                  </a:cubicBezTo>
                  <a:cubicBezTo>
                    <a:pt x="731" y="1234"/>
                    <a:pt x="729" y="1235"/>
                    <a:pt x="727" y="1236"/>
                  </a:cubicBezTo>
                  <a:cubicBezTo>
                    <a:pt x="728" y="1235"/>
                    <a:pt x="727" y="1240"/>
                    <a:pt x="727" y="1240"/>
                  </a:cubicBezTo>
                  <a:cubicBezTo>
                    <a:pt x="726" y="1242"/>
                    <a:pt x="725" y="1242"/>
                    <a:pt x="724" y="1243"/>
                  </a:cubicBezTo>
                  <a:cubicBezTo>
                    <a:pt x="724" y="1244"/>
                    <a:pt x="726" y="1246"/>
                    <a:pt x="726" y="1248"/>
                  </a:cubicBezTo>
                  <a:cubicBezTo>
                    <a:pt x="727" y="1253"/>
                    <a:pt x="724" y="1251"/>
                    <a:pt x="729" y="1254"/>
                  </a:cubicBezTo>
                  <a:cubicBezTo>
                    <a:pt x="734" y="1258"/>
                    <a:pt x="733" y="1257"/>
                    <a:pt x="741" y="1259"/>
                  </a:cubicBezTo>
                  <a:cubicBezTo>
                    <a:pt x="745" y="1260"/>
                    <a:pt x="747" y="1261"/>
                    <a:pt x="748" y="1260"/>
                  </a:cubicBezTo>
                  <a:cubicBezTo>
                    <a:pt x="749" y="1259"/>
                    <a:pt x="750" y="1261"/>
                    <a:pt x="750" y="1261"/>
                  </a:cubicBezTo>
                  <a:cubicBezTo>
                    <a:pt x="752" y="1261"/>
                    <a:pt x="755" y="1260"/>
                    <a:pt x="758" y="1260"/>
                  </a:cubicBezTo>
                  <a:cubicBezTo>
                    <a:pt x="760" y="1260"/>
                    <a:pt x="762" y="1261"/>
                    <a:pt x="763" y="1261"/>
                  </a:cubicBezTo>
                  <a:cubicBezTo>
                    <a:pt x="763" y="1261"/>
                    <a:pt x="767" y="1260"/>
                    <a:pt x="769" y="1260"/>
                  </a:cubicBezTo>
                  <a:cubicBezTo>
                    <a:pt x="772" y="1260"/>
                    <a:pt x="775" y="1261"/>
                    <a:pt x="778" y="1261"/>
                  </a:cubicBezTo>
                  <a:cubicBezTo>
                    <a:pt x="781" y="1261"/>
                    <a:pt x="784" y="1260"/>
                    <a:pt x="787" y="1260"/>
                  </a:cubicBezTo>
                  <a:cubicBezTo>
                    <a:pt x="790" y="1259"/>
                    <a:pt x="793" y="1260"/>
                    <a:pt x="796" y="1260"/>
                  </a:cubicBezTo>
                  <a:cubicBezTo>
                    <a:pt x="799" y="1260"/>
                    <a:pt x="802" y="1260"/>
                    <a:pt x="805" y="1260"/>
                  </a:cubicBezTo>
                  <a:cubicBezTo>
                    <a:pt x="807" y="1259"/>
                    <a:pt x="807" y="1258"/>
                    <a:pt x="810" y="1258"/>
                  </a:cubicBezTo>
                  <a:cubicBezTo>
                    <a:pt x="813" y="1257"/>
                    <a:pt x="817" y="1259"/>
                    <a:pt x="823" y="1259"/>
                  </a:cubicBezTo>
                  <a:cubicBezTo>
                    <a:pt x="826" y="1258"/>
                    <a:pt x="831" y="1256"/>
                    <a:pt x="835" y="1255"/>
                  </a:cubicBezTo>
                  <a:cubicBezTo>
                    <a:pt x="838" y="1255"/>
                    <a:pt x="840" y="1256"/>
                    <a:pt x="842" y="1255"/>
                  </a:cubicBezTo>
                  <a:cubicBezTo>
                    <a:pt x="846" y="1254"/>
                    <a:pt x="848" y="1253"/>
                    <a:pt x="850" y="1252"/>
                  </a:cubicBezTo>
                  <a:cubicBezTo>
                    <a:pt x="851" y="1252"/>
                    <a:pt x="854" y="1254"/>
                    <a:pt x="856" y="1254"/>
                  </a:cubicBezTo>
                  <a:cubicBezTo>
                    <a:pt x="860" y="1252"/>
                    <a:pt x="865" y="1250"/>
                    <a:pt x="869" y="1249"/>
                  </a:cubicBezTo>
                  <a:cubicBezTo>
                    <a:pt x="871" y="1248"/>
                    <a:pt x="874" y="1249"/>
                    <a:pt x="875" y="1249"/>
                  </a:cubicBezTo>
                  <a:cubicBezTo>
                    <a:pt x="878" y="1248"/>
                    <a:pt x="878" y="1247"/>
                    <a:pt x="880" y="1246"/>
                  </a:cubicBezTo>
                  <a:cubicBezTo>
                    <a:pt x="883" y="1245"/>
                    <a:pt x="883" y="1247"/>
                    <a:pt x="886" y="1247"/>
                  </a:cubicBezTo>
                  <a:cubicBezTo>
                    <a:pt x="890" y="1241"/>
                    <a:pt x="893" y="1243"/>
                    <a:pt x="898" y="1242"/>
                  </a:cubicBezTo>
                  <a:cubicBezTo>
                    <a:pt x="899" y="1242"/>
                    <a:pt x="903" y="1238"/>
                    <a:pt x="903" y="1241"/>
                  </a:cubicBezTo>
                  <a:cubicBezTo>
                    <a:pt x="900" y="1242"/>
                    <a:pt x="896" y="1242"/>
                    <a:pt x="897" y="1245"/>
                  </a:cubicBezTo>
                  <a:cubicBezTo>
                    <a:pt x="901" y="1244"/>
                    <a:pt x="903" y="1243"/>
                    <a:pt x="905" y="1241"/>
                  </a:cubicBezTo>
                  <a:cubicBezTo>
                    <a:pt x="906" y="1239"/>
                    <a:pt x="908" y="1238"/>
                    <a:pt x="909" y="1236"/>
                  </a:cubicBezTo>
                  <a:cubicBezTo>
                    <a:pt x="911" y="1239"/>
                    <a:pt x="915" y="1234"/>
                    <a:pt x="919" y="1234"/>
                  </a:cubicBezTo>
                  <a:cubicBezTo>
                    <a:pt x="922" y="1234"/>
                    <a:pt x="922" y="1236"/>
                    <a:pt x="925" y="1235"/>
                  </a:cubicBezTo>
                  <a:cubicBezTo>
                    <a:pt x="932" y="1233"/>
                    <a:pt x="936" y="1226"/>
                    <a:pt x="942" y="1227"/>
                  </a:cubicBezTo>
                  <a:cubicBezTo>
                    <a:pt x="943" y="1228"/>
                    <a:pt x="936" y="1229"/>
                    <a:pt x="939" y="1231"/>
                  </a:cubicBezTo>
                  <a:cubicBezTo>
                    <a:pt x="942" y="1230"/>
                    <a:pt x="942" y="1227"/>
                    <a:pt x="946" y="1225"/>
                  </a:cubicBezTo>
                  <a:cubicBezTo>
                    <a:pt x="947" y="1224"/>
                    <a:pt x="951" y="1224"/>
                    <a:pt x="954" y="1223"/>
                  </a:cubicBezTo>
                  <a:cubicBezTo>
                    <a:pt x="956" y="1222"/>
                    <a:pt x="958" y="1219"/>
                    <a:pt x="960" y="1218"/>
                  </a:cubicBezTo>
                  <a:cubicBezTo>
                    <a:pt x="960" y="1218"/>
                    <a:pt x="963" y="1218"/>
                    <a:pt x="964" y="1218"/>
                  </a:cubicBezTo>
                  <a:cubicBezTo>
                    <a:pt x="966" y="1217"/>
                    <a:pt x="968" y="1215"/>
                    <a:pt x="969" y="1216"/>
                  </a:cubicBezTo>
                  <a:cubicBezTo>
                    <a:pt x="970" y="1218"/>
                    <a:pt x="965" y="1219"/>
                    <a:pt x="966" y="1221"/>
                  </a:cubicBezTo>
                  <a:cubicBezTo>
                    <a:pt x="969" y="1219"/>
                    <a:pt x="973" y="1217"/>
                    <a:pt x="976" y="1215"/>
                  </a:cubicBezTo>
                  <a:cubicBezTo>
                    <a:pt x="980" y="1213"/>
                    <a:pt x="982" y="1212"/>
                    <a:pt x="983" y="1211"/>
                  </a:cubicBezTo>
                  <a:cubicBezTo>
                    <a:pt x="984" y="1209"/>
                    <a:pt x="983" y="1210"/>
                    <a:pt x="985" y="1208"/>
                  </a:cubicBezTo>
                  <a:cubicBezTo>
                    <a:pt x="988" y="1205"/>
                    <a:pt x="990" y="1204"/>
                    <a:pt x="992" y="1204"/>
                  </a:cubicBezTo>
                  <a:cubicBezTo>
                    <a:pt x="995" y="1203"/>
                    <a:pt x="997" y="1203"/>
                    <a:pt x="1000" y="1201"/>
                  </a:cubicBezTo>
                  <a:cubicBezTo>
                    <a:pt x="1003" y="1199"/>
                    <a:pt x="1004" y="1197"/>
                    <a:pt x="1006" y="1196"/>
                  </a:cubicBezTo>
                  <a:cubicBezTo>
                    <a:pt x="1009" y="1194"/>
                    <a:pt x="1014" y="1196"/>
                    <a:pt x="1017" y="1191"/>
                  </a:cubicBezTo>
                  <a:cubicBezTo>
                    <a:pt x="1015" y="1192"/>
                    <a:pt x="1014" y="1191"/>
                    <a:pt x="1015" y="1190"/>
                  </a:cubicBezTo>
                  <a:cubicBezTo>
                    <a:pt x="1019" y="1189"/>
                    <a:pt x="1022" y="1190"/>
                    <a:pt x="1025" y="1188"/>
                  </a:cubicBezTo>
                  <a:cubicBezTo>
                    <a:pt x="1030" y="1186"/>
                    <a:pt x="1032" y="1181"/>
                    <a:pt x="1037" y="1178"/>
                  </a:cubicBezTo>
                  <a:cubicBezTo>
                    <a:pt x="1040" y="1176"/>
                    <a:pt x="1042" y="1178"/>
                    <a:pt x="1046" y="1175"/>
                  </a:cubicBezTo>
                  <a:cubicBezTo>
                    <a:pt x="1046" y="1175"/>
                    <a:pt x="1050" y="1171"/>
                    <a:pt x="1051" y="1170"/>
                  </a:cubicBezTo>
                  <a:cubicBezTo>
                    <a:pt x="1052" y="1169"/>
                    <a:pt x="1053" y="1165"/>
                    <a:pt x="1055" y="1166"/>
                  </a:cubicBezTo>
                  <a:cubicBezTo>
                    <a:pt x="1057" y="1168"/>
                    <a:pt x="1052" y="1170"/>
                    <a:pt x="1053" y="1172"/>
                  </a:cubicBezTo>
                  <a:cubicBezTo>
                    <a:pt x="1056" y="1169"/>
                    <a:pt x="1061" y="1166"/>
                    <a:pt x="1064" y="1163"/>
                  </a:cubicBezTo>
                  <a:cubicBezTo>
                    <a:pt x="1068" y="1160"/>
                    <a:pt x="1071" y="1157"/>
                    <a:pt x="1074" y="1156"/>
                  </a:cubicBezTo>
                  <a:cubicBezTo>
                    <a:pt x="1075" y="1153"/>
                    <a:pt x="1071" y="1156"/>
                    <a:pt x="1073" y="1153"/>
                  </a:cubicBezTo>
                  <a:cubicBezTo>
                    <a:pt x="1076" y="1150"/>
                    <a:pt x="1086" y="1144"/>
                    <a:pt x="1087" y="1143"/>
                  </a:cubicBezTo>
                  <a:cubicBezTo>
                    <a:pt x="1087" y="1142"/>
                    <a:pt x="1087" y="1141"/>
                    <a:pt x="1088" y="1140"/>
                  </a:cubicBezTo>
                  <a:cubicBezTo>
                    <a:pt x="1090" y="1139"/>
                    <a:pt x="1092" y="1139"/>
                    <a:pt x="1094" y="1137"/>
                  </a:cubicBezTo>
                  <a:cubicBezTo>
                    <a:pt x="1098" y="1133"/>
                    <a:pt x="1102" y="1128"/>
                    <a:pt x="1106" y="1124"/>
                  </a:cubicBezTo>
                  <a:cubicBezTo>
                    <a:pt x="1107" y="1123"/>
                    <a:pt x="1108" y="1124"/>
                    <a:pt x="1110" y="1122"/>
                  </a:cubicBezTo>
                  <a:cubicBezTo>
                    <a:pt x="1115" y="1117"/>
                    <a:pt x="1119" y="1110"/>
                    <a:pt x="1125" y="1108"/>
                  </a:cubicBezTo>
                  <a:cubicBezTo>
                    <a:pt x="1125" y="1108"/>
                    <a:pt x="1124" y="1110"/>
                    <a:pt x="1124" y="1111"/>
                  </a:cubicBezTo>
                  <a:cubicBezTo>
                    <a:pt x="1130" y="1107"/>
                    <a:pt x="1138" y="1101"/>
                    <a:pt x="1142" y="1093"/>
                  </a:cubicBezTo>
                  <a:cubicBezTo>
                    <a:pt x="1143" y="1092"/>
                    <a:pt x="1141" y="1089"/>
                    <a:pt x="1142" y="1088"/>
                  </a:cubicBezTo>
                  <a:cubicBezTo>
                    <a:pt x="1143" y="1086"/>
                    <a:pt x="1147" y="1083"/>
                    <a:pt x="1148" y="1081"/>
                  </a:cubicBezTo>
                  <a:cubicBezTo>
                    <a:pt x="1150" y="1078"/>
                    <a:pt x="1152" y="1075"/>
                    <a:pt x="1154" y="1074"/>
                  </a:cubicBezTo>
                  <a:cubicBezTo>
                    <a:pt x="1157" y="1076"/>
                    <a:pt x="1153" y="1081"/>
                    <a:pt x="1154" y="1084"/>
                  </a:cubicBezTo>
                  <a:cubicBezTo>
                    <a:pt x="1160" y="1076"/>
                    <a:pt x="1157" y="1076"/>
                    <a:pt x="1157" y="1071"/>
                  </a:cubicBezTo>
                  <a:cubicBezTo>
                    <a:pt x="1160" y="1064"/>
                    <a:pt x="1165" y="1064"/>
                    <a:pt x="1168" y="1061"/>
                  </a:cubicBezTo>
                  <a:cubicBezTo>
                    <a:pt x="1172" y="1057"/>
                    <a:pt x="1173" y="1052"/>
                    <a:pt x="1177" y="1050"/>
                  </a:cubicBezTo>
                  <a:cubicBezTo>
                    <a:pt x="1176" y="1056"/>
                    <a:pt x="1168" y="1065"/>
                    <a:pt x="1164" y="1072"/>
                  </a:cubicBezTo>
                  <a:cubicBezTo>
                    <a:pt x="1163" y="1072"/>
                    <a:pt x="1162" y="1070"/>
                    <a:pt x="1160" y="1073"/>
                  </a:cubicBezTo>
                  <a:cubicBezTo>
                    <a:pt x="1157" y="1075"/>
                    <a:pt x="1161" y="1076"/>
                    <a:pt x="1160" y="1078"/>
                  </a:cubicBezTo>
                  <a:cubicBezTo>
                    <a:pt x="1158" y="1082"/>
                    <a:pt x="1149" y="1089"/>
                    <a:pt x="1143" y="1097"/>
                  </a:cubicBezTo>
                  <a:cubicBezTo>
                    <a:pt x="1140" y="1101"/>
                    <a:pt x="1140" y="1103"/>
                    <a:pt x="1138" y="1105"/>
                  </a:cubicBezTo>
                  <a:cubicBezTo>
                    <a:pt x="1136" y="1107"/>
                    <a:pt x="1133" y="1108"/>
                    <a:pt x="1132" y="1110"/>
                  </a:cubicBezTo>
                  <a:cubicBezTo>
                    <a:pt x="1131" y="1111"/>
                    <a:pt x="1129" y="1113"/>
                    <a:pt x="1127" y="1114"/>
                  </a:cubicBezTo>
                  <a:cubicBezTo>
                    <a:pt x="1126" y="1116"/>
                    <a:pt x="1124" y="1117"/>
                    <a:pt x="1124" y="1118"/>
                  </a:cubicBezTo>
                  <a:cubicBezTo>
                    <a:pt x="1122" y="1121"/>
                    <a:pt x="1124" y="1123"/>
                    <a:pt x="1121" y="1126"/>
                  </a:cubicBezTo>
                  <a:cubicBezTo>
                    <a:pt x="1118" y="1129"/>
                    <a:pt x="1117" y="1124"/>
                    <a:pt x="1115" y="1128"/>
                  </a:cubicBezTo>
                  <a:cubicBezTo>
                    <a:pt x="1115" y="1132"/>
                    <a:pt x="1112" y="1134"/>
                    <a:pt x="1110" y="1136"/>
                  </a:cubicBezTo>
                  <a:cubicBezTo>
                    <a:pt x="1107" y="1138"/>
                    <a:pt x="1103" y="1140"/>
                    <a:pt x="1100" y="1144"/>
                  </a:cubicBezTo>
                  <a:cubicBezTo>
                    <a:pt x="1100" y="1143"/>
                    <a:pt x="1101" y="1141"/>
                    <a:pt x="1100" y="1141"/>
                  </a:cubicBezTo>
                  <a:cubicBezTo>
                    <a:pt x="1098" y="1144"/>
                    <a:pt x="1096" y="1146"/>
                    <a:pt x="1094" y="1149"/>
                  </a:cubicBezTo>
                  <a:cubicBezTo>
                    <a:pt x="1092" y="1152"/>
                    <a:pt x="1090" y="1154"/>
                    <a:pt x="1088" y="1156"/>
                  </a:cubicBezTo>
                  <a:cubicBezTo>
                    <a:pt x="1084" y="1160"/>
                    <a:pt x="1084" y="1158"/>
                    <a:pt x="1081" y="1160"/>
                  </a:cubicBezTo>
                  <a:cubicBezTo>
                    <a:pt x="1081" y="1160"/>
                    <a:pt x="1080" y="1163"/>
                    <a:pt x="1078" y="1165"/>
                  </a:cubicBezTo>
                  <a:cubicBezTo>
                    <a:pt x="1075" y="1166"/>
                    <a:pt x="1073" y="1166"/>
                    <a:pt x="1070" y="1168"/>
                  </a:cubicBezTo>
                  <a:cubicBezTo>
                    <a:pt x="1070" y="1168"/>
                    <a:pt x="1069" y="1169"/>
                    <a:pt x="1068" y="1170"/>
                  </a:cubicBezTo>
                  <a:cubicBezTo>
                    <a:pt x="1067" y="1171"/>
                    <a:pt x="1066" y="1172"/>
                    <a:pt x="1066" y="1172"/>
                  </a:cubicBezTo>
                  <a:cubicBezTo>
                    <a:pt x="1062" y="1175"/>
                    <a:pt x="1060" y="1181"/>
                    <a:pt x="1056" y="1185"/>
                  </a:cubicBezTo>
                  <a:cubicBezTo>
                    <a:pt x="1055" y="1186"/>
                    <a:pt x="1052" y="1186"/>
                    <a:pt x="1050" y="1187"/>
                  </a:cubicBezTo>
                  <a:cubicBezTo>
                    <a:pt x="1043" y="1191"/>
                    <a:pt x="1039" y="1195"/>
                    <a:pt x="1035" y="1199"/>
                  </a:cubicBezTo>
                  <a:cubicBezTo>
                    <a:pt x="1033" y="1198"/>
                    <a:pt x="1036" y="1193"/>
                    <a:pt x="1032" y="1197"/>
                  </a:cubicBezTo>
                  <a:cubicBezTo>
                    <a:pt x="1026" y="1201"/>
                    <a:pt x="1032" y="1201"/>
                    <a:pt x="1030" y="1203"/>
                  </a:cubicBezTo>
                  <a:cubicBezTo>
                    <a:pt x="1025" y="1203"/>
                    <a:pt x="1021" y="1209"/>
                    <a:pt x="1015" y="1212"/>
                  </a:cubicBezTo>
                  <a:cubicBezTo>
                    <a:pt x="1013" y="1214"/>
                    <a:pt x="1012" y="1213"/>
                    <a:pt x="1009" y="1214"/>
                  </a:cubicBezTo>
                  <a:cubicBezTo>
                    <a:pt x="1010" y="1214"/>
                    <a:pt x="1008" y="1216"/>
                    <a:pt x="1008" y="1217"/>
                  </a:cubicBezTo>
                  <a:cubicBezTo>
                    <a:pt x="1006" y="1218"/>
                    <a:pt x="1004" y="1218"/>
                    <a:pt x="1003" y="1218"/>
                  </a:cubicBezTo>
                  <a:cubicBezTo>
                    <a:pt x="1000" y="1220"/>
                    <a:pt x="998" y="1223"/>
                    <a:pt x="995" y="1225"/>
                  </a:cubicBezTo>
                  <a:cubicBezTo>
                    <a:pt x="994" y="1225"/>
                    <a:pt x="991" y="1225"/>
                    <a:pt x="990" y="1225"/>
                  </a:cubicBezTo>
                  <a:cubicBezTo>
                    <a:pt x="987" y="1227"/>
                    <a:pt x="985" y="1229"/>
                    <a:pt x="983" y="1231"/>
                  </a:cubicBezTo>
                  <a:cubicBezTo>
                    <a:pt x="980" y="1233"/>
                    <a:pt x="978" y="1235"/>
                    <a:pt x="974" y="1236"/>
                  </a:cubicBezTo>
                  <a:cubicBezTo>
                    <a:pt x="972" y="1237"/>
                    <a:pt x="970" y="1236"/>
                    <a:pt x="967" y="1237"/>
                  </a:cubicBezTo>
                  <a:cubicBezTo>
                    <a:pt x="963" y="1239"/>
                    <a:pt x="960" y="1241"/>
                    <a:pt x="956" y="1243"/>
                  </a:cubicBezTo>
                  <a:cubicBezTo>
                    <a:pt x="953" y="1245"/>
                    <a:pt x="949" y="1247"/>
                    <a:pt x="945" y="1249"/>
                  </a:cubicBezTo>
                  <a:cubicBezTo>
                    <a:pt x="944" y="1250"/>
                    <a:pt x="943" y="1249"/>
                    <a:pt x="942" y="1250"/>
                  </a:cubicBezTo>
                  <a:cubicBezTo>
                    <a:pt x="940" y="1251"/>
                    <a:pt x="941" y="1252"/>
                    <a:pt x="938" y="1253"/>
                  </a:cubicBezTo>
                  <a:cubicBezTo>
                    <a:pt x="934" y="1255"/>
                    <a:pt x="928" y="1257"/>
                    <a:pt x="923" y="1259"/>
                  </a:cubicBezTo>
                  <a:cubicBezTo>
                    <a:pt x="917" y="1261"/>
                    <a:pt x="912" y="1263"/>
                    <a:pt x="909" y="1265"/>
                  </a:cubicBezTo>
                  <a:cubicBezTo>
                    <a:pt x="908" y="1265"/>
                    <a:pt x="906" y="1267"/>
                    <a:pt x="903" y="1268"/>
                  </a:cubicBezTo>
                  <a:cubicBezTo>
                    <a:pt x="901" y="1268"/>
                    <a:pt x="902" y="1267"/>
                    <a:pt x="899" y="1268"/>
                  </a:cubicBezTo>
                  <a:cubicBezTo>
                    <a:pt x="895" y="1269"/>
                    <a:pt x="893" y="1272"/>
                    <a:pt x="890" y="1273"/>
                  </a:cubicBezTo>
                  <a:cubicBezTo>
                    <a:pt x="888" y="1274"/>
                    <a:pt x="885" y="1273"/>
                    <a:pt x="882" y="1274"/>
                  </a:cubicBezTo>
                  <a:cubicBezTo>
                    <a:pt x="876" y="1275"/>
                    <a:pt x="867" y="1279"/>
                    <a:pt x="863" y="1280"/>
                  </a:cubicBezTo>
                  <a:cubicBezTo>
                    <a:pt x="860" y="1280"/>
                    <a:pt x="859" y="1280"/>
                    <a:pt x="857" y="1280"/>
                  </a:cubicBezTo>
                  <a:cubicBezTo>
                    <a:pt x="854" y="1281"/>
                    <a:pt x="851" y="1283"/>
                    <a:pt x="849" y="1284"/>
                  </a:cubicBezTo>
                  <a:cubicBezTo>
                    <a:pt x="843" y="1286"/>
                    <a:pt x="843" y="1284"/>
                    <a:pt x="841" y="1284"/>
                  </a:cubicBezTo>
                  <a:cubicBezTo>
                    <a:pt x="839" y="1285"/>
                    <a:pt x="836" y="1287"/>
                    <a:pt x="834" y="1287"/>
                  </a:cubicBezTo>
                  <a:cubicBezTo>
                    <a:pt x="834" y="1287"/>
                    <a:pt x="833" y="1287"/>
                    <a:pt x="832" y="1287"/>
                  </a:cubicBezTo>
                  <a:cubicBezTo>
                    <a:pt x="831" y="1287"/>
                    <a:pt x="829" y="1287"/>
                    <a:pt x="828" y="1288"/>
                  </a:cubicBezTo>
                  <a:cubicBezTo>
                    <a:pt x="821" y="1288"/>
                    <a:pt x="820" y="1289"/>
                    <a:pt x="820" y="1286"/>
                  </a:cubicBezTo>
                  <a:cubicBezTo>
                    <a:pt x="813" y="1290"/>
                    <a:pt x="803" y="1294"/>
                    <a:pt x="792" y="1295"/>
                  </a:cubicBezTo>
                  <a:cubicBezTo>
                    <a:pt x="791" y="1295"/>
                    <a:pt x="792" y="1294"/>
                    <a:pt x="791" y="1294"/>
                  </a:cubicBezTo>
                  <a:cubicBezTo>
                    <a:pt x="788" y="1292"/>
                    <a:pt x="781" y="1295"/>
                    <a:pt x="776" y="1295"/>
                  </a:cubicBezTo>
                  <a:cubicBezTo>
                    <a:pt x="771" y="1295"/>
                    <a:pt x="767" y="1292"/>
                    <a:pt x="761" y="1294"/>
                  </a:cubicBezTo>
                  <a:cubicBezTo>
                    <a:pt x="761" y="1295"/>
                    <a:pt x="764" y="1296"/>
                    <a:pt x="762" y="1296"/>
                  </a:cubicBezTo>
                  <a:cubicBezTo>
                    <a:pt x="756" y="1298"/>
                    <a:pt x="748" y="1297"/>
                    <a:pt x="743" y="1297"/>
                  </a:cubicBezTo>
                  <a:cubicBezTo>
                    <a:pt x="740" y="1297"/>
                    <a:pt x="737" y="1300"/>
                    <a:pt x="734" y="1300"/>
                  </a:cubicBezTo>
                  <a:cubicBezTo>
                    <a:pt x="733" y="1300"/>
                    <a:pt x="726" y="1300"/>
                    <a:pt x="722" y="1300"/>
                  </a:cubicBezTo>
                  <a:cubicBezTo>
                    <a:pt x="716" y="1300"/>
                    <a:pt x="706" y="1300"/>
                    <a:pt x="699" y="1300"/>
                  </a:cubicBezTo>
                  <a:cubicBezTo>
                    <a:pt x="697" y="1300"/>
                    <a:pt x="694" y="1299"/>
                    <a:pt x="692" y="1298"/>
                  </a:cubicBezTo>
                  <a:cubicBezTo>
                    <a:pt x="690" y="1298"/>
                    <a:pt x="687" y="1299"/>
                    <a:pt x="685" y="1299"/>
                  </a:cubicBezTo>
                  <a:cubicBezTo>
                    <a:pt x="683" y="1299"/>
                    <a:pt x="680" y="1298"/>
                    <a:pt x="677" y="1298"/>
                  </a:cubicBezTo>
                  <a:cubicBezTo>
                    <a:pt x="675" y="1298"/>
                    <a:pt x="674" y="1299"/>
                    <a:pt x="672" y="1298"/>
                  </a:cubicBezTo>
                  <a:cubicBezTo>
                    <a:pt x="669" y="1298"/>
                    <a:pt x="666" y="1297"/>
                    <a:pt x="663" y="1296"/>
                  </a:cubicBezTo>
                  <a:cubicBezTo>
                    <a:pt x="661" y="1296"/>
                    <a:pt x="660" y="1297"/>
                    <a:pt x="657" y="1296"/>
                  </a:cubicBezTo>
                  <a:cubicBezTo>
                    <a:pt x="654" y="1296"/>
                    <a:pt x="651" y="1295"/>
                    <a:pt x="649" y="1295"/>
                  </a:cubicBezTo>
                  <a:cubicBezTo>
                    <a:pt x="645" y="1294"/>
                    <a:pt x="641" y="1295"/>
                    <a:pt x="637" y="1294"/>
                  </a:cubicBezTo>
                  <a:cubicBezTo>
                    <a:pt x="633" y="1294"/>
                    <a:pt x="629" y="1292"/>
                    <a:pt x="624" y="1291"/>
                  </a:cubicBezTo>
                  <a:cubicBezTo>
                    <a:pt x="621" y="1290"/>
                    <a:pt x="618" y="1290"/>
                    <a:pt x="614" y="1290"/>
                  </a:cubicBezTo>
                  <a:cubicBezTo>
                    <a:pt x="611" y="1290"/>
                    <a:pt x="608" y="1289"/>
                    <a:pt x="604" y="1288"/>
                  </a:cubicBezTo>
                  <a:cubicBezTo>
                    <a:pt x="603" y="1288"/>
                    <a:pt x="603" y="1287"/>
                    <a:pt x="600" y="1287"/>
                  </a:cubicBezTo>
                  <a:cubicBezTo>
                    <a:pt x="599" y="1286"/>
                    <a:pt x="595" y="1287"/>
                    <a:pt x="593" y="1286"/>
                  </a:cubicBezTo>
                  <a:cubicBezTo>
                    <a:pt x="592" y="1286"/>
                    <a:pt x="590" y="1284"/>
                    <a:pt x="589" y="1284"/>
                  </a:cubicBezTo>
                  <a:cubicBezTo>
                    <a:pt x="585" y="1283"/>
                    <a:pt x="579" y="1284"/>
                    <a:pt x="576" y="1283"/>
                  </a:cubicBezTo>
                  <a:cubicBezTo>
                    <a:pt x="573" y="1279"/>
                    <a:pt x="571" y="1280"/>
                    <a:pt x="565" y="1279"/>
                  </a:cubicBezTo>
                  <a:cubicBezTo>
                    <a:pt x="558" y="1276"/>
                    <a:pt x="552" y="1275"/>
                    <a:pt x="547" y="1273"/>
                  </a:cubicBezTo>
                  <a:cubicBezTo>
                    <a:pt x="538" y="1271"/>
                    <a:pt x="529" y="1265"/>
                    <a:pt x="521" y="1262"/>
                  </a:cubicBezTo>
                  <a:cubicBezTo>
                    <a:pt x="514" y="1260"/>
                    <a:pt x="512" y="1259"/>
                    <a:pt x="507" y="1256"/>
                  </a:cubicBezTo>
                  <a:cubicBezTo>
                    <a:pt x="502" y="1254"/>
                    <a:pt x="496" y="1253"/>
                    <a:pt x="491" y="1251"/>
                  </a:cubicBezTo>
                  <a:cubicBezTo>
                    <a:pt x="482" y="1247"/>
                    <a:pt x="474" y="1242"/>
                    <a:pt x="465" y="1238"/>
                  </a:cubicBezTo>
                  <a:cubicBezTo>
                    <a:pt x="461" y="1236"/>
                    <a:pt x="457" y="1233"/>
                    <a:pt x="452" y="1231"/>
                  </a:cubicBezTo>
                  <a:cubicBezTo>
                    <a:pt x="450" y="1230"/>
                    <a:pt x="448" y="1229"/>
                    <a:pt x="446" y="1228"/>
                  </a:cubicBezTo>
                  <a:cubicBezTo>
                    <a:pt x="444" y="1227"/>
                    <a:pt x="441" y="1226"/>
                    <a:pt x="439" y="1225"/>
                  </a:cubicBezTo>
                  <a:cubicBezTo>
                    <a:pt x="439" y="1226"/>
                    <a:pt x="441" y="1228"/>
                    <a:pt x="443" y="1230"/>
                  </a:cubicBezTo>
                  <a:cubicBezTo>
                    <a:pt x="445" y="1231"/>
                    <a:pt x="447" y="1233"/>
                    <a:pt x="446" y="1234"/>
                  </a:cubicBezTo>
                  <a:cubicBezTo>
                    <a:pt x="442" y="1233"/>
                    <a:pt x="433" y="1230"/>
                    <a:pt x="432" y="1226"/>
                  </a:cubicBezTo>
                  <a:cubicBezTo>
                    <a:pt x="429" y="1222"/>
                    <a:pt x="434" y="1224"/>
                    <a:pt x="436" y="1223"/>
                  </a:cubicBezTo>
                  <a:cubicBezTo>
                    <a:pt x="431" y="1218"/>
                    <a:pt x="423" y="1215"/>
                    <a:pt x="417" y="1211"/>
                  </a:cubicBezTo>
                  <a:cubicBezTo>
                    <a:pt x="416" y="1209"/>
                    <a:pt x="415" y="1207"/>
                    <a:pt x="414" y="1206"/>
                  </a:cubicBezTo>
                  <a:cubicBezTo>
                    <a:pt x="414" y="1206"/>
                    <a:pt x="412" y="1207"/>
                    <a:pt x="411" y="1207"/>
                  </a:cubicBezTo>
                  <a:cubicBezTo>
                    <a:pt x="408" y="1206"/>
                    <a:pt x="405" y="1204"/>
                    <a:pt x="403" y="1202"/>
                  </a:cubicBezTo>
                  <a:cubicBezTo>
                    <a:pt x="400" y="1200"/>
                    <a:pt x="398" y="1197"/>
                    <a:pt x="396" y="1196"/>
                  </a:cubicBezTo>
                  <a:cubicBezTo>
                    <a:pt x="393" y="1194"/>
                    <a:pt x="390" y="1192"/>
                    <a:pt x="386" y="1190"/>
                  </a:cubicBezTo>
                  <a:cubicBezTo>
                    <a:pt x="384" y="1188"/>
                    <a:pt x="383" y="1187"/>
                    <a:pt x="381" y="1186"/>
                  </a:cubicBezTo>
                  <a:cubicBezTo>
                    <a:pt x="379" y="1184"/>
                    <a:pt x="378" y="1183"/>
                    <a:pt x="376" y="1182"/>
                  </a:cubicBezTo>
                  <a:cubicBezTo>
                    <a:pt x="374" y="1180"/>
                    <a:pt x="374" y="1177"/>
                    <a:pt x="371" y="1174"/>
                  </a:cubicBezTo>
                  <a:cubicBezTo>
                    <a:pt x="371" y="1175"/>
                    <a:pt x="368" y="1173"/>
                    <a:pt x="366" y="1171"/>
                  </a:cubicBezTo>
                  <a:cubicBezTo>
                    <a:pt x="364" y="1169"/>
                    <a:pt x="363" y="1167"/>
                    <a:pt x="362" y="1165"/>
                  </a:cubicBezTo>
                  <a:cubicBezTo>
                    <a:pt x="360" y="1164"/>
                    <a:pt x="355" y="1162"/>
                    <a:pt x="354" y="1163"/>
                  </a:cubicBezTo>
                  <a:cubicBezTo>
                    <a:pt x="355" y="1167"/>
                    <a:pt x="362" y="1168"/>
                    <a:pt x="360" y="1171"/>
                  </a:cubicBezTo>
                  <a:cubicBezTo>
                    <a:pt x="354" y="1167"/>
                    <a:pt x="349" y="1162"/>
                    <a:pt x="345" y="1158"/>
                  </a:cubicBezTo>
                  <a:cubicBezTo>
                    <a:pt x="343" y="1156"/>
                    <a:pt x="339" y="1154"/>
                    <a:pt x="338" y="1153"/>
                  </a:cubicBezTo>
                  <a:cubicBezTo>
                    <a:pt x="337" y="1151"/>
                    <a:pt x="336" y="1148"/>
                    <a:pt x="335" y="1146"/>
                  </a:cubicBezTo>
                  <a:cubicBezTo>
                    <a:pt x="331" y="1140"/>
                    <a:pt x="323" y="1135"/>
                    <a:pt x="320" y="1132"/>
                  </a:cubicBezTo>
                  <a:cubicBezTo>
                    <a:pt x="313" y="1125"/>
                    <a:pt x="305" y="1113"/>
                    <a:pt x="300" y="1111"/>
                  </a:cubicBezTo>
                  <a:cubicBezTo>
                    <a:pt x="298" y="1110"/>
                    <a:pt x="295" y="1110"/>
                    <a:pt x="294" y="1109"/>
                  </a:cubicBezTo>
                  <a:cubicBezTo>
                    <a:pt x="288" y="1105"/>
                    <a:pt x="288" y="1101"/>
                    <a:pt x="285" y="1097"/>
                  </a:cubicBezTo>
                  <a:cubicBezTo>
                    <a:pt x="283" y="1094"/>
                    <a:pt x="280" y="1093"/>
                    <a:pt x="278" y="1090"/>
                  </a:cubicBezTo>
                  <a:cubicBezTo>
                    <a:pt x="278" y="1090"/>
                    <a:pt x="279" y="1089"/>
                    <a:pt x="279" y="1088"/>
                  </a:cubicBezTo>
                  <a:cubicBezTo>
                    <a:pt x="279" y="1088"/>
                    <a:pt x="279" y="1087"/>
                    <a:pt x="277" y="1087"/>
                  </a:cubicBezTo>
                  <a:cubicBezTo>
                    <a:pt x="278" y="1089"/>
                    <a:pt x="278" y="1089"/>
                    <a:pt x="278" y="1090"/>
                  </a:cubicBezTo>
                  <a:cubicBezTo>
                    <a:pt x="274" y="1086"/>
                    <a:pt x="271" y="1079"/>
                    <a:pt x="277" y="1082"/>
                  </a:cubicBezTo>
                  <a:cubicBezTo>
                    <a:pt x="274" y="1077"/>
                    <a:pt x="269" y="1080"/>
                    <a:pt x="267" y="1077"/>
                  </a:cubicBezTo>
                  <a:cubicBezTo>
                    <a:pt x="267" y="1077"/>
                    <a:pt x="266" y="1068"/>
                    <a:pt x="268" y="1069"/>
                  </a:cubicBezTo>
                  <a:cubicBezTo>
                    <a:pt x="271" y="1072"/>
                    <a:pt x="269" y="1073"/>
                    <a:pt x="271" y="1076"/>
                  </a:cubicBezTo>
                  <a:cubicBezTo>
                    <a:pt x="274" y="1072"/>
                    <a:pt x="267" y="1064"/>
                    <a:pt x="262" y="1059"/>
                  </a:cubicBezTo>
                  <a:cubicBezTo>
                    <a:pt x="261" y="1057"/>
                    <a:pt x="258" y="1056"/>
                    <a:pt x="256" y="1054"/>
                  </a:cubicBezTo>
                  <a:cubicBezTo>
                    <a:pt x="253" y="1052"/>
                    <a:pt x="253" y="1050"/>
                    <a:pt x="251" y="1049"/>
                  </a:cubicBezTo>
                  <a:cubicBezTo>
                    <a:pt x="248" y="1050"/>
                    <a:pt x="256" y="1057"/>
                    <a:pt x="253" y="1058"/>
                  </a:cubicBezTo>
                  <a:cubicBezTo>
                    <a:pt x="251" y="1053"/>
                    <a:pt x="248" y="1049"/>
                    <a:pt x="244" y="1044"/>
                  </a:cubicBezTo>
                  <a:cubicBezTo>
                    <a:pt x="241" y="1040"/>
                    <a:pt x="238" y="1035"/>
                    <a:pt x="239" y="1031"/>
                  </a:cubicBezTo>
                  <a:cubicBezTo>
                    <a:pt x="240" y="1034"/>
                    <a:pt x="241" y="1035"/>
                    <a:pt x="243" y="1035"/>
                  </a:cubicBezTo>
                  <a:cubicBezTo>
                    <a:pt x="238" y="1029"/>
                    <a:pt x="237" y="1021"/>
                    <a:pt x="233" y="1019"/>
                  </a:cubicBezTo>
                  <a:cubicBezTo>
                    <a:pt x="232" y="1023"/>
                    <a:pt x="239" y="1026"/>
                    <a:pt x="236" y="1029"/>
                  </a:cubicBezTo>
                  <a:cubicBezTo>
                    <a:pt x="235" y="1028"/>
                    <a:pt x="233" y="1026"/>
                    <a:pt x="231" y="1024"/>
                  </a:cubicBezTo>
                  <a:cubicBezTo>
                    <a:pt x="230" y="1022"/>
                    <a:pt x="227" y="1017"/>
                    <a:pt x="225" y="1019"/>
                  </a:cubicBezTo>
                  <a:cubicBezTo>
                    <a:pt x="226" y="1024"/>
                    <a:pt x="231" y="1028"/>
                    <a:pt x="234" y="1030"/>
                  </a:cubicBezTo>
                  <a:cubicBezTo>
                    <a:pt x="234" y="1033"/>
                    <a:pt x="234" y="1036"/>
                    <a:pt x="236" y="1038"/>
                  </a:cubicBezTo>
                  <a:cubicBezTo>
                    <a:pt x="238" y="1041"/>
                    <a:pt x="240" y="1044"/>
                    <a:pt x="242" y="1046"/>
                  </a:cubicBezTo>
                  <a:cubicBezTo>
                    <a:pt x="245" y="1050"/>
                    <a:pt x="247" y="1055"/>
                    <a:pt x="249" y="1059"/>
                  </a:cubicBezTo>
                  <a:cubicBezTo>
                    <a:pt x="251" y="1061"/>
                    <a:pt x="252" y="1060"/>
                    <a:pt x="254" y="1063"/>
                  </a:cubicBezTo>
                  <a:cubicBezTo>
                    <a:pt x="257" y="1066"/>
                    <a:pt x="255" y="1067"/>
                    <a:pt x="257" y="1070"/>
                  </a:cubicBezTo>
                  <a:cubicBezTo>
                    <a:pt x="261" y="1075"/>
                    <a:pt x="265" y="1080"/>
                    <a:pt x="270" y="1086"/>
                  </a:cubicBezTo>
                  <a:cubicBezTo>
                    <a:pt x="273" y="1090"/>
                    <a:pt x="276" y="1094"/>
                    <a:pt x="279" y="1099"/>
                  </a:cubicBezTo>
                  <a:cubicBezTo>
                    <a:pt x="282" y="1103"/>
                    <a:pt x="285" y="1107"/>
                    <a:pt x="289" y="1111"/>
                  </a:cubicBezTo>
                  <a:cubicBezTo>
                    <a:pt x="291" y="1114"/>
                    <a:pt x="294" y="1118"/>
                    <a:pt x="297" y="1121"/>
                  </a:cubicBezTo>
                  <a:cubicBezTo>
                    <a:pt x="299" y="1124"/>
                    <a:pt x="302" y="1127"/>
                    <a:pt x="305" y="1129"/>
                  </a:cubicBezTo>
                  <a:cubicBezTo>
                    <a:pt x="306" y="1130"/>
                    <a:pt x="309" y="1131"/>
                    <a:pt x="311" y="1133"/>
                  </a:cubicBezTo>
                  <a:cubicBezTo>
                    <a:pt x="313" y="1135"/>
                    <a:pt x="314" y="1138"/>
                    <a:pt x="316" y="1141"/>
                  </a:cubicBezTo>
                  <a:cubicBezTo>
                    <a:pt x="319" y="1144"/>
                    <a:pt x="323" y="1148"/>
                    <a:pt x="326" y="1151"/>
                  </a:cubicBezTo>
                  <a:cubicBezTo>
                    <a:pt x="329" y="1153"/>
                    <a:pt x="330" y="1152"/>
                    <a:pt x="333" y="1155"/>
                  </a:cubicBezTo>
                  <a:cubicBezTo>
                    <a:pt x="334" y="1156"/>
                    <a:pt x="335" y="1159"/>
                    <a:pt x="338" y="1162"/>
                  </a:cubicBezTo>
                  <a:cubicBezTo>
                    <a:pt x="344" y="1169"/>
                    <a:pt x="353" y="1175"/>
                    <a:pt x="356" y="1179"/>
                  </a:cubicBezTo>
                  <a:cubicBezTo>
                    <a:pt x="359" y="1183"/>
                    <a:pt x="358" y="1182"/>
                    <a:pt x="361" y="1184"/>
                  </a:cubicBezTo>
                  <a:cubicBezTo>
                    <a:pt x="364" y="1186"/>
                    <a:pt x="363" y="1187"/>
                    <a:pt x="365" y="1189"/>
                  </a:cubicBezTo>
                  <a:cubicBezTo>
                    <a:pt x="367" y="1190"/>
                    <a:pt x="370" y="1192"/>
                    <a:pt x="373" y="1194"/>
                  </a:cubicBezTo>
                  <a:cubicBezTo>
                    <a:pt x="375" y="1195"/>
                    <a:pt x="378" y="1197"/>
                    <a:pt x="380" y="1199"/>
                  </a:cubicBezTo>
                  <a:cubicBezTo>
                    <a:pt x="382" y="1200"/>
                    <a:pt x="384" y="1202"/>
                    <a:pt x="385" y="1204"/>
                  </a:cubicBezTo>
                  <a:cubicBezTo>
                    <a:pt x="387" y="1205"/>
                    <a:pt x="389" y="1204"/>
                    <a:pt x="391" y="1206"/>
                  </a:cubicBezTo>
                  <a:cubicBezTo>
                    <a:pt x="393" y="1207"/>
                    <a:pt x="394" y="1209"/>
                    <a:pt x="397" y="1211"/>
                  </a:cubicBezTo>
                  <a:cubicBezTo>
                    <a:pt x="402" y="1214"/>
                    <a:pt x="411" y="1217"/>
                    <a:pt x="414" y="1220"/>
                  </a:cubicBezTo>
                  <a:cubicBezTo>
                    <a:pt x="415" y="1221"/>
                    <a:pt x="417" y="1224"/>
                    <a:pt x="418" y="1226"/>
                  </a:cubicBezTo>
                  <a:cubicBezTo>
                    <a:pt x="422" y="1229"/>
                    <a:pt x="426" y="1230"/>
                    <a:pt x="429" y="1233"/>
                  </a:cubicBezTo>
                  <a:cubicBezTo>
                    <a:pt x="425" y="1233"/>
                    <a:pt x="429" y="1236"/>
                    <a:pt x="431" y="1237"/>
                  </a:cubicBezTo>
                  <a:cubicBezTo>
                    <a:pt x="437" y="1241"/>
                    <a:pt x="439" y="1239"/>
                    <a:pt x="444" y="1240"/>
                  </a:cubicBezTo>
                  <a:cubicBezTo>
                    <a:pt x="446" y="1241"/>
                    <a:pt x="449" y="1244"/>
                    <a:pt x="451" y="1245"/>
                  </a:cubicBezTo>
                  <a:cubicBezTo>
                    <a:pt x="453" y="1246"/>
                    <a:pt x="455" y="1245"/>
                    <a:pt x="457" y="1246"/>
                  </a:cubicBezTo>
                  <a:cubicBezTo>
                    <a:pt x="459" y="1247"/>
                    <a:pt x="463" y="1250"/>
                    <a:pt x="466" y="1252"/>
                  </a:cubicBezTo>
                  <a:cubicBezTo>
                    <a:pt x="470" y="1254"/>
                    <a:pt x="476" y="1256"/>
                    <a:pt x="478" y="1257"/>
                  </a:cubicBezTo>
                  <a:cubicBezTo>
                    <a:pt x="481" y="1259"/>
                    <a:pt x="482" y="1261"/>
                    <a:pt x="484" y="1262"/>
                  </a:cubicBezTo>
                  <a:cubicBezTo>
                    <a:pt x="489" y="1264"/>
                    <a:pt x="495" y="1265"/>
                    <a:pt x="500" y="1267"/>
                  </a:cubicBezTo>
                  <a:cubicBezTo>
                    <a:pt x="503" y="1268"/>
                    <a:pt x="509" y="1269"/>
                    <a:pt x="511" y="1270"/>
                  </a:cubicBezTo>
                  <a:cubicBezTo>
                    <a:pt x="511" y="1270"/>
                    <a:pt x="512" y="1272"/>
                    <a:pt x="512" y="1272"/>
                  </a:cubicBezTo>
                  <a:cubicBezTo>
                    <a:pt x="515" y="1276"/>
                    <a:pt x="527" y="1278"/>
                    <a:pt x="534" y="1280"/>
                  </a:cubicBezTo>
                  <a:cubicBezTo>
                    <a:pt x="539" y="1282"/>
                    <a:pt x="548" y="1285"/>
                    <a:pt x="557" y="1287"/>
                  </a:cubicBezTo>
                  <a:cubicBezTo>
                    <a:pt x="566" y="1290"/>
                    <a:pt x="575" y="1293"/>
                    <a:pt x="576" y="1294"/>
                  </a:cubicBezTo>
                  <a:cubicBezTo>
                    <a:pt x="581" y="1297"/>
                    <a:pt x="584" y="1295"/>
                    <a:pt x="588" y="1296"/>
                  </a:cubicBezTo>
                  <a:cubicBezTo>
                    <a:pt x="593" y="1296"/>
                    <a:pt x="598" y="1298"/>
                    <a:pt x="604" y="1299"/>
                  </a:cubicBezTo>
                  <a:cubicBezTo>
                    <a:pt x="607" y="1300"/>
                    <a:pt x="610" y="1301"/>
                    <a:pt x="613" y="1302"/>
                  </a:cubicBezTo>
                  <a:cubicBezTo>
                    <a:pt x="616" y="1302"/>
                    <a:pt x="619" y="1303"/>
                    <a:pt x="623" y="1304"/>
                  </a:cubicBezTo>
                  <a:cubicBezTo>
                    <a:pt x="626" y="1304"/>
                    <a:pt x="629" y="1305"/>
                    <a:pt x="633" y="1306"/>
                  </a:cubicBezTo>
                  <a:cubicBezTo>
                    <a:pt x="636" y="1306"/>
                    <a:pt x="640" y="1307"/>
                    <a:pt x="643" y="1307"/>
                  </a:cubicBezTo>
                  <a:cubicBezTo>
                    <a:pt x="648" y="1308"/>
                    <a:pt x="654" y="1307"/>
                    <a:pt x="659" y="1308"/>
                  </a:cubicBezTo>
                  <a:cubicBezTo>
                    <a:pt x="663" y="1309"/>
                    <a:pt x="667" y="1310"/>
                    <a:pt x="671" y="1311"/>
                  </a:cubicBezTo>
                  <a:cubicBezTo>
                    <a:pt x="678" y="1311"/>
                    <a:pt x="684" y="1311"/>
                    <a:pt x="689" y="1311"/>
                  </a:cubicBezTo>
                  <a:cubicBezTo>
                    <a:pt x="692" y="1312"/>
                    <a:pt x="694" y="1315"/>
                    <a:pt x="698" y="1314"/>
                  </a:cubicBezTo>
                  <a:cubicBezTo>
                    <a:pt x="702" y="1310"/>
                    <a:pt x="710" y="1312"/>
                    <a:pt x="718" y="1312"/>
                  </a:cubicBezTo>
                  <a:cubicBezTo>
                    <a:pt x="721" y="1312"/>
                    <a:pt x="723" y="1311"/>
                    <a:pt x="726" y="1311"/>
                  </a:cubicBezTo>
                  <a:cubicBezTo>
                    <a:pt x="731" y="1311"/>
                    <a:pt x="736" y="1312"/>
                    <a:pt x="741" y="1311"/>
                  </a:cubicBezTo>
                  <a:cubicBezTo>
                    <a:pt x="743" y="1311"/>
                    <a:pt x="744" y="1310"/>
                    <a:pt x="747" y="1310"/>
                  </a:cubicBezTo>
                  <a:cubicBezTo>
                    <a:pt x="748" y="1310"/>
                    <a:pt x="752" y="1311"/>
                    <a:pt x="753" y="1311"/>
                  </a:cubicBezTo>
                  <a:cubicBezTo>
                    <a:pt x="753" y="1311"/>
                    <a:pt x="752" y="1310"/>
                    <a:pt x="754" y="1310"/>
                  </a:cubicBezTo>
                  <a:cubicBezTo>
                    <a:pt x="757" y="1310"/>
                    <a:pt x="760" y="1313"/>
                    <a:pt x="763" y="1311"/>
                  </a:cubicBezTo>
                  <a:cubicBezTo>
                    <a:pt x="766" y="1310"/>
                    <a:pt x="762" y="1306"/>
                    <a:pt x="767" y="1306"/>
                  </a:cubicBezTo>
                  <a:cubicBezTo>
                    <a:pt x="769" y="1306"/>
                    <a:pt x="769" y="1307"/>
                    <a:pt x="770" y="1307"/>
                  </a:cubicBezTo>
                  <a:cubicBezTo>
                    <a:pt x="772" y="1309"/>
                    <a:pt x="770" y="1308"/>
                    <a:pt x="773" y="1309"/>
                  </a:cubicBezTo>
                  <a:cubicBezTo>
                    <a:pt x="779" y="1310"/>
                    <a:pt x="785" y="1306"/>
                    <a:pt x="793" y="1305"/>
                  </a:cubicBezTo>
                  <a:cubicBezTo>
                    <a:pt x="795" y="1305"/>
                    <a:pt x="799" y="1306"/>
                    <a:pt x="802" y="1305"/>
                  </a:cubicBezTo>
                  <a:cubicBezTo>
                    <a:pt x="804" y="1305"/>
                    <a:pt x="806" y="1304"/>
                    <a:pt x="809" y="1303"/>
                  </a:cubicBezTo>
                  <a:cubicBezTo>
                    <a:pt x="815" y="1302"/>
                    <a:pt x="823" y="1302"/>
                    <a:pt x="831" y="1300"/>
                  </a:cubicBezTo>
                  <a:cubicBezTo>
                    <a:pt x="835" y="1299"/>
                    <a:pt x="839" y="1297"/>
                    <a:pt x="843" y="1296"/>
                  </a:cubicBezTo>
                  <a:cubicBezTo>
                    <a:pt x="846" y="1296"/>
                    <a:pt x="848" y="1296"/>
                    <a:pt x="852" y="1296"/>
                  </a:cubicBezTo>
                  <a:cubicBezTo>
                    <a:pt x="854" y="1295"/>
                    <a:pt x="857" y="1295"/>
                    <a:pt x="860" y="1294"/>
                  </a:cubicBezTo>
                  <a:cubicBezTo>
                    <a:pt x="863" y="1293"/>
                    <a:pt x="866" y="1292"/>
                    <a:pt x="869" y="1292"/>
                  </a:cubicBezTo>
                  <a:cubicBezTo>
                    <a:pt x="875" y="1290"/>
                    <a:pt x="880" y="1288"/>
                    <a:pt x="883" y="1286"/>
                  </a:cubicBezTo>
                  <a:cubicBezTo>
                    <a:pt x="885" y="1285"/>
                    <a:pt x="884" y="1284"/>
                    <a:pt x="887" y="1283"/>
                  </a:cubicBezTo>
                  <a:cubicBezTo>
                    <a:pt x="891" y="1282"/>
                    <a:pt x="889" y="1286"/>
                    <a:pt x="893" y="1284"/>
                  </a:cubicBezTo>
                  <a:cubicBezTo>
                    <a:pt x="898" y="1282"/>
                    <a:pt x="897" y="1280"/>
                    <a:pt x="901" y="1279"/>
                  </a:cubicBezTo>
                  <a:cubicBezTo>
                    <a:pt x="909" y="1281"/>
                    <a:pt x="915" y="1276"/>
                    <a:pt x="922" y="1273"/>
                  </a:cubicBezTo>
                  <a:cubicBezTo>
                    <a:pt x="927" y="1271"/>
                    <a:pt x="933" y="1269"/>
                    <a:pt x="939" y="1266"/>
                  </a:cubicBezTo>
                  <a:cubicBezTo>
                    <a:pt x="945" y="1263"/>
                    <a:pt x="950" y="1260"/>
                    <a:pt x="954" y="1258"/>
                  </a:cubicBezTo>
                  <a:cubicBezTo>
                    <a:pt x="957" y="1257"/>
                    <a:pt x="960" y="1257"/>
                    <a:pt x="963" y="1255"/>
                  </a:cubicBezTo>
                  <a:cubicBezTo>
                    <a:pt x="965" y="1254"/>
                    <a:pt x="967" y="1252"/>
                    <a:pt x="969" y="1251"/>
                  </a:cubicBezTo>
                  <a:cubicBezTo>
                    <a:pt x="973" y="1249"/>
                    <a:pt x="978" y="1248"/>
                    <a:pt x="982" y="1246"/>
                  </a:cubicBezTo>
                  <a:cubicBezTo>
                    <a:pt x="989" y="1244"/>
                    <a:pt x="996" y="1238"/>
                    <a:pt x="1004" y="1233"/>
                  </a:cubicBezTo>
                  <a:cubicBezTo>
                    <a:pt x="1008" y="1231"/>
                    <a:pt x="1012" y="1230"/>
                    <a:pt x="1015" y="1228"/>
                  </a:cubicBezTo>
                  <a:cubicBezTo>
                    <a:pt x="1019" y="1226"/>
                    <a:pt x="1022" y="1223"/>
                    <a:pt x="1026" y="1220"/>
                  </a:cubicBezTo>
                  <a:cubicBezTo>
                    <a:pt x="1030" y="1217"/>
                    <a:pt x="1034" y="1215"/>
                    <a:pt x="1035" y="1214"/>
                  </a:cubicBezTo>
                  <a:cubicBezTo>
                    <a:pt x="1037" y="1213"/>
                    <a:pt x="1038" y="1210"/>
                    <a:pt x="1040" y="1208"/>
                  </a:cubicBezTo>
                  <a:cubicBezTo>
                    <a:pt x="1047" y="1204"/>
                    <a:pt x="1053" y="1202"/>
                    <a:pt x="1057" y="1199"/>
                  </a:cubicBezTo>
                  <a:cubicBezTo>
                    <a:pt x="1059" y="1197"/>
                    <a:pt x="1060" y="1194"/>
                    <a:pt x="1062" y="1192"/>
                  </a:cubicBezTo>
                  <a:cubicBezTo>
                    <a:pt x="1065" y="1190"/>
                    <a:pt x="1069" y="1189"/>
                    <a:pt x="1073" y="1186"/>
                  </a:cubicBezTo>
                  <a:cubicBezTo>
                    <a:pt x="1080" y="1182"/>
                    <a:pt x="1088" y="1175"/>
                    <a:pt x="1095" y="1168"/>
                  </a:cubicBezTo>
                  <a:cubicBezTo>
                    <a:pt x="1097" y="1167"/>
                    <a:pt x="1099" y="1164"/>
                    <a:pt x="1100" y="1162"/>
                  </a:cubicBezTo>
                  <a:cubicBezTo>
                    <a:pt x="1102" y="1161"/>
                    <a:pt x="1105" y="1160"/>
                    <a:pt x="1107" y="1158"/>
                  </a:cubicBezTo>
                  <a:cubicBezTo>
                    <a:pt x="1110" y="1155"/>
                    <a:pt x="1112" y="1152"/>
                    <a:pt x="1115" y="1149"/>
                  </a:cubicBezTo>
                  <a:cubicBezTo>
                    <a:pt x="1117" y="1146"/>
                    <a:pt x="1120" y="1143"/>
                    <a:pt x="1123" y="1140"/>
                  </a:cubicBezTo>
                  <a:cubicBezTo>
                    <a:pt x="1125" y="1138"/>
                    <a:pt x="1127" y="1137"/>
                    <a:pt x="1129" y="1135"/>
                  </a:cubicBezTo>
                  <a:cubicBezTo>
                    <a:pt x="1131" y="1132"/>
                    <a:pt x="1133" y="1128"/>
                    <a:pt x="1135" y="1124"/>
                  </a:cubicBezTo>
                  <a:cubicBezTo>
                    <a:pt x="1138" y="1122"/>
                    <a:pt x="1142" y="1117"/>
                    <a:pt x="1144" y="1116"/>
                  </a:cubicBezTo>
                  <a:cubicBezTo>
                    <a:pt x="1146" y="1114"/>
                    <a:pt x="1150" y="1111"/>
                    <a:pt x="1153" y="1111"/>
                  </a:cubicBezTo>
                  <a:cubicBezTo>
                    <a:pt x="1150" y="1114"/>
                    <a:pt x="1147" y="1118"/>
                    <a:pt x="1145" y="1121"/>
                  </a:cubicBezTo>
                  <a:cubicBezTo>
                    <a:pt x="1143" y="1123"/>
                    <a:pt x="1142" y="1125"/>
                    <a:pt x="1141" y="1126"/>
                  </a:cubicBezTo>
                  <a:cubicBezTo>
                    <a:pt x="1139" y="1128"/>
                    <a:pt x="1138" y="1129"/>
                    <a:pt x="1137" y="1130"/>
                  </a:cubicBezTo>
                  <a:cubicBezTo>
                    <a:pt x="1123" y="1149"/>
                    <a:pt x="1100" y="1169"/>
                    <a:pt x="1086" y="1183"/>
                  </a:cubicBezTo>
                  <a:cubicBezTo>
                    <a:pt x="1085" y="1184"/>
                    <a:pt x="1084" y="1187"/>
                    <a:pt x="1083" y="1188"/>
                  </a:cubicBezTo>
                  <a:cubicBezTo>
                    <a:pt x="1082" y="1189"/>
                    <a:pt x="1081" y="1188"/>
                    <a:pt x="1081" y="1189"/>
                  </a:cubicBezTo>
                  <a:cubicBezTo>
                    <a:pt x="1080" y="1189"/>
                    <a:pt x="1080" y="1190"/>
                    <a:pt x="1080" y="1190"/>
                  </a:cubicBezTo>
                  <a:cubicBezTo>
                    <a:pt x="1074" y="1196"/>
                    <a:pt x="1072" y="1199"/>
                    <a:pt x="1072" y="1202"/>
                  </a:cubicBezTo>
                  <a:cubicBezTo>
                    <a:pt x="1071" y="1204"/>
                    <a:pt x="1069" y="1206"/>
                    <a:pt x="1067" y="1208"/>
                  </a:cubicBezTo>
                  <a:cubicBezTo>
                    <a:pt x="1064" y="1209"/>
                    <a:pt x="1062" y="1210"/>
                    <a:pt x="1062" y="1211"/>
                  </a:cubicBezTo>
                  <a:cubicBezTo>
                    <a:pt x="1065" y="1214"/>
                    <a:pt x="1066" y="1217"/>
                    <a:pt x="1071" y="1218"/>
                  </a:cubicBezTo>
                  <a:cubicBezTo>
                    <a:pt x="1063" y="1223"/>
                    <a:pt x="1058" y="1224"/>
                    <a:pt x="1058" y="1230"/>
                  </a:cubicBezTo>
                  <a:cubicBezTo>
                    <a:pt x="1056" y="1230"/>
                    <a:pt x="1055" y="1232"/>
                    <a:pt x="1054" y="1233"/>
                  </a:cubicBezTo>
                  <a:cubicBezTo>
                    <a:pt x="1051" y="1234"/>
                    <a:pt x="1051" y="1233"/>
                    <a:pt x="1048" y="1234"/>
                  </a:cubicBezTo>
                  <a:cubicBezTo>
                    <a:pt x="1045" y="1236"/>
                    <a:pt x="1045" y="1237"/>
                    <a:pt x="1043" y="1239"/>
                  </a:cubicBezTo>
                  <a:cubicBezTo>
                    <a:pt x="1040" y="1240"/>
                    <a:pt x="1034" y="1240"/>
                    <a:pt x="1031" y="1244"/>
                  </a:cubicBezTo>
                  <a:cubicBezTo>
                    <a:pt x="1030" y="1248"/>
                    <a:pt x="1038" y="1242"/>
                    <a:pt x="1034" y="1246"/>
                  </a:cubicBezTo>
                  <a:cubicBezTo>
                    <a:pt x="1031" y="1246"/>
                    <a:pt x="1028" y="1247"/>
                    <a:pt x="1026" y="1249"/>
                  </a:cubicBezTo>
                  <a:cubicBezTo>
                    <a:pt x="1024" y="1250"/>
                    <a:pt x="1022" y="1252"/>
                    <a:pt x="1020" y="1253"/>
                  </a:cubicBezTo>
                  <a:cubicBezTo>
                    <a:pt x="1018" y="1254"/>
                    <a:pt x="1018" y="1253"/>
                    <a:pt x="1016" y="1255"/>
                  </a:cubicBezTo>
                  <a:cubicBezTo>
                    <a:pt x="1013" y="1256"/>
                    <a:pt x="1013" y="1257"/>
                    <a:pt x="1011" y="1259"/>
                  </a:cubicBezTo>
                  <a:cubicBezTo>
                    <a:pt x="1005" y="1262"/>
                    <a:pt x="1000" y="1261"/>
                    <a:pt x="996" y="1264"/>
                  </a:cubicBezTo>
                  <a:cubicBezTo>
                    <a:pt x="993" y="1265"/>
                    <a:pt x="991" y="1269"/>
                    <a:pt x="987" y="1271"/>
                  </a:cubicBezTo>
                  <a:cubicBezTo>
                    <a:pt x="985" y="1273"/>
                    <a:pt x="982" y="1272"/>
                    <a:pt x="980" y="1274"/>
                  </a:cubicBezTo>
                  <a:cubicBezTo>
                    <a:pt x="978" y="1276"/>
                    <a:pt x="977" y="1278"/>
                    <a:pt x="974" y="1277"/>
                  </a:cubicBezTo>
                  <a:cubicBezTo>
                    <a:pt x="970" y="1277"/>
                    <a:pt x="966" y="1281"/>
                    <a:pt x="961" y="1283"/>
                  </a:cubicBezTo>
                  <a:cubicBezTo>
                    <a:pt x="960" y="1284"/>
                    <a:pt x="955" y="1286"/>
                    <a:pt x="950" y="1287"/>
                  </a:cubicBezTo>
                  <a:cubicBezTo>
                    <a:pt x="946" y="1289"/>
                    <a:pt x="942" y="1290"/>
                    <a:pt x="941" y="1291"/>
                  </a:cubicBezTo>
                  <a:cubicBezTo>
                    <a:pt x="938" y="1292"/>
                    <a:pt x="937" y="1294"/>
                    <a:pt x="934" y="1295"/>
                  </a:cubicBezTo>
                  <a:cubicBezTo>
                    <a:pt x="934" y="1296"/>
                    <a:pt x="932" y="1295"/>
                    <a:pt x="929" y="1296"/>
                  </a:cubicBezTo>
                  <a:cubicBezTo>
                    <a:pt x="927" y="1296"/>
                    <a:pt x="927" y="1298"/>
                    <a:pt x="924" y="1299"/>
                  </a:cubicBezTo>
                  <a:cubicBezTo>
                    <a:pt x="920" y="1300"/>
                    <a:pt x="917" y="1300"/>
                    <a:pt x="913" y="1301"/>
                  </a:cubicBezTo>
                  <a:cubicBezTo>
                    <a:pt x="911" y="1302"/>
                    <a:pt x="909" y="1304"/>
                    <a:pt x="906" y="1306"/>
                  </a:cubicBezTo>
                  <a:cubicBezTo>
                    <a:pt x="903" y="1307"/>
                    <a:pt x="900" y="1308"/>
                    <a:pt x="897" y="1309"/>
                  </a:cubicBezTo>
                  <a:cubicBezTo>
                    <a:pt x="894" y="1309"/>
                    <a:pt x="891" y="1309"/>
                    <a:pt x="888" y="1309"/>
                  </a:cubicBezTo>
                  <a:cubicBezTo>
                    <a:pt x="884" y="1311"/>
                    <a:pt x="878" y="1317"/>
                    <a:pt x="876" y="1314"/>
                  </a:cubicBezTo>
                  <a:cubicBezTo>
                    <a:pt x="875" y="1313"/>
                    <a:pt x="879" y="1312"/>
                    <a:pt x="879" y="1311"/>
                  </a:cubicBezTo>
                  <a:cubicBezTo>
                    <a:pt x="872" y="1313"/>
                    <a:pt x="866" y="1315"/>
                    <a:pt x="866" y="1318"/>
                  </a:cubicBezTo>
                  <a:cubicBezTo>
                    <a:pt x="865" y="1316"/>
                    <a:pt x="862" y="1317"/>
                    <a:pt x="859" y="1317"/>
                  </a:cubicBezTo>
                  <a:cubicBezTo>
                    <a:pt x="857" y="1317"/>
                    <a:pt x="850" y="1318"/>
                    <a:pt x="847" y="1319"/>
                  </a:cubicBezTo>
                  <a:cubicBezTo>
                    <a:pt x="844" y="1321"/>
                    <a:pt x="843" y="1322"/>
                    <a:pt x="840" y="1323"/>
                  </a:cubicBezTo>
                  <a:cubicBezTo>
                    <a:pt x="836" y="1324"/>
                    <a:pt x="832" y="1323"/>
                    <a:pt x="827" y="1324"/>
                  </a:cubicBezTo>
                  <a:cubicBezTo>
                    <a:pt x="823" y="1325"/>
                    <a:pt x="818" y="1326"/>
                    <a:pt x="813" y="1327"/>
                  </a:cubicBezTo>
                  <a:cubicBezTo>
                    <a:pt x="808" y="1329"/>
                    <a:pt x="803" y="1329"/>
                    <a:pt x="800" y="1329"/>
                  </a:cubicBezTo>
                  <a:cubicBezTo>
                    <a:pt x="797" y="1330"/>
                    <a:pt x="794" y="1329"/>
                    <a:pt x="792" y="1329"/>
                  </a:cubicBezTo>
                  <a:cubicBezTo>
                    <a:pt x="790" y="1329"/>
                    <a:pt x="790" y="1330"/>
                    <a:pt x="787" y="1331"/>
                  </a:cubicBezTo>
                  <a:cubicBezTo>
                    <a:pt x="785" y="1331"/>
                    <a:pt x="785" y="1330"/>
                    <a:pt x="782" y="1330"/>
                  </a:cubicBezTo>
                  <a:cubicBezTo>
                    <a:pt x="781" y="1331"/>
                    <a:pt x="778" y="1333"/>
                    <a:pt x="777" y="1333"/>
                  </a:cubicBezTo>
                  <a:cubicBezTo>
                    <a:pt x="774" y="1333"/>
                    <a:pt x="771" y="1330"/>
                    <a:pt x="769" y="1332"/>
                  </a:cubicBezTo>
                  <a:cubicBezTo>
                    <a:pt x="767" y="1336"/>
                    <a:pt x="778" y="1331"/>
                    <a:pt x="775" y="1336"/>
                  </a:cubicBezTo>
                  <a:cubicBezTo>
                    <a:pt x="763" y="1338"/>
                    <a:pt x="758" y="1334"/>
                    <a:pt x="750" y="1338"/>
                  </a:cubicBezTo>
                  <a:cubicBezTo>
                    <a:pt x="747" y="1337"/>
                    <a:pt x="752" y="1335"/>
                    <a:pt x="749" y="1335"/>
                  </a:cubicBezTo>
                  <a:cubicBezTo>
                    <a:pt x="747" y="1337"/>
                    <a:pt x="740" y="1337"/>
                    <a:pt x="735" y="1337"/>
                  </a:cubicBezTo>
                  <a:cubicBezTo>
                    <a:pt x="731" y="1338"/>
                    <a:pt x="727" y="1338"/>
                    <a:pt x="723" y="1338"/>
                  </a:cubicBezTo>
                  <a:cubicBezTo>
                    <a:pt x="720" y="1337"/>
                    <a:pt x="716" y="1337"/>
                    <a:pt x="713" y="1337"/>
                  </a:cubicBezTo>
                  <a:cubicBezTo>
                    <a:pt x="713" y="1334"/>
                    <a:pt x="723" y="1338"/>
                    <a:pt x="721" y="1334"/>
                  </a:cubicBezTo>
                  <a:cubicBezTo>
                    <a:pt x="714" y="1332"/>
                    <a:pt x="707" y="1335"/>
                    <a:pt x="700" y="1334"/>
                  </a:cubicBezTo>
                  <a:cubicBezTo>
                    <a:pt x="696" y="1334"/>
                    <a:pt x="692" y="1330"/>
                    <a:pt x="688" y="1332"/>
                  </a:cubicBezTo>
                  <a:cubicBezTo>
                    <a:pt x="684" y="1333"/>
                    <a:pt x="692" y="1335"/>
                    <a:pt x="693" y="1336"/>
                  </a:cubicBezTo>
                  <a:cubicBezTo>
                    <a:pt x="691" y="1338"/>
                    <a:pt x="685" y="1336"/>
                    <a:pt x="680" y="1336"/>
                  </a:cubicBezTo>
                  <a:cubicBezTo>
                    <a:pt x="677" y="1336"/>
                    <a:pt x="677" y="1338"/>
                    <a:pt x="674" y="1338"/>
                  </a:cubicBezTo>
                  <a:cubicBezTo>
                    <a:pt x="674" y="1338"/>
                    <a:pt x="671" y="1335"/>
                    <a:pt x="669" y="1335"/>
                  </a:cubicBezTo>
                  <a:cubicBezTo>
                    <a:pt x="668" y="1334"/>
                    <a:pt x="666" y="1335"/>
                    <a:pt x="664" y="1335"/>
                  </a:cubicBezTo>
                  <a:cubicBezTo>
                    <a:pt x="663" y="1334"/>
                    <a:pt x="662" y="1334"/>
                    <a:pt x="663" y="1333"/>
                  </a:cubicBezTo>
                  <a:cubicBezTo>
                    <a:pt x="673" y="1334"/>
                    <a:pt x="682" y="1337"/>
                    <a:pt x="684" y="1330"/>
                  </a:cubicBezTo>
                  <a:cubicBezTo>
                    <a:pt x="678" y="1331"/>
                    <a:pt x="673" y="1330"/>
                    <a:pt x="668" y="1330"/>
                  </a:cubicBezTo>
                  <a:cubicBezTo>
                    <a:pt x="663" y="1330"/>
                    <a:pt x="657" y="1329"/>
                    <a:pt x="652" y="1328"/>
                  </a:cubicBezTo>
                  <a:cubicBezTo>
                    <a:pt x="646" y="1327"/>
                    <a:pt x="641" y="1327"/>
                    <a:pt x="635" y="1326"/>
                  </a:cubicBezTo>
                  <a:cubicBezTo>
                    <a:pt x="630" y="1325"/>
                    <a:pt x="624" y="1324"/>
                    <a:pt x="618" y="1323"/>
                  </a:cubicBezTo>
                  <a:cubicBezTo>
                    <a:pt x="614" y="1325"/>
                    <a:pt x="623" y="1328"/>
                    <a:pt x="621" y="1332"/>
                  </a:cubicBezTo>
                  <a:cubicBezTo>
                    <a:pt x="611" y="1330"/>
                    <a:pt x="611" y="1330"/>
                    <a:pt x="611" y="1330"/>
                  </a:cubicBezTo>
                  <a:cubicBezTo>
                    <a:pt x="611" y="1328"/>
                    <a:pt x="615" y="1330"/>
                    <a:pt x="614" y="1327"/>
                  </a:cubicBezTo>
                  <a:cubicBezTo>
                    <a:pt x="607" y="1327"/>
                    <a:pt x="601" y="1325"/>
                    <a:pt x="594" y="1324"/>
                  </a:cubicBezTo>
                  <a:cubicBezTo>
                    <a:pt x="588" y="1322"/>
                    <a:pt x="581" y="1321"/>
                    <a:pt x="575" y="1318"/>
                  </a:cubicBezTo>
                  <a:cubicBezTo>
                    <a:pt x="569" y="1316"/>
                    <a:pt x="563" y="1315"/>
                    <a:pt x="558" y="1313"/>
                  </a:cubicBezTo>
                  <a:cubicBezTo>
                    <a:pt x="552" y="1312"/>
                    <a:pt x="546" y="1310"/>
                    <a:pt x="541" y="1310"/>
                  </a:cubicBezTo>
                  <a:cubicBezTo>
                    <a:pt x="542" y="1308"/>
                    <a:pt x="537" y="1307"/>
                    <a:pt x="539" y="1305"/>
                  </a:cubicBezTo>
                  <a:cubicBezTo>
                    <a:pt x="542" y="1306"/>
                    <a:pt x="546" y="1308"/>
                    <a:pt x="545" y="1305"/>
                  </a:cubicBezTo>
                  <a:cubicBezTo>
                    <a:pt x="540" y="1302"/>
                    <a:pt x="533" y="1301"/>
                    <a:pt x="528" y="1299"/>
                  </a:cubicBezTo>
                  <a:cubicBezTo>
                    <a:pt x="524" y="1298"/>
                    <a:pt x="519" y="1298"/>
                    <a:pt x="517" y="1298"/>
                  </a:cubicBezTo>
                  <a:cubicBezTo>
                    <a:pt x="515" y="1298"/>
                    <a:pt x="512" y="1296"/>
                    <a:pt x="510" y="1296"/>
                  </a:cubicBezTo>
                  <a:cubicBezTo>
                    <a:pt x="509" y="1295"/>
                    <a:pt x="506" y="1296"/>
                    <a:pt x="505" y="1296"/>
                  </a:cubicBezTo>
                  <a:cubicBezTo>
                    <a:pt x="503" y="1295"/>
                    <a:pt x="501" y="1294"/>
                    <a:pt x="499" y="1293"/>
                  </a:cubicBezTo>
                  <a:cubicBezTo>
                    <a:pt x="495" y="1292"/>
                    <a:pt x="495" y="1294"/>
                    <a:pt x="493" y="1293"/>
                  </a:cubicBezTo>
                  <a:cubicBezTo>
                    <a:pt x="488" y="1291"/>
                    <a:pt x="484" y="1288"/>
                    <a:pt x="479" y="1285"/>
                  </a:cubicBezTo>
                  <a:cubicBezTo>
                    <a:pt x="475" y="1284"/>
                    <a:pt x="481" y="1289"/>
                    <a:pt x="475" y="1287"/>
                  </a:cubicBezTo>
                  <a:cubicBezTo>
                    <a:pt x="474" y="1284"/>
                    <a:pt x="473" y="1283"/>
                    <a:pt x="469" y="1281"/>
                  </a:cubicBezTo>
                  <a:cubicBezTo>
                    <a:pt x="468" y="1280"/>
                    <a:pt x="468" y="1279"/>
                    <a:pt x="467" y="1278"/>
                  </a:cubicBezTo>
                  <a:cubicBezTo>
                    <a:pt x="465" y="1277"/>
                    <a:pt x="464" y="1277"/>
                    <a:pt x="463" y="1277"/>
                  </a:cubicBezTo>
                  <a:cubicBezTo>
                    <a:pt x="459" y="1275"/>
                    <a:pt x="454" y="1270"/>
                    <a:pt x="451" y="1269"/>
                  </a:cubicBezTo>
                  <a:cubicBezTo>
                    <a:pt x="448" y="1267"/>
                    <a:pt x="442" y="1266"/>
                    <a:pt x="438" y="1264"/>
                  </a:cubicBezTo>
                  <a:cubicBezTo>
                    <a:pt x="437" y="1263"/>
                    <a:pt x="437" y="1262"/>
                    <a:pt x="436" y="1262"/>
                  </a:cubicBezTo>
                  <a:cubicBezTo>
                    <a:pt x="435" y="1261"/>
                    <a:pt x="434" y="1262"/>
                    <a:pt x="431" y="1260"/>
                  </a:cubicBezTo>
                  <a:cubicBezTo>
                    <a:pt x="429" y="1259"/>
                    <a:pt x="429" y="1257"/>
                    <a:pt x="427" y="1256"/>
                  </a:cubicBezTo>
                  <a:cubicBezTo>
                    <a:pt x="425" y="1255"/>
                    <a:pt x="425" y="1257"/>
                    <a:pt x="423" y="1256"/>
                  </a:cubicBezTo>
                  <a:cubicBezTo>
                    <a:pt x="423" y="1256"/>
                    <a:pt x="421" y="1250"/>
                    <a:pt x="418" y="1250"/>
                  </a:cubicBezTo>
                  <a:cubicBezTo>
                    <a:pt x="415" y="1251"/>
                    <a:pt x="420" y="1256"/>
                    <a:pt x="415" y="1254"/>
                  </a:cubicBezTo>
                  <a:cubicBezTo>
                    <a:pt x="410" y="1250"/>
                    <a:pt x="408" y="1246"/>
                    <a:pt x="404" y="1244"/>
                  </a:cubicBezTo>
                  <a:cubicBezTo>
                    <a:pt x="399" y="1241"/>
                    <a:pt x="396" y="1242"/>
                    <a:pt x="394" y="1240"/>
                  </a:cubicBezTo>
                  <a:cubicBezTo>
                    <a:pt x="393" y="1239"/>
                    <a:pt x="396" y="1238"/>
                    <a:pt x="394" y="1237"/>
                  </a:cubicBezTo>
                  <a:cubicBezTo>
                    <a:pt x="394" y="1237"/>
                    <a:pt x="389" y="1239"/>
                    <a:pt x="388" y="1236"/>
                  </a:cubicBezTo>
                  <a:cubicBezTo>
                    <a:pt x="387" y="1233"/>
                    <a:pt x="389" y="1235"/>
                    <a:pt x="390" y="1233"/>
                  </a:cubicBezTo>
                  <a:cubicBezTo>
                    <a:pt x="388" y="1231"/>
                    <a:pt x="385" y="1229"/>
                    <a:pt x="382" y="1227"/>
                  </a:cubicBezTo>
                  <a:cubicBezTo>
                    <a:pt x="380" y="1226"/>
                    <a:pt x="377" y="1224"/>
                    <a:pt x="374" y="1222"/>
                  </a:cubicBezTo>
                  <a:cubicBezTo>
                    <a:pt x="369" y="1218"/>
                    <a:pt x="364" y="1214"/>
                    <a:pt x="360" y="1210"/>
                  </a:cubicBezTo>
                  <a:cubicBezTo>
                    <a:pt x="356" y="1206"/>
                    <a:pt x="352" y="1203"/>
                    <a:pt x="348" y="1203"/>
                  </a:cubicBezTo>
                  <a:cubicBezTo>
                    <a:pt x="349" y="1204"/>
                    <a:pt x="351" y="1205"/>
                    <a:pt x="350" y="1205"/>
                  </a:cubicBezTo>
                  <a:cubicBezTo>
                    <a:pt x="348" y="1201"/>
                    <a:pt x="342" y="1200"/>
                    <a:pt x="339" y="1197"/>
                  </a:cubicBezTo>
                  <a:cubicBezTo>
                    <a:pt x="336" y="1195"/>
                    <a:pt x="336" y="1193"/>
                    <a:pt x="333" y="1190"/>
                  </a:cubicBezTo>
                  <a:cubicBezTo>
                    <a:pt x="330" y="1188"/>
                    <a:pt x="329" y="1189"/>
                    <a:pt x="326" y="1186"/>
                  </a:cubicBezTo>
                  <a:cubicBezTo>
                    <a:pt x="327" y="1185"/>
                    <a:pt x="329" y="1186"/>
                    <a:pt x="330" y="1185"/>
                  </a:cubicBezTo>
                  <a:cubicBezTo>
                    <a:pt x="326" y="1182"/>
                    <a:pt x="324" y="1181"/>
                    <a:pt x="320" y="1179"/>
                  </a:cubicBezTo>
                  <a:cubicBezTo>
                    <a:pt x="318" y="1177"/>
                    <a:pt x="318" y="1175"/>
                    <a:pt x="315" y="1173"/>
                  </a:cubicBezTo>
                  <a:cubicBezTo>
                    <a:pt x="308" y="1166"/>
                    <a:pt x="297" y="1159"/>
                    <a:pt x="291" y="1152"/>
                  </a:cubicBezTo>
                  <a:cubicBezTo>
                    <a:pt x="289" y="1148"/>
                    <a:pt x="287" y="1144"/>
                    <a:pt x="284" y="1141"/>
                  </a:cubicBezTo>
                  <a:cubicBezTo>
                    <a:pt x="284" y="1142"/>
                    <a:pt x="282" y="1142"/>
                    <a:pt x="282" y="1141"/>
                  </a:cubicBezTo>
                  <a:cubicBezTo>
                    <a:pt x="281" y="1141"/>
                    <a:pt x="279" y="1139"/>
                    <a:pt x="279" y="1138"/>
                  </a:cubicBezTo>
                  <a:cubicBezTo>
                    <a:pt x="276" y="1135"/>
                    <a:pt x="274" y="1130"/>
                    <a:pt x="271" y="1126"/>
                  </a:cubicBezTo>
                  <a:cubicBezTo>
                    <a:pt x="269" y="1124"/>
                    <a:pt x="266" y="1122"/>
                    <a:pt x="264" y="1119"/>
                  </a:cubicBezTo>
                  <a:cubicBezTo>
                    <a:pt x="261" y="1116"/>
                    <a:pt x="259" y="1111"/>
                    <a:pt x="257" y="1109"/>
                  </a:cubicBezTo>
                  <a:cubicBezTo>
                    <a:pt x="255" y="1107"/>
                    <a:pt x="252" y="1105"/>
                    <a:pt x="251" y="1104"/>
                  </a:cubicBezTo>
                  <a:cubicBezTo>
                    <a:pt x="250" y="1103"/>
                    <a:pt x="250" y="1102"/>
                    <a:pt x="249" y="1101"/>
                  </a:cubicBezTo>
                  <a:cubicBezTo>
                    <a:pt x="248" y="1099"/>
                    <a:pt x="247" y="1097"/>
                    <a:pt x="245" y="1096"/>
                  </a:cubicBezTo>
                  <a:cubicBezTo>
                    <a:pt x="244" y="1094"/>
                    <a:pt x="242" y="1092"/>
                    <a:pt x="240" y="1090"/>
                  </a:cubicBezTo>
                  <a:cubicBezTo>
                    <a:pt x="237" y="1086"/>
                    <a:pt x="234" y="1082"/>
                    <a:pt x="231" y="1078"/>
                  </a:cubicBezTo>
                  <a:cubicBezTo>
                    <a:pt x="230" y="1077"/>
                    <a:pt x="229" y="1075"/>
                    <a:pt x="228" y="1073"/>
                  </a:cubicBezTo>
                  <a:cubicBezTo>
                    <a:pt x="227" y="1072"/>
                    <a:pt x="226" y="1070"/>
                    <a:pt x="225" y="1068"/>
                  </a:cubicBezTo>
                  <a:cubicBezTo>
                    <a:pt x="223" y="1065"/>
                    <a:pt x="222" y="1061"/>
                    <a:pt x="219" y="1058"/>
                  </a:cubicBezTo>
                  <a:cubicBezTo>
                    <a:pt x="216" y="1053"/>
                    <a:pt x="212" y="1050"/>
                    <a:pt x="209" y="1045"/>
                  </a:cubicBezTo>
                  <a:cubicBezTo>
                    <a:pt x="208" y="1042"/>
                    <a:pt x="207" y="1039"/>
                    <a:pt x="206" y="1036"/>
                  </a:cubicBezTo>
                  <a:cubicBezTo>
                    <a:pt x="204" y="1034"/>
                    <a:pt x="202" y="1033"/>
                    <a:pt x="200" y="1030"/>
                  </a:cubicBezTo>
                  <a:cubicBezTo>
                    <a:pt x="198" y="1027"/>
                    <a:pt x="196" y="1024"/>
                    <a:pt x="195" y="1021"/>
                  </a:cubicBezTo>
                  <a:cubicBezTo>
                    <a:pt x="193" y="1017"/>
                    <a:pt x="191" y="1013"/>
                    <a:pt x="189" y="1010"/>
                  </a:cubicBezTo>
                  <a:cubicBezTo>
                    <a:pt x="186" y="1002"/>
                    <a:pt x="183" y="994"/>
                    <a:pt x="180" y="987"/>
                  </a:cubicBezTo>
                  <a:cubicBezTo>
                    <a:pt x="179" y="985"/>
                    <a:pt x="176" y="983"/>
                    <a:pt x="175" y="981"/>
                  </a:cubicBezTo>
                  <a:cubicBezTo>
                    <a:pt x="173" y="977"/>
                    <a:pt x="172" y="968"/>
                    <a:pt x="168" y="971"/>
                  </a:cubicBezTo>
                  <a:cubicBezTo>
                    <a:pt x="168" y="973"/>
                    <a:pt x="169" y="975"/>
                    <a:pt x="170" y="977"/>
                  </a:cubicBezTo>
                  <a:cubicBezTo>
                    <a:pt x="171" y="979"/>
                    <a:pt x="172" y="981"/>
                    <a:pt x="172" y="982"/>
                  </a:cubicBezTo>
                  <a:cubicBezTo>
                    <a:pt x="174" y="986"/>
                    <a:pt x="177" y="990"/>
                    <a:pt x="179" y="994"/>
                  </a:cubicBezTo>
                  <a:cubicBezTo>
                    <a:pt x="181" y="998"/>
                    <a:pt x="182" y="1001"/>
                    <a:pt x="184" y="1005"/>
                  </a:cubicBezTo>
                  <a:cubicBezTo>
                    <a:pt x="185" y="1008"/>
                    <a:pt x="187" y="1011"/>
                    <a:pt x="189" y="1015"/>
                  </a:cubicBezTo>
                  <a:cubicBezTo>
                    <a:pt x="192" y="1021"/>
                    <a:pt x="195" y="1028"/>
                    <a:pt x="198" y="1032"/>
                  </a:cubicBezTo>
                  <a:cubicBezTo>
                    <a:pt x="200" y="1034"/>
                    <a:pt x="201" y="1034"/>
                    <a:pt x="203" y="1036"/>
                  </a:cubicBezTo>
                  <a:cubicBezTo>
                    <a:pt x="203" y="1038"/>
                    <a:pt x="203" y="1041"/>
                    <a:pt x="204" y="1042"/>
                  </a:cubicBezTo>
                  <a:cubicBezTo>
                    <a:pt x="206" y="1047"/>
                    <a:pt x="210" y="1052"/>
                    <a:pt x="211" y="1053"/>
                  </a:cubicBezTo>
                  <a:cubicBezTo>
                    <a:pt x="212" y="1054"/>
                    <a:pt x="211" y="1056"/>
                    <a:pt x="212" y="1058"/>
                  </a:cubicBezTo>
                  <a:cubicBezTo>
                    <a:pt x="212" y="1058"/>
                    <a:pt x="214" y="1058"/>
                    <a:pt x="214" y="1058"/>
                  </a:cubicBezTo>
                  <a:cubicBezTo>
                    <a:pt x="215" y="1059"/>
                    <a:pt x="216" y="1061"/>
                    <a:pt x="217" y="1062"/>
                  </a:cubicBezTo>
                  <a:cubicBezTo>
                    <a:pt x="219" y="1065"/>
                    <a:pt x="222" y="1070"/>
                    <a:pt x="224" y="1073"/>
                  </a:cubicBezTo>
                  <a:cubicBezTo>
                    <a:pt x="226" y="1077"/>
                    <a:pt x="227" y="1080"/>
                    <a:pt x="226" y="1081"/>
                  </a:cubicBezTo>
                  <a:cubicBezTo>
                    <a:pt x="221" y="1077"/>
                    <a:pt x="218" y="1069"/>
                    <a:pt x="215" y="1065"/>
                  </a:cubicBezTo>
                  <a:cubicBezTo>
                    <a:pt x="212" y="1060"/>
                    <a:pt x="209" y="1057"/>
                    <a:pt x="206" y="1052"/>
                  </a:cubicBezTo>
                  <a:cubicBezTo>
                    <a:pt x="205" y="1051"/>
                    <a:pt x="205" y="1050"/>
                    <a:pt x="205" y="1049"/>
                  </a:cubicBezTo>
                  <a:cubicBezTo>
                    <a:pt x="202" y="1045"/>
                    <a:pt x="199" y="1039"/>
                    <a:pt x="196" y="1033"/>
                  </a:cubicBezTo>
                  <a:cubicBezTo>
                    <a:pt x="195" y="1032"/>
                    <a:pt x="194" y="1030"/>
                    <a:pt x="193" y="1029"/>
                  </a:cubicBezTo>
                  <a:cubicBezTo>
                    <a:pt x="192" y="1027"/>
                    <a:pt x="192" y="1026"/>
                    <a:pt x="191" y="1024"/>
                  </a:cubicBezTo>
                  <a:cubicBezTo>
                    <a:pt x="189" y="1022"/>
                    <a:pt x="188" y="1019"/>
                    <a:pt x="186" y="1017"/>
                  </a:cubicBezTo>
                  <a:cubicBezTo>
                    <a:pt x="183" y="1011"/>
                    <a:pt x="182" y="1006"/>
                    <a:pt x="179" y="1001"/>
                  </a:cubicBezTo>
                  <a:cubicBezTo>
                    <a:pt x="177" y="997"/>
                    <a:pt x="174" y="993"/>
                    <a:pt x="171" y="988"/>
                  </a:cubicBezTo>
                  <a:cubicBezTo>
                    <a:pt x="169" y="983"/>
                    <a:pt x="167" y="978"/>
                    <a:pt x="166" y="975"/>
                  </a:cubicBezTo>
                  <a:cubicBezTo>
                    <a:pt x="165" y="972"/>
                    <a:pt x="163" y="970"/>
                    <a:pt x="161" y="968"/>
                  </a:cubicBezTo>
                  <a:cubicBezTo>
                    <a:pt x="160" y="965"/>
                    <a:pt x="159" y="958"/>
                    <a:pt x="156" y="960"/>
                  </a:cubicBezTo>
                  <a:cubicBezTo>
                    <a:pt x="158" y="966"/>
                    <a:pt x="159" y="972"/>
                    <a:pt x="162" y="978"/>
                  </a:cubicBezTo>
                  <a:cubicBezTo>
                    <a:pt x="164" y="981"/>
                    <a:pt x="166" y="982"/>
                    <a:pt x="167" y="984"/>
                  </a:cubicBezTo>
                  <a:cubicBezTo>
                    <a:pt x="168" y="986"/>
                    <a:pt x="167" y="988"/>
                    <a:pt x="169" y="990"/>
                  </a:cubicBezTo>
                  <a:cubicBezTo>
                    <a:pt x="171" y="996"/>
                    <a:pt x="175" y="1001"/>
                    <a:pt x="178" y="1007"/>
                  </a:cubicBezTo>
                  <a:cubicBezTo>
                    <a:pt x="180" y="1012"/>
                    <a:pt x="183" y="1017"/>
                    <a:pt x="185" y="1022"/>
                  </a:cubicBezTo>
                  <a:cubicBezTo>
                    <a:pt x="188" y="1027"/>
                    <a:pt x="190" y="1032"/>
                    <a:pt x="192" y="1036"/>
                  </a:cubicBezTo>
                  <a:cubicBezTo>
                    <a:pt x="195" y="1041"/>
                    <a:pt x="197" y="1046"/>
                    <a:pt x="200" y="1050"/>
                  </a:cubicBezTo>
                  <a:cubicBezTo>
                    <a:pt x="201" y="1052"/>
                    <a:pt x="202" y="1054"/>
                    <a:pt x="203" y="1056"/>
                  </a:cubicBezTo>
                  <a:cubicBezTo>
                    <a:pt x="204" y="1058"/>
                    <a:pt x="205" y="1059"/>
                    <a:pt x="207" y="1061"/>
                  </a:cubicBezTo>
                  <a:cubicBezTo>
                    <a:pt x="208" y="1063"/>
                    <a:pt x="210" y="1063"/>
                    <a:pt x="211" y="1065"/>
                  </a:cubicBezTo>
                  <a:cubicBezTo>
                    <a:pt x="213" y="1068"/>
                    <a:pt x="213" y="1072"/>
                    <a:pt x="215" y="1076"/>
                  </a:cubicBezTo>
                  <a:cubicBezTo>
                    <a:pt x="217" y="1079"/>
                    <a:pt x="220" y="1082"/>
                    <a:pt x="223" y="1086"/>
                  </a:cubicBezTo>
                  <a:cubicBezTo>
                    <a:pt x="225" y="1088"/>
                    <a:pt x="227" y="1092"/>
                    <a:pt x="229" y="1095"/>
                  </a:cubicBezTo>
                  <a:cubicBezTo>
                    <a:pt x="232" y="1099"/>
                    <a:pt x="234" y="1102"/>
                    <a:pt x="237" y="1106"/>
                  </a:cubicBezTo>
                  <a:cubicBezTo>
                    <a:pt x="240" y="1110"/>
                    <a:pt x="243" y="1114"/>
                    <a:pt x="246" y="1118"/>
                  </a:cubicBezTo>
                  <a:cubicBezTo>
                    <a:pt x="249" y="1122"/>
                    <a:pt x="252" y="1126"/>
                    <a:pt x="255" y="1130"/>
                  </a:cubicBezTo>
                  <a:cubicBezTo>
                    <a:pt x="257" y="1132"/>
                    <a:pt x="258" y="1132"/>
                    <a:pt x="260" y="1134"/>
                  </a:cubicBezTo>
                  <a:cubicBezTo>
                    <a:pt x="265" y="1141"/>
                    <a:pt x="269" y="1147"/>
                    <a:pt x="274" y="1152"/>
                  </a:cubicBezTo>
                  <a:cubicBezTo>
                    <a:pt x="280" y="1158"/>
                    <a:pt x="282" y="1160"/>
                    <a:pt x="286" y="1165"/>
                  </a:cubicBezTo>
                  <a:cubicBezTo>
                    <a:pt x="288" y="1167"/>
                    <a:pt x="291" y="1168"/>
                    <a:pt x="292" y="1170"/>
                  </a:cubicBezTo>
                  <a:cubicBezTo>
                    <a:pt x="294" y="1172"/>
                    <a:pt x="294" y="1174"/>
                    <a:pt x="296" y="1176"/>
                  </a:cubicBezTo>
                  <a:cubicBezTo>
                    <a:pt x="297" y="1177"/>
                    <a:pt x="299" y="1177"/>
                    <a:pt x="301" y="1179"/>
                  </a:cubicBezTo>
                  <a:cubicBezTo>
                    <a:pt x="301" y="1179"/>
                    <a:pt x="303" y="1181"/>
                    <a:pt x="304" y="1183"/>
                  </a:cubicBezTo>
                  <a:cubicBezTo>
                    <a:pt x="306" y="1184"/>
                    <a:pt x="306" y="1183"/>
                    <a:pt x="308" y="1185"/>
                  </a:cubicBezTo>
                  <a:cubicBezTo>
                    <a:pt x="310" y="1188"/>
                    <a:pt x="312" y="1192"/>
                    <a:pt x="315" y="1195"/>
                  </a:cubicBezTo>
                  <a:cubicBezTo>
                    <a:pt x="318" y="1199"/>
                    <a:pt x="325" y="1203"/>
                    <a:pt x="330" y="1208"/>
                  </a:cubicBezTo>
                  <a:cubicBezTo>
                    <a:pt x="332" y="1210"/>
                    <a:pt x="334" y="1213"/>
                    <a:pt x="335" y="1214"/>
                  </a:cubicBezTo>
                  <a:cubicBezTo>
                    <a:pt x="338" y="1217"/>
                    <a:pt x="343" y="1221"/>
                    <a:pt x="344" y="1221"/>
                  </a:cubicBezTo>
                  <a:cubicBezTo>
                    <a:pt x="345" y="1222"/>
                    <a:pt x="347" y="1226"/>
                    <a:pt x="351" y="1228"/>
                  </a:cubicBezTo>
                  <a:cubicBezTo>
                    <a:pt x="353" y="1229"/>
                    <a:pt x="355" y="1228"/>
                    <a:pt x="357" y="1229"/>
                  </a:cubicBezTo>
                  <a:cubicBezTo>
                    <a:pt x="360" y="1231"/>
                    <a:pt x="360" y="1233"/>
                    <a:pt x="363" y="1235"/>
                  </a:cubicBezTo>
                  <a:cubicBezTo>
                    <a:pt x="367" y="1237"/>
                    <a:pt x="371" y="1239"/>
                    <a:pt x="376" y="1241"/>
                  </a:cubicBezTo>
                  <a:cubicBezTo>
                    <a:pt x="382" y="1245"/>
                    <a:pt x="387" y="1251"/>
                    <a:pt x="394" y="1256"/>
                  </a:cubicBezTo>
                  <a:cubicBezTo>
                    <a:pt x="397" y="1258"/>
                    <a:pt x="400" y="1258"/>
                    <a:pt x="403" y="1260"/>
                  </a:cubicBezTo>
                  <a:cubicBezTo>
                    <a:pt x="405" y="1261"/>
                    <a:pt x="408" y="1264"/>
                    <a:pt x="410" y="1266"/>
                  </a:cubicBezTo>
                  <a:cubicBezTo>
                    <a:pt x="420" y="1273"/>
                    <a:pt x="432" y="1277"/>
                    <a:pt x="441" y="1283"/>
                  </a:cubicBezTo>
                  <a:cubicBezTo>
                    <a:pt x="443" y="1284"/>
                    <a:pt x="445" y="1287"/>
                    <a:pt x="447" y="1288"/>
                  </a:cubicBezTo>
                  <a:cubicBezTo>
                    <a:pt x="451" y="1290"/>
                    <a:pt x="455" y="1291"/>
                    <a:pt x="460" y="1294"/>
                  </a:cubicBezTo>
                  <a:cubicBezTo>
                    <a:pt x="462" y="1295"/>
                    <a:pt x="464" y="1297"/>
                    <a:pt x="467" y="1298"/>
                  </a:cubicBezTo>
                  <a:cubicBezTo>
                    <a:pt x="469" y="1299"/>
                    <a:pt x="472" y="1299"/>
                    <a:pt x="474" y="1300"/>
                  </a:cubicBezTo>
                  <a:cubicBezTo>
                    <a:pt x="479" y="1303"/>
                    <a:pt x="486" y="1307"/>
                    <a:pt x="490" y="1309"/>
                  </a:cubicBezTo>
                  <a:cubicBezTo>
                    <a:pt x="497" y="1314"/>
                    <a:pt x="499" y="1311"/>
                    <a:pt x="505" y="1313"/>
                  </a:cubicBezTo>
                  <a:cubicBezTo>
                    <a:pt x="506" y="1314"/>
                    <a:pt x="510" y="1316"/>
                    <a:pt x="514" y="1317"/>
                  </a:cubicBezTo>
                  <a:cubicBezTo>
                    <a:pt x="517" y="1318"/>
                    <a:pt x="521" y="1320"/>
                    <a:pt x="524" y="1321"/>
                  </a:cubicBezTo>
                  <a:cubicBezTo>
                    <a:pt x="527" y="1321"/>
                    <a:pt x="529" y="1320"/>
                    <a:pt x="531" y="1321"/>
                  </a:cubicBezTo>
                  <a:cubicBezTo>
                    <a:pt x="541" y="1323"/>
                    <a:pt x="543" y="1327"/>
                    <a:pt x="548" y="1329"/>
                  </a:cubicBezTo>
                  <a:cubicBezTo>
                    <a:pt x="552" y="1330"/>
                    <a:pt x="556" y="1329"/>
                    <a:pt x="559" y="1330"/>
                  </a:cubicBezTo>
                  <a:cubicBezTo>
                    <a:pt x="562" y="1331"/>
                    <a:pt x="565" y="1333"/>
                    <a:pt x="568" y="1334"/>
                  </a:cubicBezTo>
                  <a:cubicBezTo>
                    <a:pt x="571" y="1335"/>
                    <a:pt x="574" y="1334"/>
                    <a:pt x="576" y="1335"/>
                  </a:cubicBezTo>
                  <a:cubicBezTo>
                    <a:pt x="578" y="1335"/>
                    <a:pt x="579" y="1337"/>
                    <a:pt x="582" y="1337"/>
                  </a:cubicBezTo>
                  <a:cubicBezTo>
                    <a:pt x="587" y="1338"/>
                    <a:pt x="596" y="1339"/>
                    <a:pt x="601" y="1341"/>
                  </a:cubicBezTo>
                  <a:cubicBezTo>
                    <a:pt x="603" y="1341"/>
                    <a:pt x="605" y="1343"/>
                    <a:pt x="607" y="1344"/>
                  </a:cubicBezTo>
                  <a:cubicBezTo>
                    <a:pt x="609" y="1344"/>
                    <a:pt x="612" y="1344"/>
                    <a:pt x="615" y="1345"/>
                  </a:cubicBezTo>
                  <a:cubicBezTo>
                    <a:pt x="618" y="1345"/>
                    <a:pt x="620" y="1347"/>
                    <a:pt x="622" y="1347"/>
                  </a:cubicBezTo>
                  <a:cubicBezTo>
                    <a:pt x="621" y="1347"/>
                    <a:pt x="626" y="1347"/>
                    <a:pt x="627" y="1347"/>
                  </a:cubicBezTo>
                  <a:cubicBezTo>
                    <a:pt x="629" y="1347"/>
                    <a:pt x="631" y="1347"/>
                    <a:pt x="634" y="1348"/>
                  </a:cubicBezTo>
                  <a:cubicBezTo>
                    <a:pt x="637" y="1348"/>
                    <a:pt x="640" y="1348"/>
                    <a:pt x="642" y="1349"/>
                  </a:cubicBezTo>
                  <a:cubicBezTo>
                    <a:pt x="642" y="1349"/>
                    <a:pt x="641" y="1350"/>
                    <a:pt x="641" y="1351"/>
                  </a:cubicBezTo>
                  <a:cubicBezTo>
                    <a:pt x="644" y="1352"/>
                    <a:pt x="657" y="1351"/>
                    <a:pt x="656" y="1351"/>
                  </a:cubicBezTo>
                  <a:cubicBezTo>
                    <a:pt x="659" y="1352"/>
                    <a:pt x="661" y="1354"/>
                    <a:pt x="664" y="1354"/>
                  </a:cubicBezTo>
                  <a:cubicBezTo>
                    <a:pt x="664" y="1354"/>
                    <a:pt x="667" y="1352"/>
                    <a:pt x="668" y="1352"/>
                  </a:cubicBezTo>
                  <a:cubicBezTo>
                    <a:pt x="670" y="1352"/>
                    <a:pt x="670" y="1353"/>
                    <a:pt x="672" y="1353"/>
                  </a:cubicBezTo>
                  <a:cubicBezTo>
                    <a:pt x="672" y="1353"/>
                    <a:pt x="673" y="1352"/>
                    <a:pt x="675" y="1352"/>
                  </a:cubicBezTo>
                  <a:cubicBezTo>
                    <a:pt x="686" y="1353"/>
                    <a:pt x="694" y="1355"/>
                    <a:pt x="700" y="1355"/>
                  </a:cubicBezTo>
                  <a:cubicBezTo>
                    <a:pt x="702" y="1355"/>
                    <a:pt x="706" y="1353"/>
                    <a:pt x="708" y="1353"/>
                  </a:cubicBezTo>
                  <a:cubicBezTo>
                    <a:pt x="709" y="1353"/>
                    <a:pt x="710" y="1355"/>
                    <a:pt x="713" y="1355"/>
                  </a:cubicBezTo>
                  <a:cubicBezTo>
                    <a:pt x="716" y="1355"/>
                    <a:pt x="717" y="1354"/>
                    <a:pt x="720" y="1354"/>
                  </a:cubicBezTo>
                  <a:cubicBezTo>
                    <a:pt x="721" y="1354"/>
                    <a:pt x="724" y="1355"/>
                    <a:pt x="726" y="1355"/>
                  </a:cubicBezTo>
                  <a:cubicBezTo>
                    <a:pt x="735" y="1356"/>
                    <a:pt x="739" y="1354"/>
                    <a:pt x="745" y="1353"/>
                  </a:cubicBezTo>
                  <a:cubicBezTo>
                    <a:pt x="747" y="1353"/>
                    <a:pt x="750" y="1355"/>
                    <a:pt x="753" y="1355"/>
                  </a:cubicBezTo>
                  <a:cubicBezTo>
                    <a:pt x="760" y="1354"/>
                    <a:pt x="757" y="1352"/>
                    <a:pt x="761" y="1354"/>
                  </a:cubicBezTo>
                  <a:cubicBezTo>
                    <a:pt x="763" y="1355"/>
                    <a:pt x="767" y="1354"/>
                    <a:pt x="772" y="1354"/>
                  </a:cubicBezTo>
                  <a:cubicBezTo>
                    <a:pt x="777" y="1353"/>
                    <a:pt x="782" y="1352"/>
                    <a:pt x="787" y="1352"/>
                  </a:cubicBezTo>
                  <a:cubicBezTo>
                    <a:pt x="793" y="1351"/>
                    <a:pt x="799" y="1352"/>
                    <a:pt x="803" y="1352"/>
                  </a:cubicBezTo>
                  <a:cubicBezTo>
                    <a:pt x="807" y="1351"/>
                    <a:pt x="810" y="1349"/>
                    <a:pt x="813" y="1348"/>
                  </a:cubicBezTo>
                  <a:cubicBezTo>
                    <a:pt x="822" y="1347"/>
                    <a:pt x="836" y="1344"/>
                    <a:pt x="846" y="1342"/>
                  </a:cubicBezTo>
                  <a:cubicBezTo>
                    <a:pt x="848" y="1342"/>
                    <a:pt x="851" y="1342"/>
                    <a:pt x="853" y="1342"/>
                  </a:cubicBezTo>
                  <a:cubicBezTo>
                    <a:pt x="858" y="1341"/>
                    <a:pt x="867" y="1339"/>
                    <a:pt x="870" y="1338"/>
                  </a:cubicBezTo>
                  <a:cubicBezTo>
                    <a:pt x="872" y="1337"/>
                    <a:pt x="873" y="1334"/>
                    <a:pt x="875" y="1333"/>
                  </a:cubicBezTo>
                  <a:cubicBezTo>
                    <a:pt x="879" y="1332"/>
                    <a:pt x="883" y="1333"/>
                    <a:pt x="888" y="1332"/>
                  </a:cubicBezTo>
                  <a:cubicBezTo>
                    <a:pt x="893" y="1331"/>
                    <a:pt x="899" y="1328"/>
                    <a:pt x="902" y="1327"/>
                  </a:cubicBezTo>
                  <a:cubicBezTo>
                    <a:pt x="904" y="1327"/>
                    <a:pt x="906" y="1328"/>
                    <a:pt x="907" y="1327"/>
                  </a:cubicBezTo>
                  <a:cubicBezTo>
                    <a:pt x="915" y="1326"/>
                    <a:pt x="920" y="1323"/>
                    <a:pt x="926" y="1321"/>
                  </a:cubicBezTo>
                  <a:cubicBezTo>
                    <a:pt x="928" y="1320"/>
                    <a:pt x="930" y="1319"/>
                    <a:pt x="932" y="1319"/>
                  </a:cubicBezTo>
                  <a:cubicBezTo>
                    <a:pt x="934" y="1318"/>
                    <a:pt x="935" y="1318"/>
                    <a:pt x="937" y="1317"/>
                  </a:cubicBezTo>
                  <a:cubicBezTo>
                    <a:pt x="941" y="1316"/>
                    <a:pt x="944" y="1316"/>
                    <a:pt x="946" y="1315"/>
                  </a:cubicBezTo>
                  <a:cubicBezTo>
                    <a:pt x="953" y="1312"/>
                    <a:pt x="959" y="1309"/>
                    <a:pt x="965" y="1305"/>
                  </a:cubicBezTo>
                  <a:cubicBezTo>
                    <a:pt x="968" y="1304"/>
                    <a:pt x="973" y="1304"/>
                    <a:pt x="976" y="1302"/>
                  </a:cubicBezTo>
                  <a:cubicBezTo>
                    <a:pt x="977" y="1301"/>
                    <a:pt x="979" y="1299"/>
                    <a:pt x="982" y="1298"/>
                  </a:cubicBezTo>
                  <a:cubicBezTo>
                    <a:pt x="984" y="1297"/>
                    <a:pt x="985" y="1298"/>
                    <a:pt x="987" y="1297"/>
                  </a:cubicBezTo>
                  <a:cubicBezTo>
                    <a:pt x="989" y="1297"/>
                    <a:pt x="992" y="1293"/>
                    <a:pt x="995" y="1292"/>
                  </a:cubicBezTo>
                  <a:cubicBezTo>
                    <a:pt x="999" y="1290"/>
                    <a:pt x="1002" y="1288"/>
                    <a:pt x="1006" y="1286"/>
                  </a:cubicBezTo>
                  <a:cubicBezTo>
                    <a:pt x="1012" y="1283"/>
                    <a:pt x="1029" y="1274"/>
                    <a:pt x="1032" y="1272"/>
                  </a:cubicBezTo>
                  <a:cubicBezTo>
                    <a:pt x="1033" y="1271"/>
                    <a:pt x="1032" y="1270"/>
                    <a:pt x="1035" y="1269"/>
                  </a:cubicBezTo>
                  <a:cubicBezTo>
                    <a:pt x="1036" y="1269"/>
                    <a:pt x="1037" y="1270"/>
                    <a:pt x="1040" y="1268"/>
                  </a:cubicBezTo>
                  <a:cubicBezTo>
                    <a:pt x="1045" y="1265"/>
                    <a:pt x="1048" y="1262"/>
                    <a:pt x="1051" y="1261"/>
                  </a:cubicBezTo>
                  <a:cubicBezTo>
                    <a:pt x="1058" y="1259"/>
                    <a:pt x="1068" y="1255"/>
                    <a:pt x="1070" y="1249"/>
                  </a:cubicBezTo>
                  <a:cubicBezTo>
                    <a:pt x="1077" y="1249"/>
                    <a:pt x="1079" y="1244"/>
                    <a:pt x="1084" y="1239"/>
                  </a:cubicBezTo>
                  <a:cubicBezTo>
                    <a:pt x="1090" y="1233"/>
                    <a:pt x="1091" y="1234"/>
                    <a:pt x="1097" y="1230"/>
                  </a:cubicBezTo>
                  <a:cubicBezTo>
                    <a:pt x="1101" y="1227"/>
                    <a:pt x="1105" y="1224"/>
                    <a:pt x="1106" y="1223"/>
                  </a:cubicBezTo>
                  <a:cubicBezTo>
                    <a:pt x="1107" y="1223"/>
                    <a:pt x="1107" y="1224"/>
                    <a:pt x="1108" y="1224"/>
                  </a:cubicBezTo>
                  <a:cubicBezTo>
                    <a:pt x="1110" y="1224"/>
                    <a:pt x="1113" y="1221"/>
                    <a:pt x="1115" y="1218"/>
                  </a:cubicBezTo>
                  <a:cubicBezTo>
                    <a:pt x="1117" y="1215"/>
                    <a:pt x="1119" y="1212"/>
                    <a:pt x="1120" y="1211"/>
                  </a:cubicBezTo>
                  <a:cubicBezTo>
                    <a:pt x="1122" y="1208"/>
                    <a:pt x="1126" y="1207"/>
                    <a:pt x="1128" y="1205"/>
                  </a:cubicBezTo>
                  <a:cubicBezTo>
                    <a:pt x="1131" y="1203"/>
                    <a:pt x="1130" y="1202"/>
                    <a:pt x="1133" y="1200"/>
                  </a:cubicBezTo>
                  <a:cubicBezTo>
                    <a:pt x="1139" y="1194"/>
                    <a:pt x="1149" y="1186"/>
                    <a:pt x="1156" y="1179"/>
                  </a:cubicBezTo>
                  <a:cubicBezTo>
                    <a:pt x="1158" y="1176"/>
                    <a:pt x="1159" y="1174"/>
                    <a:pt x="1161" y="1172"/>
                  </a:cubicBezTo>
                  <a:cubicBezTo>
                    <a:pt x="1163" y="1170"/>
                    <a:pt x="1164" y="1170"/>
                    <a:pt x="1166" y="1168"/>
                  </a:cubicBezTo>
                  <a:cubicBezTo>
                    <a:pt x="1168" y="1166"/>
                    <a:pt x="1170" y="1164"/>
                    <a:pt x="1172" y="1162"/>
                  </a:cubicBezTo>
                  <a:cubicBezTo>
                    <a:pt x="1175" y="1162"/>
                    <a:pt x="1173" y="1164"/>
                    <a:pt x="1176" y="1163"/>
                  </a:cubicBezTo>
                  <a:cubicBezTo>
                    <a:pt x="1178" y="1162"/>
                    <a:pt x="1181" y="1156"/>
                    <a:pt x="1182" y="1158"/>
                  </a:cubicBezTo>
                  <a:cubicBezTo>
                    <a:pt x="1184" y="1161"/>
                    <a:pt x="1178" y="1165"/>
                    <a:pt x="1175" y="1169"/>
                  </a:cubicBezTo>
                  <a:cubicBezTo>
                    <a:pt x="1171" y="1174"/>
                    <a:pt x="1167" y="1181"/>
                    <a:pt x="1163" y="1185"/>
                  </a:cubicBezTo>
                  <a:cubicBezTo>
                    <a:pt x="1160" y="1188"/>
                    <a:pt x="1157" y="1188"/>
                    <a:pt x="1154" y="1191"/>
                  </a:cubicBezTo>
                  <a:cubicBezTo>
                    <a:pt x="1146" y="1197"/>
                    <a:pt x="1147" y="1200"/>
                    <a:pt x="1143" y="1204"/>
                  </a:cubicBezTo>
                  <a:cubicBezTo>
                    <a:pt x="1142" y="1206"/>
                    <a:pt x="1137" y="1208"/>
                    <a:pt x="1136" y="1211"/>
                  </a:cubicBezTo>
                  <a:cubicBezTo>
                    <a:pt x="1138" y="1209"/>
                    <a:pt x="1143" y="1209"/>
                    <a:pt x="1141" y="1211"/>
                  </a:cubicBezTo>
                  <a:cubicBezTo>
                    <a:pt x="1137" y="1218"/>
                    <a:pt x="1131" y="1216"/>
                    <a:pt x="1128" y="1219"/>
                  </a:cubicBezTo>
                  <a:cubicBezTo>
                    <a:pt x="1126" y="1220"/>
                    <a:pt x="1126" y="1221"/>
                    <a:pt x="1126" y="1222"/>
                  </a:cubicBezTo>
                  <a:cubicBezTo>
                    <a:pt x="1123" y="1224"/>
                    <a:pt x="1120" y="1225"/>
                    <a:pt x="1121" y="1229"/>
                  </a:cubicBezTo>
                  <a:cubicBezTo>
                    <a:pt x="1125" y="1225"/>
                    <a:pt x="1129" y="1222"/>
                    <a:pt x="1127" y="1226"/>
                  </a:cubicBezTo>
                  <a:cubicBezTo>
                    <a:pt x="1122" y="1231"/>
                    <a:pt x="1118" y="1229"/>
                    <a:pt x="1113" y="1232"/>
                  </a:cubicBezTo>
                  <a:cubicBezTo>
                    <a:pt x="1108" y="1235"/>
                    <a:pt x="1106" y="1239"/>
                    <a:pt x="1102" y="1243"/>
                  </a:cubicBezTo>
                  <a:cubicBezTo>
                    <a:pt x="1102" y="1243"/>
                    <a:pt x="1098" y="1245"/>
                    <a:pt x="1097" y="1245"/>
                  </a:cubicBezTo>
                  <a:cubicBezTo>
                    <a:pt x="1091" y="1249"/>
                    <a:pt x="1079" y="1259"/>
                    <a:pt x="1074" y="1260"/>
                  </a:cubicBezTo>
                  <a:cubicBezTo>
                    <a:pt x="1077" y="1262"/>
                    <a:pt x="1073" y="1266"/>
                    <a:pt x="1071" y="1267"/>
                  </a:cubicBezTo>
                  <a:cubicBezTo>
                    <a:pt x="1071" y="1268"/>
                    <a:pt x="1065" y="1271"/>
                    <a:pt x="1063" y="1272"/>
                  </a:cubicBezTo>
                  <a:cubicBezTo>
                    <a:pt x="1062" y="1272"/>
                    <a:pt x="1062" y="1271"/>
                    <a:pt x="1062" y="1271"/>
                  </a:cubicBezTo>
                  <a:cubicBezTo>
                    <a:pt x="1061" y="1271"/>
                    <a:pt x="1059" y="1273"/>
                    <a:pt x="1059" y="1273"/>
                  </a:cubicBezTo>
                  <a:cubicBezTo>
                    <a:pt x="1058" y="1273"/>
                    <a:pt x="1056" y="1271"/>
                    <a:pt x="1056" y="1272"/>
                  </a:cubicBezTo>
                  <a:cubicBezTo>
                    <a:pt x="1052" y="1273"/>
                    <a:pt x="1048" y="1277"/>
                    <a:pt x="1046" y="1278"/>
                  </a:cubicBezTo>
                  <a:cubicBezTo>
                    <a:pt x="1047" y="1279"/>
                    <a:pt x="1049" y="1282"/>
                    <a:pt x="1048" y="1284"/>
                  </a:cubicBezTo>
                  <a:cubicBezTo>
                    <a:pt x="1043" y="1288"/>
                    <a:pt x="1042" y="1285"/>
                    <a:pt x="1045" y="1282"/>
                  </a:cubicBezTo>
                  <a:cubicBezTo>
                    <a:pt x="1038" y="1285"/>
                    <a:pt x="1040" y="1288"/>
                    <a:pt x="1039" y="1289"/>
                  </a:cubicBezTo>
                  <a:cubicBezTo>
                    <a:pt x="1037" y="1291"/>
                    <a:pt x="1035" y="1295"/>
                    <a:pt x="1030" y="1294"/>
                  </a:cubicBezTo>
                  <a:cubicBezTo>
                    <a:pt x="1033" y="1292"/>
                    <a:pt x="1035" y="1290"/>
                    <a:pt x="1035" y="1288"/>
                  </a:cubicBezTo>
                  <a:cubicBezTo>
                    <a:pt x="1030" y="1289"/>
                    <a:pt x="1026" y="1295"/>
                    <a:pt x="1021" y="1297"/>
                  </a:cubicBezTo>
                  <a:cubicBezTo>
                    <a:pt x="1017" y="1299"/>
                    <a:pt x="1016" y="1298"/>
                    <a:pt x="1013" y="1300"/>
                  </a:cubicBezTo>
                  <a:cubicBezTo>
                    <a:pt x="1011" y="1301"/>
                    <a:pt x="1012" y="1302"/>
                    <a:pt x="1011" y="1303"/>
                  </a:cubicBezTo>
                  <a:cubicBezTo>
                    <a:pt x="1009" y="1304"/>
                    <a:pt x="1006" y="1304"/>
                    <a:pt x="1004" y="1305"/>
                  </a:cubicBezTo>
                  <a:cubicBezTo>
                    <a:pt x="1001" y="1306"/>
                    <a:pt x="997" y="1308"/>
                    <a:pt x="993" y="1310"/>
                  </a:cubicBezTo>
                  <a:cubicBezTo>
                    <a:pt x="990" y="1311"/>
                    <a:pt x="986" y="1313"/>
                    <a:pt x="983" y="1315"/>
                  </a:cubicBezTo>
                  <a:cubicBezTo>
                    <a:pt x="980" y="1316"/>
                    <a:pt x="979" y="1320"/>
                    <a:pt x="976" y="1321"/>
                  </a:cubicBezTo>
                  <a:cubicBezTo>
                    <a:pt x="975" y="1322"/>
                    <a:pt x="970" y="1325"/>
                    <a:pt x="966" y="1327"/>
                  </a:cubicBezTo>
                  <a:cubicBezTo>
                    <a:pt x="961" y="1329"/>
                    <a:pt x="957" y="1331"/>
                    <a:pt x="957" y="1331"/>
                  </a:cubicBezTo>
                  <a:cubicBezTo>
                    <a:pt x="953" y="1332"/>
                    <a:pt x="946" y="1331"/>
                    <a:pt x="943" y="1333"/>
                  </a:cubicBezTo>
                  <a:cubicBezTo>
                    <a:pt x="939" y="1336"/>
                    <a:pt x="938" y="1339"/>
                    <a:pt x="934" y="1341"/>
                  </a:cubicBezTo>
                  <a:cubicBezTo>
                    <a:pt x="931" y="1340"/>
                    <a:pt x="926" y="1344"/>
                    <a:pt x="924" y="1344"/>
                  </a:cubicBezTo>
                  <a:cubicBezTo>
                    <a:pt x="924" y="1344"/>
                    <a:pt x="921" y="1344"/>
                    <a:pt x="920" y="1344"/>
                  </a:cubicBezTo>
                  <a:cubicBezTo>
                    <a:pt x="914" y="1344"/>
                    <a:pt x="910" y="1348"/>
                    <a:pt x="903" y="1351"/>
                  </a:cubicBezTo>
                  <a:cubicBezTo>
                    <a:pt x="900" y="1351"/>
                    <a:pt x="900" y="1348"/>
                    <a:pt x="895" y="1351"/>
                  </a:cubicBezTo>
                  <a:cubicBezTo>
                    <a:pt x="893" y="1354"/>
                    <a:pt x="903" y="1352"/>
                    <a:pt x="896" y="1354"/>
                  </a:cubicBezTo>
                  <a:cubicBezTo>
                    <a:pt x="888" y="1357"/>
                    <a:pt x="897" y="1349"/>
                    <a:pt x="889" y="1351"/>
                  </a:cubicBezTo>
                  <a:cubicBezTo>
                    <a:pt x="880" y="1354"/>
                    <a:pt x="887" y="1356"/>
                    <a:pt x="886" y="1357"/>
                  </a:cubicBezTo>
                  <a:cubicBezTo>
                    <a:pt x="882" y="1360"/>
                    <a:pt x="880" y="1356"/>
                    <a:pt x="877" y="1356"/>
                  </a:cubicBezTo>
                  <a:cubicBezTo>
                    <a:pt x="875" y="1356"/>
                    <a:pt x="871" y="1358"/>
                    <a:pt x="869" y="1359"/>
                  </a:cubicBezTo>
                  <a:cubicBezTo>
                    <a:pt x="867" y="1359"/>
                    <a:pt x="867" y="1357"/>
                    <a:pt x="864" y="1358"/>
                  </a:cubicBezTo>
                  <a:cubicBezTo>
                    <a:pt x="862" y="1359"/>
                    <a:pt x="858" y="1360"/>
                    <a:pt x="856" y="1361"/>
                  </a:cubicBezTo>
                  <a:cubicBezTo>
                    <a:pt x="852" y="1362"/>
                    <a:pt x="848" y="1363"/>
                    <a:pt x="844" y="1364"/>
                  </a:cubicBezTo>
                  <a:cubicBezTo>
                    <a:pt x="840" y="1365"/>
                    <a:pt x="826" y="1366"/>
                    <a:pt x="823" y="1367"/>
                  </a:cubicBezTo>
                  <a:cubicBezTo>
                    <a:pt x="821" y="1367"/>
                    <a:pt x="819" y="1368"/>
                    <a:pt x="817" y="1369"/>
                  </a:cubicBezTo>
                  <a:cubicBezTo>
                    <a:pt x="815" y="1369"/>
                    <a:pt x="813" y="1370"/>
                    <a:pt x="811" y="1371"/>
                  </a:cubicBezTo>
                  <a:cubicBezTo>
                    <a:pt x="806" y="1373"/>
                    <a:pt x="802" y="1374"/>
                    <a:pt x="797" y="1374"/>
                  </a:cubicBezTo>
                  <a:cubicBezTo>
                    <a:pt x="794" y="1372"/>
                    <a:pt x="797" y="1373"/>
                    <a:pt x="796" y="1370"/>
                  </a:cubicBezTo>
                  <a:cubicBezTo>
                    <a:pt x="788" y="1372"/>
                    <a:pt x="796" y="1373"/>
                    <a:pt x="790" y="1375"/>
                  </a:cubicBezTo>
                  <a:cubicBezTo>
                    <a:pt x="786" y="1377"/>
                    <a:pt x="781" y="1376"/>
                    <a:pt x="776" y="1376"/>
                  </a:cubicBezTo>
                  <a:cubicBezTo>
                    <a:pt x="771" y="1376"/>
                    <a:pt x="766" y="1376"/>
                    <a:pt x="762" y="1378"/>
                  </a:cubicBezTo>
                  <a:cubicBezTo>
                    <a:pt x="762" y="1376"/>
                    <a:pt x="764" y="1376"/>
                    <a:pt x="763" y="1374"/>
                  </a:cubicBezTo>
                  <a:cubicBezTo>
                    <a:pt x="760" y="1374"/>
                    <a:pt x="757" y="1374"/>
                    <a:pt x="754" y="1375"/>
                  </a:cubicBezTo>
                  <a:cubicBezTo>
                    <a:pt x="751" y="1375"/>
                    <a:pt x="748" y="1376"/>
                    <a:pt x="745" y="1377"/>
                  </a:cubicBezTo>
                  <a:cubicBezTo>
                    <a:pt x="740" y="1378"/>
                    <a:pt x="732" y="1379"/>
                    <a:pt x="730" y="1379"/>
                  </a:cubicBezTo>
                  <a:cubicBezTo>
                    <a:pt x="728" y="1378"/>
                    <a:pt x="726" y="1377"/>
                    <a:pt x="724" y="1377"/>
                  </a:cubicBezTo>
                  <a:cubicBezTo>
                    <a:pt x="721" y="1377"/>
                    <a:pt x="718" y="1379"/>
                    <a:pt x="715" y="1379"/>
                  </a:cubicBezTo>
                  <a:cubicBezTo>
                    <a:pt x="711" y="1379"/>
                    <a:pt x="704" y="1378"/>
                    <a:pt x="699" y="1378"/>
                  </a:cubicBezTo>
                  <a:cubicBezTo>
                    <a:pt x="696" y="1378"/>
                    <a:pt x="696" y="1379"/>
                    <a:pt x="692" y="1379"/>
                  </a:cubicBezTo>
                  <a:cubicBezTo>
                    <a:pt x="687" y="1379"/>
                    <a:pt x="681" y="1377"/>
                    <a:pt x="675" y="1377"/>
                  </a:cubicBezTo>
                  <a:cubicBezTo>
                    <a:pt x="671" y="1376"/>
                    <a:pt x="667" y="1377"/>
                    <a:pt x="664" y="1376"/>
                  </a:cubicBezTo>
                  <a:cubicBezTo>
                    <a:pt x="661" y="1376"/>
                    <a:pt x="658" y="1374"/>
                    <a:pt x="656" y="1374"/>
                  </a:cubicBezTo>
                  <a:cubicBezTo>
                    <a:pt x="653" y="1374"/>
                    <a:pt x="650" y="1376"/>
                    <a:pt x="647" y="1376"/>
                  </a:cubicBezTo>
                  <a:cubicBezTo>
                    <a:pt x="647" y="1374"/>
                    <a:pt x="643" y="1373"/>
                    <a:pt x="638" y="1372"/>
                  </a:cubicBezTo>
                  <a:cubicBezTo>
                    <a:pt x="636" y="1371"/>
                    <a:pt x="634" y="1371"/>
                    <a:pt x="631" y="1371"/>
                  </a:cubicBezTo>
                  <a:cubicBezTo>
                    <a:pt x="629" y="1370"/>
                    <a:pt x="627" y="1370"/>
                    <a:pt x="626" y="1370"/>
                  </a:cubicBezTo>
                  <a:cubicBezTo>
                    <a:pt x="624" y="1370"/>
                    <a:pt x="620" y="1371"/>
                    <a:pt x="617" y="1371"/>
                  </a:cubicBezTo>
                  <a:cubicBezTo>
                    <a:pt x="616" y="1371"/>
                    <a:pt x="613" y="1370"/>
                    <a:pt x="609" y="1369"/>
                  </a:cubicBezTo>
                  <a:cubicBezTo>
                    <a:pt x="601" y="1369"/>
                    <a:pt x="592" y="1367"/>
                    <a:pt x="584" y="1367"/>
                  </a:cubicBezTo>
                  <a:cubicBezTo>
                    <a:pt x="587" y="1366"/>
                    <a:pt x="590" y="1365"/>
                    <a:pt x="585" y="1363"/>
                  </a:cubicBezTo>
                  <a:cubicBezTo>
                    <a:pt x="578" y="1363"/>
                    <a:pt x="583" y="1365"/>
                    <a:pt x="581" y="1366"/>
                  </a:cubicBezTo>
                  <a:cubicBezTo>
                    <a:pt x="575" y="1365"/>
                    <a:pt x="571" y="1366"/>
                    <a:pt x="568" y="1363"/>
                  </a:cubicBezTo>
                  <a:cubicBezTo>
                    <a:pt x="566" y="1362"/>
                    <a:pt x="569" y="1362"/>
                    <a:pt x="565" y="1361"/>
                  </a:cubicBezTo>
                  <a:cubicBezTo>
                    <a:pt x="564" y="1360"/>
                    <a:pt x="562" y="1361"/>
                    <a:pt x="562" y="1361"/>
                  </a:cubicBezTo>
                  <a:cubicBezTo>
                    <a:pt x="558" y="1360"/>
                    <a:pt x="554" y="1356"/>
                    <a:pt x="552" y="1359"/>
                  </a:cubicBezTo>
                  <a:cubicBezTo>
                    <a:pt x="553" y="1357"/>
                    <a:pt x="549" y="1356"/>
                    <a:pt x="546" y="1354"/>
                  </a:cubicBezTo>
                  <a:cubicBezTo>
                    <a:pt x="540" y="1356"/>
                    <a:pt x="532" y="1356"/>
                    <a:pt x="525" y="1352"/>
                  </a:cubicBezTo>
                  <a:cubicBezTo>
                    <a:pt x="524" y="1352"/>
                    <a:pt x="525" y="1350"/>
                    <a:pt x="525" y="1350"/>
                  </a:cubicBezTo>
                  <a:cubicBezTo>
                    <a:pt x="525" y="1347"/>
                    <a:pt x="516" y="1348"/>
                    <a:pt x="513" y="1346"/>
                  </a:cubicBezTo>
                  <a:cubicBezTo>
                    <a:pt x="510" y="1345"/>
                    <a:pt x="510" y="1344"/>
                    <a:pt x="507" y="1343"/>
                  </a:cubicBezTo>
                  <a:cubicBezTo>
                    <a:pt x="503" y="1342"/>
                    <a:pt x="498" y="1342"/>
                    <a:pt x="495" y="1341"/>
                  </a:cubicBezTo>
                  <a:cubicBezTo>
                    <a:pt x="492" y="1340"/>
                    <a:pt x="489" y="1337"/>
                    <a:pt x="486" y="1336"/>
                  </a:cubicBezTo>
                  <a:cubicBezTo>
                    <a:pt x="482" y="1334"/>
                    <a:pt x="476" y="1331"/>
                    <a:pt x="471" y="1329"/>
                  </a:cubicBezTo>
                  <a:cubicBezTo>
                    <a:pt x="467" y="1327"/>
                    <a:pt x="462" y="1326"/>
                    <a:pt x="457" y="1325"/>
                  </a:cubicBezTo>
                  <a:cubicBezTo>
                    <a:pt x="453" y="1323"/>
                    <a:pt x="448" y="1322"/>
                    <a:pt x="444" y="1320"/>
                  </a:cubicBezTo>
                  <a:cubicBezTo>
                    <a:pt x="439" y="1318"/>
                    <a:pt x="434" y="1315"/>
                    <a:pt x="429" y="1313"/>
                  </a:cubicBezTo>
                  <a:cubicBezTo>
                    <a:pt x="424" y="1310"/>
                    <a:pt x="420" y="1308"/>
                    <a:pt x="416" y="1306"/>
                  </a:cubicBezTo>
                  <a:cubicBezTo>
                    <a:pt x="413" y="1304"/>
                    <a:pt x="409" y="1302"/>
                    <a:pt x="406" y="1301"/>
                  </a:cubicBezTo>
                  <a:cubicBezTo>
                    <a:pt x="403" y="1299"/>
                    <a:pt x="400" y="1297"/>
                    <a:pt x="397" y="1295"/>
                  </a:cubicBezTo>
                  <a:cubicBezTo>
                    <a:pt x="391" y="1291"/>
                    <a:pt x="384" y="1287"/>
                    <a:pt x="377" y="1284"/>
                  </a:cubicBezTo>
                  <a:cubicBezTo>
                    <a:pt x="373" y="1281"/>
                    <a:pt x="377" y="1279"/>
                    <a:pt x="373" y="1277"/>
                  </a:cubicBezTo>
                  <a:cubicBezTo>
                    <a:pt x="367" y="1279"/>
                    <a:pt x="360" y="1272"/>
                    <a:pt x="354" y="1267"/>
                  </a:cubicBezTo>
                  <a:cubicBezTo>
                    <a:pt x="348" y="1263"/>
                    <a:pt x="345" y="1261"/>
                    <a:pt x="340" y="1258"/>
                  </a:cubicBezTo>
                  <a:cubicBezTo>
                    <a:pt x="337" y="1255"/>
                    <a:pt x="334" y="1253"/>
                    <a:pt x="330" y="1251"/>
                  </a:cubicBezTo>
                  <a:cubicBezTo>
                    <a:pt x="327" y="1249"/>
                    <a:pt x="324" y="1247"/>
                    <a:pt x="323" y="1245"/>
                  </a:cubicBezTo>
                  <a:cubicBezTo>
                    <a:pt x="321" y="1244"/>
                    <a:pt x="320" y="1242"/>
                    <a:pt x="319" y="1242"/>
                  </a:cubicBezTo>
                  <a:cubicBezTo>
                    <a:pt x="316" y="1239"/>
                    <a:pt x="312" y="1239"/>
                    <a:pt x="308" y="1236"/>
                  </a:cubicBezTo>
                  <a:cubicBezTo>
                    <a:pt x="304" y="1233"/>
                    <a:pt x="300" y="1228"/>
                    <a:pt x="296" y="1224"/>
                  </a:cubicBezTo>
                  <a:cubicBezTo>
                    <a:pt x="292" y="1219"/>
                    <a:pt x="287" y="1215"/>
                    <a:pt x="283" y="1213"/>
                  </a:cubicBezTo>
                  <a:cubicBezTo>
                    <a:pt x="285" y="1216"/>
                    <a:pt x="289" y="1220"/>
                    <a:pt x="290" y="1222"/>
                  </a:cubicBezTo>
                  <a:cubicBezTo>
                    <a:pt x="290" y="1223"/>
                    <a:pt x="291" y="1226"/>
                    <a:pt x="291" y="1226"/>
                  </a:cubicBezTo>
                  <a:cubicBezTo>
                    <a:pt x="293" y="1228"/>
                    <a:pt x="301" y="1229"/>
                    <a:pt x="300" y="1234"/>
                  </a:cubicBezTo>
                  <a:cubicBezTo>
                    <a:pt x="296" y="1228"/>
                    <a:pt x="292" y="1229"/>
                    <a:pt x="287" y="1226"/>
                  </a:cubicBezTo>
                  <a:cubicBezTo>
                    <a:pt x="284" y="1224"/>
                    <a:pt x="284" y="1222"/>
                    <a:pt x="282" y="1220"/>
                  </a:cubicBezTo>
                  <a:cubicBezTo>
                    <a:pt x="279" y="1218"/>
                    <a:pt x="277" y="1217"/>
                    <a:pt x="274" y="1214"/>
                  </a:cubicBezTo>
                  <a:cubicBezTo>
                    <a:pt x="272" y="1212"/>
                    <a:pt x="270" y="1209"/>
                    <a:pt x="268" y="1207"/>
                  </a:cubicBezTo>
                  <a:cubicBezTo>
                    <a:pt x="265" y="1204"/>
                    <a:pt x="263" y="1204"/>
                    <a:pt x="260" y="1202"/>
                  </a:cubicBezTo>
                  <a:cubicBezTo>
                    <a:pt x="260" y="1201"/>
                    <a:pt x="258" y="1199"/>
                    <a:pt x="257" y="1198"/>
                  </a:cubicBezTo>
                  <a:cubicBezTo>
                    <a:pt x="255" y="1196"/>
                    <a:pt x="254" y="1196"/>
                    <a:pt x="253" y="1197"/>
                  </a:cubicBezTo>
                  <a:cubicBezTo>
                    <a:pt x="259" y="1205"/>
                    <a:pt x="267" y="1211"/>
                    <a:pt x="272" y="1217"/>
                  </a:cubicBezTo>
                  <a:cubicBezTo>
                    <a:pt x="278" y="1223"/>
                    <a:pt x="284" y="1228"/>
                    <a:pt x="291" y="1233"/>
                  </a:cubicBezTo>
                  <a:cubicBezTo>
                    <a:pt x="294" y="1236"/>
                    <a:pt x="298" y="1239"/>
                    <a:pt x="301" y="1241"/>
                  </a:cubicBezTo>
                  <a:cubicBezTo>
                    <a:pt x="304" y="1244"/>
                    <a:pt x="308" y="1246"/>
                    <a:pt x="311" y="1249"/>
                  </a:cubicBezTo>
                  <a:cubicBezTo>
                    <a:pt x="316" y="1252"/>
                    <a:pt x="325" y="1258"/>
                    <a:pt x="327" y="1259"/>
                  </a:cubicBezTo>
                  <a:cubicBezTo>
                    <a:pt x="330" y="1262"/>
                    <a:pt x="333" y="1267"/>
                    <a:pt x="336" y="1269"/>
                  </a:cubicBezTo>
                  <a:cubicBezTo>
                    <a:pt x="340" y="1273"/>
                    <a:pt x="345" y="1276"/>
                    <a:pt x="350" y="1279"/>
                  </a:cubicBezTo>
                  <a:cubicBezTo>
                    <a:pt x="355" y="1281"/>
                    <a:pt x="360" y="1284"/>
                    <a:pt x="365" y="1287"/>
                  </a:cubicBezTo>
                  <a:cubicBezTo>
                    <a:pt x="368" y="1289"/>
                    <a:pt x="369" y="1291"/>
                    <a:pt x="371" y="1292"/>
                  </a:cubicBezTo>
                  <a:cubicBezTo>
                    <a:pt x="374" y="1294"/>
                    <a:pt x="378" y="1294"/>
                    <a:pt x="381" y="1296"/>
                  </a:cubicBezTo>
                  <a:cubicBezTo>
                    <a:pt x="383" y="1297"/>
                    <a:pt x="385" y="1301"/>
                    <a:pt x="387" y="1303"/>
                  </a:cubicBezTo>
                  <a:cubicBezTo>
                    <a:pt x="390" y="1305"/>
                    <a:pt x="396" y="1307"/>
                    <a:pt x="401" y="1310"/>
                  </a:cubicBezTo>
                  <a:cubicBezTo>
                    <a:pt x="408" y="1313"/>
                    <a:pt x="413" y="1317"/>
                    <a:pt x="418" y="1320"/>
                  </a:cubicBezTo>
                  <a:cubicBezTo>
                    <a:pt x="421" y="1321"/>
                    <a:pt x="423" y="1321"/>
                    <a:pt x="426" y="1323"/>
                  </a:cubicBezTo>
                  <a:cubicBezTo>
                    <a:pt x="430" y="1325"/>
                    <a:pt x="433" y="1328"/>
                    <a:pt x="436" y="1330"/>
                  </a:cubicBezTo>
                  <a:cubicBezTo>
                    <a:pt x="439" y="1331"/>
                    <a:pt x="445" y="1333"/>
                    <a:pt x="449" y="1334"/>
                  </a:cubicBezTo>
                  <a:cubicBezTo>
                    <a:pt x="454" y="1337"/>
                    <a:pt x="459" y="1339"/>
                    <a:pt x="463" y="1340"/>
                  </a:cubicBezTo>
                  <a:cubicBezTo>
                    <a:pt x="468" y="1342"/>
                    <a:pt x="474" y="1345"/>
                    <a:pt x="479" y="1347"/>
                  </a:cubicBezTo>
                  <a:cubicBezTo>
                    <a:pt x="484" y="1350"/>
                    <a:pt x="490" y="1352"/>
                    <a:pt x="496" y="1354"/>
                  </a:cubicBezTo>
                  <a:cubicBezTo>
                    <a:pt x="500" y="1356"/>
                    <a:pt x="504" y="1356"/>
                    <a:pt x="509" y="1358"/>
                  </a:cubicBezTo>
                  <a:cubicBezTo>
                    <a:pt x="516" y="1360"/>
                    <a:pt x="522" y="1363"/>
                    <a:pt x="529" y="1366"/>
                  </a:cubicBezTo>
                  <a:cubicBezTo>
                    <a:pt x="534" y="1367"/>
                    <a:pt x="537" y="1367"/>
                    <a:pt x="543" y="1369"/>
                  </a:cubicBezTo>
                  <a:cubicBezTo>
                    <a:pt x="549" y="1370"/>
                    <a:pt x="557" y="1373"/>
                    <a:pt x="564" y="1375"/>
                  </a:cubicBezTo>
                  <a:cubicBezTo>
                    <a:pt x="568" y="1376"/>
                    <a:pt x="572" y="1377"/>
                    <a:pt x="576" y="1377"/>
                  </a:cubicBezTo>
                  <a:cubicBezTo>
                    <a:pt x="579" y="1378"/>
                    <a:pt x="583" y="1379"/>
                    <a:pt x="587" y="1380"/>
                  </a:cubicBezTo>
                  <a:cubicBezTo>
                    <a:pt x="591" y="1380"/>
                    <a:pt x="594" y="1381"/>
                    <a:pt x="598" y="1382"/>
                  </a:cubicBezTo>
                  <a:cubicBezTo>
                    <a:pt x="602" y="1382"/>
                    <a:pt x="605" y="1383"/>
                    <a:pt x="609" y="1383"/>
                  </a:cubicBezTo>
                  <a:cubicBezTo>
                    <a:pt x="615" y="1384"/>
                    <a:pt x="622" y="1387"/>
                    <a:pt x="629" y="1388"/>
                  </a:cubicBezTo>
                  <a:cubicBezTo>
                    <a:pt x="632" y="1388"/>
                    <a:pt x="633" y="1387"/>
                    <a:pt x="636" y="1388"/>
                  </a:cubicBezTo>
                  <a:cubicBezTo>
                    <a:pt x="640" y="1388"/>
                    <a:pt x="646" y="1389"/>
                    <a:pt x="651" y="1390"/>
                  </a:cubicBezTo>
                  <a:cubicBezTo>
                    <a:pt x="657" y="1391"/>
                    <a:pt x="661" y="1391"/>
                    <a:pt x="666" y="1391"/>
                  </a:cubicBezTo>
                  <a:cubicBezTo>
                    <a:pt x="670" y="1391"/>
                    <a:pt x="674" y="1392"/>
                    <a:pt x="678" y="1392"/>
                  </a:cubicBezTo>
                  <a:cubicBezTo>
                    <a:pt x="681" y="1392"/>
                    <a:pt x="684" y="1392"/>
                    <a:pt x="687" y="1392"/>
                  </a:cubicBezTo>
                  <a:cubicBezTo>
                    <a:pt x="689" y="1392"/>
                    <a:pt x="690" y="1394"/>
                    <a:pt x="693" y="1394"/>
                  </a:cubicBezTo>
                  <a:cubicBezTo>
                    <a:pt x="693" y="1394"/>
                    <a:pt x="696" y="1393"/>
                    <a:pt x="698" y="1393"/>
                  </a:cubicBezTo>
                  <a:cubicBezTo>
                    <a:pt x="702" y="1393"/>
                    <a:pt x="706" y="1393"/>
                    <a:pt x="709" y="1393"/>
                  </a:cubicBezTo>
                  <a:cubicBezTo>
                    <a:pt x="707" y="1393"/>
                    <a:pt x="714" y="1393"/>
                    <a:pt x="714" y="1393"/>
                  </a:cubicBezTo>
                  <a:cubicBezTo>
                    <a:pt x="716" y="1393"/>
                    <a:pt x="718" y="1395"/>
                    <a:pt x="719" y="1395"/>
                  </a:cubicBezTo>
                  <a:cubicBezTo>
                    <a:pt x="722" y="1395"/>
                    <a:pt x="727" y="1393"/>
                    <a:pt x="731" y="1393"/>
                  </a:cubicBezTo>
                  <a:cubicBezTo>
                    <a:pt x="734" y="1393"/>
                    <a:pt x="736" y="1394"/>
                    <a:pt x="739" y="1394"/>
                  </a:cubicBezTo>
                  <a:cubicBezTo>
                    <a:pt x="747" y="1393"/>
                    <a:pt x="755" y="1392"/>
                    <a:pt x="761" y="1389"/>
                  </a:cubicBezTo>
                  <a:cubicBezTo>
                    <a:pt x="765" y="1391"/>
                    <a:pt x="770" y="1391"/>
                    <a:pt x="775" y="1390"/>
                  </a:cubicBezTo>
                  <a:cubicBezTo>
                    <a:pt x="777" y="1390"/>
                    <a:pt x="780" y="1390"/>
                    <a:pt x="783" y="1389"/>
                  </a:cubicBezTo>
                  <a:cubicBezTo>
                    <a:pt x="786" y="1389"/>
                    <a:pt x="789" y="1388"/>
                    <a:pt x="792" y="1388"/>
                  </a:cubicBezTo>
                  <a:cubicBezTo>
                    <a:pt x="796" y="1387"/>
                    <a:pt x="806" y="1386"/>
                    <a:pt x="811" y="1386"/>
                  </a:cubicBezTo>
                  <a:cubicBezTo>
                    <a:pt x="814" y="1385"/>
                    <a:pt x="816" y="1387"/>
                    <a:pt x="818" y="1386"/>
                  </a:cubicBezTo>
                  <a:cubicBezTo>
                    <a:pt x="819" y="1386"/>
                    <a:pt x="819" y="1384"/>
                    <a:pt x="823" y="1384"/>
                  </a:cubicBezTo>
                  <a:cubicBezTo>
                    <a:pt x="827" y="1383"/>
                    <a:pt x="826" y="1385"/>
                    <a:pt x="831" y="1383"/>
                  </a:cubicBezTo>
                  <a:cubicBezTo>
                    <a:pt x="838" y="1382"/>
                    <a:pt x="844" y="1380"/>
                    <a:pt x="850" y="1378"/>
                  </a:cubicBezTo>
                  <a:cubicBezTo>
                    <a:pt x="857" y="1377"/>
                    <a:pt x="863" y="1375"/>
                    <a:pt x="870" y="1374"/>
                  </a:cubicBezTo>
                  <a:cubicBezTo>
                    <a:pt x="867" y="1380"/>
                    <a:pt x="873" y="1379"/>
                    <a:pt x="874" y="1382"/>
                  </a:cubicBezTo>
                  <a:cubicBezTo>
                    <a:pt x="878" y="1381"/>
                    <a:pt x="882" y="1380"/>
                    <a:pt x="886" y="1379"/>
                  </a:cubicBezTo>
                  <a:cubicBezTo>
                    <a:pt x="890" y="1379"/>
                    <a:pt x="893" y="1379"/>
                    <a:pt x="895" y="1380"/>
                  </a:cubicBezTo>
                  <a:cubicBezTo>
                    <a:pt x="887" y="1383"/>
                    <a:pt x="879" y="1384"/>
                    <a:pt x="871" y="1386"/>
                  </a:cubicBezTo>
                  <a:cubicBezTo>
                    <a:pt x="863" y="1388"/>
                    <a:pt x="856" y="1389"/>
                    <a:pt x="849" y="1391"/>
                  </a:cubicBezTo>
                  <a:cubicBezTo>
                    <a:pt x="846" y="1392"/>
                    <a:pt x="844" y="1394"/>
                    <a:pt x="841" y="1395"/>
                  </a:cubicBezTo>
                  <a:cubicBezTo>
                    <a:pt x="839" y="1395"/>
                    <a:pt x="837" y="1394"/>
                    <a:pt x="834" y="1395"/>
                  </a:cubicBezTo>
                  <a:cubicBezTo>
                    <a:pt x="832" y="1396"/>
                    <a:pt x="831" y="1398"/>
                    <a:pt x="829" y="1398"/>
                  </a:cubicBezTo>
                  <a:cubicBezTo>
                    <a:pt x="829" y="1398"/>
                    <a:pt x="826" y="1397"/>
                    <a:pt x="825" y="1397"/>
                  </a:cubicBezTo>
                  <a:cubicBezTo>
                    <a:pt x="811" y="1398"/>
                    <a:pt x="811" y="1405"/>
                    <a:pt x="802" y="1406"/>
                  </a:cubicBezTo>
                  <a:cubicBezTo>
                    <a:pt x="800" y="1404"/>
                    <a:pt x="809" y="1401"/>
                    <a:pt x="801" y="1402"/>
                  </a:cubicBezTo>
                  <a:cubicBezTo>
                    <a:pt x="801" y="1408"/>
                    <a:pt x="797" y="1402"/>
                    <a:pt x="798" y="1402"/>
                  </a:cubicBezTo>
                  <a:cubicBezTo>
                    <a:pt x="794" y="1402"/>
                    <a:pt x="790" y="1404"/>
                    <a:pt x="786" y="1405"/>
                  </a:cubicBezTo>
                  <a:cubicBezTo>
                    <a:pt x="780" y="1406"/>
                    <a:pt x="774" y="1407"/>
                    <a:pt x="767" y="1408"/>
                  </a:cubicBezTo>
                  <a:cubicBezTo>
                    <a:pt x="764" y="1408"/>
                    <a:pt x="760" y="1409"/>
                    <a:pt x="757" y="1409"/>
                  </a:cubicBezTo>
                  <a:cubicBezTo>
                    <a:pt x="754" y="1409"/>
                    <a:pt x="750" y="1409"/>
                    <a:pt x="747" y="1410"/>
                  </a:cubicBezTo>
                  <a:cubicBezTo>
                    <a:pt x="742" y="1410"/>
                    <a:pt x="736" y="1411"/>
                    <a:pt x="731" y="1412"/>
                  </a:cubicBezTo>
                  <a:cubicBezTo>
                    <a:pt x="728" y="1412"/>
                    <a:pt x="726" y="1413"/>
                    <a:pt x="723" y="1413"/>
                  </a:cubicBezTo>
                  <a:cubicBezTo>
                    <a:pt x="721" y="1412"/>
                    <a:pt x="718" y="1412"/>
                    <a:pt x="716" y="1411"/>
                  </a:cubicBezTo>
                  <a:cubicBezTo>
                    <a:pt x="718" y="1409"/>
                    <a:pt x="723" y="1410"/>
                    <a:pt x="727" y="1409"/>
                  </a:cubicBezTo>
                  <a:cubicBezTo>
                    <a:pt x="731" y="1409"/>
                    <a:pt x="735" y="1409"/>
                    <a:pt x="735" y="1406"/>
                  </a:cubicBezTo>
                  <a:cubicBezTo>
                    <a:pt x="730" y="1408"/>
                    <a:pt x="725" y="1406"/>
                    <a:pt x="723" y="1407"/>
                  </a:cubicBezTo>
                  <a:cubicBezTo>
                    <a:pt x="720" y="1407"/>
                    <a:pt x="719" y="1408"/>
                    <a:pt x="716" y="1408"/>
                  </a:cubicBezTo>
                  <a:cubicBezTo>
                    <a:pt x="711" y="1409"/>
                    <a:pt x="704" y="1406"/>
                    <a:pt x="700" y="1409"/>
                  </a:cubicBezTo>
                  <a:cubicBezTo>
                    <a:pt x="703" y="1410"/>
                    <a:pt x="708" y="1410"/>
                    <a:pt x="707" y="1412"/>
                  </a:cubicBezTo>
                  <a:cubicBezTo>
                    <a:pt x="703" y="1413"/>
                    <a:pt x="700" y="1413"/>
                    <a:pt x="697" y="1413"/>
                  </a:cubicBezTo>
                  <a:cubicBezTo>
                    <a:pt x="695" y="1413"/>
                    <a:pt x="693" y="1413"/>
                    <a:pt x="691" y="1412"/>
                  </a:cubicBezTo>
                  <a:cubicBezTo>
                    <a:pt x="690" y="1412"/>
                    <a:pt x="688" y="1412"/>
                    <a:pt x="686" y="1412"/>
                  </a:cubicBezTo>
                  <a:cubicBezTo>
                    <a:pt x="683" y="1412"/>
                    <a:pt x="680" y="1413"/>
                    <a:pt x="677" y="1413"/>
                  </a:cubicBezTo>
                  <a:cubicBezTo>
                    <a:pt x="672" y="1413"/>
                    <a:pt x="665" y="1412"/>
                    <a:pt x="658" y="1411"/>
                  </a:cubicBezTo>
                  <a:cubicBezTo>
                    <a:pt x="656" y="1411"/>
                    <a:pt x="656" y="1412"/>
                    <a:pt x="654" y="1412"/>
                  </a:cubicBezTo>
                  <a:cubicBezTo>
                    <a:pt x="651" y="1412"/>
                    <a:pt x="649" y="1411"/>
                    <a:pt x="646" y="1411"/>
                  </a:cubicBezTo>
                  <a:cubicBezTo>
                    <a:pt x="642" y="1412"/>
                    <a:pt x="628" y="1410"/>
                    <a:pt x="625" y="1409"/>
                  </a:cubicBezTo>
                  <a:cubicBezTo>
                    <a:pt x="624" y="1409"/>
                    <a:pt x="624" y="1407"/>
                    <a:pt x="623" y="1406"/>
                  </a:cubicBezTo>
                  <a:cubicBezTo>
                    <a:pt x="621" y="1406"/>
                    <a:pt x="616" y="1405"/>
                    <a:pt x="616" y="1406"/>
                  </a:cubicBezTo>
                  <a:cubicBezTo>
                    <a:pt x="618" y="1407"/>
                    <a:pt x="620" y="1407"/>
                    <a:pt x="619" y="1408"/>
                  </a:cubicBezTo>
                  <a:cubicBezTo>
                    <a:pt x="609" y="1409"/>
                    <a:pt x="594" y="1406"/>
                    <a:pt x="586" y="1404"/>
                  </a:cubicBezTo>
                  <a:cubicBezTo>
                    <a:pt x="584" y="1404"/>
                    <a:pt x="580" y="1404"/>
                    <a:pt x="577" y="1404"/>
                  </a:cubicBezTo>
                  <a:cubicBezTo>
                    <a:pt x="575" y="1404"/>
                    <a:pt x="575" y="1403"/>
                    <a:pt x="572" y="1402"/>
                  </a:cubicBezTo>
                  <a:cubicBezTo>
                    <a:pt x="563" y="1401"/>
                    <a:pt x="553" y="1398"/>
                    <a:pt x="543" y="1396"/>
                  </a:cubicBezTo>
                  <a:cubicBezTo>
                    <a:pt x="533" y="1394"/>
                    <a:pt x="523" y="1390"/>
                    <a:pt x="514" y="1388"/>
                  </a:cubicBezTo>
                  <a:cubicBezTo>
                    <a:pt x="511" y="1388"/>
                    <a:pt x="510" y="1389"/>
                    <a:pt x="508" y="1388"/>
                  </a:cubicBezTo>
                  <a:cubicBezTo>
                    <a:pt x="508" y="1388"/>
                    <a:pt x="505" y="1386"/>
                    <a:pt x="503" y="1386"/>
                  </a:cubicBezTo>
                  <a:cubicBezTo>
                    <a:pt x="502" y="1386"/>
                    <a:pt x="493" y="1385"/>
                    <a:pt x="497" y="1383"/>
                  </a:cubicBezTo>
                  <a:cubicBezTo>
                    <a:pt x="490" y="1380"/>
                    <a:pt x="492" y="1386"/>
                    <a:pt x="486" y="1383"/>
                  </a:cubicBezTo>
                  <a:cubicBezTo>
                    <a:pt x="482" y="1379"/>
                    <a:pt x="472" y="1377"/>
                    <a:pt x="465" y="1373"/>
                  </a:cubicBezTo>
                  <a:cubicBezTo>
                    <a:pt x="462" y="1372"/>
                    <a:pt x="462" y="1369"/>
                    <a:pt x="459" y="1369"/>
                  </a:cubicBezTo>
                  <a:cubicBezTo>
                    <a:pt x="456" y="1372"/>
                    <a:pt x="448" y="1365"/>
                    <a:pt x="442" y="1364"/>
                  </a:cubicBezTo>
                  <a:cubicBezTo>
                    <a:pt x="438" y="1363"/>
                    <a:pt x="434" y="1363"/>
                    <a:pt x="431" y="1362"/>
                  </a:cubicBezTo>
                  <a:cubicBezTo>
                    <a:pt x="429" y="1361"/>
                    <a:pt x="426" y="1358"/>
                    <a:pt x="424" y="1356"/>
                  </a:cubicBezTo>
                  <a:cubicBezTo>
                    <a:pt x="421" y="1355"/>
                    <a:pt x="417" y="1352"/>
                    <a:pt x="414" y="1351"/>
                  </a:cubicBezTo>
                  <a:cubicBezTo>
                    <a:pt x="410" y="1349"/>
                    <a:pt x="406" y="1349"/>
                    <a:pt x="402" y="1347"/>
                  </a:cubicBezTo>
                  <a:cubicBezTo>
                    <a:pt x="399" y="1345"/>
                    <a:pt x="397" y="1342"/>
                    <a:pt x="394" y="1340"/>
                  </a:cubicBezTo>
                  <a:cubicBezTo>
                    <a:pt x="389" y="1339"/>
                    <a:pt x="395" y="1344"/>
                    <a:pt x="391" y="1343"/>
                  </a:cubicBezTo>
                  <a:cubicBezTo>
                    <a:pt x="389" y="1341"/>
                    <a:pt x="386" y="1340"/>
                    <a:pt x="383" y="1339"/>
                  </a:cubicBezTo>
                  <a:cubicBezTo>
                    <a:pt x="381" y="1338"/>
                    <a:pt x="378" y="1336"/>
                    <a:pt x="375" y="1334"/>
                  </a:cubicBezTo>
                  <a:cubicBezTo>
                    <a:pt x="372" y="1332"/>
                    <a:pt x="372" y="1330"/>
                    <a:pt x="368" y="1328"/>
                  </a:cubicBezTo>
                  <a:cubicBezTo>
                    <a:pt x="366" y="1327"/>
                    <a:pt x="363" y="1326"/>
                    <a:pt x="360" y="1324"/>
                  </a:cubicBezTo>
                  <a:cubicBezTo>
                    <a:pt x="352" y="1320"/>
                    <a:pt x="340" y="1312"/>
                    <a:pt x="333" y="1307"/>
                  </a:cubicBezTo>
                  <a:cubicBezTo>
                    <a:pt x="329" y="1304"/>
                    <a:pt x="327" y="1301"/>
                    <a:pt x="324" y="1298"/>
                  </a:cubicBezTo>
                  <a:cubicBezTo>
                    <a:pt x="322" y="1297"/>
                    <a:pt x="318" y="1296"/>
                    <a:pt x="316" y="1294"/>
                  </a:cubicBezTo>
                  <a:cubicBezTo>
                    <a:pt x="314" y="1293"/>
                    <a:pt x="312" y="1290"/>
                    <a:pt x="309" y="1289"/>
                  </a:cubicBezTo>
                  <a:cubicBezTo>
                    <a:pt x="307" y="1287"/>
                    <a:pt x="303" y="1286"/>
                    <a:pt x="301" y="1285"/>
                  </a:cubicBezTo>
                  <a:cubicBezTo>
                    <a:pt x="299" y="1283"/>
                    <a:pt x="297" y="1280"/>
                    <a:pt x="294" y="1278"/>
                  </a:cubicBezTo>
                  <a:cubicBezTo>
                    <a:pt x="294" y="1278"/>
                    <a:pt x="292" y="1278"/>
                    <a:pt x="290" y="1276"/>
                  </a:cubicBezTo>
                  <a:cubicBezTo>
                    <a:pt x="287" y="1274"/>
                    <a:pt x="287" y="1272"/>
                    <a:pt x="285" y="1271"/>
                  </a:cubicBezTo>
                  <a:cubicBezTo>
                    <a:pt x="282" y="1268"/>
                    <a:pt x="279" y="1268"/>
                    <a:pt x="277" y="1266"/>
                  </a:cubicBezTo>
                  <a:cubicBezTo>
                    <a:pt x="274" y="1264"/>
                    <a:pt x="274" y="1261"/>
                    <a:pt x="271" y="1259"/>
                  </a:cubicBezTo>
                  <a:cubicBezTo>
                    <a:pt x="269" y="1258"/>
                    <a:pt x="266" y="1257"/>
                    <a:pt x="265" y="1256"/>
                  </a:cubicBezTo>
                  <a:cubicBezTo>
                    <a:pt x="262" y="1254"/>
                    <a:pt x="261" y="1251"/>
                    <a:pt x="259" y="1249"/>
                  </a:cubicBezTo>
                  <a:cubicBezTo>
                    <a:pt x="255" y="1246"/>
                    <a:pt x="252" y="1243"/>
                    <a:pt x="248" y="1240"/>
                  </a:cubicBezTo>
                  <a:cubicBezTo>
                    <a:pt x="244" y="1236"/>
                    <a:pt x="240" y="1233"/>
                    <a:pt x="237" y="1229"/>
                  </a:cubicBezTo>
                  <a:cubicBezTo>
                    <a:pt x="235" y="1228"/>
                    <a:pt x="233" y="1226"/>
                    <a:pt x="231" y="1224"/>
                  </a:cubicBezTo>
                  <a:cubicBezTo>
                    <a:pt x="229" y="1222"/>
                    <a:pt x="227" y="1220"/>
                    <a:pt x="225" y="1219"/>
                  </a:cubicBezTo>
                  <a:cubicBezTo>
                    <a:pt x="221" y="1215"/>
                    <a:pt x="218" y="1211"/>
                    <a:pt x="214" y="1208"/>
                  </a:cubicBezTo>
                  <a:cubicBezTo>
                    <a:pt x="213" y="1206"/>
                    <a:pt x="211" y="1202"/>
                    <a:pt x="209" y="1200"/>
                  </a:cubicBezTo>
                  <a:cubicBezTo>
                    <a:pt x="206" y="1198"/>
                    <a:pt x="205" y="1199"/>
                    <a:pt x="203" y="1196"/>
                  </a:cubicBezTo>
                  <a:cubicBezTo>
                    <a:pt x="201" y="1194"/>
                    <a:pt x="201" y="1193"/>
                    <a:pt x="199" y="1190"/>
                  </a:cubicBezTo>
                  <a:cubicBezTo>
                    <a:pt x="197" y="1188"/>
                    <a:pt x="194" y="1186"/>
                    <a:pt x="194" y="1185"/>
                  </a:cubicBezTo>
                  <a:cubicBezTo>
                    <a:pt x="192" y="1183"/>
                    <a:pt x="193" y="1181"/>
                    <a:pt x="190" y="1179"/>
                  </a:cubicBezTo>
                  <a:cubicBezTo>
                    <a:pt x="189" y="1177"/>
                    <a:pt x="186" y="1176"/>
                    <a:pt x="185" y="1174"/>
                  </a:cubicBezTo>
                  <a:cubicBezTo>
                    <a:pt x="184" y="1173"/>
                    <a:pt x="178" y="1165"/>
                    <a:pt x="177" y="1162"/>
                  </a:cubicBezTo>
                  <a:cubicBezTo>
                    <a:pt x="174" y="1159"/>
                    <a:pt x="172" y="1156"/>
                    <a:pt x="169" y="1152"/>
                  </a:cubicBezTo>
                  <a:cubicBezTo>
                    <a:pt x="166" y="1149"/>
                    <a:pt x="163" y="1145"/>
                    <a:pt x="160" y="1140"/>
                  </a:cubicBezTo>
                  <a:cubicBezTo>
                    <a:pt x="157" y="1136"/>
                    <a:pt x="154" y="1132"/>
                    <a:pt x="151" y="1127"/>
                  </a:cubicBezTo>
                  <a:cubicBezTo>
                    <a:pt x="148" y="1123"/>
                    <a:pt x="145" y="1118"/>
                    <a:pt x="142" y="1113"/>
                  </a:cubicBezTo>
                  <a:cubicBezTo>
                    <a:pt x="139" y="1109"/>
                    <a:pt x="136" y="1104"/>
                    <a:pt x="133" y="1099"/>
                  </a:cubicBezTo>
                  <a:cubicBezTo>
                    <a:pt x="131" y="1095"/>
                    <a:pt x="128" y="1090"/>
                    <a:pt x="126" y="1086"/>
                  </a:cubicBezTo>
                  <a:cubicBezTo>
                    <a:pt x="120" y="1077"/>
                    <a:pt x="115" y="1070"/>
                    <a:pt x="112" y="1064"/>
                  </a:cubicBezTo>
                  <a:cubicBezTo>
                    <a:pt x="110" y="1061"/>
                    <a:pt x="107" y="1058"/>
                    <a:pt x="106" y="1055"/>
                  </a:cubicBezTo>
                  <a:cubicBezTo>
                    <a:pt x="106" y="1055"/>
                    <a:pt x="106" y="1052"/>
                    <a:pt x="106" y="1052"/>
                  </a:cubicBezTo>
                  <a:cubicBezTo>
                    <a:pt x="106" y="1048"/>
                    <a:pt x="103" y="1045"/>
                    <a:pt x="101" y="1041"/>
                  </a:cubicBezTo>
                  <a:cubicBezTo>
                    <a:pt x="99" y="1037"/>
                    <a:pt x="96" y="1030"/>
                    <a:pt x="94" y="1026"/>
                  </a:cubicBezTo>
                  <a:cubicBezTo>
                    <a:pt x="92" y="1021"/>
                    <a:pt x="91" y="1015"/>
                    <a:pt x="89" y="1011"/>
                  </a:cubicBezTo>
                  <a:cubicBezTo>
                    <a:pt x="88" y="1010"/>
                    <a:pt x="86" y="1008"/>
                    <a:pt x="85" y="1005"/>
                  </a:cubicBezTo>
                  <a:cubicBezTo>
                    <a:pt x="84" y="1003"/>
                    <a:pt x="85" y="1002"/>
                    <a:pt x="84" y="1000"/>
                  </a:cubicBezTo>
                  <a:cubicBezTo>
                    <a:pt x="82" y="996"/>
                    <a:pt x="80" y="992"/>
                    <a:pt x="79" y="987"/>
                  </a:cubicBezTo>
                  <a:cubicBezTo>
                    <a:pt x="77" y="983"/>
                    <a:pt x="75" y="978"/>
                    <a:pt x="73" y="973"/>
                  </a:cubicBezTo>
                  <a:cubicBezTo>
                    <a:pt x="72" y="968"/>
                    <a:pt x="70" y="963"/>
                    <a:pt x="68" y="957"/>
                  </a:cubicBezTo>
                  <a:cubicBezTo>
                    <a:pt x="66" y="952"/>
                    <a:pt x="64" y="946"/>
                    <a:pt x="63" y="941"/>
                  </a:cubicBezTo>
                  <a:cubicBezTo>
                    <a:pt x="61" y="936"/>
                    <a:pt x="60" y="930"/>
                    <a:pt x="58" y="925"/>
                  </a:cubicBezTo>
                  <a:cubicBezTo>
                    <a:pt x="56" y="920"/>
                    <a:pt x="53" y="917"/>
                    <a:pt x="52" y="912"/>
                  </a:cubicBezTo>
                  <a:cubicBezTo>
                    <a:pt x="49" y="903"/>
                    <a:pt x="48" y="895"/>
                    <a:pt x="46" y="891"/>
                  </a:cubicBezTo>
                  <a:cubicBezTo>
                    <a:pt x="45" y="891"/>
                    <a:pt x="44" y="892"/>
                    <a:pt x="44" y="891"/>
                  </a:cubicBezTo>
                  <a:cubicBezTo>
                    <a:pt x="44" y="891"/>
                    <a:pt x="43" y="888"/>
                    <a:pt x="42" y="888"/>
                  </a:cubicBezTo>
                  <a:cubicBezTo>
                    <a:pt x="41" y="888"/>
                    <a:pt x="40" y="891"/>
                    <a:pt x="39" y="890"/>
                  </a:cubicBezTo>
                  <a:cubicBezTo>
                    <a:pt x="37" y="889"/>
                    <a:pt x="35" y="882"/>
                    <a:pt x="34" y="884"/>
                  </a:cubicBezTo>
                  <a:cubicBezTo>
                    <a:pt x="32" y="885"/>
                    <a:pt x="31" y="892"/>
                    <a:pt x="32" y="898"/>
                  </a:cubicBezTo>
                  <a:cubicBezTo>
                    <a:pt x="32" y="901"/>
                    <a:pt x="35" y="904"/>
                    <a:pt x="36" y="908"/>
                  </a:cubicBezTo>
                  <a:cubicBezTo>
                    <a:pt x="37" y="911"/>
                    <a:pt x="36" y="912"/>
                    <a:pt x="37" y="915"/>
                  </a:cubicBezTo>
                  <a:cubicBezTo>
                    <a:pt x="37" y="918"/>
                    <a:pt x="38" y="918"/>
                    <a:pt x="39" y="921"/>
                  </a:cubicBezTo>
                  <a:cubicBezTo>
                    <a:pt x="40" y="924"/>
                    <a:pt x="39" y="925"/>
                    <a:pt x="40" y="928"/>
                  </a:cubicBezTo>
                  <a:cubicBezTo>
                    <a:pt x="41" y="932"/>
                    <a:pt x="44" y="937"/>
                    <a:pt x="45" y="942"/>
                  </a:cubicBezTo>
                  <a:cubicBezTo>
                    <a:pt x="46" y="945"/>
                    <a:pt x="47" y="950"/>
                    <a:pt x="48" y="954"/>
                  </a:cubicBezTo>
                  <a:cubicBezTo>
                    <a:pt x="50" y="958"/>
                    <a:pt x="51" y="962"/>
                    <a:pt x="53" y="966"/>
                  </a:cubicBezTo>
                  <a:cubicBezTo>
                    <a:pt x="55" y="972"/>
                    <a:pt x="58" y="978"/>
                    <a:pt x="60" y="983"/>
                  </a:cubicBezTo>
                  <a:cubicBezTo>
                    <a:pt x="62" y="989"/>
                    <a:pt x="63" y="992"/>
                    <a:pt x="65" y="997"/>
                  </a:cubicBezTo>
                  <a:cubicBezTo>
                    <a:pt x="68" y="1003"/>
                    <a:pt x="70" y="1010"/>
                    <a:pt x="73" y="1018"/>
                  </a:cubicBezTo>
                  <a:cubicBezTo>
                    <a:pt x="76" y="1025"/>
                    <a:pt x="79" y="1033"/>
                    <a:pt x="82" y="1040"/>
                  </a:cubicBezTo>
                  <a:cubicBezTo>
                    <a:pt x="85" y="1048"/>
                    <a:pt x="89" y="1055"/>
                    <a:pt x="92" y="1062"/>
                  </a:cubicBezTo>
                  <a:cubicBezTo>
                    <a:pt x="95" y="1068"/>
                    <a:pt x="98" y="1075"/>
                    <a:pt x="102" y="1079"/>
                  </a:cubicBezTo>
                  <a:cubicBezTo>
                    <a:pt x="103" y="1081"/>
                    <a:pt x="105" y="1083"/>
                    <a:pt x="107" y="1085"/>
                  </a:cubicBezTo>
                  <a:cubicBezTo>
                    <a:pt x="109" y="1089"/>
                    <a:pt x="111" y="1094"/>
                    <a:pt x="114" y="1099"/>
                  </a:cubicBezTo>
                  <a:cubicBezTo>
                    <a:pt x="115" y="1102"/>
                    <a:pt x="116" y="1104"/>
                    <a:pt x="117" y="1106"/>
                  </a:cubicBezTo>
                  <a:cubicBezTo>
                    <a:pt x="118" y="1109"/>
                    <a:pt x="119" y="1111"/>
                    <a:pt x="121" y="1113"/>
                  </a:cubicBezTo>
                  <a:cubicBezTo>
                    <a:pt x="122" y="1115"/>
                    <a:pt x="125" y="1117"/>
                    <a:pt x="127" y="1120"/>
                  </a:cubicBezTo>
                  <a:cubicBezTo>
                    <a:pt x="128" y="1122"/>
                    <a:pt x="130" y="1126"/>
                    <a:pt x="131" y="1128"/>
                  </a:cubicBezTo>
                  <a:cubicBezTo>
                    <a:pt x="133" y="1130"/>
                    <a:pt x="134" y="1133"/>
                    <a:pt x="136" y="1136"/>
                  </a:cubicBezTo>
                  <a:cubicBezTo>
                    <a:pt x="138" y="1139"/>
                    <a:pt x="140" y="1142"/>
                    <a:pt x="142" y="1145"/>
                  </a:cubicBezTo>
                  <a:cubicBezTo>
                    <a:pt x="145" y="1149"/>
                    <a:pt x="149" y="1154"/>
                    <a:pt x="153" y="1158"/>
                  </a:cubicBezTo>
                  <a:cubicBezTo>
                    <a:pt x="157" y="1163"/>
                    <a:pt x="161" y="1167"/>
                    <a:pt x="165" y="1171"/>
                  </a:cubicBezTo>
                  <a:cubicBezTo>
                    <a:pt x="166" y="1173"/>
                    <a:pt x="168" y="1177"/>
                    <a:pt x="170" y="1179"/>
                  </a:cubicBezTo>
                  <a:cubicBezTo>
                    <a:pt x="175" y="1187"/>
                    <a:pt x="183" y="1195"/>
                    <a:pt x="187" y="1200"/>
                  </a:cubicBezTo>
                  <a:cubicBezTo>
                    <a:pt x="189" y="1203"/>
                    <a:pt x="190" y="1206"/>
                    <a:pt x="192" y="1208"/>
                  </a:cubicBezTo>
                  <a:cubicBezTo>
                    <a:pt x="195" y="1213"/>
                    <a:pt x="201" y="1217"/>
                    <a:pt x="202" y="1219"/>
                  </a:cubicBezTo>
                  <a:cubicBezTo>
                    <a:pt x="208" y="1225"/>
                    <a:pt x="207" y="1229"/>
                    <a:pt x="214" y="1230"/>
                  </a:cubicBezTo>
                  <a:cubicBezTo>
                    <a:pt x="216" y="1232"/>
                    <a:pt x="218" y="1235"/>
                    <a:pt x="219" y="1237"/>
                  </a:cubicBezTo>
                  <a:cubicBezTo>
                    <a:pt x="220" y="1240"/>
                    <a:pt x="221" y="1242"/>
                    <a:pt x="223" y="1244"/>
                  </a:cubicBezTo>
                  <a:cubicBezTo>
                    <a:pt x="224" y="1245"/>
                    <a:pt x="228" y="1248"/>
                    <a:pt x="230" y="1250"/>
                  </a:cubicBezTo>
                  <a:cubicBezTo>
                    <a:pt x="232" y="1251"/>
                    <a:pt x="234" y="1255"/>
                    <a:pt x="234" y="1256"/>
                  </a:cubicBezTo>
                  <a:cubicBezTo>
                    <a:pt x="230" y="1253"/>
                    <a:pt x="224" y="1247"/>
                    <a:pt x="219" y="1242"/>
                  </a:cubicBezTo>
                  <a:cubicBezTo>
                    <a:pt x="213" y="1237"/>
                    <a:pt x="208" y="1232"/>
                    <a:pt x="205" y="1229"/>
                  </a:cubicBezTo>
                  <a:cubicBezTo>
                    <a:pt x="201" y="1225"/>
                    <a:pt x="197" y="1221"/>
                    <a:pt x="193" y="1217"/>
                  </a:cubicBezTo>
                  <a:cubicBezTo>
                    <a:pt x="189" y="1213"/>
                    <a:pt x="186" y="1209"/>
                    <a:pt x="183" y="1206"/>
                  </a:cubicBezTo>
                  <a:cubicBezTo>
                    <a:pt x="181" y="1204"/>
                    <a:pt x="178" y="1204"/>
                    <a:pt x="176" y="1202"/>
                  </a:cubicBezTo>
                  <a:cubicBezTo>
                    <a:pt x="175" y="1201"/>
                    <a:pt x="173" y="1199"/>
                    <a:pt x="172" y="1199"/>
                  </a:cubicBezTo>
                  <a:cubicBezTo>
                    <a:pt x="166" y="1194"/>
                    <a:pt x="167" y="1191"/>
                    <a:pt x="163" y="1186"/>
                  </a:cubicBezTo>
                  <a:cubicBezTo>
                    <a:pt x="160" y="1182"/>
                    <a:pt x="155" y="1180"/>
                    <a:pt x="150" y="1175"/>
                  </a:cubicBezTo>
                  <a:cubicBezTo>
                    <a:pt x="147" y="1172"/>
                    <a:pt x="145" y="1167"/>
                    <a:pt x="142" y="1163"/>
                  </a:cubicBezTo>
                  <a:cubicBezTo>
                    <a:pt x="140" y="1162"/>
                    <a:pt x="138" y="1160"/>
                    <a:pt x="136" y="1158"/>
                  </a:cubicBezTo>
                  <a:cubicBezTo>
                    <a:pt x="134" y="1156"/>
                    <a:pt x="132" y="1152"/>
                    <a:pt x="130" y="1150"/>
                  </a:cubicBezTo>
                  <a:cubicBezTo>
                    <a:pt x="128" y="1148"/>
                    <a:pt x="125" y="1146"/>
                    <a:pt x="123" y="1144"/>
                  </a:cubicBezTo>
                  <a:cubicBezTo>
                    <a:pt x="120" y="1142"/>
                    <a:pt x="118" y="1141"/>
                    <a:pt x="115" y="1138"/>
                  </a:cubicBezTo>
                  <a:cubicBezTo>
                    <a:pt x="113" y="1140"/>
                    <a:pt x="117" y="1144"/>
                    <a:pt x="115" y="1145"/>
                  </a:cubicBezTo>
                  <a:cubicBezTo>
                    <a:pt x="115" y="1145"/>
                    <a:pt x="110" y="1138"/>
                    <a:pt x="109" y="1142"/>
                  </a:cubicBezTo>
                  <a:cubicBezTo>
                    <a:pt x="112" y="1151"/>
                    <a:pt x="118" y="1157"/>
                    <a:pt x="123" y="1165"/>
                  </a:cubicBezTo>
                  <a:cubicBezTo>
                    <a:pt x="128" y="1170"/>
                    <a:pt x="132" y="1177"/>
                    <a:pt x="136" y="1182"/>
                  </a:cubicBezTo>
                  <a:cubicBezTo>
                    <a:pt x="137" y="1184"/>
                    <a:pt x="139" y="1183"/>
                    <a:pt x="140" y="1185"/>
                  </a:cubicBezTo>
                  <a:cubicBezTo>
                    <a:pt x="142" y="1187"/>
                    <a:pt x="142" y="1189"/>
                    <a:pt x="144" y="1192"/>
                  </a:cubicBezTo>
                  <a:cubicBezTo>
                    <a:pt x="148" y="1196"/>
                    <a:pt x="153" y="1201"/>
                    <a:pt x="157" y="1206"/>
                  </a:cubicBezTo>
                  <a:cubicBezTo>
                    <a:pt x="162" y="1210"/>
                    <a:pt x="165" y="1215"/>
                    <a:pt x="170" y="1220"/>
                  </a:cubicBezTo>
                  <a:cubicBezTo>
                    <a:pt x="172" y="1223"/>
                    <a:pt x="176" y="1225"/>
                    <a:pt x="178" y="1228"/>
                  </a:cubicBezTo>
                  <a:cubicBezTo>
                    <a:pt x="186" y="1235"/>
                    <a:pt x="193" y="1245"/>
                    <a:pt x="202" y="1252"/>
                  </a:cubicBezTo>
                  <a:cubicBezTo>
                    <a:pt x="205" y="1255"/>
                    <a:pt x="208" y="1257"/>
                    <a:pt x="211" y="1259"/>
                  </a:cubicBezTo>
                  <a:cubicBezTo>
                    <a:pt x="217" y="1264"/>
                    <a:pt x="223" y="1271"/>
                    <a:pt x="229" y="1276"/>
                  </a:cubicBezTo>
                  <a:cubicBezTo>
                    <a:pt x="232" y="1279"/>
                    <a:pt x="236" y="1281"/>
                    <a:pt x="240" y="1284"/>
                  </a:cubicBezTo>
                  <a:cubicBezTo>
                    <a:pt x="245" y="1288"/>
                    <a:pt x="251" y="1293"/>
                    <a:pt x="256" y="1298"/>
                  </a:cubicBezTo>
                  <a:cubicBezTo>
                    <a:pt x="262" y="1302"/>
                    <a:pt x="268" y="1307"/>
                    <a:pt x="273" y="1311"/>
                  </a:cubicBezTo>
                  <a:cubicBezTo>
                    <a:pt x="276" y="1313"/>
                    <a:pt x="279" y="1316"/>
                    <a:pt x="283" y="1318"/>
                  </a:cubicBezTo>
                  <a:cubicBezTo>
                    <a:pt x="286" y="1320"/>
                    <a:pt x="290" y="1323"/>
                    <a:pt x="293" y="1325"/>
                  </a:cubicBezTo>
                  <a:cubicBezTo>
                    <a:pt x="301" y="1329"/>
                    <a:pt x="308" y="1334"/>
                    <a:pt x="313" y="1337"/>
                  </a:cubicBezTo>
                  <a:cubicBezTo>
                    <a:pt x="316" y="1339"/>
                    <a:pt x="317" y="1341"/>
                    <a:pt x="319" y="1342"/>
                  </a:cubicBezTo>
                  <a:cubicBezTo>
                    <a:pt x="319" y="1342"/>
                    <a:pt x="323" y="1343"/>
                    <a:pt x="326" y="1344"/>
                  </a:cubicBezTo>
                  <a:cubicBezTo>
                    <a:pt x="328" y="1346"/>
                    <a:pt x="327" y="1347"/>
                    <a:pt x="330" y="1348"/>
                  </a:cubicBezTo>
                  <a:cubicBezTo>
                    <a:pt x="332" y="1349"/>
                    <a:pt x="335" y="1349"/>
                    <a:pt x="337" y="1351"/>
                  </a:cubicBezTo>
                  <a:cubicBezTo>
                    <a:pt x="338" y="1351"/>
                    <a:pt x="339" y="1353"/>
                    <a:pt x="342" y="1354"/>
                  </a:cubicBezTo>
                  <a:cubicBezTo>
                    <a:pt x="348" y="1358"/>
                    <a:pt x="355" y="1362"/>
                    <a:pt x="362" y="1366"/>
                  </a:cubicBezTo>
                  <a:cubicBezTo>
                    <a:pt x="366" y="1368"/>
                    <a:pt x="369" y="1370"/>
                    <a:pt x="373" y="1372"/>
                  </a:cubicBezTo>
                  <a:cubicBezTo>
                    <a:pt x="376" y="1374"/>
                    <a:pt x="380" y="1375"/>
                    <a:pt x="383" y="1377"/>
                  </a:cubicBezTo>
                  <a:cubicBezTo>
                    <a:pt x="386" y="1378"/>
                    <a:pt x="389" y="1378"/>
                    <a:pt x="392" y="1379"/>
                  </a:cubicBezTo>
                  <a:cubicBezTo>
                    <a:pt x="396" y="1382"/>
                    <a:pt x="400" y="1385"/>
                    <a:pt x="405" y="1388"/>
                  </a:cubicBezTo>
                  <a:cubicBezTo>
                    <a:pt x="409" y="1390"/>
                    <a:pt x="413" y="1391"/>
                    <a:pt x="419" y="1393"/>
                  </a:cubicBezTo>
                  <a:cubicBezTo>
                    <a:pt x="421" y="1394"/>
                    <a:pt x="421" y="1396"/>
                    <a:pt x="425" y="1397"/>
                  </a:cubicBezTo>
                  <a:cubicBezTo>
                    <a:pt x="430" y="1399"/>
                    <a:pt x="432" y="1400"/>
                    <a:pt x="437" y="1402"/>
                  </a:cubicBezTo>
                  <a:cubicBezTo>
                    <a:pt x="440" y="1403"/>
                    <a:pt x="441" y="1402"/>
                    <a:pt x="444" y="1404"/>
                  </a:cubicBezTo>
                  <a:cubicBezTo>
                    <a:pt x="448" y="1406"/>
                    <a:pt x="452" y="1408"/>
                    <a:pt x="456" y="1410"/>
                  </a:cubicBezTo>
                  <a:cubicBezTo>
                    <a:pt x="459" y="1411"/>
                    <a:pt x="462" y="1410"/>
                    <a:pt x="466" y="1411"/>
                  </a:cubicBezTo>
                  <a:cubicBezTo>
                    <a:pt x="467" y="1411"/>
                    <a:pt x="469" y="1412"/>
                    <a:pt x="471" y="1413"/>
                  </a:cubicBezTo>
                  <a:cubicBezTo>
                    <a:pt x="479" y="1417"/>
                    <a:pt x="491" y="1421"/>
                    <a:pt x="503" y="1424"/>
                  </a:cubicBezTo>
                  <a:cubicBezTo>
                    <a:pt x="509" y="1426"/>
                    <a:pt x="515" y="1427"/>
                    <a:pt x="520" y="1429"/>
                  </a:cubicBezTo>
                  <a:cubicBezTo>
                    <a:pt x="526" y="1430"/>
                    <a:pt x="531" y="1431"/>
                    <a:pt x="535" y="1432"/>
                  </a:cubicBezTo>
                  <a:cubicBezTo>
                    <a:pt x="538" y="1433"/>
                    <a:pt x="538" y="1434"/>
                    <a:pt x="541" y="1434"/>
                  </a:cubicBezTo>
                  <a:cubicBezTo>
                    <a:pt x="541" y="1434"/>
                    <a:pt x="542" y="1433"/>
                    <a:pt x="543" y="1433"/>
                  </a:cubicBezTo>
                  <a:cubicBezTo>
                    <a:pt x="550" y="1433"/>
                    <a:pt x="556" y="1438"/>
                    <a:pt x="561" y="1439"/>
                  </a:cubicBezTo>
                  <a:cubicBezTo>
                    <a:pt x="565" y="1440"/>
                    <a:pt x="569" y="1439"/>
                    <a:pt x="574" y="1440"/>
                  </a:cubicBezTo>
                  <a:cubicBezTo>
                    <a:pt x="581" y="1441"/>
                    <a:pt x="588" y="1443"/>
                    <a:pt x="598" y="1445"/>
                  </a:cubicBezTo>
                  <a:cubicBezTo>
                    <a:pt x="602" y="1445"/>
                    <a:pt x="608" y="1446"/>
                    <a:pt x="613" y="1446"/>
                  </a:cubicBezTo>
                  <a:cubicBezTo>
                    <a:pt x="618" y="1446"/>
                    <a:pt x="623" y="1447"/>
                    <a:pt x="627" y="1447"/>
                  </a:cubicBezTo>
                  <a:cubicBezTo>
                    <a:pt x="630" y="1447"/>
                    <a:pt x="634" y="1448"/>
                    <a:pt x="637" y="1449"/>
                  </a:cubicBezTo>
                  <a:cubicBezTo>
                    <a:pt x="642" y="1449"/>
                    <a:pt x="648" y="1449"/>
                    <a:pt x="654" y="1449"/>
                  </a:cubicBezTo>
                  <a:cubicBezTo>
                    <a:pt x="660" y="1449"/>
                    <a:pt x="666" y="1449"/>
                    <a:pt x="672" y="1449"/>
                  </a:cubicBezTo>
                  <a:cubicBezTo>
                    <a:pt x="675" y="1450"/>
                    <a:pt x="679" y="1451"/>
                    <a:pt x="679" y="1451"/>
                  </a:cubicBezTo>
                  <a:cubicBezTo>
                    <a:pt x="682" y="1451"/>
                    <a:pt x="683" y="1450"/>
                    <a:pt x="687" y="1450"/>
                  </a:cubicBezTo>
                  <a:cubicBezTo>
                    <a:pt x="689" y="1450"/>
                    <a:pt x="691" y="1452"/>
                    <a:pt x="692" y="1452"/>
                  </a:cubicBezTo>
                  <a:cubicBezTo>
                    <a:pt x="695" y="1452"/>
                    <a:pt x="696" y="1451"/>
                    <a:pt x="698" y="1451"/>
                  </a:cubicBezTo>
                  <a:cubicBezTo>
                    <a:pt x="702" y="1451"/>
                    <a:pt x="702" y="1452"/>
                    <a:pt x="705" y="1452"/>
                  </a:cubicBezTo>
                  <a:cubicBezTo>
                    <a:pt x="712" y="1452"/>
                    <a:pt x="718" y="1451"/>
                    <a:pt x="724" y="1451"/>
                  </a:cubicBezTo>
                  <a:cubicBezTo>
                    <a:pt x="731" y="1450"/>
                    <a:pt x="737" y="1450"/>
                    <a:pt x="743" y="1450"/>
                  </a:cubicBezTo>
                  <a:cubicBezTo>
                    <a:pt x="745" y="1450"/>
                    <a:pt x="748" y="1451"/>
                    <a:pt x="750" y="1451"/>
                  </a:cubicBezTo>
                  <a:cubicBezTo>
                    <a:pt x="751" y="1451"/>
                    <a:pt x="755" y="1449"/>
                    <a:pt x="756" y="1449"/>
                  </a:cubicBezTo>
                  <a:cubicBezTo>
                    <a:pt x="758" y="1449"/>
                    <a:pt x="762" y="1449"/>
                    <a:pt x="765" y="1448"/>
                  </a:cubicBezTo>
                  <a:cubicBezTo>
                    <a:pt x="768" y="1447"/>
                    <a:pt x="770" y="1444"/>
                    <a:pt x="774" y="1444"/>
                  </a:cubicBezTo>
                  <a:cubicBezTo>
                    <a:pt x="779" y="1446"/>
                    <a:pt x="786" y="1446"/>
                    <a:pt x="794" y="1445"/>
                  </a:cubicBezTo>
                  <a:cubicBezTo>
                    <a:pt x="802" y="1444"/>
                    <a:pt x="810" y="1442"/>
                    <a:pt x="818" y="1441"/>
                  </a:cubicBezTo>
                  <a:cubicBezTo>
                    <a:pt x="822" y="1440"/>
                    <a:pt x="825" y="1440"/>
                    <a:pt x="828" y="1440"/>
                  </a:cubicBezTo>
                  <a:cubicBezTo>
                    <a:pt x="832" y="1440"/>
                    <a:pt x="835" y="1439"/>
                    <a:pt x="839" y="1439"/>
                  </a:cubicBezTo>
                  <a:cubicBezTo>
                    <a:pt x="841" y="1438"/>
                    <a:pt x="845" y="1436"/>
                    <a:pt x="848" y="1436"/>
                  </a:cubicBezTo>
                  <a:cubicBezTo>
                    <a:pt x="851" y="1435"/>
                    <a:pt x="852" y="1436"/>
                    <a:pt x="855" y="1435"/>
                  </a:cubicBezTo>
                  <a:cubicBezTo>
                    <a:pt x="860" y="1434"/>
                    <a:pt x="864" y="1432"/>
                    <a:pt x="869" y="1430"/>
                  </a:cubicBezTo>
                  <a:cubicBezTo>
                    <a:pt x="877" y="1428"/>
                    <a:pt x="886" y="1427"/>
                    <a:pt x="895" y="1424"/>
                  </a:cubicBezTo>
                  <a:cubicBezTo>
                    <a:pt x="903" y="1422"/>
                    <a:pt x="908" y="1419"/>
                    <a:pt x="914" y="1417"/>
                  </a:cubicBezTo>
                  <a:cubicBezTo>
                    <a:pt x="917" y="1417"/>
                    <a:pt x="920" y="1417"/>
                    <a:pt x="923" y="1416"/>
                  </a:cubicBezTo>
                  <a:cubicBezTo>
                    <a:pt x="925" y="1416"/>
                    <a:pt x="929" y="1413"/>
                    <a:pt x="932" y="1412"/>
                  </a:cubicBezTo>
                  <a:cubicBezTo>
                    <a:pt x="943" y="1407"/>
                    <a:pt x="960" y="1403"/>
                    <a:pt x="967" y="1399"/>
                  </a:cubicBezTo>
                  <a:cubicBezTo>
                    <a:pt x="968" y="1398"/>
                    <a:pt x="968" y="1397"/>
                    <a:pt x="970" y="1396"/>
                  </a:cubicBezTo>
                  <a:cubicBezTo>
                    <a:pt x="971" y="1396"/>
                    <a:pt x="975" y="1396"/>
                    <a:pt x="977" y="1395"/>
                  </a:cubicBezTo>
                  <a:cubicBezTo>
                    <a:pt x="986" y="1392"/>
                    <a:pt x="993" y="1388"/>
                    <a:pt x="999" y="1385"/>
                  </a:cubicBezTo>
                  <a:cubicBezTo>
                    <a:pt x="1003" y="1383"/>
                    <a:pt x="1007" y="1382"/>
                    <a:pt x="1011" y="1380"/>
                  </a:cubicBezTo>
                  <a:cubicBezTo>
                    <a:pt x="1017" y="1378"/>
                    <a:pt x="1021" y="1375"/>
                    <a:pt x="1023" y="1374"/>
                  </a:cubicBezTo>
                  <a:cubicBezTo>
                    <a:pt x="1024" y="1374"/>
                    <a:pt x="1025" y="1377"/>
                    <a:pt x="1026" y="1377"/>
                  </a:cubicBezTo>
                  <a:cubicBezTo>
                    <a:pt x="1028" y="1377"/>
                    <a:pt x="1032" y="1374"/>
                    <a:pt x="1033" y="1374"/>
                  </a:cubicBezTo>
                  <a:cubicBezTo>
                    <a:pt x="1034" y="1374"/>
                    <a:pt x="1033" y="1375"/>
                    <a:pt x="1034" y="1375"/>
                  </a:cubicBezTo>
                  <a:cubicBezTo>
                    <a:pt x="1040" y="1375"/>
                    <a:pt x="1044" y="1374"/>
                    <a:pt x="1048" y="1373"/>
                  </a:cubicBezTo>
                  <a:cubicBezTo>
                    <a:pt x="1051" y="1372"/>
                    <a:pt x="1056" y="1371"/>
                    <a:pt x="1057" y="1370"/>
                  </a:cubicBezTo>
                  <a:cubicBezTo>
                    <a:pt x="1059" y="1370"/>
                    <a:pt x="1062" y="1367"/>
                    <a:pt x="1064" y="1367"/>
                  </a:cubicBezTo>
                  <a:cubicBezTo>
                    <a:pt x="1068" y="1365"/>
                    <a:pt x="1070" y="1365"/>
                    <a:pt x="1073" y="1364"/>
                  </a:cubicBezTo>
                  <a:cubicBezTo>
                    <a:pt x="1076" y="1363"/>
                    <a:pt x="1079" y="1360"/>
                    <a:pt x="1081" y="1359"/>
                  </a:cubicBezTo>
                  <a:cubicBezTo>
                    <a:pt x="1085" y="1357"/>
                    <a:pt x="1086" y="1358"/>
                    <a:pt x="1089" y="1356"/>
                  </a:cubicBezTo>
                  <a:cubicBezTo>
                    <a:pt x="1096" y="1352"/>
                    <a:pt x="1097" y="1352"/>
                    <a:pt x="1101" y="1350"/>
                  </a:cubicBezTo>
                  <a:cubicBezTo>
                    <a:pt x="1103" y="1350"/>
                    <a:pt x="1105" y="1349"/>
                    <a:pt x="1107" y="1348"/>
                  </a:cubicBezTo>
                  <a:cubicBezTo>
                    <a:pt x="1110" y="1348"/>
                    <a:pt x="1109" y="1351"/>
                    <a:pt x="1111" y="1352"/>
                  </a:cubicBezTo>
                  <a:cubicBezTo>
                    <a:pt x="1113" y="1352"/>
                    <a:pt x="1123" y="1349"/>
                    <a:pt x="1125" y="1348"/>
                  </a:cubicBezTo>
                  <a:cubicBezTo>
                    <a:pt x="1128" y="1347"/>
                    <a:pt x="1127" y="1346"/>
                    <a:pt x="1133" y="1342"/>
                  </a:cubicBezTo>
                  <a:cubicBezTo>
                    <a:pt x="1135" y="1340"/>
                    <a:pt x="1136" y="1340"/>
                    <a:pt x="1139" y="1338"/>
                  </a:cubicBezTo>
                  <a:cubicBezTo>
                    <a:pt x="1143" y="1335"/>
                    <a:pt x="1145" y="1331"/>
                    <a:pt x="1149" y="1328"/>
                  </a:cubicBezTo>
                  <a:cubicBezTo>
                    <a:pt x="1151" y="1326"/>
                    <a:pt x="1154" y="1324"/>
                    <a:pt x="1157" y="1321"/>
                  </a:cubicBezTo>
                  <a:cubicBezTo>
                    <a:pt x="1160" y="1319"/>
                    <a:pt x="1163" y="1316"/>
                    <a:pt x="1166" y="1314"/>
                  </a:cubicBezTo>
                  <a:cubicBezTo>
                    <a:pt x="1172" y="1309"/>
                    <a:pt x="1178" y="1304"/>
                    <a:pt x="1183" y="1299"/>
                  </a:cubicBezTo>
                  <a:cubicBezTo>
                    <a:pt x="1186" y="1298"/>
                    <a:pt x="1187" y="1298"/>
                    <a:pt x="1189" y="1297"/>
                  </a:cubicBezTo>
                  <a:cubicBezTo>
                    <a:pt x="1192" y="1295"/>
                    <a:pt x="1194" y="1291"/>
                    <a:pt x="1198" y="1289"/>
                  </a:cubicBezTo>
                  <a:cubicBezTo>
                    <a:pt x="1201" y="1286"/>
                    <a:pt x="1204" y="1285"/>
                    <a:pt x="1206" y="1283"/>
                  </a:cubicBezTo>
                  <a:cubicBezTo>
                    <a:pt x="1209" y="1281"/>
                    <a:pt x="1212" y="1278"/>
                    <a:pt x="1214" y="1275"/>
                  </a:cubicBezTo>
                  <a:cubicBezTo>
                    <a:pt x="1218" y="1272"/>
                    <a:pt x="1221" y="1271"/>
                    <a:pt x="1224" y="1268"/>
                  </a:cubicBezTo>
                  <a:cubicBezTo>
                    <a:pt x="1230" y="1262"/>
                    <a:pt x="1234" y="1257"/>
                    <a:pt x="1240" y="1251"/>
                  </a:cubicBezTo>
                  <a:cubicBezTo>
                    <a:pt x="1245" y="1246"/>
                    <a:pt x="1251" y="1242"/>
                    <a:pt x="1256" y="1237"/>
                  </a:cubicBezTo>
                  <a:cubicBezTo>
                    <a:pt x="1259" y="1234"/>
                    <a:pt x="1262" y="1230"/>
                    <a:pt x="1264" y="1228"/>
                  </a:cubicBezTo>
                  <a:cubicBezTo>
                    <a:pt x="1267" y="1225"/>
                    <a:pt x="1269" y="1224"/>
                    <a:pt x="1271" y="1221"/>
                  </a:cubicBezTo>
                  <a:cubicBezTo>
                    <a:pt x="1277" y="1214"/>
                    <a:pt x="1282" y="1207"/>
                    <a:pt x="1287" y="1201"/>
                  </a:cubicBezTo>
                  <a:cubicBezTo>
                    <a:pt x="1289" y="1198"/>
                    <a:pt x="1292" y="1197"/>
                    <a:pt x="1294" y="1194"/>
                  </a:cubicBezTo>
                  <a:cubicBezTo>
                    <a:pt x="1298" y="1190"/>
                    <a:pt x="1305" y="1181"/>
                    <a:pt x="1305" y="1180"/>
                  </a:cubicBezTo>
                  <a:cubicBezTo>
                    <a:pt x="1307" y="1179"/>
                    <a:pt x="1306" y="1178"/>
                    <a:pt x="1307" y="1177"/>
                  </a:cubicBezTo>
                  <a:cubicBezTo>
                    <a:pt x="1309" y="1174"/>
                    <a:pt x="1312" y="1172"/>
                    <a:pt x="1314" y="1169"/>
                  </a:cubicBezTo>
                  <a:cubicBezTo>
                    <a:pt x="1320" y="1162"/>
                    <a:pt x="1322" y="1157"/>
                    <a:pt x="1326" y="1151"/>
                  </a:cubicBezTo>
                  <a:cubicBezTo>
                    <a:pt x="1328" y="1148"/>
                    <a:pt x="1331" y="1147"/>
                    <a:pt x="1333" y="1144"/>
                  </a:cubicBezTo>
                  <a:cubicBezTo>
                    <a:pt x="1335" y="1139"/>
                    <a:pt x="1336" y="1131"/>
                    <a:pt x="1341" y="1130"/>
                  </a:cubicBezTo>
                  <a:cubicBezTo>
                    <a:pt x="1342" y="1137"/>
                    <a:pt x="1332" y="1149"/>
                    <a:pt x="1326" y="1158"/>
                  </a:cubicBezTo>
                  <a:cubicBezTo>
                    <a:pt x="1322" y="1164"/>
                    <a:pt x="1320" y="1170"/>
                    <a:pt x="1315" y="1175"/>
                  </a:cubicBezTo>
                  <a:cubicBezTo>
                    <a:pt x="1314" y="1178"/>
                    <a:pt x="1311" y="1180"/>
                    <a:pt x="1309" y="1183"/>
                  </a:cubicBezTo>
                  <a:cubicBezTo>
                    <a:pt x="1304" y="1190"/>
                    <a:pt x="1299" y="1201"/>
                    <a:pt x="1295" y="1207"/>
                  </a:cubicBezTo>
                  <a:cubicBezTo>
                    <a:pt x="1292" y="1210"/>
                    <a:pt x="1289" y="1212"/>
                    <a:pt x="1286" y="1215"/>
                  </a:cubicBezTo>
                  <a:cubicBezTo>
                    <a:pt x="1282" y="1221"/>
                    <a:pt x="1278" y="1226"/>
                    <a:pt x="1274" y="1232"/>
                  </a:cubicBezTo>
                  <a:cubicBezTo>
                    <a:pt x="1270" y="1237"/>
                    <a:pt x="1266" y="1242"/>
                    <a:pt x="1262" y="1247"/>
                  </a:cubicBezTo>
                  <a:cubicBezTo>
                    <a:pt x="1257" y="1253"/>
                    <a:pt x="1251" y="1257"/>
                    <a:pt x="1246" y="1262"/>
                  </a:cubicBezTo>
                  <a:cubicBezTo>
                    <a:pt x="1245" y="1263"/>
                    <a:pt x="1243" y="1268"/>
                    <a:pt x="1242" y="1269"/>
                  </a:cubicBezTo>
                  <a:cubicBezTo>
                    <a:pt x="1238" y="1274"/>
                    <a:pt x="1230" y="1282"/>
                    <a:pt x="1225" y="1286"/>
                  </a:cubicBezTo>
                  <a:cubicBezTo>
                    <a:pt x="1224" y="1288"/>
                    <a:pt x="1220" y="1289"/>
                    <a:pt x="1218" y="1291"/>
                  </a:cubicBezTo>
                  <a:cubicBezTo>
                    <a:pt x="1217" y="1292"/>
                    <a:pt x="1217" y="1295"/>
                    <a:pt x="1216" y="1297"/>
                  </a:cubicBezTo>
                  <a:cubicBezTo>
                    <a:pt x="1217" y="1296"/>
                    <a:pt x="1214" y="1297"/>
                    <a:pt x="1214" y="1297"/>
                  </a:cubicBezTo>
                  <a:cubicBezTo>
                    <a:pt x="1208" y="1302"/>
                    <a:pt x="1205" y="1307"/>
                    <a:pt x="1203" y="1310"/>
                  </a:cubicBezTo>
                  <a:cubicBezTo>
                    <a:pt x="1189" y="1324"/>
                    <a:pt x="1171" y="1338"/>
                    <a:pt x="1152" y="1352"/>
                  </a:cubicBezTo>
                  <a:cubicBezTo>
                    <a:pt x="1149" y="1355"/>
                    <a:pt x="1145" y="1358"/>
                    <a:pt x="1142" y="1361"/>
                  </a:cubicBezTo>
                  <a:cubicBezTo>
                    <a:pt x="1138" y="1364"/>
                    <a:pt x="1134" y="1366"/>
                    <a:pt x="1130" y="1369"/>
                  </a:cubicBezTo>
                  <a:cubicBezTo>
                    <a:pt x="1127" y="1371"/>
                    <a:pt x="1124" y="1372"/>
                    <a:pt x="1122" y="1374"/>
                  </a:cubicBezTo>
                  <a:cubicBezTo>
                    <a:pt x="1119" y="1376"/>
                    <a:pt x="1116" y="1378"/>
                    <a:pt x="1114" y="1380"/>
                  </a:cubicBezTo>
                  <a:cubicBezTo>
                    <a:pt x="1111" y="1382"/>
                    <a:pt x="1109" y="1384"/>
                    <a:pt x="1106" y="1386"/>
                  </a:cubicBezTo>
                  <a:cubicBezTo>
                    <a:pt x="1103" y="1388"/>
                    <a:pt x="1099" y="1389"/>
                    <a:pt x="1097" y="1391"/>
                  </a:cubicBezTo>
                  <a:cubicBezTo>
                    <a:pt x="1094" y="1393"/>
                    <a:pt x="1091" y="1395"/>
                    <a:pt x="1088" y="1397"/>
                  </a:cubicBezTo>
                  <a:cubicBezTo>
                    <a:pt x="1085" y="1399"/>
                    <a:pt x="1082" y="1401"/>
                    <a:pt x="1078" y="1403"/>
                  </a:cubicBezTo>
                  <a:cubicBezTo>
                    <a:pt x="1075" y="1405"/>
                    <a:pt x="1074" y="1405"/>
                    <a:pt x="1071" y="1406"/>
                  </a:cubicBezTo>
                  <a:cubicBezTo>
                    <a:pt x="1070" y="1407"/>
                    <a:pt x="1068" y="1409"/>
                    <a:pt x="1064" y="1411"/>
                  </a:cubicBezTo>
                  <a:cubicBezTo>
                    <a:pt x="1061" y="1413"/>
                    <a:pt x="1058" y="1413"/>
                    <a:pt x="1055" y="1415"/>
                  </a:cubicBezTo>
                  <a:cubicBezTo>
                    <a:pt x="1049" y="1419"/>
                    <a:pt x="1044" y="1423"/>
                    <a:pt x="1038" y="1426"/>
                  </a:cubicBezTo>
                  <a:cubicBezTo>
                    <a:pt x="1034" y="1428"/>
                    <a:pt x="1030" y="1429"/>
                    <a:pt x="1025" y="1430"/>
                  </a:cubicBezTo>
                  <a:cubicBezTo>
                    <a:pt x="1019" y="1433"/>
                    <a:pt x="1012" y="1436"/>
                    <a:pt x="1006" y="1438"/>
                  </a:cubicBezTo>
                  <a:cubicBezTo>
                    <a:pt x="1000" y="1441"/>
                    <a:pt x="995" y="1443"/>
                    <a:pt x="990" y="1445"/>
                  </a:cubicBezTo>
                  <a:cubicBezTo>
                    <a:pt x="986" y="1447"/>
                    <a:pt x="986" y="1448"/>
                    <a:pt x="983" y="1449"/>
                  </a:cubicBezTo>
                  <a:cubicBezTo>
                    <a:pt x="973" y="1452"/>
                    <a:pt x="964" y="1454"/>
                    <a:pt x="956" y="1457"/>
                  </a:cubicBezTo>
                  <a:cubicBezTo>
                    <a:pt x="953" y="1459"/>
                    <a:pt x="950" y="1461"/>
                    <a:pt x="947" y="1462"/>
                  </a:cubicBezTo>
                  <a:cubicBezTo>
                    <a:pt x="944" y="1463"/>
                    <a:pt x="940" y="1463"/>
                    <a:pt x="937" y="1464"/>
                  </a:cubicBezTo>
                  <a:cubicBezTo>
                    <a:pt x="933" y="1465"/>
                    <a:pt x="930" y="1467"/>
                    <a:pt x="926" y="1468"/>
                  </a:cubicBezTo>
                  <a:cubicBezTo>
                    <a:pt x="922" y="1469"/>
                    <a:pt x="917" y="1470"/>
                    <a:pt x="912" y="1471"/>
                  </a:cubicBezTo>
                  <a:cubicBezTo>
                    <a:pt x="892" y="1475"/>
                    <a:pt x="876" y="1481"/>
                    <a:pt x="858" y="1483"/>
                  </a:cubicBezTo>
                  <a:cubicBezTo>
                    <a:pt x="853" y="1484"/>
                    <a:pt x="846" y="1485"/>
                    <a:pt x="840" y="1486"/>
                  </a:cubicBezTo>
                  <a:cubicBezTo>
                    <a:pt x="837" y="1487"/>
                    <a:pt x="833" y="1486"/>
                    <a:pt x="830" y="1486"/>
                  </a:cubicBezTo>
                  <a:cubicBezTo>
                    <a:pt x="827" y="1486"/>
                    <a:pt x="825" y="1487"/>
                    <a:pt x="822" y="1487"/>
                  </a:cubicBezTo>
                  <a:cubicBezTo>
                    <a:pt x="819" y="1488"/>
                    <a:pt x="815" y="1487"/>
                    <a:pt x="812" y="1487"/>
                  </a:cubicBezTo>
                  <a:cubicBezTo>
                    <a:pt x="809" y="1487"/>
                    <a:pt x="805" y="1488"/>
                    <a:pt x="801" y="1488"/>
                  </a:cubicBezTo>
                  <a:cubicBezTo>
                    <a:pt x="797" y="1488"/>
                    <a:pt x="794" y="1488"/>
                    <a:pt x="790" y="1488"/>
                  </a:cubicBezTo>
                  <a:cubicBezTo>
                    <a:pt x="782" y="1489"/>
                    <a:pt x="775" y="1489"/>
                    <a:pt x="769" y="1489"/>
                  </a:cubicBezTo>
                  <a:cubicBezTo>
                    <a:pt x="764" y="1489"/>
                    <a:pt x="761" y="1489"/>
                    <a:pt x="758" y="1489"/>
                  </a:cubicBezTo>
                  <a:cubicBezTo>
                    <a:pt x="754" y="1490"/>
                    <a:pt x="751" y="1490"/>
                    <a:pt x="749" y="1490"/>
                  </a:cubicBezTo>
                  <a:cubicBezTo>
                    <a:pt x="743" y="1491"/>
                    <a:pt x="739" y="1492"/>
                    <a:pt x="733" y="1493"/>
                  </a:cubicBezTo>
                  <a:cubicBezTo>
                    <a:pt x="733" y="1499"/>
                    <a:pt x="741" y="1502"/>
                    <a:pt x="736" y="1507"/>
                  </a:cubicBezTo>
                  <a:cubicBezTo>
                    <a:pt x="728" y="1507"/>
                    <a:pt x="721" y="1507"/>
                    <a:pt x="716" y="1506"/>
                  </a:cubicBezTo>
                  <a:cubicBezTo>
                    <a:pt x="714" y="1503"/>
                    <a:pt x="714" y="1504"/>
                    <a:pt x="716" y="1501"/>
                  </a:cubicBezTo>
                  <a:cubicBezTo>
                    <a:pt x="711" y="1501"/>
                    <a:pt x="705" y="1499"/>
                    <a:pt x="700" y="1498"/>
                  </a:cubicBezTo>
                  <a:cubicBezTo>
                    <a:pt x="695" y="1497"/>
                    <a:pt x="689" y="1496"/>
                    <a:pt x="682" y="1496"/>
                  </a:cubicBezTo>
                  <a:cubicBezTo>
                    <a:pt x="679" y="1496"/>
                    <a:pt x="678" y="1497"/>
                    <a:pt x="676" y="1497"/>
                  </a:cubicBezTo>
                  <a:cubicBezTo>
                    <a:pt x="673" y="1498"/>
                    <a:pt x="670" y="1497"/>
                    <a:pt x="668" y="1498"/>
                  </a:cubicBezTo>
                  <a:cubicBezTo>
                    <a:pt x="663" y="1499"/>
                    <a:pt x="665" y="1502"/>
                    <a:pt x="664" y="1503"/>
                  </a:cubicBezTo>
                  <a:cubicBezTo>
                    <a:pt x="660" y="1505"/>
                    <a:pt x="656" y="1505"/>
                    <a:pt x="652" y="1505"/>
                  </a:cubicBezTo>
                  <a:cubicBezTo>
                    <a:pt x="647" y="1505"/>
                    <a:pt x="642" y="1504"/>
                    <a:pt x="637" y="1504"/>
                  </a:cubicBezTo>
                  <a:cubicBezTo>
                    <a:pt x="633" y="1503"/>
                    <a:pt x="624" y="1503"/>
                    <a:pt x="623" y="1503"/>
                  </a:cubicBezTo>
                  <a:cubicBezTo>
                    <a:pt x="622" y="1503"/>
                    <a:pt x="614" y="1509"/>
                    <a:pt x="614" y="1509"/>
                  </a:cubicBezTo>
                  <a:cubicBezTo>
                    <a:pt x="611" y="1512"/>
                    <a:pt x="613" y="1515"/>
                    <a:pt x="614" y="1516"/>
                  </a:cubicBezTo>
                  <a:cubicBezTo>
                    <a:pt x="614" y="1517"/>
                    <a:pt x="611" y="1517"/>
                    <a:pt x="611" y="1518"/>
                  </a:cubicBezTo>
                  <a:cubicBezTo>
                    <a:pt x="611" y="1521"/>
                    <a:pt x="614" y="1523"/>
                    <a:pt x="610" y="1524"/>
                  </a:cubicBezTo>
                  <a:cubicBezTo>
                    <a:pt x="618" y="1526"/>
                    <a:pt x="623" y="1531"/>
                    <a:pt x="633" y="1533"/>
                  </a:cubicBezTo>
                  <a:cubicBezTo>
                    <a:pt x="635" y="1533"/>
                    <a:pt x="642" y="1533"/>
                    <a:pt x="649" y="1533"/>
                  </a:cubicBezTo>
                  <a:cubicBezTo>
                    <a:pt x="657" y="1534"/>
                    <a:pt x="659" y="1534"/>
                    <a:pt x="666" y="1533"/>
                  </a:cubicBezTo>
                  <a:cubicBezTo>
                    <a:pt x="670" y="1533"/>
                    <a:pt x="673" y="1532"/>
                    <a:pt x="677" y="1532"/>
                  </a:cubicBezTo>
                  <a:cubicBezTo>
                    <a:pt x="683" y="1532"/>
                    <a:pt x="689" y="1533"/>
                    <a:pt x="693" y="1533"/>
                  </a:cubicBezTo>
                  <a:cubicBezTo>
                    <a:pt x="699" y="1532"/>
                    <a:pt x="703" y="1529"/>
                    <a:pt x="708" y="1529"/>
                  </a:cubicBezTo>
                  <a:cubicBezTo>
                    <a:pt x="709" y="1529"/>
                    <a:pt x="715" y="1530"/>
                    <a:pt x="718" y="1530"/>
                  </a:cubicBezTo>
                  <a:cubicBezTo>
                    <a:pt x="722" y="1530"/>
                    <a:pt x="725" y="1530"/>
                    <a:pt x="727" y="1530"/>
                  </a:cubicBezTo>
                  <a:cubicBezTo>
                    <a:pt x="730" y="1529"/>
                    <a:pt x="733" y="1529"/>
                    <a:pt x="737" y="1529"/>
                  </a:cubicBezTo>
                  <a:cubicBezTo>
                    <a:pt x="748" y="1529"/>
                    <a:pt x="759" y="1527"/>
                    <a:pt x="768" y="1527"/>
                  </a:cubicBezTo>
                  <a:cubicBezTo>
                    <a:pt x="772" y="1526"/>
                    <a:pt x="776" y="1527"/>
                    <a:pt x="780" y="1526"/>
                  </a:cubicBezTo>
                  <a:cubicBezTo>
                    <a:pt x="785" y="1525"/>
                    <a:pt x="789" y="1524"/>
                    <a:pt x="792" y="1523"/>
                  </a:cubicBezTo>
                  <a:cubicBezTo>
                    <a:pt x="800" y="1522"/>
                    <a:pt x="803" y="1524"/>
                    <a:pt x="805" y="1523"/>
                  </a:cubicBezTo>
                  <a:cubicBezTo>
                    <a:pt x="809" y="1523"/>
                    <a:pt x="812" y="1521"/>
                    <a:pt x="817" y="1520"/>
                  </a:cubicBezTo>
                  <a:cubicBezTo>
                    <a:pt x="827" y="1517"/>
                    <a:pt x="837" y="1517"/>
                    <a:pt x="843" y="1516"/>
                  </a:cubicBezTo>
                  <a:cubicBezTo>
                    <a:pt x="846" y="1515"/>
                    <a:pt x="850" y="1513"/>
                    <a:pt x="855" y="1511"/>
                  </a:cubicBezTo>
                  <a:cubicBezTo>
                    <a:pt x="855" y="1511"/>
                    <a:pt x="858" y="1511"/>
                    <a:pt x="861" y="1510"/>
                  </a:cubicBezTo>
                  <a:cubicBezTo>
                    <a:pt x="864" y="1510"/>
                    <a:pt x="868" y="1509"/>
                    <a:pt x="869" y="1508"/>
                  </a:cubicBezTo>
                  <a:cubicBezTo>
                    <a:pt x="872" y="1507"/>
                    <a:pt x="874" y="1505"/>
                    <a:pt x="877" y="1504"/>
                  </a:cubicBezTo>
                  <a:cubicBezTo>
                    <a:pt x="880" y="1503"/>
                    <a:pt x="883" y="1504"/>
                    <a:pt x="887" y="1503"/>
                  </a:cubicBezTo>
                  <a:cubicBezTo>
                    <a:pt x="893" y="1501"/>
                    <a:pt x="897" y="1498"/>
                    <a:pt x="902" y="1497"/>
                  </a:cubicBezTo>
                  <a:cubicBezTo>
                    <a:pt x="908" y="1496"/>
                    <a:pt x="908" y="1499"/>
                    <a:pt x="915" y="1497"/>
                  </a:cubicBezTo>
                  <a:cubicBezTo>
                    <a:pt x="921" y="1494"/>
                    <a:pt x="914" y="1495"/>
                    <a:pt x="918" y="1492"/>
                  </a:cubicBezTo>
                  <a:cubicBezTo>
                    <a:pt x="923" y="1491"/>
                    <a:pt x="924" y="1492"/>
                    <a:pt x="929" y="1491"/>
                  </a:cubicBezTo>
                  <a:cubicBezTo>
                    <a:pt x="931" y="1491"/>
                    <a:pt x="931" y="1489"/>
                    <a:pt x="934" y="1488"/>
                  </a:cubicBezTo>
                  <a:cubicBezTo>
                    <a:pt x="937" y="1488"/>
                    <a:pt x="937" y="1489"/>
                    <a:pt x="940" y="1487"/>
                  </a:cubicBezTo>
                  <a:cubicBezTo>
                    <a:pt x="944" y="1486"/>
                    <a:pt x="944" y="1484"/>
                    <a:pt x="948" y="1483"/>
                  </a:cubicBezTo>
                  <a:cubicBezTo>
                    <a:pt x="951" y="1482"/>
                    <a:pt x="956" y="1482"/>
                    <a:pt x="958" y="1482"/>
                  </a:cubicBezTo>
                  <a:cubicBezTo>
                    <a:pt x="971" y="1478"/>
                    <a:pt x="977" y="1473"/>
                    <a:pt x="984" y="1470"/>
                  </a:cubicBezTo>
                  <a:cubicBezTo>
                    <a:pt x="992" y="1467"/>
                    <a:pt x="994" y="1468"/>
                    <a:pt x="997" y="1467"/>
                  </a:cubicBezTo>
                  <a:cubicBezTo>
                    <a:pt x="1001" y="1465"/>
                    <a:pt x="1003" y="1462"/>
                    <a:pt x="1007" y="1460"/>
                  </a:cubicBezTo>
                  <a:cubicBezTo>
                    <a:pt x="1011" y="1459"/>
                    <a:pt x="1017" y="1458"/>
                    <a:pt x="1021" y="1456"/>
                  </a:cubicBezTo>
                  <a:cubicBezTo>
                    <a:pt x="1024" y="1455"/>
                    <a:pt x="1036" y="1448"/>
                    <a:pt x="1039" y="1447"/>
                  </a:cubicBezTo>
                  <a:cubicBezTo>
                    <a:pt x="1043" y="1444"/>
                    <a:pt x="1046" y="1441"/>
                    <a:pt x="1050" y="1439"/>
                  </a:cubicBezTo>
                  <a:cubicBezTo>
                    <a:pt x="1050" y="1439"/>
                    <a:pt x="1055" y="1439"/>
                    <a:pt x="1056" y="1438"/>
                  </a:cubicBezTo>
                  <a:cubicBezTo>
                    <a:pt x="1059" y="1437"/>
                    <a:pt x="1063" y="1436"/>
                    <a:pt x="1066" y="1434"/>
                  </a:cubicBezTo>
                  <a:cubicBezTo>
                    <a:pt x="1069" y="1432"/>
                    <a:pt x="1072" y="1431"/>
                    <a:pt x="1075" y="1429"/>
                  </a:cubicBezTo>
                  <a:cubicBezTo>
                    <a:pt x="1082" y="1425"/>
                    <a:pt x="1088" y="1420"/>
                    <a:pt x="1096" y="1416"/>
                  </a:cubicBezTo>
                  <a:cubicBezTo>
                    <a:pt x="1102" y="1412"/>
                    <a:pt x="1108" y="1410"/>
                    <a:pt x="1114" y="1406"/>
                  </a:cubicBezTo>
                  <a:cubicBezTo>
                    <a:pt x="1117" y="1404"/>
                    <a:pt x="1119" y="1400"/>
                    <a:pt x="1123" y="1398"/>
                  </a:cubicBezTo>
                  <a:cubicBezTo>
                    <a:pt x="1129" y="1394"/>
                    <a:pt x="1136" y="1390"/>
                    <a:pt x="1142" y="1386"/>
                  </a:cubicBezTo>
                  <a:cubicBezTo>
                    <a:pt x="1149" y="1382"/>
                    <a:pt x="1156" y="1378"/>
                    <a:pt x="1163" y="1372"/>
                  </a:cubicBezTo>
                  <a:cubicBezTo>
                    <a:pt x="1166" y="1369"/>
                    <a:pt x="1167" y="1367"/>
                    <a:pt x="1170" y="1365"/>
                  </a:cubicBezTo>
                  <a:cubicBezTo>
                    <a:pt x="1172" y="1363"/>
                    <a:pt x="1174" y="1363"/>
                    <a:pt x="1177" y="1361"/>
                  </a:cubicBezTo>
                  <a:cubicBezTo>
                    <a:pt x="1180" y="1359"/>
                    <a:pt x="1183" y="1355"/>
                    <a:pt x="1185" y="1354"/>
                  </a:cubicBezTo>
                  <a:cubicBezTo>
                    <a:pt x="1191" y="1350"/>
                    <a:pt x="1195" y="1345"/>
                    <a:pt x="1201" y="1341"/>
                  </a:cubicBezTo>
                  <a:cubicBezTo>
                    <a:pt x="1205" y="1337"/>
                    <a:pt x="1209" y="1334"/>
                    <a:pt x="1213" y="1331"/>
                  </a:cubicBezTo>
                  <a:cubicBezTo>
                    <a:pt x="1217" y="1327"/>
                    <a:pt x="1221" y="1324"/>
                    <a:pt x="1224" y="1320"/>
                  </a:cubicBezTo>
                  <a:cubicBezTo>
                    <a:pt x="1223" y="1318"/>
                    <a:pt x="1222" y="1316"/>
                    <a:pt x="1230" y="1309"/>
                  </a:cubicBezTo>
                  <a:cubicBezTo>
                    <a:pt x="1234" y="1308"/>
                    <a:pt x="1234" y="1307"/>
                    <a:pt x="1234" y="1310"/>
                  </a:cubicBezTo>
                  <a:cubicBezTo>
                    <a:pt x="1242" y="1304"/>
                    <a:pt x="1244" y="1300"/>
                    <a:pt x="1247" y="1296"/>
                  </a:cubicBezTo>
                  <a:cubicBezTo>
                    <a:pt x="1249" y="1292"/>
                    <a:pt x="1251" y="1288"/>
                    <a:pt x="1256" y="1282"/>
                  </a:cubicBezTo>
                  <a:cubicBezTo>
                    <a:pt x="1259" y="1282"/>
                    <a:pt x="1267" y="1281"/>
                    <a:pt x="1269" y="1273"/>
                  </a:cubicBezTo>
                  <a:cubicBezTo>
                    <a:pt x="1267" y="1275"/>
                    <a:pt x="1265" y="1277"/>
                    <a:pt x="1263" y="1278"/>
                  </a:cubicBezTo>
                  <a:cubicBezTo>
                    <a:pt x="1268" y="1266"/>
                    <a:pt x="1277" y="1265"/>
                    <a:pt x="1283" y="1260"/>
                  </a:cubicBezTo>
                  <a:cubicBezTo>
                    <a:pt x="1287" y="1251"/>
                    <a:pt x="1298" y="1242"/>
                    <a:pt x="1305" y="1232"/>
                  </a:cubicBezTo>
                  <a:cubicBezTo>
                    <a:pt x="1306" y="1230"/>
                    <a:pt x="1307" y="1227"/>
                    <a:pt x="1308" y="1225"/>
                  </a:cubicBezTo>
                  <a:cubicBezTo>
                    <a:pt x="1315" y="1216"/>
                    <a:pt x="1322" y="1208"/>
                    <a:pt x="1330" y="1197"/>
                  </a:cubicBezTo>
                  <a:cubicBezTo>
                    <a:pt x="1334" y="1191"/>
                    <a:pt x="1337" y="1187"/>
                    <a:pt x="1340" y="1182"/>
                  </a:cubicBezTo>
                  <a:cubicBezTo>
                    <a:pt x="1342" y="1179"/>
                    <a:pt x="1342" y="1178"/>
                    <a:pt x="1344" y="1175"/>
                  </a:cubicBezTo>
                  <a:cubicBezTo>
                    <a:pt x="1345" y="1173"/>
                    <a:pt x="1346" y="1173"/>
                    <a:pt x="1348" y="1170"/>
                  </a:cubicBezTo>
                  <a:cubicBezTo>
                    <a:pt x="1350" y="1165"/>
                    <a:pt x="1351" y="1161"/>
                    <a:pt x="1353" y="1156"/>
                  </a:cubicBezTo>
                  <a:cubicBezTo>
                    <a:pt x="1355" y="1154"/>
                    <a:pt x="1358" y="1150"/>
                    <a:pt x="1359" y="1148"/>
                  </a:cubicBezTo>
                  <a:cubicBezTo>
                    <a:pt x="1363" y="1143"/>
                    <a:pt x="1365" y="1137"/>
                    <a:pt x="1368" y="1132"/>
                  </a:cubicBezTo>
                  <a:cubicBezTo>
                    <a:pt x="1372" y="1124"/>
                    <a:pt x="1378" y="1114"/>
                    <a:pt x="1380" y="1110"/>
                  </a:cubicBezTo>
                  <a:cubicBezTo>
                    <a:pt x="1381" y="1108"/>
                    <a:pt x="1381" y="1105"/>
                    <a:pt x="1382" y="1102"/>
                  </a:cubicBezTo>
                  <a:cubicBezTo>
                    <a:pt x="1384" y="1098"/>
                    <a:pt x="1388" y="1095"/>
                    <a:pt x="1390" y="1090"/>
                  </a:cubicBezTo>
                  <a:cubicBezTo>
                    <a:pt x="1391" y="1087"/>
                    <a:pt x="1392" y="1083"/>
                    <a:pt x="1393" y="1080"/>
                  </a:cubicBezTo>
                  <a:cubicBezTo>
                    <a:pt x="1396" y="1075"/>
                    <a:pt x="1399" y="1070"/>
                    <a:pt x="1402" y="1064"/>
                  </a:cubicBezTo>
                  <a:cubicBezTo>
                    <a:pt x="1404" y="1056"/>
                    <a:pt x="1407" y="1052"/>
                    <a:pt x="1409" y="1045"/>
                  </a:cubicBezTo>
                  <a:cubicBezTo>
                    <a:pt x="1411" y="1041"/>
                    <a:pt x="1410" y="1039"/>
                    <a:pt x="1412" y="1035"/>
                  </a:cubicBezTo>
                  <a:cubicBezTo>
                    <a:pt x="1414" y="1027"/>
                    <a:pt x="1417" y="1018"/>
                    <a:pt x="1421" y="1010"/>
                  </a:cubicBezTo>
                  <a:cubicBezTo>
                    <a:pt x="1424" y="1002"/>
                    <a:pt x="1427" y="994"/>
                    <a:pt x="1429" y="987"/>
                  </a:cubicBezTo>
                  <a:cubicBezTo>
                    <a:pt x="1429" y="984"/>
                    <a:pt x="1429" y="981"/>
                    <a:pt x="1429" y="978"/>
                  </a:cubicBezTo>
                  <a:cubicBezTo>
                    <a:pt x="1430" y="975"/>
                    <a:pt x="1433" y="970"/>
                    <a:pt x="1434" y="967"/>
                  </a:cubicBezTo>
                  <a:cubicBezTo>
                    <a:pt x="1437" y="957"/>
                    <a:pt x="1437" y="946"/>
                    <a:pt x="1440" y="937"/>
                  </a:cubicBezTo>
                  <a:cubicBezTo>
                    <a:pt x="1440" y="933"/>
                    <a:pt x="1442" y="931"/>
                    <a:pt x="1443" y="927"/>
                  </a:cubicBezTo>
                  <a:cubicBezTo>
                    <a:pt x="1444" y="924"/>
                    <a:pt x="1444" y="921"/>
                    <a:pt x="1444" y="917"/>
                  </a:cubicBezTo>
                  <a:cubicBezTo>
                    <a:pt x="1445" y="911"/>
                    <a:pt x="1448" y="905"/>
                    <a:pt x="1449" y="899"/>
                  </a:cubicBezTo>
                  <a:cubicBezTo>
                    <a:pt x="1449" y="895"/>
                    <a:pt x="1450" y="890"/>
                    <a:pt x="1451" y="883"/>
                  </a:cubicBezTo>
                  <a:cubicBezTo>
                    <a:pt x="1451" y="877"/>
                    <a:pt x="1452" y="871"/>
                    <a:pt x="1453" y="865"/>
                  </a:cubicBezTo>
                  <a:cubicBezTo>
                    <a:pt x="1453" y="860"/>
                    <a:pt x="1455" y="855"/>
                    <a:pt x="1455" y="853"/>
                  </a:cubicBezTo>
                  <a:cubicBezTo>
                    <a:pt x="1455" y="848"/>
                    <a:pt x="1453" y="849"/>
                    <a:pt x="1453" y="844"/>
                  </a:cubicBezTo>
                  <a:cubicBezTo>
                    <a:pt x="1454" y="841"/>
                    <a:pt x="1455" y="838"/>
                    <a:pt x="1456" y="834"/>
                  </a:cubicBezTo>
                  <a:cubicBezTo>
                    <a:pt x="1458" y="825"/>
                    <a:pt x="1459" y="817"/>
                    <a:pt x="1459" y="809"/>
                  </a:cubicBezTo>
                  <a:cubicBezTo>
                    <a:pt x="1459" y="801"/>
                    <a:pt x="1458" y="792"/>
                    <a:pt x="1459" y="781"/>
                  </a:cubicBezTo>
                  <a:cubicBezTo>
                    <a:pt x="1459" y="779"/>
                    <a:pt x="1459" y="776"/>
                    <a:pt x="1459" y="774"/>
                  </a:cubicBezTo>
                  <a:cubicBezTo>
                    <a:pt x="1459" y="771"/>
                    <a:pt x="1459" y="769"/>
                    <a:pt x="1459" y="767"/>
                  </a:cubicBezTo>
                  <a:cubicBezTo>
                    <a:pt x="1460" y="762"/>
                    <a:pt x="1460" y="756"/>
                    <a:pt x="1460" y="751"/>
                  </a:cubicBezTo>
                  <a:cubicBezTo>
                    <a:pt x="1460" y="746"/>
                    <a:pt x="1460" y="741"/>
                    <a:pt x="1460" y="736"/>
                  </a:cubicBezTo>
                  <a:cubicBezTo>
                    <a:pt x="1459" y="731"/>
                    <a:pt x="1459" y="726"/>
                    <a:pt x="1459" y="721"/>
                  </a:cubicBezTo>
                  <a:cubicBezTo>
                    <a:pt x="1458" y="711"/>
                    <a:pt x="1457" y="702"/>
                    <a:pt x="1457" y="698"/>
                  </a:cubicBezTo>
                  <a:cubicBezTo>
                    <a:pt x="1456" y="695"/>
                    <a:pt x="1453" y="694"/>
                    <a:pt x="1453" y="690"/>
                  </a:cubicBezTo>
                  <a:cubicBezTo>
                    <a:pt x="1455" y="691"/>
                    <a:pt x="1455" y="688"/>
                    <a:pt x="1455" y="684"/>
                  </a:cubicBezTo>
                  <a:cubicBezTo>
                    <a:pt x="1455" y="685"/>
                    <a:pt x="1454" y="674"/>
                    <a:pt x="1454" y="676"/>
                  </a:cubicBezTo>
                  <a:cubicBezTo>
                    <a:pt x="1453" y="669"/>
                    <a:pt x="1451" y="668"/>
                    <a:pt x="1450" y="662"/>
                  </a:cubicBezTo>
                  <a:cubicBezTo>
                    <a:pt x="1450" y="658"/>
                    <a:pt x="1451" y="653"/>
                    <a:pt x="1451" y="648"/>
                  </a:cubicBezTo>
                  <a:cubicBezTo>
                    <a:pt x="1450" y="645"/>
                    <a:pt x="1448" y="638"/>
                    <a:pt x="1447" y="634"/>
                  </a:cubicBezTo>
                  <a:cubicBezTo>
                    <a:pt x="1447" y="631"/>
                    <a:pt x="1446" y="630"/>
                    <a:pt x="1445" y="626"/>
                  </a:cubicBezTo>
                  <a:cubicBezTo>
                    <a:pt x="1445" y="623"/>
                    <a:pt x="1446" y="622"/>
                    <a:pt x="1446" y="618"/>
                  </a:cubicBezTo>
                  <a:cubicBezTo>
                    <a:pt x="1445" y="614"/>
                    <a:pt x="1443" y="608"/>
                    <a:pt x="1441" y="602"/>
                  </a:cubicBezTo>
                  <a:cubicBezTo>
                    <a:pt x="1440" y="596"/>
                    <a:pt x="1439" y="590"/>
                    <a:pt x="1437" y="583"/>
                  </a:cubicBezTo>
                  <a:cubicBezTo>
                    <a:pt x="1435" y="577"/>
                    <a:pt x="1434" y="570"/>
                    <a:pt x="1432" y="563"/>
                  </a:cubicBezTo>
                  <a:cubicBezTo>
                    <a:pt x="1430" y="557"/>
                    <a:pt x="1429" y="550"/>
                    <a:pt x="1426" y="543"/>
                  </a:cubicBezTo>
                  <a:cubicBezTo>
                    <a:pt x="1424" y="537"/>
                    <a:pt x="1422" y="530"/>
                    <a:pt x="1419" y="524"/>
                  </a:cubicBezTo>
                  <a:cubicBezTo>
                    <a:pt x="1418" y="521"/>
                    <a:pt x="1415" y="517"/>
                    <a:pt x="1414" y="513"/>
                  </a:cubicBezTo>
                  <a:cubicBezTo>
                    <a:pt x="1413" y="511"/>
                    <a:pt x="1414" y="510"/>
                    <a:pt x="1413" y="507"/>
                  </a:cubicBezTo>
                  <a:cubicBezTo>
                    <a:pt x="1410" y="499"/>
                    <a:pt x="1408" y="493"/>
                    <a:pt x="1405" y="488"/>
                  </a:cubicBezTo>
                  <a:cubicBezTo>
                    <a:pt x="1402" y="482"/>
                    <a:pt x="1400" y="477"/>
                    <a:pt x="1398" y="472"/>
                  </a:cubicBezTo>
                  <a:cubicBezTo>
                    <a:pt x="1397" y="469"/>
                    <a:pt x="1398" y="466"/>
                    <a:pt x="1397" y="463"/>
                  </a:cubicBezTo>
                  <a:cubicBezTo>
                    <a:pt x="1394" y="457"/>
                    <a:pt x="1389" y="448"/>
                    <a:pt x="1389" y="447"/>
                  </a:cubicBezTo>
                  <a:cubicBezTo>
                    <a:pt x="1388" y="446"/>
                    <a:pt x="1388" y="444"/>
                    <a:pt x="1387" y="441"/>
                  </a:cubicBezTo>
                  <a:cubicBezTo>
                    <a:pt x="1385" y="437"/>
                    <a:pt x="1381" y="433"/>
                    <a:pt x="1379" y="429"/>
                  </a:cubicBezTo>
                  <a:cubicBezTo>
                    <a:pt x="1376" y="424"/>
                    <a:pt x="1374" y="417"/>
                    <a:pt x="1372" y="412"/>
                  </a:cubicBezTo>
                  <a:cubicBezTo>
                    <a:pt x="1367" y="405"/>
                    <a:pt x="1360" y="401"/>
                    <a:pt x="1358" y="392"/>
                  </a:cubicBezTo>
                  <a:cubicBezTo>
                    <a:pt x="1359" y="391"/>
                    <a:pt x="1361" y="397"/>
                    <a:pt x="1363" y="396"/>
                  </a:cubicBezTo>
                  <a:cubicBezTo>
                    <a:pt x="1357" y="388"/>
                    <a:pt x="1357" y="383"/>
                    <a:pt x="1352" y="375"/>
                  </a:cubicBezTo>
                  <a:cubicBezTo>
                    <a:pt x="1350" y="373"/>
                    <a:pt x="1349" y="376"/>
                    <a:pt x="1347" y="373"/>
                  </a:cubicBezTo>
                  <a:cubicBezTo>
                    <a:pt x="1340" y="364"/>
                    <a:pt x="1337" y="356"/>
                    <a:pt x="1331" y="347"/>
                  </a:cubicBezTo>
                  <a:cubicBezTo>
                    <a:pt x="1327" y="341"/>
                    <a:pt x="1318" y="332"/>
                    <a:pt x="1315" y="326"/>
                  </a:cubicBezTo>
                  <a:cubicBezTo>
                    <a:pt x="1313" y="323"/>
                    <a:pt x="1312" y="317"/>
                    <a:pt x="1309" y="313"/>
                  </a:cubicBezTo>
                  <a:cubicBezTo>
                    <a:pt x="1307" y="311"/>
                    <a:pt x="1304" y="309"/>
                    <a:pt x="1301" y="306"/>
                  </a:cubicBezTo>
                  <a:cubicBezTo>
                    <a:pt x="1299" y="304"/>
                    <a:pt x="1294" y="298"/>
                    <a:pt x="1290" y="292"/>
                  </a:cubicBezTo>
                  <a:cubicBezTo>
                    <a:pt x="1285" y="287"/>
                    <a:pt x="1281" y="282"/>
                    <a:pt x="1281" y="282"/>
                  </a:cubicBezTo>
                  <a:cubicBezTo>
                    <a:pt x="1279" y="279"/>
                    <a:pt x="1280" y="275"/>
                    <a:pt x="1277" y="272"/>
                  </a:cubicBezTo>
                  <a:cubicBezTo>
                    <a:pt x="1276" y="272"/>
                    <a:pt x="1275" y="273"/>
                    <a:pt x="1273" y="272"/>
                  </a:cubicBezTo>
                  <a:cubicBezTo>
                    <a:pt x="1268" y="260"/>
                    <a:pt x="1250" y="243"/>
                    <a:pt x="1239" y="229"/>
                  </a:cubicBezTo>
                  <a:cubicBezTo>
                    <a:pt x="1233" y="225"/>
                    <a:pt x="1238" y="234"/>
                    <a:pt x="1231" y="226"/>
                  </a:cubicBezTo>
                  <a:cubicBezTo>
                    <a:pt x="1228" y="223"/>
                    <a:pt x="1234" y="226"/>
                    <a:pt x="1232" y="222"/>
                  </a:cubicBezTo>
                  <a:cubicBezTo>
                    <a:pt x="1226" y="219"/>
                    <a:pt x="1224" y="213"/>
                    <a:pt x="1219" y="209"/>
                  </a:cubicBezTo>
                  <a:close/>
                  <a:moveTo>
                    <a:pt x="1478" y="1000"/>
                  </a:moveTo>
                  <a:cubicBezTo>
                    <a:pt x="1480" y="1004"/>
                    <a:pt x="1477" y="1014"/>
                    <a:pt x="1474" y="1015"/>
                  </a:cubicBezTo>
                  <a:cubicBezTo>
                    <a:pt x="1473" y="1015"/>
                    <a:pt x="1473" y="1013"/>
                    <a:pt x="1473" y="1010"/>
                  </a:cubicBezTo>
                  <a:cubicBezTo>
                    <a:pt x="1474" y="1007"/>
                    <a:pt x="1475" y="1003"/>
                    <a:pt x="1478" y="1000"/>
                  </a:cubicBezTo>
                  <a:close/>
                  <a:moveTo>
                    <a:pt x="1491" y="958"/>
                  </a:moveTo>
                  <a:cubicBezTo>
                    <a:pt x="1487" y="958"/>
                    <a:pt x="1490" y="943"/>
                    <a:pt x="1493" y="938"/>
                  </a:cubicBezTo>
                  <a:cubicBezTo>
                    <a:pt x="1496" y="942"/>
                    <a:pt x="1491" y="951"/>
                    <a:pt x="1491" y="958"/>
                  </a:cubicBezTo>
                  <a:close/>
                  <a:moveTo>
                    <a:pt x="1508" y="770"/>
                  </a:moveTo>
                  <a:cubicBezTo>
                    <a:pt x="1509" y="777"/>
                    <a:pt x="1508" y="784"/>
                    <a:pt x="1508" y="792"/>
                  </a:cubicBezTo>
                  <a:cubicBezTo>
                    <a:pt x="1506" y="794"/>
                    <a:pt x="1506" y="778"/>
                    <a:pt x="1506" y="776"/>
                  </a:cubicBezTo>
                  <a:cubicBezTo>
                    <a:pt x="1506" y="772"/>
                    <a:pt x="1507" y="769"/>
                    <a:pt x="1508" y="770"/>
                  </a:cubicBezTo>
                  <a:close/>
                  <a:moveTo>
                    <a:pt x="1371" y="341"/>
                  </a:moveTo>
                  <a:cubicBezTo>
                    <a:pt x="1374" y="346"/>
                    <a:pt x="1376" y="350"/>
                    <a:pt x="1377" y="353"/>
                  </a:cubicBezTo>
                  <a:cubicBezTo>
                    <a:pt x="1375" y="354"/>
                    <a:pt x="1365" y="340"/>
                    <a:pt x="1371" y="341"/>
                  </a:cubicBezTo>
                  <a:close/>
                  <a:moveTo>
                    <a:pt x="1127" y="106"/>
                  </a:moveTo>
                  <a:cubicBezTo>
                    <a:pt x="1136" y="112"/>
                    <a:pt x="1136" y="112"/>
                    <a:pt x="1136" y="112"/>
                  </a:cubicBezTo>
                  <a:cubicBezTo>
                    <a:pt x="1137" y="116"/>
                    <a:pt x="1123" y="107"/>
                    <a:pt x="1127" y="106"/>
                  </a:cubicBezTo>
                  <a:close/>
                  <a:moveTo>
                    <a:pt x="1178" y="149"/>
                  </a:moveTo>
                  <a:cubicBezTo>
                    <a:pt x="1177" y="148"/>
                    <a:pt x="1174" y="146"/>
                    <a:pt x="1172" y="144"/>
                  </a:cubicBezTo>
                  <a:cubicBezTo>
                    <a:pt x="1169" y="142"/>
                    <a:pt x="1168" y="141"/>
                    <a:pt x="1170" y="140"/>
                  </a:cubicBezTo>
                  <a:cubicBezTo>
                    <a:pt x="1174" y="142"/>
                    <a:pt x="1180" y="146"/>
                    <a:pt x="1178" y="149"/>
                  </a:cubicBezTo>
                  <a:close/>
                  <a:moveTo>
                    <a:pt x="1284" y="249"/>
                  </a:moveTo>
                  <a:cubicBezTo>
                    <a:pt x="1283" y="249"/>
                    <a:pt x="1281" y="249"/>
                    <a:pt x="1278" y="247"/>
                  </a:cubicBezTo>
                  <a:cubicBezTo>
                    <a:pt x="1276" y="246"/>
                    <a:pt x="1274" y="243"/>
                    <a:pt x="1272" y="240"/>
                  </a:cubicBezTo>
                  <a:cubicBezTo>
                    <a:pt x="1275" y="240"/>
                    <a:pt x="1279" y="242"/>
                    <a:pt x="1284" y="249"/>
                  </a:cubicBezTo>
                  <a:close/>
                  <a:moveTo>
                    <a:pt x="923" y="32"/>
                  </a:moveTo>
                  <a:cubicBezTo>
                    <a:pt x="936" y="37"/>
                    <a:pt x="936" y="37"/>
                    <a:pt x="936" y="37"/>
                  </a:cubicBezTo>
                  <a:cubicBezTo>
                    <a:pt x="936" y="38"/>
                    <a:pt x="936" y="38"/>
                    <a:pt x="936" y="38"/>
                  </a:cubicBezTo>
                  <a:cubicBezTo>
                    <a:pt x="922" y="34"/>
                    <a:pt x="922" y="34"/>
                    <a:pt x="922" y="34"/>
                  </a:cubicBezTo>
                  <a:lnTo>
                    <a:pt x="923" y="32"/>
                  </a:lnTo>
                  <a:close/>
                  <a:moveTo>
                    <a:pt x="979" y="56"/>
                  </a:moveTo>
                  <a:cubicBezTo>
                    <a:pt x="978" y="58"/>
                    <a:pt x="978" y="58"/>
                    <a:pt x="978" y="58"/>
                  </a:cubicBezTo>
                  <a:cubicBezTo>
                    <a:pt x="974" y="57"/>
                    <a:pt x="971" y="55"/>
                    <a:pt x="969" y="54"/>
                  </a:cubicBezTo>
                  <a:cubicBezTo>
                    <a:pt x="971" y="53"/>
                    <a:pt x="975" y="54"/>
                    <a:pt x="979" y="56"/>
                  </a:cubicBezTo>
                  <a:close/>
                  <a:moveTo>
                    <a:pt x="968" y="57"/>
                  </a:moveTo>
                  <a:cubicBezTo>
                    <a:pt x="963" y="60"/>
                    <a:pt x="944" y="52"/>
                    <a:pt x="934" y="50"/>
                  </a:cubicBezTo>
                  <a:cubicBezTo>
                    <a:pt x="934" y="49"/>
                    <a:pt x="937" y="49"/>
                    <a:pt x="937" y="48"/>
                  </a:cubicBezTo>
                  <a:cubicBezTo>
                    <a:pt x="938" y="46"/>
                    <a:pt x="928" y="45"/>
                    <a:pt x="932" y="43"/>
                  </a:cubicBezTo>
                  <a:cubicBezTo>
                    <a:pt x="944" y="47"/>
                    <a:pt x="956" y="50"/>
                    <a:pt x="968" y="57"/>
                  </a:cubicBezTo>
                  <a:close/>
                  <a:moveTo>
                    <a:pt x="890" y="38"/>
                  </a:moveTo>
                  <a:cubicBezTo>
                    <a:pt x="888" y="39"/>
                    <a:pt x="884" y="36"/>
                    <a:pt x="880" y="35"/>
                  </a:cubicBezTo>
                  <a:cubicBezTo>
                    <a:pt x="876" y="34"/>
                    <a:pt x="868" y="33"/>
                    <a:pt x="870" y="31"/>
                  </a:cubicBezTo>
                  <a:cubicBezTo>
                    <a:pt x="875" y="32"/>
                    <a:pt x="892" y="34"/>
                    <a:pt x="890" y="38"/>
                  </a:cubicBezTo>
                  <a:close/>
                  <a:moveTo>
                    <a:pt x="1077" y="117"/>
                  </a:moveTo>
                  <a:cubicBezTo>
                    <a:pt x="1077" y="121"/>
                    <a:pt x="1069" y="114"/>
                    <a:pt x="1068" y="113"/>
                  </a:cubicBezTo>
                  <a:cubicBezTo>
                    <a:pt x="1068" y="111"/>
                    <a:pt x="1077" y="115"/>
                    <a:pt x="1077" y="117"/>
                  </a:cubicBezTo>
                  <a:close/>
                  <a:moveTo>
                    <a:pt x="1352" y="1116"/>
                  </a:moveTo>
                  <a:cubicBezTo>
                    <a:pt x="1349" y="1114"/>
                    <a:pt x="1354" y="1104"/>
                    <a:pt x="1357" y="1098"/>
                  </a:cubicBezTo>
                  <a:cubicBezTo>
                    <a:pt x="1358" y="1097"/>
                    <a:pt x="1359" y="1097"/>
                    <a:pt x="1360" y="1095"/>
                  </a:cubicBezTo>
                  <a:cubicBezTo>
                    <a:pt x="1361" y="1093"/>
                    <a:pt x="1361" y="1092"/>
                    <a:pt x="1362" y="1090"/>
                  </a:cubicBezTo>
                  <a:cubicBezTo>
                    <a:pt x="1364" y="1085"/>
                    <a:pt x="1368" y="1080"/>
                    <a:pt x="1370" y="1072"/>
                  </a:cubicBezTo>
                  <a:cubicBezTo>
                    <a:pt x="1374" y="1069"/>
                    <a:pt x="1369" y="1077"/>
                    <a:pt x="1368" y="1080"/>
                  </a:cubicBezTo>
                  <a:cubicBezTo>
                    <a:pt x="1368" y="1080"/>
                    <a:pt x="1370" y="1080"/>
                    <a:pt x="1370" y="1081"/>
                  </a:cubicBezTo>
                  <a:cubicBezTo>
                    <a:pt x="1369" y="1084"/>
                    <a:pt x="1366" y="1087"/>
                    <a:pt x="1364" y="1091"/>
                  </a:cubicBezTo>
                  <a:cubicBezTo>
                    <a:pt x="1360" y="1098"/>
                    <a:pt x="1357" y="1108"/>
                    <a:pt x="1352" y="1116"/>
                  </a:cubicBezTo>
                  <a:close/>
                  <a:moveTo>
                    <a:pt x="1078" y="127"/>
                  </a:moveTo>
                  <a:cubicBezTo>
                    <a:pt x="1066" y="124"/>
                    <a:pt x="1072" y="115"/>
                    <a:pt x="1078" y="127"/>
                  </a:cubicBezTo>
                  <a:close/>
                  <a:moveTo>
                    <a:pt x="1260" y="278"/>
                  </a:moveTo>
                  <a:cubicBezTo>
                    <a:pt x="1257" y="277"/>
                    <a:pt x="1252" y="273"/>
                    <a:pt x="1247" y="270"/>
                  </a:cubicBezTo>
                  <a:cubicBezTo>
                    <a:pt x="1243" y="266"/>
                    <a:pt x="1238" y="261"/>
                    <a:pt x="1234" y="256"/>
                  </a:cubicBezTo>
                  <a:cubicBezTo>
                    <a:pt x="1234" y="255"/>
                    <a:pt x="1237" y="254"/>
                    <a:pt x="1237" y="253"/>
                  </a:cubicBezTo>
                  <a:cubicBezTo>
                    <a:pt x="1237" y="252"/>
                    <a:pt x="1225" y="241"/>
                    <a:pt x="1231" y="245"/>
                  </a:cubicBezTo>
                  <a:cubicBezTo>
                    <a:pt x="1235" y="246"/>
                    <a:pt x="1235" y="249"/>
                    <a:pt x="1238" y="253"/>
                  </a:cubicBezTo>
                  <a:cubicBezTo>
                    <a:pt x="1244" y="261"/>
                    <a:pt x="1256" y="271"/>
                    <a:pt x="1260" y="278"/>
                  </a:cubicBezTo>
                  <a:close/>
                  <a:moveTo>
                    <a:pt x="1212" y="228"/>
                  </a:moveTo>
                  <a:cubicBezTo>
                    <a:pt x="1212" y="230"/>
                    <a:pt x="1210" y="228"/>
                    <a:pt x="1209" y="229"/>
                  </a:cubicBezTo>
                  <a:cubicBezTo>
                    <a:pt x="1212" y="232"/>
                    <a:pt x="1213" y="230"/>
                    <a:pt x="1218" y="234"/>
                  </a:cubicBezTo>
                  <a:cubicBezTo>
                    <a:pt x="1220" y="236"/>
                    <a:pt x="1224" y="242"/>
                    <a:pt x="1226" y="245"/>
                  </a:cubicBezTo>
                  <a:cubicBezTo>
                    <a:pt x="1224" y="247"/>
                    <a:pt x="1217" y="239"/>
                    <a:pt x="1214" y="237"/>
                  </a:cubicBezTo>
                  <a:cubicBezTo>
                    <a:pt x="1212" y="235"/>
                    <a:pt x="1209" y="232"/>
                    <a:pt x="1205" y="228"/>
                  </a:cubicBezTo>
                  <a:cubicBezTo>
                    <a:pt x="1203" y="227"/>
                    <a:pt x="1201" y="225"/>
                    <a:pt x="1199" y="223"/>
                  </a:cubicBezTo>
                  <a:cubicBezTo>
                    <a:pt x="1198" y="221"/>
                    <a:pt x="1196" y="220"/>
                    <a:pt x="1194" y="219"/>
                  </a:cubicBezTo>
                  <a:cubicBezTo>
                    <a:pt x="1192" y="217"/>
                    <a:pt x="1187" y="213"/>
                    <a:pt x="1186" y="215"/>
                  </a:cubicBezTo>
                  <a:cubicBezTo>
                    <a:pt x="1181" y="212"/>
                    <a:pt x="1184" y="210"/>
                    <a:pt x="1181" y="207"/>
                  </a:cubicBezTo>
                  <a:cubicBezTo>
                    <a:pt x="1177" y="203"/>
                    <a:pt x="1175" y="204"/>
                    <a:pt x="1172" y="202"/>
                  </a:cubicBezTo>
                  <a:cubicBezTo>
                    <a:pt x="1167" y="198"/>
                    <a:pt x="1164" y="193"/>
                    <a:pt x="1159" y="189"/>
                  </a:cubicBezTo>
                  <a:cubicBezTo>
                    <a:pt x="1151" y="183"/>
                    <a:pt x="1143" y="181"/>
                    <a:pt x="1134" y="175"/>
                  </a:cubicBezTo>
                  <a:cubicBezTo>
                    <a:pt x="1125" y="170"/>
                    <a:pt x="1122" y="164"/>
                    <a:pt x="1114" y="159"/>
                  </a:cubicBezTo>
                  <a:cubicBezTo>
                    <a:pt x="1110" y="156"/>
                    <a:pt x="1107" y="156"/>
                    <a:pt x="1103" y="154"/>
                  </a:cubicBezTo>
                  <a:cubicBezTo>
                    <a:pt x="1099" y="152"/>
                    <a:pt x="1099" y="150"/>
                    <a:pt x="1097" y="149"/>
                  </a:cubicBezTo>
                  <a:cubicBezTo>
                    <a:pt x="1094" y="147"/>
                    <a:pt x="1094" y="148"/>
                    <a:pt x="1092" y="146"/>
                  </a:cubicBezTo>
                  <a:cubicBezTo>
                    <a:pt x="1088" y="144"/>
                    <a:pt x="1088" y="143"/>
                    <a:pt x="1086" y="141"/>
                  </a:cubicBezTo>
                  <a:cubicBezTo>
                    <a:pt x="1082" y="139"/>
                    <a:pt x="1078" y="139"/>
                    <a:pt x="1075" y="137"/>
                  </a:cubicBezTo>
                  <a:cubicBezTo>
                    <a:pt x="1070" y="135"/>
                    <a:pt x="1067" y="133"/>
                    <a:pt x="1062" y="131"/>
                  </a:cubicBezTo>
                  <a:cubicBezTo>
                    <a:pt x="1060" y="130"/>
                    <a:pt x="1057" y="129"/>
                    <a:pt x="1055" y="128"/>
                  </a:cubicBezTo>
                  <a:cubicBezTo>
                    <a:pt x="1052" y="127"/>
                    <a:pt x="1048" y="125"/>
                    <a:pt x="1044" y="123"/>
                  </a:cubicBezTo>
                  <a:cubicBezTo>
                    <a:pt x="1042" y="122"/>
                    <a:pt x="1040" y="122"/>
                    <a:pt x="1037" y="120"/>
                  </a:cubicBezTo>
                  <a:cubicBezTo>
                    <a:pt x="1033" y="118"/>
                    <a:pt x="1035" y="117"/>
                    <a:pt x="1031" y="114"/>
                  </a:cubicBezTo>
                  <a:cubicBezTo>
                    <a:pt x="1028" y="114"/>
                    <a:pt x="1025" y="113"/>
                    <a:pt x="1023" y="112"/>
                  </a:cubicBezTo>
                  <a:cubicBezTo>
                    <a:pt x="1020" y="111"/>
                    <a:pt x="1018" y="110"/>
                    <a:pt x="1016" y="110"/>
                  </a:cubicBezTo>
                  <a:cubicBezTo>
                    <a:pt x="1015" y="110"/>
                    <a:pt x="1010" y="108"/>
                    <a:pt x="1005" y="106"/>
                  </a:cubicBezTo>
                  <a:cubicBezTo>
                    <a:pt x="1010" y="103"/>
                    <a:pt x="1004" y="101"/>
                    <a:pt x="999" y="97"/>
                  </a:cubicBezTo>
                  <a:cubicBezTo>
                    <a:pt x="996" y="94"/>
                    <a:pt x="996" y="93"/>
                    <a:pt x="995" y="92"/>
                  </a:cubicBezTo>
                  <a:cubicBezTo>
                    <a:pt x="987" y="88"/>
                    <a:pt x="974" y="87"/>
                    <a:pt x="969" y="81"/>
                  </a:cubicBezTo>
                  <a:cubicBezTo>
                    <a:pt x="972" y="77"/>
                    <a:pt x="978" y="83"/>
                    <a:pt x="982" y="85"/>
                  </a:cubicBezTo>
                  <a:cubicBezTo>
                    <a:pt x="988" y="88"/>
                    <a:pt x="996" y="90"/>
                    <a:pt x="1002" y="94"/>
                  </a:cubicBezTo>
                  <a:cubicBezTo>
                    <a:pt x="1008" y="97"/>
                    <a:pt x="1008" y="98"/>
                    <a:pt x="1018" y="103"/>
                  </a:cubicBezTo>
                  <a:cubicBezTo>
                    <a:pt x="1020" y="104"/>
                    <a:pt x="1023" y="102"/>
                    <a:pt x="1026" y="104"/>
                  </a:cubicBezTo>
                  <a:cubicBezTo>
                    <a:pt x="1030" y="105"/>
                    <a:pt x="1035" y="108"/>
                    <a:pt x="1042" y="112"/>
                  </a:cubicBezTo>
                  <a:cubicBezTo>
                    <a:pt x="1047" y="114"/>
                    <a:pt x="1052" y="117"/>
                    <a:pt x="1058" y="119"/>
                  </a:cubicBezTo>
                  <a:cubicBezTo>
                    <a:pt x="1063" y="122"/>
                    <a:pt x="1068" y="125"/>
                    <a:pt x="1071" y="127"/>
                  </a:cubicBezTo>
                  <a:cubicBezTo>
                    <a:pt x="1074" y="129"/>
                    <a:pt x="1076" y="132"/>
                    <a:pt x="1079" y="134"/>
                  </a:cubicBezTo>
                  <a:cubicBezTo>
                    <a:pt x="1084" y="136"/>
                    <a:pt x="1089" y="136"/>
                    <a:pt x="1094" y="139"/>
                  </a:cubicBezTo>
                  <a:cubicBezTo>
                    <a:pt x="1093" y="138"/>
                    <a:pt x="1096" y="142"/>
                    <a:pt x="1100" y="145"/>
                  </a:cubicBezTo>
                  <a:cubicBezTo>
                    <a:pt x="1104" y="147"/>
                    <a:pt x="1107" y="149"/>
                    <a:pt x="1112" y="151"/>
                  </a:cubicBezTo>
                  <a:cubicBezTo>
                    <a:pt x="1115" y="154"/>
                    <a:pt x="1116" y="155"/>
                    <a:pt x="1118" y="156"/>
                  </a:cubicBezTo>
                  <a:cubicBezTo>
                    <a:pt x="1124" y="160"/>
                    <a:pt x="1131" y="166"/>
                    <a:pt x="1140" y="172"/>
                  </a:cubicBezTo>
                  <a:cubicBezTo>
                    <a:pt x="1142" y="174"/>
                    <a:pt x="1145" y="175"/>
                    <a:pt x="1147" y="177"/>
                  </a:cubicBezTo>
                  <a:cubicBezTo>
                    <a:pt x="1149" y="179"/>
                    <a:pt x="1151" y="180"/>
                    <a:pt x="1154" y="182"/>
                  </a:cubicBezTo>
                  <a:cubicBezTo>
                    <a:pt x="1158" y="186"/>
                    <a:pt x="1163" y="189"/>
                    <a:pt x="1167" y="192"/>
                  </a:cubicBezTo>
                  <a:cubicBezTo>
                    <a:pt x="1170" y="194"/>
                    <a:pt x="1173" y="195"/>
                    <a:pt x="1176" y="197"/>
                  </a:cubicBezTo>
                  <a:cubicBezTo>
                    <a:pt x="1183" y="202"/>
                    <a:pt x="1190" y="209"/>
                    <a:pt x="1197" y="215"/>
                  </a:cubicBezTo>
                  <a:cubicBezTo>
                    <a:pt x="1203" y="219"/>
                    <a:pt x="1208" y="222"/>
                    <a:pt x="1212" y="228"/>
                  </a:cubicBezTo>
                  <a:close/>
                  <a:moveTo>
                    <a:pt x="1288" y="312"/>
                  </a:moveTo>
                  <a:cubicBezTo>
                    <a:pt x="1286" y="314"/>
                    <a:pt x="1278" y="305"/>
                    <a:pt x="1278" y="302"/>
                  </a:cubicBezTo>
                  <a:cubicBezTo>
                    <a:pt x="1280" y="298"/>
                    <a:pt x="1285" y="308"/>
                    <a:pt x="1288" y="312"/>
                  </a:cubicBezTo>
                  <a:close/>
                  <a:moveTo>
                    <a:pt x="965" y="76"/>
                  </a:moveTo>
                  <a:cubicBezTo>
                    <a:pt x="965" y="79"/>
                    <a:pt x="962" y="77"/>
                    <a:pt x="957" y="75"/>
                  </a:cubicBezTo>
                  <a:cubicBezTo>
                    <a:pt x="954" y="74"/>
                    <a:pt x="943" y="71"/>
                    <a:pt x="946" y="69"/>
                  </a:cubicBezTo>
                  <a:cubicBezTo>
                    <a:pt x="952" y="70"/>
                    <a:pt x="956" y="73"/>
                    <a:pt x="965" y="76"/>
                  </a:cubicBezTo>
                  <a:close/>
                  <a:moveTo>
                    <a:pt x="1432" y="785"/>
                  </a:moveTo>
                  <a:cubicBezTo>
                    <a:pt x="1430" y="791"/>
                    <a:pt x="1433" y="795"/>
                    <a:pt x="1433" y="800"/>
                  </a:cubicBezTo>
                  <a:cubicBezTo>
                    <a:pt x="1433" y="803"/>
                    <a:pt x="1431" y="806"/>
                    <a:pt x="1431" y="810"/>
                  </a:cubicBezTo>
                  <a:cubicBezTo>
                    <a:pt x="1430" y="814"/>
                    <a:pt x="1431" y="815"/>
                    <a:pt x="1431" y="818"/>
                  </a:cubicBezTo>
                  <a:cubicBezTo>
                    <a:pt x="1430" y="821"/>
                    <a:pt x="1428" y="824"/>
                    <a:pt x="1428" y="826"/>
                  </a:cubicBezTo>
                  <a:cubicBezTo>
                    <a:pt x="1428" y="829"/>
                    <a:pt x="1429" y="836"/>
                    <a:pt x="1429" y="842"/>
                  </a:cubicBezTo>
                  <a:cubicBezTo>
                    <a:pt x="1429" y="842"/>
                    <a:pt x="1429" y="844"/>
                    <a:pt x="1428" y="846"/>
                  </a:cubicBezTo>
                  <a:cubicBezTo>
                    <a:pt x="1428" y="847"/>
                    <a:pt x="1427" y="849"/>
                    <a:pt x="1427" y="851"/>
                  </a:cubicBezTo>
                  <a:cubicBezTo>
                    <a:pt x="1427" y="853"/>
                    <a:pt x="1429" y="853"/>
                    <a:pt x="1428" y="857"/>
                  </a:cubicBezTo>
                  <a:cubicBezTo>
                    <a:pt x="1428" y="860"/>
                    <a:pt x="1425" y="862"/>
                    <a:pt x="1425" y="865"/>
                  </a:cubicBezTo>
                  <a:cubicBezTo>
                    <a:pt x="1424" y="870"/>
                    <a:pt x="1425" y="877"/>
                    <a:pt x="1424" y="882"/>
                  </a:cubicBezTo>
                  <a:cubicBezTo>
                    <a:pt x="1423" y="886"/>
                    <a:pt x="1421" y="886"/>
                    <a:pt x="1420" y="890"/>
                  </a:cubicBezTo>
                  <a:cubicBezTo>
                    <a:pt x="1418" y="893"/>
                    <a:pt x="1420" y="895"/>
                    <a:pt x="1419" y="898"/>
                  </a:cubicBezTo>
                  <a:cubicBezTo>
                    <a:pt x="1418" y="899"/>
                    <a:pt x="1417" y="899"/>
                    <a:pt x="1416" y="903"/>
                  </a:cubicBezTo>
                  <a:cubicBezTo>
                    <a:pt x="1415" y="910"/>
                    <a:pt x="1416" y="912"/>
                    <a:pt x="1415" y="917"/>
                  </a:cubicBezTo>
                  <a:cubicBezTo>
                    <a:pt x="1414" y="920"/>
                    <a:pt x="1411" y="934"/>
                    <a:pt x="1408" y="941"/>
                  </a:cubicBezTo>
                  <a:cubicBezTo>
                    <a:pt x="1407" y="945"/>
                    <a:pt x="1406" y="945"/>
                    <a:pt x="1405" y="947"/>
                  </a:cubicBezTo>
                  <a:cubicBezTo>
                    <a:pt x="1404" y="951"/>
                    <a:pt x="1404" y="953"/>
                    <a:pt x="1401" y="960"/>
                  </a:cubicBezTo>
                  <a:cubicBezTo>
                    <a:pt x="1398" y="967"/>
                    <a:pt x="1394" y="975"/>
                    <a:pt x="1390" y="987"/>
                  </a:cubicBezTo>
                  <a:cubicBezTo>
                    <a:pt x="1390" y="988"/>
                    <a:pt x="1391" y="989"/>
                    <a:pt x="1390" y="991"/>
                  </a:cubicBezTo>
                  <a:cubicBezTo>
                    <a:pt x="1388" y="994"/>
                    <a:pt x="1388" y="993"/>
                    <a:pt x="1390" y="997"/>
                  </a:cubicBezTo>
                  <a:cubicBezTo>
                    <a:pt x="1389" y="1001"/>
                    <a:pt x="1386" y="1000"/>
                    <a:pt x="1384" y="1003"/>
                  </a:cubicBezTo>
                  <a:cubicBezTo>
                    <a:pt x="1383" y="1007"/>
                    <a:pt x="1383" y="1009"/>
                    <a:pt x="1382" y="1013"/>
                  </a:cubicBezTo>
                  <a:cubicBezTo>
                    <a:pt x="1381" y="1016"/>
                    <a:pt x="1379" y="1018"/>
                    <a:pt x="1377" y="1021"/>
                  </a:cubicBezTo>
                  <a:cubicBezTo>
                    <a:pt x="1374" y="1028"/>
                    <a:pt x="1371" y="1038"/>
                    <a:pt x="1368" y="1043"/>
                  </a:cubicBezTo>
                  <a:cubicBezTo>
                    <a:pt x="1366" y="1047"/>
                    <a:pt x="1362" y="1051"/>
                    <a:pt x="1360" y="1054"/>
                  </a:cubicBezTo>
                  <a:cubicBezTo>
                    <a:pt x="1358" y="1059"/>
                    <a:pt x="1357" y="1064"/>
                    <a:pt x="1354" y="1069"/>
                  </a:cubicBezTo>
                  <a:cubicBezTo>
                    <a:pt x="1353" y="1072"/>
                    <a:pt x="1351" y="1072"/>
                    <a:pt x="1350" y="1075"/>
                  </a:cubicBezTo>
                  <a:cubicBezTo>
                    <a:pt x="1348" y="1079"/>
                    <a:pt x="1348" y="1080"/>
                    <a:pt x="1347" y="1082"/>
                  </a:cubicBezTo>
                  <a:cubicBezTo>
                    <a:pt x="1346" y="1084"/>
                    <a:pt x="1344" y="1085"/>
                    <a:pt x="1343" y="1087"/>
                  </a:cubicBezTo>
                  <a:cubicBezTo>
                    <a:pt x="1337" y="1097"/>
                    <a:pt x="1332" y="1108"/>
                    <a:pt x="1325" y="1119"/>
                  </a:cubicBezTo>
                  <a:cubicBezTo>
                    <a:pt x="1322" y="1124"/>
                    <a:pt x="1317" y="1130"/>
                    <a:pt x="1314" y="1135"/>
                  </a:cubicBezTo>
                  <a:cubicBezTo>
                    <a:pt x="1311" y="1139"/>
                    <a:pt x="1309" y="1144"/>
                    <a:pt x="1303" y="1151"/>
                  </a:cubicBezTo>
                  <a:cubicBezTo>
                    <a:pt x="1302" y="1152"/>
                    <a:pt x="1299" y="1154"/>
                    <a:pt x="1298" y="1156"/>
                  </a:cubicBezTo>
                  <a:cubicBezTo>
                    <a:pt x="1295" y="1160"/>
                    <a:pt x="1296" y="1161"/>
                    <a:pt x="1294" y="1163"/>
                  </a:cubicBezTo>
                  <a:cubicBezTo>
                    <a:pt x="1292" y="1166"/>
                    <a:pt x="1283" y="1177"/>
                    <a:pt x="1278" y="1182"/>
                  </a:cubicBezTo>
                  <a:cubicBezTo>
                    <a:pt x="1277" y="1176"/>
                    <a:pt x="1281" y="1171"/>
                    <a:pt x="1287" y="1165"/>
                  </a:cubicBezTo>
                  <a:cubicBezTo>
                    <a:pt x="1289" y="1163"/>
                    <a:pt x="1291" y="1161"/>
                    <a:pt x="1292" y="1160"/>
                  </a:cubicBezTo>
                  <a:cubicBezTo>
                    <a:pt x="1296" y="1155"/>
                    <a:pt x="1299" y="1150"/>
                    <a:pt x="1302" y="1145"/>
                  </a:cubicBezTo>
                  <a:cubicBezTo>
                    <a:pt x="1304" y="1141"/>
                    <a:pt x="1305" y="1136"/>
                    <a:pt x="1308" y="1131"/>
                  </a:cubicBezTo>
                  <a:cubicBezTo>
                    <a:pt x="1309" y="1129"/>
                    <a:pt x="1313" y="1126"/>
                    <a:pt x="1313" y="1125"/>
                  </a:cubicBezTo>
                  <a:cubicBezTo>
                    <a:pt x="1324" y="1111"/>
                    <a:pt x="1337" y="1080"/>
                    <a:pt x="1346" y="1060"/>
                  </a:cubicBezTo>
                  <a:cubicBezTo>
                    <a:pt x="1349" y="1053"/>
                    <a:pt x="1352" y="1050"/>
                    <a:pt x="1354" y="1043"/>
                  </a:cubicBezTo>
                  <a:cubicBezTo>
                    <a:pt x="1355" y="1040"/>
                    <a:pt x="1354" y="1040"/>
                    <a:pt x="1355" y="1037"/>
                  </a:cubicBezTo>
                  <a:cubicBezTo>
                    <a:pt x="1355" y="1033"/>
                    <a:pt x="1357" y="1024"/>
                    <a:pt x="1362" y="1015"/>
                  </a:cubicBezTo>
                  <a:cubicBezTo>
                    <a:pt x="1363" y="1012"/>
                    <a:pt x="1366" y="1010"/>
                    <a:pt x="1368" y="1006"/>
                  </a:cubicBezTo>
                  <a:cubicBezTo>
                    <a:pt x="1370" y="1002"/>
                    <a:pt x="1369" y="998"/>
                    <a:pt x="1370" y="994"/>
                  </a:cubicBezTo>
                  <a:cubicBezTo>
                    <a:pt x="1372" y="989"/>
                    <a:pt x="1375" y="984"/>
                    <a:pt x="1377" y="978"/>
                  </a:cubicBezTo>
                  <a:cubicBezTo>
                    <a:pt x="1379" y="972"/>
                    <a:pt x="1381" y="963"/>
                    <a:pt x="1382" y="956"/>
                  </a:cubicBezTo>
                  <a:cubicBezTo>
                    <a:pt x="1383" y="952"/>
                    <a:pt x="1384" y="948"/>
                    <a:pt x="1385" y="945"/>
                  </a:cubicBezTo>
                  <a:cubicBezTo>
                    <a:pt x="1385" y="941"/>
                    <a:pt x="1386" y="937"/>
                    <a:pt x="1388" y="932"/>
                  </a:cubicBezTo>
                  <a:cubicBezTo>
                    <a:pt x="1389" y="928"/>
                    <a:pt x="1385" y="930"/>
                    <a:pt x="1386" y="926"/>
                  </a:cubicBezTo>
                  <a:cubicBezTo>
                    <a:pt x="1386" y="917"/>
                    <a:pt x="1390" y="917"/>
                    <a:pt x="1391" y="912"/>
                  </a:cubicBezTo>
                  <a:cubicBezTo>
                    <a:pt x="1393" y="908"/>
                    <a:pt x="1395" y="898"/>
                    <a:pt x="1396" y="891"/>
                  </a:cubicBezTo>
                  <a:cubicBezTo>
                    <a:pt x="1397" y="888"/>
                    <a:pt x="1397" y="885"/>
                    <a:pt x="1397" y="882"/>
                  </a:cubicBezTo>
                  <a:cubicBezTo>
                    <a:pt x="1398" y="878"/>
                    <a:pt x="1400" y="874"/>
                    <a:pt x="1401" y="871"/>
                  </a:cubicBezTo>
                  <a:cubicBezTo>
                    <a:pt x="1402" y="866"/>
                    <a:pt x="1401" y="860"/>
                    <a:pt x="1402" y="854"/>
                  </a:cubicBezTo>
                  <a:cubicBezTo>
                    <a:pt x="1402" y="849"/>
                    <a:pt x="1403" y="845"/>
                    <a:pt x="1403" y="841"/>
                  </a:cubicBezTo>
                  <a:cubicBezTo>
                    <a:pt x="1403" y="837"/>
                    <a:pt x="1404" y="833"/>
                    <a:pt x="1404" y="830"/>
                  </a:cubicBezTo>
                  <a:cubicBezTo>
                    <a:pt x="1405" y="823"/>
                    <a:pt x="1405" y="817"/>
                    <a:pt x="1405" y="814"/>
                  </a:cubicBezTo>
                  <a:cubicBezTo>
                    <a:pt x="1405" y="811"/>
                    <a:pt x="1402" y="810"/>
                    <a:pt x="1402" y="806"/>
                  </a:cubicBezTo>
                  <a:cubicBezTo>
                    <a:pt x="1404" y="797"/>
                    <a:pt x="1407" y="791"/>
                    <a:pt x="1406" y="778"/>
                  </a:cubicBezTo>
                  <a:cubicBezTo>
                    <a:pt x="1406" y="775"/>
                    <a:pt x="1405" y="773"/>
                    <a:pt x="1404" y="770"/>
                  </a:cubicBezTo>
                  <a:cubicBezTo>
                    <a:pt x="1404" y="767"/>
                    <a:pt x="1405" y="765"/>
                    <a:pt x="1405" y="761"/>
                  </a:cubicBezTo>
                  <a:cubicBezTo>
                    <a:pt x="1405" y="759"/>
                    <a:pt x="1405" y="754"/>
                    <a:pt x="1404" y="749"/>
                  </a:cubicBezTo>
                  <a:cubicBezTo>
                    <a:pt x="1404" y="743"/>
                    <a:pt x="1404" y="737"/>
                    <a:pt x="1404" y="731"/>
                  </a:cubicBezTo>
                  <a:cubicBezTo>
                    <a:pt x="1404" y="728"/>
                    <a:pt x="1405" y="724"/>
                    <a:pt x="1405" y="721"/>
                  </a:cubicBezTo>
                  <a:cubicBezTo>
                    <a:pt x="1405" y="718"/>
                    <a:pt x="1403" y="715"/>
                    <a:pt x="1403" y="712"/>
                  </a:cubicBezTo>
                  <a:cubicBezTo>
                    <a:pt x="1402" y="707"/>
                    <a:pt x="1402" y="701"/>
                    <a:pt x="1402" y="697"/>
                  </a:cubicBezTo>
                  <a:cubicBezTo>
                    <a:pt x="1403" y="693"/>
                    <a:pt x="1402" y="687"/>
                    <a:pt x="1401" y="680"/>
                  </a:cubicBezTo>
                  <a:cubicBezTo>
                    <a:pt x="1400" y="674"/>
                    <a:pt x="1399" y="666"/>
                    <a:pt x="1398" y="660"/>
                  </a:cubicBezTo>
                  <a:cubicBezTo>
                    <a:pt x="1397" y="650"/>
                    <a:pt x="1396" y="632"/>
                    <a:pt x="1391" y="617"/>
                  </a:cubicBezTo>
                  <a:cubicBezTo>
                    <a:pt x="1392" y="613"/>
                    <a:pt x="1392" y="617"/>
                    <a:pt x="1395" y="616"/>
                  </a:cubicBezTo>
                  <a:cubicBezTo>
                    <a:pt x="1394" y="610"/>
                    <a:pt x="1392" y="611"/>
                    <a:pt x="1393" y="607"/>
                  </a:cubicBezTo>
                  <a:cubicBezTo>
                    <a:pt x="1391" y="604"/>
                    <a:pt x="1388" y="605"/>
                    <a:pt x="1387" y="598"/>
                  </a:cubicBezTo>
                  <a:cubicBezTo>
                    <a:pt x="1389" y="597"/>
                    <a:pt x="1389" y="601"/>
                    <a:pt x="1391" y="601"/>
                  </a:cubicBezTo>
                  <a:cubicBezTo>
                    <a:pt x="1392" y="598"/>
                    <a:pt x="1388" y="587"/>
                    <a:pt x="1386" y="581"/>
                  </a:cubicBezTo>
                  <a:cubicBezTo>
                    <a:pt x="1385" y="576"/>
                    <a:pt x="1384" y="581"/>
                    <a:pt x="1384" y="583"/>
                  </a:cubicBezTo>
                  <a:cubicBezTo>
                    <a:pt x="1382" y="581"/>
                    <a:pt x="1381" y="571"/>
                    <a:pt x="1379" y="565"/>
                  </a:cubicBezTo>
                  <a:cubicBezTo>
                    <a:pt x="1379" y="563"/>
                    <a:pt x="1381" y="563"/>
                    <a:pt x="1382" y="560"/>
                  </a:cubicBezTo>
                  <a:cubicBezTo>
                    <a:pt x="1382" y="557"/>
                    <a:pt x="1379" y="558"/>
                    <a:pt x="1379" y="557"/>
                  </a:cubicBezTo>
                  <a:cubicBezTo>
                    <a:pt x="1378" y="555"/>
                    <a:pt x="1379" y="552"/>
                    <a:pt x="1378" y="550"/>
                  </a:cubicBezTo>
                  <a:cubicBezTo>
                    <a:pt x="1378" y="546"/>
                    <a:pt x="1376" y="542"/>
                    <a:pt x="1375" y="539"/>
                  </a:cubicBezTo>
                  <a:cubicBezTo>
                    <a:pt x="1374" y="535"/>
                    <a:pt x="1372" y="534"/>
                    <a:pt x="1370" y="530"/>
                  </a:cubicBezTo>
                  <a:cubicBezTo>
                    <a:pt x="1369" y="527"/>
                    <a:pt x="1364" y="515"/>
                    <a:pt x="1363" y="513"/>
                  </a:cubicBezTo>
                  <a:cubicBezTo>
                    <a:pt x="1363" y="511"/>
                    <a:pt x="1363" y="511"/>
                    <a:pt x="1363" y="509"/>
                  </a:cubicBezTo>
                  <a:cubicBezTo>
                    <a:pt x="1360" y="504"/>
                    <a:pt x="1358" y="501"/>
                    <a:pt x="1356" y="497"/>
                  </a:cubicBezTo>
                  <a:cubicBezTo>
                    <a:pt x="1353" y="489"/>
                    <a:pt x="1350" y="479"/>
                    <a:pt x="1347" y="470"/>
                  </a:cubicBezTo>
                  <a:cubicBezTo>
                    <a:pt x="1345" y="468"/>
                    <a:pt x="1344" y="464"/>
                    <a:pt x="1342" y="461"/>
                  </a:cubicBezTo>
                  <a:cubicBezTo>
                    <a:pt x="1341" y="458"/>
                    <a:pt x="1339" y="456"/>
                    <a:pt x="1339" y="453"/>
                  </a:cubicBezTo>
                  <a:cubicBezTo>
                    <a:pt x="1338" y="447"/>
                    <a:pt x="1336" y="448"/>
                    <a:pt x="1332" y="442"/>
                  </a:cubicBezTo>
                  <a:cubicBezTo>
                    <a:pt x="1331" y="440"/>
                    <a:pt x="1331" y="437"/>
                    <a:pt x="1329" y="434"/>
                  </a:cubicBezTo>
                  <a:cubicBezTo>
                    <a:pt x="1328" y="432"/>
                    <a:pt x="1327" y="432"/>
                    <a:pt x="1326" y="430"/>
                  </a:cubicBezTo>
                  <a:cubicBezTo>
                    <a:pt x="1321" y="421"/>
                    <a:pt x="1319" y="412"/>
                    <a:pt x="1314" y="404"/>
                  </a:cubicBezTo>
                  <a:cubicBezTo>
                    <a:pt x="1313" y="401"/>
                    <a:pt x="1310" y="398"/>
                    <a:pt x="1309" y="396"/>
                  </a:cubicBezTo>
                  <a:cubicBezTo>
                    <a:pt x="1304" y="388"/>
                    <a:pt x="1293" y="369"/>
                    <a:pt x="1287" y="360"/>
                  </a:cubicBezTo>
                  <a:cubicBezTo>
                    <a:pt x="1283" y="355"/>
                    <a:pt x="1279" y="350"/>
                    <a:pt x="1275" y="344"/>
                  </a:cubicBezTo>
                  <a:cubicBezTo>
                    <a:pt x="1271" y="339"/>
                    <a:pt x="1267" y="333"/>
                    <a:pt x="1264" y="330"/>
                  </a:cubicBezTo>
                  <a:cubicBezTo>
                    <a:pt x="1260" y="324"/>
                    <a:pt x="1264" y="326"/>
                    <a:pt x="1263" y="323"/>
                  </a:cubicBezTo>
                  <a:cubicBezTo>
                    <a:pt x="1260" y="318"/>
                    <a:pt x="1255" y="316"/>
                    <a:pt x="1251" y="311"/>
                  </a:cubicBezTo>
                  <a:cubicBezTo>
                    <a:pt x="1249" y="309"/>
                    <a:pt x="1248" y="305"/>
                    <a:pt x="1246" y="303"/>
                  </a:cubicBezTo>
                  <a:cubicBezTo>
                    <a:pt x="1243" y="299"/>
                    <a:pt x="1237" y="295"/>
                    <a:pt x="1234" y="291"/>
                  </a:cubicBezTo>
                  <a:cubicBezTo>
                    <a:pt x="1231" y="288"/>
                    <a:pt x="1233" y="288"/>
                    <a:pt x="1230" y="284"/>
                  </a:cubicBezTo>
                  <a:cubicBezTo>
                    <a:pt x="1230" y="285"/>
                    <a:pt x="1223" y="278"/>
                    <a:pt x="1221" y="276"/>
                  </a:cubicBezTo>
                  <a:cubicBezTo>
                    <a:pt x="1222" y="276"/>
                    <a:pt x="1215" y="267"/>
                    <a:pt x="1217" y="267"/>
                  </a:cubicBezTo>
                  <a:cubicBezTo>
                    <a:pt x="1221" y="270"/>
                    <a:pt x="1224" y="273"/>
                    <a:pt x="1229" y="277"/>
                  </a:cubicBezTo>
                  <a:cubicBezTo>
                    <a:pt x="1230" y="279"/>
                    <a:pt x="1233" y="283"/>
                    <a:pt x="1234" y="285"/>
                  </a:cubicBezTo>
                  <a:cubicBezTo>
                    <a:pt x="1238" y="288"/>
                    <a:pt x="1242" y="290"/>
                    <a:pt x="1245" y="293"/>
                  </a:cubicBezTo>
                  <a:cubicBezTo>
                    <a:pt x="1246" y="294"/>
                    <a:pt x="1246" y="297"/>
                    <a:pt x="1248" y="299"/>
                  </a:cubicBezTo>
                  <a:cubicBezTo>
                    <a:pt x="1250" y="302"/>
                    <a:pt x="1254" y="305"/>
                    <a:pt x="1258" y="308"/>
                  </a:cubicBezTo>
                  <a:cubicBezTo>
                    <a:pt x="1263" y="313"/>
                    <a:pt x="1266" y="320"/>
                    <a:pt x="1272" y="326"/>
                  </a:cubicBezTo>
                  <a:cubicBezTo>
                    <a:pt x="1276" y="331"/>
                    <a:pt x="1282" y="335"/>
                    <a:pt x="1285" y="340"/>
                  </a:cubicBezTo>
                  <a:cubicBezTo>
                    <a:pt x="1287" y="342"/>
                    <a:pt x="1289" y="347"/>
                    <a:pt x="1290" y="349"/>
                  </a:cubicBezTo>
                  <a:cubicBezTo>
                    <a:pt x="1293" y="352"/>
                    <a:pt x="1295" y="356"/>
                    <a:pt x="1298" y="360"/>
                  </a:cubicBezTo>
                  <a:cubicBezTo>
                    <a:pt x="1303" y="365"/>
                    <a:pt x="1303" y="365"/>
                    <a:pt x="1303" y="365"/>
                  </a:cubicBezTo>
                  <a:cubicBezTo>
                    <a:pt x="1304" y="367"/>
                    <a:pt x="1305" y="369"/>
                    <a:pt x="1307" y="371"/>
                  </a:cubicBezTo>
                  <a:cubicBezTo>
                    <a:pt x="1312" y="379"/>
                    <a:pt x="1318" y="386"/>
                    <a:pt x="1322" y="392"/>
                  </a:cubicBezTo>
                  <a:cubicBezTo>
                    <a:pt x="1324" y="395"/>
                    <a:pt x="1324" y="398"/>
                    <a:pt x="1326" y="401"/>
                  </a:cubicBezTo>
                  <a:cubicBezTo>
                    <a:pt x="1328" y="405"/>
                    <a:pt x="1331" y="407"/>
                    <a:pt x="1332" y="409"/>
                  </a:cubicBezTo>
                  <a:cubicBezTo>
                    <a:pt x="1334" y="412"/>
                    <a:pt x="1334" y="416"/>
                    <a:pt x="1335" y="418"/>
                  </a:cubicBezTo>
                  <a:cubicBezTo>
                    <a:pt x="1337" y="421"/>
                    <a:pt x="1340" y="425"/>
                    <a:pt x="1342" y="428"/>
                  </a:cubicBezTo>
                  <a:cubicBezTo>
                    <a:pt x="1343" y="433"/>
                    <a:pt x="1344" y="437"/>
                    <a:pt x="1345" y="441"/>
                  </a:cubicBezTo>
                  <a:cubicBezTo>
                    <a:pt x="1349" y="448"/>
                    <a:pt x="1347" y="439"/>
                    <a:pt x="1350" y="443"/>
                  </a:cubicBezTo>
                  <a:cubicBezTo>
                    <a:pt x="1352" y="449"/>
                    <a:pt x="1355" y="453"/>
                    <a:pt x="1358" y="458"/>
                  </a:cubicBezTo>
                  <a:cubicBezTo>
                    <a:pt x="1360" y="463"/>
                    <a:pt x="1363" y="468"/>
                    <a:pt x="1366" y="472"/>
                  </a:cubicBezTo>
                  <a:cubicBezTo>
                    <a:pt x="1367" y="475"/>
                    <a:pt x="1367" y="479"/>
                    <a:pt x="1368" y="482"/>
                  </a:cubicBezTo>
                  <a:cubicBezTo>
                    <a:pt x="1368" y="484"/>
                    <a:pt x="1370" y="486"/>
                    <a:pt x="1371" y="488"/>
                  </a:cubicBezTo>
                  <a:cubicBezTo>
                    <a:pt x="1372" y="490"/>
                    <a:pt x="1374" y="492"/>
                    <a:pt x="1375" y="494"/>
                  </a:cubicBezTo>
                  <a:cubicBezTo>
                    <a:pt x="1375" y="495"/>
                    <a:pt x="1375" y="501"/>
                    <a:pt x="1376" y="502"/>
                  </a:cubicBezTo>
                  <a:cubicBezTo>
                    <a:pt x="1377" y="505"/>
                    <a:pt x="1380" y="509"/>
                    <a:pt x="1381" y="512"/>
                  </a:cubicBezTo>
                  <a:cubicBezTo>
                    <a:pt x="1383" y="516"/>
                    <a:pt x="1384" y="519"/>
                    <a:pt x="1385" y="523"/>
                  </a:cubicBezTo>
                  <a:cubicBezTo>
                    <a:pt x="1387" y="527"/>
                    <a:pt x="1388" y="531"/>
                    <a:pt x="1389" y="534"/>
                  </a:cubicBezTo>
                  <a:cubicBezTo>
                    <a:pt x="1390" y="538"/>
                    <a:pt x="1393" y="542"/>
                    <a:pt x="1395" y="547"/>
                  </a:cubicBezTo>
                  <a:cubicBezTo>
                    <a:pt x="1397" y="552"/>
                    <a:pt x="1398" y="557"/>
                    <a:pt x="1399" y="561"/>
                  </a:cubicBezTo>
                  <a:cubicBezTo>
                    <a:pt x="1400" y="565"/>
                    <a:pt x="1403" y="566"/>
                    <a:pt x="1404" y="568"/>
                  </a:cubicBezTo>
                  <a:cubicBezTo>
                    <a:pt x="1406" y="573"/>
                    <a:pt x="1407" y="578"/>
                    <a:pt x="1408" y="584"/>
                  </a:cubicBezTo>
                  <a:cubicBezTo>
                    <a:pt x="1409" y="586"/>
                    <a:pt x="1409" y="589"/>
                    <a:pt x="1410" y="592"/>
                  </a:cubicBezTo>
                  <a:cubicBezTo>
                    <a:pt x="1410" y="595"/>
                    <a:pt x="1411" y="597"/>
                    <a:pt x="1412" y="600"/>
                  </a:cubicBezTo>
                  <a:cubicBezTo>
                    <a:pt x="1412" y="603"/>
                    <a:pt x="1415" y="606"/>
                    <a:pt x="1415" y="610"/>
                  </a:cubicBezTo>
                  <a:cubicBezTo>
                    <a:pt x="1416" y="613"/>
                    <a:pt x="1416" y="616"/>
                    <a:pt x="1417" y="619"/>
                  </a:cubicBezTo>
                  <a:cubicBezTo>
                    <a:pt x="1418" y="624"/>
                    <a:pt x="1420" y="626"/>
                    <a:pt x="1421" y="631"/>
                  </a:cubicBezTo>
                  <a:cubicBezTo>
                    <a:pt x="1422" y="636"/>
                    <a:pt x="1421" y="641"/>
                    <a:pt x="1422" y="646"/>
                  </a:cubicBezTo>
                  <a:cubicBezTo>
                    <a:pt x="1423" y="649"/>
                    <a:pt x="1424" y="653"/>
                    <a:pt x="1425" y="656"/>
                  </a:cubicBezTo>
                  <a:cubicBezTo>
                    <a:pt x="1425" y="660"/>
                    <a:pt x="1424" y="660"/>
                    <a:pt x="1424" y="662"/>
                  </a:cubicBezTo>
                  <a:cubicBezTo>
                    <a:pt x="1424" y="665"/>
                    <a:pt x="1426" y="667"/>
                    <a:pt x="1426" y="669"/>
                  </a:cubicBezTo>
                  <a:cubicBezTo>
                    <a:pt x="1427" y="671"/>
                    <a:pt x="1425" y="671"/>
                    <a:pt x="1425" y="675"/>
                  </a:cubicBezTo>
                  <a:cubicBezTo>
                    <a:pt x="1426" y="685"/>
                    <a:pt x="1428" y="696"/>
                    <a:pt x="1432" y="700"/>
                  </a:cubicBezTo>
                  <a:cubicBezTo>
                    <a:pt x="1431" y="707"/>
                    <a:pt x="1431" y="712"/>
                    <a:pt x="1433" y="724"/>
                  </a:cubicBezTo>
                  <a:cubicBezTo>
                    <a:pt x="1434" y="727"/>
                    <a:pt x="1435" y="731"/>
                    <a:pt x="1435" y="734"/>
                  </a:cubicBezTo>
                  <a:cubicBezTo>
                    <a:pt x="1436" y="737"/>
                    <a:pt x="1435" y="740"/>
                    <a:pt x="1435" y="745"/>
                  </a:cubicBezTo>
                  <a:cubicBezTo>
                    <a:pt x="1435" y="752"/>
                    <a:pt x="1435" y="756"/>
                    <a:pt x="1435" y="761"/>
                  </a:cubicBezTo>
                  <a:cubicBezTo>
                    <a:pt x="1434" y="768"/>
                    <a:pt x="1432" y="761"/>
                    <a:pt x="1434" y="767"/>
                  </a:cubicBezTo>
                  <a:cubicBezTo>
                    <a:pt x="1434" y="768"/>
                    <a:pt x="1434" y="770"/>
                    <a:pt x="1435" y="773"/>
                  </a:cubicBezTo>
                  <a:cubicBezTo>
                    <a:pt x="1435" y="777"/>
                    <a:pt x="1435" y="780"/>
                    <a:pt x="1434" y="783"/>
                  </a:cubicBezTo>
                  <a:cubicBezTo>
                    <a:pt x="1434" y="790"/>
                    <a:pt x="1434" y="783"/>
                    <a:pt x="1432" y="785"/>
                  </a:cubicBezTo>
                  <a:close/>
                  <a:moveTo>
                    <a:pt x="389" y="109"/>
                  </a:moveTo>
                  <a:cubicBezTo>
                    <a:pt x="387" y="113"/>
                    <a:pt x="385" y="112"/>
                    <a:pt x="379" y="115"/>
                  </a:cubicBezTo>
                  <a:cubicBezTo>
                    <a:pt x="378" y="113"/>
                    <a:pt x="386" y="109"/>
                    <a:pt x="389" y="109"/>
                  </a:cubicBezTo>
                  <a:close/>
                  <a:moveTo>
                    <a:pt x="997" y="105"/>
                  </a:moveTo>
                  <a:cubicBezTo>
                    <a:pt x="995" y="103"/>
                    <a:pt x="992" y="102"/>
                    <a:pt x="990" y="101"/>
                  </a:cubicBezTo>
                  <a:cubicBezTo>
                    <a:pt x="987" y="100"/>
                    <a:pt x="985" y="99"/>
                    <a:pt x="982" y="99"/>
                  </a:cubicBezTo>
                  <a:cubicBezTo>
                    <a:pt x="978" y="97"/>
                    <a:pt x="975" y="96"/>
                    <a:pt x="975" y="93"/>
                  </a:cubicBezTo>
                  <a:cubicBezTo>
                    <a:pt x="977" y="94"/>
                    <a:pt x="984" y="96"/>
                    <a:pt x="989" y="98"/>
                  </a:cubicBezTo>
                  <a:cubicBezTo>
                    <a:pt x="994" y="100"/>
                    <a:pt x="999" y="103"/>
                    <a:pt x="997" y="105"/>
                  </a:cubicBezTo>
                  <a:close/>
                  <a:moveTo>
                    <a:pt x="335" y="144"/>
                  </a:moveTo>
                  <a:cubicBezTo>
                    <a:pt x="334" y="146"/>
                    <a:pt x="333" y="149"/>
                    <a:pt x="330" y="151"/>
                  </a:cubicBezTo>
                  <a:cubicBezTo>
                    <a:pt x="327" y="154"/>
                    <a:pt x="326" y="153"/>
                    <a:pt x="323" y="154"/>
                  </a:cubicBezTo>
                  <a:cubicBezTo>
                    <a:pt x="317" y="158"/>
                    <a:pt x="310" y="166"/>
                    <a:pt x="304" y="168"/>
                  </a:cubicBezTo>
                  <a:cubicBezTo>
                    <a:pt x="302" y="164"/>
                    <a:pt x="309" y="161"/>
                    <a:pt x="316" y="157"/>
                  </a:cubicBezTo>
                  <a:cubicBezTo>
                    <a:pt x="323" y="152"/>
                    <a:pt x="330" y="145"/>
                    <a:pt x="335" y="144"/>
                  </a:cubicBezTo>
                  <a:close/>
                  <a:moveTo>
                    <a:pt x="914" y="75"/>
                  </a:moveTo>
                  <a:cubicBezTo>
                    <a:pt x="911" y="78"/>
                    <a:pt x="898" y="74"/>
                    <a:pt x="891" y="72"/>
                  </a:cubicBezTo>
                  <a:cubicBezTo>
                    <a:pt x="880" y="69"/>
                    <a:pt x="868" y="64"/>
                    <a:pt x="859" y="64"/>
                  </a:cubicBezTo>
                  <a:cubicBezTo>
                    <a:pt x="856" y="64"/>
                    <a:pt x="850" y="63"/>
                    <a:pt x="846" y="62"/>
                  </a:cubicBezTo>
                  <a:cubicBezTo>
                    <a:pt x="842" y="62"/>
                    <a:pt x="840" y="60"/>
                    <a:pt x="838" y="60"/>
                  </a:cubicBezTo>
                  <a:cubicBezTo>
                    <a:pt x="834" y="59"/>
                    <a:pt x="831" y="61"/>
                    <a:pt x="827" y="60"/>
                  </a:cubicBezTo>
                  <a:cubicBezTo>
                    <a:pt x="817" y="59"/>
                    <a:pt x="809" y="58"/>
                    <a:pt x="802" y="56"/>
                  </a:cubicBezTo>
                  <a:cubicBezTo>
                    <a:pt x="794" y="54"/>
                    <a:pt x="788" y="52"/>
                    <a:pt x="781" y="50"/>
                  </a:cubicBezTo>
                  <a:cubicBezTo>
                    <a:pt x="775" y="48"/>
                    <a:pt x="780" y="53"/>
                    <a:pt x="775" y="52"/>
                  </a:cubicBezTo>
                  <a:cubicBezTo>
                    <a:pt x="770" y="53"/>
                    <a:pt x="770" y="50"/>
                    <a:pt x="764" y="51"/>
                  </a:cubicBezTo>
                  <a:cubicBezTo>
                    <a:pt x="769" y="45"/>
                    <a:pt x="783" y="48"/>
                    <a:pt x="793" y="49"/>
                  </a:cubicBezTo>
                  <a:cubicBezTo>
                    <a:pt x="801" y="50"/>
                    <a:pt x="812" y="52"/>
                    <a:pt x="822" y="53"/>
                  </a:cubicBezTo>
                  <a:cubicBezTo>
                    <a:pt x="824" y="54"/>
                    <a:pt x="830" y="56"/>
                    <a:pt x="829" y="55"/>
                  </a:cubicBezTo>
                  <a:cubicBezTo>
                    <a:pt x="833" y="56"/>
                    <a:pt x="838" y="55"/>
                    <a:pt x="841" y="55"/>
                  </a:cubicBezTo>
                  <a:cubicBezTo>
                    <a:pt x="845" y="55"/>
                    <a:pt x="848" y="57"/>
                    <a:pt x="849" y="57"/>
                  </a:cubicBezTo>
                  <a:cubicBezTo>
                    <a:pt x="850" y="58"/>
                    <a:pt x="852" y="57"/>
                    <a:pt x="854" y="58"/>
                  </a:cubicBezTo>
                  <a:cubicBezTo>
                    <a:pt x="861" y="59"/>
                    <a:pt x="866" y="61"/>
                    <a:pt x="871" y="63"/>
                  </a:cubicBezTo>
                  <a:cubicBezTo>
                    <a:pt x="872" y="63"/>
                    <a:pt x="875" y="62"/>
                    <a:pt x="875" y="62"/>
                  </a:cubicBezTo>
                  <a:cubicBezTo>
                    <a:pt x="877" y="62"/>
                    <a:pt x="877" y="63"/>
                    <a:pt x="877" y="63"/>
                  </a:cubicBezTo>
                  <a:cubicBezTo>
                    <a:pt x="880" y="64"/>
                    <a:pt x="884" y="65"/>
                    <a:pt x="887" y="65"/>
                  </a:cubicBezTo>
                  <a:cubicBezTo>
                    <a:pt x="889" y="66"/>
                    <a:pt x="891" y="66"/>
                    <a:pt x="892" y="66"/>
                  </a:cubicBezTo>
                  <a:cubicBezTo>
                    <a:pt x="894" y="67"/>
                    <a:pt x="896" y="67"/>
                    <a:pt x="897" y="68"/>
                  </a:cubicBezTo>
                  <a:cubicBezTo>
                    <a:pt x="904" y="70"/>
                    <a:pt x="910" y="72"/>
                    <a:pt x="914" y="75"/>
                  </a:cubicBezTo>
                  <a:close/>
                  <a:moveTo>
                    <a:pt x="294" y="177"/>
                  </a:moveTo>
                  <a:cubicBezTo>
                    <a:pt x="290" y="180"/>
                    <a:pt x="286" y="184"/>
                    <a:pt x="282" y="187"/>
                  </a:cubicBezTo>
                  <a:cubicBezTo>
                    <a:pt x="278" y="191"/>
                    <a:pt x="274" y="194"/>
                    <a:pt x="270" y="195"/>
                  </a:cubicBezTo>
                  <a:cubicBezTo>
                    <a:pt x="272" y="193"/>
                    <a:pt x="276" y="187"/>
                    <a:pt x="281" y="183"/>
                  </a:cubicBezTo>
                  <a:cubicBezTo>
                    <a:pt x="287" y="179"/>
                    <a:pt x="292" y="176"/>
                    <a:pt x="294" y="177"/>
                  </a:cubicBezTo>
                  <a:close/>
                  <a:moveTo>
                    <a:pt x="703" y="45"/>
                  </a:moveTo>
                  <a:cubicBezTo>
                    <a:pt x="705" y="49"/>
                    <a:pt x="697" y="48"/>
                    <a:pt x="691" y="48"/>
                  </a:cubicBezTo>
                  <a:cubicBezTo>
                    <a:pt x="689" y="48"/>
                    <a:pt x="685" y="48"/>
                    <a:pt x="682" y="48"/>
                  </a:cubicBezTo>
                  <a:cubicBezTo>
                    <a:pt x="679" y="48"/>
                    <a:pt x="677" y="48"/>
                    <a:pt x="674" y="49"/>
                  </a:cubicBezTo>
                  <a:cubicBezTo>
                    <a:pt x="668" y="50"/>
                    <a:pt x="662" y="52"/>
                    <a:pt x="655" y="53"/>
                  </a:cubicBezTo>
                  <a:cubicBezTo>
                    <a:pt x="653" y="53"/>
                    <a:pt x="650" y="54"/>
                    <a:pt x="646" y="54"/>
                  </a:cubicBezTo>
                  <a:cubicBezTo>
                    <a:pt x="643" y="55"/>
                    <a:pt x="638" y="55"/>
                    <a:pt x="634" y="56"/>
                  </a:cubicBezTo>
                  <a:cubicBezTo>
                    <a:pt x="625" y="56"/>
                    <a:pt x="617" y="57"/>
                    <a:pt x="615" y="56"/>
                  </a:cubicBezTo>
                  <a:cubicBezTo>
                    <a:pt x="614" y="56"/>
                    <a:pt x="608" y="56"/>
                    <a:pt x="608" y="56"/>
                  </a:cubicBezTo>
                  <a:cubicBezTo>
                    <a:pt x="602" y="58"/>
                    <a:pt x="602" y="60"/>
                    <a:pt x="599" y="60"/>
                  </a:cubicBezTo>
                  <a:cubicBezTo>
                    <a:pt x="595" y="61"/>
                    <a:pt x="592" y="61"/>
                    <a:pt x="589" y="61"/>
                  </a:cubicBezTo>
                  <a:cubicBezTo>
                    <a:pt x="584" y="62"/>
                    <a:pt x="579" y="63"/>
                    <a:pt x="574" y="64"/>
                  </a:cubicBezTo>
                  <a:cubicBezTo>
                    <a:pt x="569" y="65"/>
                    <a:pt x="564" y="67"/>
                    <a:pt x="559" y="68"/>
                  </a:cubicBezTo>
                  <a:cubicBezTo>
                    <a:pt x="551" y="69"/>
                    <a:pt x="540" y="74"/>
                    <a:pt x="536" y="70"/>
                  </a:cubicBezTo>
                  <a:cubicBezTo>
                    <a:pt x="548" y="68"/>
                    <a:pt x="558" y="64"/>
                    <a:pt x="570" y="62"/>
                  </a:cubicBezTo>
                  <a:cubicBezTo>
                    <a:pt x="574" y="61"/>
                    <a:pt x="579" y="61"/>
                    <a:pt x="583" y="60"/>
                  </a:cubicBezTo>
                  <a:cubicBezTo>
                    <a:pt x="587" y="60"/>
                    <a:pt x="591" y="57"/>
                    <a:pt x="594" y="57"/>
                  </a:cubicBezTo>
                  <a:cubicBezTo>
                    <a:pt x="596" y="56"/>
                    <a:pt x="600" y="58"/>
                    <a:pt x="602" y="57"/>
                  </a:cubicBezTo>
                  <a:cubicBezTo>
                    <a:pt x="603" y="57"/>
                    <a:pt x="606" y="54"/>
                    <a:pt x="609" y="53"/>
                  </a:cubicBezTo>
                  <a:cubicBezTo>
                    <a:pt x="620" y="52"/>
                    <a:pt x="634" y="51"/>
                    <a:pt x="647" y="49"/>
                  </a:cubicBezTo>
                  <a:cubicBezTo>
                    <a:pt x="653" y="49"/>
                    <a:pt x="658" y="47"/>
                    <a:pt x="663" y="47"/>
                  </a:cubicBezTo>
                  <a:cubicBezTo>
                    <a:pt x="667" y="46"/>
                    <a:pt x="672" y="46"/>
                    <a:pt x="676" y="46"/>
                  </a:cubicBezTo>
                  <a:cubicBezTo>
                    <a:pt x="680" y="46"/>
                    <a:pt x="684" y="46"/>
                    <a:pt x="687" y="46"/>
                  </a:cubicBezTo>
                  <a:cubicBezTo>
                    <a:pt x="691" y="46"/>
                    <a:pt x="695" y="47"/>
                    <a:pt x="697" y="46"/>
                  </a:cubicBezTo>
                  <a:cubicBezTo>
                    <a:pt x="699" y="46"/>
                    <a:pt x="700" y="42"/>
                    <a:pt x="703" y="45"/>
                  </a:cubicBezTo>
                  <a:close/>
                  <a:moveTo>
                    <a:pt x="267" y="198"/>
                  </a:moveTo>
                  <a:cubicBezTo>
                    <a:pt x="263" y="202"/>
                    <a:pt x="258" y="206"/>
                    <a:pt x="254" y="211"/>
                  </a:cubicBezTo>
                  <a:cubicBezTo>
                    <a:pt x="249" y="215"/>
                    <a:pt x="244" y="221"/>
                    <a:pt x="238" y="226"/>
                  </a:cubicBezTo>
                  <a:cubicBezTo>
                    <a:pt x="235" y="228"/>
                    <a:pt x="222" y="240"/>
                    <a:pt x="221" y="238"/>
                  </a:cubicBezTo>
                  <a:cubicBezTo>
                    <a:pt x="221" y="235"/>
                    <a:pt x="225" y="234"/>
                    <a:pt x="228" y="231"/>
                  </a:cubicBezTo>
                  <a:cubicBezTo>
                    <a:pt x="232" y="227"/>
                    <a:pt x="239" y="220"/>
                    <a:pt x="244" y="215"/>
                  </a:cubicBezTo>
                  <a:cubicBezTo>
                    <a:pt x="247" y="214"/>
                    <a:pt x="250" y="212"/>
                    <a:pt x="252" y="210"/>
                  </a:cubicBezTo>
                  <a:cubicBezTo>
                    <a:pt x="255" y="207"/>
                    <a:pt x="260" y="195"/>
                    <a:pt x="267" y="198"/>
                  </a:cubicBezTo>
                  <a:close/>
                  <a:moveTo>
                    <a:pt x="219" y="242"/>
                  </a:moveTo>
                  <a:cubicBezTo>
                    <a:pt x="222" y="244"/>
                    <a:pt x="213" y="249"/>
                    <a:pt x="209" y="253"/>
                  </a:cubicBezTo>
                  <a:cubicBezTo>
                    <a:pt x="204" y="258"/>
                    <a:pt x="200" y="265"/>
                    <a:pt x="196" y="270"/>
                  </a:cubicBezTo>
                  <a:cubicBezTo>
                    <a:pt x="194" y="272"/>
                    <a:pt x="191" y="272"/>
                    <a:pt x="190" y="272"/>
                  </a:cubicBezTo>
                  <a:cubicBezTo>
                    <a:pt x="184" y="280"/>
                    <a:pt x="181" y="289"/>
                    <a:pt x="172" y="295"/>
                  </a:cubicBezTo>
                  <a:cubicBezTo>
                    <a:pt x="173" y="289"/>
                    <a:pt x="180" y="283"/>
                    <a:pt x="184" y="279"/>
                  </a:cubicBezTo>
                  <a:cubicBezTo>
                    <a:pt x="186" y="277"/>
                    <a:pt x="185" y="276"/>
                    <a:pt x="187" y="275"/>
                  </a:cubicBezTo>
                  <a:cubicBezTo>
                    <a:pt x="190" y="272"/>
                    <a:pt x="191" y="272"/>
                    <a:pt x="193" y="270"/>
                  </a:cubicBezTo>
                  <a:cubicBezTo>
                    <a:pt x="194" y="269"/>
                    <a:pt x="193" y="266"/>
                    <a:pt x="194" y="265"/>
                  </a:cubicBezTo>
                  <a:cubicBezTo>
                    <a:pt x="196" y="262"/>
                    <a:pt x="198" y="262"/>
                    <a:pt x="200" y="260"/>
                  </a:cubicBezTo>
                  <a:cubicBezTo>
                    <a:pt x="202" y="258"/>
                    <a:pt x="203" y="256"/>
                    <a:pt x="206" y="253"/>
                  </a:cubicBezTo>
                  <a:cubicBezTo>
                    <a:pt x="210" y="249"/>
                    <a:pt x="215" y="246"/>
                    <a:pt x="219" y="242"/>
                  </a:cubicBezTo>
                  <a:close/>
                  <a:moveTo>
                    <a:pt x="1214" y="265"/>
                  </a:moveTo>
                  <a:cubicBezTo>
                    <a:pt x="1212" y="267"/>
                    <a:pt x="1199" y="257"/>
                    <a:pt x="1203" y="254"/>
                  </a:cubicBezTo>
                  <a:cubicBezTo>
                    <a:pt x="1206" y="257"/>
                    <a:pt x="1212" y="261"/>
                    <a:pt x="1214" y="265"/>
                  </a:cubicBezTo>
                  <a:close/>
                  <a:moveTo>
                    <a:pt x="520" y="76"/>
                  </a:moveTo>
                  <a:cubicBezTo>
                    <a:pt x="518" y="79"/>
                    <a:pt x="508" y="81"/>
                    <a:pt x="501" y="83"/>
                  </a:cubicBezTo>
                  <a:cubicBezTo>
                    <a:pt x="500" y="79"/>
                    <a:pt x="518" y="74"/>
                    <a:pt x="520" y="76"/>
                  </a:cubicBezTo>
                  <a:close/>
                  <a:moveTo>
                    <a:pt x="533" y="73"/>
                  </a:moveTo>
                  <a:cubicBezTo>
                    <a:pt x="529" y="75"/>
                    <a:pt x="526" y="77"/>
                    <a:pt x="522" y="76"/>
                  </a:cubicBezTo>
                  <a:cubicBezTo>
                    <a:pt x="521" y="74"/>
                    <a:pt x="534" y="69"/>
                    <a:pt x="533" y="73"/>
                  </a:cubicBezTo>
                  <a:close/>
                  <a:moveTo>
                    <a:pt x="486" y="86"/>
                  </a:moveTo>
                  <a:cubicBezTo>
                    <a:pt x="485" y="91"/>
                    <a:pt x="478" y="91"/>
                    <a:pt x="472" y="92"/>
                  </a:cubicBezTo>
                  <a:cubicBezTo>
                    <a:pt x="471" y="90"/>
                    <a:pt x="480" y="88"/>
                    <a:pt x="486" y="86"/>
                  </a:cubicBezTo>
                  <a:close/>
                  <a:moveTo>
                    <a:pt x="499" y="83"/>
                  </a:moveTo>
                  <a:cubicBezTo>
                    <a:pt x="497" y="85"/>
                    <a:pt x="493" y="87"/>
                    <a:pt x="490" y="87"/>
                  </a:cubicBezTo>
                  <a:cubicBezTo>
                    <a:pt x="489" y="85"/>
                    <a:pt x="496" y="83"/>
                    <a:pt x="499" y="83"/>
                  </a:cubicBezTo>
                  <a:close/>
                  <a:moveTo>
                    <a:pt x="163" y="307"/>
                  </a:moveTo>
                  <a:cubicBezTo>
                    <a:pt x="161" y="313"/>
                    <a:pt x="152" y="323"/>
                    <a:pt x="146" y="332"/>
                  </a:cubicBezTo>
                  <a:cubicBezTo>
                    <a:pt x="142" y="337"/>
                    <a:pt x="141" y="343"/>
                    <a:pt x="136" y="346"/>
                  </a:cubicBezTo>
                  <a:cubicBezTo>
                    <a:pt x="135" y="345"/>
                    <a:pt x="136" y="343"/>
                    <a:pt x="135" y="343"/>
                  </a:cubicBezTo>
                  <a:cubicBezTo>
                    <a:pt x="137" y="339"/>
                    <a:pt x="139" y="336"/>
                    <a:pt x="141" y="333"/>
                  </a:cubicBezTo>
                  <a:cubicBezTo>
                    <a:pt x="144" y="329"/>
                    <a:pt x="146" y="326"/>
                    <a:pt x="149" y="323"/>
                  </a:cubicBezTo>
                  <a:cubicBezTo>
                    <a:pt x="154" y="317"/>
                    <a:pt x="160" y="311"/>
                    <a:pt x="163" y="307"/>
                  </a:cubicBezTo>
                  <a:close/>
                  <a:moveTo>
                    <a:pt x="97" y="410"/>
                  </a:moveTo>
                  <a:cubicBezTo>
                    <a:pt x="101" y="412"/>
                    <a:pt x="96" y="418"/>
                    <a:pt x="93" y="421"/>
                  </a:cubicBezTo>
                  <a:cubicBezTo>
                    <a:pt x="91" y="420"/>
                    <a:pt x="95" y="415"/>
                    <a:pt x="97" y="410"/>
                  </a:cubicBezTo>
                  <a:close/>
                  <a:moveTo>
                    <a:pt x="279" y="1306"/>
                  </a:moveTo>
                  <a:cubicBezTo>
                    <a:pt x="274" y="1302"/>
                    <a:pt x="266" y="1297"/>
                    <a:pt x="264" y="1293"/>
                  </a:cubicBezTo>
                  <a:cubicBezTo>
                    <a:pt x="266" y="1291"/>
                    <a:pt x="283" y="1304"/>
                    <a:pt x="279" y="1306"/>
                  </a:cubicBezTo>
                  <a:close/>
                  <a:moveTo>
                    <a:pt x="1290" y="1120"/>
                  </a:moveTo>
                  <a:cubicBezTo>
                    <a:pt x="1288" y="1123"/>
                    <a:pt x="1284" y="1132"/>
                    <a:pt x="1283" y="1128"/>
                  </a:cubicBezTo>
                  <a:cubicBezTo>
                    <a:pt x="1285" y="1126"/>
                    <a:pt x="1289" y="1117"/>
                    <a:pt x="1290" y="1120"/>
                  </a:cubicBezTo>
                  <a:close/>
                  <a:moveTo>
                    <a:pt x="410" y="1381"/>
                  </a:moveTo>
                  <a:cubicBezTo>
                    <a:pt x="412" y="1380"/>
                    <a:pt x="413" y="1378"/>
                    <a:pt x="416" y="1377"/>
                  </a:cubicBezTo>
                  <a:cubicBezTo>
                    <a:pt x="421" y="1380"/>
                    <a:pt x="417" y="1387"/>
                    <a:pt x="410" y="1381"/>
                  </a:cubicBezTo>
                  <a:close/>
                  <a:moveTo>
                    <a:pt x="1257" y="1167"/>
                  </a:moveTo>
                  <a:cubicBezTo>
                    <a:pt x="1257" y="1170"/>
                    <a:pt x="1251" y="1173"/>
                    <a:pt x="1249" y="1175"/>
                  </a:cubicBezTo>
                  <a:cubicBezTo>
                    <a:pt x="1249" y="1171"/>
                    <a:pt x="1255" y="1168"/>
                    <a:pt x="1257" y="1167"/>
                  </a:cubicBezTo>
                  <a:close/>
                  <a:moveTo>
                    <a:pt x="1229" y="1201"/>
                  </a:moveTo>
                  <a:cubicBezTo>
                    <a:pt x="1227" y="1200"/>
                    <a:pt x="1235" y="1193"/>
                    <a:pt x="1235" y="1190"/>
                  </a:cubicBezTo>
                  <a:cubicBezTo>
                    <a:pt x="1237" y="1189"/>
                    <a:pt x="1239" y="1187"/>
                    <a:pt x="1240" y="1188"/>
                  </a:cubicBezTo>
                  <a:cubicBezTo>
                    <a:pt x="1238" y="1193"/>
                    <a:pt x="1232" y="1195"/>
                    <a:pt x="1229" y="1201"/>
                  </a:cubicBezTo>
                  <a:close/>
                  <a:moveTo>
                    <a:pt x="1205" y="1229"/>
                  </a:moveTo>
                  <a:cubicBezTo>
                    <a:pt x="1202" y="1227"/>
                    <a:pt x="1208" y="1223"/>
                    <a:pt x="1211" y="1220"/>
                  </a:cubicBezTo>
                  <a:cubicBezTo>
                    <a:pt x="1211" y="1222"/>
                    <a:pt x="1209" y="1225"/>
                    <a:pt x="1205" y="1229"/>
                  </a:cubicBezTo>
                  <a:close/>
                  <a:moveTo>
                    <a:pt x="1195" y="1240"/>
                  </a:moveTo>
                  <a:cubicBezTo>
                    <a:pt x="1192" y="1237"/>
                    <a:pt x="1196" y="1235"/>
                    <a:pt x="1200" y="1232"/>
                  </a:cubicBezTo>
                  <a:cubicBezTo>
                    <a:pt x="1201" y="1233"/>
                    <a:pt x="1198" y="1236"/>
                    <a:pt x="1195" y="1240"/>
                  </a:cubicBezTo>
                  <a:close/>
                  <a:moveTo>
                    <a:pt x="1150" y="1281"/>
                  </a:moveTo>
                  <a:cubicBezTo>
                    <a:pt x="1144" y="1286"/>
                    <a:pt x="1144" y="1286"/>
                    <a:pt x="1144" y="1286"/>
                  </a:cubicBezTo>
                  <a:cubicBezTo>
                    <a:pt x="1141" y="1284"/>
                    <a:pt x="1149" y="1278"/>
                    <a:pt x="1150" y="1281"/>
                  </a:cubicBezTo>
                  <a:close/>
                  <a:moveTo>
                    <a:pt x="804" y="85"/>
                  </a:moveTo>
                  <a:cubicBezTo>
                    <a:pt x="799" y="84"/>
                    <a:pt x="795" y="84"/>
                    <a:pt x="793" y="82"/>
                  </a:cubicBezTo>
                  <a:cubicBezTo>
                    <a:pt x="795" y="80"/>
                    <a:pt x="807" y="80"/>
                    <a:pt x="804" y="85"/>
                  </a:cubicBezTo>
                  <a:close/>
                  <a:moveTo>
                    <a:pt x="624" y="1441"/>
                  </a:moveTo>
                  <a:cubicBezTo>
                    <a:pt x="624" y="1438"/>
                    <a:pt x="630" y="1436"/>
                    <a:pt x="634" y="1439"/>
                  </a:cubicBezTo>
                  <a:cubicBezTo>
                    <a:pt x="632" y="1440"/>
                    <a:pt x="630" y="1442"/>
                    <a:pt x="624" y="1441"/>
                  </a:cubicBezTo>
                  <a:close/>
                  <a:moveTo>
                    <a:pt x="836" y="90"/>
                  </a:moveTo>
                  <a:cubicBezTo>
                    <a:pt x="830" y="89"/>
                    <a:pt x="825" y="89"/>
                    <a:pt x="820" y="88"/>
                  </a:cubicBezTo>
                  <a:cubicBezTo>
                    <a:pt x="815" y="88"/>
                    <a:pt x="810" y="88"/>
                    <a:pt x="807" y="87"/>
                  </a:cubicBezTo>
                  <a:cubicBezTo>
                    <a:pt x="805" y="84"/>
                    <a:pt x="819" y="85"/>
                    <a:pt x="824" y="86"/>
                  </a:cubicBezTo>
                  <a:cubicBezTo>
                    <a:pt x="823" y="86"/>
                    <a:pt x="839" y="86"/>
                    <a:pt x="836" y="90"/>
                  </a:cubicBezTo>
                  <a:close/>
                  <a:moveTo>
                    <a:pt x="867" y="96"/>
                  </a:moveTo>
                  <a:cubicBezTo>
                    <a:pt x="862" y="96"/>
                    <a:pt x="859" y="96"/>
                    <a:pt x="856" y="95"/>
                  </a:cubicBezTo>
                  <a:cubicBezTo>
                    <a:pt x="854" y="95"/>
                    <a:pt x="852" y="94"/>
                    <a:pt x="850" y="94"/>
                  </a:cubicBezTo>
                  <a:cubicBezTo>
                    <a:pt x="848" y="93"/>
                    <a:pt x="846" y="93"/>
                    <a:pt x="843" y="93"/>
                  </a:cubicBezTo>
                  <a:cubicBezTo>
                    <a:pt x="844" y="91"/>
                    <a:pt x="849" y="90"/>
                    <a:pt x="854" y="91"/>
                  </a:cubicBezTo>
                  <a:cubicBezTo>
                    <a:pt x="859" y="92"/>
                    <a:pt x="865" y="95"/>
                    <a:pt x="867" y="96"/>
                  </a:cubicBezTo>
                  <a:close/>
                  <a:moveTo>
                    <a:pt x="1063" y="1343"/>
                  </a:moveTo>
                  <a:cubicBezTo>
                    <a:pt x="1055" y="1348"/>
                    <a:pt x="1055" y="1348"/>
                    <a:pt x="1055" y="1348"/>
                  </a:cubicBezTo>
                  <a:cubicBezTo>
                    <a:pt x="1051" y="1346"/>
                    <a:pt x="1062" y="1339"/>
                    <a:pt x="1063" y="1343"/>
                  </a:cubicBezTo>
                  <a:close/>
                  <a:moveTo>
                    <a:pt x="903" y="1412"/>
                  </a:moveTo>
                  <a:cubicBezTo>
                    <a:pt x="908" y="1410"/>
                    <a:pt x="909" y="1411"/>
                    <a:pt x="913" y="1409"/>
                  </a:cubicBezTo>
                  <a:cubicBezTo>
                    <a:pt x="914" y="1412"/>
                    <a:pt x="902" y="1416"/>
                    <a:pt x="903" y="1412"/>
                  </a:cubicBezTo>
                  <a:close/>
                  <a:moveTo>
                    <a:pt x="729" y="1443"/>
                  </a:moveTo>
                  <a:cubicBezTo>
                    <a:pt x="727" y="1440"/>
                    <a:pt x="737" y="1441"/>
                    <a:pt x="739" y="1441"/>
                  </a:cubicBezTo>
                  <a:cubicBezTo>
                    <a:pt x="739" y="1443"/>
                    <a:pt x="730" y="1445"/>
                    <a:pt x="729" y="1443"/>
                  </a:cubicBezTo>
                  <a:close/>
                  <a:moveTo>
                    <a:pt x="709" y="1443"/>
                  </a:moveTo>
                  <a:cubicBezTo>
                    <a:pt x="709" y="1439"/>
                    <a:pt x="717" y="1443"/>
                    <a:pt x="722" y="1442"/>
                  </a:cubicBezTo>
                  <a:cubicBezTo>
                    <a:pt x="723" y="1444"/>
                    <a:pt x="711" y="1445"/>
                    <a:pt x="709" y="1443"/>
                  </a:cubicBezTo>
                  <a:close/>
                  <a:moveTo>
                    <a:pt x="669" y="1442"/>
                  </a:moveTo>
                  <a:cubicBezTo>
                    <a:pt x="667" y="1439"/>
                    <a:pt x="677" y="1441"/>
                    <a:pt x="678" y="1442"/>
                  </a:cubicBezTo>
                  <a:cubicBezTo>
                    <a:pt x="679" y="1444"/>
                    <a:pt x="669" y="1444"/>
                    <a:pt x="669" y="1442"/>
                  </a:cubicBezTo>
                  <a:close/>
                  <a:moveTo>
                    <a:pt x="612" y="1438"/>
                  </a:moveTo>
                  <a:cubicBezTo>
                    <a:pt x="609" y="1437"/>
                    <a:pt x="605" y="1437"/>
                    <a:pt x="605" y="1436"/>
                  </a:cubicBezTo>
                  <a:cubicBezTo>
                    <a:pt x="603" y="1433"/>
                    <a:pt x="616" y="1435"/>
                    <a:pt x="612" y="1438"/>
                  </a:cubicBezTo>
                  <a:close/>
                  <a:moveTo>
                    <a:pt x="833" y="1431"/>
                  </a:moveTo>
                  <a:cubicBezTo>
                    <a:pt x="830" y="1432"/>
                    <a:pt x="827" y="1432"/>
                    <a:pt x="824" y="1433"/>
                  </a:cubicBezTo>
                  <a:cubicBezTo>
                    <a:pt x="825" y="1431"/>
                    <a:pt x="827" y="1430"/>
                    <a:pt x="829" y="1429"/>
                  </a:cubicBezTo>
                  <a:cubicBezTo>
                    <a:pt x="831" y="1429"/>
                    <a:pt x="833" y="1429"/>
                    <a:pt x="833" y="1431"/>
                  </a:cubicBezTo>
                  <a:close/>
                  <a:moveTo>
                    <a:pt x="261" y="1279"/>
                  </a:moveTo>
                  <a:cubicBezTo>
                    <a:pt x="256" y="1275"/>
                    <a:pt x="253" y="1272"/>
                    <a:pt x="256" y="1270"/>
                  </a:cubicBezTo>
                  <a:cubicBezTo>
                    <a:pt x="259" y="1271"/>
                    <a:pt x="266" y="1278"/>
                    <a:pt x="261" y="1279"/>
                  </a:cubicBezTo>
                  <a:close/>
                  <a:moveTo>
                    <a:pt x="246" y="1263"/>
                  </a:moveTo>
                  <a:cubicBezTo>
                    <a:pt x="250" y="1265"/>
                    <a:pt x="254" y="1267"/>
                    <a:pt x="252" y="1270"/>
                  </a:cubicBezTo>
                  <a:cubicBezTo>
                    <a:pt x="249" y="1269"/>
                    <a:pt x="243" y="1264"/>
                    <a:pt x="246" y="1263"/>
                  </a:cubicBezTo>
                  <a:close/>
                  <a:moveTo>
                    <a:pt x="320" y="1323"/>
                  </a:moveTo>
                  <a:cubicBezTo>
                    <a:pt x="312" y="1314"/>
                    <a:pt x="299" y="1308"/>
                    <a:pt x="291" y="1300"/>
                  </a:cubicBezTo>
                  <a:cubicBezTo>
                    <a:pt x="294" y="1298"/>
                    <a:pt x="300" y="1302"/>
                    <a:pt x="304" y="1305"/>
                  </a:cubicBezTo>
                  <a:cubicBezTo>
                    <a:pt x="309" y="1309"/>
                    <a:pt x="311" y="1313"/>
                    <a:pt x="319" y="1317"/>
                  </a:cubicBezTo>
                  <a:cubicBezTo>
                    <a:pt x="319" y="1319"/>
                    <a:pt x="321" y="1321"/>
                    <a:pt x="320" y="1323"/>
                  </a:cubicBezTo>
                  <a:close/>
                  <a:moveTo>
                    <a:pt x="282" y="1294"/>
                  </a:moveTo>
                  <a:cubicBezTo>
                    <a:pt x="278" y="1291"/>
                    <a:pt x="279" y="1290"/>
                    <a:pt x="275" y="1288"/>
                  </a:cubicBezTo>
                  <a:cubicBezTo>
                    <a:pt x="277" y="1286"/>
                    <a:pt x="281" y="1288"/>
                    <a:pt x="284" y="1291"/>
                  </a:cubicBezTo>
                  <a:cubicBezTo>
                    <a:pt x="281" y="1291"/>
                    <a:pt x="284" y="1292"/>
                    <a:pt x="282" y="1294"/>
                  </a:cubicBezTo>
                  <a:close/>
                  <a:moveTo>
                    <a:pt x="221" y="1239"/>
                  </a:moveTo>
                  <a:cubicBezTo>
                    <a:pt x="222" y="1236"/>
                    <a:pt x="226" y="1241"/>
                    <a:pt x="229" y="1244"/>
                  </a:cubicBezTo>
                  <a:cubicBezTo>
                    <a:pt x="233" y="1247"/>
                    <a:pt x="241" y="1253"/>
                    <a:pt x="238" y="1255"/>
                  </a:cubicBezTo>
                  <a:cubicBezTo>
                    <a:pt x="232" y="1251"/>
                    <a:pt x="229" y="1245"/>
                    <a:pt x="221" y="1239"/>
                  </a:cubicBezTo>
                  <a:close/>
                  <a:moveTo>
                    <a:pt x="262" y="242"/>
                  </a:moveTo>
                  <a:cubicBezTo>
                    <a:pt x="265" y="244"/>
                    <a:pt x="263" y="247"/>
                    <a:pt x="260" y="250"/>
                  </a:cubicBezTo>
                  <a:cubicBezTo>
                    <a:pt x="256" y="251"/>
                    <a:pt x="259" y="246"/>
                    <a:pt x="262" y="242"/>
                  </a:cubicBezTo>
                  <a:close/>
                  <a:moveTo>
                    <a:pt x="403" y="1366"/>
                  </a:moveTo>
                  <a:cubicBezTo>
                    <a:pt x="412" y="1370"/>
                    <a:pt x="426" y="1371"/>
                    <a:pt x="437" y="1379"/>
                  </a:cubicBezTo>
                  <a:cubicBezTo>
                    <a:pt x="437" y="1382"/>
                    <a:pt x="431" y="1379"/>
                    <a:pt x="427" y="1378"/>
                  </a:cubicBezTo>
                  <a:cubicBezTo>
                    <a:pt x="420" y="1376"/>
                    <a:pt x="413" y="1373"/>
                    <a:pt x="403" y="1366"/>
                  </a:cubicBezTo>
                  <a:close/>
                  <a:moveTo>
                    <a:pt x="455" y="128"/>
                  </a:moveTo>
                  <a:cubicBezTo>
                    <a:pt x="463" y="126"/>
                    <a:pt x="474" y="120"/>
                    <a:pt x="479" y="120"/>
                  </a:cubicBezTo>
                  <a:cubicBezTo>
                    <a:pt x="482" y="121"/>
                    <a:pt x="466" y="128"/>
                    <a:pt x="463" y="129"/>
                  </a:cubicBezTo>
                  <a:cubicBezTo>
                    <a:pt x="460" y="130"/>
                    <a:pt x="455" y="130"/>
                    <a:pt x="455" y="128"/>
                  </a:cubicBezTo>
                  <a:close/>
                  <a:moveTo>
                    <a:pt x="539" y="1417"/>
                  </a:moveTo>
                  <a:cubicBezTo>
                    <a:pt x="540" y="1415"/>
                    <a:pt x="548" y="1417"/>
                    <a:pt x="550" y="1419"/>
                  </a:cubicBezTo>
                  <a:cubicBezTo>
                    <a:pt x="548" y="1420"/>
                    <a:pt x="542" y="1419"/>
                    <a:pt x="539" y="1417"/>
                  </a:cubicBezTo>
                  <a:close/>
                  <a:moveTo>
                    <a:pt x="367" y="1348"/>
                  </a:moveTo>
                  <a:cubicBezTo>
                    <a:pt x="367" y="1344"/>
                    <a:pt x="377" y="1351"/>
                    <a:pt x="379" y="1353"/>
                  </a:cubicBezTo>
                  <a:cubicBezTo>
                    <a:pt x="377" y="1355"/>
                    <a:pt x="371" y="1351"/>
                    <a:pt x="367" y="1348"/>
                  </a:cubicBezTo>
                  <a:close/>
                  <a:moveTo>
                    <a:pt x="631" y="1430"/>
                  </a:moveTo>
                  <a:cubicBezTo>
                    <a:pt x="650" y="1431"/>
                    <a:pt x="632" y="1437"/>
                    <a:pt x="631" y="1430"/>
                  </a:cubicBezTo>
                  <a:close/>
                  <a:moveTo>
                    <a:pt x="453" y="1387"/>
                  </a:moveTo>
                  <a:cubicBezTo>
                    <a:pt x="455" y="1386"/>
                    <a:pt x="459" y="1387"/>
                    <a:pt x="464" y="1389"/>
                  </a:cubicBezTo>
                  <a:cubicBezTo>
                    <a:pt x="468" y="1391"/>
                    <a:pt x="472" y="1394"/>
                    <a:pt x="476" y="1395"/>
                  </a:cubicBezTo>
                  <a:cubicBezTo>
                    <a:pt x="479" y="1396"/>
                    <a:pt x="482" y="1394"/>
                    <a:pt x="485" y="1395"/>
                  </a:cubicBezTo>
                  <a:cubicBezTo>
                    <a:pt x="487" y="1396"/>
                    <a:pt x="489" y="1398"/>
                    <a:pt x="491" y="1399"/>
                  </a:cubicBezTo>
                  <a:cubicBezTo>
                    <a:pt x="495" y="1401"/>
                    <a:pt x="498" y="1401"/>
                    <a:pt x="500" y="1403"/>
                  </a:cubicBezTo>
                  <a:cubicBezTo>
                    <a:pt x="493" y="1405"/>
                    <a:pt x="484" y="1399"/>
                    <a:pt x="477" y="1396"/>
                  </a:cubicBezTo>
                  <a:cubicBezTo>
                    <a:pt x="475" y="1396"/>
                    <a:pt x="471" y="1396"/>
                    <a:pt x="470" y="1395"/>
                  </a:cubicBezTo>
                  <a:cubicBezTo>
                    <a:pt x="464" y="1394"/>
                    <a:pt x="458" y="1390"/>
                    <a:pt x="453" y="1387"/>
                  </a:cubicBezTo>
                  <a:close/>
                  <a:moveTo>
                    <a:pt x="201" y="308"/>
                  </a:moveTo>
                  <a:cubicBezTo>
                    <a:pt x="203" y="309"/>
                    <a:pt x="198" y="314"/>
                    <a:pt x="196" y="315"/>
                  </a:cubicBezTo>
                  <a:cubicBezTo>
                    <a:pt x="196" y="313"/>
                    <a:pt x="199" y="309"/>
                    <a:pt x="201" y="308"/>
                  </a:cubicBezTo>
                  <a:close/>
                  <a:moveTo>
                    <a:pt x="403" y="154"/>
                  </a:moveTo>
                  <a:cubicBezTo>
                    <a:pt x="405" y="156"/>
                    <a:pt x="392" y="164"/>
                    <a:pt x="391" y="160"/>
                  </a:cubicBezTo>
                  <a:cubicBezTo>
                    <a:pt x="393" y="158"/>
                    <a:pt x="400" y="154"/>
                    <a:pt x="403" y="154"/>
                  </a:cubicBezTo>
                  <a:close/>
                  <a:moveTo>
                    <a:pt x="438" y="138"/>
                  </a:moveTo>
                  <a:cubicBezTo>
                    <a:pt x="438" y="141"/>
                    <a:pt x="430" y="143"/>
                    <a:pt x="425" y="146"/>
                  </a:cubicBezTo>
                  <a:cubicBezTo>
                    <a:pt x="417" y="150"/>
                    <a:pt x="418" y="151"/>
                    <a:pt x="410" y="153"/>
                  </a:cubicBezTo>
                  <a:cubicBezTo>
                    <a:pt x="408" y="153"/>
                    <a:pt x="406" y="155"/>
                    <a:pt x="406" y="153"/>
                  </a:cubicBezTo>
                  <a:cubicBezTo>
                    <a:pt x="411" y="150"/>
                    <a:pt x="416" y="147"/>
                    <a:pt x="422" y="144"/>
                  </a:cubicBezTo>
                  <a:cubicBezTo>
                    <a:pt x="427" y="142"/>
                    <a:pt x="433" y="140"/>
                    <a:pt x="438" y="138"/>
                  </a:cubicBezTo>
                  <a:close/>
                  <a:moveTo>
                    <a:pt x="501" y="1404"/>
                  </a:moveTo>
                  <a:cubicBezTo>
                    <a:pt x="503" y="1403"/>
                    <a:pt x="506" y="1404"/>
                    <a:pt x="511" y="1404"/>
                  </a:cubicBezTo>
                  <a:cubicBezTo>
                    <a:pt x="509" y="1406"/>
                    <a:pt x="505" y="1408"/>
                    <a:pt x="501" y="1404"/>
                  </a:cubicBezTo>
                  <a:close/>
                  <a:moveTo>
                    <a:pt x="696" y="1435"/>
                  </a:moveTo>
                  <a:cubicBezTo>
                    <a:pt x="694" y="1435"/>
                    <a:pt x="691" y="1436"/>
                    <a:pt x="689" y="1435"/>
                  </a:cubicBezTo>
                  <a:cubicBezTo>
                    <a:pt x="687" y="1431"/>
                    <a:pt x="699" y="1431"/>
                    <a:pt x="696" y="1435"/>
                  </a:cubicBezTo>
                  <a:close/>
                  <a:moveTo>
                    <a:pt x="314" y="208"/>
                  </a:moveTo>
                  <a:cubicBezTo>
                    <a:pt x="318" y="209"/>
                    <a:pt x="316" y="216"/>
                    <a:pt x="317" y="219"/>
                  </a:cubicBezTo>
                  <a:cubicBezTo>
                    <a:pt x="312" y="221"/>
                    <a:pt x="309" y="227"/>
                    <a:pt x="304" y="231"/>
                  </a:cubicBezTo>
                  <a:cubicBezTo>
                    <a:pt x="301" y="233"/>
                    <a:pt x="298" y="233"/>
                    <a:pt x="295" y="236"/>
                  </a:cubicBezTo>
                  <a:cubicBezTo>
                    <a:pt x="292" y="238"/>
                    <a:pt x="290" y="241"/>
                    <a:pt x="287" y="243"/>
                  </a:cubicBezTo>
                  <a:cubicBezTo>
                    <a:pt x="284" y="246"/>
                    <a:pt x="280" y="248"/>
                    <a:pt x="278" y="250"/>
                  </a:cubicBezTo>
                  <a:cubicBezTo>
                    <a:pt x="275" y="252"/>
                    <a:pt x="275" y="254"/>
                    <a:pt x="272" y="257"/>
                  </a:cubicBezTo>
                  <a:cubicBezTo>
                    <a:pt x="269" y="260"/>
                    <a:pt x="262" y="265"/>
                    <a:pt x="257" y="270"/>
                  </a:cubicBezTo>
                  <a:cubicBezTo>
                    <a:pt x="255" y="272"/>
                    <a:pt x="252" y="276"/>
                    <a:pt x="250" y="278"/>
                  </a:cubicBezTo>
                  <a:cubicBezTo>
                    <a:pt x="247" y="281"/>
                    <a:pt x="241" y="282"/>
                    <a:pt x="238" y="286"/>
                  </a:cubicBezTo>
                  <a:cubicBezTo>
                    <a:pt x="235" y="289"/>
                    <a:pt x="235" y="292"/>
                    <a:pt x="231" y="296"/>
                  </a:cubicBezTo>
                  <a:cubicBezTo>
                    <a:pt x="231" y="297"/>
                    <a:pt x="227" y="298"/>
                    <a:pt x="226" y="299"/>
                  </a:cubicBezTo>
                  <a:cubicBezTo>
                    <a:pt x="225" y="301"/>
                    <a:pt x="222" y="305"/>
                    <a:pt x="219" y="307"/>
                  </a:cubicBezTo>
                  <a:cubicBezTo>
                    <a:pt x="217" y="310"/>
                    <a:pt x="214" y="313"/>
                    <a:pt x="212" y="315"/>
                  </a:cubicBezTo>
                  <a:cubicBezTo>
                    <a:pt x="205" y="324"/>
                    <a:pt x="203" y="331"/>
                    <a:pt x="193" y="334"/>
                  </a:cubicBezTo>
                  <a:cubicBezTo>
                    <a:pt x="189" y="343"/>
                    <a:pt x="183" y="350"/>
                    <a:pt x="177" y="357"/>
                  </a:cubicBezTo>
                  <a:cubicBezTo>
                    <a:pt x="170" y="365"/>
                    <a:pt x="164" y="371"/>
                    <a:pt x="158" y="377"/>
                  </a:cubicBezTo>
                  <a:cubicBezTo>
                    <a:pt x="160" y="374"/>
                    <a:pt x="159" y="369"/>
                    <a:pt x="161" y="366"/>
                  </a:cubicBezTo>
                  <a:cubicBezTo>
                    <a:pt x="163" y="363"/>
                    <a:pt x="168" y="359"/>
                    <a:pt x="170" y="357"/>
                  </a:cubicBezTo>
                  <a:cubicBezTo>
                    <a:pt x="174" y="352"/>
                    <a:pt x="176" y="346"/>
                    <a:pt x="181" y="340"/>
                  </a:cubicBezTo>
                  <a:cubicBezTo>
                    <a:pt x="183" y="337"/>
                    <a:pt x="187" y="335"/>
                    <a:pt x="189" y="331"/>
                  </a:cubicBezTo>
                  <a:cubicBezTo>
                    <a:pt x="198" y="320"/>
                    <a:pt x="213" y="303"/>
                    <a:pt x="225" y="290"/>
                  </a:cubicBezTo>
                  <a:cubicBezTo>
                    <a:pt x="228" y="287"/>
                    <a:pt x="232" y="282"/>
                    <a:pt x="236" y="277"/>
                  </a:cubicBezTo>
                  <a:cubicBezTo>
                    <a:pt x="241" y="272"/>
                    <a:pt x="246" y="266"/>
                    <a:pt x="250" y="262"/>
                  </a:cubicBezTo>
                  <a:cubicBezTo>
                    <a:pt x="252" y="260"/>
                    <a:pt x="254" y="259"/>
                    <a:pt x="256" y="257"/>
                  </a:cubicBezTo>
                  <a:cubicBezTo>
                    <a:pt x="258" y="256"/>
                    <a:pt x="260" y="255"/>
                    <a:pt x="262" y="253"/>
                  </a:cubicBezTo>
                  <a:cubicBezTo>
                    <a:pt x="266" y="249"/>
                    <a:pt x="269" y="244"/>
                    <a:pt x="274" y="239"/>
                  </a:cubicBezTo>
                  <a:cubicBezTo>
                    <a:pt x="277" y="237"/>
                    <a:pt x="280" y="235"/>
                    <a:pt x="283" y="233"/>
                  </a:cubicBezTo>
                  <a:cubicBezTo>
                    <a:pt x="288" y="229"/>
                    <a:pt x="294" y="224"/>
                    <a:pt x="299" y="220"/>
                  </a:cubicBezTo>
                  <a:cubicBezTo>
                    <a:pt x="301" y="218"/>
                    <a:pt x="304" y="216"/>
                    <a:pt x="306" y="214"/>
                  </a:cubicBezTo>
                  <a:cubicBezTo>
                    <a:pt x="309" y="212"/>
                    <a:pt x="312" y="210"/>
                    <a:pt x="314" y="208"/>
                  </a:cubicBezTo>
                  <a:close/>
                  <a:moveTo>
                    <a:pt x="1323" y="497"/>
                  </a:moveTo>
                  <a:cubicBezTo>
                    <a:pt x="1320" y="492"/>
                    <a:pt x="1317" y="487"/>
                    <a:pt x="1316" y="480"/>
                  </a:cubicBezTo>
                  <a:cubicBezTo>
                    <a:pt x="1319" y="479"/>
                    <a:pt x="1328" y="496"/>
                    <a:pt x="1323" y="497"/>
                  </a:cubicBezTo>
                  <a:close/>
                  <a:moveTo>
                    <a:pt x="1331" y="511"/>
                  </a:moveTo>
                  <a:cubicBezTo>
                    <a:pt x="1328" y="514"/>
                    <a:pt x="1325" y="504"/>
                    <a:pt x="1328" y="504"/>
                  </a:cubicBezTo>
                  <a:cubicBezTo>
                    <a:pt x="1331" y="507"/>
                    <a:pt x="1329" y="507"/>
                    <a:pt x="1331" y="511"/>
                  </a:cubicBezTo>
                  <a:close/>
                  <a:moveTo>
                    <a:pt x="1369" y="656"/>
                  </a:moveTo>
                  <a:cubicBezTo>
                    <a:pt x="1367" y="653"/>
                    <a:pt x="1368" y="654"/>
                    <a:pt x="1367" y="649"/>
                  </a:cubicBezTo>
                  <a:cubicBezTo>
                    <a:pt x="1370" y="647"/>
                    <a:pt x="1372" y="657"/>
                    <a:pt x="1369" y="656"/>
                  </a:cubicBezTo>
                  <a:close/>
                  <a:moveTo>
                    <a:pt x="978" y="1374"/>
                  </a:moveTo>
                  <a:cubicBezTo>
                    <a:pt x="987" y="1371"/>
                    <a:pt x="987" y="1368"/>
                    <a:pt x="994" y="1365"/>
                  </a:cubicBezTo>
                  <a:cubicBezTo>
                    <a:pt x="993" y="1366"/>
                    <a:pt x="990" y="1370"/>
                    <a:pt x="987" y="1372"/>
                  </a:cubicBezTo>
                  <a:cubicBezTo>
                    <a:pt x="983" y="1375"/>
                    <a:pt x="980" y="1376"/>
                    <a:pt x="978" y="1374"/>
                  </a:cubicBezTo>
                  <a:close/>
                  <a:moveTo>
                    <a:pt x="597" y="1425"/>
                  </a:moveTo>
                  <a:cubicBezTo>
                    <a:pt x="595" y="1428"/>
                    <a:pt x="591" y="1424"/>
                    <a:pt x="588" y="1424"/>
                  </a:cubicBezTo>
                  <a:cubicBezTo>
                    <a:pt x="589" y="1423"/>
                    <a:pt x="591" y="1423"/>
                    <a:pt x="593" y="1423"/>
                  </a:cubicBezTo>
                  <a:cubicBezTo>
                    <a:pt x="595" y="1423"/>
                    <a:pt x="596" y="1424"/>
                    <a:pt x="597" y="1425"/>
                  </a:cubicBezTo>
                  <a:close/>
                  <a:moveTo>
                    <a:pt x="542" y="1414"/>
                  </a:moveTo>
                  <a:cubicBezTo>
                    <a:pt x="541" y="1412"/>
                    <a:pt x="555" y="1414"/>
                    <a:pt x="552" y="1417"/>
                  </a:cubicBezTo>
                  <a:cubicBezTo>
                    <a:pt x="550" y="1417"/>
                    <a:pt x="544" y="1416"/>
                    <a:pt x="542" y="1414"/>
                  </a:cubicBezTo>
                  <a:close/>
                  <a:moveTo>
                    <a:pt x="790" y="91"/>
                  </a:moveTo>
                  <a:cubicBezTo>
                    <a:pt x="794" y="92"/>
                    <a:pt x="803" y="91"/>
                    <a:pt x="800" y="94"/>
                  </a:cubicBezTo>
                  <a:cubicBezTo>
                    <a:pt x="797" y="93"/>
                    <a:pt x="788" y="94"/>
                    <a:pt x="790" y="91"/>
                  </a:cubicBezTo>
                  <a:close/>
                  <a:moveTo>
                    <a:pt x="320" y="1310"/>
                  </a:moveTo>
                  <a:cubicBezTo>
                    <a:pt x="322" y="1307"/>
                    <a:pt x="322" y="1307"/>
                    <a:pt x="322" y="1307"/>
                  </a:cubicBezTo>
                  <a:cubicBezTo>
                    <a:pt x="325" y="1309"/>
                    <a:pt x="325" y="1311"/>
                    <a:pt x="327" y="1312"/>
                  </a:cubicBezTo>
                  <a:cubicBezTo>
                    <a:pt x="326" y="1313"/>
                    <a:pt x="324" y="1312"/>
                    <a:pt x="320" y="1310"/>
                  </a:cubicBezTo>
                  <a:close/>
                  <a:moveTo>
                    <a:pt x="869" y="1405"/>
                  </a:moveTo>
                  <a:cubicBezTo>
                    <a:pt x="869" y="1402"/>
                    <a:pt x="873" y="1400"/>
                    <a:pt x="879" y="1399"/>
                  </a:cubicBezTo>
                  <a:cubicBezTo>
                    <a:pt x="885" y="1398"/>
                    <a:pt x="893" y="1397"/>
                    <a:pt x="899" y="1395"/>
                  </a:cubicBezTo>
                  <a:cubicBezTo>
                    <a:pt x="902" y="1394"/>
                    <a:pt x="902" y="1393"/>
                    <a:pt x="904" y="1392"/>
                  </a:cubicBezTo>
                  <a:cubicBezTo>
                    <a:pt x="904" y="1392"/>
                    <a:pt x="907" y="1392"/>
                    <a:pt x="909" y="1392"/>
                  </a:cubicBezTo>
                  <a:cubicBezTo>
                    <a:pt x="916" y="1389"/>
                    <a:pt x="923" y="1387"/>
                    <a:pt x="928" y="1385"/>
                  </a:cubicBezTo>
                  <a:cubicBezTo>
                    <a:pt x="929" y="1385"/>
                    <a:pt x="931" y="1387"/>
                    <a:pt x="934" y="1385"/>
                  </a:cubicBezTo>
                  <a:cubicBezTo>
                    <a:pt x="935" y="1388"/>
                    <a:pt x="935" y="1388"/>
                    <a:pt x="935" y="1388"/>
                  </a:cubicBezTo>
                  <a:cubicBezTo>
                    <a:pt x="932" y="1390"/>
                    <a:pt x="930" y="1390"/>
                    <a:pt x="926" y="1391"/>
                  </a:cubicBezTo>
                  <a:cubicBezTo>
                    <a:pt x="922" y="1392"/>
                    <a:pt x="919" y="1391"/>
                    <a:pt x="915" y="1392"/>
                  </a:cubicBezTo>
                  <a:cubicBezTo>
                    <a:pt x="911" y="1393"/>
                    <a:pt x="902" y="1397"/>
                    <a:pt x="893" y="1400"/>
                  </a:cubicBezTo>
                  <a:cubicBezTo>
                    <a:pt x="886" y="1401"/>
                    <a:pt x="877" y="1403"/>
                    <a:pt x="869" y="1405"/>
                  </a:cubicBezTo>
                  <a:close/>
                  <a:moveTo>
                    <a:pt x="851" y="1408"/>
                  </a:moveTo>
                  <a:cubicBezTo>
                    <a:pt x="852" y="1407"/>
                    <a:pt x="855" y="1406"/>
                    <a:pt x="858" y="1406"/>
                  </a:cubicBezTo>
                  <a:cubicBezTo>
                    <a:pt x="861" y="1405"/>
                    <a:pt x="863" y="1405"/>
                    <a:pt x="863" y="1407"/>
                  </a:cubicBezTo>
                  <a:cubicBezTo>
                    <a:pt x="860" y="1408"/>
                    <a:pt x="851" y="1412"/>
                    <a:pt x="851" y="1408"/>
                  </a:cubicBezTo>
                  <a:close/>
                  <a:moveTo>
                    <a:pt x="356" y="1327"/>
                  </a:moveTo>
                  <a:cubicBezTo>
                    <a:pt x="361" y="1328"/>
                    <a:pt x="365" y="1328"/>
                    <a:pt x="372" y="1333"/>
                  </a:cubicBezTo>
                  <a:cubicBezTo>
                    <a:pt x="369" y="1336"/>
                    <a:pt x="360" y="1332"/>
                    <a:pt x="356" y="1327"/>
                  </a:cubicBezTo>
                  <a:close/>
                  <a:moveTo>
                    <a:pt x="828" y="1414"/>
                  </a:moveTo>
                  <a:cubicBezTo>
                    <a:pt x="826" y="1415"/>
                    <a:pt x="823" y="1415"/>
                    <a:pt x="820" y="1416"/>
                  </a:cubicBezTo>
                  <a:cubicBezTo>
                    <a:pt x="818" y="1414"/>
                    <a:pt x="821" y="1413"/>
                    <a:pt x="824" y="1413"/>
                  </a:cubicBezTo>
                  <a:cubicBezTo>
                    <a:pt x="826" y="1412"/>
                    <a:pt x="829" y="1412"/>
                    <a:pt x="828" y="1414"/>
                  </a:cubicBezTo>
                  <a:close/>
                  <a:moveTo>
                    <a:pt x="460" y="1380"/>
                  </a:moveTo>
                  <a:cubicBezTo>
                    <a:pt x="454" y="1378"/>
                    <a:pt x="455" y="1376"/>
                    <a:pt x="453" y="1374"/>
                  </a:cubicBezTo>
                  <a:cubicBezTo>
                    <a:pt x="455" y="1373"/>
                    <a:pt x="463" y="1378"/>
                    <a:pt x="460" y="1380"/>
                  </a:cubicBezTo>
                  <a:close/>
                  <a:moveTo>
                    <a:pt x="1174" y="288"/>
                  </a:moveTo>
                  <a:cubicBezTo>
                    <a:pt x="1173" y="290"/>
                    <a:pt x="1170" y="289"/>
                    <a:pt x="1167" y="285"/>
                  </a:cubicBezTo>
                  <a:cubicBezTo>
                    <a:pt x="1168" y="283"/>
                    <a:pt x="1171" y="285"/>
                    <a:pt x="1174" y="288"/>
                  </a:cubicBezTo>
                  <a:close/>
                  <a:moveTo>
                    <a:pt x="645" y="1422"/>
                  </a:moveTo>
                  <a:cubicBezTo>
                    <a:pt x="636" y="1421"/>
                    <a:pt x="635" y="1417"/>
                    <a:pt x="625" y="1416"/>
                  </a:cubicBezTo>
                  <a:cubicBezTo>
                    <a:pt x="625" y="1412"/>
                    <a:pt x="634" y="1415"/>
                    <a:pt x="638" y="1416"/>
                  </a:cubicBezTo>
                  <a:cubicBezTo>
                    <a:pt x="644" y="1416"/>
                    <a:pt x="650" y="1415"/>
                    <a:pt x="654" y="1417"/>
                  </a:cubicBezTo>
                  <a:cubicBezTo>
                    <a:pt x="651" y="1418"/>
                    <a:pt x="647" y="1418"/>
                    <a:pt x="641" y="1418"/>
                  </a:cubicBezTo>
                  <a:cubicBezTo>
                    <a:pt x="639" y="1420"/>
                    <a:pt x="647" y="1419"/>
                    <a:pt x="645" y="1422"/>
                  </a:cubicBezTo>
                  <a:close/>
                  <a:moveTo>
                    <a:pt x="661" y="1420"/>
                  </a:moveTo>
                  <a:cubicBezTo>
                    <a:pt x="656" y="1420"/>
                    <a:pt x="657" y="1418"/>
                    <a:pt x="659" y="1418"/>
                  </a:cubicBezTo>
                  <a:cubicBezTo>
                    <a:pt x="661" y="1417"/>
                    <a:pt x="665" y="1416"/>
                    <a:pt x="666" y="1418"/>
                  </a:cubicBezTo>
                  <a:cubicBezTo>
                    <a:pt x="667" y="1420"/>
                    <a:pt x="658" y="1417"/>
                    <a:pt x="661" y="1420"/>
                  </a:cubicBezTo>
                  <a:close/>
                  <a:moveTo>
                    <a:pt x="1312" y="507"/>
                  </a:moveTo>
                  <a:cubicBezTo>
                    <a:pt x="1312" y="504"/>
                    <a:pt x="1307" y="498"/>
                    <a:pt x="1311" y="498"/>
                  </a:cubicBezTo>
                  <a:cubicBezTo>
                    <a:pt x="1313" y="502"/>
                    <a:pt x="1316" y="506"/>
                    <a:pt x="1312" y="507"/>
                  </a:cubicBezTo>
                  <a:close/>
                  <a:moveTo>
                    <a:pt x="709" y="1418"/>
                  </a:moveTo>
                  <a:cubicBezTo>
                    <a:pt x="708" y="1415"/>
                    <a:pt x="722" y="1416"/>
                    <a:pt x="720" y="1419"/>
                  </a:cubicBezTo>
                  <a:cubicBezTo>
                    <a:pt x="715" y="1420"/>
                    <a:pt x="712" y="1420"/>
                    <a:pt x="709" y="1418"/>
                  </a:cubicBezTo>
                  <a:close/>
                  <a:moveTo>
                    <a:pt x="1207" y="340"/>
                  </a:moveTo>
                  <a:cubicBezTo>
                    <a:pt x="1206" y="338"/>
                    <a:pt x="1205" y="336"/>
                    <a:pt x="1204" y="334"/>
                  </a:cubicBezTo>
                  <a:cubicBezTo>
                    <a:pt x="1209" y="333"/>
                    <a:pt x="1214" y="342"/>
                    <a:pt x="1207" y="340"/>
                  </a:cubicBezTo>
                  <a:close/>
                  <a:moveTo>
                    <a:pt x="730" y="1416"/>
                  </a:moveTo>
                  <a:cubicBezTo>
                    <a:pt x="735" y="1416"/>
                    <a:pt x="741" y="1415"/>
                    <a:pt x="746" y="1415"/>
                  </a:cubicBezTo>
                  <a:cubicBezTo>
                    <a:pt x="748" y="1418"/>
                    <a:pt x="729" y="1419"/>
                    <a:pt x="730" y="1416"/>
                  </a:cubicBezTo>
                  <a:close/>
                  <a:moveTo>
                    <a:pt x="1008" y="176"/>
                  </a:moveTo>
                  <a:cubicBezTo>
                    <a:pt x="1012" y="178"/>
                    <a:pt x="1017" y="181"/>
                    <a:pt x="1015" y="183"/>
                  </a:cubicBezTo>
                  <a:cubicBezTo>
                    <a:pt x="1011" y="183"/>
                    <a:pt x="1005" y="178"/>
                    <a:pt x="1008" y="176"/>
                  </a:cubicBezTo>
                  <a:close/>
                  <a:moveTo>
                    <a:pt x="1117" y="251"/>
                  </a:moveTo>
                  <a:cubicBezTo>
                    <a:pt x="1114" y="249"/>
                    <a:pt x="1106" y="245"/>
                    <a:pt x="1107" y="241"/>
                  </a:cubicBezTo>
                  <a:cubicBezTo>
                    <a:pt x="1112" y="245"/>
                    <a:pt x="1120" y="247"/>
                    <a:pt x="1117" y="251"/>
                  </a:cubicBezTo>
                  <a:close/>
                  <a:moveTo>
                    <a:pt x="1018" y="183"/>
                  </a:moveTo>
                  <a:cubicBezTo>
                    <a:pt x="1021" y="184"/>
                    <a:pt x="1024" y="186"/>
                    <a:pt x="1026" y="187"/>
                  </a:cubicBezTo>
                  <a:cubicBezTo>
                    <a:pt x="1027" y="189"/>
                    <a:pt x="1024" y="188"/>
                    <a:pt x="1021" y="187"/>
                  </a:cubicBezTo>
                  <a:cubicBezTo>
                    <a:pt x="1019" y="185"/>
                    <a:pt x="1017" y="183"/>
                    <a:pt x="1018" y="183"/>
                  </a:cubicBezTo>
                  <a:close/>
                  <a:moveTo>
                    <a:pt x="827" y="1405"/>
                  </a:moveTo>
                  <a:cubicBezTo>
                    <a:pt x="823" y="1406"/>
                    <a:pt x="822" y="1405"/>
                    <a:pt x="820" y="1405"/>
                  </a:cubicBezTo>
                  <a:cubicBezTo>
                    <a:pt x="820" y="1404"/>
                    <a:pt x="822" y="1403"/>
                    <a:pt x="826" y="1402"/>
                  </a:cubicBezTo>
                  <a:lnTo>
                    <a:pt x="827" y="1405"/>
                  </a:lnTo>
                  <a:close/>
                  <a:moveTo>
                    <a:pt x="799" y="1409"/>
                  </a:moveTo>
                  <a:cubicBezTo>
                    <a:pt x="792" y="1411"/>
                    <a:pt x="792" y="1411"/>
                    <a:pt x="792" y="1411"/>
                  </a:cubicBezTo>
                  <a:cubicBezTo>
                    <a:pt x="790" y="1407"/>
                    <a:pt x="800" y="1406"/>
                    <a:pt x="799" y="1409"/>
                  </a:cubicBezTo>
                  <a:close/>
                  <a:moveTo>
                    <a:pt x="859" y="1397"/>
                  </a:moveTo>
                  <a:cubicBezTo>
                    <a:pt x="857" y="1397"/>
                    <a:pt x="858" y="1396"/>
                    <a:pt x="859" y="1395"/>
                  </a:cubicBezTo>
                  <a:cubicBezTo>
                    <a:pt x="860" y="1394"/>
                    <a:pt x="861" y="1393"/>
                    <a:pt x="867" y="1391"/>
                  </a:cubicBezTo>
                  <a:cubicBezTo>
                    <a:pt x="867" y="1391"/>
                    <a:pt x="868" y="1392"/>
                    <a:pt x="869" y="1392"/>
                  </a:cubicBezTo>
                  <a:cubicBezTo>
                    <a:pt x="869" y="1391"/>
                    <a:pt x="877" y="1387"/>
                    <a:pt x="879" y="1389"/>
                  </a:cubicBezTo>
                  <a:cubicBezTo>
                    <a:pt x="880" y="1393"/>
                    <a:pt x="861" y="1393"/>
                    <a:pt x="859" y="1397"/>
                  </a:cubicBezTo>
                  <a:close/>
                  <a:moveTo>
                    <a:pt x="1190" y="1171"/>
                  </a:moveTo>
                  <a:cubicBezTo>
                    <a:pt x="1188" y="1174"/>
                    <a:pt x="1185" y="1177"/>
                    <a:pt x="1183" y="1178"/>
                  </a:cubicBezTo>
                  <a:cubicBezTo>
                    <a:pt x="1181" y="1176"/>
                    <a:pt x="1189" y="1168"/>
                    <a:pt x="1190" y="1171"/>
                  </a:cubicBezTo>
                  <a:close/>
                  <a:moveTo>
                    <a:pt x="1133" y="1227"/>
                  </a:moveTo>
                  <a:cubicBezTo>
                    <a:pt x="1133" y="1224"/>
                    <a:pt x="1141" y="1219"/>
                    <a:pt x="1145" y="1215"/>
                  </a:cubicBezTo>
                  <a:cubicBezTo>
                    <a:pt x="1144" y="1218"/>
                    <a:pt x="1137" y="1224"/>
                    <a:pt x="1133" y="1227"/>
                  </a:cubicBezTo>
                  <a:close/>
                  <a:moveTo>
                    <a:pt x="1114" y="1245"/>
                  </a:moveTo>
                  <a:cubicBezTo>
                    <a:pt x="1113" y="1240"/>
                    <a:pt x="1120" y="1236"/>
                    <a:pt x="1125" y="1233"/>
                  </a:cubicBezTo>
                  <a:cubicBezTo>
                    <a:pt x="1126" y="1236"/>
                    <a:pt x="1118" y="1241"/>
                    <a:pt x="1114" y="1245"/>
                  </a:cubicBezTo>
                  <a:close/>
                  <a:moveTo>
                    <a:pt x="1071" y="1273"/>
                  </a:moveTo>
                  <a:cubicBezTo>
                    <a:pt x="1087" y="1263"/>
                    <a:pt x="1071" y="1284"/>
                    <a:pt x="1071" y="1273"/>
                  </a:cubicBezTo>
                  <a:close/>
                  <a:moveTo>
                    <a:pt x="1047" y="1292"/>
                  </a:moveTo>
                  <a:cubicBezTo>
                    <a:pt x="1046" y="1290"/>
                    <a:pt x="1046" y="1290"/>
                    <a:pt x="1046" y="1290"/>
                  </a:cubicBezTo>
                  <a:cubicBezTo>
                    <a:pt x="1049" y="1288"/>
                    <a:pt x="1052" y="1287"/>
                    <a:pt x="1054" y="1286"/>
                  </a:cubicBezTo>
                  <a:cubicBezTo>
                    <a:pt x="1053" y="1288"/>
                    <a:pt x="1050" y="1290"/>
                    <a:pt x="1047" y="1292"/>
                  </a:cubicBezTo>
                  <a:close/>
                  <a:moveTo>
                    <a:pt x="992" y="1323"/>
                  </a:moveTo>
                  <a:cubicBezTo>
                    <a:pt x="992" y="1321"/>
                    <a:pt x="994" y="1319"/>
                    <a:pt x="997" y="1317"/>
                  </a:cubicBezTo>
                  <a:cubicBezTo>
                    <a:pt x="999" y="1315"/>
                    <a:pt x="1003" y="1314"/>
                    <a:pt x="1006" y="1312"/>
                  </a:cubicBezTo>
                  <a:cubicBezTo>
                    <a:pt x="1005" y="1318"/>
                    <a:pt x="998" y="1319"/>
                    <a:pt x="992" y="1323"/>
                  </a:cubicBezTo>
                  <a:close/>
                  <a:moveTo>
                    <a:pt x="1168" y="1185"/>
                  </a:moveTo>
                  <a:cubicBezTo>
                    <a:pt x="1170" y="1183"/>
                    <a:pt x="1174" y="1177"/>
                    <a:pt x="1175" y="1180"/>
                  </a:cubicBezTo>
                  <a:cubicBezTo>
                    <a:pt x="1174" y="1182"/>
                    <a:pt x="1169" y="1187"/>
                    <a:pt x="1168" y="1185"/>
                  </a:cubicBezTo>
                  <a:close/>
                  <a:moveTo>
                    <a:pt x="966" y="1334"/>
                  </a:moveTo>
                  <a:cubicBezTo>
                    <a:pt x="965" y="1332"/>
                    <a:pt x="968" y="1331"/>
                    <a:pt x="971" y="1329"/>
                  </a:cubicBezTo>
                  <a:cubicBezTo>
                    <a:pt x="974" y="1328"/>
                    <a:pt x="978" y="1326"/>
                    <a:pt x="980" y="1325"/>
                  </a:cubicBezTo>
                  <a:cubicBezTo>
                    <a:pt x="980" y="1328"/>
                    <a:pt x="970" y="1334"/>
                    <a:pt x="966" y="1334"/>
                  </a:cubicBezTo>
                  <a:close/>
                  <a:moveTo>
                    <a:pt x="955" y="1339"/>
                  </a:moveTo>
                  <a:cubicBezTo>
                    <a:pt x="954" y="1336"/>
                    <a:pt x="961" y="1333"/>
                    <a:pt x="964" y="1334"/>
                  </a:cubicBezTo>
                  <a:cubicBezTo>
                    <a:pt x="962" y="1336"/>
                    <a:pt x="958" y="1339"/>
                    <a:pt x="955" y="1339"/>
                  </a:cubicBezTo>
                  <a:close/>
                  <a:moveTo>
                    <a:pt x="907" y="1357"/>
                  </a:moveTo>
                  <a:cubicBezTo>
                    <a:pt x="904" y="1359"/>
                    <a:pt x="902" y="1357"/>
                    <a:pt x="902" y="1357"/>
                  </a:cubicBezTo>
                  <a:cubicBezTo>
                    <a:pt x="899" y="1357"/>
                    <a:pt x="894" y="1362"/>
                    <a:pt x="893" y="1358"/>
                  </a:cubicBezTo>
                  <a:cubicBezTo>
                    <a:pt x="896" y="1357"/>
                    <a:pt x="899" y="1355"/>
                    <a:pt x="901" y="1355"/>
                  </a:cubicBezTo>
                  <a:cubicBezTo>
                    <a:pt x="902" y="1355"/>
                    <a:pt x="901" y="1357"/>
                    <a:pt x="902" y="1357"/>
                  </a:cubicBezTo>
                  <a:cubicBezTo>
                    <a:pt x="904" y="1357"/>
                    <a:pt x="908" y="1354"/>
                    <a:pt x="907" y="1357"/>
                  </a:cubicBezTo>
                  <a:close/>
                  <a:moveTo>
                    <a:pt x="1148" y="1201"/>
                  </a:moveTo>
                  <a:cubicBezTo>
                    <a:pt x="1152" y="1196"/>
                    <a:pt x="1155" y="1194"/>
                    <a:pt x="1157" y="1196"/>
                  </a:cubicBezTo>
                  <a:cubicBezTo>
                    <a:pt x="1155" y="1201"/>
                    <a:pt x="1150" y="1203"/>
                    <a:pt x="1148" y="1201"/>
                  </a:cubicBezTo>
                  <a:close/>
                  <a:moveTo>
                    <a:pt x="793" y="1381"/>
                  </a:moveTo>
                  <a:cubicBezTo>
                    <a:pt x="789" y="1382"/>
                    <a:pt x="784" y="1383"/>
                    <a:pt x="784" y="1380"/>
                  </a:cubicBezTo>
                  <a:cubicBezTo>
                    <a:pt x="789" y="1379"/>
                    <a:pt x="793" y="1379"/>
                    <a:pt x="793" y="1381"/>
                  </a:cubicBezTo>
                  <a:close/>
                  <a:moveTo>
                    <a:pt x="954" y="186"/>
                  </a:moveTo>
                  <a:cubicBezTo>
                    <a:pt x="953" y="190"/>
                    <a:pt x="946" y="184"/>
                    <a:pt x="942" y="183"/>
                  </a:cubicBezTo>
                  <a:cubicBezTo>
                    <a:pt x="936" y="181"/>
                    <a:pt x="929" y="179"/>
                    <a:pt x="929" y="175"/>
                  </a:cubicBezTo>
                  <a:cubicBezTo>
                    <a:pt x="939" y="177"/>
                    <a:pt x="944" y="181"/>
                    <a:pt x="954" y="186"/>
                  </a:cubicBezTo>
                  <a:close/>
                  <a:moveTo>
                    <a:pt x="705" y="1386"/>
                  </a:moveTo>
                  <a:cubicBezTo>
                    <a:pt x="705" y="1384"/>
                    <a:pt x="712" y="1384"/>
                    <a:pt x="714" y="1385"/>
                  </a:cubicBezTo>
                  <a:cubicBezTo>
                    <a:pt x="714" y="1387"/>
                    <a:pt x="707" y="1387"/>
                    <a:pt x="705" y="1386"/>
                  </a:cubicBezTo>
                  <a:close/>
                  <a:moveTo>
                    <a:pt x="627" y="1378"/>
                  </a:moveTo>
                  <a:cubicBezTo>
                    <a:pt x="631" y="1386"/>
                    <a:pt x="606" y="1377"/>
                    <a:pt x="627" y="1378"/>
                  </a:cubicBezTo>
                  <a:close/>
                  <a:moveTo>
                    <a:pt x="982" y="200"/>
                  </a:moveTo>
                  <a:cubicBezTo>
                    <a:pt x="980" y="203"/>
                    <a:pt x="976" y="198"/>
                    <a:pt x="973" y="196"/>
                  </a:cubicBezTo>
                  <a:cubicBezTo>
                    <a:pt x="969" y="195"/>
                    <a:pt x="962" y="194"/>
                    <a:pt x="960" y="192"/>
                  </a:cubicBezTo>
                  <a:cubicBezTo>
                    <a:pt x="965" y="189"/>
                    <a:pt x="976" y="195"/>
                    <a:pt x="982" y="200"/>
                  </a:cubicBezTo>
                  <a:close/>
                  <a:moveTo>
                    <a:pt x="1116" y="298"/>
                  </a:moveTo>
                  <a:cubicBezTo>
                    <a:pt x="1112" y="295"/>
                    <a:pt x="1116" y="300"/>
                    <a:pt x="1113" y="300"/>
                  </a:cubicBezTo>
                  <a:cubicBezTo>
                    <a:pt x="1112" y="296"/>
                    <a:pt x="1108" y="291"/>
                    <a:pt x="1103" y="286"/>
                  </a:cubicBezTo>
                  <a:cubicBezTo>
                    <a:pt x="1097" y="280"/>
                    <a:pt x="1089" y="275"/>
                    <a:pt x="1082" y="268"/>
                  </a:cubicBezTo>
                  <a:cubicBezTo>
                    <a:pt x="1075" y="263"/>
                    <a:pt x="1069" y="258"/>
                    <a:pt x="1065" y="255"/>
                  </a:cubicBezTo>
                  <a:cubicBezTo>
                    <a:pt x="1063" y="254"/>
                    <a:pt x="1059" y="253"/>
                    <a:pt x="1058" y="252"/>
                  </a:cubicBezTo>
                  <a:cubicBezTo>
                    <a:pt x="1055" y="250"/>
                    <a:pt x="1055" y="247"/>
                    <a:pt x="1053" y="245"/>
                  </a:cubicBezTo>
                  <a:cubicBezTo>
                    <a:pt x="1053" y="245"/>
                    <a:pt x="1048" y="242"/>
                    <a:pt x="1046" y="241"/>
                  </a:cubicBezTo>
                  <a:cubicBezTo>
                    <a:pt x="1043" y="239"/>
                    <a:pt x="1039" y="236"/>
                    <a:pt x="1035" y="233"/>
                  </a:cubicBezTo>
                  <a:cubicBezTo>
                    <a:pt x="1030" y="230"/>
                    <a:pt x="1025" y="227"/>
                    <a:pt x="1022" y="226"/>
                  </a:cubicBezTo>
                  <a:cubicBezTo>
                    <a:pt x="1018" y="224"/>
                    <a:pt x="1013" y="224"/>
                    <a:pt x="1008" y="220"/>
                  </a:cubicBezTo>
                  <a:cubicBezTo>
                    <a:pt x="1007" y="219"/>
                    <a:pt x="1008" y="218"/>
                    <a:pt x="1006" y="216"/>
                  </a:cubicBezTo>
                  <a:cubicBezTo>
                    <a:pt x="1002" y="214"/>
                    <a:pt x="999" y="214"/>
                    <a:pt x="997" y="212"/>
                  </a:cubicBezTo>
                  <a:cubicBezTo>
                    <a:pt x="994" y="211"/>
                    <a:pt x="993" y="209"/>
                    <a:pt x="990" y="207"/>
                  </a:cubicBezTo>
                  <a:cubicBezTo>
                    <a:pt x="989" y="206"/>
                    <a:pt x="983" y="203"/>
                    <a:pt x="985" y="202"/>
                  </a:cubicBezTo>
                  <a:cubicBezTo>
                    <a:pt x="990" y="202"/>
                    <a:pt x="993" y="205"/>
                    <a:pt x="997" y="208"/>
                  </a:cubicBezTo>
                  <a:cubicBezTo>
                    <a:pt x="999" y="209"/>
                    <a:pt x="1004" y="210"/>
                    <a:pt x="1004" y="210"/>
                  </a:cubicBezTo>
                  <a:cubicBezTo>
                    <a:pt x="1005" y="211"/>
                    <a:pt x="1005" y="213"/>
                    <a:pt x="1006" y="213"/>
                  </a:cubicBezTo>
                  <a:cubicBezTo>
                    <a:pt x="1009" y="215"/>
                    <a:pt x="1009" y="214"/>
                    <a:pt x="1011" y="214"/>
                  </a:cubicBezTo>
                  <a:cubicBezTo>
                    <a:pt x="1013" y="215"/>
                    <a:pt x="1022" y="223"/>
                    <a:pt x="1025" y="224"/>
                  </a:cubicBezTo>
                  <a:cubicBezTo>
                    <a:pt x="1027" y="226"/>
                    <a:pt x="1031" y="226"/>
                    <a:pt x="1034" y="228"/>
                  </a:cubicBezTo>
                  <a:cubicBezTo>
                    <a:pt x="1033" y="227"/>
                    <a:pt x="1041" y="232"/>
                    <a:pt x="1040" y="232"/>
                  </a:cubicBezTo>
                  <a:cubicBezTo>
                    <a:pt x="1041" y="233"/>
                    <a:pt x="1040" y="234"/>
                    <a:pt x="1042" y="235"/>
                  </a:cubicBezTo>
                  <a:cubicBezTo>
                    <a:pt x="1046" y="238"/>
                    <a:pt x="1051" y="239"/>
                    <a:pt x="1055" y="242"/>
                  </a:cubicBezTo>
                  <a:cubicBezTo>
                    <a:pt x="1058" y="244"/>
                    <a:pt x="1058" y="246"/>
                    <a:pt x="1061" y="249"/>
                  </a:cubicBezTo>
                  <a:cubicBezTo>
                    <a:pt x="1061" y="249"/>
                    <a:pt x="1065" y="251"/>
                    <a:pt x="1067" y="252"/>
                  </a:cubicBezTo>
                  <a:cubicBezTo>
                    <a:pt x="1069" y="253"/>
                    <a:pt x="1068" y="254"/>
                    <a:pt x="1070" y="256"/>
                  </a:cubicBezTo>
                  <a:cubicBezTo>
                    <a:pt x="1071" y="256"/>
                    <a:pt x="1072" y="256"/>
                    <a:pt x="1073" y="257"/>
                  </a:cubicBezTo>
                  <a:cubicBezTo>
                    <a:pt x="1076" y="259"/>
                    <a:pt x="1081" y="262"/>
                    <a:pt x="1086" y="266"/>
                  </a:cubicBezTo>
                  <a:cubicBezTo>
                    <a:pt x="1091" y="270"/>
                    <a:pt x="1096" y="275"/>
                    <a:pt x="1100" y="277"/>
                  </a:cubicBezTo>
                  <a:cubicBezTo>
                    <a:pt x="1103" y="279"/>
                    <a:pt x="1104" y="278"/>
                    <a:pt x="1105" y="279"/>
                  </a:cubicBezTo>
                  <a:cubicBezTo>
                    <a:pt x="1108" y="281"/>
                    <a:pt x="1107" y="282"/>
                    <a:pt x="1110" y="284"/>
                  </a:cubicBezTo>
                  <a:cubicBezTo>
                    <a:pt x="1111" y="285"/>
                    <a:pt x="1112" y="284"/>
                    <a:pt x="1115" y="286"/>
                  </a:cubicBezTo>
                  <a:cubicBezTo>
                    <a:pt x="1114" y="286"/>
                    <a:pt x="1113" y="288"/>
                    <a:pt x="1115" y="289"/>
                  </a:cubicBezTo>
                  <a:cubicBezTo>
                    <a:pt x="1117" y="291"/>
                    <a:pt x="1117" y="291"/>
                    <a:pt x="1119" y="291"/>
                  </a:cubicBezTo>
                  <a:cubicBezTo>
                    <a:pt x="1123" y="294"/>
                    <a:pt x="1123" y="296"/>
                    <a:pt x="1127" y="300"/>
                  </a:cubicBezTo>
                  <a:cubicBezTo>
                    <a:pt x="1131" y="303"/>
                    <a:pt x="1134" y="305"/>
                    <a:pt x="1138" y="308"/>
                  </a:cubicBezTo>
                  <a:cubicBezTo>
                    <a:pt x="1140" y="311"/>
                    <a:pt x="1143" y="314"/>
                    <a:pt x="1146" y="318"/>
                  </a:cubicBezTo>
                  <a:cubicBezTo>
                    <a:pt x="1147" y="319"/>
                    <a:pt x="1149" y="321"/>
                    <a:pt x="1150" y="323"/>
                  </a:cubicBezTo>
                  <a:cubicBezTo>
                    <a:pt x="1151" y="324"/>
                    <a:pt x="1153" y="326"/>
                    <a:pt x="1154" y="328"/>
                  </a:cubicBezTo>
                  <a:cubicBezTo>
                    <a:pt x="1157" y="330"/>
                    <a:pt x="1160" y="332"/>
                    <a:pt x="1162" y="334"/>
                  </a:cubicBezTo>
                  <a:cubicBezTo>
                    <a:pt x="1164" y="337"/>
                    <a:pt x="1165" y="340"/>
                    <a:pt x="1167" y="343"/>
                  </a:cubicBezTo>
                  <a:cubicBezTo>
                    <a:pt x="1173" y="349"/>
                    <a:pt x="1179" y="354"/>
                    <a:pt x="1184" y="362"/>
                  </a:cubicBezTo>
                  <a:cubicBezTo>
                    <a:pt x="1185" y="364"/>
                    <a:pt x="1185" y="366"/>
                    <a:pt x="1186" y="367"/>
                  </a:cubicBezTo>
                  <a:cubicBezTo>
                    <a:pt x="1186" y="367"/>
                    <a:pt x="1188" y="369"/>
                    <a:pt x="1190" y="370"/>
                  </a:cubicBezTo>
                  <a:cubicBezTo>
                    <a:pt x="1193" y="374"/>
                    <a:pt x="1194" y="378"/>
                    <a:pt x="1196" y="380"/>
                  </a:cubicBezTo>
                  <a:cubicBezTo>
                    <a:pt x="1199" y="383"/>
                    <a:pt x="1201" y="383"/>
                    <a:pt x="1203" y="385"/>
                  </a:cubicBezTo>
                  <a:cubicBezTo>
                    <a:pt x="1205" y="387"/>
                    <a:pt x="1207" y="390"/>
                    <a:pt x="1208" y="392"/>
                  </a:cubicBezTo>
                  <a:cubicBezTo>
                    <a:pt x="1211" y="395"/>
                    <a:pt x="1213" y="396"/>
                    <a:pt x="1215" y="398"/>
                  </a:cubicBezTo>
                  <a:cubicBezTo>
                    <a:pt x="1217" y="401"/>
                    <a:pt x="1219" y="405"/>
                    <a:pt x="1221" y="409"/>
                  </a:cubicBezTo>
                  <a:cubicBezTo>
                    <a:pt x="1224" y="413"/>
                    <a:pt x="1226" y="417"/>
                    <a:pt x="1228" y="421"/>
                  </a:cubicBezTo>
                  <a:cubicBezTo>
                    <a:pt x="1231" y="425"/>
                    <a:pt x="1236" y="429"/>
                    <a:pt x="1238" y="435"/>
                  </a:cubicBezTo>
                  <a:cubicBezTo>
                    <a:pt x="1238" y="435"/>
                    <a:pt x="1237" y="437"/>
                    <a:pt x="1237" y="437"/>
                  </a:cubicBezTo>
                  <a:cubicBezTo>
                    <a:pt x="1239" y="440"/>
                    <a:pt x="1241" y="441"/>
                    <a:pt x="1242" y="444"/>
                  </a:cubicBezTo>
                  <a:cubicBezTo>
                    <a:pt x="1243" y="446"/>
                    <a:pt x="1243" y="449"/>
                    <a:pt x="1243" y="451"/>
                  </a:cubicBezTo>
                  <a:cubicBezTo>
                    <a:pt x="1245" y="456"/>
                    <a:pt x="1248" y="461"/>
                    <a:pt x="1251" y="466"/>
                  </a:cubicBezTo>
                  <a:cubicBezTo>
                    <a:pt x="1252" y="467"/>
                    <a:pt x="1253" y="469"/>
                    <a:pt x="1254" y="470"/>
                  </a:cubicBezTo>
                  <a:cubicBezTo>
                    <a:pt x="1254" y="471"/>
                    <a:pt x="1255" y="473"/>
                    <a:pt x="1256" y="474"/>
                  </a:cubicBezTo>
                  <a:cubicBezTo>
                    <a:pt x="1258" y="477"/>
                    <a:pt x="1259" y="480"/>
                    <a:pt x="1261" y="483"/>
                  </a:cubicBezTo>
                  <a:cubicBezTo>
                    <a:pt x="1262" y="485"/>
                    <a:pt x="1262" y="488"/>
                    <a:pt x="1262" y="488"/>
                  </a:cubicBezTo>
                  <a:cubicBezTo>
                    <a:pt x="1263" y="489"/>
                    <a:pt x="1264" y="490"/>
                    <a:pt x="1265" y="492"/>
                  </a:cubicBezTo>
                  <a:cubicBezTo>
                    <a:pt x="1266" y="495"/>
                    <a:pt x="1266" y="498"/>
                    <a:pt x="1267" y="501"/>
                  </a:cubicBezTo>
                  <a:cubicBezTo>
                    <a:pt x="1268" y="503"/>
                    <a:pt x="1269" y="503"/>
                    <a:pt x="1270" y="505"/>
                  </a:cubicBezTo>
                  <a:cubicBezTo>
                    <a:pt x="1271" y="507"/>
                    <a:pt x="1271" y="508"/>
                    <a:pt x="1272" y="511"/>
                  </a:cubicBezTo>
                  <a:cubicBezTo>
                    <a:pt x="1273" y="515"/>
                    <a:pt x="1276" y="518"/>
                    <a:pt x="1277" y="522"/>
                  </a:cubicBezTo>
                  <a:cubicBezTo>
                    <a:pt x="1278" y="524"/>
                    <a:pt x="1278" y="525"/>
                    <a:pt x="1279" y="528"/>
                  </a:cubicBezTo>
                  <a:cubicBezTo>
                    <a:pt x="1280" y="531"/>
                    <a:pt x="1282" y="530"/>
                    <a:pt x="1283" y="534"/>
                  </a:cubicBezTo>
                  <a:cubicBezTo>
                    <a:pt x="1284" y="535"/>
                    <a:pt x="1283" y="538"/>
                    <a:pt x="1285" y="540"/>
                  </a:cubicBezTo>
                  <a:cubicBezTo>
                    <a:pt x="1281" y="542"/>
                    <a:pt x="1282" y="536"/>
                    <a:pt x="1280" y="533"/>
                  </a:cubicBezTo>
                  <a:cubicBezTo>
                    <a:pt x="1279" y="531"/>
                    <a:pt x="1277" y="528"/>
                    <a:pt x="1275" y="526"/>
                  </a:cubicBezTo>
                  <a:cubicBezTo>
                    <a:pt x="1272" y="519"/>
                    <a:pt x="1270" y="511"/>
                    <a:pt x="1266" y="503"/>
                  </a:cubicBezTo>
                  <a:cubicBezTo>
                    <a:pt x="1265" y="499"/>
                    <a:pt x="1258" y="488"/>
                    <a:pt x="1257" y="487"/>
                  </a:cubicBezTo>
                  <a:cubicBezTo>
                    <a:pt x="1253" y="485"/>
                    <a:pt x="1255" y="486"/>
                    <a:pt x="1252" y="479"/>
                  </a:cubicBezTo>
                  <a:cubicBezTo>
                    <a:pt x="1249" y="473"/>
                    <a:pt x="1245" y="468"/>
                    <a:pt x="1243" y="464"/>
                  </a:cubicBezTo>
                  <a:cubicBezTo>
                    <a:pt x="1241" y="460"/>
                    <a:pt x="1237" y="453"/>
                    <a:pt x="1233" y="445"/>
                  </a:cubicBezTo>
                  <a:cubicBezTo>
                    <a:pt x="1228" y="438"/>
                    <a:pt x="1224" y="431"/>
                    <a:pt x="1220" y="426"/>
                  </a:cubicBezTo>
                  <a:cubicBezTo>
                    <a:pt x="1218" y="423"/>
                    <a:pt x="1219" y="421"/>
                    <a:pt x="1217" y="420"/>
                  </a:cubicBezTo>
                  <a:cubicBezTo>
                    <a:pt x="1215" y="417"/>
                    <a:pt x="1211" y="416"/>
                    <a:pt x="1209" y="414"/>
                  </a:cubicBezTo>
                  <a:cubicBezTo>
                    <a:pt x="1205" y="410"/>
                    <a:pt x="1204" y="403"/>
                    <a:pt x="1199" y="400"/>
                  </a:cubicBezTo>
                  <a:cubicBezTo>
                    <a:pt x="1201" y="399"/>
                    <a:pt x="1203" y="403"/>
                    <a:pt x="1204" y="401"/>
                  </a:cubicBezTo>
                  <a:cubicBezTo>
                    <a:pt x="1202" y="399"/>
                    <a:pt x="1200" y="395"/>
                    <a:pt x="1198" y="397"/>
                  </a:cubicBezTo>
                  <a:cubicBezTo>
                    <a:pt x="1198" y="393"/>
                    <a:pt x="1194" y="389"/>
                    <a:pt x="1189" y="383"/>
                  </a:cubicBezTo>
                  <a:cubicBezTo>
                    <a:pt x="1187" y="381"/>
                    <a:pt x="1185" y="378"/>
                    <a:pt x="1182" y="375"/>
                  </a:cubicBezTo>
                  <a:cubicBezTo>
                    <a:pt x="1180" y="372"/>
                    <a:pt x="1177" y="370"/>
                    <a:pt x="1175" y="367"/>
                  </a:cubicBezTo>
                  <a:cubicBezTo>
                    <a:pt x="1175" y="366"/>
                    <a:pt x="1173" y="364"/>
                    <a:pt x="1172" y="363"/>
                  </a:cubicBezTo>
                  <a:cubicBezTo>
                    <a:pt x="1172" y="363"/>
                    <a:pt x="1172" y="360"/>
                    <a:pt x="1172" y="361"/>
                  </a:cubicBezTo>
                  <a:cubicBezTo>
                    <a:pt x="1172" y="359"/>
                    <a:pt x="1166" y="358"/>
                    <a:pt x="1163" y="352"/>
                  </a:cubicBezTo>
                  <a:cubicBezTo>
                    <a:pt x="1163" y="348"/>
                    <a:pt x="1165" y="352"/>
                    <a:pt x="1160" y="347"/>
                  </a:cubicBezTo>
                  <a:cubicBezTo>
                    <a:pt x="1159" y="345"/>
                    <a:pt x="1158" y="342"/>
                    <a:pt x="1157" y="341"/>
                  </a:cubicBezTo>
                  <a:cubicBezTo>
                    <a:pt x="1155" y="339"/>
                    <a:pt x="1154" y="339"/>
                    <a:pt x="1152" y="337"/>
                  </a:cubicBezTo>
                  <a:cubicBezTo>
                    <a:pt x="1149" y="334"/>
                    <a:pt x="1147" y="330"/>
                    <a:pt x="1144" y="327"/>
                  </a:cubicBezTo>
                  <a:cubicBezTo>
                    <a:pt x="1142" y="324"/>
                    <a:pt x="1139" y="321"/>
                    <a:pt x="1137" y="319"/>
                  </a:cubicBezTo>
                  <a:cubicBezTo>
                    <a:pt x="1133" y="315"/>
                    <a:pt x="1128" y="312"/>
                    <a:pt x="1124" y="308"/>
                  </a:cubicBezTo>
                  <a:cubicBezTo>
                    <a:pt x="1120" y="305"/>
                    <a:pt x="1117" y="301"/>
                    <a:pt x="1116" y="298"/>
                  </a:cubicBezTo>
                  <a:close/>
                  <a:moveTo>
                    <a:pt x="800" y="142"/>
                  </a:moveTo>
                  <a:cubicBezTo>
                    <a:pt x="797" y="145"/>
                    <a:pt x="781" y="144"/>
                    <a:pt x="777" y="141"/>
                  </a:cubicBezTo>
                  <a:cubicBezTo>
                    <a:pt x="778" y="138"/>
                    <a:pt x="787" y="142"/>
                    <a:pt x="792" y="142"/>
                  </a:cubicBezTo>
                  <a:cubicBezTo>
                    <a:pt x="796" y="142"/>
                    <a:pt x="799" y="140"/>
                    <a:pt x="800" y="142"/>
                  </a:cubicBezTo>
                  <a:close/>
                  <a:moveTo>
                    <a:pt x="847" y="150"/>
                  </a:moveTo>
                  <a:cubicBezTo>
                    <a:pt x="845" y="157"/>
                    <a:pt x="837" y="151"/>
                    <a:pt x="829" y="151"/>
                  </a:cubicBezTo>
                  <a:cubicBezTo>
                    <a:pt x="828" y="145"/>
                    <a:pt x="839" y="148"/>
                    <a:pt x="847" y="150"/>
                  </a:cubicBezTo>
                  <a:close/>
                  <a:moveTo>
                    <a:pt x="926" y="174"/>
                  </a:moveTo>
                  <a:cubicBezTo>
                    <a:pt x="925" y="179"/>
                    <a:pt x="916" y="173"/>
                    <a:pt x="910" y="172"/>
                  </a:cubicBezTo>
                  <a:cubicBezTo>
                    <a:pt x="908" y="171"/>
                    <a:pt x="905" y="172"/>
                    <a:pt x="904" y="171"/>
                  </a:cubicBezTo>
                  <a:cubicBezTo>
                    <a:pt x="900" y="170"/>
                    <a:pt x="898" y="168"/>
                    <a:pt x="895" y="166"/>
                  </a:cubicBezTo>
                  <a:cubicBezTo>
                    <a:pt x="888" y="164"/>
                    <a:pt x="880" y="162"/>
                    <a:pt x="874" y="160"/>
                  </a:cubicBezTo>
                  <a:cubicBezTo>
                    <a:pt x="871" y="159"/>
                    <a:pt x="871" y="159"/>
                    <a:pt x="871" y="157"/>
                  </a:cubicBezTo>
                  <a:cubicBezTo>
                    <a:pt x="872" y="158"/>
                    <a:pt x="873" y="157"/>
                    <a:pt x="874" y="157"/>
                  </a:cubicBezTo>
                  <a:cubicBezTo>
                    <a:pt x="876" y="158"/>
                    <a:pt x="877" y="160"/>
                    <a:pt x="877" y="160"/>
                  </a:cubicBezTo>
                  <a:cubicBezTo>
                    <a:pt x="879" y="161"/>
                    <a:pt x="883" y="160"/>
                    <a:pt x="886" y="161"/>
                  </a:cubicBezTo>
                  <a:cubicBezTo>
                    <a:pt x="889" y="161"/>
                    <a:pt x="892" y="162"/>
                    <a:pt x="895" y="163"/>
                  </a:cubicBezTo>
                  <a:cubicBezTo>
                    <a:pt x="899" y="164"/>
                    <a:pt x="902" y="166"/>
                    <a:pt x="906" y="167"/>
                  </a:cubicBezTo>
                  <a:cubicBezTo>
                    <a:pt x="913" y="170"/>
                    <a:pt x="920" y="173"/>
                    <a:pt x="926" y="174"/>
                  </a:cubicBezTo>
                  <a:close/>
                  <a:moveTo>
                    <a:pt x="1246" y="1071"/>
                  </a:moveTo>
                  <a:cubicBezTo>
                    <a:pt x="1246" y="1068"/>
                    <a:pt x="1248" y="1062"/>
                    <a:pt x="1251" y="1060"/>
                  </a:cubicBezTo>
                  <a:cubicBezTo>
                    <a:pt x="1252" y="1062"/>
                    <a:pt x="1248" y="1069"/>
                    <a:pt x="1246" y="1071"/>
                  </a:cubicBezTo>
                  <a:close/>
                  <a:moveTo>
                    <a:pt x="1235" y="1088"/>
                  </a:moveTo>
                  <a:cubicBezTo>
                    <a:pt x="1232" y="1089"/>
                    <a:pt x="1239" y="1078"/>
                    <a:pt x="1240" y="1079"/>
                  </a:cubicBezTo>
                  <a:cubicBezTo>
                    <a:pt x="1243" y="1079"/>
                    <a:pt x="1237" y="1089"/>
                    <a:pt x="1235" y="1088"/>
                  </a:cubicBezTo>
                  <a:close/>
                  <a:moveTo>
                    <a:pt x="1184" y="1155"/>
                  </a:moveTo>
                  <a:cubicBezTo>
                    <a:pt x="1187" y="1152"/>
                    <a:pt x="1188" y="1153"/>
                    <a:pt x="1190" y="1149"/>
                  </a:cubicBezTo>
                  <a:cubicBezTo>
                    <a:pt x="1186" y="1147"/>
                    <a:pt x="1182" y="1159"/>
                    <a:pt x="1177" y="1156"/>
                  </a:cubicBezTo>
                  <a:cubicBezTo>
                    <a:pt x="1179" y="1150"/>
                    <a:pt x="1183" y="1153"/>
                    <a:pt x="1183" y="1152"/>
                  </a:cubicBezTo>
                  <a:cubicBezTo>
                    <a:pt x="1186" y="1150"/>
                    <a:pt x="1186" y="1146"/>
                    <a:pt x="1188" y="1145"/>
                  </a:cubicBezTo>
                  <a:cubicBezTo>
                    <a:pt x="1190" y="1144"/>
                    <a:pt x="1193" y="1143"/>
                    <a:pt x="1195" y="1144"/>
                  </a:cubicBezTo>
                  <a:cubicBezTo>
                    <a:pt x="1198" y="1140"/>
                    <a:pt x="1201" y="1135"/>
                    <a:pt x="1203" y="1134"/>
                  </a:cubicBezTo>
                  <a:cubicBezTo>
                    <a:pt x="1204" y="1137"/>
                    <a:pt x="1199" y="1141"/>
                    <a:pt x="1196" y="1145"/>
                  </a:cubicBezTo>
                  <a:cubicBezTo>
                    <a:pt x="1192" y="1149"/>
                    <a:pt x="1188" y="1160"/>
                    <a:pt x="1184" y="1155"/>
                  </a:cubicBezTo>
                  <a:close/>
                  <a:moveTo>
                    <a:pt x="592" y="1374"/>
                  </a:moveTo>
                  <a:cubicBezTo>
                    <a:pt x="592" y="1372"/>
                    <a:pt x="598" y="1373"/>
                    <a:pt x="600" y="1375"/>
                  </a:cubicBezTo>
                  <a:cubicBezTo>
                    <a:pt x="599" y="1377"/>
                    <a:pt x="593" y="1376"/>
                    <a:pt x="592" y="1374"/>
                  </a:cubicBezTo>
                  <a:close/>
                  <a:moveTo>
                    <a:pt x="577" y="1372"/>
                  </a:moveTo>
                  <a:cubicBezTo>
                    <a:pt x="574" y="1371"/>
                    <a:pt x="568" y="1371"/>
                    <a:pt x="568" y="1370"/>
                  </a:cubicBezTo>
                  <a:cubicBezTo>
                    <a:pt x="569" y="1367"/>
                    <a:pt x="577" y="1370"/>
                    <a:pt x="581" y="1369"/>
                  </a:cubicBezTo>
                  <a:cubicBezTo>
                    <a:pt x="580" y="1371"/>
                    <a:pt x="575" y="1369"/>
                    <a:pt x="577" y="1372"/>
                  </a:cubicBezTo>
                  <a:close/>
                  <a:moveTo>
                    <a:pt x="558" y="1368"/>
                  </a:moveTo>
                  <a:cubicBezTo>
                    <a:pt x="559" y="1365"/>
                    <a:pt x="559" y="1365"/>
                    <a:pt x="559" y="1365"/>
                  </a:cubicBezTo>
                  <a:cubicBezTo>
                    <a:pt x="566" y="1367"/>
                    <a:pt x="566" y="1367"/>
                    <a:pt x="566" y="1367"/>
                  </a:cubicBezTo>
                  <a:cubicBezTo>
                    <a:pt x="564" y="1368"/>
                    <a:pt x="564" y="1370"/>
                    <a:pt x="558" y="1368"/>
                  </a:cubicBezTo>
                  <a:close/>
                  <a:moveTo>
                    <a:pt x="515" y="1356"/>
                  </a:moveTo>
                  <a:cubicBezTo>
                    <a:pt x="511" y="1355"/>
                    <a:pt x="507" y="1353"/>
                    <a:pt x="503" y="1352"/>
                  </a:cubicBezTo>
                  <a:cubicBezTo>
                    <a:pt x="504" y="1350"/>
                    <a:pt x="507" y="1350"/>
                    <a:pt x="510" y="1351"/>
                  </a:cubicBezTo>
                  <a:cubicBezTo>
                    <a:pt x="514" y="1352"/>
                    <a:pt x="516" y="1353"/>
                    <a:pt x="515" y="1356"/>
                  </a:cubicBezTo>
                  <a:close/>
                  <a:moveTo>
                    <a:pt x="813" y="145"/>
                  </a:moveTo>
                  <a:cubicBezTo>
                    <a:pt x="815" y="144"/>
                    <a:pt x="830" y="146"/>
                    <a:pt x="828" y="149"/>
                  </a:cubicBezTo>
                  <a:cubicBezTo>
                    <a:pt x="821" y="148"/>
                    <a:pt x="820" y="146"/>
                    <a:pt x="813" y="145"/>
                  </a:cubicBezTo>
                  <a:close/>
                  <a:moveTo>
                    <a:pt x="432" y="1322"/>
                  </a:moveTo>
                  <a:cubicBezTo>
                    <a:pt x="428" y="1319"/>
                    <a:pt x="425" y="1317"/>
                    <a:pt x="421" y="1315"/>
                  </a:cubicBezTo>
                  <a:cubicBezTo>
                    <a:pt x="417" y="1313"/>
                    <a:pt x="413" y="1311"/>
                    <a:pt x="409" y="1308"/>
                  </a:cubicBezTo>
                  <a:cubicBezTo>
                    <a:pt x="410" y="1306"/>
                    <a:pt x="416" y="1310"/>
                    <a:pt x="420" y="1312"/>
                  </a:cubicBezTo>
                  <a:cubicBezTo>
                    <a:pt x="423" y="1313"/>
                    <a:pt x="427" y="1315"/>
                    <a:pt x="429" y="1316"/>
                  </a:cubicBezTo>
                  <a:cubicBezTo>
                    <a:pt x="431" y="1318"/>
                    <a:pt x="433" y="1320"/>
                    <a:pt x="432" y="1322"/>
                  </a:cubicBezTo>
                  <a:close/>
                  <a:moveTo>
                    <a:pt x="302" y="1236"/>
                  </a:moveTo>
                  <a:cubicBezTo>
                    <a:pt x="306" y="1236"/>
                    <a:pt x="319" y="1247"/>
                    <a:pt x="322" y="1249"/>
                  </a:cubicBezTo>
                  <a:cubicBezTo>
                    <a:pt x="320" y="1251"/>
                    <a:pt x="320" y="1251"/>
                    <a:pt x="320" y="1251"/>
                  </a:cubicBezTo>
                  <a:cubicBezTo>
                    <a:pt x="316" y="1249"/>
                    <a:pt x="307" y="1241"/>
                    <a:pt x="302" y="1236"/>
                  </a:cubicBezTo>
                  <a:close/>
                  <a:moveTo>
                    <a:pt x="484" y="1342"/>
                  </a:moveTo>
                  <a:cubicBezTo>
                    <a:pt x="486" y="1340"/>
                    <a:pt x="500" y="1346"/>
                    <a:pt x="503" y="1348"/>
                  </a:cubicBezTo>
                  <a:cubicBezTo>
                    <a:pt x="502" y="1351"/>
                    <a:pt x="497" y="1347"/>
                    <a:pt x="495" y="1346"/>
                  </a:cubicBezTo>
                  <a:cubicBezTo>
                    <a:pt x="491" y="1345"/>
                    <a:pt x="486" y="1346"/>
                    <a:pt x="484" y="1342"/>
                  </a:cubicBezTo>
                  <a:close/>
                  <a:moveTo>
                    <a:pt x="442" y="1325"/>
                  </a:moveTo>
                  <a:cubicBezTo>
                    <a:pt x="443" y="1323"/>
                    <a:pt x="447" y="1325"/>
                    <a:pt x="451" y="1326"/>
                  </a:cubicBezTo>
                  <a:cubicBezTo>
                    <a:pt x="452" y="1327"/>
                    <a:pt x="455" y="1328"/>
                    <a:pt x="456" y="1329"/>
                  </a:cubicBezTo>
                  <a:cubicBezTo>
                    <a:pt x="458" y="1330"/>
                    <a:pt x="460" y="1331"/>
                    <a:pt x="461" y="1331"/>
                  </a:cubicBezTo>
                  <a:cubicBezTo>
                    <a:pt x="460" y="1333"/>
                    <a:pt x="460" y="1333"/>
                    <a:pt x="460" y="1333"/>
                  </a:cubicBezTo>
                  <a:cubicBezTo>
                    <a:pt x="457" y="1332"/>
                    <a:pt x="446" y="1329"/>
                    <a:pt x="442" y="1325"/>
                  </a:cubicBezTo>
                  <a:close/>
                  <a:moveTo>
                    <a:pt x="394" y="1300"/>
                  </a:moveTo>
                  <a:cubicBezTo>
                    <a:pt x="392" y="1301"/>
                    <a:pt x="383" y="1294"/>
                    <a:pt x="385" y="1293"/>
                  </a:cubicBezTo>
                  <a:cubicBezTo>
                    <a:pt x="389" y="1293"/>
                    <a:pt x="393" y="1298"/>
                    <a:pt x="394" y="1300"/>
                  </a:cubicBezTo>
                  <a:close/>
                  <a:moveTo>
                    <a:pt x="344" y="1268"/>
                  </a:moveTo>
                  <a:cubicBezTo>
                    <a:pt x="347" y="1264"/>
                    <a:pt x="352" y="1272"/>
                    <a:pt x="357" y="1275"/>
                  </a:cubicBezTo>
                  <a:cubicBezTo>
                    <a:pt x="362" y="1278"/>
                    <a:pt x="369" y="1280"/>
                    <a:pt x="371" y="1284"/>
                  </a:cubicBezTo>
                  <a:cubicBezTo>
                    <a:pt x="373" y="1285"/>
                    <a:pt x="373" y="1286"/>
                    <a:pt x="373" y="1287"/>
                  </a:cubicBezTo>
                  <a:cubicBezTo>
                    <a:pt x="365" y="1284"/>
                    <a:pt x="349" y="1274"/>
                    <a:pt x="344" y="1268"/>
                  </a:cubicBezTo>
                  <a:close/>
                  <a:moveTo>
                    <a:pt x="328" y="1255"/>
                  </a:moveTo>
                  <a:cubicBezTo>
                    <a:pt x="332" y="1256"/>
                    <a:pt x="334" y="1259"/>
                    <a:pt x="341" y="1262"/>
                  </a:cubicBezTo>
                  <a:cubicBezTo>
                    <a:pt x="341" y="1264"/>
                    <a:pt x="341" y="1265"/>
                    <a:pt x="343" y="1266"/>
                  </a:cubicBezTo>
                  <a:cubicBezTo>
                    <a:pt x="340" y="1267"/>
                    <a:pt x="328" y="1258"/>
                    <a:pt x="328" y="1255"/>
                  </a:cubicBezTo>
                  <a:close/>
                  <a:moveTo>
                    <a:pt x="1213" y="1118"/>
                  </a:moveTo>
                  <a:cubicBezTo>
                    <a:pt x="1214" y="1119"/>
                    <a:pt x="1209" y="1124"/>
                    <a:pt x="1208" y="1126"/>
                  </a:cubicBezTo>
                  <a:cubicBezTo>
                    <a:pt x="1206" y="1125"/>
                    <a:pt x="1211" y="1119"/>
                    <a:pt x="1213" y="1118"/>
                  </a:cubicBezTo>
                  <a:close/>
                  <a:moveTo>
                    <a:pt x="1274" y="996"/>
                  </a:moveTo>
                  <a:cubicBezTo>
                    <a:pt x="1277" y="989"/>
                    <a:pt x="1279" y="984"/>
                    <a:pt x="1281" y="979"/>
                  </a:cubicBezTo>
                  <a:cubicBezTo>
                    <a:pt x="1283" y="974"/>
                    <a:pt x="1285" y="970"/>
                    <a:pt x="1286" y="966"/>
                  </a:cubicBezTo>
                  <a:cubicBezTo>
                    <a:pt x="1289" y="967"/>
                    <a:pt x="1285" y="971"/>
                    <a:pt x="1284" y="975"/>
                  </a:cubicBezTo>
                  <a:cubicBezTo>
                    <a:pt x="1282" y="982"/>
                    <a:pt x="1279" y="996"/>
                    <a:pt x="1274" y="996"/>
                  </a:cubicBezTo>
                  <a:close/>
                  <a:moveTo>
                    <a:pt x="1253" y="1037"/>
                  </a:moveTo>
                  <a:cubicBezTo>
                    <a:pt x="1254" y="1036"/>
                    <a:pt x="1255" y="1033"/>
                    <a:pt x="1256" y="1031"/>
                  </a:cubicBezTo>
                  <a:cubicBezTo>
                    <a:pt x="1257" y="1029"/>
                    <a:pt x="1258" y="1027"/>
                    <a:pt x="1259" y="1029"/>
                  </a:cubicBezTo>
                  <a:cubicBezTo>
                    <a:pt x="1259" y="1032"/>
                    <a:pt x="1255" y="1039"/>
                    <a:pt x="1253" y="1037"/>
                  </a:cubicBezTo>
                  <a:close/>
                  <a:moveTo>
                    <a:pt x="1304" y="620"/>
                  </a:moveTo>
                  <a:cubicBezTo>
                    <a:pt x="1306" y="625"/>
                    <a:pt x="1305" y="627"/>
                    <a:pt x="1304" y="630"/>
                  </a:cubicBezTo>
                  <a:cubicBezTo>
                    <a:pt x="1301" y="629"/>
                    <a:pt x="1301" y="619"/>
                    <a:pt x="1304" y="620"/>
                  </a:cubicBezTo>
                  <a:close/>
                  <a:moveTo>
                    <a:pt x="1309" y="656"/>
                  </a:moveTo>
                  <a:cubicBezTo>
                    <a:pt x="1307" y="646"/>
                    <a:pt x="1305" y="641"/>
                    <a:pt x="1305" y="635"/>
                  </a:cubicBezTo>
                  <a:cubicBezTo>
                    <a:pt x="1306" y="635"/>
                    <a:pt x="1308" y="640"/>
                    <a:pt x="1310" y="645"/>
                  </a:cubicBezTo>
                  <a:cubicBezTo>
                    <a:pt x="1311" y="650"/>
                    <a:pt x="1311" y="655"/>
                    <a:pt x="1309" y="656"/>
                  </a:cubicBezTo>
                  <a:close/>
                  <a:moveTo>
                    <a:pt x="1242" y="1061"/>
                  </a:moveTo>
                  <a:cubicBezTo>
                    <a:pt x="1239" y="1060"/>
                    <a:pt x="1237" y="1059"/>
                    <a:pt x="1240" y="1054"/>
                  </a:cubicBezTo>
                  <a:cubicBezTo>
                    <a:pt x="1243" y="1052"/>
                    <a:pt x="1244" y="1057"/>
                    <a:pt x="1242" y="1061"/>
                  </a:cubicBezTo>
                  <a:close/>
                  <a:moveTo>
                    <a:pt x="1235" y="1072"/>
                  </a:moveTo>
                  <a:cubicBezTo>
                    <a:pt x="1231" y="1071"/>
                    <a:pt x="1235" y="1066"/>
                    <a:pt x="1238" y="1064"/>
                  </a:cubicBezTo>
                  <a:cubicBezTo>
                    <a:pt x="1239" y="1065"/>
                    <a:pt x="1237" y="1069"/>
                    <a:pt x="1235" y="1072"/>
                  </a:cubicBezTo>
                  <a:close/>
                  <a:moveTo>
                    <a:pt x="1300" y="610"/>
                  </a:moveTo>
                  <a:cubicBezTo>
                    <a:pt x="1296" y="612"/>
                    <a:pt x="1293" y="599"/>
                    <a:pt x="1293" y="593"/>
                  </a:cubicBezTo>
                  <a:cubicBezTo>
                    <a:pt x="1298" y="593"/>
                    <a:pt x="1297" y="602"/>
                    <a:pt x="1300" y="610"/>
                  </a:cubicBezTo>
                  <a:close/>
                  <a:moveTo>
                    <a:pt x="1311" y="794"/>
                  </a:moveTo>
                  <a:cubicBezTo>
                    <a:pt x="1311" y="789"/>
                    <a:pt x="1311" y="784"/>
                    <a:pt x="1311" y="780"/>
                  </a:cubicBezTo>
                  <a:cubicBezTo>
                    <a:pt x="1311" y="776"/>
                    <a:pt x="1311" y="771"/>
                    <a:pt x="1312" y="766"/>
                  </a:cubicBezTo>
                  <a:cubicBezTo>
                    <a:pt x="1312" y="758"/>
                    <a:pt x="1314" y="749"/>
                    <a:pt x="1311" y="740"/>
                  </a:cubicBezTo>
                  <a:cubicBezTo>
                    <a:pt x="1311" y="737"/>
                    <a:pt x="1311" y="738"/>
                    <a:pt x="1310" y="736"/>
                  </a:cubicBezTo>
                  <a:cubicBezTo>
                    <a:pt x="1309" y="735"/>
                    <a:pt x="1308" y="728"/>
                    <a:pt x="1308" y="721"/>
                  </a:cubicBezTo>
                  <a:cubicBezTo>
                    <a:pt x="1308" y="718"/>
                    <a:pt x="1309" y="714"/>
                    <a:pt x="1309" y="711"/>
                  </a:cubicBezTo>
                  <a:cubicBezTo>
                    <a:pt x="1309" y="708"/>
                    <a:pt x="1310" y="705"/>
                    <a:pt x="1311" y="704"/>
                  </a:cubicBezTo>
                  <a:cubicBezTo>
                    <a:pt x="1309" y="699"/>
                    <a:pt x="1308" y="694"/>
                    <a:pt x="1308" y="688"/>
                  </a:cubicBezTo>
                  <a:cubicBezTo>
                    <a:pt x="1308" y="685"/>
                    <a:pt x="1308" y="683"/>
                    <a:pt x="1308" y="680"/>
                  </a:cubicBezTo>
                  <a:cubicBezTo>
                    <a:pt x="1308" y="677"/>
                    <a:pt x="1308" y="674"/>
                    <a:pt x="1308" y="671"/>
                  </a:cubicBezTo>
                  <a:cubicBezTo>
                    <a:pt x="1310" y="673"/>
                    <a:pt x="1311" y="677"/>
                    <a:pt x="1311" y="680"/>
                  </a:cubicBezTo>
                  <a:cubicBezTo>
                    <a:pt x="1311" y="684"/>
                    <a:pt x="1311" y="688"/>
                    <a:pt x="1312" y="692"/>
                  </a:cubicBezTo>
                  <a:cubicBezTo>
                    <a:pt x="1313" y="698"/>
                    <a:pt x="1315" y="705"/>
                    <a:pt x="1316" y="713"/>
                  </a:cubicBezTo>
                  <a:cubicBezTo>
                    <a:pt x="1316" y="717"/>
                    <a:pt x="1315" y="718"/>
                    <a:pt x="1315" y="720"/>
                  </a:cubicBezTo>
                  <a:cubicBezTo>
                    <a:pt x="1316" y="725"/>
                    <a:pt x="1316" y="733"/>
                    <a:pt x="1317" y="740"/>
                  </a:cubicBezTo>
                  <a:cubicBezTo>
                    <a:pt x="1317" y="748"/>
                    <a:pt x="1317" y="756"/>
                    <a:pt x="1316" y="763"/>
                  </a:cubicBezTo>
                  <a:cubicBezTo>
                    <a:pt x="1315" y="768"/>
                    <a:pt x="1314" y="772"/>
                    <a:pt x="1314" y="777"/>
                  </a:cubicBezTo>
                  <a:cubicBezTo>
                    <a:pt x="1314" y="780"/>
                    <a:pt x="1315" y="780"/>
                    <a:pt x="1315" y="781"/>
                  </a:cubicBezTo>
                  <a:cubicBezTo>
                    <a:pt x="1315" y="781"/>
                    <a:pt x="1315" y="782"/>
                    <a:pt x="1315" y="783"/>
                  </a:cubicBezTo>
                  <a:cubicBezTo>
                    <a:pt x="1314" y="784"/>
                    <a:pt x="1314" y="786"/>
                    <a:pt x="1314" y="788"/>
                  </a:cubicBezTo>
                  <a:cubicBezTo>
                    <a:pt x="1313" y="791"/>
                    <a:pt x="1312" y="794"/>
                    <a:pt x="1311" y="794"/>
                  </a:cubicBezTo>
                  <a:close/>
                  <a:moveTo>
                    <a:pt x="1212" y="1103"/>
                  </a:moveTo>
                  <a:cubicBezTo>
                    <a:pt x="1210" y="1107"/>
                    <a:pt x="1206" y="1113"/>
                    <a:pt x="1203" y="1115"/>
                  </a:cubicBezTo>
                  <a:cubicBezTo>
                    <a:pt x="1202" y="1114"/>
                    <a:pt x="1204" y="1111"/>
                    <a:pt x="1206" y="1108"/>
                  </a:cubicBezTo>
                  <a:cubicBezTo>
                    <a:pt x="1208" y="1105"/>
                    <a:pt x="1211" y="1102"/>
                    <a:pt x="1212" y="1103"/>
                  </a:cubicBezTo>
                  <a:close/>
                  <a:moveTo>
                    <a:pt x="1285" y="565"/>
                  </a:moveTo>
                  <a:cubicBezTo>
                    <a:pt x="1282" y="569"/>
                    <a:pt x="1277" y="556"/>
                    <a:pt x="1281" y="556"/>
                  </a:cubicBezTo>
                  <a:cubicBezTo>
                    <a:pt x="1282" y="559"/>
                    <a:pt x="1284" y="560"/>
                    <a:pt x="1285" y="565"/>
                  </a:cubicBezTo>
                  <a:close/>
                  <a:moveTo>
                    <a:pt x="1315" y="805"/>
                  </a:moveTo>
                  <a:cubicBezTo>
                    <a:pt x="1315" y="809"/>
                    <a:pt x="1313" y="809"/>
                    <a:pt x="1312" y="813"/>
                  </a:cubicBezTo>
                  <a:cubicBezTo>
                    <a:pt x="1311" y="818"/>
                    <a:pt x="1311" y="824"/>
                    <a:pt x="1310" y="829"/>
                  </a:cubicBezTo>
                  <a:cubicBezTo>
                    <a:pt x="1310" y="833"/>
                    <a:pt x="1308" y="835"/>
                    <a:pt x="1305" y="831"/>
                  </a:cubicBezTo>
                  <a:cubicBezTo>
                    <a:pt x="1307" y="831"/>
                    <a:pt x="1306" y="825"/>
                    <a:pt x="1306" y="824"/>
                  </a:cubicBezTo>
                  <a:cubicBezTo>
                    <a:pt x="1307" y="821"/>
                    <a:pt x="1308" y="821"/>
                    <a:pt x="1309" y="818"/>
                  </a:cubicBezTo>
                  <a:cubicBezTo>
                    <a:pt x="1310" y="813"/>
                    <a:pt x="1309" y="807"/>
                    <a:pt x="1311" y="802"/>
                  </a:cubicBezTo>
                  <a:cubicBezTo>
                    <a:pt x="1314" y="801"/>
                    <a:pt x="1314" y="805"/>
                    <a:pt x="1315" y="805"/>
                  </a:cubicBezTo>
                  <a:close/>
                  <a:moveTo>
                    <a:pt x="1190" y="1127"/>
                  </a:moveTo>
                  <a:cubicBezTo>
                    <a:pt x="1193" y="1123"/>
                    <a:pt x="1198" y="1114"/>
                    <a:pt x="1200" y="1117"/>
                  </a:cubicBezTo>
                  <a:cubicBezTo>
                    <a:pt x="1199" y="1121"/>
                    <a:pt x="1193" y="1132"/>
                    <a:pt x="1190" y="1127"/>
                  </a:cubicBezTo>
                  <a:close/>
                  <a:moveTo>
                    <a:pt x="1286" y="950"/>
                  </a:moveTo>
                  <a:cubicBezTo>
                    <a:pt x="1284" y="955"/>
                    <a:pt x="1282" y="961"/>
                    <a:pt x="1279" y="960"/>
                  </a:cubicBezTo>
                  <a:cubicBezTo>
                    <a:pt x="1280" y="956"/>
                    <a:pt x="1282" y="948"/>
                    <a:pt x="1286" y="950"/>
                  </a:cubicBezTo>
                  <a:close/>
                  <a:moveTo>
                    <a:pt x="1256" y="1009"/>
                  </a:moveTo>
                  <a:cubicBezTo>
                    <a:pt x="1260" y="1002"/>
                    <a:pt x="1265" y="995"/>
                    <a:pt x="1268" y="988"/>
                  </a:cubicBezTo>
                  <a:cubicBezTo>
                    <a:pt x="1270" y="981"/>
                    <a:pt x="1270" y="977"/>
                    <a:pt x="1272" y="972"/>
                  </a:cubicBezTo>
                  <a:cubicBezTo>
                    <a:pt x="1274" y="971"/>
                    <a:pt x="1275" y="973"/>
                    <a:pt x="1274" y="976"/>
                  </a:cubicBezTo>
                  <a:cubicBezTo>
                    <a:pt x="1274" y="979"/>
                    <a:pt x="1272" y="984"/>
                    <a:pt x="1271" y="987"/>
                  </a:cubicBezTo>
                  <a:cubicBezTo>
                    <a:pt x="1269" y="992"/>
                    <a:pt x="1265" y="1000"/>
                    <a:pt x="1264" y="1002"/>
                  </a:cubicBezTo>
                  <a:cubicBezTo>
                    <a:pt x="1262" y="1005"/>
                    <a:pt x="1262" y="1004"/>
                    <a:pt x="1259" y="1007"/>
                  </a:cubicBezTo>
                  <a:cubicBezTo>
                    <a:pt x="1260" y="1005"/>
                    <a:pt x="1258" y="1012"/>
                    <a:pt x="1256" y="1009"/>
                  </a:cubicBezTo>
                  <a:close/>
                  <a:moveTo>
                    <a:pt x="1260" y="1013"/>
                  </a:moveTo>
                  <a:cubicBezTo>
                    <a:pt x="1256" y="1019"/>
                    <a:pt x="1256" y="1018"/>
                    <a:pt x="1254" y="1025"/>
                  </a:cubicBezTo>
                  <a:cubicBezTo>
                    <a:pt x="1252" y="1025"/>
                    <a:pt x="1250" y="1030"/>
                    <a:pt x="1248" y="1027"/>
                  </a:cubicBezTo>
                  <a:cubicBezTo>
                    <a:pt x="1247" y="1023"/>
                    <a:pt x="1251" y="1024"/>
                    <a:pt x="1253" y="1020"/>
                  </a:cubicBezTo>
                  <a:cubicBezTo>
                    <a:pt x="1254" y="1017"/>
                    <a:pt x="1252" y="1017"/>
                    <a:pt x="1255" y="1012"/>
                  </a:cubicBezTo>
                  <a:cubicBezTo>
                    <a:pt x="1257" y="1014"/>
                    <a:pt x="1258" y="1012"/>
                    <a:pt x="1260" y="1013"/>
                  </a:cubicBezTo>
                  <a:close/>
                  <a:moveTo>
                    <a:pt x="1169" y="1155"/>
                  </a:moveTo>
                  <a:cubicBezTo>
                    <a:pt x="1165" y="1160"/>
                    <a:pt x="1160" y="1159"/>
                    <a:pt x="1167" y="1153"/>
                  </a:cubicBezTo>
                  <a:lnTo>
                    <a:pt x="1169" y="1155"/>
                  </a:lnTo>
                  <a:close/>
                  <a:moveTo>
                    <a:pt x="1239" y="1046"/>
                  </a:moveTo>
                  <a:cubicBezTo>
                    <a:pt x="1240" y="1045"/>
                    <a:pt x="1242" y="1041"/>
                    <a:pt x="1244" y="1040"/>
                  </a:cubicBezTo>
                  <a:cubicBezTo>
                    <a:pt x="1246" y="1042"/>
                    <a:pt x="1241" y="1048"/>
                    <a:pt x="1239" y="1046"/>
                  </a:cubicBezTo>
                  <a:close/>
                  <a:moveTo>
                    <a:pt x="1161" y="1159"/>
                  </a:moveTo>
                  <a:cubicBezTo>
                    <a:pt x="1165" y="1162"/>
                    <a:pt x="1155" y="1170"/>
                    <a:pt x="1153" y="1169"/>
                  </a:cubicBezTo>
                  <a:cubicBezTo>
                    <a:pt x="1152" y="1168"/>
                    <a:pt x="1159" y="1164"/>
                    <a:pt x="1161" y="1159"/>
                  </a:cubicBezTo>
                  <a:close/>
                  <a:moveTo>
                    <a:pt x="1301" y="865"/>
                  </a:moveTo>
                  <a:cubicBezTo>
                    <a:pt x="1302" y="862"/>
                    <a:pt x="1301" y="853"/>
                    <a:pt x="1304" y="855"/>
                  </a:cubicBezTo>
                  <a:cubicBezTo>
                    <a:pt x="1305" y="857"/>
                    <a:pt x="1305" y="859"/>
                    <a:pt x="1304" y="861"/>
                  </a:cubicBezTo>
                  <a:cubicBezTo>
                    <a:pt x="1303" y="864"/>
                    <a:pt x="1302" y="865"/>
                    <a:pt x="1301" y="865"/>
                  </a:cubicBezTo>
                  <a:close/>
                  <a:moveTo>
                    <a:pt x="1291" y="918"/>
                  </a:moveTo>
                  <a:cubicBezTo>
                    <a:pt x="1288" y="918"/>
                    <a:pt x="1289" y="911"/>
                    <a:pt x="1291" y="909"/>
                  </a:cubicBezTo>
                  <a:cubicBezTo>
                    <a:pt x="1293" y="911"/>
                    <a:pt x="1293" y="915"/>
                    <a:pt x="1291" y="918"/>
                  </a:cubicBezTo>
                  <a:close/>
                  <a:moveTo>
                    <a:pt x="548" y="174"/>
                  </a:moveTo>
                  <a:cubicBezTo>
                    <a:pt x="548" y="176"/>
                    <a:pt x="542" y="177"/>
                    <a:pt x="540" y="176"/>
                  </a:cubicBezTo>
                  <a:cubicBezTo>
                    <a:pt x="540" y="174"/>
                    <a:pt x="547" y="173"/>
                    <a:pt x="548" y="174"/>
                  </a:cubicBezTo>
                  <a:close/>
                  <a:moveTo>
                    <a:pt x="1300" y="878"/>
                  </a:moveTo>
                  <a:cubicBezTo>
                    <a:pt x="1299" y="881"/>
                    <a:pt x="1298" y="886"/>
                    <a:pt x="1297" y="890"/>
                  </a:cubicBezTo>
                  <a:cubicBezTo>
                    <a:pt x="1296" y="894"/>
                    <a:pt x="1295" y="898"/>
                    <a:pt x="1293" y="901"/>
                  </a:cubicBezTo>
                  <a:cubicBezTo>
                    <a:pt x="1291" y="900"/>
                    <a:pt x="1292" y="894"/>
                    <a:pt x="1294" y="888"/>
                  </a:cubicBezTo>
                  <a:cubicBezTo>
                    <a:pt x="1295" y="883"/>
                    <a:pt x="1298" y="878"/>
                    <a:pt x="1300" y="878"/>
                  </a:cubicBezTo>
                  <a:close/>
                  <a:moveTo>
                    <a:pt x="1216" y="1086"/>
                  </a:moveTo>
                  <a:cubicBezTo>
                    <a:pt x="1214" y="1090"/>
                    <a:pt x="1209" y="1093"/>
                    <a:pt x="1209" y="1089"/>
                  </a:cubicBezTo>
                  <a:cubicBezTo>
                    <a:pt x="1212" y="1084"/>
                    <a:pt x="1217" y="1082"/>
                    <a:pt x="1216" y="1086"/>
                  </a:cubicBezTo>
                  <a:close/>
                  <a:moveTo>
                    <a:pt x="1095" y="1221"/>
                  </a:moveTo>
                  <a:cubicBezTo>
                    <a:pt x="1095" y="1219"/>
                    <a:pt x="1099" y="1215"/>
                    <a:pt x="1102" y="1212"/>
                  </a:cubicBezTo>
                  <a:cubicBezTo>
                    <a:pt x="1106" y="1209"/>
                    <a:pt x="1110" y="1207"/>
                    <a:pt x="1112" y="1209"/>
                  </a:cubicBezTo>
                  <a:cubicBezTo>
                    <a:pt x="1110" y="1215"/>
                    <a:pt x="1104" y="1214"/>
                    <a:pt x="1101" y="1216"/>
                  </a:cubicBezTo>
                  <a:cubicBezTo>
                    <a:pt x="1098" y="1218"/>
                    <a:pt x="1098" y="1221"/>
                    <a:pt x="1095" y="1221"/>
                  </a:cubicBezTo>
                  <a:close/>
                  <a:moveTo>
                    <a:pt x="604" y="161"/>
                  </a:moveTo>
                  <a:cubicBezTo>
                    <a:pt x="606" y="161"/>
                    <a:pt x="605" y="162"/>
                    <a:pt x="604" y="162"/>
                  </a:cubicBezTo>
                  <a:cubicBezTo>
                    <a:pt x="603" y="165"/>
                    <a:pt x="609" y="162"/>
                    <a:pt x="608" y="165"/>
                  </a:cubicBezTo>
                  <a:cubicBezTo>
                    <a:pt x="603" y="166"/>
                    <a:pt x="599" y="165"/>
                    <a:pt x="598" y="163"/>
                  </a:cubicBezTo>
                  <a:cubicBezTo>
                    <a:pt x="600" y="163"/>
                    <a:pt x="604" y="163"/>
                    <a:pt x="604" y="161"/>
                  </a:cubicBezTo>
                  <a:close/>
                  <a:moveTo>
                    <a:pt x="1195" y="1113"/>
                  </a:moveTo>
                  <a:cubicBezTo>
                    <a:pt x="1194" y="1111"/>
                    <a:pt x="1199" y="1107"/>
                    <a:pt x="1195" y="1107"/>
                  </a:cubicBezTo>
                  <a:cubicBezTo>
                    <a:pt x="1197" y="1103"/>
                    <a:pt x="1199" y="1101"/>
                    <a:pt x="1201" y="1103"/>
                  </a:cubicBezTo>
                  <a:cubicBezTo>
                    <a:pt x="1196" y="1108"/>
                    <a:pt x="1199" y="1111"/>
                    <a:pt x="1195" y="1113"/>
                  </a:cubicBezTo>
                  <a:close/>
                  <a:moveTo>
                    <a:pt x="383" y="249"/>
                  </a:moveTo>
                  <a:cubicBezTo>
                    <a:pt x="383" y="258"/>
                    <a:pt x="369" y="254"/>
                    <a:pt x="383" y="249"/>
                  </a:cubicBezTo>
                  <a:close/>
                  <a:moveTo>
                    <a:pt x="1061" y="1247"/>
                  </a:moveTo>
                  <a:cubicBezTo>
                    <a:pt x="1059" y="1244"/>
                    <a:pt x="1059" y="1244"/>
                    <a:pt x="1059" y="1244"/>
                  </a:cubicBezTo>
                  <a:cubicBezTo>
                    <a:pt x="1062" y="1242"/>
                    <a:pt x="1064" y="1242"/>
                    <a:pt x="1066" y="1241"/>
                  </a:cubicBezTo>
                  <a:cubicBezTo>
                    <a:pt x="1067" y="1242"/>
                    <a:pt x="1064" y="1245"/>
                    <a:pt x="1061" y="1247"/>
                  </a:cubicBezTo>
                  <a:close/>
                  <a:moveTo>
                    <a:pt x="1030" y="1263"/>
                  </a:moveTo>
                  <a:cubicBezTo>
                    <a:pt x="1033" y="1262"/>
                    <a:pt x="1038" y="1256"/>
                    <a:pt x="1038" y="1260"/>
                  </a:cubicBezTo>
                  <a:cubicBezTo>
                    <a:pt x="1035" y="1263"/>
                    <a:pt x="1032" y="1266"/>
                    <a:pt x="1030" y="1263"/>
                  </a:cubicBezTo>
                  <a:close/>
                  <a:moveTo>
                    <a:pt x="1015" y="1275"/>
                  </a:moveTo>
                  <a:cubicBezTo>
                    <a:pt x="1014" y="1271"/>
                    <a:pt x="1023" y="1266"/>
                    <a:pt x="1026" y="1268"/>
                  </a:cubicBezTo>
                  <a:cubicBezTo>
                    <a:pt x="1023" y="1271"/>
                    <a:pt x="1019" y="1273"/>
                    <a:pt x="1015" y="1275"/>
                  </a:cubicBezTo>
                  <a:close/>
                  <a:moveTo>
                    <a:pt x="944" y="213"/>
                  </a:moveTo>
                  <a:cubicBezTo>
                    <a:pt x="942" y="216"/>
                    <a:pt x="938" y="211"/>
                    <a:pt x="936" y="210"/>
                  </a:cubicBezTo>
                  <a:cubicBezTo>
                    <a:pt x="934" y="209"/>
                    <a:pt x="931" y="209"/>
                    <a:pt x="930" y="208"/>
                  </a:cubicBezTo>
                  <a:cubicBezTo>
                    <a:pt x="930" y="208"/>
                    <a:pt x="929" y="206"/>
                    <a:pt x="929" y="206"/>
                  </a:cubicBezTo>
                  <a:cubicBezTo>
                    <a:pt x="927" y="205"/>
                    <a:pt x="923" y="204"/>
                    <a:pt x="920" y="203"/>
                  </a:cubicBezTo>
                  <a:cubicBezTo>
                    <a:pt x="916" y="201"/>
                    <a:pt x="913" y="200"/>
                    <a:pt x="909" y="199"/>
                  </a:cubicBezTo>
                  <a:cubicBezTo>
                    <a:pt x="906" y="197"/>
                    <a:pt x="903" y="196"/>
                    <a:pt x="899" y="194"/>
                  </a:cubicBezTo>
                  <a:cubicBezTo>
                    <a:pt x="900" y="193"/>
                    <a:pt x="906" y="193"/>
                    <a:pt x="908" y="194"/>
                  </a:cubicBezTo>
                  <a:cubicBezTo>
                    <a:pt x="910" y="194"/>
                    <a:pt x="913" y="195"/>
                    <a:pt x="915" y="197"/>
                  </a:cubicBezTo>
                  <a:cubicBezTo>
                    <a:pt x="918" y="198"/>
                    <a:pt x="921" y="200"/>
                    <a:pt x="924" y="202"/>
                  </a:cubicBezTo>
                  <a:cubicBezTo>
                    <a:pt x="925" y="202"/>
                    <a:pt x="926" y="201"/>
                    <a:pt x="927" y="202"/>
                  </a:cubicBezTo>
                  <a:cubicBezTo>
                    <a:pt x="927" y="202"/>
                    <a:pt x="928" y="204"/>
                    <a:pt x="928" y="204"/>
                  </a:cubicBezTo>
                  <a:cubicBezTo>
                    <a:pt x="931" y="205"/>
                    <a:pt x="932" y="204"/>
                    <a:pt x="934" y="206"/>
                  </a:cubicBezTo>
                  <a:cubicBezTo>
                    <a:pt x="938" y="208"/>
                    <a:pt x="941" y="211"/>
                    <a:pt x="944" y="213"/>
                  </a:cubicBezTo>
                  <a:close/>
                  <a:moveTo>
                    <a:pt x="1166" y="1144"/>
                  </a:moveTo>
                  <a:cubicBezTo>
                    <a:pt x="1161" y="1148"/>
                    <a:pt x="1151" y="1161"/>
                    <a:pt x="1149" y="1163"/>
                  </a:cubicBezTo>
                  <a:cubicBezTo>
                    <a:pt x="1146" y="1159"/>
                    <a:pt x="1160" y="1148"/>
                    <a:pt x="1163" y="1141"/>
                  </a:cubicBezTo>
                  <a:lnTo>
                    <a:pt x="1166" y="1144"/>
                  </a:lnTo>
                  <a:close/>
                  <a:moveTo>
                    <a:pt x="1102" y="1210"/>
                  </a:moveTo>
                  <a:cubicBezTo>
                    <a:pt x="1099" y="1209"/>
                    <a:pt x="1100" y="1207"/>
                    <a:pt x="1102" y="1205"/>
                  </a:cubicBezTo>
                  <a:cubicBezTo>
                    <a:pt x="1104" y="1203"/>
                    <a:pt x="1106" y="1201"/>
                    <a:pt x="1108" y="1200"/>
                  </a:cubicBezTo>
                  <a:cubicBezTo>
                    <a:pt x="1109" y="1203"/>
                    <a:pt x="1104" y="1207"/>
                    <a:pt x="1102" y="1210"/>
                  </a:cubicBezTo>
                  <a:close/>
                  <a:moveTo>
                    <a:pt x="1204" y="1090"/>
                  </a:moveTo>
                  <a:cubicBezTo>
                    <a:pt x="1200" y="1089"/>
                    <a:pt x="1205" y="1079"/>
                    <a:pt x="1209" y="1076"/>
                  </a:cubicBezTo>
                  <a:cubicBezTo>
                    <a:pt x="1213" y="1078"/>
                    <a:pt x="1206" y="1085"/>
                    <a:pt x="1204" y="1090"/>
                  </a:cubicBezTo>
                  <a:close/>
                  <a:moveTo>
                    <a:pt x="1173" y="1133"/>
                  </a:moveTo>
                  <a:cubicBezTo>
                    <a:pt x="1168" y="1139"/>
                    <a:pt x="1168" y="1139"/>
                    <a:pt x="1168" y="1139"/>
                  </a:cubicBezTo>
                  <a:cubicBezTo>
                    <a:pt x="1164" y="1138"/>
                    <a:pt x="1171" y="1130"/>
                    <a:pt x="1173" y="1133"/>
                  </a:cubicBezTo>
                  <a:close/>
                  <a:moveTo>
                    <a:pt x="1080" y="1227"/>
                  </a:moveTo>
                  <a:cubicBezTo>
                    <a:pt x="1079" y="1226"/>
                    <a:pt x="1080" y="1224"/>
                    <a:pt x="1081" y="1223"/>
                  </a:cubicBezTo>
                  <a:cubicBezTo>
                    <a:pt x="1082" y="1219"/>
                    <a:pt x="1082" y="1219"/>
                    <a:pt x="1088" y="1214"/>
                  </a:cubicBezTo>
                  <a:cubicBezTo>
                    <a:pt x="1088" y="1218"/>
                    <a:pt x="1087" y="1222"/>
                    <a:pt x="1080" y="1227"/>
                  </a:cubicBezTo>
                  <a:close/>
                  <a:moveTo>
                    <a:pt x="1002" y="242"/>
                  </a:moveTo>
                  <a:cubicBezTo>
                    <a:pt x="1001" y="243"/>
                    <a:pt x="997" y="242"/>
                    <a:pt x="993" y="239"/>
                  </a:cubicBezTo>
                  <a:cubicBezTo>
                    <a:pt x="990" y="237"/>
                    <a:pt x="986" y="234"/>
                    <a:pt x="984" y="233"/>
                  </a:cubicBezTo>
                  <a:cubicBezTo>
                    <a:pt x="986" y="232"/>
                    <a:pt x="989" y="233"/>
                    <a:pt x="993" y="235"/>
                  </a:cubicBezTo>
                  <a:cubicBezTo>
                    <a:pt x="996" y="237"/>
                    <a:pt x="1000" y="241"/>
                    <a:pt x="1002" y="242"/>
                  </a:cubicBezTo>
                  <a:close/>
                  <a:moveTo>
                    <a:pt x="1108" y="1198"/>
                  </a:moveTo>
                  <a:cubicBezTo>
                    <a:pt x="1113" y="1193"/>
                    <a:pt x="1113" y="1193"/>
                    <a:pt x="1113" y="1193"/>
                  </a:cubicBezTo>
                  <a:cubicBezTo>
                    <a:pt x="1116" y="1195"/>
                    <a:pt x="1110" y="1201"/>
                    <a:pt x="1108" y="1198"/>
                  </a:cubicBezTo>
                  <a:close/>
                  <a:moveTo>
                    <a:pt x="1072" y="1232"/>
                  </a:moveTo>
                  <a:cubicBezTo>
                    <a:pt x="1067" y="1235"/>
                    <a:pt x="1059" y="1239"/>
                    <a:pt x="1060" y="1235"/>
                  </a:cubicBezTo>
                  <a:cubicBezTo>
                    <a:pt x="1064" y="1232"/>
                    <a:pt x="1067" y="1230"/>
                    <a:pt x="1071" y="1228"/>
                  </a:cubicBezTo>
                  <a:cubicBezTo>
                    <a:pt x="1073" y="1229"/>
                    <a:pt x="1072" y="1231"/>
                    <a:pt x="1072" y="1232"/>
                  </a:cubicBezTo>
                  <a:close/>
                  <a:moveTo>
                    <a:pt x="576" y="178"/>
                  </a:moveTo>
                  <a:cubicBezTo>
                    <a:pt x="571" y="180"/>
                    <a:pt x="571" y="178"/>
                    <a:pt x="566" y="179"/>
                  </a:cubicBezTo>
                  <a:cubicBezTo>
                    <a:pt x="565" y="177"/>
                    <a:pt x="575" y="176"/>
                    <a:pt x="576" y="178"/>
                  </a:cubicBezTo>
                  <a:close/>
                  <a:moveTo>
                    <a:pt x="645" y="165"/>
                  </a:moveTo>
                  <a:cubicBezTo>
                    <a:pt x="653" y="165"/>
                    <a:pt x="645" y="171"/>
                    <a:pt x="641" y="169"/>
                  </a:cubicBezTo>
                  <a:cubicBezTo>
                    <a:pt x="640" y="166"/>
                    <a:pt x="647" y="167"/>
                    <a:pt x="645" y="165"/>
                  </a:cubicBezTo>
                  <a:close/>
                  <a:moveTo>
                    <a:pt x="983" y="232"/>
                  </a:moveTo>
                  <a:cubicBezTo>
                    <a:pt x="981" y="233"/>
                    <a:pt x="976" y="231"/>
                    <a:pt x="975" y="229"/>
                  </a:cubicBezTo>
                  <a:cubicBezTo>
                    <a:pt x="976" y="227"/>
                    <a:pt x="981" y="230"/>
                    <a:pt x="983" y="232"/>
                  </a:cubicBezTo>
                  <a:close/>
                  <a:moveTo>
                    <a:pt x="1195" y="1101"/>
                  </a:moveTo>
                  <a:cubicBezTo>
                    <a:pt x="1191" y="1107"/>
                    <a:pt x="1188" y="1110"/>
                    <a:pt x="1185" y="1109"/>
                  </a:cubicBezTo>
                  <a:cubicBezTo>
                    <a:pt x="1184" y="1106"/>
                    <a:pt x="1187" y="1106"/>
                    <a:pt x="1189" y="1105"/>
                  </a:cubicBezTo>
                  <a:cubicBezTo>
                    <a:pt x="1191" y="1103"/>
                    <a:pt x="1194" y="1097"/>
                    <a:pt x="1195" y="1101"/>
                  </a:cubicBezTo>
                  <a:close/>
                  <a:moveTo>
                    <a:pt x="916" y="1318"/>
                  </a:moveTo>
                  <a:cubicBezTo>
                    <a:pt x="914" y="1314"/>
                    <a:pt x="922" y="1314"/>
                    <a:pt x="926" y="1313"/>
                  </a:cubicBezTo>
                  <a:cubicBezTo>
                    <a:pt x="926" y="1316"/>
                    <a:pt x="919" y="1317"/>
                    <a:pt x="916" y="1318"/>
                  </a:cubicBezTo>
                  <a:close/>
                  <a:moveTo>
                    <a:pt x="1052" y="1245"/>
                  </a:moveTo>
                  <a:cubicBezTo>
                    <a:pt x="1054" y="1235"/>
                    <a:pt x="1043" y="1253"/>
                    <a:pt x="1036" y="1254"/>
                  </a:cubicBezTo>
                  <a:cubicBezTo>
                    <a:pt x="1036" y="1253"/>
                    <a:pt x="1037" y="1251"/>
                    <a:pt x="1039" y="1250"/>
                  </a:cubicBezTo>
                  <a:cubicBezTo>
                    <a:pt x="1037" y="1248"/>
                    <a:pt x="1032" y="1252"/>
                    <a:pt x="1034" y="1248"/>
                  </a:cubicBezTo>
                  <a:cubicBezTo>
                    <a:pt x="1040" y="1243"/>
                    <a:pt x="1045" y="1244"/>
                    <a:pt x="1049" y="1242"/>
                  </a:cubicBezTo>
                  <a:cubicBezTo>
                    <a:pt x="1052" y="1240"/>
                    <a:pt x="1054" y="1235"/>
                    <a:pt x="1058" y="1235"/>
                  </a:cubicBezTo>
                  <a:cubicBezTo>
                    <a:pt x="1057" y="1237"/>
                    <a:pt x="1057" y="1238"/>
                    <a:pt x="1056" y="1240"/>
                  </a:cubicBezTo>
                  <a:cubicBezTo>
                    <a:pt x="1055" y="1242"/>
                    <a:pt x="1053" y="1243"/>
                    <a:pt x="1052" y="1245"/>
                  </a:cubicBezTo>
                  <a:close/>
                  <a:moveTo>
                    <a:pt x="1133" y="1173"/>
                  </a:moveTo>
                  <a:cubicBezTo>
                    <a:pt x="1131" y="1172"/>
                    <a:pt x="1132" y="1171"/>
                    <a:pt x="1135" y="1168"/>
                  </a:cubicBezTo>
                  <a:cubicBezTo>
                    <a:pt x="1131" y="1169"/>
                    <a:pt x="1126" y="1174"/>
                    <a:pt x="1122" y="1179"/>
                  </a:cubicBezTo>
                  <a:cubicBezTo>
                    <a:pt x="1121" y="1180"/>
                    <a:pt x="1120" y="1181"/>
                    <a:pt x="1119" y="1182"/>
                  </a:cubicBezTo>
                  <a:cubicBezTo>
                    <a:pt x="1118" y="1183"/>
                    <a:pt x="1117" y="1184"/>
                    <a:pt x="1116" y="1184"/>
                  </a:cubicBezTo>
                  <a:cubicBezTo>
                    <a:pt x="1114" y="1186"/>
                    <a:pt x="1112" y="1186"/>
                    <a:pt x="1110" y="1186"/>
                  </a:cubicBezTo>
                  <a:cubicBezTo>
                    <a:pt x="1111" y="1183"/>
                    <a:pt x="1114" y="1181"/>
                    <a:pt x="1116" y="1179"/>
                  </a:cubicBezTo>
                  <a:cubicBezTo>
                    <a:pt x="1119" y="1178"/>
                    <a:pt x="1121" y="1177"/>
                    <a:pt x="1123" y="1175"/>
                  </a:cubicBezTo>
                  <a:cubicBezTo>
                    <a:pt x="1126" y="1172"/>
                    <a:pt x="1127" y="1169"/>
                    <a:pt x="1132" y="1165"/>
                  </a:cubicBezTo>
                  <a:cubicBezTo>
                    <a:pt x="1131" y="1165"/>
                    <a:pt x="1133" y="1165"/>
                    <a:pt x="1133" y="1164"/>
                  </a:cubicBezTo>
                  <a:cubicBezTo>
                    <a:pt x="1134" y="1163"/>
                    <a:pt x="1136" y="1162"/>
                    <a:pt x="1139" y="1159"/>
                  </a:cubicBezTo>
                  <a:cubicBezTo>
                    <a:pt x="1141" y="1157"/>
                    <a:pt x="1144" y="1154"/>
                    <a:pt x="1146" y="1150"/>
                  </a:cubicBezTo>
                  <a:cubicBezTo>
                    <a:pt x="1150" y="1150"/>
                    <a:pt x="1143" y="1155"/>
                    <a:pt x="1145" y="1156"/>
                  </a:cubicBezTo>
                  <a:cubicBezTo>
                    <a:pt x="1146" y="1157"/>
                    <a:pt x="1150" y="1148"/>
                    <a:pt x="1151" y="1152"/>
                  </a:cubicBezTo>
                  <a:cubicBezTo>
                    <a:pt x="1146" y="1159"/>
                    <a:pt x="1141" y="1165"/>
                    <a:pt x="1136" y="1165"/>
                  </a:cubicBezTo>
                  <a:cubicBezTo>
                    <a:pt x="1136" y="1168"/>
                    <a:pt x="1138" y="1169"/>
                    <a:pt x="1133" y="1173"/>
                  </a:cubicBezTo>
                  <a:close/>
                  <a:moveTo>
                    <a:pt x="864" y="1333"/>
                  </a:moveTo>
                  <a:cubicBezTo>
                    <a:pt x="861" y="1334"/>
                    <a:pt x="860" y="1332"/>
                    <a:pt x="858" y="1333"/>
                  </a:cubicBezTo>
                  <a:cubicBezTo>
                    <a:pt x="856" y="1333"/>
                    <a:pt x="852" y="1336"/>
                    <a:pt x="852" y="1333"/>
                  </a:cubicBezTo>
                  <a:cubicBezTo>
                    <a:pt x="858" y="1331"/>
                    <a:pt x="862" y="1331"/>
                    <a:pt x="864" y="1333"/>
                  </a:cubicBezTo>
                  <a:close/>
                  <a:moveTo>
                    <a:pt x="775" y="172"/>
                  </a:moveTo>
                  <a:cubicBezTo>
                    <a:pt x="772" y="171"/>
                    <a:pt x="772" y="172"/>
                    <a:pt x="770" y="172"/>
                  </a:cubicBezTo>
                  <a:cubicBezTo>
                    <a:pt x="768" y="172"/>
                    <a:pt x="767" y="170"/>
                    <a:pt x="767" y="170"/>
                  </a:cubicBezTo>
                  <a:cubicBezTo>
                    <a:pt x="765" y="170"/>
                    <a:pt x="757" y="172"/>
                    <a:pt x="757" y="168"/>
                  </a:cubicBezTo>
                  <a:cubicBezTo>
                    <a:pt x="761" y="168"/>
                    <a:pt x="776" y="168"/>
                    <a:pt x="775" y="172"/>
                  </a:cubicBezTo>
                  <a:close/>
                  <a:moveTo>
                    <a:pt x="814" y="178"/>
                  </a:moveTo>
                  <a:cubicBezTo>
                    <a:pt x="805" y="176"/>
                    <a:pt x="805" y="176"/>
                    <a:pt x="805" y="176"/>
                  </a:cubicBezTo>
                  <a:cubicBezTo>
                    <a:pt x="805" y="173"/>
                    <a:pt x="816" y="174"/>
                    <a:pt x="814" y="178"/>
                  </a:cubicBezTo>
                  <a:close/>
                  <a:moveTo>
                    <a:pt x="511" y="202"/>
                  </a:moveTo>
                  <a:cubicBezTo>
                    <a:pt x="510" y="203"/>
                    <a:pt x="505" y="205"/>
                    <a:pt x="501" y="206"/>
                  </a:cubicBezTo>
                  <a:cubicBezTo>
                    <a:pt x="496" y="202"/>
                    <a:pt x="511" y="197"/>
                    <a:pt x="511" y="202"/>
                  </a:cubicBezTo>
                  <a:close/>
                  <a:moveTo>
                    <a:pt x="828" y="179"/>
                  </a:moveTo>
                  <a:cubicBezTo>
                    <a:pt x="833" y="180"/>
                    <a:pt x="837" y="181"/>
                    <a:pt x="836" y="183"/>
                  </a:cubicBezTo>
                  <a:cubicBezTo>
                    <a:pt x="832" y="184"/>
                    <a:pt x="828" y="181"/>
                    <a:pt x="828" y="179"/>
                  </a:cubicBezTo>
                  <a:close/>
                  <a:moveTo>
                    <a:pt x="861" y="187"/>
                  </a:moveTo>
                  <a:cubicBezTo>
                    <a:pt x="864" y="190"/>
                    <a:pt x="868" y="189"/>
                    <a:pt x="871" y="192"/>
                  </a:cubicBezTo>
                  <a:cubicBezTo>
                    <a:pt x="870" y="192"/>
                    <a:pt x="869" y="193"/>
                    <a:pt x="869" y="194"/>
                  </a:cubicBezTo>
                  <a:cubicBezTo>
                    <a:pt x="865" y="192"/>
                    <a:pt x="861" y="190"/>
                    <a:pt x="861" y="187"/>
                  </a:cubicBezTo>
                  <a:close/>
                  <a:moveTo>
                    <a:pt x="536" y="195"/>
                  </a:moveTo>
                  <a:cubicBezTo>
                    <a:pt x="532" y="196"/>
                    <a:pt x="528" y="197"/>
                    <a:pt x="527" y="195"/>
                  </a:cubicBezTo>
                  <a:cubicBezTo>
                    <a:pt x="530" y="193"/>
                    <a:pt x="536" y="191"/>
                    <a:pt x="536" y="195"/>
                  </a:cubicBezTo>
                  <a:close/>
                  <a:moveTo>
                    <a:pt x="874" y="193"/>
                  </a:moveTo>
                  <a:cubicBezTo>
                    <a:pt x="882" y="195"/>
                    <a:pt x="882" y="195"/>
                    <a:pt x="882" y="195"/>
                  </a:cubicBezTo>
                  <a:cubicBezTo>
                    <a:pt x="883" y="198"/>
                    <a:pt x="871" y="195"/>
                    <a:pt x="874" y="193"/>
                  </a:cubicBezTo>
                  <a:close/>
                  <a:moveTo>
                    <a:pt x="1017" y="1262"/>
                  </a:moveTo>
                  <a:cubicBezTo>
                    <a:pt x="1020" y="1258"/>
                    <a:pt x="1023" y="1255"/>
                    <a:pt x="1029" y="1252"/>
                  </a:cubicBezTo>
                  <a:cubicBezTo>
                    <a:pt x="1030" y="1255"/>
                    <a:pt x="1021" y="1259"/>
                    <a:pt x="1017" y="1262"/>
                  </a:cubicBezTo>
                  <a:close/>
                  <a:moveTo>
                    <a:pt x="1109" y="1189"/>
                  </a:moveTo>
                  <a:cubicBezTo>
                    <a:pt x="1103" y="1200"/>
                    <a:pt x="1099" y="1188"/>
                    <a:pt x="1109" y="1189"/>
                  </a:cubicBezTo>
                  <a:close/>
                  <a:moveTo>
                    <a:pt x="966" y="1288"/>
                  </a:moveTo>
                  <a:cubicBezTo>
                    <a:pt x="964" y="1286"/>
                    <a:pt x="969" y="1283"/>
                    <a:pt x="972" y="1283"/>
                  </a:cubicBezTo>
                  <a:cubicBezTo>
                    <a:pt x="973" y="1285"/>
                    <a:pt x="969" y="1287"/>
                    <a:pt x="966" y="1288"/>
                  </a:cubicBezTo>
                  <a:close/>
                  <a:moveTo>
                    <a:pt x="934" y="1303"/>
                  </a:moveTo>
                  <a:cubicBezTo>
                    <a:pt x="932" y="1303"/>
                    <a:pt x="931" y="1301"/>
                    <a:pt x="928" y="1301"/>
                  </a:cubicBezTo>
                  <a:cubicBezTo>
                    <a:pt x="931" y="1300"/>
                    <a:pt x="945" y="1293"/>
                    <a:pt x="950" y="1292"/>
                  </a:cubicBezTo>
                  <a:cubicBezTo>
                    <a:pt x="952" y="1295"/>
                    <a:pt x="944" y="1296"/>
                    <a:pt x="941" y="1298"/>
                  </a:cubicBezTo>
                  <a:cubicBezTo>
                    <a:pt x="937" y="1300"/>
                    <a:pt x="937" y="1302"/>
                    <a:pt x="934" y="1303"/>
                  </a:cubicBezTo>
                  <a:close/>
                  <a:moveTo>
                    <a:pt x="743" y="1348"/>
                  </a:moveTo>
                  <a:cubicBezTo>
                    <a:pt x="741" y="1345"/>
                    <a:pt x="754" y="1344"/>
                    <a:pt x="753" y="1347"/>
                  </a:cubicBezTo>
                  <a:cubicBezTo>
                    <a:pt x="751" y="1348"/>
                    <a:pt x="747" y="1348"/>
                    <a:pt x="743" y="1348"/>
                  </a:cubicBezTo>
                  <a:close/>
                  <a:moveTo>
                    <a:pt x="1099" y="1197"/>
                  </a:moveTo>
                  <a:cubicBezTo>
                    <a:pt x="1095" y="1201"/>
                    <a:pt x="1092" y="1201"/>
                    <a:pt x="1091" y="1200"/>
                  </a:cubicBezTo>
                  <a:cubicBezTo>
                    <a:pt x="1095" y="1196"/>
                    <a:pt x="1097" y="1195"/>
                    <a:pt x="1099" y="1197"/>
                  </a:cubicBezTo>
                  <a:close/>
                  <a:moveTo>
                    <a:pt x="1127" y="354"/>
                  </a:moveTo>
                  <a:cubicBezTo>
                    <a:pt x="1122" y="355"/>
                    <a:pt x="1121" y="348"/>
                    <a:pt x="1120" y="345"/>
                  </a:cubicBezTo>
                  <a:cubicBezTo>
                    <a:pt x="1124" y="345"/>
                    <a:pt x="1126" y="351"/>
                    <a:pt x="1127" y="354"/>
                  </a:cubicBezTo>
                  <a:close/>
                  <a:moveTo>
                    <a:pt x="1138" y="363"/>
                  </a:moveTo>
                  <a:cubicBezTo>
                    <a:pt x="1135" y="366"/>
                    <a:pt x="1127" y="356"/>
                    <a:pt x="1127" y="353"/>
                  </a:cubicBezTo>
                  <a:cubicBezTo>
                    <a:pt x="1131" y="353"/>
                    <a:pt x="1134" y="359"/>
                    <a:pt x="1138" y="363"/>
                  </a:cubicBezTo>
                  <a:close/>
                  <a:moveTo>
                    <a:pt x="907" y="1307"/>
                  </a:moveTo>
                  <a:cubicBezTo>
                    <a:pt x="913" y="1305"/>
                    <a:pt x="922" y="1301"/>
                    <a:pt x="926" y="1301"/>
                  </a:cubicBezTo>
                  <a:cubicBezTo>
                    <a:pt x="928" y="1303"/>
                    <a:pt x="919" y="1307"/>
                    <a:pt x="917" y="1307"/>
                  </a:cubicBezTo>
                  <a:cubicBezTo>
                    <a:pt x="914" y="1308"/>
                    <a:pt x="906" y="1310"/>
                    <a:pt x="907" y="1307"/>
                  </a:cubicBezTo>
                  <a:close/>
                  <a:moveTo>
                    <a:pt x="855" y="1326"/>
                  </a:moveTo>
                  <a:cubicBezTo>
                    <a:pt x="852" y="1331"/>
                    <a:pt x="846" y="1328"/>
                    <a:pt x="841" y="1329"/>
                  </a:cubicBezTo>
                  <a:cubicBezTo>
                    <a:pt x="842" y="1327"/>
                    <a:pt x="845" y="1326"/>
                    <a:pt x="847" y="1326"/>
                  </a:cubicBezTo>
                  <a:cubicBezTo>
                    <a:pt x="847" y="1326"/>
                    <a:pt x="847" y="1328"/>
                    <a:pt x="848" y="1328"/>
                  </a:cubicBezTo>
                  <a:cubicBezTo>
                    <a:pt x="851" y="1329"/>
                    <a:pt x="854" y="1323"/>
                    <a:pt x="855" y="1326"/>
                  </a:cubicBezTo>
                  <a:close/>
                  <a:moveTo>
                    <a:pt x="809" y="1336"/>
                  </a:moveTo>
                  <a:cubicBezTo>
                    <a:pt x="812" y="1336"/>
                    <a:pt x="820" y="1332"/>
                    <a:pt x="820" y="1335"/>
                  </a:cubicBezTo>
                  <a:cubicBezTo>
                    <a:pt x="818" y="1337"/>
                    <a:pt x="808" y="1340"/>
                    <a:pt x="809" y="1336"/>
                  </a:cubicBezTo>
                  <a:close/>
                  <a:moveTo>
                    <a:pt x="590" y="183"/>
                  </a:moveTo>
                  <a:cubicBezTo>
                    <a:pt x="594" y="183"/>
                    <a:pt x="597" y="182"/>
                    <a:pt x="601" y="181"/>
                  </a:cubicBezTo>
                  <a:cubicBezTo>
                    <a:pt x="601" y="183"/>
                    <a:pt x="601" y="183"/>
                    <a:pt x="601" y="183"/>
                  </a:cubicBezTo>
                  <a:cubicBezTo>
                    <a:pt x="598" y="183"/>
                    <a:pt x="594" y="184"/>
                    <a:pt x="590" y="185"/>
                  </a:cubicBezTo>
                  <a:lnTo>
                    <a:pt x="590" y="183"/>
                  </a:lnTo>
                  <a:close/>
                  <a:moveTo>
                    <a:pt x="1096" y="322"/>
                  </a:moveTo>
                  <a:cubicBezTo>
                    <a:pt x="1099" y="324"/>
                    <a:pt x="1101" y="326"/>
                    <a:pt x="1101" y="328"/>
                  </a:cubicBezTo>
                  <a:cubicBezTo>
                    <a:pt x="1100" y="330"/>
                    <a:pt x="1098" y="331"/>
                    <a:pt x="1094" y="327"/>
                  </a:cubicBezTo>
                  <a:cubicBezTo>
                    <a:pt x="1095" y="326"/>
                    <a:pt x="1097" y="328"/>
                    <a:pt x="1098" y="327"/>
                  </a:cubicBezTo>
                  <a:cubicBezTo>
                    <a:pt x="1100" y="326"/>
                    <a:pt x="1092" y="323"/>
                    <a:pt x="1096" y="322"/>
                  </a:cubicBezTo>
                  <a:close/>
                  <a:moveTo>
                    <a:pt x="1181" y="425"/>
                  </a:moveTo>
                  <a:cubicBezTo>
                    <a:pt x="1179" y="421"/>
                    <a:pt x="1177" y="416"/>
                    <a:pt x="1175" y="412"/>
                  </a:cubicBezTo>
                  <a:cubicBezTo>
                    <a:pt x="1180" y="415"/>
                    <a:pt x="1184" y="422"/>
                    <a:pt x="1181" y="425"/>
                  </a:cubicBezTo>
                  <a:close/>
                  <a:moveTo>
                    <a:pt x="905" y="1311"/>
                  </a:moveTo>
                  <a:cubicBezTo>
                    <a:pt x="901" y="1313"/>
                    <a:pt x="899" y="1312"/>
                    <a:pt x="896" y="1313"/>
                  </a:cubicBezTo>
                  <a:cubicBezTo>
                    <a:pt x="897" y="1311"/>
                    <a:pt x="901" y="1309"/>
                    <a:pt x="905" y="1308"/>
                  </a:cubicBezTo>
                  <a:cubicBezTo>
                    <a:pt x="905" y="1309"/>
                    <a:pt x="904" y="1310"/>
                    <a:pt x="905" y="1311"/>
                  </a:cubicBezTo>
                  <a:close/>
                  <a:moveTo>
                    <a:pt x="672" y="1343"/>
                  </a:moveTo>
                  <a:cubicBezTo>
                    <a:pt x="675" y="1343"/>
                    <a:pt x="682" y="1342"/>
                    <a:pt x="680" y="1345"/>
                  </a:cubicBezTo>
                  <a:cubicBezTo>
                    <a:pt x="676" y="1345"/>
                    <a:pt x="672" y="1346"/>
                    <a:pt x="672" y="1343"/>
                  </a:cubicBezTo>
                  <a:close/>
                  <a:moveTo>
                    <a:pt x="658" y="1342"/>
                  </a:moveTo>
                  <a:cubicBezTo>
                    <a:pt x="663" y="1343"/>
                    <a:pt x="666" y="1340"/>
                    <a:pt x="666" y="1344"/>
                  </a:cubicBezTo>
                  <a:cubicBezTo>
                    <a:pt x="664" y="1345"/>
                    <a:pt x="658" y="1344"/>
                    <a:pt x="658" y="1342"/>
                  </a:cubicBezTo>
                  <a:close/>
                  <a:moveTo>
                    <a:pt x="1148" y="377"/>
                  </a:moveTo>
                  <a:cubicBezTo>
                    <a:pt x="1152" y="382"/>
                    <a:pt x="1152" y="382"/>
                    <a:pt x="1152" y="382"/>
                  </a:cubicBezTo>
                  <a:cubicBezTo>
                    <a:pt x="1150" y="385"/>
                    <a:pt x="1145" y="379"/>
                    <a:pt x="1148" y="377"/>
                  </a:cubicBezTo>
                  <a:close/>
                  <a:moveTo>
                    <a:pt x="1157" y="388"/>
                  </a:moveTo>
                  <a:cubicBezTo>
                    <a:pt x="1161" y="393"/>
                    <a:pt x="1163" y="396"/>
                    <a:pt x="1161" y="399"/>
                  </a:cubicBezTo>
                  <a:cubicBezTo>
                    <a:pt x="1159" y="398"/>
                    <a:pt x="1158" y="396"/>
                    <a:pt x="1157" y="393"/>
                  </a:cubicBezTo>
                  <a:cubicBezTo>
                    <a:pt x="1156" y="391"/>
                    <a:pt x="1156" y="389"/>
                    <a:pt x="1157" y="388"/>
                  </a:cubicBezTo>
                  <a:close/>
                  <a:moveTo>
                    <a:pt x="631" y="1341"/>
                  </a:moveTo>
                  <a:cubicBezTo>
                    <a:pt x="623" y="1340"/>
                    <a:pt x="623" y="1340"/>
                    <a:pt x="623" y="1340"/>
                  </a:cubicBezTo>
                  <a:cubicBezTo>
                    <a:pt x="622" y="1336"/>
                    <a:pt x="633" y="1338"/>
                    <a:pt x="631" y="1341"/>
                  </a:cubicBezTo>
                  <a:close/>
                  <a:moveTo>
                    <a:pt x="1192" y="437"/>
                  </a:moveTo>
                  <a:cubicBezTo>
                    <a:pt x="1189" y="439"/>
                    <a:pt x="1189" y="439"/>
                    <a:pt x="1189" y="439"/>
                  </a:cubicBezTo>
                  <a:cubicBezTo>
                    <a:pt x="1188" y="436"/>
                    <a:pt x="1182" y="431"/>
                    <a:pt x="1184" y="429"/>
                  </a:cubicBezTo>
                  <a:cubicBezTo>
                    <a:pt x="1186" y="428"/>
                    <a:pt x="1189" y="433"/>
                    <a:pt x="1192" y="437"/>
                  </a:cubicBezTo>
                  <a:close/>
                  <a:moveTo>
                    <a:pt x="1199" y="458"/>
                  </a:moveTo>
                  <a:cubicBezTo>
                    <a:pt x="1195" y="454"/>
                    <a:pt x="1199" y="453"/>
                    <a:pt x="1197" y="450"/>
                  </a:cubicBezTo>
                  <a:cubicBezTo>
                    <a:pt x="1196" y="447"/>
                    <a:pt x="1192" y="446"/>
                    <a:pt x="1192" y="442"/>
                  </a:cubicBezTo>
                  <a:cubicBezTo>
                    <a:pt x="1195" y="439"/>
                    <a:pt x="1196" y="447"/>
                    <a:pt x="1198" y="450"/>
                  </a:cubicBezTo>
                  <a:cubicBezTo>
                    <a:pt x="1200" y="453"/>
                    <a:pt x="1208" y="462"/>
                    <a:pt x="1206" y="467"/>
                  </a:cubicBezTo>
                  <a:cubicBezTo>
                    <a:pt x="1207" y="469"/>
                    <a:pt x="1206" y="466"/>
                    <a:pt x="1205" y="463"/>
                  </a:cubicBezTo>
                  <a:cubicBezTo>
                    <a:pt x="1204" y="460"/>
                    <a:pt x="1201" y="457"/>
                    <a:pt x="1199" y="458"/>
                  </a:cubicBezTo>
                  <a:close/>
                  <a:moveTo>
                    <a:pt x="1251" y="962"/>
                  </a:moveTo>
                  <a:cubicBezTo>
                    <a:pt x="1249" y="960"/>
                    <a:pt x="1254" y="947"/>
                    <a:pt x="1256" y="944"/>
                  </a:cubicBezTo>
                  <a:cubicBezTo>
                    <a:pt x="1259" y="946"/>
                    <a:pt x="1253" y="959"/>
                    <a:pt x="1251" y="962"/>
                  </a:cubicBezTo>
                  <a:close/>
                  <a:moveTo>
                    <a:pt x="1137" y="1145"/>
                  </a:moveTo>
                  <a:cubicBezTo>
                    <a:pt x="1134" y="1140"/>
                    <a:pt x="1144" y="1134"/>
                    <a:pt x="1147" y="1131"/>
                  </a:cubicBezTo>
                  <a:cubicBezTo>
                    <a:pt x="1150" y="1127"/>
                    <a:pt x="1154" y="1122"/>
                    <a:pt x="1158" y="1116"/>
                  </a:cubicBezTo>
                  <a:cubicBezTo>
                    <a:pt x="1160" y="1113"/>
                    <a:pt x="1163" y="1111"/>
                    <a:pt x="1165" y="1108"/>
                  </a:cubicBezTo>
                  <a:cubicBezTo>
                    <a:pt x="1167" y="1105"/>
                    <a:pt x="1169" y="1102"/>
                    <a:pt x="1171" y="1099"/>
                  </a:cubicBezTo>
                  <a:cubicBezTo>
                    <a:pt x="1172" y="1097"/>
                    <a:pt x="1176" y="1094"/>
                    <a:pt x="1178" y="1091"/>
                  </a:cubicBezTo>
                  <a:cubicBezTo>
                    <a:pt x="1179" y="1089"/>
                    <a:pt x="1179" y="1088"/>
                    <a:pt x="1180" y="1086"/>
                  </a:cubicBezTo>
                  <a:cubicBezTo>
                    <a:pt x="1180" y="1085"/>
                    <a:pt x="1181" y="1083"/>
                    <a:pt x="1181" y="1082"/>
                  </a:cubicBezTo>
                  <a:cubicBezTo>
                    <a:pt x="1183" y="1080"/>
                    <a:pt x="1186" y="1078"/>
                    <a:pt x="1188" y="1075"/>
                  </a:cubicBezTo>
                  <a:cubicBezTo>
                    <a:pt x="1192" y="1070"/>
                    <a:pt x="1197" y="1064"/>
                    <a:pt x="1200" y="1057"/>
                  </a:cubicBezTo>
                  <a:cubicBezTo>
                    <a:pt x="1204" y="1050"/>
                    <a:pt x="1208" y="1043"/>
                    <a:pt x="1211" y="1037"/>
                  </a:cubicBezTo>
                  <a:cubicBezTo>
                    <a:pt x="1214" y="1031"/>
                    <a:pt x="1218" y="1026"/>
                    <a:pt x="1221" y="1021"/>
                  </a:cubicBezTo>
                  <a:cubicBezTo>
                    <a:pt x="1224" y="1016"/>
                    <a:pt x="1225" y="1009"/>
                    <a:pt x="1227" y="1005"/>
                  </a:cubicBezTo>
                  <a:cubicBezTo>
                    <a:pt x="1229" y="1001"/>
                    <a:pt x="1232" y="999"/>
                    <a:pt x="1234" y="996"/>
                  </a:cubicBezTo>
                  <a:cubicBezTo>
                    <a:pt x="1236" y="992"/>
                    <a:pt x="1238" y="987"/>
                    <a:pt x="1239" y="983"/>
                  </a:cubicBezTo>
                  <a:cubicBezTo>
                    <a:pt x="1241" y="978"/>
                    <a:pt x="1243" y="974"/>
                    <a:pt x="1245" y="970"/>
                  </a:cubicBezTo>
                  <a:cubicBezTo>
                    <a:pt x="1248" y="971"/>
                    <a:pt x="1248" y="971"/>
                    <a:pt x="1248" y="971"/>
                  </a:cubicBezTo>
                  <a:cubicBezTo>
                    <a:pt x="1248" y="977"/>
                    <a:pt x="1245" y="977"/>
                    <a:pt x="1243" y="981"/>
                  </a:cubicBezTo>
                  <a:cubicBezTo>
                    <a:pt x="1238" y="991"/>
                    <a:pt x="1235" y="1000"/>
                    <a:pt x="1230" y="1009"/>
                  </a:cubicBezTo>
                  <a:cubicBezTo>
                    <a:pt x="1227" y="1017"/>
                    <a:pt x="1223" y="1024"/>
                    <a:pt x="1219" y="1032"/>
                  </a:cubicBezTo>
                  <a:cubicBezTo>
                    <a:pt x="1217" y="1035"/>
                    <a:pt x="1215" y="1038"/>
                    <a:pt x="1213" y="1042"/>
                  </a:cubicBezTo>
                  <a:cubicBezTo>
                    <a:pt x="1211" y="1045"/>
                    <a:pt x="1209" y="1048"/>
                    <a:pt x="1207" y="1051"/>
                  </a:cubicBezTo>
                  <a:cubicBezTo>
                    <a:pt x="1205" y="1054"/>
                    <a:pt x="1205" y="1056"/>
                    <a:pt x="1203" y="1059"/>
                  </a:cubicBezTo>
                  <a:cubicBezTo>
                    <a:pt x="1202" y="1061"/>
                    <a:pt x="1201" y="1063"/>
                    <a:pt x="1199" y="1065"/>
                  </a:cubicBezTo>
                  <a:cubicBezTo>
                    <a:pt x="1197" y="1067"/>
                    <a:pt x="1196" y="1068"/>
                    <a:pt x="1194" y="1070"/>
                  </a:cubicBezTo>
                  <a:cubicBezTo>
                    <a:pt x="1193" y="1073"/>
                    <a:pt x="1192" y="1076"/>
                    <a:pt x="1190" y="1079"/>
                  </a:cubicBezTo>
                  <a:cubicBezTo>
                    <a:pt x="1189" y="1081"/>
                    <a:pt x="1186" y="1083"/>
                    <a:pt x="1185" y="1085"/>
                  </a:cubicBezTo>
                  <a:cubicBezTo>
                    <a:pt x="1183" y="1088"/>
                    <a:pt x="1182" y="1092"/>
                    <a:pt x="1180" y="1095"/>
                  </a:cubicBezTo>
                  <a:cubicBezTo>
                    <a:pt x="1179" y="1097"/>
                    <a:pt x="1178" y="1097"/>
                    <a:pt x="1176" y="1099"/>
                  </a:cubicBezTo>
                  <a:cubicBezTo>
                    <a:pt x="1174" y="1101"/>
                    <a:pt x="1175" y="1102"/>
                    <a:pt x="1174" y="1104"/>
                  </a:cubicBezTo>
                  <a:cubicBezTo>
                    <a:pt x="1171" y="1107"/>
                    <a:pt x="1167" y="1110"/>
                    <a:pt x="1164" y="1114"/>
                  </a:cubicBezTo>
                  <a:cubicBezTo>
                    <a:pt x="1160" y="1118"/>
                    <a:pt x="1156" y="1124"/>
                    <a:pt x="1152" y="1129"/>
                  </a:cubicBezTo>
                  <a:cubicBezTo>
                    <a:pt x="1150" y="1132"/>
                    <a:pt x="1148" y="1135"/>
                    <a:pt x="1145" y="1137"/>
                  </a:cubicBezTo>
                  <a:cubicBezTo>
                    <a:pt x="1143" y="1140"/>
                    <a:pt x="1140" y="1142"/>
                    <a:pt x="1137" y="1145"/>
                  </a:cubicBezTo>
                  <a:close/>
                  <a:moveTo>
                    <a:pt x="841" y="1327"/>
                  </a:moveTo>
                  <a:cubicBezTo>
                    <a:pt x="840" y="1329"/>
                    <a:pt x="830" y="1330"/>
                    <a:pt x="831" y="1327"/>
                  </a:cubicBezTo>
                  <a:cubicBezTo>
                    <a:pt x="836" y="1325"/>
                    <a:pt x="838" y="1326"/>
                    <a:pt x="841" y="1327"/>
                  </a:cubicBezTo>
                  <a:close/>
                  <a:moveTo>
                    <a:pt x="797" y="1335"/>
                  </a:moveTo>
                  <a:cubicBezTo>
                    <a:pt x="797" y="1332"/>
                    <a:pt x="797" y="1332"/>
                    <a:pt x="797" y="1332"/>
                  </a:cubicBezTo>
                  <a:cubicBezTo>
                    <a:pt x="804" y="1332"/>
                    <a:pt x="811" y="1328"/>
                    <a:pt x="813" y="1332"/>
                  </a:cubicBezTo>
                  <a:cubicBezTo>
                    <a:pt x="807" y="1333"/>
                    <a:pt x="801" y="1333"/>
                    <a:pt x="797" y="1335"/>
                  </a:cubicBezTo>
                  <a:close/>
                  <a:moveTo>
                    <a:pt x="1232" y="520"/>
                  </a:moveTo>
                  <a:cubicBezTo>
                    <a:pt x="1230" y="516"/>
                    <a:pt x="1232" y="516"/>
                    <a:pt x="1230" y="513"/>
                  </a:cubicBezTo>
                  <a:cubicBezTo>
                    <a:pt x="1232" y="512"/>
                    <a:pt x="1236" y="520"/>
                    <a:pt x="1232" y="520"/>
                  </a:cubicBezTo>
                  <a:close/>
                  <a:moveTo>
                    <a:pt x="699" y="1337"/>
                  </a:moveTo>
                  <a:cubicBezTo>
                    <a:pt x="704" y="1337"/>
                    <a:pt x="706" y="1335"/>
                    <a:pt x="710" y="1337"/>
                  </a:cubicBezTo>
                  <a:cubicBezTo>
                    <a:pt x="702" y="1340"/>
                    <a:pt x="713" y="1336"/>
                    <a:pt x="713" y="1341"/>
                  </a:cubicBezTo>
                  <a:cubicBezTo>
                    <a:pt x="708" y="1343"/>
                    <a:pt x="699" y="1340"/>
                    <a:pt x="699" y="1337"/>
                  </a:cubicBezTo>
                  <a:close/>
                  <a:moveTo>
                    <a:pt x="524" y="1312"/>
                  </a:moveTo>
                  <a:cubicBezTo>
                    <a:pt x="529" y="1309"/>
                    <a:pt x="539" y="1318"/>
                    <a:pt x="545" y="1317"/>
                  </a:cubicBezTo>
                  <a:cubicBezTo>
                    <a:pt x="545" y="1318"/>
                    <a:pt x="547" y="1318"/>
                    <a:pt x="548" y="1319"/>
                  </a:cubicBezTo>
                  <a:cubicBezTo>
                    <a:pt x="544" y="1321"/>
                    <a:pt x="528" y="1315"/>
                    <a:pt x="524" y="1312"/>
                  </a:cubicBezTo>
                  <a:close/>
                  <a:moveTo>
                    <a:pt x="457" y="1282"/>
                  </a:moveTo>
                  <a:cubicBezTo>
                    <a:pt x="460" y="1281"/>
                    <a:pt x="465" y="1286"/>
                    <a:pt x="466" y="1287"/>
                  </a:cubicBezTo>
                  <a:cubicBezTo>
                    <a:pt x="463" y="1290"/>
                    <a:pt x="457" y="1284"/>
                    <a:pt x="457" y="1282"/>
                  </a:cubicBezTo>
                  <a:close/>
                  <a:moveTo>
                    <a:pt x="478" y="1292"/>
                  </a:moveTo>
                  <a:cubicBezTo>
                    <a:pt x="477" y="1294"/>
                    <a:pt x="471" y="1290"/>
                    <a:pt x="469" y="1289"/>
                  </a:cubicBezTo>
                  <a:cubicBezTo>
                    <a:pt x="469" y="1288"/>
                    <a:pt x="471" y="1289"/>
                    <a:pt x="473" y="1289"/>
                  </a:cubicBezTo>
                  <a:cubicBezTo>
                    <a:pt x="475" y="1290"/>
                    <a:pt x="477" y="1291"/>
                    <a:pt x="478" y="1292"/>
                  </a:cubicBezTo>
                  <a:close/>
                  <a:moveTo>
                    <a:pt x="431" y="1270"/>
                  </a:moveTo>
                  <a:cubicBezTo>
                    <a:pt x="432" y="1273"/>
                    <a:pt x="427" y="1267"/>
                    <a:pt x="424" y="1265"/>
                  </a:cubicBezTo>
                  <a:cubicBezTo>
                    <a:pt x="420" y="1262"/>
                    <a:pt x="416" y="1261"/>
                    <a:pt x="413" y="1259"/>
                  </a:cubicBezTo>
                  <a:cubicBezTo>
                    <a:pt x="416" y="1258"/>
                    <a:pt x="419" y="1259"/>
                    <a:pt x="423" y="1262"/>
                  </a:cubicBezTo>
                  <a:cubicBezTo>
                    <a:pt x="426" y="1265"/>
                    <a:pt x="429" y="1268"/>
                    <a:pt x="431" y="1270"/>
                  </a:cubicBezTo>
                  <a:close/>
                  <a:moveTo>
                    <a:pt x="400" y="1249"/>
                  </a:moveTo>
                  <a:cubicBezTo>
                    <a:pt x="405" y="1252"/>
                    <a:pt x="412" y="1253"/>
                    <a:pt x="410" y="1257"/>
                  </a:cubicBezTo>
                  <a:cubicBezTo>
                    <a:pt x="406" y="1255"/>
                    <a:pt x="399" y="1253"/>
                    <a:pt x="400" y="1249"/>
                  </a:cubicBezTo>
                  <a:close/>
                  <a:moveTo>
                    <a:pt x="312" y="1185"/>
                  </a:moveTo>
                  <a:cubicBezTo>
                    <a:pt x="311" y="1182"/>
                    <a:pt x="309" y="1177"/>
                    <a:pt x="303" y="1175"/>
                  </a:cubicBezTo>
                  <a:cubicBezTo>
                    <a:pt x="305" y="1171"/>
                    <a:pt x="309" y="1175"/>
                    <a:pt x="312" y="1179"/>
                  </a:cubicBezTo>
                  <a:cubicBezTo>
                    <a:pt x="315" y="1183"/>
                    <a:pt x="317" y="1187"/>
                    <a:pt x="312" y="1185"/>
                  </a:cubicBezTo>
                  <a:close/>
                  <a:moveTo>
                    <a:pt x="1176" y="427"/>
                  </a:moveTo>
                  <a:cubicBezTo>
                    <a:pt x="1175" y="428"/>
                    <a:pt x="1167" y="422"/>
                    <a:pt x="1170" y="420"/>
                  </a:cubicBezTo>
                  <a:cubicBezTo>
                    <a:pt x="1172" y="421"/>
                    <a:pt x="1174" y="424"/>
                    <a:pt x="1176" y="427"/>
                  </a:cubicBezTo>
                  <a:close/>
                  <a:moveTo>
                    <a:pt x="1178" y="431"/>
                  </a:moveTo>
                  <a:cubicBezTo>
                    <a:pt x="1180" y="431"/>
                    <a:pt x="1185" y="440"/>
                    <a:pt x="1183" y="441"/>
                  </a:cubicBezTo>
                  <a:cubicBezTo>
                    <a:pt x="1178" y="436"/>
                    <a:pt x="1181" y="435"/>
                    <a:pt x="1178" y="431"/>
                  </a:cubicBezTo>
                  <a:close/>
                  <a:moveTo>
                    <a:pt x="330" y="1193"/>
                  </a:moveTo>
                  <a:cubicBezTo>
                    <a:pt x="331" y="1195"/>
                    <a:pt x="334" y="1197"/>
                    <a:pt x="336" y="1199"/>
                  </a:cubicBezTo>
                  <a:cubicBezTo>
                    <a:pt x="338" y="1201"/>
                    <a:pt x="339" y="1203"/>
                    <a:pt x="337" y="1204"/>
                  </a:cubicBezTo>
                  <a:cubicBezTo>
                    <a:pt x="333" y="1200"/>
                    <a:pt x="330" y="1201"/>
                    <a:pt x="331" y="1197"/>
                  </a:cubicBezTo>
                  <a:cubicBezTo>
                    <a:pt x="331" y="1196"/>
                    <a:pt x="328" y="1194"/>
                    <a:pt x="330" y="1193"/>
                  </a:cubicBezTo>
                  <a:close/>
                  <a:moveTo>
                    <a:pt x="260" y="1126"/>
                  </a:moveTo>
                  <a:cubicBezTo>
                    <a:pt x="262" y="1124"/>
                    <a:pt x="269" y="1132"/>
                    <a:pt x="266" y="1133"/>
                  </a:cubicBezTo>
                  <a:cubicBezTo>
                    <a:pt x="262" y="1130"/>
                    <a:pt x="261" y="1129"/>
                    <a:pt x="260" y="1126"/>
                  </a:cubicBezTo>
                  <a:close/>
                  <a:moveTo>
                    <a:pt x="1206" y="476"/>
                  </a:moveTo>
                  <a:cubicBezTo>
                    <a:pt x="1209" y="480"/>
                    <a:pt x="1210" y="484"/>
                    <a:pt x="1211" y="487"/>
                  </a:cubicBezTo>
                  <a:cubicBezTo>
                    <a:pt x="1209" y="486"/>
                    <a:pt x="1202" y="477"/>
                    <a:pt x="1206" y="476"/>
                  </a:cubicBezTo>
                  <a:close/>
                  <a:moveTo>
                    <a:pt x="656" y="1334"/>
                  </a:moveTo>
                  <a:cubicBezTo>
                    <a:pt x="652" y="1333"/>
                    <a:pt x="645" y="1334"/>
                    <a:pt x="647" y="1331"/>
                  </a:cubicBezTo>
                  <a:cubicBezTo>
                    <a:pt x="650" y="1332"/>
                    <a:pt x="657" y="1331"/>
                    <a:pt x="656" y="1334"/>
                  </a:cubicBezTo>
                  <a:close/>
                  <a:moveTo>
                    <a:pt x="536" y="1311"/>
                  </a:moveTo>
                  <a:cubicBezTo>
                    <a:pt x="524" y="1306"/>
                    <a:pt x="519" y="1304"/>
                    <a:pt x="509" y="1299"/>
                  </a:cubicBezTo>
                  <a:cubicBezTo>
                    <a:pt x="512" y="1296"/>
                    <a:pt x="516" y="1301"/>
                    <a:pt x="519" y="1302"/>
                  </a:cubicBezTo>
                  <a:cubicBezTo>
                    <a:pt x="524" y="1303"/>
                    <a:pt x="529" y="1301"/>
                    <a:pt x="536" y="1304"/>
                  </a:cubicBezTo>
                  <a:cubicBezTo>
                    <a:pt x="537" y="1307"/>
                    <a:pt x="535" y="1307"/>
                    <a:pt x="536" y="1311"/>
                  </a:cubicBezTo>
                  <a:close/>
                  <a:moveTo>
                    <a:pt x="344" y="1208"/>
                  </a:moveTo>
                  <a:cubicBezTo>
                    <a:pt x="345" y="1204"/>
                    <a:pt x="349" y="1211"/>
                    <a:pt x="352" y="1213"/>
                  </a:cubicBezTo>
                  <a:cubicBezTo>
                    <a:pt x="354" y="1215"/>
                    <a:pt x="355" y="1215"/>
                    <a:pt x="357" y="1217"/>
                  </a:cubicBezTo>
                  <a:cubicBezTo>
                    <a:pt x="359" y="1218"/>
                    <a:pt x="361" y="1219"/>
                    <a:pt x="362" y="1221"/>
                  </a:cubicBezTo>
                  <a:cubicBezTo>
                    <a:pt x="356" y="1221"/>
                    <a:pt x="347" y="1210"/>
                    <a:pt x="344" y="1208"/>
                  </a:cubicBezTo>
                  <a:close/>
                  <a:moveTo>
                    <a:pt x="244" y="1105"/>
                  </a:moveTo>
                  <a:cubicBezTo>
                    <a:pt x="246" y="1103"/>
                    <a:pt x="253" y="1112"/>
                    <a:pt x="252" y="1114"/>
                  </a:cubicBezTo>
                  <a:cubicBezTo>
                    <a:pt x="250" y="1117"/>
                    <a:pt x="244" y="1107"/>
                    <a:pt x="244" y="1105"/>
                  </a:cubicBezTo>
                  <a:close/>
                  <a:moveTo>
                    <a:pt x="231" y="1084"/>
                  </a:moveTo>
                  <a:cubicBezTo>
                    <a:pt x="234" y="1088"/>
                    <a:pt x="238" y="1093"/>
                    <a:pt x="238" y="1096"/>
                  </a:cubicBezTo>
                  <a:cubicBezTo>
                    <a:pt x="236" y="1097"/>
                    <a:pt x="227" y="1085"/>
                    <a:pt x="231" y="1084"/>
                  </a:cubicBezTo>
                  <a:close/>
                  <a:moveTo>
                    <a:pt x="1267" y="689"/>
                  </a:moveTo>
                  <a:cubicBezTo>
                    <a:pt x="1266" y="688"/>
                    <a:pt x="1265" y="688"/>
                    <a:pt x="1264" y="690"/>
                  </a:cubicBezTo>
                  <a:cubicBezTo>
                    <a:pt x="1264" y="696"/>
                    <a:pt x="1265" y="698"/>
                    <a:pt x="1265" y="703"/>
                  </a:cubicBezTo>
                  <a:cubicBezTo>
                    <a:pt x="1265" y="706"/>
                    <a:pt x="1264" y="707"/>
                    <a:pt x="1264" y="710"/>
                  </a:cubicBezTo>
                  <a:cubicBezTo>
                    <a:pt x="1264" y="711"/>
                    <a:pt x="1265" y="713"/>
                    <a:pt x="1265" y="715"/>
                  </a:cubicBezTo>
                  <a:cubicBezTo>
                    <a:pt x="1265" y="716"/>
                    <a:pt x="1265" y="718"/>
                    <a:pt x="1265" y="720"/>
                  </a:cubicBezTo>
                  <a:cubicBezTo>
                    <a:pt x="1266" y="724"/>
                    <a:pt x="1266" y="728"/>
                    <a:pt x="1266" y="732"/>
                  </a:cubicBezTo>
                  <a:cubicBezTo>
                    <a:pt x="1266" y="738"/>
                    <a:pt x="1269" y="732"/>
                    <a:pt x="1269" y="735"/>
                  </a:cubicBezTo>
                  <a:cubicBezTo>
                    <a:pt x="1270" y="738"/>
                    <a:pt x="1268" y="738"/>
                    <a:pt x="1267" y="738"/>
                  </a:cubicBezTo>
                  <a:cubicBezTo>
                    <a:pt x="1267" y="741"/>
                    <a:pt x="1269" y="740"/>
                    <a:pt x="1269" y="743"/>
                  </a:cubicBezTo>
                  <a:cubicBezTo>
                    <a:pt x="1269" y="745"/>
                    <a:pt x="1268" y="745"/>
                    <a:pt x="1268" y="747"/>
                  </a:cubicBezTo>
                  <a:cubicBezTo>
                    <a:pt x="1268" y="752"/>
                    <a:pt x="1269" y="753"/>
                    <a:pt x="1268" y="758"/>
                  </a:cubicBezTo>
                  <a:cubicBezTo>
                    <a:pt x="1268" y="760"/>
                    <a:pt x="1267" y="761"/>
                    <a:pt x="1266" y="762"/>
                  </a:cubicBezTo>
                  <a:cubicBezTo>
                    <a:pt x="1266" y="763"/>
                    <a:pt x="1265" y="768"/>
                    <a:pt x="1265" y="772"/>
                  </a:cubicBezTo>
                  <a:cubicBezTo>
                    <a:pt x="1264" y="777"/>
                    <a:pt x="1263" y="782"/>
                    <a:pt x="1263" y="785"/>
                  </a:cubicBezTo>
                  <a:cubicBezTo>
                    <a:pt x="1264" y="791"/>
                    <a:pt x="1265" y="791"/>
                    <a:pt x="1266" y="797"/>
                  </a:cubicBezTo>
                  <a:cubicBezTo>
                    <a:pt x="1264" y="798"/>
                    <a:pt x="1265" y="802"/>
                    <a:pt x="1264" y="805"/>
                  </a:cubicBezTo>
                  <a:cubicBezTo>
                    <a:pt x="1264" y="805"/>
                    <a:pt x="1262" y="804"/>
                    <a:pt x="1262" y="805"/>
                  </a:cubicBezTo>
                  <a:cubicBezTo>
                    <a:pt x="1261" y="807"/>
                    <a:pt x="1262" y="811"/>
                    <a:pt x="1260" y="813"/>
                  </a:cubicBezTo>
                  <a:cubicBezTo>
                    <a:pt x="1260" y="814"/>
                    <a:pt x="1259" y="814"/>
                    <a:pt x="1259" y="815"/>
                  </a:cubicBezTo>
                  <a:cubicBezTo>
                    <a:pt x="1257" y="819"/>
                    <a:pt x="1256" y="824"/>
                    <a:pt x="1256" y="831"/>
                  </a:cubicBezTo>
                  <a:cubicBezTo>
                    <a:pt x="1256" y="834"/>
                    <a:pt x="1257" y="835"/>
                    <a:pt x="1257" y="839"/>
                  </a:cubicBezTo>
                  <a:cubicBezTo>
                    <a:pt x="1255" y="838"/>
                    <a:pt x="1254" y="840"/>
                    <a:pt x="1252" y="843"/>
                  </a:cubicBezTo>
                  <a:cubicBezTo>
                    <a:pt x="1251" y="846"/>
                    <a:pt x="1253" y="849"/>
                    <a:pt x="1252" y="853"/>
                  </a:cubicBezTo>
                  <a:cubicBezTo>
                    <a:pt x="1251" y="857"/>
                    <a:pt x="1248" y="859"/>
                    <a:pt x="1246" y="863"/>
                  </a:cubicBezTo>
                  <a:cubicBezTo>
                    <a:pt x="1245" y="866"/>
                    <a:pt x="1245" y="871"/>
                    <a:pt x="1244" y="876"/>
                  </a:cubicBezTo>
                  <a:cubicBezTo>
                    <a:pt x="1243" y="879"/>
                    <a:pt x="1241" y="881"/>
                    <a:pt x="1240" y="884"/>
                  </a:cubicBezTo>
                  <a:cubicBezTo>
                    <a:pt x="1239" y="888"/>
                    <a:pt x="1238" y="893"/>
                    <a:pt x="1237" y="896"/>
                  </a:cubicBezTo>
                  <a:cubicBezTo>
                    <a:pt x="1237" y="897"/>
                    <a:pt x="1234" y="900"/>
                    <a:pt x="1234" y="901"/>
                  </a:cubicBezTo>
                  <a:cubicBezTo>
                    <a:pt x="1234" y="901"/>
                    <a:pt x="1235" y="913"/>
                    <a:pt x="1231" y="914"/>
                  </a:cubicBezTo>
                  <a:cubicBezTo>
                    <a:pt x="1228" y="914"/>
                    <a:pt x="1230" y="915"/>
                    <a:pt x="1229" y="919"/>
                  </a:cubicBezTo>
                  <a:cubicBezTo>
                    <a:pt x="1228" y="921"/>
                    <a:pt x="1224" y="925"/>
                    <a:pt x="1228" y="927"/>
                  </a:cubicBezTo>
                  <a:cubicBezTo>
                    <a:pt x="1226" y="931"/>
                    <a:pt x="1224" y="928"/>
                    <a:pt x="1222" y="931"/>
                  </a:cubicBezTo>
                  <a:cubicBezTo>
                    <a:pt x="1221" y="933"/>
                    <a:pt x="1222" y="935"/>
                    <a:pt x="1221" y="938"/>
                  </a:cubicBezTo>
                  <a:cubicBezTo>
                    <a:pt x="1220" y="939"/>
                    <a:pt x="1218" y="939"/>
                    <a:pt x="1218" y="942"/>
                  </a:cubicBezTo>
                  <a:cubicBezTo>
                    <a:pt x="1217" y="947"/>
                    <a:pt x="1219" y="943"/>
                    <a:pt x="1220" y="946"/>
                  </a:cubicBezTo>
                  <a:cubicBezTo>
                    <a:pt x="1218" y="949"/>
                    <a:pt x="1217" y="949"/>
                    <a:pt x="1216" y="952"/>
                  </a:cubicBezTo>
                  <a:cubicBezTo>
                    <a:pt x="1215" y="955"/>
                    <a:pt x="1216" y="962"/>
                    <a:pt x="1213" y="962"/>
                  </a:cubicBezTo>
                  <a:cubicBezTo>
                    <a:pt x="1208" y="962"/>
                    <a:pt x="1213" y="963"/>
                    <a:pt x="1210" y="967"/>
                  </a:cubicBezTo>
                  <a:cubicBezTo>
                    <a:pt x="1209" y="969"/>
                    <a:pt x="1205" y="970"/>
                    <a:pt x="1203" y="972"/>
                  </a:cubicBezTo>
                  <a:cubicBezTo>
                    <a:pt x="1203" y="975"/>
                    <a:pt x="1202" y="979"/>
                    <a:pt x="1199" y="984"/>
                  </a:cubicBezTo>
                  <a:cubicBezTo>
                    <a:pt x="1197" y="988"/>
                    <a:pt x="1194" y="992"/>
                    <a:pt x="1192" y="993"/>
                  </a:cubicBezTo>
                  <a:cubicBezTo>
                    <a:pt x="1191" y="995"/>
                    <a:pt x="1190" y="997"/>
                    <a:pt x="1189" y="999"/>
                  </a:cubicBezTo>
                  <a:cubicBezTo>
                    <a:pt x="1188" y="1001"/>
                    <a:pt x="1188" y="1002"/>
                    <a:pt x="1189" y="1003"/>
                  </a:cubicBezTo>
                  <a:cubicBezTo>
                    <a:pt x="1186" y="1006"/>
                    <a:pt x="1188" y="1000"/>
                    <a:pt x="1185" y="1003"/>
                  </a:cubicBezTo>
                  <a:cubicBezTo>
                    <a:pt x="1182" y="1009"/>
                    <a:pt x="1182" y="1013"/>
                    <a:pt x="1176" y="1021"/>
                  </a:cubicBezTo>
                  <a:cubicBezTo>
                    <a:pt x="1172" y="1026"/>
                    <a:pt x="1164" y="1029"/>
                    <a:pt x="1167" y="1036"/>
                  </a:cubicBezTo>
                  <a:cubicBezTo>
                    <a:pt x="1163" y="1036"/>
                    <a:pt x="1163" y="1042"/>
                    <a:pt x="1159" y="1045"/>
                  </a:cubicBezTo>
                  <a:cubicBezTo>
                    <a:pt x="1159" y="1045"/>
                    <a:pt x="1155" y="1047"/>
                    <a:pt x="1154" y="1048"/>
                  </a:cubicBezTo>
                  <a:cubicBezTo>
                    <a:pt x="1153" y="1049"/>
                    <a:pt x="1152" y="1052"/>
                    <a:pt x="1151" y="1053"/>
                  </a:cubicBezTo>
                  <a:cubicBezTo>
                    <a:pt x="1150" y="1054"/>
                    <a:pt x="1148" y="1056"/>
                    <a:pt x="1146" y="1058"/>
                  </a:cubicBezTo>
                  <a:cubicBezTo>
                    <a:pt x="1145" y="1059"/>
                    <a:pt x="1144" y="1060"/>
                    <a:pt x="1143" y="1061"/>
                  </a:cubicBezTo>
                  <a:cubicBezTo>
                    <a:pt x="1142" y="1062"/>
                    <a:pt x="1141" y="1063"/>
                    <a:pt x="1140" y="1065"/>
                  </a:cubicBezTo>
                  <a:cubicBezTo>
                    <a:pt x="1138" y="1067"/>
                    <a:pt x="1138" y="1070"/>
                    <a:pt x="1136" y="1073"/>
                  </a:cubicBezTo>
                  <a:cubicBezTo>
                    <a:pt x="1134" y="1075"/>
                    <a:pt x="1133" y="1074"/>
                    <a:pt x="1132" y="1076"/>
                  </a:cubicBezTo>
                  <a:cubicBezTo>
                    <a:pt x="1131" y="1077"/>
                    <a:pt x="1130" y="1081"/>
                    <a:pt x="1128" y="1079"/>
                  </a:cubicBezTo>
                  <a:cubicBezTo>
                    <a:pt x="1125" y="1081"/>
                    <a:pt x="1126" y="1083"/>
                    <a:pt x="1124" y="1085"/>
                  </a:cubicBezTo>
                  <a:cubicBezTo>
                    <a:pt x="1122" y="1087"/>
                    <a:pt x="1121" y="1086"/>
                    <a:pt x="1119" y="1088"/>
                  </a:cubicBezTo>
                  <a:cubicBezTo>
                    <a:pt x="1116" y="1092"/>
                    <a:pt x="1115" y="1094"/>
                    <a:pt x="1112" y="1097"/>
                  </a:cubicBezTo>
                  <a:cubicBezTo>
                    <a:pt x="1111" y="1097"/>
                    <a:pt x="1111" y="1099"/>
                    <a:pt x="1110" y="1099"/>
                  </a:cubicBezTo>
                  <a:cubicBezTo>
                    <a:pt x="1110" y="1099"/>
                    <a:pt x="1109" y="1098"/>
                    <a:pt x="1109" y="1098"/>
                  </a:cubicBezTo>
                  <a:cubicBezTo>
                    <a:pt x="1106" y="1100"/>
                    <a:pt x="1102" y="1105"/>
                    <a:pt x="1101" y="1106"/>
                  </a:cubicBezTo>
                  <a:cubicBezTo>
                    <a:pt x="1099" y="1108"/>
                    <a:pt x="1098" y="1112"/>
                    <a:pt x="1096" y="1114"/>
                  </a:cubicBezTo>
                  <a:cubicBezTo>
                    <a:pt x="1094" y="1116"/>
                    <a:pt x="1092" y="1115"/>
                    <a:pt x="1090" y="1117"/>
                  </a:cubicBezTo>
                  <a:cubicBezTo>
                    <a:pt x="1087" y="1119"/>
                    <a:pt x="1088" y="1121"/>
                    <a:pt x="1086" y="1122"/>
                  </a:cubicBezTo>
                  <a:cubicBezTo>
                    <a:pt x="1084" y="1124"/>
                    <a:pt x="1082" y="1125"/>
                    <a:pt x="1080" y="1126"/>
                  </a:cubicBezTo>
                  <a:cubicBezTo>
                    <a:pt x="1079" y="1127"/>
                    <a:pt x="1077" y="1129"/>
                    <a:pt x="1076" y="1131"/>
                  </a:cubicBezTo>
                  <a:cubicBezTo>
                    <a:pt x="1074" y="1133"/>
                    <a:pt x="1072" y="1135"/>
                    <a:pt x="1069" y="1137"/>
                  </a:cubicBezTo>
                  <a:cubicBezTo>
                    <a:pt x="1067" y="1138"/>
                    <a:pt x="1066" y="1138"/>
                    <a:pt x="1064" y="1140"/>
                  </a:cubicBezTo>
                  <a:cubicBezTo>
                    <a:pt x="1062" y="1141"/>
                    <a:pt x="1060" y="1144"/>
                    <a:pt x="1058" y="1145"/>
                  </a:cubicBezTo>
                  <a:cubicBezTo>
                    <a:pt x="1057" y="1146"/>
                    <a:pt x="1055" y="1146"/>
                    <a:pt x="1054" y="1147"/>
                  </a:cubicBezTo>
                  <a:cubicBezTo>
                    <a:pt x="1051" y="1149"/>
                    <a:pt x="1047" y="1152"/>
                    <a:pt x="1044" y="1154"/>
                  </a:cubicBezTo>
                  <a:cubicBezTo>
                    <a:pt x="1043" y="1155"/>
                    <a:pt x="1043" y="1156"/>
                    <a:pt x="1042" y="1157"/>
                  </a:cubicBezTo>
                  <a:cubicBezTo>
                    <a:pt x="1040" y="1158"/>
                    <a:pt x="1038" y="1158"/>
                    <a:pt x="1036" y="1159"/>
                  </a:cubicBezTo>
                  <a:cubicBezTo>
                    <a:pt x="1034" y="1161"/>
                    <a:pt x="1032" y="1163"/>
                    <a:pt x="1029" y="1165"/>
                  </a:cubicBezTo>
                  <a:cubicBezTo>
                    <a:pt x="1027" y="1166"/>
                    <a:pt x="1024" y="1168"/>
                    <a:pt x="1022" y="1170"/>
                  </a:cubicBezTo>
                  <a:cubicBezTo>
                    <a:pt x="1019" y="1172"/>
                    <a:pt x="1015" y="1173"/>
                    <a:pt x="1013" y="1175"/>
                  </a:cubicBezTo>
                  <a:cubicBezTo>
                    <a:pt x="1010" y="1177"/>
                    <a:pt x="1007" y="1179"/>
                    <a:pt x="1004" y="1181"/>
                  </a:cubicBezTo>
                  <a:cubicBezTo>
                    <a:pt x="1002" y="1182"/>
                    <a:pt x="999" y="1182"/>
                    <a:pt x="997" y="1184"/>
                  </a:cubicBezTo>
                  <a:cubicBezTo>
                    <a:pt x="995" y="1185"/>
                    <a:pt x="991" y="1189"/>
                    <a:pt x="987" y="1191"/>
                  </a:cubicBezTo>
                  <a:cubicBezTo>
                    <a:pt x="986" y="1191"/>
                    <a:pt x="983" y="1192"/>
                    <a:pt x="981" y="1192"/>
                  </a:cubicBezTo>
                  <a:cubicBezTo>
                    <a:pt x="973" y="1197"/>
                    <a:pt x="965" y="1204"/>
                    <a:pt x="956" y="1203"/>
                  </a:cubicBezTo>
                  <a:cubicBezTo>
                    <a:pt x="958" y="1201"/>
                    <a:pt x="960" y="1200"/>
                    <a:pt x="964" y="1198"/>
                  </a:cubicBezTo>
                  <a:cubicBezTo>
                    <a:pt x="967" y="1197"/>
                    <a:pt x="970" y="1196"/>
                    <a:pt x="973" y="1194"/>
                  </a:cubicBezTo>
                  <a:cubicBezTo>
                    <a:pt x="975" y="1193"/>
                    <a:pt x="978" y="1191"/>
                    <a:pt x="980" y="1190"/>
                  </a:cubicBezTo>
                  <a:cubicBezTo>
                    <a:pt x="982" y="1189"/>
                    <a:pt x="983" y="1190"/>
                    <a:pt x="984" y="1189"/>
                  </a:cubicBezTo>
                  <a:cubicBezTo>
                    <a:pt x="986" y="1189"/>
                    <a:pt x="986" y="1188"/>
                    <a:pt x="986" y="1187"/>
                  </a:cubicBezTo>
                  <a:cubicBezTo>
                    <a:pt x="986" y="1187"/>
                    <a:pt x="988" y="1187"/>
                    <a:pt x="989" y="1186"/>
                  </a:cubicBezTo>
                  <a:cubicBezTo>
                    <a:pt x="991" y="1186"/>
                    <a:pt x="992" y="1185"/>
                    <a:pt x="993" y="1185"/>
                  </a:cubicBezTo>
                  <a:cubicBezTo>
                    <a:pt x="994" y="1184"/>
                    <a:pt x="995" y="1182"/>
                    <a:pt x="997" y="1181"/>
                  </a:cubicBezTo>
                  <a:cubicBezTo>
                    <a:pt x="999" y="1179"/>
                    <a:pt x="1003" y="1179"/>
                    <a:pt x="1006" y="1177"/>
                  </a:cubicBezTo>
                  <a:cubicBezTo>
                    <a:pt x="1010" y="1175"/>
                    <a:pt x="1014" y="1171"/>
                    <a:pt x="1018" y="1167"/>
                  </a:cubicBezTo>
                  <a:cubicBezTo>
                    <a:pt x="1022" y="1164"/>
                    <a:pt x="1027" y="1161"/>
                    <a:pt x="1030" y="1160"/>
                  </a:cubicBezTo>
                  <a:cubicBezTo>
                    <a:pt x="1031" y="1160"/>
                    <a:pt x="1029" y="1163"/>
                    <a:pt x="1028" y="1163"/>
                  </a:cubicBezTo>
                  <a:cubicBezTo>
                    <a:pt x="1033" y="1160"/>
                    <a:pt x="1035" y="1155"/>
                    <a:pt x="1040" y="1152"/>
                  </a:cubicBezTo>
                  <a:cubicBezTo>
                    <a:pt x="1041" y="1151"/>
                    <a:pt x="1044" y="1152"/>
                    <a:pt x="1045" y="1151"/>
                  </a:cubicBezTo>
                  <a:cubicBezTo>
                    <a:pt x="1047" y="1149"/>
                    <a:pt x="1047" y="1148"/>
                    <a:pt x="1048" y="1147"/>
                  </a:cubicBezTo>
                  <a:cubicBezTo>
                    <a:pt x="1051" y="1145"/>
                    <a:pt x="1061" y="1137"/>
                    <a:pt x="1066" y="1133"/>
                  </a:cubicBezTo>
                  <a:cubicBezTo>
                    <a:pt x="1066" y="1132"/>
                    <a:pt x="1066" y="1131"/>
                    <a:pt x="1068" y="1130"/>
                  </a:cubicBezTo>
                  <a:cubicBezTo>
                    <a:pt x="1069" y="1129"/>
                    <a:pt x="1071" y="1129"/>
                    <a:pt x="1071" y="1129"/>
                  </a:cubicBezTo>
                  <a:cubicBezTo>
                    <a:pt x="1072" y="1128"/>
                    <a:pt x="1073" y="1127"/>
                    <a:pt x="1074" y="1126"/>
                  </a:cubicBezTo>
                  <a:cubicBezTo>
                    <a:pt x="1076" y="1125"/>
                    <a:pt x="1078" y="1124"/>
                    <a:pt x="1079" y="1123"/>
                  </a:cubicBezTo>
                  <a:cubicBezTo>
                    <a:pt x="1080" y="1123"/>
                    <a:pt x="1081" y="1120"/>
                    <a:pt x="1083" y="1118"/>
                  </a:cubicBezTo>
                  <a:cubicBezTo>
                    <a:pt x="1087" y="1115"/>
                    <a:pt x="1092" y="1110"/>
                    <a:pt x="1096" y="1106"/>
                  </a:cubicBezTo>
                  <a:cubicBezTo>
                    <a:pt x="1099" y="1103"/>
                    <a:pt x="1101" y="1100"/>
                    <a:pt x="1104" y="1098"/>
                  </a:cubicBezTo>
                  <a:cubicBezTo>
                    <a:pt x="1105" y="1096"/>
                    <a:pt x="1108" y="1095"/>
                    <a:pt x="1109" y="1093"/>
                  </a:cubicBezTo>
                  <a:cubicBezTo>
                    <a:pt x="1112" y="1090"/>
                    <a:pt x="1114" y="1087"/>
                    <a:pt x="1116" y="1084"/>
                  </a:cubicBezTo>
                  <a:cubicBezTo>
                    <a:pt x="1117" y="1082"/>
                    <a:pt x="1120" y="1079"/>
                    <a:pt x="1123" y="1076"/>
                  </a:cubicBezTo>
                  <a:cubicBezTo>
                    <a:pt x="1125" y="1072"/>
                    <a:pt x="1128" y="1069"/>
                    <a:pt x="1129" y="1069"/>
                  </a:cubicBezTo>
                  <a:cubicBezTo>
                    <a:pt x="1133" y="1068"/>
                    <a:pt x="1130" y="1069"/>
                    <a:pt x="1134" y="1064"/>
                  </a:cubicBezTo>
                  <a:cubicBezTo>
                    <a:pt x="1136" y="1062"/>
                    <a:pt x="1138" y="1061"/>
                    <a:pt x="1139" y="1060"/>
                  </a:cubicBezTo>
                  <a:cubicBezTo>
                    <a:pt x="1140" y="1058"/>
                    <a:pt x="1139" y="1058"/>
                    <a:pt x="1141" y="1055"/>
                  </a:cubicBezTo>
                  <a:cubicBezTo>
                    <a:pt x="1140" y="1055"/>
                    <a:pt x="1142" y="1055"/>
                    <a:pt x="1142" y="1054"/>
                  </a:cubicBezTo>
                  <a:cubicBezTo>
                    <a:pt x="1142" y="1054"/>
                    <a:pt x="1141" y="1053"/>
                    <a:pt x="1142" y="1052"/>
                  </a:cubicBezTo>
                  <a:cubicBezTo>
                    <a:pt x="1143" y="1050"/>
                    <a:pt x="1146" y="1049"/>
                    <a:pt x="1147" y="1047"/>
                  </a:cubicBezTo>
                  <a:cubicBezTo>
                    <a:pt x="1150" y="1044"/>
                    <a:pt x="1152" y="1041"/>
                    <a:pt x="1154" y="1038"/>
                  </a:cubicBezTo>
                  <a:cubicBezTo>
                    <a:pt x="1155" y="1035"/>
                    <a:pt x="1157" y="1032"/>
                    <a:pt x="1158" y="1030"/>
                  </a:cubicBezTo>
                  <a:cubicBezTo>
                    <a:pt x="1161" y="1027"/>
                    <a:pt x="1165" y="1025"/>
                    <a:pt x="1168" y="1021"/>
                  </a:cubicBezTo>
                  <a:cubicBezTo>
                    <a:pt x="1170" y="1019"/>
                    <a:pt x="1171" y="1015"/>
                    <a:pt x="1172" y="1012"/>
                  </a:cubicBezTo>
                  <a:cubicBezTo>
                    <a:pt x="1176" y="1004"/>
                    <a:pt x="1184" y="995"/>
                    <a:pt x="1188" y="986"/>
                  </a:cubicBezTo>
                  <a:cubicBezTo>
                    <a:pt x="1189" y="984"/>
                    <a:pt x="1190" y="981"/>
                    <a:pt x="1190" y="979"/>
                  </a:cubicBezTo>
                  <a:cubicBezTo>
                    <a:pt x="1192" y="978"/>
                    <a:pt x="1194" y="975"/>
                    <a:pt x="1196" y="972"/>
                  </a:cubicBezTo>
                  <a:cubicBezTo>
                    <a:pt x="1198" y="969"/>
                    <a:pt x="1200" y="965"/>
                    <a:pt x="1202" y="961"/>
                  </a:cubicBezTo>
                  <a:cubicBezTo>
                    <a:pt x="1204" y="957"/>
                    <a:pt x="1206" y="952"/>
                    <a:pt x="1207" y="948"/>
                  </a:cubicBezTo>
                  <a:cubicBezTo>
                    <a:pt x="1209" y="944"/>
                    <a:pt x="1211" y="940"/>
                    <a:pt x="1213" y="936"/>
                  </a:cubicBezTo>
                  <a:cubicBezTo>
                    <a:pt x="1217" y="935"/>
                    <a:pt x="1212" y="941"/>
                    <a:pt x="1214" y="941"/>
                  </a:cubicBezTo>
                  <a:cubicBezTo>
                    <a:pt x="1217" y="940"/>
                    <a:pt x="1218" y="932"/>
                    <a:pt x="1220" y="929"/>
                  </a:cubicBezTo>
                  <a:cubicBezTo>
                    <a:pt x="1217" y="925"/>
                    <a:pt x="1217" y="938"/>
                    <a:pt x="1214" y="934"/>
                  </a:cubicBezTo>
                  <a:cubicBezTo>
                    <a:pt x="1216" y="931"/>
                    <a:pt x="1213" y="931"/>
                    <a:pt x="1216" y="927"/>
                  </a:cubicBezTo>
                  <a:cubicBezTo>
                    <a:pt x="1216" y="926"/>
                    <a:pt x="1218" y="927"/>
                    <a:pt x="1219" y="925"/>
                  </a:cubicBezTo>
                  <a:cubicBezTo>
                    <a:pt x="1222" y="919"/>
                    <a:pt x="1223" y="909"/>
                    <a:pt x="1226" y="902"/>
                  </a:cubicBezTo>
                  <a:cubicBezTo>
                    <a:pt x="1227" y="899"/>
                    <a:pt x="1228" y="898"/>
                    <a:pt x="1229" y="895"/>
                  </a:cubicBezTo>
                  <a:cubicBezTo>
                    <a:pt x="1230" y="893"/>
                    <a:pt x="1231" y="890"/>
                    <a:pt x="1232" y="887"/>
                  </a:cubicBezTo>
                  <a:cubicBezTo>
                    <a:pt x="1233" y="883"/>
                    <a:pt x="1235" y="880"/>
                    <a:pt x="1236" y="877"/>
                  </a:cubicBezTo>
                  <a:cubicBezTo>
                    <a:pt x="1237" y="871"/>
                    <a:pt x="1238" y="864"/>
                    <a:pt x="1240" y="857"/>
                  </a:cubicBezTo>
                  <a:cubicBezTo>
                    <a:pt x="1241" y="851"/>
                    <a:pt x="1244" y="846"/>
                    <a:pt x="1245" y="840"/>
                  </a:cubicBezTo>
                  <a:cubicBezTo>
                    <a:pt x="1246" y="837"/>
                    <a:pt x="1246" y="829"/>
                    <a:pt x="1247" y="824"/>
                  </a:cubicBezTo>
                  <a:cubicBezTo>
                    <a:pt x="1248" y="822"/>
                    <a:pt x="1249" y="820"/>
                    <a:pt x="1250" y="818"/>
                  </a:cubicBezTo>
                  <a:cubicBezTo>
                    <a:pt x="1251" y="812"/>
                    <a:pt x="1251" y="805"/>
                    <a:pt x="1251" y="799"/>
                  </a:cubicBezTo>
                  <a:cubicBezTo>
                    <a:pt x="1251" y="792"/>
                    <a:pt x="1251" y="786"/>
                    <a:pt x="1252" y="780"/>
                  </a:cubicBezTo>
                  <a:cubicBezTo>
                    <a:pt x="1253" y="778"/>
                    <a:pt x="1255" y="777"/>
                    <a:pt x="1255" y="776"/>
                  </a:cubicBezTo>
                  <a:cubicBezTo>
                    <a:pt x="1257" y="770"/>
                    <a:pt x="1255" y="762"/>
                    <a:pt x="1255" y="755"/>
                  </a:cubicBezTo>
                  <a:cubicBezTo>
                    <a:pt x="1255" y="750"/>
                    <a:pt x="1257" y="748"/>
                    <a:pt x="1257" y="740"/>
                  </a:cubicBezTo>
                  <a:cubicBezTo>
                    <a:pt x="1257" y="738"/>
                    <a:pt x="1255" y="734"/>
                    <a:pt x="1255" y="734"/>
                  </a:cubicBezTo>
                  <a:cubicBezTo>
                    <a:pt x="1255" y="731"/>
                    <a:pt x="1257" y="729"/>
                    <a:pt x="1257" y="727"/>
                  </a:cubicBezTo>
                  <a:cubicBezTo>
                    <a:pt x="1257" y="724"/>
                    <a:pt x="1256" y="722"/>
                    <a:pt x="1255" y="719"/>
                  </a:cubicBezTo>
                  <a:cubicBezTo>
                    <a:pt x="1255" y="715"/>
                    <a:pt x="1256" y="711"/>
                    <a:pt x="1256" y="706"/>
                  </a:cubicBezTo>
                  <a:cubicBezTo>
                    <a:pt x="1256" y="704"/>
                    <a:pt x="1255" y="702"/>
                    <a:pt x="1255" y="700"/>
                  </a:cubicBezTo>
                  <a:cubicBezTo>
                    <a:pt x="1255" y="694"/>
                    <a:pt x="1257" y="687"/>
                    <a:pt x="1255" y="677"/>
                  </a:cubicBezTo>
                  <a:cubicBezTo>
                    <a:pt x="1255" y="675"/>
                    <a:pt x="1254" y="674"/>
                    <a:pt x="1253" y="671"/>
                  </a:cubicBezTo>
                  <a:cubicBezTo>
                    <a:pt x="1253" y="669"/>
                    <a:pt x="1253" y="667"/>
                    <a:pt x="1253" y="665"/>
                  </a:cubicBezTo>
                  <a:cubicBezTo>
                    <a:pt x="1252" y="662"/>
                    <a:pt x="1252" y="660"/>
                    <a:pt x="1251" y="658"/>
                  </a:cubicBezTo>
                  <a:cubicBezTo>
                    <a:pt x="1250" y="656"/>
                    <a:pt x="1250" y="654"/>
                    <a:pt x="1251" y="652"/>
                  </a:cubicBezTo>
                  <a:cubicBezTo>
                    <a:pt x="1251" y="650"/>
                    <a:pt x="1250" y="646"/>
                    <a:pt x="1249" y="640"/>
                  </a:cubicBezTo>
                  <a:cubicBezTo>
                    <a:pt x="1248" y="634"/>
                    <a:pt x="1249" y="629"/>
                    <a:pt x="1247" y="622"/>
                  </a:cubicBezTo>
                  <a:cubicBezTo>
                    <a:pt x="1247" y="618"/>
                    <a:pt x="1245" y="615"/>
                    <a:pt x="1244" y="612"/>
                  </a:cubicBezTo>
                  <a:cubicBezTo>
                    <a:pt x="1243" y="606"/>
                    <a:pt x="1243" y="601"/>
                    <a:pt x="1241" y="595"/>
                  </a:cubicBezTo>
                  <a:cubicBezTo>
                    <a:pt x="1240" y="591"/>
                    <a:pt x="1237" y="585"/>
                    <a:pt x="1236" y="581"/>
                  </a:cubicBezTo>
                  <a:cubicBezTo>
                    <a:pt x="1236" y="577"/>
                    <a:pt x="1236" y="573"/>
                    <a:pt x="1235" y="569"/>
                  </a:cubicBezTo>
                  <a:cubicBezTo>
                    <a:pt x="1233" y="563"/>
                    <a:pt x="1230" y="552"/>
                    <a:pt x="1228" y="548"/>
                  </a:cubicBezTo>
                  <a:cubicBezTo>
                    <a:pt x="1228" y="547"/>
                    <a:pt x="1227" y="547"/>
                    <a:pt x="1226" y="545"/>
                  </a:cubicBezTo>
                  <a:cubicBezTo>
                    <a:pt x="1225" y="542"/>
                    <a:pt x="1226" y="541"/>
                    <a:pt x="1225" y="538"/>
                  </a:cubicBezTo>
                  <a:cubicBezTo>
                    <a:pt x="1224" y="536"/>
                    <a:pt x="1220" y="529"/>
                    <a:pt x="1220" y="527"/>
                  </a:cubicBezTo>
                  <a:cubicBezTo>
                    <a:pt x="1220" y="526"/>
                    <a:pt x="1222" y="525"/>
                    <a:pt x="1221" y="523"/>
                  </a:cubicBezTo>
                  <a:cubicBezTo>
                    <a:pt x="1220" y="520"/>
                    <a:pt x="1218" y="518"/>
                    <a:pt x="1217" y="515"/>
                  </a:cubicBezTo>
                  <a:cubicBezTo>
                    <a:pt x="1215" y="512"/>
                    <a:pt x="1217" y="507"/>
                    <a:pt x="1212" y="500"/>
                  </a:cubicBezTo>
                  <a:cubicBezTo>
                    <a:pt x="1218" y="499"/>
                    <a:pt x="1218" y="514"/>
                    <a:pt x="1223" y="512"/>
                  </a:cubicBezTo>
                  <a:cubicBezTo>
                    <a:pt x="1226" y="516"/>
                    <a:pt x="1226" y="522"/>
                    <a:pt x="1228" y="525"/>
                  </a:cubicBezTo>
                  <a:cubicBezTo>
                    <a:pt x="1229" y="528"/>
                    <a:pt x="1230" y="527"/>
                    <a:pt x="1232" y="530"/>
                  </a:cubicBezTo>
                  <a:cubicBezTo>
                    <a:pt x="1235" y="535"/>
                    <a:pt x="1230" y="533"/>
                    <a:pt x="1231" y="536"/>
                  </a:cubicBezTo>
                  <a:cubicBezTo>
                    <a:pt x="1231" y="538"/>
                    <a:pt x="1233" y="541"/>
                    <a:pt x="1234" y="543"/>
                  </a:cubicBezTo>
                  <a:cubicBezTo>
                    <a:pt x="1234" y="544"/>
                    <a:pt x="1233" y="548"/>
                    <a:pt x="1234" y="551"/>
                  </a:cubicBezTo>
                  <a:cubicBezTo>
                    <a:pt x="1235" y="555"/>
                    <a:pt x="1237" y="549"/>
                    <a:pt x="1238" y="554"/>
                  </a:cubicBezTo>
                  <a:cubicBezTo>
                    <a:pt x="1240" y="560"/>
                    <a:pt x="1237" y="556"/>
                    <a:pt x="1235" y="557"/>
                  </a:cubicBezTo>
                  <a:cubicBezTo>
                    <a:pt x="1239" y="566"/>
                    <a:pt x="1239" y="566"/>
                    <a:pt x="1239" y="566"/>
                  </a:cubicBezTo>
                  <a:cubicBezTo>
                    <a:pt x="1242" y="570"/>
                    <a:pt x="1237" y="557"/>
                    <a:pt x="1242" y="561"/>
                  </a:cubicBezTo>
                  <a:cubicBezTo>
                    <a:pt x="1243" y="566"/>
                    <a:pt x="1246" y="570"/>
                    <a:pt x="1246" y="574"/>
                  </a:cubicBezTo>
                  <a:cubicBezTo>
                    <a:pt x="1246" y="577"/>
                    <a:pt x="1245" y="577"/>
                    <a:pt x="1245" y="578"/>
                  </a:cubicBezTo>
                  <a:cubicBezTo>
                    <a:pt x="1245" y="580"/>
                    <a:pt x="1245" y="582"/>
                    <a:pt x="1245" y="583"/>
                  </a:cubicBezTo>
                  <a:cubicBezTo>
                    <a:pt x="1245" y="585"/>
                    <a:pt x="1245" y="590"/>
                    <a:pt x="1246" y="596"/>
                  </a:cubicBezTo>
                  <a:cubicBezTo>
                    <a:pt x="1247" y="601"/>
                    <a:pt x="1249" y="607"/>
                    <a:pt x="1251" y="610"/>
                  </a:cubicBezTo>
                  <a:cubicBezTo>
                    <a:pt x="1251" y="610"/>
                    <a:pt x="1252" y="604"/>
                    <a:pt x="1253" y="608"/>
                  </a:cubicBezTo>
                  <a:cubicBezTo>
                    <a:pt x="1253" y="609"/>
                    <a:pt x="1252" y="612"/>
                    <a:pt x="1253" y="614"/>
                  </a:cubicBezTo>
                  <a:cubicBezTo>
                    <a:pt x="1254" y="615"/>
                    <a:pt x="1255" y="613"/>
                    <a:pt x="1256" y="615"/>
                  </a:cubicBezTo>
                  <a:cubicBezTo>
                    <a:pt x="1256" y="616"/>
                    <a:pt x="1257" y="619"/>
                    <a:pt x="1258" y="619"/>
                  </a:cubicBezTo>
                  <a:cubicBezTo>
                    <a:pt x="1259" y="622"/>
                    <a:pt x="1257" y="623"/>
                    <a:pt x="1257" y="624"/>
                  </a:cubicBezTo>
                  <a:cubicBezTo>
                    <a:pt x="1258" y="627"/>
                    <a:pt x="1260" y="628"/>
                    <a:pt x="1260" y="630"/>
                  </a:cubicBezTo>
                  <a:cubicBezTo>
                    <a:pt x="1261" y="633"/>
                    <a:pt x="1259" y="634"/>
                    <a:pt x="1260" y="636"/>
                  </a:cubicBezTo>
                  <a:cubicBezTo>
                    <a:pt x="1260" y="639"/>
                    <a:pt x="1262" y="639"/>
                    <a:pt x="1263" y="642"/>
                  </a:cubicBezTo>
                  <a:cubicBezTo>
                    <a:pt x="1263" y="645"/>
                    <a:pt x="1262" y="644"/>
                    <a:pt x="1263" y="650"/>
                  </a:cubicBezTo>
                  <a:cubicBezTo>
                    <a:pt x="1263" y="652"/>
                    <a:pt x="1264" y="654"/>
                    <a:pt x="1264" y="657"/>
                  </a:cubicBezTo>
                  <a:cubicBezTo>
                    <a:pt x="1265" y="659"/>
                    <a:pt x="1265" y="662"/>
                    <a:pt x="1266" y="664"/>
                  </a:cubicBezTo>
                  <a:cubicBezTo>
                    <a:pt x="1266" y="669"/>
                    <a:pt x="1266" y="674"/>
                    <a:pt x="1264" y="677"/>
                  </a:cubicBezTo>
                  <a:cubicBezTo>
                    <a:pt x="1265" y="682"/>
                    <a:pt x="1266" y="685"/>
                    <a:pt x="1267" y="689"/>
                  </a:cubicBezTo>
                  <a:close/>
                  <a:moveTo>
                    <a:pt x="1235" y="978"/>
                  </a:moveTo>
                  <a:cubicBezTo>
                    <a:pt x="1233" y="981"/>
                    <a:pt x="1231" y="989"/>
                    <a:pt x="1228" y="990"/>
                  </a:cubicBezTo>
                  <a:cubicBezTo>
                    <a:pt x="1228" y="989"/>
                    <a:pt x="1232" y="974"/>
                    <a:pt x="1235" y="978"/>
                  </a:cubicBezTo>
                  <a:close/>
                  <a:moveTo>
                    <a:pt x="453" y="1276"/>
                  </a:moveTo>
                  <a:cubicBezTo>
                    <a:pt x="449" y="1274"/>
                    <a:pt x="445" y="1272"/>
                    <a:pt x="443" y="1270"/>
                  </a:cubicBezTo>
                  <a:cubicBezTo>
                    <a:pt x="444" y="1270"/>
                    <a:pt x="447" y="1271"/>
                    <a:pt x="450" y="1272"/>
                  </a:cubicBezTo>
                  <a:cubicBezTo>
                    <a:pt x="452" y="1273"/>
                    <a:pt x="454" y="1275"/>
                    <a:pt x="453" y="1276"/>
                  </a:cubicBezTo>
                  <a:close/>
                  <a:moveTo>
                    <a:pt x="1182" y="1070"/>
                  </a:moveTo>
                  <a:cubicBezTo>
                    <a:pt x="1185" y="1067"/>
                    <a:pt x="1188" y="1059"/>
                    <a:pt x="1190" y="1062"/>
                  </a:cubicBezTo>
                  <a:cubicBezTo>
                    <a:pt x="1189" y="1064"/>
                    <a:pt x="1184" y="1073"/>
                    <a:pt x="1182" y="1070"/>
                  </a:cubicBezTo>
                  <a:close/>
                  <a:moveTo>
                    <a:pt x="1251" y="605"/>
                  </a:moveTo>
                  <a:cubicBezTo>
                    <a:pt x="1250" y="600"/>
                    <a:pt x="1248" y="594"/>
                    <a:pt x="1246" y="589"/>
                  </a:cubicBezTo>
                  <a:cubicBezTo>
                    <a:pt x="1248" y="587"/>
                    <a:pt x="1249" y="591"/>
                    <a:pt x="1249" y="593"/>
                  </a:cubicBezTo>
                  <a:cubicBezTo>
                    <a:pt x="1250" y="594"/>
                    <a:pt x="1251" y="597"/>
                    <a:pt x="1252" y="600"/>
                  </a:cubicBezTo>
                  <a:cubicBezTo>
                    <a:pt x="1252" y="603"/>
                    <a:pt x="1253" y="605"/>
                    <a:pt x="1251" y="605"/>
                  </a:cubicBezTo>
                  <a:close/>
                  <a:moveTo>
                    <a:pt x="1259" y="896"/>
                  </a:moveTo>
                  <a:cubicBezTo>
                    <a:pt x="1258" y="899"/>
                    <a:pt x="1258" y="899"/>
                    <a:pt x="1258" y="899"/>
                  </a:cubicBezTo>
                  <a:cubicBezTo>
                    <a:pt x="1257" y="899"/>
                    <a:pt x="1257" y="900"/>
                    <a:pt x="1257" y="901"/>
                  </a:cubicBezTo>
                  <a:cubicBezTo>
                    <a:pt x="1255" y="900"/>
                    <a:pt x="1255" y="900"/>
                    <a:pt x="1255" y="900"/>
                  </a:cubicBezTo>
                  <a:cubicBezTo>
                    <a:pt x="1255" y="899"/>
                    <a:pt x="1255" y="899"/>
                    <a:pt x="1254" y="898"/>
                  </a:cubicBezTo>
                  <a:cubicBezTo>
                    <a:pt x="1255" y="895"/>
                    <a:pt x="1255" y="895"/>
                    <a:pt x="1255" y="895"/>
                  </a:cubicBezTo>
                  <a:cubicBezTo>
                    <a:pt x="1256" y="896"/>
                    <a:pt x="1256" y="895"/>
                    <a:pt x="1256" y="894"/>
                  </a:cubicBezTo>
                  <a:cubicBezTo>
                    <a:pt x="1258" y="895"/>
                    <a:pt x="1258" y="895"/>
                    <a:pt x="1258" y="895"/>
                  </a:cubicBezTo>
                  <a:cubicBezTo>
                    <a:pt x="1258" y="896"/>
                    <a:pt x="1258" y="896"/>
                    <a:pt x="1259" y="896"/>
                  </a:cubicBezTo>
                  <a:close/>
                  <a:moveTo>
                    <a:pt x="1173" y="1080"/>
                  </a:moveTo>
                  <a:cubicBezTo>
                    <a:pt x="1175" y="1077"/>
                    <a:pt x="1176" y="1077"/>
                    <a:pt x="1178" y="1074"/>
                  </a:cubicBezTo>
                  <a:cubicBezTo>
                    <a:pt x="1179" y="1077"/>
                    <a:pt x="1175" y="1084"/>
                    <a:pt x="1173" y="1080"/>
                  </a:cubicBezTo>
                  <a:close/>
                  <a:moveTo>
                    <a:pt x="1253" y="914"/>
                  </a:moveTo>
                  <a:cubicBezTo>
                    <a:pt x="1251" y="914"/>
                    <a:pt x="1251" y="912"/>
                    <a:pt x="1251" y="909"/>
                  </a:cubicBezTo>
                  <a:cubicBezTo>
                    <a:pt x="1252" y="906"/>
                    <a:pt x="1252" y="903"/>
                    <a:pt x="1253" y="903"/>
                  </a:cubicBezTo>
                  <a:cubicBezTo>
                    <a:pt x="1255" y="905"/>
                    <a:pt x="1254" y="909"/>
                    <a:pt x="1253" y="914"/>
                  </a:cubicBezTo>
                  <a:close/>
                  <a:moveTo>
                    <a:pt x="1153" y="1107"/>
                  </a:moveTo>
                  <a:cubicBezTo>
                    <a:pt x="1153" y="1106"/>
                    <a:pt x="1154" y="1104"/>
                    <a:pt x="1156" y="1102"/>
                  </a:cubicBezTo>
                  <a:cubicBezTo>
                    <a:pt x="1157" y="1100"/>
                    <a:pt x="1159" y="1099"/>
                    <a:pt x="1160" y="1097"/>
                  </a:cubicBezTo>
                  <a:cubicBezTo>
                    <a:pt x="1163" y="1094"/>
                    <a:pt x="1168" y="1085"/>
                    <a:pt x="1171" y="1086"/>
                  </a:cubicBezTo>
                  <a:cubicBezTo>
                    <a:pt x="1169" y="1090"/>
                    <a:pt x="1167" y="1093"/>
                    <a:pt x="1164" y="1096"/>
                  </a:cubicBezTo>
                  <a:cubicBezTo>
                    <a:pt x="1163" y="1098"/>
                    <a:pt x="1160" y="1099"/>
                    <a:pt x="1160" y="1099"/>
                  </a:cubicBezTo>
                  <a:cubicBezTo>
                    <a:pt x="1160" y="1099"/>
                    <a:pt x="1159" y="1102"/>
                    <a:pt x="1158" y="1105"/>
                  </a:cubicBezTo>
                  <a:cubicBezTo>
                    <a:pt x="1157" y="1107"/>
                    <a:pt x="1155" y="1109"/>
                    <a:pt x="1153" y="1107"/>
                  </a:cubicBezTo>
                  <a:close/>
                  <a:moveTo>
                    <a:pt x="1243" y="943"/>
                  </a:moveTo>
                  <a:cubicBezTo>
                    <a:pt x="1242" y="945"/>
                    <a:pt x="1241" y="943"/>
                    <a:pt x="1240" y="943"/>
                  </a:cubicBezTo>
                  <a:cubicBezTo>
                    <a:pt x="1240" y="943"/>
                    <a:pt x="1238" y="946"/>
                    <a:pt x="1238" y="946"/>
                  </a:cubicBezTo>
                  <a:cubicBezTo>
                    <a:pt x="1237" y="945"/>
                    <a:pt x="1240" y="939"/>
                    <a:pt x="1238" y="936"/>
                  </a:cubicBezTo>
                  <a:cubicBezTo>
                    <a:pt x="1240" y="932"/>
                    <a:pt x="1240" y="935"/>
                    <a:pt x="1242" y="936"/>
                  </a:cubicBezTo>
                  <a:cubicBezTo>
                    <a:pt x="1244" y="933"/>
                    <a:pt x="1241" y="932"/>
                    <a:pt x="1242" y="930"/>
                  </a:cubicBezTo>
                  <a:cubicBezTo>
                    <a:pt x="1243" y="925"/>
                    <a:pt x="1247" y="924"/>
                    <a:pt x="1247" y="915"/>
                  </a:cubicBezTo>
                  <a:cubicBezTo>
                    <a:pt x="1248" y="917"/>
                    <a:pt x="1249" y="920"/>
                    <a:pt x="1249" y="922"/>
                  </a:cubicBezTo>
                  <a:cubicBezTo>
                    <a:pt x="1248" y="925"/>
                    <a:pt x="1246" y="924"/>
                    <a:pt x="1245" y="928"/>
                  </a:cubicBezTo>
                  <a:cubicBezTo>
                    <a:pt x="1245" y="929"/>
                    <a:pt x="1245" y="931"/>
                    <a:pt x="1245" y="934"/>
                  </a:cubicBezTo>
                  <a:cubicBezTo>
                    <a:pt x="1244" y="937"/>
                    <a:pt x="1244" y="941"/>
                    <a:pt x="1243" y="943"/>
                  </a:cubicBezTo>
                  <a:close/>
                  <a:moveTo>
                    <a:pt x="1268" y="706"/>
                  </a:moveTo>
                  <a:cubicBezTo>
                    <a:pt x="1268" y="703"/>
                    <a:pt x="1268" y="700"/>
                    <a:pt x="1267" y="697"/>
                  </a:cubicBezTo>
                  <a:cubicBezTo>
                    <a:pt x="1269" y="697"/>
                    <a:pt x="1272" y="707"/>
                    <a:pt x="1268" y="706"/>
                  </a:cubicBezTo>
                  <a:close/>
                  <a:moveTo>
                    <a:pt x="1237" y="954"/>
                  </a:moveTo>
                  <a:cubicBezTo>
                    <a:pt x="1236" y="958"/>
                    <a:pt x="1235" y="960"/>
                    <a:pt x="1233" y="959"/>
                  </a:cubicBezTo>
                  <a:cubicBezTo>
                    <a:pt x="1234" y="955"/>
                    <a:pt x="1235" y="951"/>
                    <a:pt x="1237" y="954"/>
                  </a:cubicBezTo>
                  <a:close/>
                  <a:moveTo>
                    <a:pt x="1229" y="972"/>
                  </a:moveTo>
                  <a:cubicBezTo>
                    <a:pt x="1226" y="972"/>
                    <a:pt x="1229" y="967"/>
                    <a:pt x="1230" y="963"/>
                  </a:cubicBezTo>
                  <a:cubicBezTo>
                    <a:pt x="1233" y="963"/>
                    <a:pt x="1230" y="968"/>
                    <a:pt x="1229" y="972"/>
                  </a:cubicBezTo>
                  <a:close/>
                  <a:moveTo>
                    <a:pt x="1222" y="984"/>
                  </a:moveTo>
                  <a:cubicBezTo>
                    <a:pt x="1221" y="981"/>
                    <a:pt x="1224" y="976"/>
                    <a:pt x="1226" y="977"/>
                  </a:cubicBezTo>
                  <a:cubicBezTo>
                    <a:pt x="1227" y="980"/>
                    <a:pt x="1224" y="986"/>
                    <a:pt x="1222" y="984"/>
                  </a:cubicBezTo>
                  <a:close/>
                  <a:moveTo>
                    <a:pt x="1216" y="1000"/>
                  </a:moveTo>
                  <a:cubicBezTo>
                    <a:pt x="1215" y="1002"/>
                    <a:pt x="1214" y="1002"/>
                    <a:pt x="1213" y="1005"/>
                  </a:cubicBezTo>
                  <a:cubicBezTo>
                    <a:pt x="1210" y="1004"/>
                    <a:pt x="1212" y="1001"/>
                    <a:pt x="1214" y="997"/>
                  </a:cubicBezTo>
                  <a:cubicBezTo>
                    <a:pt x="1216" y="997"/>
                    <a:pt x="1216" y="999"/>
                    <a:pt x="1216" y="1000"/>
                  </a:cubicBezTo>
                  <a:close/>
                  <a:moveTo>
                    <a:pt x="1210" y="1012"/>
                  </a:moveTo>
                  <a:cubicBezTo>
                    <a:pt x="1211" y="1014"/>
                    <a:pt x="1206" y="1016"/>
                    <a:pt x="1205" y="1021"/>
                  </a:cubicBezTo>
                  <a:cubicBezTo>
                    <a:pt x="1199" y="1018"/>
                    <a:pt x="1207" y="1013"/>
                    <a:pt x="1210" y="1012"/>
                  </a:cubicBezTo>
                  <a:close/>
                  <a:moveTo>
                    <a:pt x="1185" y="1057"/>
                  </a:moveTo>
                  <a:cubicBezTo>
                    <a:pt x="1184" y="1061"/>
                    <a:pt x="1181" y="1059"/>
                    <a:pt x="1179" y="1061"/>
                  </a:cubicBezTo>
                  <a:cubicBezTo>
                    <a:pt x="1178" y="1062"/>
                    <a:pt x="1176" y="1066"/>
                    <a:pt x="1175" y="1063"/>
                  </a:cubicBezTo>
                  <a:cubicBezTo>
                    <a:pt x="1180" y="1058"/>
                    <a:pt x="1179" y="1054"/>
                    <a:pt x="1183" y="1051"/>
                  </a:cubicBezTo>
                  <a:cubicBezTo>
                    <a:pt x="1185" y="1052"/>
                    <a:pt x="1182" y="1057"/>
                    <a:pt x="1185" y="1057"/>
                  </a:cubicBezTo>
                  <a:close/>
                  <a:moveTo>
                    <a:pt x="1266" y="779"/>
                  </a:moveTo>
                  <a:cubicBezTo>
                    <a:pt x="1264" y="765"/>
                    <a:pt x="1272" y="775"/>
                    <a:pt x="1266" y="779"/>
                  </a:cubicBezTo>
                  <a:close/>
                  <a:moveTo>
                    <a:pt x="1203" y="1023"/>
                  </a:moveTo>
                  <a:cubicBezTo>
                    <a:pt x="1201" y="1027"/>
                    <a:pt x="1199" y="1031"/>
                    <a:pt x="1197" y="1034"/>
                  </a:cubicBezTo>
                  <a:cubicBezTo>
                    <a:pt x="1194" y="1032"/>
                    <a:pt x="1199" y="1021"/>
                    <a:pt x="1203" y="1023"/>
                  </a:cubicBezTo>
                  <a:close/>
                  <a:moveTo>
                    <a:pt x="1192" y="1043"/>
                  </a:moveTo>
                  <a:cubicBezTo>
                    <a:pt x="1188" y="1048"/>
                    <a:pt x="1188" y="1048"/>
                    <a:pt x="1188" y="1048"/>
                  </a:cubicBezTo>
                  <a:cubicBezTo>
                    <a:pt x="1185" y="1048"/>
                    <a:pt x="1189" y="1039"/>
                    <a:pt x="1192" y="1043"/>
                  </a:cubicBezTo>
                  <a:close/>
                  <a:moveTo>
                    <a:pt x="1133" y="1123"/>
                  </a:moveTo>
                  <a:cubicBezTo>
                    <a:pt x="1130" y="1125"/>
                    <a:pt x="1129" y="1123"/>
                    <a:pt x="1131" y="1120"/>
                  </a:cubicBezTo>
                  <a:cubicBezTo>
                    <a:pt x="1132" y="1117"/>
                    <a:pt x="1135" y="1113"/>
                    <a:pt x="1137" y="1112"/>
                  </a:cubicBezTo>
                  <a:cubicBezTo>
                    <a:pt x="1137" y="1116"/>
                    <a:pt x="1133" y="1120"/>
                    <a:pt x="1133" y="1123"/>
                  </a:cubicBezTo>
                  <a:close/>
                  <a:moveTo>
                    <a:pt x="1126" y="1128"/>
                  </a:moveTo>
                  <a:cubicBezTo>
                    <a:pt x="1124" y="1131"/>
                    <a:pt x="1122" y="1133"/>
                    <a:pt x="1120" y="1134"/>
                  </a:cubicBezTo>
                  <a:cubicBezTo>
                    <a:pt x="1119" y="1132"/>
                    <a:pt x="1125" y="1124"/>
                    <a:pt x="1126" y="1128"/>
                  </a:cubicBezTo>
                  <a:close/>
                  <a:moveTo>
                    <a:pt x="1198" y="1019"/>
                  </a:moveTo>
                  <a:cubicBezTo>
                    <a:pt x="1198" y="1017"/>
                    <a:pt x="1197" y="1012"/>
                    <a:pt x="1200" y="1010"/>
                  </a:cubicBezTo>
                  <a:cubicBezTo>
                    <a:pt x="1203" y="1011"/>
                    <a:pt x="1201" y="1017"/>
                    <a:pt x="1198" y="1019"/>
                  </a:cubicBezTo>
                  <a:close/>
                  <a:moveTo>
                    <a:pt x="1193" y="1028"/>
                  </a:moveTo>
                  <a:cubicBezTo>
                    <a:pt x="1189" y="1028"/>
                    <a:pt x="1193" y="1018"/>
                    <a:pt x="1197" y="1022"/>
                  </a:cubicBezTo>
                  <a:cubicBezTo>
                    <a:pt x="1197" y="1024"/>
                    <a:pt x="1195" y="1027"/>
                    <a:pt x="1193" y="1028"/>
                  </a:cubicBezTo>
                  <a:close/>
                  <a:moveTo>
                    <a:pt x="1189" y="1033"/>
                  </a:moveTo>
                  <a:cubicBezTo>
                    <a:pt x="1189" y="1032"/>
                    <a:pt x="1191" y="1032"/>
                    <a:pt x="1191" y="1032"/>
                  </a:cubicBezTo>
                  <a:cubicBezTo>
                    <a:pt x="1191" y="1033"/>
                    <a:pt x="1188" y="1034"/>
                    <a:pt x="1188" y="1034"/>
                  </a:cubicBezTo>
                  <a:cubicBezTo>
                    <a:pt x="1186" y="1037"/>
                    <a:pt x="1184" y="1045"/>
                    <a:pt x="1180" y="1047"/>
                  </a:cubicBezTo>
                  <a:cubicBezTo>
                    <a:pt x="1176" y="1045"/>
                    <a:pt x="1182" y="1037"/>
                    <a:pt x="1186" y="1031"/>
                  </a:cubicBezTo>
                  <a:cubicBezTo>
                    <a:pt x="1188" y="1030"/>
                    <a:pt x="1186" y="1036"/>
                    <a:pt x="1189" y="1033"/>
                  </a:cubicBezTo>
                  <a:close/>
                  <a:moveTo>
                    <a:pt x="1246" y="884"/>
                  </a:moveTo>
                  <a:cubicBezTo>
                    <a:pt x="1243" y="880"/>
                    <a:pt x="1249" y="873"/>
                    <a:pt x="1249" y="865"/>
                  </a:cubicBezTo>
                  <a:cubicBezTo>
                    <a:pt x="1251" y="866"/>
                    <a:pt x="1250" y="870"/>
                    <a:pt x="1249" y="873"/>
                  </a:cubicBezTo>
                  <a:cubicBezTo>
                    <a:pt x="1249" y="875"/>
                    <a:pt x="1248" y="877"/>
                    <a:pt x="1248" y="879"/>
                  </a:cubicBezTo>
                  <a:cubicBezTo>
                    <a:pt x="1247" y="881"/>
                    <a:pt x="1246" y="882"/>
                    <a:pt x="1246" y="884"/>
                  </a:cubicBezTo>
                  <a:close/>
                  <a:moveTo>
                    <a:pt x="1068" y="1181"/>
                  </a:moveTo>
                  <a:cubicBezTo>
                    <a:pt x="1066" y="1184"/>
                    <a:pt x="1065" y="1183"/>
                    <a:pt x="1063" y="1184"/>
                  </a:cubicBezTo>
                  <a:cubicBezTo>
                    <a:pt x="1062" y="1183"/>
                    <a:pt x="1064" y="1181"/>
                    <a:pt x="1067" y="1179"/>
                  </a:cubicBezTo>
                  <a:lnTo>
                    <a:pt x="1068" y="1181"/>
                  </a:lnTo>
                  <a:close/>
                  <a:moveTo>
                    <a:pt x="1041" y="1200"/>
                  </a:moveTo>
                  <a:cubicBezTo>
                    <a:pt x="1042" y="1198"/>
                    <a:pt x="1048" y="1194"/>
                    <a:pt x="1049" y="1196"/>
                  </a:cubicBezTo>
                  <a:cubicBezTo>
                    <a:pt x="1048" y="1198"/>
                    <a:pt x="1042" y="1202"/>
                    <a:pt x="1041" y="1200"/>
                  </a:cubicBezTo>
                  <a:close/>
                  <a:moveTo>
                    <a:pt x="1014" y="1223"/>
                  </a:moveTo>
                  <a:cubicBezTo>
                    <a:pt x="1009" y="1226"/>
                    <a:pt x="1005" y="1226"/>
                    <a:pt x="1000" y="1227"/>
                  </a:cubicBezTo>
                  <a:cubicBezTo>
                    <a:pt x="1001" y="1225"/>
                    <a:pt x="1004" y="1223"/>
                    <a:pt x="1007" y="1222"/>
                  </a:cubicBezTo>
                  <a:cubicBezTo>
                    <a:pt x="1010" y="1221"/>
                    <a:pt x="1013" y="1221"/>
                    <a:pt x="1014" y="1223"/>
                  </a:cubicBezTo>
                  <a:close/>
                  <a:moveTo>
                    <a:pt x="974" y="1244"/>
                  </a:moveTo>
                  <a:cubicBezTo>
                    <a:pt x="971" y="1244"/>
                    <a:pt x="968" y="1245"/>
                    <a:pt x="964" y="1248"/>
                  </a:cubicBezTo>
                  <a:cubicBezTo>
                    <a:pt x="962" y="1243"/>
                    <a:pt x="972" y="1242"/>
                    <a:pt x="977" y="1238"/>
                  </a:cubicBezTo>
                  <a:cubicBezTo>
                    <a:pt x="976" y="1240"/>
                    <a:pt x="973" y="1242"/>
                    <a:pt x="974" y="1244"/>
                  </a:cubicBezTo>
                  <a:close/>
                  <a:moveTo>
                    <a:pt x="1207" y="989"/>
                  </a:moveTo>
                  <a:cubicBezTo>
                    <a:pt x="1206" y="992"/>
                    <a:pt x="1204" y="994"/>
                    <a:pt x="1202" y="993"/>
                  </a:cubicBezTo>
                  <a:cubicBezTo>
                    <a:pt x="1204" y="989"/>
                    <a:pt x="1205" y="986"/>
                    <a:pt x="1207" y="989"/>
                  </a:cubicBezTo>
                  <a:close/>
                  <a:moveTo>
                    <a:pt x="925" y="1263"/>
                  </a:moveTo>
                  <a:cubicBezTo>
                    <a:pt x="927" y="1261"/>
                    <a:pt x="929" y="1260"/>
                    <a:pt x="933" y="1258"/>
                  </a:cubicBezTo>
                  <a:cubicBezTo>
                    <a:pt x="934" y="1259"/>
                    <a:pt x="935" y="1259"/>
                    <a:pt x="935" y="1260"/>
                  </a:cubicBezTo>
                  <a:cubicBezTo>
                    <a:pt x="933" y="1263"/>
                    <a:pt x="928" y="1263"/>
                    <a:pt x="925" y="1263"/>
                  </a:cubicBezTo>
                  <a:close/>
                  <a:moveTo>
                    <a:pt x="923" y="1266"/>
                  </a:moveTo>
                  <a:cubicBezTo>
                    <a:pt x="919" y="1268"/>
                    <a:pt x="918" y="1267"/>
                    <a:pt x="915" y="1268"/>
                  </a:cubicBezTo>
                  <a:cubicBezTo>
                    <a:pt x="915" y="1266"/>
                    <a:pt x="924" y="1263"/>
                    <a:pt x="923" y="1266"/>
                  </a:cubicBezTo>
                  <a:close/>
                  <a:moveTo>
                    <a:pt x="882" y="1281"/>
                  </a:moveTo>
                  <a:cubicBezTo>
                    <a:pt x="877" y="1283"/>
                    <a:pt x="872" y="1285"/>
                    <a:pt x="872" y="1282"/>
                  </a:cubicBezTo>
                  <a:cubicBezTo>
                    <a:pt x="876" y="1279"/>
                    <a:pt x="881" y="1277"/>
                    <a:pt x="882" y="1281"/>
                  </a:cubicBezTo>
                  <a:close/>
                  <a:moveTo>
                    <a:pt x="773" y="1302"/>
                  </a:moveTo>
                  <a:cubicBezTo>
                    <a:pt x="765" y="1309"/>
                    <a:pt x="760" y="1298"/>
                    <a:pt x="773" y="1302"/>
                  </a:cubicBezTo>
                  <a:close/>
                  <a:moveTo>
                    <a:pt x="752" y="1306"/>
                  </a:moveTo>
                  <a:cubicBezTo>
                    <a:pt x="749" y="1307"/>
                    <a:pt x="747" y="1306"/>
                    <a:pt x="746" y="1305"/>
                  </a:cubicBezTo>
                  <a:cubicBezTo>
                    <a:pt x="744" y="1304"/>
                    <a:pt x="744" y="1303"/>
                    <a:pt x="743" y="1301"/>
                  </a:cubicBezTo>
                  <a:cubicBezTo>
                    <a:pt x="751" y="1300"/>
                    <a:pt x="752" y="1302"/>
                    <a:pt x="752" y="1306"/>
                  </a:cubicBezTo>
                  <a:close/>
                  <a:moveTo>
                    <a:pt x="811" y="1297"/>
                  </a:moveTo>
                  <a:cubicBezTo>
                    <a:pt x="809" y="1294"/>
                    <a:pt x="812" y="1292"/>
                    <a:pt x="817" y="1292"/>
                  </a:cubicBezTo>
                  <a:cubicBezTo>
                    <a:pt x="819" y="1295"/>
                    <a:pt x="815" y="1296"/>
                    <a:pt x="811" y="1297"/>
                  </a:cubicBezTo>
                  <a:close/>
                  <a:moveTo>
                    <a:pt x="718" y="1306"/>
                  </a:moveTo>
                  <a:cubicBezTo>
                    <a:pt x="715" y="1306"/>
                    <a:pt x="711" y="1306"/>
                    <a:pt x="709" y="1305"/>
                  </a:cubicBezTo>
                  <a:cubicBezTo>
                    <a:pt x="709" y="1303"/>
                    <a:pt x="721" y="1302"/>
                    <a:pt x="718" y="1306"/>
                  </a:cubicBezTo>
                  <a:close/>
                  <a:moveTo>
                    <a:pt x="650" y="1301"/>
                  </a:moveTo>
                  <a:cubicBezTo>
                    <a:pt x="648" y="1302"/>
                    <a:pt x="636" y="1301"/>
                    <a:pt x="638" y="1298"/>
                  </a:cubicBezTo>
                  <a:cubicBezTo>
                    <a:pt x="644" y="1298"/>
                    <a:pt x="647" y="1299"/>
                    <a:pt x="650" y="1301"/>
                  </a:cubicBezTo>
                  <a:close/>
                  <a:moveTo>
                    <a:pt x="626" y="1299"/>
                  </a:moveTo>
                  <a:cubicBezTo>
                    <a:pt x="622" y="1298"/>
                    <a:pt x="619" y="1298"/>
                    <a:pt x="619" y="1295"/>
                  </a:cubicBezTo>
                  <a:cubicBezTo>
                    <a:pt x="622" y="1296"/>
                    <a:pt x="623" y="1295"/>
                    <a:pt x="625" y="1295"/>
                  </a:cubicBezTo>
                  <a:cubicBezTo>
                    <a:pt x="626" y="1296"/>
                    <a:pt x="627" y="1297"/>
                    <a:pt x="626" y="1299"/>
                  </a:cubicBezTo>
                  <a:close/>
                  <a:moveTo>
                    <a:pt x="605" y="1292"/>
                  </a:moveTo>
                  <a:cubicBezTo>
                    <a:pt x="610" y="1292"/>
                    <a:pt x="611" y="1294"/>
                    <a:pt x="613" y="1295"/>
                  </a:cubicBezTo>
                  <a:cubicBezTo>
                    <a:pt x="611" y="1297"/>
                    <a:pt x="602" y="1296"/>
                    <a:pt x="605" y="1292"/>
                  </a:cubicBezTo>
                  <a:close/>
                  <a:moveTo>
                    <a:pt x="504" y="1262"/>
                  </a:moveTo>
                  <a:cubicBezTo>
                    <a:pt x="504" y="1261"/>
                    <a:pt x="505" y="1261"/>
                    <a:pt x="506" y="1260"/>
                  </a:cubicBezTo>
                  <a:cubicBezTo>
                    <a:pt x="515" y="1265"/>
                    <a:pt x="524" y="1265"/>
                    <a:pt x="525" y="1271"/>
                  </a:cubicBezTo>
                  <a:cubicBezTo>
                    <a:pt x="522" y="1273"/>
                    <a:pt x="523" y="1270"/>
                    <a:pt x="521" y="1269"/>
                  </a:cubicBezTo>
                  <a:cubicBezTo>
                    <a:pt x="518" y="1268"/>
                    <a:pt x="515" y="1267"/>
                    <a:pt x="512" y="1266"/>
                  </a:cubicBezTo>
                  <a:cubicBezTo>
                    <a:pt x="509" y="1265"/>
                    <a:pt x="506" y="1263"/>
                    <a:pt x="504" y="1262"/>
                  </a:cubicBezTo>
                  <a:close/>
                  <a:moveTo>
                    <a:pt x="372" y="1187"/>
                  </a:moveTo>
                  <a:cubicBezTo>
                    <a:pt x="368" y="1183"/>
                    <a:pt x="373" y="1184"/>
                    <a:pt x="375" y="1184"/>
                  </a:cubicBezTo>
                  <a:cubicBezTo>
                    <a:pt x="377" y="1187"/>
                    <a:pt x="383" y="1191"/>
                    <a:pt x="382" y="1194"/>
                  </a:cubicBezTo>
                  <a:cubicBezTo>
                    <a:pt x="376" y="1191"/>
                    <a:pt x="375" y="1185"/>
                    <a:pt x="372" y="1187"/>
                  </a:cubicBezTo>
                  <a:close/>
                  <a:moveTo>
                    <a:pt x="354" y="1172"/>
                  </a:moveTo>
                  <a:cubicBezTo>
                    <a:pt x="356" y="1169"/>
                    <a:pt x="369" y="1179"/>
                    <a:pt x="367" y="1182"/>
                  </a:cubicBezTo>
                  <a:cubicBezTo>
                    <a:pt x="361" y="1178"/>
                    <a:pt x="360" y="1177"/>
                    <a:pt x="354" y="1172"/>
                  </a:cubicBezTo>
                  <a:close/>
                  <a:moveTo>
                    <a:pt x="1152" y="1057"/>
                  </a:moveTo>
                  <a:cubicBezTo>
                    <a:pt x="1152" y="1054"/>
                    <a:pt x="1154" y="1052"/>
                    <a:pt x="1156" y="1049"/>
                  </a:cubicBezTo>
                  <a:cubicBezTo>
                    <a:pt x="1158" y="1051"/>
                    <a:pt x="1154" y="1056"/>
                    <a:pt x="1152" y="1057"/>
                  </a:cubicBezTo>
                  <a:close/>
                  <a:moveTo>
                    <a:pt x="944" y="1208"/>
                  </a:moveTo>
                  <a:cubicBezTo>
                    <a:pt x="944" y="1210"/>
                    <a:pt x="938" y="1212"/>
                    <a:pt x="935" y="1214"/>
                  </a:cubicBezTo>
                  <a:cubicBezTo>
                    <a:pt x="933" y="1212"/>
                    <a:pt x="936" y="1212"/>
                    <a:pt x="936" y="1212"/>
                  </a:cubicBezTo>
                  <a:cubicBezTo>
                    <a:pt x="937" y="1211"/>
                    <a:pt x="940" y="1207"/>
                    <a:pt x="944" y="12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grpSp>
      <p:sp>
        <p:nvSpPr>
          <p:cNvPr id="54" name="Rectangle 5"/>
          <p:cNvSpPr>
            <a:spLocks noChangeArrowheads="1"/>
          </p:cNvSpPr>
          <p:nvPr/>
        </p:nvSpPr>
        <p:spPr bwMode="auto">
          <a:xfrm>
            <a:off x="1676998" y="4945225"/>
            <a:ext cx="2586663" cy="523220"/>
          </a:xfrm>
          <a:prstGeom prst="rect">
            <a:avLst/>
          </a:prstGeom>
          <a:solidFill>
            <a:srgbClr val="CC99FF"/>
          </a:solidFill>
          <a:ln w="9525">
            <a:solidFill>
              <a:schemeClr val="tx1"/>
            </a:solidFill>
            <a:miter lim="800000"/>
          </a:ln>
        </p:spPr>
        <p:txBody>
          <a:bodyPr wrap="square" anchor="ctr">
            <a:spAutoFit/>
          </a:bodyPr>
          <a:lstStyle/>
          <a:p>
            <a:pPr eaLnBrk="1" hangingPunct="1"/>
            <a:r>
              <a:rPr lang="zh-CN" altLang="en-US" sz="2800" b="1" dirty="0">
                <a:latin typeface="Times New Roman" panose="02020603050405020304" pitchFamily="18" charset="0"/>
                <a:ea typeface="楷体_GB2312" pitchFamily="49" charset="-122"/>
              </a:rPr>
              <a:t>  </a:t>
            </a:r>
            <a:r>
              <a:rPr lang="zh-CN" altLang="en-US" sz="2800" b="1" dirty="0" smtClean="0">
                <a:latin typeface="Times New Roman" panose="02020603050405020304" pitchFamily="18" charset="0"/>
                <a:ea typeface="黑体" panose="02010609060101010101" pitchFamily="49" charset="-122"/>
              </a:rPr>
              <a:t>北宋“指南鱼”</a:t>
            </a:r>
            <a:endParaRPr lang="zh-CN" altLang="en-US" sz="2800" b="1" dirty="0">
              <a:latin typeface="Times New Roman" panose="02020603050405020304" pitchFamily="18" charset="0"/>
              <a:ea typeface="黑体" panose="02010609060101010101" pitchFamily="49" charset="-122"/>
            </a:endParaRPr>
          </a:p>
        </p:txBody>
      </p:sp>
      <p:grpSp>
        <p:nvGrpSpPr>
          <p:cNvPr id="55" name="组合 54"/>
          <p:cNvGrpSpPr/>
          <p:nvPr/>
        </p:nvGrpSpPr>
        <p:grpSpPr>
          <a:xfrm>
            <a:off x="1914718" y="2341140"/>
            <a:ext cx="2460803" cy="2034404"/>
            <a:chOff x="7535334" y="333375"/>
            <a:chExt cx="3841751" cy="2852738"/>
          </a:xfrm>
        </p:grpSpPr>
        <p:pic>
          <p:nvPicPr>
            <p:cNvPr id="56" name="Picture 2" descr="200312300040_14281"/>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535334" y="333375"/>
              <a:ext cx="3841751" cy="285273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7825" y="2538120"/>
              <a:ext cx="1249363" cy="60325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7888" y="2381093"/>
            <a:ext cx="2074531" cy="187126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Rectangle 5"/>
          <p:cNvSpPr>
            <a:spLocks noChangeArrowheads="1"/>
          </p:cNvSpPr>
          <p:nvPr/>
        </p:nvSpPr>
        <p:spPr bwMode="auto">
          <a:xfrm>
            <a:off x="5171983" y="4945379"/>
            <a:ext cx="2586663" cy="523220"/>
          </a:xfrm>
          <a:prstGeom prst="rect">
            <a:avLst/>
          </a:prstGeom>
          <a:solidFill>
            <a:srgbClr val="CC99FF"/>
          </a:solidFill>
          <a:ln w="9525">
            <a:solidFill>
              <a:schemeClr val="tx1"/>
            </a:solidFill>
            <a:miter lim="800000"/>
          </a:ln>
        </p:spPr>
        <p:txBody>
          <a:bodyPr wrap="square" anchor="ctr">
            <a:spAutoFit/>
          </a:bodyPr>
          <a:lstStyle/>
          <a:p>
            <a:pPr eaLnBrk="1" hangingPunct="1"/>
            <a:r>
              <a:rPr lang="zh-CN" altLang="en-US" sz="2800" b="1" dirty="0">
                <a:latin typeface="Times New Roman" panose="02020603050405020304" pitchFamily="18" charset="0"/>
                <a:ea typeface="楷体_GB2312" pitchFamily="49" charset="-122"/>
              </a:rPr>
              <a:t>  </a:t>
            </a:r>
            <a:r>
              <a:rPr lang="zh-CN" altLang="en-US" sz="2800" b="1" dirty="0">
                <a:latin typeface="Times New Roman" panose="02020603050405020304" pitchFamily="18" charset="0"/>
                <a:ea typeface="黑体" panose="02010609060101010101" pitchFamily="49" charset="-122"/>
              </a:rPr>
              <a:t>南</a:t>
            </a:r>
            <a:r>
              <a:rPr lang="zh-CN" altLang="en-US" sz="2800" b="1" dirty="0" smtClean="0">
                <a:latin typeface="Times New Roman" panose="02020603050405020304" pitchFamily="18" charset="0"/>
                <a:ea typeface="黑体" panose="02010609060101010101" pitchFamily="49" charset="-122"/>
              </a:rPr>
              <a:t>宋“指南龟”</a:t>
            </a:r>
            <a:endParaRPr lang="zh-CN" altLang="en-US" sz="2800" b="1" dirty="0">
              <a:latin typeface="Times New Roman" panose="02020603050405020304" pitchFamily="18" charset="0"/>
              <a:ea typeface="黑体" panose="02010609060101010101" pitchFamily="49" charset="-122"/>
            </a:endParaRPr>
          </a:p>
        </p:txBody>
      </p:sp>
      <p:sp>
        <p:nvSpPr>
          <p:cNvPr id="61" name="Rectangle 5"/>
          <p:cNvSpPr>
            <a:spLocks noChangeArrowheads="1"/>
          </p:cNvSpPr>
          <p:nvPr/>
        </p:nvSpPr>
        <p:spPr bwMode="auto">
          <a:xfrm>
            <a:off x="8599641" y="4945369"/>
            <a:ext cx="2586663" cy="523220"/>
          </a:xfrm>
          <a:prstGeom prst="rect">
            <a:avLst/>
          </a:prstGeom>
          <a:solidFill>
            <a:srgbClr val="CC99FF"/>
          </a:solidFill>
          <a:ln w="9525">
            <a:solidFill>
              <a:schemeClr val="tx1"/>
            </a:solidFill>
            <a:miter lim="800000"/>
          </a:ln>
        </p:spPr>
        <p:txBody>
          <a:bodyPr wrap="square" anchor="ctr">
            <a:spAutoFit/>
          </a:bodyPr>
          <a:lstStyle/>
          <a:p>
            <a:pPr eaLnBrk="1" hangingPunct="1"/>
            <a:r>
              <a:rPr lang="zh-CN" altLang="en-US" sz="2800" b="1" dirty="0">
                <a:latin typeface="Times New Roman" panose="02020603050405020304" pitchFamily="18" charset="0"/>
                <a:ea typeface="楷体_GB2312" pitchFamily="49" charset="-122"/>
              </a:rPr>
              <a:t>  </a:t>
            </a:r>
            <a:r>
              <a:rPr lang="zh-CN" altLang="en-US" sz="2800" b="1" dirty="0" smtClean="0">
                <a:latin typeface="Times New Roman" panose="02020603050405020304" pitchFamily="18" charset="0"/>
                <a:ea typeface="黑体" panose="02010609060101010101" pitchFamily="49" charset="-122"/>
              </a:rPr>
              <a:t>清代“罗盘”</a:t>
            </a:r>
            <a:endParaRPr lang="zh-CN" altLang="en-US" sz="2800" b="1" dirty="0">
              <a:latin typeface="Times New Roman" panose="02020603050405020304" pitchFamily="18" charset="0"/>
              <a:ea typeface="黑体" panose="02010609060101010101" pitchFamily="49" charset="-122"/>
            </a:endParaRPr>
          </a:p>
        </p:txBody>
      </p:sp>
      <p:pic>
        <p:nvPicPr>
          <p:cNvPr id="1229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0832" t="10076" r="7574" b="13660"/>
          <a:stretch>
            <a:fillRect/>
          </a:stretch>
        </p:blipFill>
        <p:spPr bwMode="auto">
          <a:xfrm>
            <a:off x="8878550" y="2209711"/>
            <a:ext cx="2070376" cy="225997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Text Box 4"/>
          <p:cNvSpPr txBox="1">
            <a:spLocks noChangeArrowheads="1"/>
          </p:cNvSpPr>
          <p:nvPr/>
        </p:nvSpPr>
        <p:spPr bwMode="auto">
          <a:xfrm>
            <a:off x="473437" y="1313457"/>
            <a:ext cx="992506"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eaLnBrk="1" hangingPunct="1">
              <a:spcBef>
                <a:spcPct val="50000"/>
              </a:spcBef>
            </a:pPr>
            <a:r>
              <a:rPr lang="zh-CN" altLang="en-US" sz="2800" b="1" dirty="0" smtClean="0">
                <a:solidFill>
                  <a:srgbClr val="7030A0"/>
                </a:solidFill>
                <a:latin typeface="Arial" panose="020B0604020202020204" pitchFamily="34" charset="0"/>
              </a:rPr>
              <a:t>（一）</a:t>
            </a:r>
            <a:r>
              <a:rPr lang="zh-CN" altLang="en-US" sz="3200" b="1" dirty="0" smtClean="0">
                <a:solidFill>
                  <a:srgbClr val="7030A0"/>
                </a:solidFill>
                <a:latin typeface="Arial" panose="020B0604020202020204" pitchFamily="34" charset="0"/>
              </a:rPr>
              <a:t>指南针的发展历程</a:t>
            </a:r>
            <a:endParaRPr lang="zh-CN" altLang="en-US" sz="3200" b="1" dirty="0">
              <a:solidFill>
                <a:srgbClr val="7030A0"/>
              </a:solidFill>
              <a:latin typeface="Arial" panose="020B0604020202020204" pitchFamily="34" charset="0"/>
            </a:endParaRPr>
          </a:p>
        </p:txBody>
      </p:sp>
      <p:grpSp>
        <p:nvGrpSpPr>
          <p:cNvPr id="2" name="组合 1"/>
          <p:cNvGrpSpPr/>
          <p:nvPr/>
        </p:nvGrpSpPr>
        <p:grpSpPr>
          <a:xfrm rot="13312107">
            <a:off x="8355965" y="1590675"/>
            <a:ext cx="2848610" cy="3036570"/>
            <a:chOff x="3482976" y="522288"/>
            <a:chExt cx="2090737" cy="2117725"/>
          </a:xfrm>
          <a:solidFill>
            <a:schemeClr val="accent2">
              <a:lumMod val="50000"/>
            </a:schemeClr>
          </a:solidFill>
        </p:grpSpPr>
        <p:sp>
          <p:nvSpPr>
            <p:cNvPr id="3" name="Freeform 5"/>
            <p:cNvSpPr/>
            <p:nvPr/>
          </p:nvSpPr>
          <p:spPr bwMode="auto">
            <a:xfrm>
              <a:off x="5264150" y="2328863"/>
              <a:ext cx="39687" cy="34925"/>
            </a:xfrm>
            <a:custGeom>
              <a:avLst/>
              <a:gdLst>
                <a:gd name="T0" fmla="*/ 0 w 28"/>
                <a:gd name="T1" fmla="*/ 26 h 26"/>
                <a:gd name="T2" fmla="*/ 14 w 28"/>
                <a:gd name="T3" fmla="*/ 15 h 26"/>
                <a:gd name="T4" fmla="*/ 28 w 28"/>
                <a:gd name="T5" fmla="*/ 0 h 26"/>
                <a:gd name="T6" fmla="*/ 0 w 28"/>
                <a:gd name="T7" fmla="*/ 26 h 26"/>
              </a:gdLst>
              <a:ahLst/>
              <a:cxnLst>
                <a:cxn ang="0">
                  <a:pos x="T0" y="T1"/>
                </a:cxn>
                <a:cxn ang="0">
                  <a:pos x="T2" y="T3"/>
                </a:cxn>
                <a:cxn ang="0">
                  <a:pos x="T4" y="T5"/>
                </a:cxn>
                <a:cxn ang="0">
                  <a:pos x="T6" y="T7"/>
                </a:cxn>
              </a:cxnLst>
              <a:rect l="0" t="0" r="r" b="b"/>
              <a:pathLst>
                <a:path w="28" h="26">
                  <a:moveTo>
                    <a:pt x="0" y="26"/>
                  </a:moveTo>
                  <a:cubicBezTo>
                    <a:pt x="3" y="18"/>
                    <a:pt x="10" y="19"/>
                    <a:pt x="14" y="15"/>
                  </a:cubicBezTo>
                  <a:cubicBezTo>
                    <a:pt x="20" y="11"/>
                    <a:pt x="21" y="4"/>
                    <a:pt x="28" y="0"/>
                  </a:cubicBezTo>
                  <a:cubicBezTo>
                    <a:pt x="24" y="13"/>
                    <a:pt x="8" y="24"/>
                    <a:pt x="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4" name="Freeform 6"/>
            <p:cNvSpPr/>
            <p:nvPr/>
          </p:nvSpPr>
          <p:spPr bwMode="auto">
            <a:xfrm>
              <a:off x="5505450" y="1222375"/>
              <a:ext cx="20637" cy="50800"/>
            </a:xfrm>
            <a:custGeom>
              <a:avLst/>
              <a:gdLst>
                <a:gd name="T0" fmla="*/ 15 w 15"/>
                <a:gd name="T1" fmla="*/ 36 h 37"/>
                <a:gd name="T2" fmla="*/ 11 w 15"/>
                <a:gd name="T3" fmla="*/ 28 h 37"/>
                <a:gd name="T4" fmla="*/ 7 w 15"/>
                <a:gd name="T5" fmla="*/ 20 h 37"/>
                <a:gd name="T6" fmla="*/ 4 w 15"/>
                <a:gd name="T7" fmla="*/ 8 h 37"/>
                <a:gd name="T8" fmla="*/ 1 w 15"/>
                <a:gd name="T9" fmla="*/ 0 h 37"/>
                <a:gd name="T10" fmla="*/ 8 w 15"/>
                <a:gd name="T11" fmla="*/ 13 h 37"/>
                <a:gd name="T12" fmla="*/ 12 w 15"/>
                <a:gd name="T13" fmla="*/ 24 h 37"/>
                <a:gd name="T14" fmla="*/ 15 w 15"/>
                <a:gd name="T15" fmla="*/ 36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7">
                  <a:moveTo>
                    <a:pt x="15" y="36"/>
                  </a:moveTo>
                  <a:cubicBezTo>
                    <a:pt x="14" y="37"/>
                    <a:pt x="13" y="31"/>
                    <a:pt x="11" y="28"/>
                  </a:cubicBezTo>
                  <a:cubicBezTo>
                    <a:pt x="11" y="26"/>
                    <a:pt x="8" y="23"/>
                    <a:pt x="7" y="20"/>
                  </a:cubicBezTo>
                  <a:cubicBezTo>
                    <a:pt x="6" y="16"/>
                    <a:pt x="5" y="11"/>
                    <a:pt x="4" y="8"/>
                  </a:cubicBezTo>
                  <a:cubicBezTo>
                    <a:pt x="3" y="5"/>
                    <a:pt x="0" y="6"/>
                    <a:pt x="1" y="0"/>
                  </a:cubicBezTo>
                  <a:cubicBezTo>
                    <a:pt x="4" y="1"/>
                    <a:pt x="6" y="6"/>
                    <a:pt x="8" y="13"/>
                  </a:cubicBezTo>
                  <a:cubicBezTo>
                    <a:pt x="9" y="17"/>
                    <a:pt x="11" y="20"/>
                    <a:pt x="12" y="24"/>
                  </a:cubicBezTo>
                  <a:cubicBezTo>
                    <a:pt x="13" y="28"/>
                    <a:pt x="14" y="32"/>
                    <a:pt x="15"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5" name="Freeform 7"/>
            <p:cNvSpPr/>
            <p:nvPr/>
          </p:nvSpPr>
          <p:spPr bwMode="auto">
            <a:xfrm>
              <a:off x="5076825" y="688975"/>
              <a:ext cx="23812" cy="15875"/>
            </a:xfrm>
            <a:custGeom>
              <a:avLst/>
              <a:gdLst>
                <a:gd name="T0" fmla="*/ 0 w 17"/>
                <a:gd name="T1" fmla="*/ 0 h 11"/>
                <a:gd name="T2" fmla="*/ 13 w 17"/>
                <a:gd name="T3" fmla="*/ 11 h 11"/>
                <a:gd name="T4" fmla="*/ 0 w 17"/>
                <a:gd name="T5" fmla="*/ 0 h 11"/>
              </a:gdLst>
              <a:ahLst/>
              <a:cxnLst>
                <a:cxn ang="0">
                  <a:pos x="T0" y="T1"/>
                </a:cxn>
                <a:cxn ang="0">
                  <a:pos x="T2" y="T3"/>
                </a:cxn>
                <a:cxn ang="0">
                  <a:pos x="T4" y="T5"/>
                </a:cxn>
              </a:cxnLst>
              <a:rect l="0" t="0" r="r" b="b"/>
              <a:pathLst>
                <a:path w="17" h="11">
                  <a:moveTo>
                    <a:pt x="0" y="0"/>
                  </a:moveTo>
                  <a:cubicBezTo>
                    <a:pt x="1" y="0"/>
                    <a:pt x="17" y="9"/>
                    <a:pt x="13" y="11"/>
                  </a:cubicBezTo>
                  <a:cubicBezTo>
                    <a:pt x="8" y="7"/>
                    <a:pt x="2"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6" name="Freeform 8"/>
            <p:cNvSpPr/>
            <p:nvPr/>
          </p:nvSpPr>
          <p:spPr bwMode="auto">
            <a:xfrm>
              <a:off x="4991100" y="642938"/>
              <a:ext cx="19050" cy="11113"/>
            </a:xfrm>
            <a:custGeom>
              <a:avLst/>
              <a:gdLst>
                <a:gd name="T0" fmla="*/ 14 w 14"/>
                <a:gd name="T1" fmla="*/ 6 h 8"/>
                <a:gd name="T2" fmla="*/ 4 w 14"/>
                <a:gd name="T3" fmla="*/ 0 h 8"/>
                <a:gd name="T4" fmla="*/ 14 w 14"/>
                <a:gd name="T5" fmla="*/ 6 h 8"/>
              </a:gdLst>
              <a:ahLst/>
              <a:cxnLst>
                <a:cxn ang="0">
                  <a:pos x="T0" y="T1"/>
                </a:cxn>
                <a:cxn ang="0">
                  <a:pos x="T2" y="T3"/>
                </a:cxn>
                <a:cxn ang="0">
                  <a:pos x="T4" y="T5"/>
                </a:cxn>
              </a:cxnLst>
              <a:rect l="0" t="0" r="r" b="b"/>
              <a:pathLst>
                <a:path w="14" h="8">
                  <a:moveTo>
                    <a:pt x="14" y="6"/>
                  </a:moveTo>
                  <a:cubicBezTo>
                    <a:pt x="14" y="8"/>
                    <a:pt x="0" y="1"/>
                    <a:pt x="4" y="0"/>
                  </a:cubicBezTo>
                  <a:cubicBezTo>
                    <a:pt x="8" y="0"/>
                    <a:pt x="10" y="3"/>
                    <a:pt x="1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7" name="Freeform 9"/>
            <p:cNvSpPr/>
            <p:nvPr/>
          </p:nvSpPr>
          <p:spPr bwMode="auto">
            <a:xfrm>
              <a:off x="4756150" y="552450"/>
              <a:ext cx="22225" cy="7938"/>
            </a:xfrm>
            <a:custGeom>
              <a:avLst/>
              <a:gdLst>
                <a:gd name="T0" fmla="*/ 0 w 15"/>
                <a:gd name="T1" fmla="*/ 2 h 6"/>
                <a:gd name="T2" fmla="*/ 15 w 15"/>
                <a:gd name="T3" fmla="*/ 3 h 6"/>
                <a:gd name="T4" fmla="*/ 14 w 15"/>
                <a:gd name="T5" fmla="*/ 6 h 6"/>
                <a:gd name="T6" fmla="*/ 0 w 15"/>
                <a:gd name="T7" fmla="*/ 2 h 6"/>
              </a:gdLst>
              <a:ahLst/>
              <a:cxnLst>
                <a:cxn ang="0">
                  <a:pos x="T0" y="T1"/>
                </a:cxn>
                <a:cxn ang="0">
                  <a:pos x="T2" y="T3"/>
                </a:cxn>
                <a:cxn ang="0">
                  <a:pos x="T4" y="T5"/>
                </a:cxn>
                <a:cxn ang="0">
                  <a:pos x="T6" y="T7"/>
                </a:cxn>
              </a:cxnLst>
              <a:rect l="0" t="0" r="r" b="b"/>
              <a:pathLst>
                <a:path w="15" h="6">
                  <a:moveTo>
                    <a:pt x="0" y="2"/>
                  </a:moveTo>
                  <a:cubicBezTo>
                    <a:pt x="3" y="0"/>
                    <a:pt x="8" y="1"/>
                    <a:pt x="15" y="3"/>
                  </a:cubicBezTo>
                  <a:cubicBezTo>
                    <a:pt x="14" y="6"/>
                    <a:pt x="14" y="6"/>
                    <a:pt x="14" y="6"/>
                  </a:cubicBezTo>
                  <a:cubicBezTo>
                    <a:pt x="11" y="6"/>
                    <a:pt x="2"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8" name="Freeform 10"/>
            <p:cNvSpPr/>
            <p:nvPr/>
          </p:nvSpPr>
          <p:spPr bwMode="auto">
            <a:xfrm>
              <a:off x="4208463" y="2438400"/>
              <a:ext cx="17462" cy="6350"/>
            </a:xfrm>
            <a:custGeom>
              <a:avLst/>
              <a:gdLst>
                <a:gd name="T0" fmla="*/ 12 w 12"/>
                <a:gd name="T1" fmla="*/ 4 h 4"/>
                <a:gd name="T2" fmla="*/ 7 w 12"/>
                <a:gd name="T3" fmla="*/ 3 h 4"/>
                <a:gd name="T4" fmla="*/ 0 w 12"/>
                <a:gd name="T5" fmla="*/ 1 h 4"/>
                <a:gd name="T6" fmla="*/ 6 w 12"/>
                <a:gd name="T7" fmla="*/ 1 h 4"/>
                <a:gd name="T8" fmla="*/ 12 w 12"/>
                <a:gd name="T9" fmla="*/ 4 h 4"/>
              </a:gdLst>
              <a:ahLst/>
              <a:cxnLst>
                <a:cxn ang="0">
                  <a:pos x="T0" y="T1"/>
                </a:cxn>
                <a:cxn ang="0">
                  <a:pos x="T2" y="T3"/>
                </a:cxn>
                <a:cxn ang="0">
                  <a:pos x="T4" y="T5"/>
                </a:cxn>
                <a:cxn ang="0">
                  <a:pos x="T6" y="T7"/>
                </a:cxn>
                <a:cxn ang="0">
                  <a:pos x="T8" y="T9"/>
                </a:cxn>
              </a:cxnLst>
              <a:rect l="0" t="0" r="r" b="b"/>
              <a:pathLst>
                <a:path w="12" h="4">
                  <a:moveTo>
                    <a:pt x="12" y="4"/>
                  </a:moveTo>
                  <a:cubicBezTo>
                    <a:pt x="12" y="4"/>
                    <a:pt x="10" y="4"/>
                    <a:pt x="7" y="3"/>
                  </a:cubicBezTo>
                  <a:cubicBezTo>
                    <a:pt x="5" y="3"/>
                    <a:pt x="2" y="1"/>
                    <a:pt x="0" y="1"/>
                  </a:cubicBezTo>
                  <a:cubicBezTo>
                    <a:pt x="1" y="0"/>
                    <a:pt x="3" y="0"/>
                    <a:pt x="6" y="1"/>
                  </a:cubicBezTo>
                  <a:cubicBezTo>
                    <a:pt x="8" y="2"/>
                    <a:pt x="11" y="3"/>
                    <a:pt x="1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9" name="Freeform 11"/>
            <p:cNvSpPr/>
            <p:nvPr/>
          </p:nvSpPr>
          <p:spPr bwMode="auto">
            <a:xfrm>
              <a:off x="4410075" y="2465388"/>
              <a:ext cx="19050" cy="6350"/>
            </a:xfrm>
            <a:custGeom>
              <a:avLst/>
              <a:gdLst>
                <a:gd name="T0" fmla="*/ 11 w 13"/>
                <a:gd name="T1" fmla="*/ 5 h 5"/>
                <a:gd name="T2" fmla="*/ 0 w 13"/>
                <a:gd name="T3" fmla="*/ 3 h 5"/>
                <a:gd name="T4" fmla="*/ 11 w 13"/>
                <a:gd name="T5" fmla="*/ 5 h 5"/>
              </a:gdLst>
              <a:ahLst/>
              <a:cxnLst>
                <a:cxn ang="0">
                  <a:pos x="T0" y="T1"/>
                </a:cxn>
                <a:cxn ang="0">
                  <a:pos x="T2" y="T3"/>
                </a:cxn>
                <a:cxn ang="0">
                  <a:pos x="T4" y="T5"/>
                </a:cxn>
              </a:cxnLst>
              <a:rect l="0" t="0" r="r" b="b"/>
              <a:pathLst>
                <a:path w="13" h="5">
                  <a:moveTo>
                    <a:pt x="11" y="5"/>
                  </a:moveTo>
                  <a:cubicBezTo>
                    <a:pt x="5" y="5"/>
                    <a:pt x="5" y="3"/>
                    <a:pt x="0" y="3"/>
                  </a:cubicBezTo>
                  <a:cubicBezTo>
                    <a:pt x="1" y="0"/>
                    <a:pt x="13" y="1"/>
                    <a:pt x="1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10" name="Freeform 12"/>
            <p:cNvSpPr/>
            <p:nvPr/>
          </p:nvSpPr>
          <p:spPr bwMode="auto">
            <a:xfrm>
              <a:off x="4586288" y="2447925"/>
              <a:ext cx="12700" cy="6350"/>
            </a:xfrm>
            <a:custGeom>
              <a:avLst/>
              <a:gdLst>
                <a:gd name="T0" fmla="*/ 9 w 10"/>
                <a:gd name="T1" fmla="*/ 3 h 4"/>
                <a:gd name="T2" fmla="*/ 0 w 10"/>
                <a:gd name="T3" fmla="*/ 4 h 4"/>
                <a:gd name="T4" fmla="*/ 9 w 10"/>
                <a:gd name="T5" fmla="*/ 3 h 4"/>
              </a:gdLst>
              <a:ahLst/>
              <a:cxnLst>
                <a:cxn ang="0">
                  <a:pos x="T0" y="T1"/>
                </a:cxn>
                <a:cxn ang="0">
                  <a:pos x="T2" y="T3"/>
                </a:cxn>
                <a:cxn ang="0">
                  <a:pos x="T4" y="T5"/>
                </a:cxn>
              </a:cxnLst>
              <a:rect l="0" t="0" r="r" b="b"/>
              <a:pathLst>
                <a:path w="10" h="4">
                  <a:moveTo>
                    <a:pt x="9" y="3"/>
                  </a:moveTo>
                  <a:cubicBezTo>
                    <a:pt x="5" y="4"/>
                    <a:pt x="5" y="2"/>
                    <a:pt x="0" y="4"/>
                  </a:cubicBezTo>
                  <a:cubicBezTo>
                    <a:pt x="0" y="1"/>
                    <a:pt x="10" y="0"/>
                    <a:pt x="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11" name="Freeform 13"/>
            <p:cNvSpPr/>
            <p:nvPr/>
          </p:nvSpPr>
          <p:spPr bwMode="auto">
            <a:xfrm>
              <a:off x="3859213" y="2181225"/>
              <a:ext cx="11112" cy="12700"/>
            </a:xfrm>
            <a:custGeom>
              <a:avLst/>
              <a:gdLst>
                <a:gd name="T0" fmla="*/ 0 w 8"/>
                <a:gd name="T1" fmla="*/ 2 h 9"/>
                <a:gd name="T2" fmla="*/ 8 w 8"/>
                <a:gd name="T3" fmla="*/ 8 h 9"/>
                <a:gd name="T4" fmla="*/ 0 w 8"/>
                <a:gd name="T5" fmla="*/ 2 h 9"/>
              </a:gdLst>
              <a:ahLst/>
              <a:cxnLst>
                <a:cxn ang="0">
                  <a:pos x="T0" y="T1"/>
                </a:cxn>
                <a:cxn ang="0">
                  <a:pos x="T2" y="T3"/>
                </a:cxn>
                <a:cxn ang="0">
                  <a:pos x="T4" y="T5"/>
                </a:cxn>
              </a:cxnLst>
              <a:rect l="0" t="0" r="r" b="b"/>
              <a:pathLst>
                <a:path w="8" h="9">
                  <a:moveTo>
                    <a:pt x="0" y="2"/>
                  </a:moveTo>
                  <a:cubicBezTo>
                    <a:pt x="2" y="0"/>
                    <a:pt x="5" y="4"/>
                    <a:pt x="8" y="8"/>
                  </a:cubicBezTo>
                  <a:cubicBezTo>
                    <a:pt x="6" y="9"/>
                    <a:pt x="3" y="5"/>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12" name="Freeform 14"/>
            <p:cNvSpPr/>
            <p:nvPr/>
          </p:nvSpPr>
          <p:spPr bwMode="auto">
            <a:xfrm>
              <a:off x="3987800" y="885825"/>
              <a:ext cx="19050" cy="14288"/>
            </a:xfrm>
            <a:custGeom>
              <a:avLst/>
              <a:gdLst>
                <a:gd name="T0" fmla="*/ 12 w 13"/>
                <a:gd name="T1" fmla="*/ 1 h 10"/>
                <a:gd name="T2" fmla="*/ 1 w 13"/>
                <a:gd name="T3" fmla="*/ 10 h 10"/>
                <a:gd name="T4" fmla="*/ 7 w 13"/>
                <a:gd name="T5" fmla="*/ 5 h 10"/>
                <a:gd name="T6" fmla="*/ 12 w 13"/>
                <a:gd name="T7" fmla="*/ 1 h 10"/>
              </a:gdLst>
              <a:ahLst/>
              <a:cxnLst>
                <a:cxn ang="0">
                  <a:pos x="T0" y="T1"/>
                </a:cxn>
                <a:cxn ang="0">
                  <a:pos x="T2" y="T3"/>
                </a:cxn>
                <a:cxn ang="0">
                  <a:pos x="T4" y="T5"/>
                </a:cxn>
                <a:cxn ang="0">
                  <a:pos x="T6" y="T7"/>
                </a:cxn>
              </a:cxnLst>
              <a:rect l="0" t="0" r="r" b="b"/>
              <a:pathLst>
                <a:path w="13" h="10">
                  <a:moveTo>
                    <a:pt x="12" y="1"/>
                  </a:moveTo>
                  <a:cubicBezTo>
                    <a:pt x="13" y="3"/>
                    <a:pt x="4" y="9"/>
                    <a:pt x="1" y="10"/>
                  </a:cubicBezTo>
                  <a:cubicBezTo>
                    <a:pt x="0" y="8"/>
                    <a:pt x="5" y="7"/>
                    <a:pt x="7" y="5"/>
                  </a:cubicBezTo>
                  <a:cubicBezTo>
                    <a:pt x="7" y="4"/>
                    <a:pt x="8" y="0"/>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13" name="Freeform 15"/>
            <p:cNvSpPr/>
            <p:nvPr/>
          </p:nvSpPr>
          <p:spPr bwMode="auto">
            <a:xfrm>
              <a:off x="4305300" y="2344738"/>
              <a:ext cx="15875" cy="4763"/>
            </a:xfrm>
            <a:custGeom>
              <a:avLst/>
              <a:gdLst>
                <a:gd name="T0" fmla="*/ 2 w 11"/>
                <a:gd name="T1" fmla="*/ 0 h 4"/>
                <a:gd name="T2" fmla="*/ 11 w 11"/>
                <a:gd name="T3" fmla="*/ 2 h 4"/>
                <a:gd name="T4" fmla="*/ 2 w 11"/>
                <a:gd name="T5" fmla="*/ 0 h 4"/>
              </a:gdLst>
              <a:ahLst/>
              <a:cxnLst>
                <a:cxn ang="0">
                  <a:pos x="T0" y="T1"/>
                </a:cxn>
                <a:cxn ang="0">
                  <a:pos x="T2" y="T3"/>
                </a:cxn>
                <a:cxn ang="0">
                  <a:pos x="T4" y="T5"/>
                </a:cxn>
              </a:cxnLst>
              <a:rect l="0" t="0" r="r" b="b"/>
              <a:pathLst>
                <a:path w="11" h="4">
                  <a:moveTo>
                    <a:pt x="2" y="0"/>
                  </a:moveTo>
                  <a:cubicBezTo>
                    <a:pt x="5" y="0"/>
                    <a:pt x="8" y="1"/>
                    <a:pt x="11" y="2"/>
                  </a:cubicBezTo>
                  <a:cubicBezTo>
                    <a:pt x="11" y="4"/>
                    <a:pt x="0" y="3"/>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14" name="Freeform 16"/>
            <p:cNvSpPr/>
            <p:nvPr/>
          </p:nvSpPr>
          <p:spPr bwMode="auto">
            <a:xfrm>
              <a:off x="4279900" y="2338388"/>
              <a:ext cx="22225" cy="6350"/>
            </a:xfrm>
            <a:custGeom>
              <a:avLst/>
              <a:gdLst>
                <a:gd name="T0" fmla="*/ 0 w 17"/>
                <a:gd name="T1" fmla="*/ 2 h 5"/>
                <a:gd name="T2" fmla="*/ 17 w 17"/>
                <a:gd name="T3" fmla="*/ 4 h 5"/>
                <a:gd name="T4" fmla="*/ 10 w 17"/>
                <a:gd name="T5" fmla="*/ 5 h 5"/>
                <a:gd name="T6" fmla="*/ 5 w 17"/>
                <a:gd name="T7" fmla="*/ 3 h 5"/>
                <a:gd name="T8" fmla="*/ 0 w 17"/>
                <a:gd name="T9" fmla="*/ 2 h 5"/>
              </a:gdLst>
              <a:ahLst/>
              <a:cxnLst>
                <a:cxn ang="0">
                  <a:pos x="T0" y="T1"/>
                </a:cxn>
                <a:cxn ang="0">
                  <a:pos x="T2" y="T3"/>
                </a:cxn>
                <a:cxn ang="0">
                  <a:pos x="T4" y="T5"/>
                </a:cxn>
                <a:cxn ang="0">
                  <a:pos x="T6" y="T7"/>
                </a:cxn>
                <a:cxn ang="0">
                  <a:pos x="T8" y="T9"/>
                </a:cxn>
              </a:cxnLst>
              <a:rect l="0" t="0" r="r" b="b"/>
              <a:pathLst>
                <a:path w="17" h="5">
                  <a:moveTo>
                    <a:pt x="0" y="2"/>
                  </a:moveTo>
                  <a:cubicBezTo>
                    <a:pt x="4" y="0"/>
                    <a:pt x="12" y="0"/>
                    <a:pt x="17" y="4"/>
                  </a:cubicBezTo>
                  <a:cubicBezTo>
                    <a:pt x="16" y="5"/>
                    <a:pt x="13" y="5"/>
                    <a:pt x="10" y="5"/>
                  </a:cubicBezTo>
                  <a:cubicBezTo>
                    <a:pt x="8" y="4"/>
                    <a:pt x="6" y="4"/>
                    <a:pt x="5" y="3"/>
                  </a:cubicBezTo>
                  <a:cubicBezTo>
                    <a:pt x="3" y="3"/>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15" name="Freeform 17"/>
            <p:cNvSpPr/>
            <p:nvPr/>
          </p:nvSpPr>
          <p:spPr bwMode="auto">
            <a:xfrm>
              <a:off x="5189538" y="1308100"/>
              <a:ext cx="11112" cy="19050"/>
            </a:xfrm>
            <a:custGeom>
              <a:avLst/>
              <a:gdLst>
                <a:gd name="T0" fmla="*/ 8 w 8"/>
                <a:gd name="T1" fmla="*/ 9 h 14"/>
                <a:gd name="T2" fmla="*/ 4 w 8"/>
                <a:gd name="T3" fmla="*/ 0 h 14"/>
                <a:gd name="T4" fmla="*/ 8 w 8"/>
                <a:gd name="T5" fmla="*/ 9 h 14"/>
              </a:gdLst>
              <a:ahLst/>
              <a:cxnLst>
                <a:cxn ang="0">
                  <a:pos x="T0" y="T1"/>
                </a:cxn>
                <a:cxn ang="0">
                  <a:pos x="T2" y="T3"/>
                </a:cxn>
                <a:cxn ang="0">
                  <a:pos x="T4" y="T5"/>
                </a:cxn>
              </a:cxnLst>
              <a:rect l="0" t="0" r="r" b="b"/>
              <a:pathLst>
                <a:path w="8" h="14">
                  <a:moveTo>
                    <a:pt x="8" y="9"/>
                  </a:moveTo>
                  <a:cubicBezTo>
                    <a:pt x="4" y="14"/>
                    <a:pt x="0" y="0"/>
                    <a:pt x="4" y="0"/>
                  </a:cubicBezTo>
                  <a:cubicBezTo>
                    <a:pt x="5" y="4"/>
                    <a:pt x="7" y="4"/>
                    <a:pt x="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16" name="Freeform 18"/>
            <p:cNvSpPr/>
            <p:nvPr/>
          </p:nvSpPr>
          <p:spPr bwMode="auto">
            <a:xfrm>
              <a:off x="3794125" y="1906588"/>
              <a:ext cx="6350" cy="14288"/>
            </a:xfrm>
            <a:custGeom>
              <a:avLst/>
              <a:gdLst>
                <a:gd name="T0" fmla="*/ 0 w 5"/>
                <a:gd name="T1" fmla="*/ 3 h 10"/>
                <a:gd name="T2" fmla="*/ 5 w 5"/>
                <a:gd name="T3" fmla="*/ 10 h 10"/>
                <a:gd name="T4" fmla="*/ 2 w 5"/>
                <a:gd name="T5" fmla="*/ 8 h 10"/>
                <a:gd name="T6" fmla="*/ 0 w 5"/>
                <a:gd name="T7" fmla="*/ 3 h 10"/>
              </a:gdLst>
              <a:ahLst/>
              <a:cxnLst>
                <a:cxn ang="0">
                  <a:pos x="T0" y="T1"/>
                </a:cxn>
                <a:cxn ang="0">
                  <a:pos x="T2" y="T3"/>
                </a:cxn>
                <a:cxn ang="0">
                  <a:pos x="T4" y="T5"/>
                </a:cxn>
                <a:cxn ang="0">
                  <a:pos x="T6" y="T7"/>
                </a:cxn>
              </a:cxnLst>
              <a:rect l="0" t="0" r="r" b="b"/>
              <a:pathLst>
                <a:path w="5" h="10">
                  <a:moveTo>
                    <a:pt x="0" y="3"/>
                  </a:moveTo>
                  <a:cubicBezTo>
                    <a:pt x="2" y="0"/>
                    <a:pt x="5" y="7"/>
                    <a:pt x="5" y="10"/>
                  </a:cubicBezTo>
                  <a:cubicBezTo>
                    <a:pt x="4" y="10"/>
                    <a:pt x="3" y="9"/>
                    <a:pt x="2" y="8"/>
                  </a:cubicBezTo>
                  <a:cubicBezTo>
                    <a:pt x="1" y="6"/>
                    <a:pt x="1" y="5"/>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endParaRPr lang="zh-CN" altLang="en-US" sz="3200">
                <a:solidFill>
                  <a:schemeClr val="accent5">
                    <a:lumMod val="75000"/>
                  </a:schemeClr>
                </a:solidFill>
                <a:latin typeface="隶书" panose="02010509060101010101" pitchFamily="49" charset="-122"/>
                <a:ea typeface="隶书" panose="02010509060101010101" pitchFamily="49" charset="-122"/>
              </a:endParaRPr>
            </a:p>
          </p:txBody>
        </p:sp>
        <p:sp>
          <p:nvSpPr>
            <p:cNvPr id="17" name="Freeform 19"/>
            <p:cNvSpPr>
              <a:spLocks noEditPoints="1"/>
            </p:cNvSpPr>
            <p:nvPr/>
          </p:nvSpPr>
          <p:spPr bwMode="auto">
            <a:xfrm>
              <a:off x="3482976" y="522288"/>
              <a:ext cx="2090737" cy="2117725"/>
            </a:xfrm>
            <a:custGeom>
              <a:avLst/>
              <a:gdLst>
                <a:gd name="T0" fmla="*/ 1259 w 1515"/>
                <a:gd name="T1" fmla="*/ 230 h 1534"/>
                <a:gd name="T2" fmla="*/ 1482 w 1515"/>
                <a:gd name="T3" fmla="*/ 963 h 1534"/>
                <a:gd name="T4" fmla="*/ 1469 w 1515"/>
                <a:gd name="T5" fmla="*/ 1049 h 1534"/>
                <a:gd name="T6" fmla="*/ 1305 w 1515"/>
                <a:gd name="T7" fmla="*/ 253 h 1534"/>
                <a:gd name="T8" fmla="*/ 688 w 1515"/>
                <a:gd name="T9" fmla="*/ 4 h 1534"/>
                <a:gd name="T10" fmla="*/ 132 w 1515"/>
                <a:gd name="T11" fmla="*/ 316 h 1534"/>
                <a:gd name="T12" fmla="*/ 71 w 1515"/>
                <a:gd name="T13" fmla="*/ 739 h 1534"/>
                <a:gd name="T14" fmla="*/ 127 w 1515"/>
                <a:gd name="T15" fmla="*/ 575 h 1534"/>
                <a:gd name="T16" fmla="*/ 494 w 1515"/>
                <a:gd name="T17" fmla="*/ 205 h 1534"/>
                <a:gd name="T18" fmla="*/ 783 w 1515"/>
                <a:gd name="T19" fmla="*/ 194 h 1534"/>
                <a:gd name="T20" fmla="*/ 1198 w 1515"/>
                <a:gd name="T21" fmla="*/ 511 h 1534"/>
                <a:gd name="T22" fmla="*/ 1209 w 1515"/>
                <a:gd name="T23" fmla="*/ 912 h 1534"/>
                <a:gd name="T24" fmla="*/ 832 w 1515"/>
                <a:gd name="T25" fmla="*/ 1218 h 1534"/>
                <a:gd name="T26" fmla="*/ 1025 w 1515"/>
                <a:gd name="T27" fmla="*/ 1188 h 1534"/>
                <a:gd name="T28" fmla="*/ 967 w 1515"/>
                <a:gd name="T29" fmla="*/ 1237 h 1534"/>
                <a:gd name="T30" fmla="*/ 414 w 1515"/>
                <a:gd name="T31" fmla="*/ 1206 h 1534"/>
                <a:gd name="T32" fmla="*/ 373 w 1515"/>
                <a:gd name="T33" fmla="*/ 1194 h 1534"/>
                <a:gd name="T34" fmla="*/ 969 w 1515"/>
                <a:gd name="T35" fmla="*/ 1251 h 1534"/>
                <a:gd name="T36" fmla="*/ 859 w 1515"/>
                <a:gd name="T37" fmla="*/ 1317 h 1534"/>
                <a:gd name="T38" fmla="*/ 418 w 1515"/>
                <a:gd name="T39" fmla="*/ 1250 h 1534"/>
                <a:gd name="T40" fmla="*/ 205 w 1515"/>
                <a:gd name="T41" fmla="*/ 1049 h 1534"/>
                <a:gd name="T42" fmla="*/ 568 w 1515"/>
                <a:gd name="T43" fmla="*/ 1334 h 1534"/>
                <a:gd name="T44" fmla="*/ 1133 w 1515"/>
                <a:gd name="T45" fmla="*/ 1200 h 1534"/>
                <a:gd name="T46" fmla="*/ 811 w 1515"/>
                <a:gd name="T47" fmla="*/ 1371 h 1534"/>
                <a:gd name="T48" fmla="*/ 287 w 1515"/>
                <a:gd name="T49" fmla="*/ 1226 h 1534"/>
                <a:gd name="T50" fmla="*/ 874 w 1515"/>
                <a:gd name="T51" fmla="*/ 1382 h 1534"/>
                <a:gd name="T52" fmla="*/ 360 w 1515"/>
                <a:gd name="T53" fmla="*/ 1324 h 1534"/>
                <a:gd name="T54" fmla="*/ 53 w 1515"/>
                <a:gd name="T55" fmla="*/ 966 h 1534"/>
                <a:gd name="T56" fmla="*/ 319 w 1515"/>
                <a:gd name="T57" fmla="*/ 1342 h 1534"/>
                <a:gd name="T58" fmla="*/ 1023 w 1515"/>
                <a:gd name="T59" fmla="*/ 1374 h 1534"/>
                <a:gd name="T60" fmla="*/ 1097 w 1515"/>
                <a:gd name="T61" fmla="*/ 1391 h 1534"/>
                <a:gd name="T62" fmla="*/ 855 w 1515"/>
                <a:gd name="T63" fmla="*/ 1511 h 1534"/>
                <a:gd name="T64" fmla="*/ 1429 w 1515"/>
                <a:gd name="T65" fmla="*/ 987 h 1534"/>
                <a:gd name="T66" fmla="*/ 1219 w 1515"/>
                <a:gd name="T67" fmla="*/ 209 h 1534"/>
                <a:gd name="T68" fmla="*/ 1078 w 1515"/>
                <a:gd name="T69" fmla="*/ 127 h 1534"/>
                <a:gd name="T70" fmla="*/ 1288 w 1515"/>
                <a:gd name="T71" fmla="*/ 312 h 1534"/>
                <a:gd name="T72" fmla="*/ 1388 w 1515"/>
                <a:gd name="T73" fmla="*/ 932 h 1534"/>
                <a:gd name="T74" fmla="*/ 1245 w 1515"/>
                <a:gd name="T75" fmla="*/ 293 h 1534"/>
                <a:gd name="T76" fmla="*/ 335 w 1515"/>
                <a:gd name="T77" fmla="*/ 144 h 1534"/>
                <a:gd name="T78" fmla="*/ 697 w 1515"/>
                <a:gd name="T79" fmla="*/ 46 h 1534"/>
                <a:gd name="T80" fmla="*/ 1249 w 1515"/>
                <a:gd name="T81" fmla="*/ 1175 h 1534"/>
                <a:gd name="T82" fmla="*/ 246 w 1515"/>
                <a:gd name="T83" fmla="*/ 1263 h 1534"/>
                <a:gd name="T84" fmla="*/ 511 w 1515"/>
                <a:gd name="T85" fmla="*/ 1404 h 1534"/>
                <a:gd name="T86" fmla="*/ 800 w 1515"/>
                <a:gd name="T87" fmla="*/ 94 h 1534"/>
                <a:gd name="T88" fmla="*/ 1008 w 1515"/>
                <a:gd name="T89" fmla="*/ 176 h 1534"/>
                <a:gd name="T90" fmla="*/ 907 w 1515"/>
                <a:gd name="T91" fmla="*/ 1357 h 1534"/>
                <a:gd name="T92" fmla="*/ 1146 w 1515"/>
                <a:gd name="T93" fmla="*/ 318 h 1534"/>
                <a:gd name="T94" fmla="*/ 800 w 1515"/>
                <a:gd name="T95" fmla="*/ 142 h 1534"/>
                <a:gd name="T96" fmla="*/ 432 w 1515"/>
                <a:gd name="T97" fmla="*/ 1322 h 1534"/>
                <a:gd name="T98" fmla="*/ 1312 w 1515"/>
                <a:gd name="T99" fmla="*/ 766 h 1534"/>
                <a:gd name="T100" fmla="*/ 1169 w 1515"/>
                <a:gd name="T101" fmla="*/ 1155 h 1534"/>
                <a:gd name="T102" fmla="*/ 899 w 1515"/>
                <a:gd name="T103" fmla="*/ 194 h 1534"/>
                <a:gd name="T104" fmla="*/ 1034 w 1515"/>
                <a:gd name="T105" fmla="*/ 1248 h 1534"/>
                <a:gd name="T106" fmla="*/ 934 w 1515"/>
                <a:gd name="T107" fmla="*/ 1303 h 1534"/>
                <a:gd name="T108" fmla="*/ 1157 w 1515"/>
                <a:gd name="T109" fmla="*/ 393 h 1534"/>
                <a:gd name="T110" fmla="*/ 797 w 1515"/>
                <a:gd name="T111" fmla="*/ 1332 h 1534"/>
                <a:gd name="T112" fmla="*/ 536 w 1515"/>
                <a:gd name="T113" fmla="*/ 1311 h 1534"/>
                <a:gd name="T114" fmla="*/ 1176 w 1515"/>
                <a:gd name="T115" fmla="*/ 1021 h 1534"/>
                <a:gd name="T116" fmla="*/ 1083 w 1515"/>
                <a:gd name="T117" fmla="*/ 1118 h 1534"/>
                <a:gd name="T118" fmla="*/ 1228 w 1515"/>
                <a:gd name="T119" fmla="*/ 548 h 1534"/>
                <a:gd name="T120" fmla="*/ 1258 w 1515"/>
                <a:gd name="T121" fmla="*/ 895 h 1534"/>
                <a:gd name="T122" fmla="*/ 1192 w 1515"/>
                <a:gd name="T123" fmla="*/ 1043 h 1534"/>
                <a:gd name="T124" fmla="*/ 752 w 1515"/>
                <a:gd name="T125" fmla="*/ 1306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15" h="1534">
                  <a:moveTo>
                    <a:pt x="1219" y="209"/>
                  </a:moveTo>
                  <a:cubicBezTo>
                    <a:pt x="1214" y="204"/>
                    <a:pt x="1206" y="199"/>
                    <a:pt x="1200" y="194"/>
                  </a:cubicBezTo>
                  <a:cubicBezTo>
                    <a:pt x="1198" y="192"/>
                    <a:pt x="1197" y="191"/>
                    <a:pt x="1194" y="188"/>
                  </a:cubicBezTo>
                  <a:cubicBezTo>
                    <a:pt x="1188" y="182"/>
                    <a:pt x="1179" y="175"/>
                    <a:pt x="1172" y="169"/>
                  </a:cubicBezTo>
                  <a:cubicBezTo>
                    <a:pt x="1168" y="166"/>
                    <a:pt x="1164" y="163"/>
                    <a:pt x="1161" y="161"/>
                  </a:cubicBezTo>
                  <a:cubicBezTo>
                    <a:pt x="1158" y="159"/>
                    <a:pt x="1155" y="157"/>
                    <a:pt x="1153" y="156"/>
                  </a:cubicBezTo>
                  <a:cubicBezTo>
                    <a:pt x="1146" y="152"/>
                    <a:pt x="1144" y="152"/>
                    <a:pt x="1139" y="150"/>
                  </a:cubicBezTo>
                  <a:cubicBezTo>
                    <a:pt x="1138" y="150"/>
                    <a:pt x="1135" y="148"/>
                    <a:pt x="1134" y="147"/>
                  </a:cubicBezTo>
                  <a:cubicBezTo>
                    <a:pt x="1126" y="144"/>
                    <a:pt x="1125" y="141"/>
                    <a:pt x="1119" y="137"/>
                  </a:cubicBezTo>
                  <a:cubicBezTo>
                    <a:pt x="1111" y="131"/>
                    <a:pt x="1099" y="125"/>
                    <a:pt x="1086" y="118"/>
                  </a:cubicBezTo>
                  <a:cubicBezTo>
                    <a:pt x="1083" y="116"/>
                    <a:pt x="1080" y="113"/>
                    <a:pt x="1078" y="112"/>
                  </a:cubicBezTo>
                  <a:cubicBezTo>
                    <a:pt x="1075" y="110"/>
                    <a:pt x="1071" y="108"/>
                    <a:pt x="1067" y="106"/>
                  </a:cubicBezTo>
                  <a:cubicBezTo>
                    <a:pt x="1064" y="104"/>
                    <a:pt x="1060" y="103"/>
                    <a:pt x="1056" y="101"/>
                  </a:cubicBezTo>
                  <a:cubicBezTo>
                    <a:pt x="1053" y="99"/>
                    <a:pt x="1053" y="98"/>
                    <a:pt x="1050" y="96"/>
                  </a:cubicBezTo>
                  <a:cubicBezTo>
                    <a:pt x="1048" y="95"/>
                    <a:pt x="1045" y="95"/>
                    <a:pt x="1044" y="94"/>
                  </a:cubicBezTo>
                  <a:cubicBezTo>
                    <a:pt x="1040" y="92"/>
                    <a:pt x="1041" y="91"/>
                    <a:pt x="1038" y="89"/>
                  </a:cubicBezTo>
                  <a:cubicBezTo>
                    <a:pt x="1037" y="89"/>
                    <a:pt x="1033" y="88"/>
                    <a:pt x="1031" y="88"/>
                  </a:cubicBezTo>
                  <a:cubicBezTo>
                    <a:pt x="1023" y="85"/>
                    <a:pt x="1020" y="82"/>
                    <a:pt x="1017" y="80"/>
                  </a:cubicBezTo>
                  <a:cubicBezTo>
                    <a:pt x="1017" y="79"/>
                    <a:pt x="1017" y="77"/>
                    <a:pt x="1016" y="77"/>
                  </a:cubicBezTo>
                  <a:cubicBezTo>
                    <a:pt x="1015" y="76"/>
                    <a:pt x="1012" y="75"/>
                    <a:pt x="1011" y="75"/>
                  </a:cubicBezTo>
                  <a:cubicBezTo>
                    <a:pt x="1009" y="73"/>
                    <a:pt x="1008" y="72"/>
                    <a:pt x="1006" y="70"/>
                  </a:cubicBezTo>
                  <a:cubicBezTo>
                    <a:pt x="1004" y="69"/>
                    <a:pt x="997" y="68"/>
                    <a:pt x="992" y="67"/>
                  </a:cubicBezTo>
                  <a:cubicBezTo>
                    <a:pt x="997" y="72"/>
                    <a:pt x="1003" y="71"/>
                    <a:pt x="1009" y="74"/>
                  </a:cubicBezTo>
                  <a:cubicBezTo>
                    <a:pt x="1008" y="75"/>
                    <a:pt x="1014" y="77"/>
                    <a:pt x="1013" y="79"/>
                  </a:cubicBezTo>
                  <a:cubicBezTo>
                    <a:pt x="1009" y="78"/>
                    <a:pt x="1005" y="76"/>
                    <a:pt x="1001" y="74"/>
                  </a:cubicBezTo>
                  <a:cubicBezTo>
                    <a:pt x="996" y="71"/>
                    <a:pt x="992" y="69"/>
                    <a:pt x="988" y="67"/>
                  </a:cubicBezTo>
                  <a:cubicBezTo>
                    <a:pt x="982" y="66"/>
                    <a:pt x="979" y="66"/>
                    <a:pt x="974" y="64"/>
                  </a:cubicBezTo>
                  <a:cubicBezTo>
                    <a:pt x="974" y="63"/>
                    <a:pt x="973" y="62"/>
                    <a:pt x="973" y="61"/>
                  </a:cubicBezTo>
                  <a:cubicBezTo>
                    <a:pt x="974" y="56"/>
                    <a:pt x="987" y="63"/>
                    <a:pt x="989" y="59"/>
                  </a:cubicBezTo>
                  <a:cubicBezTo>
                    <a:pt x="991" y="61"/>
                    <a:pt x="989" y="63"/>
                    <a:pt x="995" y="65"/>
                  </a:cubicBezTo>
                  <a:cubicBezTo>
                    <a:pt x="1002" y="64"/>
                    <a:pt x="1004" y="67"/>
                    <a:pt x="1009" y="70"/>
                  </a:cubicBezTo>
                  <a:cubicBezTo>
                    <a:pt x="1011" y="71"/>
                    <a:pt x="1011" y="70"/>
                    <a:pt x="1014" y="71"/>
                  </a:cubicBezTo>
                  <a:cubicBezTo>
                    <a:pt x="1017" y="73"/>
                    <a:pt x="1017" y="74"/>
                    <a:pt x="1020" y="75"/>
                  </a:cubicBezTo>
                  <a:cubicBezTo>
                    <a:pt x="1028" y="78"/>
                    <a:pt x="1039" y="80"/>
                    <a:pt x="1047" y="84"/>
                  </a:cubicBezTo>
                  <a:cubicBezTo>
                    <a:pt x="1051" y="86"/>
                    <a:pt x="1053" y="90"/>
                    <a:pt x="1057" y="91"/>
                  </a:cubicBezTo>
                  <a:cubicBezTo>
                    <a:pt x="1062" y="93"/>
                    <a:pt x="1052" y="85"/>
                    <a:pt x="1060" y="89"/>
                  </a:cubicBezTo>
                  <a:cubicBezTo>
                    <a:pt x="1066" y="93"/>
                    <a:pt x="1069" y="97"/>
                    <a:pt x="1073" y="101"/>
                  </a:cubicBezTo>
                  <a:cubicBezTo>
                    <a:pt x="1077" y="99"/>
                    <a:pt x="1087" y="107"/>
                    <a:pt x="1093" y="110"/>
                  </a:cubicBezTo>
                  <a:cubicBezTo>
                    <a:pt x="1096" y="111"/>
                    <a:pt x="1098" y="111"/>
                    <a:pt x="1101" y="112"/>
                  </a:cubicBezTo>
                  <a:cubicBezTo>
                    <a:pt x="1111" y="118"/>
                    <a:pt x="1121" y="126"/>
                    <a:pt x="1132" y="133"/>
                  </a:cubicBezTo>
                  <a:cubicBezTo>
                    <a:pt x="1142" y="140"/>
                    <a:pt x="1151" y="148"/>
                    <a:pt x="1162" y="154"/>
                  </a:cubicBezTo>
                  <a:cubicBezTo>
                    <a:pt x="1167" y="152"/>
                    <a:pt x="1149" y="144"/>
                    <a:pt x="1153" y="142"/>
                  </a:cubicBezTo>
                  <a:cubicBezTo>
                    <a:pt x="1157" y="147"/>
                    <a:pt x="1166" y="153"/>
                    <a:pt x="1174" y="159"/>
                  </a:cubicBezTo>
                  <a:cubicBezTo>
                    <a:pt x="1177" y="161"/>
                    <a:pt x="1177" y="157"/>
                    <a:pt x="1182" y="162"/>
                  </a:cubicBezTo>
                  <a:cubicBezTo>
                    <a:pt x="1180" y="164"/>
                    <a:pt x="1190" y="177"/>
                    <a:pt x="1196" y="177"/>
                  </a:cubicBezTo>
                  <a:cubicBezTo>
                    <a:pt x="1196" y="175"/>
                    <a:pt x="1188" y="171"/>
                    <a:pt x="1189" y="169"/>
                  </a:cubicBezTo>
                  <a:cubicBezTo>
                    <a:pt x="1190" y="167"/>
                    <a:pt x="1192" y="165"/>
                    <a:pt x="1197" y="169"/>
                  </a:cubicBezTo>
                  <a:cubicBezTo>
                    <a:pt x="1194" y="170"/>
                    <a:pt x="1191" y="170"/>
                    <a:pt x="1197" y="175"/>
                  </a:cubicBezTo>
                  <a:cubicBezTo>
                    <a:pt x="1204" y="180"/>
                    <a:pt x="1195" y="168"/>
                    <a:pt x="1200" y="172"/>
                  </a:cubicBezTo>
                  <a:cubicBezTo>
                    <a:pt x="1208" y="179"/>
                    <a:pt x="1208" y="179"/>
                    <a:pt x="1208" y="179"/>
                  </a:cubicBezTo>
                  <a:cubicBezTo>
                    <a:pt x="1205" y="181"/>
                    <a:pt x="1205" y="181"/>
                    <a:pt x="1205" y="181"/>
                  </a:cubicBezTo>
                  <a:cubicBezTo>
                    <a:pt x="1209" y="186"/>
                    <a:pt x="1213" y="186"/>
                    <a:pt x="1217" y="190"/>
                  </a:cubicBezTo>
                  <a:cubicBezTo>
                    <a:pt x="1219" y="191"/>
                    <a:pt x="1222" y="195"/>
                    <a:pt x="1224" y="197"/>
                  </a:cubicBezTo>
                  <a:cubicBezTo>
                    <a:pt x="1230" y="203"/>
                    <a:pt x="1240" y="209"/>
                    <a:pt x="1247" y="215"/>
                  </a:cubicBezTo>
                  <a:cubicBezTo>
                    <a:pt x="1252" y="219"/>
                    <a:pt x="1256" y="224"/>
                    <a:pt x="1259" y="227"/>
                  </a:cubicBezTo>
                  <a:cubicBezTo>
                    <a:pt x="1262" y="230"/>
                    <a:pt x="1269" y="229"/>
                    <a:pt x="1268" y="236"/>
                  </a:cubicBezTo>
                  <a:cubicBezTo>
                    <a:pt x="1266" y="236"/>
                    <a:pt x="1261" y="229"/>
                    <a:pt x="1259" y="230"/>
                  </a:cubicBezTo>
                  <a:cubicBezTo>
                    <a:pt x="1265" y="239"/>
                    <a:pt x="1278" y="247"/>
                    <a:pt x="1284" y="257"/>
                  </a:cubicBezTo>
                  <a:cubicBezTo>
                    <a:pt x="1287" y="260"/>
                    <a:pt x="1284" y="252"/>
                    <a:pt x="1290" y="258"/>
                  </a:cubicBezTo>
                  <a:cubicBezTo>
                    <a:pt x="1295" y="265"/>
                    <a:pt x="1301" y="269"/>
                    <a:pt x="1307" y="276"/>
                  </a:cubicBezTo>
                  <a:cubicBezTo>
                    <a:pt x="1312" y="282"/>
                    <a:pt x="1317" y="288"/>
                    <a:pt x="1322" y="295"/>
                  </a:cubicBezTo>
                  <a:cubicBezTo>
                    <a:pt x="1325" y="298"/>
                    <a:pt x="1327" y="301"/>
                    <a:pt x="1329" y="304"/>
                  </a:cubicBezTo>
                  <a:cubicBezTo>
                    <a:pt x="1331" y="307"/>
                    <a:pt x="1333" y="309"/>
                    <a:pt x="1335" y="312"/>
                  </a:cubicBezTo>
                  <a:cubicBezTo>
                    <a:pt x="1339" y="315"/>
                    <a:pt x="1341" y="315"/>
                    <a:pt x="1344" y="319"/>
                  </a:cubicBezTo>
                  <a:cubicBezTo>
                    <a:pt x="1347" y="323"/>
                    <a:pt x="1347" y="327"/>
                    <a:pt x="1350" y="332"/>
                  </a:cubicBezTo>
                  <a:cubicBezTo>
                    <a:pt x="1352" y="335"/>
                    <a:pt x="1355" y="337"/>
                    <a:pt x="1357" y="340"/>
                  </a:cubicBezTo>
                  <a:cubicBezTo>
                    <a:pt x="1362" y="346"/>
                    <a:pt x="1365" y="353"/>
                    <a:pt x="1369" y="357"/>
                  </a:cubicBezTo>
                  <a:cubicBezTo>
                    <a:pt x="1369" y="354"/>
                    <a:pt x="1365" y="349"/>
                    <a:pt x="1368" y="348"/>
                  </a:cubicBezTo>
                  <a:cubicBezTo>
                    <a:pt x="1371" y="353"/>
                    <a:pt x="1376" y="360"/>
                    <a:pt x="1374" y="361"/>
                  </a:cubicBezTo>
                  <a:cubicBezTo>
                    <a:pt x="1373" y="365"/>
                    <a:pt x="1366" y="355"/>
                    <a:pt x="1371" y="363"/>
                  </a:cubicBezTo>
                  <a:cubicBezTo>
                    <a:pt x="1373" y="366"/>
                    <a:pt x="1374" y="367"/>
                    <a:pt x="1375" y="368"/>
                  </a:cubicBezTo>
                  <a:cubicBezTo>
                    <a:pt x="1377" y="371"/>
                    <a:pt x="1377" y="372"/>
                    <a:pt x="1378" y="374"/>
                  </a:cubicBezTo>
                  <a:cubicBezTo>
                    <a:pt x="1383" y="380"/>
                    <a:pt x="1389" y="386"/>
                    <a:pt x="1394" y="396"/>
                  </a:cubicBezTo>
                  <a:cubicBezTo>
                    <a:pt x="1403" y="396"/>
                    <a:pt x="1409" y="427"/>
                    <a:pt x="1417" y="432"/>
                  </a:cubicBezTo>
                  <a:cubicBezTo>
                    <a:pt x="1414" y="434"/>
                    <a:pt x="1418" y="443"/>
                    <a:pt x="1422" y="453"/>
                  </a:cubicBezTo>
                  <a:cubicBezTo>
                    <a:pt x="1425" y="453"/>
                    <a:pt x="1422" y="443"/>
                    <a:pt x="1426" y="449"/>
                  </a:cubicBezTo>
                  <a:cubicBezTo>
                    <a:pt x="1429" y="454"/>
                    <a:pt x="1428" y="457"/>
                    <a:pt x="1429" y="461"/>
                  </a:cubicBezTo>
                  <a:cubicBezTo>
                    <a:pt x="1428" y="461"/>
                    <a:pt x="1426" y="456"/>
                    <a:pt x="1425" y="458"/>
                  </a:cubicBezTo>
                  <a:cubicBezTo>
                    <a:pt x="1428" y="463"/>
                    <a:pt x="1430" y="476"/>
                    <a:pt x="1433" y="473"/>
                  </a:cubicBezTo>
                  <a:cubicBezTo>
                    <a:pt x="1436" y="471"/>
                    <a:pt x="1427" y="463"/>
                    <a:pt x="1431" y="462"/>
                  </a:cubicBezTo>
                  <a:cubicBezTo>
                    <a:pt x="1439" y="468"/>
                    <a:pt x="1438" y="484"/>
                    <a:pt x="1439" y="489"/>
                  </a:cubicBezTo>
                  <a:cubicBezTo>
                    <a:pt x="1441" y="493"/>
                    <a:pt x="1444" y="498"/>
                    <a:pt x="1446" y="504"/>
                  </a:cubicBezTo>
                  <a:cubicBezTo>
                    <a:pt x="1448" y="512"/>
                    <a:pt x="1448" y="517"/>
                    <a:pt x="1452" y="520"/>
                  </a:cubicBezTo>
                  <a:cubicBezTo>
                    <a:pt x="1453" y="525"/>
                    <a:pt x="1450" y="525"/>
                    <a:pt x="1453" y="531"/>
                  </a:cubicBezTo>
                  <a:cubicBezTo>
                    <a:pt x="1455" y="530"/>
                    <a:pt x="1456" y="533"/>
                    <a:pt x="1457" y="537"/>
                  </a:cubicBezTo>
                  <a:cubicBezTo>
                    <a:pt x="1458" y="541"/>
                    <a:pt x="1459" y="546"/>
                    <a:pt x="1460" y="549"/>
                  </a:cubicBezTo>
                  <a:cubicBezTo>
                    <a:pt x="1460" y="550"/>
                    <a:pt x="1462" y="550"/>
                    <a:pt x="1463" y="552"/>
                  </a:cubicBezTo>
                  <a:cubicBezTo>
                    <a:pt x="1464" y="556"/>
                    <a:pt x="1465" y="561"/>
                    <a:pt x="1466" y="567"/>
                  </a:cubicBezTo>
                  <a:cubicBezTo>
                    <a:pt x="1467" y="571"/>
                    <a:pt x="1468" y="571"/>
                    <a:pt x="1469" y="575"/>
                  </a:cubicBezTo>
                  <a:cubicBezTo>
                    <a:pt x="1471" y="583"/>
                    <a:pt x="1469" y="580"/>
                    <a:pt x="1472" y="585"/>
                  </a:cubicBezTo>
                  <a:cubicBezTo>
                    <a:pt x="1475" y="589"/>
                    <a:pt x="1475" y="599"/>
                    <a:pt x="1477" y="605"/>
                  </a:cubicBezTo>
                  <a:cubicBezTo>
                    <a:pt x="1479" y="605"/>
                    <a:pt x="1481" y="604"/>
                    <a:pt x="1483" y="606"/>
                  </a:cubicBezTo>
                  <a:cubicBezTo>
                    <a:pt x="1481" y="617"/>
                    <a:pt x="1485" y="625"/>
                    <a:pt x="1487" y="634"/>
                  </a:cubicBezTo>
                  <a:cubicBezTo>
                    <a:pt x="1489" y="642"/>
                    <a:pt x="1492" y="656"/>
                    <a:pt x="1492" y="659"/>
                  </a:cubicBezTo>
                  <a:cubicBezTo>
                    <a:pt x="1491" y="662"/>
                    <a:pt x="1489" y="657"/>
                    <a:pt x="1489" y="663"/>
                  </a:cubicBezTo>
                  <a:cubicBezTo>
                    <a:pt x="1491" y="676"/>
                    <a:pt x="1496" y="688"/>
                    <a:pt x="1495" y="699"/>
                  </a:cubicBezTo>
                  <a:cubicBezTo>
                    <a:pt x="1497" y="701"/>
                    <a:pt x="1497" y="693"/>
                    <a:pt x="1498" y="699"/>
                  </a:cubicBezTo>
                  <a:cubicBezTo>
                    <a:pt x="1499" y="721"/>
                    <a:pt x="1502" y="736"/>
                    <a:pt x="1503" y="753"/>
                  </a:cubicBezTo>
                  <a:cubicBezTo>
                    <a:pt x="1499" y="754"/>
                    <a:pt x="1499" y="766"/>
                    <a:pt x="1499" y="776"/>
                  </a:cubicBezTo>
                  <a:cubicBezTo>
                    <a:pt x="1500" y="778"/>
                    <a:pt x="1502" y="770"/>
                    <a:pt x="1502" y="776"/>
                  </a:cubicBezTo>
                  <a:cubicBezTo>
                    <a:pt x="1502" y="786"/>
                    <a:pt x="1504" y="798"/>
                    <a:pt x="1504" y="804"/>
                  </a:cubicBezTo>
                  <a:cubicBezTo>
                    <a:pt x="1504" y="807"/>
                    <a:pt x="1502" y="809"/>
                    <a:pt x="1502" y="813"/>
                  </a:cubicBezTo>
                  <a:cubicBezTo>
                    <a:pt x="1501" y="817"/>
                    <a:pt x="1503" y="820"/>
                    <a:pt x="1502" y="824"/>
                  </a:cubicBezTo>
                  <a:cubicBezTo>
                    <a:pt x="1502" y="827"/>
                    <a:pt x="1501" y="831"/>
                    <a:pt x="1501" y="834"/>
                  </a:cubicBezTo>
                  <a:cubicBezTo>
                    <a:pt x="1500" y="841"/>
                    <a:pt x="1501" y="845"/>
                    <a:pt x="1500" y="850"/>
                  </a:cubicBezTo>
                  <a:cubicBezTo>
                    <a:pt x="1500" y="853"/>
                    <a:pt x="1498" y="856"/>
                    <a:pt x="1497" y="860"/>
                  </a:cubicBezTo>
                  <a:cubicBezTo>
                    <a:pt x="1495" y="866"/>
                    <a:pt x="1494" y="875"/>
                    <a:pt x="1493" y="881"/>
                  </a:cubicBezTo>
                  <a:cubicBezTo>
                    <a:pt x="1492" y="886"/>
                    <a:pt x="1496" y="890"/>
                    <a:pt x="1494" y="897"/>
                  </a:cubicBezTo>
                  <a:cubicBezTo>
                    <a:pt x="1493" y="900"/>
                    <a:pt x="1491" y="899"/>
                    <a:pt x="1491" y="905"/>
                  </a:cubicBezTo>
                  <a:cubicBezTo>
                    <a:pt x="1494" y="907"/>
                    <a:pt x="1492" y="909"/>
                    <a:pt x="1492" y="912"/>
                  </a:cubicBezTo>
                  <a:cubicBezTo>
                    <a:pt x="1491" y="918"/>
                    <a:pt x="1489" y="933"/>
                    <a:pt x="1488" y="935"/>
                  </a:cubicBezTo>
                  <a:cubicBezTo>
                    <a:pt x="1488" y="939"/>
                    <a:pt x="1485" y="944"/>
                    <a:pt x="1484" y="948"/>
                  </a:cubicBezTo>
                  <a:cubicBezTo>
                    <a:pt x="1484" y="951"/>
                    <a:pt x="1484" y="954"/>
                    <a:pt x="1484" y="956"/>
                  </a:cubicBezTo>
                  <a:cubicBezTo>
                    <a:pt x="1484" y="959"/>
                    <a:pt x="1482" y="960"/>
                    <a:pt x="1482" y="963"/>
                  </a:cubicBezTo>
                  <a:cubicBezTo>
                    <a:pt x="1481" y="964"/>
                    <a:pt x="1481" y="967"/>
                    <a:pt x="1480" y="970"/>
                  </a:cubicBezTo>
                  <a:cubicBezTo>
                    <a:pt x="1479" y="973"/>
                    <a:pt x="1478" y="976"/>
                    <a:pt x="1477" y="979"/>
                  </a:cubicBezTo>
                  <a:cubicBezTo>
                    <a:pt x="1476" y="985"/>
                    <a:pt x="1474" y="992"/>
                    <a:pt x="1473" y="996"/>
                  </a:cubicBezTo>
                  <a:cubicBezTo>
                    <a:pt x="1472" y="999"/>
                    <a:pt x="1471" y="1007"/>
                    <a:pt x="1471" y="1007"/>
                  </a:cubicBezTo>
                  <a:cubicBezTo>
                    <a:pt x="1471" y="1009"/>
                    <a:pt x="1470" y="1009"/>
                    <a:pt x="1469" y="1011"/>
                  </a:cubicBezTo>
                  <a:cubicBezTo>
                    <a:pt x="1466" y="1022"/>
                    <a:pt x="1463" y="1036"/>
                    <a:pt x="1459" y="1047"/>
                  </a:cubicBezTo>
                  <a:cubicBezTo>
                    <a:pt x="1458" y="1049"/>
                    <a:pt x="1457" y="1050"/>
                    <a:pt x="1455" y="1054"/>
                  </a:cubicBezTo>
                  <a:cubicBezTo>
                    <a:pt x="1455" y="1055"/>
                    <a:pt x="1456" y="1058"/>
                    <a:pt x="1455" y="1059"/>
                  </a:cubicBezTo>
                  <a:cubicBezTo>
                    <a:pt x="1455" y="1061"/>
                    <a:pt x="1452" y="1065"/>
                    <a:pt x="1452" y="1067"/>
                  </a:cubicBezTo>
                  <a:cubicBezTo>
                    <a:pt x="1451" y="1070"/>
                    <a:pt x="1452" y="1072"/>
                    <a:pt x="1452" y="1074"/>
                  </a:cubicBezTo>
                  <a:cubicBezTo>
                    <a:pt x="1451" y="1082"/>
                    <a:pt x="1449" y="1084"/>
                    <a:pt x="1445" y="1092"/>
                  </a:cubicBezTo>
                  <a:cubicBezTo>
                    <a:pt x="1441" y="1100"/>
                    <a:pt x="1437" y="1109"/>
                    <a:pt x="1435" y="1114"/>
                  </a:cubicBezTo>
                  <a:cubicBezTo>
                    <a:pt x="1433" y="1114"/>
                    <a:pt x="1434" y="1111"/>
                    <a:pt x="1432" y="1111"/>
                  </a:cubicBezTo>
                  <a:cubicBezTo>
                    <a:pt x="1429" y="1116"/>
                    <a:pt x="1431" y="1118"/>
                    <a:pt x="1428" y="1123"/>
                  </a:cubicBezTo>
                  <a:cubicBezTo>
                    <a:pt x="1426" y="1127"/>
                    <a:pt x="1424" y="1127"/>
                    <a:pt x="1422" y="1132"/>
                  </a:cubicBezTo>
                  <a:cubicBezTo>
                    <a:pt x="1420" y="1136"/>
                    <a:pt x="1421" y="1136"/>
                    <a:pt x="1419" y="1141"/>
                  </a:cubicBezTo>
                  <a:cubicBezTo>
                    <a:pt x="1418" y="1143"/>
                    <a:pt x="1412" y="1151"/>
                    <a:pt x="1416" y="1151"/>
                  </a:cubicBezTo>
                  <a:cubicBezTo>
                    <a:pt x="1420" y="1144"/>
                    <a:pt x="1424" y="1136"/>
                    <a:pt x="1428" y="1131"/>
                  </a:cubicBezTo>
                  <a:cubicBezTo>
                    <a:pt x="1430" y="1128"/>
                    <a:pt x="1434" y="1121"/>
                    <a:pt x="1435" y="1124"/>
                  </a:cubicBezTo>
                  <a:cubicBezTo>
                    <a:pt x="1433" y="1128"/>
                    <a:pt x="1431" y="1131"/>
                    <a:pt x="1429" y="1133"/>
                  </a:cubicBezTo>
                  <a:cubicBezTo>
                    <a:pt x="1423" y="1141"/>
                    <a:pt x="1424" y="1141"/>
                    <a:pt x="1420" y="1148"/>
                  </a:cubicBezTo>
                  <a:cubicBezTo>
                    <a:pt x="1420" y="1149"/>
                    <a:pt x="1418" y="1149"/>
                    <a:pt x="1417" y="1152"/>
                  </a:cubicBezTo>
                  <a:cubicBezTo>
                    <a:pt x="1415" y="1157"/>
                    <a:pt x="1414" y="1160"/>
                    <a:pt x="1410" y="1163"/>
                  </a:cubicBezTo>
                  <a:cubicBezTo>
                    <a:pt x="1409" y="1166"/>
                    <a:pt x="1411" y="1167"/>
                    <a:pt x="1410" y="1171"/>
                  </a:cubicBezTo>
                  <a:cubicBezTo>
                    <a:pt x="1403" y="1178"/>
                    <a:pt x="1403" y="1185"/>
                    <a:pt x="1400" y="1190"/>
                  </a:cubicBezTo>
                  <a:cubicBezTo>
                    <a:pt x="1398" y="1193"/>
                    <a:pt x="1396" y="1194"/>
                    <a:pt x="1394" y="1197"/>
                  </a:cubicBezTo>
                  <a:cubicBezTo>
                    <a:pt x="1392" y="1202"/>
                    <a:pt x="1394" y="1205"/>
                    <a:pt x="1390" y="1210"/>
                  </a:cubicBezTo>
                  <a:cubicBezTo>
                    <a:pt x="1384" y="1217"/>
                    <a:pt x="1379" y="1217"/>
                    <a:pt x="1383" y="1208"/>
                  </a:cubicBezTo>
                  <a:cubicBezTo>
                    <a:pt x="1390" y="1200"/>
                    <a:pt x="1397" y="1191"/>
                    <a:pt x="1398" y="1184"/>
                  </a:cubicBezTo>
                  <a:cubicBezTo>
                    <a:pt x="1390" y="1193"/>
                    <a:pt x="1382" y="1206"/>
                    <a:pt x="1380" y="1211"/>
                  </a:cubicBezTo>
                  <a:cubicBezTo>
                    <a:pt x="1377" y="1219"/>
                    <a:pt x="1380" y="1217"/>
                    <a:pt x="1377" y="1225"/>
                  </a:cubicBezTo>
                  <a:cubicBezTo>
                    <a:pt x="1376" y="1227"/>
                    <a:pt x="1373" y="1232"/>
                    <a:pt x="1373" y="1233"/>
                  </a:cubicBezTo>
                  <a:cubicBezTo>
                    <a:pt x="1372" y="1233"/>
                    <a:pt x="1371" y="1238"/>
                    <a:pt x="1369" y="1238"/>
                  </a:cubicBezTo>
                  <a:cubicBezTo>
                    <a:pt x="1368" y="1236"/>
                    <a:pt x="1376" y="1224"/>
                    <a:pt x="1370" y="1228"/>
                  </a:cubicBezTo>
                  <a:cubicBezTo>
                    <a:pt x="1365" y="1236"/>
                    <a:pt x="1366" y="1239"/>
                    <a:pt x="1363" y="1245"/>
                  </a:cubicBezTo>
                  <a:cubicBezTo>
                    <a:pt x="1357" y="1255"/>
                    <a:pt x="1346" y="1266"/>
                    <a:pt x="1339" y="1276"/>
                  </a:cubicBezTo>
                  <a:cubicBezTo>
                    <a:pt x="1337" y="1278"/>
                    <a:pt x="1336" y="1281"/>
                    <a:pt x="1334" y="1284"/>
                  </a:cubicBezTo>
                  <a:cubicBezTo>
                    <a:pt x="1333" y="1287"/>
                    <a:pt x="1328" y="1290"/>
                    <a:pt x="1325" y="1293"/>
                  </a:cubicBezTo>
                  <a:cubicBezTo>
                    <a:pt x="1321" y="1298"/>
                    <a:pt x="1317" y="1304"/>
                    <a:pt x="1319" y="1306"/>
                  </a:cubicBezTo>
                  <a:cubicBezTo>
                    <a:pt x="1322" y="1306"/>
                    <a:pt x="1326" y="1299"/>
                    <a:pt x="1329" y="1297"/>
                  </a:cubicBezTo>
                  <a:cubicBezTo>
                    <a:pt x="1330" y="1296"/>
                    <a:pt x="1331" y="1297"/>
                    <a:pt x="1332" y="1296"/>
                  </a:cubicBezTo>
                  <a:cubicBezTo>
                    <a:pt x="1336" y="1291"/>
                    <a:pt x="1334" y="1290"/>
                    <a:pt x="1338" y="1284"/>
                  </a:cubicBezTo>
                  <a:cubicBezTo>
                    <a:pt x="1347" y="1281"/>
                    <a:pt x="1350" y="1272"/>
                    <a:pt x="1356" y="1264"/>
                  </a:cubicBezTo>
                  <a:cubicBezTo>
                    <a:pt x="1358" y="1261"/>
                    <a:pt x="1362" y="1257"/>
                    <a:pt x="1364" y="1254"/>
                  </a:cubicBezTo>
                  <a:cubicBezTo>
                    <a:pt x="1369" y="1248"/>
                    <a:pt x="1373" y="1242"/>
                    <a:pt x="1377" y="1235"/>
                  </a:cubicBezTo>
                  <a:cubicBezTo>
                    <a:pt x="1379" y="1232"/>
                    <a:pt x="1381" y="1228"/>
                    <a:pt x="1384" y="1225"/>
                  </a:cubicBezTo>
                  <a:cubicBezTo>
                    <a:pt x="1386" y="1222"/>
                    <a:pt x="1388" y="1218"/>
                    <a:pt x="1390" y="1215"/>
                  </a:cubicBezTo>
                  <a:cubicBezTo>
                    <a:pt x="1392" y="1212"/>
                    <a:pt x="1394" y="1210"/>
                    <a:pt x="1397" y="1206"/>
                  </a:cubicBezTo>
                  <a:cubicBezTo>
                    <a:pt x="1400" y="1201"/>
                    <a:pt x="1401" y="1197"/>
                    <a:pt x="1404" y="1192"/>
                  </a:cubicBezTo>
                  <a:cubicBezTo>
                    <a:pt x="1406" y="1187"/>
                    <a:pt x="1410" y="1182"/>
                    <a:pt x="1413" y="1177"/>
                  </a:cubicBezTo>
                  <a:cubicBezTo>
                    <a:pt x="1417" y="1169"/>
                    <a:pt x="1419" y="1160"/>
                    <a:pt x="1423" y="1152"/>
                  </a:cubicBezTo>
                  <a:cubicBezTo>
                    <a:pt x="1424" y="1150"/>
                    <a:pt x="1426" y="1149"/>
                    <a:pt x="1428" y="1145"/>
                  </a:cubicBezTo>
                  <a:cubicBezTo>
                    <a:pt x="1431" y="1138"/>
                    <a:pt x="1436" y="1130"/>
                    <a:pt x="1440" y="1121"/>
                  </a:cubicBezTo>
                  <a:cubicBezTo>
                    <a:pt x="1445" y="1113"/>
                    <a:pt x="1449" y="1104"/>
                    <a:pt x="1452" y="1096"/>
                  </a:cubicBezTo>
                  <a:cubicBezTo>
                    <a:pt x="1454" y="1090"/>
                    <a:pt x="1455" y="1086"/>
                    <a:pt x="1457" y="1081"/>
                  </a:cubicBezTo>
                  <a:cubicBezTo>
                    <a:pt x="1459" y="1074"/>
                    <a:pt x="1462" y="1067"/>
                    <a:pt x="1465" y="1059"/>
                  </a:cubicBezTo>
                  <a:cubicBezTo>
                    <a:pt x="1466" y="1056"/>
                    <a:pt x="1467" y="1052"/>
                    <a:pt x="1469" y="1049"/>
                  </a:cubicBezTo>
                  <a:cubicBezTo>
                    <a:pt x="1470" y="1046"/>
                    <a:pt x="1471" y="1043"/>
                    <a:pt x="1472" y="1040"/>
                  </a:cubicBezTo>
                  <a:cubicBezTo>
                    <a:pt x="1473" y="1036"/>
                    <a:pt x="1475" y="1033"/>
                    <a:pt x="1476" y="1029"/>
                  </a:cubicBezTo>
                  <a:cubicBezTo>
                    <a:pt x="1478" y="1025"/>
                    <a:pt x="1477" y="1021"/>
                    <a:pt x="1478" y="1016"/>
                  </a:cubicBezTo>
                  <a:cubicBezTo>
                    <a:pt x="1479" y="1015"/>
                    <a:pt x="1480" y="1013"/>
                    <a:pt x="1481" y="1011"/>
                  </a:cubicBezTo>
                  <a:cubicBezTo>
                    <a:pt x="1481" y="1009"/>
                    <a:pt x="1482" y="1006"/>
                    <a:pt x="1483" y="1004"/>
                  </a:cubicBezTo>
                  <a:cubicBezTo>
                    <a:pt x="1487" y="993"/>
                    <a:pt x="1488" y="984"/>
                    <a:pt x="1490" y="978"/>
                  </a:cubicBezTo>
                  <a:cubicBezTo>
                    <a:pt x="1491" y="975"/>
                    <a:pt x="1492" y="975"/>
                    <a:pt x="1493" y="970"/>
                  </a:cubicBezTo>
                  <a:cubicBezTo>
                    <a:pt x="1494" y="964"/>
                    <a:pt x="1494" y="958"/>
                    <a:pt x="1496" y="953"/>
                  </a:cubicBezTo>
                  <a:cubicBezTo>
                    <a:pt x="1497" y="945"/>
                    <a:pt x="1500" y="938"/>
                    <a:pt x="1502" y="931"/>
                  </a:cubicBezTo>
                  <a:cubicBezTo>
                    <a:pt x="1502" y="928"/>
                    <a:pt x="1501" y="924"/>
                    <a:pt x="1502" y="920"/>
                  </a:cubicBezTo>
                  <a:cubicBezTo>
                    <a:pt x="1503" y="909"/>
                    <a:pt x="1508" y="894"/>
                    <a:pt x="1508" y="884"/>
                  </a:cubicBezTo>
                  <a:cubicBezTo>
                    <a:pt x="1509" y="879"/>
                    <a:pt x="1508" y="877"/>
                    <a:pt x="1508" y="872"/>
                  </a:cubicBezTo>
                  <a:cubicBezTo>
                    <a:pt x="1509" y="863"/>
                    <a:pt x="1512" y="856"/>
                    <a:pt x="1512" y="847"/>
                  </a:cubicBezTo>
                  <a:cubicBezTo>
                    <a:pt x="1513" y="840"/>
                    <a:pt x="1513" y="833"/>
                    <a:pt x="1514" y="826"/>
                  </a:cubicBezTo>
                  <a:cubicBezTo>
                    <a:pt x="1514" y="823"/>
                    <a:pt x="1514" y="819"/>
                    <a:pt x="1514" y="817"/>
                  </a:cubicBezTo>
                  <a:cubicBezTo>
                    <a:pt x="1514" y="814"/>
                    <a:pt x="1514" y="811"/>
                    <a:pt x="1514" y="809"/>
                  </a:cubicBezTo>
                  <a:cubicBezTo>
                    <a:pt x="1514" y="806"/>
                    <a:pt x="1515" y="801"/>
                    <a:pt x="1515" y="798"/>
                  </a:cubicBezTo>
                  <a:cubicBezTo>
                    <a:pt x="1515" y="796"/>
                    <a:pt x="1513" y="796"/>
                    <a:pt x="1513" y="792"/>
                  </a:cubicBezTo>
                  <a:cubicBezTo>
                    <a:pt x="1513" y="792"/>
                    <a:pt x="1513" y="783"/>
                    <a:pt x="1513" y="783"/>
                  </a:cubicBezTo>
                  <a:cubicBezTo>
                    <a:pt x="1514" y="778"/>
                    <a:pt x="1515" y="775"/>
                    <a:pt x="1514" y="770"/>
                  </a:cubicBezTo>
                  <a:cubicBezTo>
                    <a:pt x="1514" y="756"/>
                    <a:pt x="1512" y="742"/>
                    <a:pt x="1512" y="733"/>
                  </a:cubicBezTo>
                  <a:cubicBezTo>
                    <a:pt x="1511" y="721"/>
                    <a:pt x="1511" y="716"/>
                    <a:pt x="1510" y="711"/>
                  </a:cubicBezTo>
                  <a:cubicBezTo>
                    <a:pt x="1508" y="703"/>
                    <a:pt x="1510" y="694"/>
                    <a:pt x="1508" y="685"/>
                  </a:cubicBezTo>
                  <a:cubicBezTo>
                    <a:pt x="1508" y="679"/>
                    <a:pt x="1505" y="672"/>
                    <a:pt x="1505" y="666"/>
                  </a:cubicBezTo>
                  <a:cubicBezTo>
                    <a:pt x="1504" y="663"/>
                    <a:pt x="1505" y="662"/>
                    <a:pt x="1504" y="657"/>
                  </a:cubicBezTo>
                  <a:cubicBezTo>
                    <a:pt x="1504" y="650"/>
                    <a:pt x="1501" y="643"/>
                    <a:pt x="1500" y="636"/>
                  </a:cubicBezTo>
                  <a:cubicBezTo>
                    <a:pt x="1500" y="633"/>
                    <a:pt x="1501" y="627"/>
                    <a:pt x="1500" y="625"/>
                  </a:cubicBezTo>
                  <a:cubicBezTo>
                    <a:pt x="1501" y="625"/>
                    <a:pt x="1497" y="620"/>
                    <a:pt x="1497" y="617"/>
                  </a:cubicBezTo>
                  <a:cubicBezTo>
                    <a:pt x="1495" y="612"/>
                    <a:pt x="1494" y="606"/>
                    <a:pt x="1493" y="602"/>
                  </a:cubicBezTo>
                  <a:cubicBezTo>
                    <a:pt x="1492" y="599"/>
                    <a:pt x="1490" y="598"/>
                    <a:pt x="1489" y="594"/>
                  </a:cubicBezTo>
                  <a:cubicBezTo>
                    <a:pt x="1488" y="589"/>
                    <a:pt x="1486" y="583"/>
                    <a:pt x="1485" y="577"/>
                  </a:cubicBezTo>
                  <a:cubicBezTo>
                    <a:pt x="1483" y="570"/>
                    <a:pt x="1481" y="564"/>
                    <a:pt x="1480" y="559"/>
                  </a:cubicBezTo>
                  <a:cubicBezTo>
                    <a:pt x="1479" y="554"/>
                    <a:pt x="1480" y="552"/>
                    <a:pt x="1478" y="548"/>
                  </a:cubicBezTo>
                  <a:cubicBezTo>
                    <a:pt x="1476" y="541"/>
                    <a:pt x="1473" y="535"/>
                    <a:pt x="1470" y="528"/>
                  </a:cubicBezTo>
                  <a:cubicBezTo>
                    <a:pt x="1468" y="522"/>
                    <a:pt x="1467" y="517"/>
                    <a:pt x="1465" y="511"/>
                  </a:cubicBezTo>
                  <a:cubicBezTo>
                    <a:pt x="1464" y="506"/>
                    <a:pt x="1462" y="501"/>
                    <a:pt x="1460" y="496"/>
                  </a:cubicBezTo>
                  <a:cubicBezTo>
                    <a:pt x="1458" y="491"/>
                    <a:pt x="1456" y="486"/>
                    <a:pt x="1454" y="481"/>
                  </a:cubicBezTo>
                  <a:cubicBezTo>
                    <a:pt x="1451" y="476"/>
                    <a:pt x="1449" y="471"/>
                    <a:pt x="1447" y="466"/>
                  </a:cubicBezTo>
                  <a:cubicBezTo>
                    <a:pt x="1446" y="464"/>
                    <a:pt x="1445" y="461"/>
                    <a:pt x="1444" y="459"/>
                  </a:cubicBezTo>
                  <a:cubicBezTo>
                    <a:pt x="1443" y="456"/>
                    <a:pt x="1442" y="454"/>
                    <a:pt x="1441" y="452"/>
                  </a:cubicBezTo>
                  <a:cubicBezTo>
                    <a:pt x="1444" y="452"/>
                    <a:pt x="1443" y="448"/>
                    <a:pt x="1440" y="442"/>
                  </a:cubicBezTo>
                  <a:cubicBezTo>
                    <a:pt x="1437" y="438"/>
                    <a:pt x="1439" y="451"/>
                    <a:pt x="1435" y="442"/>
                  </a:cubicBezTo>
                  <a:cubicBezTo>
                    <a:pt x="1432" y="431"/>
                    <a:pt x="1429" y="427"/>
                    <a:pt x="1424" y="419"/>
                  </a:cubicBezTo>
                  <a:cubicBezTo>
                    <a:pt x="1419" y="411"/>
                    <a:pt x="1413" y="399"/>
                    <a:pt x="1408" y="391"/>
                  </a:cubicBezTo>
                  <a:cubicBezTo>
                    <a:pt x="1407" y="388"/>
                    <a:pt x="1404" y="387"/>
                    <a:pt x="1403" y="384"/>
                  </a:cubicBezTo>
                  <a:cubicBezTo>
                    <a:pt x="1401" y="381"/>
                    <a:pt x="1400" y="377"/>
                    <a:pt x="1398" y="374"/>
                  </a:cubicBezTo>
                  <a:cubicBezTo>
                    <a:pt x="1397" y="372"/>
                    <a:pt x="1394" y="370"/>
                    <a:pt x="1393" y="368"/>
                  </a:cubicBezTo>
                  <a:cubicBezTo>
                    <a:pt x="1391" y="365"/>
                    <a:pt x="1392" y="363"/>
                    <a:pt x="1390" y="359"/>
                  </a:cubicBezTo>
                  <a:cubicBezTo>
                    <a:pt x="1388" y="356"/>
                    <a:pt x="1384" y="356"/>
                    <a:pt x="1383" y="351"/>
                  </a:cubicBezTo>
                  <a:cubicBezTo>
                    <a:pt x="1380" y="344"/>
                    <a:pt x="1383" y="343"/>
                    <a:pt x="1378" y="334"/>
                  </a:cubicBezTo>
                  <a:cubicBezTo>
                    <a:pt x="1372" y="330"/>
                    <a:pt x="1379" y="340"/>
                    <a:pt x="1376" y="340"/>
                  </a:cubicBezTo>
                  <a:cubicBezTo>
                    <a:pt x="1370" y="332"/>
                    <a:pt x="1365" y="322"/>
                    <a:pt x="1359" y="313"/>
                  </a:cubicBezTo>
                  <a:cubicBezTo>
                    <a:pt x="1357" y="311"/>
                    <a:pt x="1354" y="309"/>
                    <a:pt x="1351" y="306"/>
                  </a:cubicBezTo>
                  <a:cubicBezTo>
                    <a:pt x="1347" y="301"/>
                    <a:pt x="1343" y="293"/>
                    <a:pt x="1339" y="288"/>
                  </a:cubicBezTo>
                  <a:cubicBezTo>
                    <a:pt x="1333" y="282"/>
                    <a:pt x="1328" y="278"/>
                    <a:pt x="1324" y="273"/>
                  </a:cubicBezTo>
                  <a:cubicBezTo>
                    <a:pt x="1322" y="271"/>
                    <a:pt x="1319" y="265"/>
                    <a:pt x="1317" y="263"/>
                  </a:cubicBezTo>
                  <a:cubicBezTo>
                    <a:pt x="1313" y="258"/>
                    <a:pt x="1309" y="257"/>
                    <a:pt x="1305" y="253"/>
                  </a:cubicBezTo>
                  <a:cubicBezTo>
                    <a:pt x="1302" y="250"/>
                    <a:pt x="1300" y="244"/>
                    <a:pt x="1297" y="240"/>
                  </a:cubicBezTo>
                  <a:cubicBezTo>
                    <a:pt x="1295" y="239"/>
                    <a:pt x="1291" y="236"/>
                    <a:pt x="1288" y="234"/>
                  </a:cubicBezTo>
                  <a:cubicBezTo>
                    <a:pt x="1286" y="231"/>
                    <a:pt x="1284" y="227"/>
                    <a:pt x="1282" y="225"/>
                  </a:cubicBezTo>
                  <a:cubicBezTo>
                    <a:pt x="1280" y="223"/>
                    <a:pt x="1278" y="223"/>
                    <a:pt x="1276" y="222"/>
                  </a:cubicBezTo>
                  <a:cubicBezTo>
                    <a:pt x="1273" y="219"/>
                    <a:pt x="1269" y="216"/>
                    <a:pt x="1265" y="212"/>
                  </a:cubicBezTo>
                  <a:cubicBezTo>
                    <a:pt x="1261" y="208"/>
                    <a:pt x="1256" y="204"/>
                    <a:pt x="1253" y="200"/>
                  </a:cubicBezTo>
                  <a:cubicBezTo>
                    <a:pt x="1250" y="198"/>
                    <a:pt x="1250" y="196"/>
                    <a:pt x="1247" y="194"/>
                  </a:cubicBezTo>
                  <a:cubicBezTo>
                    <a:pt x="1245" y="192"/>
                    <a:pt x="1241" y="190"/>
                    <a:pt x="1239" y="188"/>
                  </a:cubicBezTo>
                  <a:cubicBezTo>
                    <a:pt x="1236" y="186"/>
                    <a:pt x="1234" y="183"/>
                    <a:pt x="1231" y="181"/>
                  </a:cubicBezTo>
                  <a:cubicBezTo>
                    <a:pt x="1228" y="178"/>
                    <a:pt x="1225" y="178"/>
                    <a:pt x="1222" y="175"/>
                  </a:cubicBezTo>
                  <a:cubicBezTo>
                    <a:pt x="1219" y="172"/>
                    <a:pt x="1213" y="168"/>
                    <a:pt x="1208" y="164"/>
                  </a:cubicBezTo>
                  <a:cubicBezTo>
                    <a:pt x="1203" y="160"/>
                    <a:pt x="1198" y="156"/>
                    <a:pt x="1197" y="155"/>
                  </a:cubicBezTo>
                  <a:cubicBezTo>
                    <a:pt x="1196" y="154"/>
                    <a:pt x="1196" y="153"/>
                    <a:pt x="1195" y="152"/>
                  </a:cubicBezTo>
                  <a:cubicBezTo>
                    <a:pt x="1189" y="149"/>
                    <a:pt x="1187" y="149"/>
                    <a:pt x="1183" y="146"/>
                  </a:cubicBezTo>
                  <a:cubicBezTo>
                    <a:pt x="1180" y="144"/>
                    <a:pt x="1178" y="139"/>
                    <a:pt x="1174" y="137"/>
                  </a:cubicBezTo>
                  <a:cubicBezTo>
                    <a:pt x="1171" y="135"/>
                    <a:pt x="1168" y="134"/>
                    <a:pt x="1163" y="132"/>
                  </a:cubicBezTo>
                  <a:cubicBezTo>
                    <a:pt x="1153" y="127"/>
                    <a:pt x="1144" y="121"/>
                    <a:pt x="1146" y="116"/>
                  </a:cubicBezTo>
                  <a:cubicBezTo>
                    <a:pt x="1141" y="113"/>
                    <a:pt x="1135" y="108"/>
                    <a:pt x="1130" y="105"/>
                  </a:cubicBezTo>
                  <a:cubicBezTo>
                    <a:pt x="1126" y="103"/>
                    <a:pt x="1124" y="104"/>
                    <a:pt x="1121" y="104"/>
                  </a:cubicBezTo>
                  <a:cubicBezTo>
                    <a:pt x="1112" y="101"/>
                    <a:pt x="1095" y="91"/>
                    <a:pt x="1084" y="85"/>
                  </a:cubicBezTo>
                  <a:cubicBezTo>
                    <a:pt x="1081" y="84"/>
                    <a:pt x="1082" y="82"/>
                    <a:pt x="1079" y="81"/>
                  </a:cubicBezTo>
                  <a:cubicBezTo>
                    <a:pt x="1077" y="81"/>
                    <a:pt x="1076" y="82"/>
                    <a:pt x="1074" y="81"/>
                  </a:cubicBezTo>
                  <a:cubicBezTo>
                    <a:pt x="1074" y="81"/>
                    <a:pt x="1073" y="79"/>
                    <a:pt x="1073" y="78"/>
                  </a:cubicBezTo>
                  <a:cubicBezTo>
                    <a:pt x="1067" y="73"/>
                    <a:pt x="1056" y="72"/>
                    <a:pt x="1052" y="70"/>
                  </a:cubicBezTo>
                  <a:cubicBezTo>
                    <a:pt x="1046" y="67"/>
                    <a:pt x="1044" y="62"/>
                    <a:pt x="1039" y="62"/>
                  </a:cubicBezTo>
                  <a:cubicBezTo>
                    <a:pt x="1036" y="62"/>
                    <a:pt x="1034" y="57"/>
                    <a:pt x="1031" y="59"/>
                  </a:cubicBezTo>
                  <a:cubicBezTo>
                    <a:pt x="1034" y="60"/>
                    <a:pt x="1036" y="62"/>
                    <a:pt x="1034" y="63"/>
                  </a:cubicBezTo>
                  <a:cubicBezTo>
                    <a:pt x="1028" y="61"/>
                    <a:pt x="1025" y="61"/>
                    <a:pt x="1021" y="58"/>
                  </a:cubicBezTo>
                  <a:cubicBezTo>
                    <a:pt x="1016" y="55"/>
                    <a:pt x="1014" y="55"/>
                    <a:pt x="1011" y="54"/>
                  </a:cubicBezTo>
                  <a:cubicBezTo>
                    <a:pt x="1009" y="53"/>
                    <a:pt x="1009" y="52"/>
                    <a:pt x="1006" y="51"/>
                  </a:cubicBezTo>
                  <a:cubicBezTo>
                    <a:pt x="1002" y="50"/>
                    <a:pt x="1001" y="50"/>
                    <a:pt x="997" y="49"/>
                  </a:cubicBezTo>
                  <a:cubicBezTo>
                    <a:pt x="994" y="48"/>
                    <a:pt x="989" y="44"/>
                    <a:pt x="984" y="43"/>
                  </a:cubicBezTo>
                  <a:cubicBezTo>
                    <a:pt x="982" y="42"/>
                    <a:pt x="981" y="43"/>
                    <a:pt x="978" y="41"/>
                  </a:cubicBezTo>
                  <a:cubicBezTo>
                    <a:pt x="974" y="40"/>
                    <a:pt x="971" y="37"/>
                    <a:pt x="967" y="36"/>
                  </a:cubicBezTo>
                  <a:cubicBezTo>
                    <a:pt x="961" y="34"/>
                    <a:pt x="957" y="37"/>
                    <a:pt x="951" y="32"/>
                  </a:cubicBezTo>
                  <a:cubicBezTo>
                    <a:pt x="951" y="30"/>
                    <a:pt x="961" y="37"/>
                    <a:pt x="959" y="33"/>
                  </a:cubicBezTo>
                  <a:cubicBezTo>
                    <a:pt x="953" y="29"/>
                    <a:pt x="952" y="30"/>
                    <a:pt x="944" y="27"/>
                  </a:cubicBezTo>
                  <a:cubicBezTo>
                    <a:pt x="944" y="31"/>
                    <a:pt x="939" y="28"/>
                    <a:pt x="937" y="29"/>
                  </a:cubicBezTo>
                  <a:cubicBezTo>
                    <a:pt x="931" y="29"/>
                    <a:pt x="929" y="29"/>
                    <a:pt x="924" y="27"/>
                  </a:cubicBezTo>
                  <a:cubicBezTo>
                    <a:pt x="921" y="26"/>
                    <a:pt x="917" y="24"/>
                    <a:pt x="914" y="24"/>
                  </a:cubicBezTo>
                  <a:cubicBezTo>
                    <a:pt x="909" y="22"/>
                    <a:pt x="903" y="23"/>
                    <a:pt x="898" y="22"/>
                  </a:cubicBezTo>
                  <a:cubicBezTo>
                    <a:pt x="893" y="21"/>
                    <a:pt x="890" y="18"/>
                    <a:pt x="886" y="17"/>
                  </a:cubicBezTo>
                  <a:cubicBezTo>
                    <a:pt x="883" y="16"/>
                    <a:pt x="875" y="15"/>
                    <a:pt x="872" y="15"/>
                  </a:cubicBezTo>
                  <a:cubicBezTo>
                    <a:pt x="868" y="14"/>
                    <a:pt x="868" y="16"/>
                    <a:pt x="864" y="15"/>
                  </a:cubicBezTo>
                  <a:cubicBezTo>
                    <a:pt x="857" y="15"/>
                    <a:pt x="851" y="13"/>
                    <a:pt x="844" y="12"/>
                  </a:cubicBezTo>
                  <a:cubicBezTo>
                    <a:pt x="838" y="10"/>
                    <a:pt x="831" y="9"/>
                    <a:pt x="825" y="10"/>
                  </a:cubicBezTo>
                  <a:cubicBezTo>
                    <a:pt x="823" y="8"/>
                    <a:pt x="824" y="6"/>
                    <a:pt x="819" y="6"/>
                  </a:cubicBezTo>
                  <a:cubicBezTo>
                    <a:pt x="813" y="9"/>
                    <a:pt x="802" y="8"/>
                    <a:pt x="790" y="6"/>
                  </a:cubicBezTo>
                  <a:cubicBezTo>
                    <a:pt x="788" y="6"/>
                    <a:pt x="781" y="4"/>
                    <a:pt x="778" y="4"/>
                  </a:cubicBezTo>
                  <a:cubicBezTo>
                    <a:pt x="778" y="4"/>
                    <a:pt x="773" y="5"/>
                    <a:pt x="772" y="5"/>
                  </a:cubicBezTo>
                  <a:cubicBezTo>
                    <a:pt x="768" y="5"/>
                    <a:pt x="763" y="5"/>
                    <a:pt x="759" y="5"/>
                  </a:cubicBezTo>
                  <a:cubicBezTo>
                    <a:pt x="754" y="4"/>
                    <a:pt x="750" y="4"/>
                    <a:pt x="746" y="4"/>
                  </a:cubicBezTo>
                  <a:cubicBezTo>
                    <a:pt x="738" y="4"/>
                    <a:pt x="733" y="8"/>
                    <a:pt x="727" y="3"/>
                  </a:cubicBezTo>
                  <a:cubicBezTo>
                    <a:pt x="731" y="3"/>
                    <a:pt x="738" y="4"/>
                    <a:pt x="737" y="1"/>
                  </a:cubicBezTo>
                  <a:cubicBezTo>
                    <a:pt x="731" y="1"/>
                    <a:pt x="724" y="1"/>
                    <a:pt x="717" y="0"/>
                  </a:cubicBezTo>
                  <a:cubicBezTo>
                    <a:pt x="711" y="0"/>
                    <a:pt x="705" y="0"/>
                    <a:pt x="699" y="1"/>
                  </a:cubicBezTo>
                  <a:cubicBezTo>
                    <a:pt x="694" y="2"/>
                    <a:pt x="693" y="4"/>
                    <a:pt x="688" y="4"/>
                  </a:cubicBezTo>
                  <a:cubicBezTo>
                    <a:pt x="685" y="4"/>
                    <a:pt x="684" y="3"/>
                    <a:pt x="680" y="3"/>
                  </a:cubicBezTo>
                  <a:cubicBezTo>
                    <a:pt x="668" y="3"/>
                    <a:pt x="665" y="5"/>
                    <a:pt x="658" y="6"/>
                  </a:cubicBezTo>
                  <a:cubicBezTo>
                    <a:pt x="656" y="6"/>
                    <a:pt x="655" y="5"/>
                    <a:pt x="652" y="6"/>
                  </a:cubicBezTo>
                  <a:cubicBezTo>
                    <a:pt x="645" y="6"/>
                    <a:pt x="635" y="7"/>
                    <a:pt x="632" y="8"/>
                  </a:cubicBezTo>
                  <a:cubicBezTo>
                    <a:pt x="631" y="8"/>
                    <a:pt x="632" y="10"/>
                    <a:pt x="630" y="11"/>
                  </a:cubicBezTo>
                  <a:cubicBezTo>
                    <a:pt x="625" y="13"/>
                    <a:pt x="618" y="11"/>
                    <a:pt x="618" y="14"/>
                  </a:cubicBezTo>
                  <a:cubicBezTo>
                    <a:pt x="615" y="13"/>
                    <a:pt x="612" y="11"/>
                    <a:pt x="604" y="13"/>
                  </a:cubicBezTo>
                  <a:cubicBezTo>
                    <a:pt x="603" y="16"/>
                    <a:pt x="611" y="15"/>
                    <a:pt x="606" y="17"/>
                  </a:cubicBezTo>
                  <a:cubicBezTo>
                    <a:pt x="598" y="19"/>
                    <a:pt x="590" y="21"/>
                    <a:pt x="582" y="22"/>
                  </a:cubicBezTo>
                  <a:cubicBezTo>
                    <a:pt x="578" y="23"/>
                    <a:pt x="574" y="24"/>
                    <a:pt x="570" y="24"/>
                  </a:cubicBezTo>
                  <a:cubicBezTo>
                    <a:pt x="566" y="25"/>
                    <a:pt x="562" y="26"/>
                    <a:pt x="557" y="27"/>
                  </a:cubicBezTo>
                  <a:cubicBezTo>
                    <a:pt x="552" y="28"/>
                    <a:pt x="546" y="31"/>
                    <a:pt x="544" y="31"/>
                  </a:cubicBezTo>
                  <a:cubicBezTo>
                    <a:pt x="543" y="31"/>
                    <a:pt x="543" y="31"/>
                    <a:pt x="542" y="31"/>
                  </a:cubicBezTo>
                  <a:cubicBezTo>
                    <a:pt x="541" y="30"/>
                    <a:pt x="539" y="30"/>
                    <a:pt x="539" y="30"/>
                  </a:cubicBezTo>
                  <a:cubicBezTo>
                    <a:pt x="532" y="32"/>
                    <a:pt x="532" y="35"/>
                    <a:pt x="526" y="37"/>
                  </a:cubicBezTo>
                  <a:cubicBezTo>
                    <a:pt x="523" y="35"/>
                    <a:pt x="511" y="41"/>
                    <a:pt x="510" y="38"/>
                  </a:cubicBezTo>
                  <a:cubicBezTo>
                    <a:pt x="509" y="41"/>
                    <a:pt x="504" y="43"/>
                    <a:pt x="497" y="45"/>
                  </a:cubicBezTo>
                  <a:cubicBezTo>
                    <a:pt x="491" y="47"/>
                    <a:pt x="483" y="49"/>
                    <a:pt x="477" y="52"/>
                  </a:cubicBezTo>
                  <a:cubicBezTo>
                    <a:pt x="470" y="54"/>
                    <a:pt x="466" y="57"/>
                    <a:pt x="462" y="59"/>
                  </a:cubicBezTo>
                  <a:cubicBezTo>
                    <a:pt x="460" y="60"/>
                    <a:pt x="458" y="59"/>
                    <a:pt x="454" y="61"/>
                  </a:cubicBezTo>
                  <a:cubicBezTo>
                    <a:pt x="451" y="62"/>
                    <a:pt x="449" y="65"/>
                    <a:pt x="446" y="66"/>
                  </a:cubicBezTo>
                  <a:cubicBezTo>
                    <a:pt x="442" y="68"/>
                    <a:pt x="440" y="67"/>
                    <a:pt x="438" y="68"/>
                  </a:cubicBezTo>
                  <a:cubicBezTo>
                    <a:pt x="435" y="69"/>
                    <a:pt x="432" y="72"/>
                    <a:pt x="429" y="73"/>
                  </a:cubicBezTo>
                  <a:cubicBezTo>
                    <a:pt x="422" y="76"/>
                    <a:pt x="415" y="79"/>
                    <a:pt x="409" y="82"/>
                  </a:cubicBezTo>
                  <a:cubicBezTo>
                    <a:pt x="401" y="86"/>
                    <a:pt x="396" y="90"/>
                    <a:pt x="390" y="92"/>
                  </a:cubicBezTo>
                  <a:cubicBezTo>
                    <a:pt x="387" y="94"/>
                    <a:pt x="383" y="94"/>
                    <a:pt x="380" y="95"/>
                  </a:cubicBezTo>
                  <a:cubicBezTo>
                    <a:pt x="381" y="97"/>
                    <a:pt x="385" y="97"/>
                    <a:pt x="380" y="100"/>
                  </a:cubicBezTo>
                  <a:cubicBezTo>
                    <a:pt x="375" y="101"/>
                    <a:pt x="373" y="98"/>
                    <a:pt x="364" y="103"/>
                  </a:cubicBezTo>
                  <a:cubicBezTo>
                    <a:pt x="360" y="106"/>
                    <a:pt x="370" y="105"/>
                    <a:pt x="362" y="109"/>
                  </a:cubicBezTo>
                  <a:cubicBezTo>
                    <a:pt x="354" y="112"/>
                    <a:pt x="348" y="116"/>
                    <a:pt x="341" y="120"/>
                  </a:cubicBezTo>
                  <a:cubicBezTo>
                    <a:pt x="335" y="124"/>
                    <a:pt x="329" y="128"/>
                    <a:pt x="323" y="132"/>
                  </a:cubicBezTo>
                  <a:cubicBezTo>
                    <a:pt x="321" y="133"/>
                    <a:pt x="321" y="131"/>
                    <a:pt x="319" y="132"/>
                  </a:cubicBezTo>
                  <a:cubicBezTo>
                    <a:pt x="316" y="133"/>
                    <a:pt x="314" y="136"/>
                    <a:pt x="311" y="138"/>
                  </a:cubicBezTo>
                  <a:cubicBezTo>
                    <a:pt x="304" y="142"/>
                    <a:pt x="306" y="138"/>
                    <a:pt x="301" y="142"/>
                  </a:cubicBezTo>
                  <a:cubicBezTo>
                    <a:pt x="296" y="146"/>
                    <a:pt x="297" y="148"/>
                    <a:pt x="290" y="153"/>
                  </a:cubicBezTo>
                  <a:cubicBezTo>
                    <a:pt x="287" y="155"/>
                    <a:pt x="288" y="152"/>
                    <a:pt x="285" y="154"/>
                  </a:cubicBezTo>
                  <a:cubicBezTo>
                    <a:pt x="286" y="153"/>
                    <a:pt x="275" y="162"/>
                    <a:pt x="274" y="162"/>
                  </a:cubicBezTo>
                  <a:cubicBezTo>
                    <a:pt x="270" y="167"/>
                    <a:pt x="275" y="168"/>
                    <a:pt x="269" y="171"/>
                  </a:cubicBezTo>
                  <a:cubicBezTo>
                    <a:pt x="263" y="178"/>
                    <a:pt x="265" y="170"/>
                    <a:pt x="259" y="175"/>
                  </a:cubicBezTo>
                  <a:cubicBezTo>
                    <a:pt x="258" y="179"/>
                    <a:pt x="263" y="176"/>
                    <a:pt x="260" y="179"/>
                  </a:cubicBezTo>
                  <a:cubicBezTo>
                    <a:pt x="255" y="183"/>
                    <a:pt x="256" y="184"/>
                    <a:pt x="251" y="187"/>
                  </a:cubicBezTo>
                  <a:cubicBezTo>
                    <a:pt x="249" y="185"/>
                    <a:pt x="249" y="185"/>
                    <a:pt x="249" y="185"/>
                  </a:cubicBezTo>
                  <a:cubicBezTo>
                    <a:pt x="243" y="190"/>
                    <a:pt x="239" y="192"/>
                    <a:pt x="231" y="200"/>
                  </a:cubicBezTo>
                  <a:cubicBezTo>
                    <a:pt x="240" y="201"/>
                    <a:pt x="223" y="209"/>
                    <a:pt x="223" y="214"/>
                  </a:cubicBezTo>
                  <a:cubicBezTo>
                    <a:pt x="218" y="217"/>
                    <a:pt x="217" y="214"/>
                    <a:pt x="211" y="219"/>
                  </a:cubicBezTo>
                  <a:cubicBezTo>
                    <a:pt x="209" y="223"/>
                    <a:pt x="208" y="227"/>
                    <a:pt x="204" y="231"/>
                  </a:cubicBezTo>
                  <a:cubicBezTo>
                    <a:pt x="201" y="234"/>
                    <a:pt x="198" y="234"/>
                    <a:pt x="193" y="237"/>
                  </a:cubicBezTo>
                  <a:cubicBezTo>
                    <a:pt x="188" y="241"/>
                    <a:pt x="182" y="248"/>
                    <a:pt x="182" y="248"/>
                  </a:cubicBezTo>
                  <a:cubicBezTo>
                    <a:pt x="181" y="251"/>
                    <a:pt x="179" y="255"/>
                    <a:pt x="177" y="257"/>
                  </a:cubicBezTo>
                  <a:cubicBezTo>
                    <a:pt x="175" y="260"/>
                    <a:pt x="172" y="262"/>
                    <a:pt x="170" y="264"/>
                  </a:cubicBezTo>
                  <a:cubicBezTo>
                    <a:pt x="167" y="266"/>
                    <a:pt x="165" y="268"/>
                    <a:pt x="163" y="271"/>
                  </a:cubicBezTo>
                  <a:cubicBezTo>
                    <a:pt x="160" y="275"/>
                    <a:pt x="168" y="273"/>
                    <a:pt x="162" y="278"/>
                  </a:cubicBezTo>
                  <a:cubicBezTo>
                    <a:pt x="159" y="281"/>
                    <a:pt x="159" y="276"/>
                    <a:pt x="157" y="276"/>
                  </a:cubicBezTo>
                  <a:cubicBezTo>
                    <a:pt x="150" y="282"/>
                    <a:pt x="150" y="288"/>
                    <a:pt x="147" y="293"/>
                  </a:cubicBezTo>
                  <a:cubicBezTo>
                    <a:pt x="145" y="295"/>
                    <a:pt x="142" y="297"/>
                    <a:pt x="140" y="300"/>
                  </a:cubicBezTo>
                  <a:cubicBezTo>
                    <a:pt x="136" y="304"/>
                    <a:pt x="135" y="309"/>
                    <a:pt x="129" y="314"/>
                  </a:cubicBezTo>
                  <a:cubicBezTo>
                    <a:pt x="130" y="317"/>
                    <a:pt x="135" y="311"/>
                    <a:pt x="132" y="316"/>
                  </a:cubicBezTo>
                  <a:cubicBezTo>
                    <a:pt x="131" y="318"/>
                    <a:pt x="130" y="320"/>
                    <a:pt x="128" y="322"/>
                  </a:cubicBezTo>
                  <a:cubicBezTo>
                    <a:pt x="127" y="323"/>
                    <a:pt x="126" y="325"/>
                    <a:pt x="124" y="326"/>
                  </a:cubicBezTo>
                  <a:cubicBezTo>
                    <a:pt x="121" y="329"/>
                    <a:pt x="118" y="332"/>
                    <a:pt x="116" y="336"/>
                  </a:cubicBezTo>
                  <a:cubicBezTo>
                    <a:pt x="113" y="339"/>
                    <a:pt x="112" y="344"/>
                    <a:pt x="110" y="348"/>
                  </a:cubicBezTo>
                  <a:cubicBezTo>
                    <a:pt x="106" y="355"/>
                    <a:pt x="97" y="363"/>
                    <a:pt x="95" y="366"/>
                  </a:cubicBezTo>
                  <a:cubicBezTo>
                    <a:pt x="92" y="370"/>
                    <a:pt x="90" y="373"/>
                    <a:pt x="88" y="377"/>
                  </a:cubicBezTo>
                  <a:cubicBezTo>
                    <a:pt x="86" y="381"/>
                    <a:pt x="84" y="385"/>
                    <a:pt x="82" y="388"/>
                  </a:cubicBezTo>
                  <a:cubicBezTo>
                    <a:pt x="80" y="392"/>
                    <a:pt x="77" y="396"/>
                    <a:pt x="74" y="400"/>
                  </a:cubicBezTo>
                  <a:cubicBezTo>
                    <a:pt x="74" y="401"/>
                    <a:pt x="73" y="406"/>
                    <a:pt x="72" y="407"/>
                  </a:cubicBezTo>
                  <a:cubicBezTo>
                    <a:pt x="70" y="412"/>
                    <a:pt x="67" y="418"/>
                    <a:pt x="63" y="424"/>
                  </a:cubicBezTo>
                  <a:cubicBezTo>
                    <a:pt x="60" y="430"/>
                    <a:pt x="56" y="437"/>
                    <a:pt x="53" y="443"/>
                  </a:cubicBezTo>
                  <a:cubicBezTo>
                    <a:pt x="52" y="447"/>
                    <a:pt x="51" y="451"/>
                    <a:pt x="50" y="455"/>
                  </a:cubicBezTo>
                  <a:cubicBezTo>
                    <a:pt x="48" y="458"/>
                    <a:pt x="47" y="462"/>
                    <a:pt x="45" y="466"/>
                  </a:cubicBezTo>
                  <a:cubicBezTo>
                    <a:pt x="44" y="468"/>
                    <a:pt x="43" y="470"/>
                    <a:pt x="42" y="472"/>
                  </a:cubicBezTo>
                  <a:cubicBezTo>
                    <a:pt x="42" y="474"/>
                    <a:pt x="41" y="476"/>
                    <a:pt x="40" y="478"/>
                  </a:cubicBezTo>
                  <a:cubicBezTo>
                    <a:pt x="37" y="486"/>
                    <a:pt x="34" y="493"/>
                    <a:pt x="31" y="498"/>
                  </a:cubicBezTo>
                  <a:cubicBezTo>
                    <a:pt x="30" y="500"/>
                    <a:pt x="28" y="501"/>
                    <a:pt x="27" y="504"/>
                  </a:cubicBezTo>
                  <a:cubicBezTo>
                    <a:pt x="25" y="508"/>
                    <a:pt x="26" y="509"/>
                    <a:pt x="25" y="512"/>
                  </a:cubicBezTo>
                  <a:cubicBezTo>
                    <a:pt x="23" y="517"/>
                    <a:pt x="19" y="522"/>
                    <a:pt x="18" y="524"/>
                  </a:cubicBezTo>
                  <a:cubicBezTo>
                    <a:pt x="15" y="530"/>
                    <a:pt x="13" y="537"/>
                    <a:pt x="12" y="540"/>
                  </a:cubicBezTo>
                  <a:cubicBezTo>
                    <a:pt x="7" y="549"/>
                    <a:pt x="0" y="558"/>
                    <a:pt x="1" y="570"/>
                  </a:cubicBezTo>
                  <a:cubicBezTo>
                    <a:pt x="2" y="568"/>
                    <a:pt x="3" y="566"/>
                    <a:pt x="5" y="567"/>
                  </a:cubicBezTo>
                  <a:cubicBezTo>
                    <a:pt x="6" y="571"/>
                    <a:pt x="2" y="574"/>
                    <a:pt x="3" y="578"/>
                  </a:cubicBezTo>
                  <a:cubicBezTo>
                    <a:pt x="7" y="579"/>
                    <a:pt x="10" y="574"/>
                    <a:pt x="14" y="577"/>
                  </a:cubicBezTo>
                  <a:cubicBezTo>
                    <a:pt x="15" y="581"/>
                    <a:pt x="16" y="584"/>
                    <a:pt x="15" y="589"/>
                  </a:cubicBezTo>
                  <a:cubicBezTo>
                    <a:pt x="18" y="592"/>
                    <a:pt x="19" y="581"/>
                    <a:pt x="22" y="583"/>
                  </a:cubicBezTo>
                  <a:cubicBezTo>
                    <a:pt x="20" y="589"/>
                    <a:pt x="18" y="595"/>
                    <a:pt x="17" y="602"/>
                  </a:cubicBezTo>
                  <a:cubicBezTo>
                    <a:pt x="20" y="603"/>
                    <a:pt x="24" y="600"/>
                    <a:pt x="22" y="611"/>
                  </a:cubicBezTo>
                  <a:cubicBezTo>
                    <a:pt x="25" y="611"/>
                    <a:pt x="28" y="603"/>
                    <a:pt x="29" y="608"/>
                  </a:cubicBezTo>
                  <a:cubicBezTo>
                    <a:pt x="25" y="616"/>
                    <a:pt x="29" y="617"/>
                    <a:pt x="28" y="623"/>
                  </a:cubicBezTo>
                  <a:cubicBezTo>
                    <a:pt x="27" y="628"/>
                    <a:pt x="27" y="633"/>
                    <a:pt x="26" y="637"/>
                  </a:cubicBezTo>
                  <a:cubicBezTo>
                    <a:pt x="24" y="644"/>
                    <a:pt x="24" y="644"/>
                    <a:pt x="24" y="644"/>
                  </a:cubicBezTo>
                  <a:cubicBezTo>
                    <a:pt x="23" y="651"/>
                    <a:pt x="23" y="651"/>
                    <a:pt x="23" y="651"/>
                  </a:cubicBezTo>
                  <a:cubicBezTo>
                    <a:pt x="22" y="660"/>
                    <a:pt x="20" y="669"/>
                    <a:pt x="18" y="678"/>
                  </a:cubicBezTo>
                  <a:cubicBezTo>
                    <a:pt x="17" y="684"/>
                    <a:pt x="17" y="689"/>
                    <a:pt x="16" y="695"/>
                  </a:cubicBezTo>
                  <a:cubicBezTo>
                    <a:pt x="16" y="697"/>
                    <a:pt x="15" y="698"/>
                    <a:pt x="14" y="700"/>
                  </a:cubicBezTo>
                  <a:cubicBezTo>
                    <a:pt x="13" y="704"/>
                    <a:pt x="13" y="709"/>
                    <a:pt x="12" y="713"/>
                  </a:cubicBezTo>
                  <a:cubicBezTo>
                    <a:pt x="11" y="724"/>
                    <a:pt x="11" y="728"/>
                    <a:pt x="11" y="734"/>
                  </a:cubicBezTo>
                  <a:cubicBezTo>
                    <a:pt x="12" y="739"/>
                    <a:pt x="13" y="742"/>
                    <a:pt x="13" y="745"/>
                  </a:cubicBezTo>
                  <a:cubicBezTo>
                    <a:pt x="14" y="747"/>
                    <a:pt x="14" y="748"/>
                    <a:pt x="16" y="749"/>
                  </a:cubicBezTo>
                  <a:cubicBezTo>
                    <a:pt x="19" y="749"/>
                    <a:pt x="19" y="744"/>
                    <a:pt x="21" y="743"/>
                  </a:cubicBezTo>
                  <a:cubicBezTo>
                    <a:pt x="23" y="743"/>
                    <a:pt x="22" y="748"/>
                    <a:pt x="23" y="749"/>
                  </a:cubicBezTo>
                  <a:cubicBezTo>
                    <a:pt x="24" y="740"/>
                    <a:pt x="28" y="747"/>
                    <a:pt x="30" y="745"/>
                  </a:cubicBezTo>
                  <a:cubicBezTo>
                    <a:pt x="31" y="744"/>
                    <a:pt x="34" y="738"/>
                    <a:pt x="36" y="736"/>
                  </a:cubicBezTo>
                  <a:cubicBezTo>
                    <a:pt x="37" y="735"/>
                    <a:pt x="38" y="736"/>
                    <a:pt x="38" y="735"/>
                  </a:cubicBezTo>
                  <a:cubicBezTo>
                    <a:pt x="40" y="729"/>
                    <a:pt x="40" y="719"/>
                    <a:pt x="41" y="711"/>
                  </a:cubicBezTo>
                  <a:cubicBezTo>
                    <a:pt x="41" y="709"/>
                    <a:pt x="43" y="708"/>
                    <a:pt x="43" y="706"/>
                  </a:cubicBezTo>
                  <a:cubicBezTo>
                    <a:pt x="45" y="698"/>
                    <a:pt x="44" y="694"/>
                    <a:pt x="48" y="692"/>
                  </a:cubicBezTo>
                  <a:cubicBezTo>
                    <a:pt x="50" y="693"/>
                    <a:pt x="50" y="698"/>
                    <a:pt x="53" y="698"/>
                  </a:cubicBezTo>
                  <a:cubicBezTo>
                    <a:pt x="55" y="695"/>
                    <a:pt x="57" y="692"/>
                    <a:pt x="58" y="688"/>
                  </a:cubicBezTo>
                  <a:cubicBezTo>
                    <a:pt x="59" y="687"/>
                    <a:pt x="59" y="685"/>
                    <a:pt x="60" y="683"/>
                  </a:cubicBezTo>
                  <a:cubicBezTo>
                    <a:pt x="60" y="681"/>
                    <a:pt x="61" y="679"/>
                    <a:pt x="61" y="676"/>
                  </a:cubicBezTo>
                  <a:cubicBezTo>
                    <a:pt x="66" y="673"/>
                    <a:pt x="68" y="676"/>
                    <a:pt x="68" y="680"/>
                  </a:cubicBezTo>
                  <a:cubicBezTo>
                    <a:pt x="68" y="685"/>
                    <a:pt x="67" y="691"/>
                    <a:pt x="65" y="696"/>
                  </a:cubicBezTo>
                  <a:cubicBezTo>
                    <a:pt x="68" y="698"/>
                    <a:pt x="67" y="707"/>
                    <a:pt x="68" y="713"/>
                  </a:cubicBezTo>
                  <a:cubicBezTo>
                    <a:pt x="69" y="718"/>
                    <a:pt x="73" y="710"/>
                    <a:pt x="73" y="717"/>
                  </a:cubicBezTo>
                  <a:cubicBezTo>
                    <a:pt x="70" y="725"/>
                    <a:pt x="71" y="732"/>
                    <a:pt x="71" y="739"/>
                  </a:cubicBezTo>
                  <a:cubicBezTo>
                    <a:pt x="71" y="742"/>
                    <a:pt x="71" y="745"/>
                    <a:pt x="70" y="748"/>
                  </a:cubicBezTo>
                  <a:cubicBezTo>
                    <a:pt x="70" y="751"/>
                    <a:pt x="70" y="753"/>
                    <a:pt x="70" y="756"/>
                  </a:cubicBezTo>
                  <a:cubicBezTo>
                    <a:pt x="70" y="760"/>
                    <a:pt x="72" y="764"/>
                    <a:pt x="72" y="768"/>
                  </a:cubicBezTo>
                  <a:cubicBezTo>
                    <a:pt x="72" y="770"/>
                    <a:pt x="71" y="774"/>
                    <a:pt x="71" y="777"/>
                  </a:cubicBezTo>
                  <a:cubicBezTo>
                    <a:pt x="71" y="780"/>
                    <a:pt x="72" y="782"/>
                    <a:pt x="72" y="784"/>
                  </a:cubicBezTo>
                  <a:cubicBezTo>
                    <a:pt x="72" y="786"/>
                    <a:pt x="71" y="789"/>
                    <a:pt x="72" y="792"/>
                  </a:cubicBezTo>
                  <a:cubicBezTo>
                    <a:pt x="72" y="799"/>
                    <a:pt x="73" y="812"/>
                    <a:pt x="75" y="821"/>
                  </a:cubicBezTo>
                  <a:cubicBezTo>
                    <a:pt x="75" y="823"/>
                    <a:pt x="76" y="827"/>
                    <a:pt x="76" y="828"/>
                  </a:cubicBezTo>
                  <a:cubicBezTo>
                    <a:pt x="76" y="831"/>
                    <a:pt x="75" y="833"/>
                    <a:pt x="75" y="836"/>
                  </a:cubicBezTo>
                  <a:cubicBezTo>
                    <a:pt x="76" y="838"/>
                    <a:pt x="77" y="840"/>
                    <a:pt x="78" y="843"/>
                  </a:cubicBezTo>
                  <a:cubicBezTo>
                    <a:pt x="78" y="845"/>
                    <a:pt x="78" y="849"/>
                    <a:pt x="78" y="851"/>
                  </a:cubicBezTo>
                  <a:cubicBezTo>
                    <a:pt x="80" y="859"/>
                    <a:pt x="83" y="867"/>
                    <a:pt x="84" y="875"/>
                  </a:cubicBezTo>
                  <a:cubicBezTo>
                    <a:pt x="90" y="869"/>
                    <a:pt x="82" y="856"/>
                    <a:pt x="81" y="847"/>
                  </a:cubicBezTo>
                  <a:cubicBezTo>
                    <a:pt x="81" y="844"/>
                    <a:pt x="82" y="842"/>
                    <a:pt x="83" y="839"/>
                  </a:cubicBezTo>
                  <a:cubicBezTo>
                    <a:pt x="83" y="832"/>
                    <a:pt x="82" y="825"/>
                    <a:pt x="83" y="818"/>
                  </a:cubicBezTo>
                  <a:cubicBezTo>
                    <a:pt x="83" y="815"/>
                    <a:pt x="80" y="822"/>
                    <a:pt x="79" y="815"/>
                  </a:cubicBezTo>
                  <a:cubicBezTo>
                    <a:pt x="79" y="810"/>
                    <a:pt x="79" y="806"/>
                    <a:pt x="78" y="803"/>
                  </a:cubicBezTo>
                  <a:cubicBezTo>
                    <a:pt x="78" y="799"/>
                    <a:pt x="78" y="796"/>
                    <a:pt x="78" y="790"/>
                  </a:cubicBezTo>
                  <a:cubicBezTo>
                    <a:pt x="81" y="790"/>
                    <a:pt x="81" y="790"/>
                    <a:pt x="81" y="790"/>
                  </a:cubicBezTo>
                  <a:cubicBezTo>
                    <a:pt x="82" y="783"/>
                    <a:pt x="79" y="783"/>
                    <a:pt x="79" y="778"/>
                  </a:cubicBezTo>
                  <a:cubicBezTo>
                    <a:pt x="82" y="775"/>
                    <a:pt x="80" y="769"/>
                    <a:pt x="80" y="763"/>
                  </a:cubicBezTo>
                  <a:cubicBezTo>
                    <a:pt x="80" y="760"/>
                    <a:pt x="81" y="755"/>
                    <a:pt x="81" y="750"/>
                  </a:cubicBezTo>
                  <a:cubicBezTo>
                    <a:pt x="81" y="746"/>
                    <a:pt x="82" y="742"/>
                    <a:pt x="82" y="741"/>
                  </a:cubicBezTo>
                  <a:cubicBezTo>
                    <a:pt x="84" y="735"/>
                    <a:pt x="82" y="733"/>
                    <a:pt x="82" y="728"/>
                  </a:cubicBezTo>
                  <a:cubicBezTo>
                    <a:pt x="82" y="723"/>
                    <a:pt x="83" y="720"/>
                    <a:pt x="82" y="716"/>
                  </a:cubicBezTo>
                  <a:cubicBezTo>
                    <a:pt x="86" y="718"/>
                    <a:pt x="86" y="713"/>
                    <a:pt x="86" y="710"/>
                  </a:cubicBezTo>
                  <a:cubicBezTo>
                    <a:pt x="87" y="709"/>
                    <a:pt x="88" y="707"/>
                    <a:pt x="89" y="707"/>
                  </a:cubicBezTo>
                  <a:cubicBezTo>
                    <a:pt x="90" y="703"/>
                    <a:pt x="91" y="701"/>
                    <a:pt x="92" y="699"/>
                  </a:cubicBezTo>
                  <a:cubicBezTo>
                    <a:pt x="93" y="695"/>
                    <a:pt x="92" y="692"/>
                    <a:pt x="93" y="689"/>
                  </a:cubicBezTo>
                  <a:cubicBezTo>
                    <a:pt x="93" y="687"/>
                    <a:pt x="94" y="686"/>
                    <a:pt x="95" y="684"/>
                  </a:cubicBezTo>
                  <a:cubicBezTo>
                    <a:pt x="96" y="681"/>
                    <a:pt x="96" y="681"/>
                    <a:pt x="98" y="679"/>
                  </a:cubicBezTo>
                  <a:cubicBezTo>
                    <a:pt x="98" y="679"/>
                    <a:pt x="99" y="681"/>
                    <a:pt x="99" y="681"/>
                  </a:cubicBezTo>
                  <a:cubicBezTo>
                    <a:pt x="99" y="681"/>
                    <a:pt x="101" y="678"/>
                    <a:pt x="101" y="678"/>
                  </a:cubicBezTo>
                  <a:cubicBezTo>
                    <a:pt x="103" y="677"/>
                    <a:pt x="105" y="679"/>
                    <a:pt x="107" y="677"/>
                  </a:cubicBezTo>
                  <a:cubicBezTo>
                    <a:pt x="108" y="676"/>
                    <a:pt x="108" y="671"/>
                    <a:pt x="111" y="666"/>
                  </a:cubicBezTo>
                  <a:cubicBezTo>
                    <a:pt x="112" y="664"/>
                    <a:pt x="116" y="663"/>
                    <a:pt x="118" y="661"/>
                  </a:cubicBezTo>
                  <a:cubicBezTo>
                    <a:pt x="119" y="660"/>
                    <a:pt x="120" y="656"/>
                    <a:pt x="121" y="655"/>
                  </a:cubicBezTo>
                  <a:cubicBezTo>
                    <a:pt x="121" y="654"/>
                    <a:pt x="122" y="657"/>
                    <a:pt x="122" y="657"/>
                  </a:cubicBezTo>
                  <a:cubicBezTo>
                    <a:pt x="124" y="656"/>
                    <a:pt x="122" y="652"/>
                    <a:pt x="123" y="651"/>
                  </a:cubicBezTo>
                  <a:cubicBezTo>
                    <a:pt x="124" y="650"/>
                    <a:pt x="124" y="653"/>
                    <a:pt x="125" y="652"/>
                  </a:cubicBezTo>
                  <a:cubicBezTo>
                    <a:pt x="125" y="652"/>
                    <a:pt x="126" y="648"/>
                    <a:pt x="126" y="648"/>
                  </a:cubicBezTo>
                  <a:cubicBezTo>
                    <a:pt x="127" y="647"/>
                    <a:pt x="127" y="646"/>
                    <a:pt x="128" y="645"/>
                  </a:cubicBezTo>
                  <a:cubicBezTo>
                    <a:pt x="128" y="645"/>
                    <a:pt x="131" y="644"/>
                    <a:pt x="131" y="644"/>
                  </a:cubicBezTo>
                  <a:cubicBezTo>
                    <a:pt x="132" y="642"/>
                    <a:pt x="131" y="639"/>
                    <a:pt x="131" y="638"/>
                  </a:cubicBezTo>
                  <a:cubicBezTo>
                    <a:pt x="132" y="636"/>
                    <a:pt x="133" y="637"/>
                    <a:pt x="134" y="633"/>
                  </a:cubicBezTo>
                  <a:cubicBezTo>
                    <a:pt x="134" y="631"/>
                    <a:pt x="133" y="630"/>
                    <a:pt x="134" y="627"/>
                  </a:cubicBezTo>
                  <a:cubicBezTo>
                    <a:pt x="134" y="627"/>
                    <a:pt x="136" y="625"/>
                    <a:pt x="136" y="624"/>
                  </a:cubicBezTo>
                  <a:cubicBezTo>
                    <a:pt x="137" y="622"/>
                    <a:pt x="137" y="619"/>
                    <a:pt x="138" y="617"/>
                  </a:cubicBezTo>
                  <a:cubicBezTo>
                    <a:pt x="139" y="613"/>
                    <a:pt x="141" y="614"/>
                    <a:pt x="141" y="611"/>
                  </a:cubicBezTo>
                  <a:cubicBezTo>
                    <a:pt x="141" y="611"/>
                    <a:pt x="140" y="609"/>
                    <a:pt x="140" y="609"/>
                  </a:cubicBezTo>
                  <a:cubicBezTo>
                    <a:pt x="140" y="607"/>
                    <a:pt x="142" y="604"/>
                    <a:pt x="141" y="603"/>
                  </a:cubicBezTo>
                  <a:cubicBezTo>
                    <a:pt x="141" y="601"/>
                    <a:pt x="138" y="601"/>
                    <a:pt x="139" y="597"/>
                  </a:cubicBezTo>
                  <a:cubicBezTo>
                    <a:pt x="139" y="591"/>
                    <a:pt x="140" y="595"/>
                    <a:pt x="137" y="592"/>
                  </a:cubicBezTo>
                  <a:cubicBezTo>
                    <a:pt x="137" y="592"/>
                    <a:pt x="137" y="588"/>
                    <a:pt x="138" y="589"/>
                  </a:cubicBezTo>
                  <a:cubicBezTo>
                    <a:pt x="136" y="588"/>
                    <a:pt x="135" y="588"/>
                    <a:pt x="134" y="589"/>
                  </a:cubicBezTo>
                  <a:cubicBezTo>
                    <a:pt x="134" y="585"/>
                    <a:pt x="133" y="582"/>
                    <a:pt x="134" y="577"/>
                  </a:cubicBezTo>
                  <a:cubicBezTo>
                    <a:pt x="131" y="576"/>
                    <a:pt x="128" y="579"/>
                    <a:pt x="127" y="575"/>
                  </a:cubicBezTo>
                  <a:cubicBezTo>
                    <a:pt x="130" y="573"/>
                    <a:pt x="132" y="566"/>
                    <a:pt x="134" y="564"/>
                  </a:cubicBezTo>
                  <a:cubicBezTo>
                    <a:pt x="134" y="563"/>
                    <a:pt x="136" y="564"/>
                    <a:pt x="137" y="563"/>
                  </a:cubicBezTo>
                  <a:cubicBezTo>
                    <a:pt x="138" y="562"/>
                    <a:pt x="138" y="558"/>
                    <a:pt x="139" y="557"/>
                  </a:cubicBezTo>
                  <a:cubicBezTo>
                    <a:pt x="140" y="556"/>
                    <a:pt x="141" y="556"/>
                    <a:pt x="142" y="553"/>
                  </a:cubicBezTo>
                  <a:cubicBezTo>
                    <a:pt x="143" y="552"/>
                    <a:pt x="144" y="549"/>
                    <a:pt x="145" y="547"/>
                  </a:cubicBezTo>
                  <a:cubicBezTo>
                    <a:pt x="146" y="545"/>
                    <a:pt x="147" y="543"/>
                    <a:pt x="148" y="541"/>
                  </a:cubicBezTo>
                  <a:cubicBezTo>
                    <a:pt x="148" y="541"/>
                    <a:pt x="146" y="539"/>
                    <a:pt x="146" y="537"/>
                  </a:cubicBezTo>
                  <a:cubicBezTo>
                    <a:pt x="147" y="536"/>
                    <a:pt x="150" y="533"/>
                    <a:pt x="150" y="530"/>
                  </a:cubicBezTo>
                  <a:cubicBezTo>
                    <a:pt x="150" y="526"/>
                    <a:pt x="148" y="524"/>
                    <a:pt x="148" y="520"/>
                  </a:cubicBezTo>
                  <a:cubicBezTo>
                    <a:pt x="148" y="519"/>
                    <a:pt x="149" y="517"/>
                    <a:pt x="150" y="516"/>
                  </a:cubicBezTo>
                  <a:cubicBezTo>
                    <a:pt x="150" y="512"/>
                    <a:pt x="148" y="513"/>
                    <a:pt x="149" y="508"/>
                  </a:cubicBezTo>
                  <a:cubicBezTo>
                    <a:pt x="150" y="505"/>
                    <a:pt x="154" y="502"/>
                    <a:pt x="156" y="499"/>
                  </a:cubicBezTo>
                  <a:cubicBezTo>
                    <a:pt x="157" y="497"/>
                    <a:pt x="157" y="493"/>
                    <a:pt x="159" y="489"/>
                  </a:cubicBezTo>
                  <a:cubicBezTo>
                    <a:pt x="162" y="484"/>
                    <a:pt x="167" y="475"/>
                    <a:pt x="169" y="472"/>
                  </a:cubicBezTo>
                  <a:cubicBezTo>
                    <a:pt x="170" y="471"/>
                    <a:pt x="170" y="470"/>
                    <a:pt x="170" y="470"/>
                  </a:cubicBezTo>
                  <a:cubicBezTo>
                    <a:pt x="173" y="466"/>
                    <a:pt x="174" y="466"/>
                    <a:pt x="176" y="463"/>
                  </a:cubicBezTo>
                  <a:cubicBezTo>
                    <a:pt x="178" y="461"/>
                    <a:pt x="177" y="460"/>
                    <a:pt x="178" y="457"/>
                  </a:cubicBezTo>
                  <a:cubicBezTo>
                    <a:pt x="181" y="452"/>
                    <a:pt x="185" y="446"/>
                    <a:pt x="188" y="442"/>
                  </a:cubicBezTo>
                  <a:cubicBezTo>
                    <a:pt x="189" y="440"/>
                    <a:pt x="192" y="439"/>
                    <a:pt x="193" y="438"/>
                  </a:cubicBezTo>
                  <a:cubicBezTo>
                    <a:pt x="199" y="432"/>
                    <a:pt x="200" y="426"/>
                    <a:pt x="204" y="423"/>
                  </a:cubicBezTo>
                  <a:cubicBezTo>
                    <a:pt x="204" y="423"/>
                    <a:pt x="205" y="421"/>
                    <a:pt x="207" y="419"/>
                  </a:cubicBezTo>
                  <a:cubicBezTo>
                    <a:pt x="209" y="418"/>
                    <a:pt x="211" y="416"/>
                    <a:pt x="211" y="416"/>
                  </a:cubicBezTo>
                  <a:cubicBezTo>
                    <a:pt x="212" y="414"/>
                    <a:pt x="212" y="411"/>
                    <a:pt x="215" y="407"/>
                  </a:cubicBezTo>
                  <a:cubicBezTo>
                    <a:pt x="221" y="400"/>
                    <a:pt x="226" y="399"/>
                    <a:pt x="231" y="395"/>
                  </a:cubicBezTo>
                  <a:cubicBezTo>
                    <a:pt x="232" y="393"/>
                    <a:pt x="233" y="390"/>
                    <a:pt x="235" y="388"/>
                  </a:cubicBezTo>
                  <a:cubicBezTo>
                    <a:pt x="238" y="384"/>
                    <a:pt x="241" y="382"/>
                    <a:pt x="244" y="378"/>
                  </a:cubicBezTo>
                  <a:cubicBezTo>
                    <a:pt x="246" y="374"/>
                    <a:pt x="249" y="367"/>
                    <a:pt x="253" y="365"/>
                  </a:cubicBezTo>
                  <a:cubicBezTo>
                    <a:pt x="257" y="364"/>
                    <a:pt x="262" y="354"/>
                    <a:pt x="266" y="350"/>
                  </a:cubicBezTo>
                  <a:cubicBezTo>
                    <a:pt x="268" y="348"/>
                    <a:pt x="269" y="349"/>
                    <a:pt x="271" y="347"/>
                  </a:cubicBezTo>
                  <a:cubicBezTo>
                    <a:pt x="278" y="343"/>
                    <a:pt x="278" y="340"/>
                    <a:pt x="281" y="336"/>
                  </a:cubicBezTo>
                  <a:cubicBezTo>
                    <a:pt x="282" y="335"/>
                    <a:pt x="283" y="333"/>
                    <a:pt x="284" y="332"/>
                  </a:cubicBezTo>
                  <a:cubicBezTo>
                    <a:pt x="285" y="331"/>
                    <a:pt x="287" y="330"/>
                    <a:pt x="288" y="329"/>
                  </a:cubicBezTo>
                  <a:cubicBezTo>
                    <a:pt x="290" y="328"/>
                    <a:pt x="292" y="327"/>
                    <a:pt x="294" y="325"/>
                  </a:cubicBezTo>
                  <a:cubicBezTo>
                    <a:pt x="298" y="323"/>
                    <a:pt x="302" y="321"/>
                    <a:pt x="305" y="317"/>
                  </a:cubicBezTo>
                  <a:cubicBezTo>
                    <a:pt x="308" y="314"/>
                    <a:pt x="309" y="310"/>
                    <a:pt x="312" y="308"/>
                  </a:cubicBezTo>
                  <a:cubicBezTo>
                    <a:pt x="315" y="306"/>
                    <a:pt x="318" y="305"/>
                    <a:pt x="321" y="304"/>
                  </a:cubicBezTo>
                  <a:cubicBezTo>
                    <a:pt x="323" y="303"/>
                    <a:pt x="326" y="300"/>
                    <a:pt x="329" y="298"/>
                  </a:cubicBezTo>
                  <a:cubicBezTo>
                    <a:pt x="332" y="296"/>
                    <a:pt x="335" y="294"/>
                    <a:pt x="338" y="292"/>
                  </a:cubicBezTo>
                  <a:cubicBezTo>
                    <a:pt x="342" y="290"/>
                    <a:pt x="345" y="290"/>
                    <a:pt x="348" y="288"/>
                  </a:cubicBezTo>
                  <a:cubicBezTo>
                    <a:pt x="350" y="287"/>
                    <a:pt x="352" y="284"/>
                    <a:pt x="355" y="282"/>
                  </a:cubicBezTo>
                  <a:cubicBezTo>
                    <a:pt x="357" y="280"/>
                    <a:pt x="362" y="278"/>
                    <a:pt x="363" y="277"/>
                  </a:cubicBezTo>
                  <a:cubicBezTo>
                    <a:pt x="366" y="274"/>
                    <a:pt x="362" y="275"/>
                    <a:pt x="366" y="273"/>
                  </a:cubicBezTo>
                  <a:cubicBezTo>
                    <a:pt x="369" y="271"/>
                    <a:pt x="374" y="263"/>
                    <a:pt x="377" y="261"/>
                  </a:cubicBezTo>
                  <a:cubicBezTo>
                    <a:pt x="378" y="261"/>
                    <a:pt x="385" y="261"/>
                    <a:pt x="384" y="257"/>
                  </a:cubicBezTo>
                  <a:cubicBezTo>
                    <a:pt x="385" y="259"/>
                    <a:pt x="383" y="260"/>
                    <a:pt x="385" y="261"/>
                  </a:cubicBezTo>
                  <a:cubicBezTo>
                    <a:pt x="387" y="260"/>
                    <a:pt x="390" y="260"/>
                    <a:pt x="393" y="259"/>
                  </a:cubicBezTo>
                  <a:cubicBezTo>
                    <a:pt x="395" y="258"/>
                    <a:pt x="399" y="254"/>
                    <a:pt x="403" y="252"/>
                  </a:cubicBezTo>
                  <a:cubicBezTo>
                    <a:pt x="407" y="250"/>
                    <a:pt x="410" y="250"/>
                    <a:pt x="410" y="247"/>
                  </a:cubicBezTo>
                  <a:cubicBezTo>
                    <a:pt x="413" y="245"/>
                    <a:pt x="414" y="248"/>
                    <a:pt x="418" y="245"/>
                  </a:cubicBezTo>
                  <a:cubicBezTo>
                    <a:pt x="417" y="244"/>
                    <a:pt x="414" y="244"/>
                    <a:pt x="418" y="242"/>
                  </a:cubicBezTo>
                  <a:cubicBezTo>
                    <a:pt x="421" y="242"/>
                    <a:pt x="424" y="241"/>
                    <a:pt x="427" y="239"/>
                  </a:cubicBezTo>
                  <a:cubicBezTo>
                    <a:pt x="431" y="237"/>
                    <a:pt x="434" y="235"/>
                    <a:pt x="437" y="233"/>
                  </a:cubicBezTo>
                  <a:cubicBezTo>
                    <a:pt x="445" y="230"/>
                    <a:pt x="456" y="227"/>
                    <a:pt x="466" y="221"/>
                  </a:cubicBezTo>
                  <a:cubicBezTo>
                    <a:pt x="469" y="218"/>
                    <a:pt x="472" y="212"/>
                    <a:pt x="478" y="212"/>
                  </a:cubicBezTo>
                  <a:cubicBezTo>
                    <a:pt x="478" y="213"/>
                    <a:pt x="474" y="214"/>
                    <a:pt x="476" y="215"/>
                  </a:cubicBezTo>
                  <a:cubicBezTo>
                    <a:pt x="483" y="213"/>
                    <a:pt x="485" y="212"/>
                    <a:pt x="487" y="210"/>
                  </a:cubicBezTo>
                  <a:cubicBezTo>
                    <a:pt x="489" y="208"/>
                    <a:pt x="490" y="206"/>
                    <a:pt x="494" y="205"/>
                  </a:cubicBezTo>
                  <a:cubicBezTo>
                    <a:pt x="496" y="206"/>
                    <a:pt x="491" y="207"/>
                    <a:pt x="492" y="208"/>
                  </a:cubicBezTo>
                  <a:cubicBezTo>
                    <a:pt x="492" y="209"/>
                    <a:pt x="497" y="206"/>
                    <a:pt x="497" y="209"/>
                  </a:cubicBezTo>
                  <a:cubicBezTo>
                    <a:pt x="492" y="211"/>
                    <a:pt x="481" y="217"/>
                    <a:pt x="478" y="218"/>
                  </a:cubicBezTo>
                  <a:cubicBezTo>
                    <a:pt x="477" y="219"/>
                    <a:pt x="476" y="218"/>
                    <a:pt x="474" y="219"/>
                  </a:cubicBezTo>
                  <a:cubicBezTo>
                    <a:pt x="472" y="220"/>
                    <a:pt x="471" y="222"/>
                    <a:pt x="469" y="223"/>
                  </a:cubicBezTo>
                  <a:cubicBezTo>
                    <a:pt x="465" y="225"/>
                    <a:pt x="461" y="226"/>
                    <a:pt x="457" y="228"/>
                  </a:cubicBezTo>
                  <a:cubicBezTo>
                    <a:pt x="453" y="230"/>
                    <a:pt x="449" y="232"/>
                    <a:pt x="446" y="234"/>
                  </a:cubicBezTo>
                  <a:cubicBezTo>
                    <a:pt x="443" y="235"/>
                    <a:pt x="442" y="238"/>
                    <a:pt x="440" y="239"/>
                  </a:cubicBezTo>
                  <a:cubicBezTo>
                    <a:pt x="435" y="241"/>
                    <a:pt x="431" y="242"/>
                    <a:pt x="427" y="245"/>
                  </a:cubicBezTo>
                  <a:cubicBezTo>
                    <a:pt x="419" y="250"/>
                    <a:pt x="406" y="256"/>
                    <a:pt x="398" y="262"/>
                  </a:cubicBezTo>
                  <a:cubicBezTo>
                    <a:pt x="397" y="263"/>
                    <a:pt x="396" y="265"/>
                    <a:pt x="394" y="267"/>
                  </a:cubicBezTo>
                  <a:cubicBezTo>
                    <a:pt x="391" y="269"/>
                    <a:pt x="387" y="271"/>
                    <a:pt x="385" y="273"/>
                  </a:cubicBezTo>
                  <a:cubicBezTo>
                    <a:pt x="383" y="275"/>
                    <a:pt x="383" y="278"/>
                    <a:pt x="380" y="280"/>
                  </a:cubicBezTo>
                  <a:cubicBezTo>
                    <a:pt x="380" y="280"/>
                    <a:pt x="378" y="279"/>
                    <a:pt x="378" y="279"/>
                  </a:cubicBezTo>
                  <a:cubicBezTo>
                    <a:pt x="377" y="280"/>
                    <a:pt x="377" y="281"/>
                    <a:pt x="376" y="282"/>
                  </a:cubicBezTo>
                  <a:cubicBezTo>
                    <a:pt x="384" y="283"/>
                    <a:pt x="374" y="290"/>
                    <a:pt x="377" y="294"/>
                  </a:cubicBezTo>
                  <a:cubicBezTo>
                    <a:pt x="383" y="291"/>
                    <a:pt x="387" y="290"/>
                    <a:pt x="393" y="285"/>
                  </a:cubicBezTo>
                  <a:cubicBezTo>
                    <a:pt x="396" y="283"/>
                    <a:pt x="398" y="280"/>
                    <a:pt x="401" y="278"/>
                  </a:cubicBezTo>
                  <a:cubicBezTo>
                    <a:pt x="404" y="277"/>
                    <a:pt x="406" y="277"/>
                    <a:pt x="409" y="276"/>
                  </a:cubicBezTo>
                  <a:cubicBezTo>
                    <a:pt x="414" y="274"/>
                    <a:pt x="414" y="272"/>
                    <a:pt x="417" y="271"/>
                  </a:cubicBezTo>
                  <a:cubicBezTo>
                    <a:pt x="418" y="270"/>
                    <a:pt x="419" y="271"/>
                    <a:pt x="421" y="270"/>
                  </a:cubicBezTo>
                  <a:cubicBezTo>
                    <a:pt x="424" y="268"/>
                    <a:pt x="429" y="265"/>
                    <a:pt x="431" y="263"/>
                  </a:cubicBezTo>
                  <a:cubicBezTo>
                    <a:pt x="433" y="261"/>
                    <a:pt x="437" y="258"/>
                    <a:pt x="441" y="256"/>
                  </a:cubicBezTo>
                  <a:cubicBezTo>
                    <a:pt x="445" y="254"/>
                    <a:pt x="449" y="251"/>
                    <a:pt x="451" y="251"/>
                  </a:cubicBezTo>
                  <a:cubicBezTo>
                    <a:pt x="453" y="250"/>
                    <a:pt x="457" y="249"/>
                    <a:pt x="460" y="248"/>
                  </a:cubicBezTo>
                  <a:cubicBezTo>
                    <a:pt x="461" y="247"/>
                    <a:pt x="464" y="244"/>
                    <a:pt x="466" y="243"/>
                  </a:cubicBezTo>
                  <a:cubicBezTo>
                    <a:pt x="470" y="241"/>
                    <a:pt x="477" y="238"/>
                    <a:pt x="481" y="236"/>
                  </a:cubicBezTo>
                  <a:cubicBezTo>
                    <a:pt x="484" y="235"/>
                    <a:pt x="486" y="235"/>
                    <a:pt x="488" y="234"/>
                  </a:cubicBezTo>
                  <a:cubicBezTo>
                    <a:pt x="490" y="232"/>
                    <a:pt x="492" y="230"/>
                    <a:pt x="495" y="229"/>
                  </a:cubicBezTo>
                  <a:cubicBezTo>
                    <a:pt x="500" y="227"/>
                    <a:pt x="507" y="224"/>
                    <a:pt x="514" y="222"/>
                  </a:cubicBezTo>
                  <a:cubicBezTo>
                    <a:pt x="521" y="220"/>
                    <a:pt x="529" y="217"/>
                    <a:pt x="537" y="215"/>
                  </a:cubicBezTo>
                  <a:cubicBezTo>
                    <a:pt x="539" y="214"/>
                    <a:pt x="542" y="212"/>
                    <a:pt x="544" y="211"/>
                  </a:cubicBezTo>
                  <a:cubicBezTo>
                    <a:pt x="546" y="210"/>
                    <a:pt x="549" y="209"/>
                    <a:pt x="551" y="209"/>
                  </a:cubicBezTo>
                  <a:cubicBezTo>
                    <a:pt x="557" y="207"/>
                    <a:pt x="565" y="206"/>
                    <a:pt x="571" y="204"/>
                  </a:cubicBezTo>
                  <a:cubicBezTo>
                    <a:pt x="577" y="203"/>
                    <a:pt x="581" y="200"/>
                    <a:pt x="587" y="198"/>
                  </a:cubicBezTo>
                  <a:cubicBezTo>
                    <a:pt x="592" y="197"/>
                    <a:pt x="598" y="197"/>
                    <a:pt x="604" y="197"/>
                  </a:cubicBezTo>
                  <a:cubicBezTo>
                    <a:pt x="610" y="196"/>
                    <a:pt x="617" y="195"/>
                    <a:pt x="623" y="193"/>
                  </a:cubicBezTo>
                  <a:cubicBezTo>
                    <a:pt x="626" y="193"/>
                    <a:pt x="627" y="193"/>
                    <a:pt x="629" y="192"/>
                  </a:cubicBezTo>
                  <a:cubicBezTo>
                    <a:pt x="631" y="192"/>
                    <a:pt x="633" y="192"/>
                    <a:pt x="634" y="192"/>
                  </a:cubicBezTo>
                  <a:cubicBezTo>
                    <a:pt x="637" y="192"/>
                    <a:pt x="640" y="191"/>
                    <a:pt x="643" y="191"/>
                  </a:cubicBezTo>
                  <a:cubicBezTo>
                    <a:pt x="648" y="190"/>
                    <a:pt x="654" y="189"/>
                    <a:pt x="659" y="188"/>
                  </a:cubicBezTo>
                  <a:cubicBezTo>
                    <a:pt x="661" y="189"/>
                    <a:pt x="665" y="190"/>
                    <a:pt x="668" y="190"/>
                  </a:cubicBezTo>
                  <a:cubicBezTo>
                    <a:pt x="671" y="190"/>
                    <a:pt x="674" y="187"/>
                    <a:pt x="679" y="187"/>
                  </a:cubicBezTo>
                  <a:cubicBezTo>
                    <a:pt x="679" y="187"/>
                    <a:pt x="681" y="188"/>
                    <a:pt x="683" y="187"/>
                  </a:cubicBezTo>
                  <a:cubicBezTo>
                    <a:pt x="687" y="189"/>
                    <a:pt x="682" y="190"/>
                    <a:pt x="685" y="191"/>
                  </a:cubicBezTo>
                  <a:cubicBezTo>
                    <a:pt x="692" y="192"/>
                    <a:pt x="687" y="187"/>
                    <a:pt x="692" y="187"/>
                  </a:cubicBezTo>
                  <a:cubicBezTo>
                    <a:pt x="696" y="189"/>
                    <a:pt x="700" y="186"/>
                    <a:pt x="702" y="187"/>
                  </a:cubicBezTo>
                  <a:cubicBezTo>
                    <a:pt x="704" y="187"/>
                    <a:pt x="702" y="190"/>
                    <a:pt x="706" y="189"/>
                  </a:cubicBezTo>
                  <a:cubicBezTo>
                    <a:pt x="712" y="189"/>
                    <a:pt x="705" y="187"/>
                    <a:pt x="709" y="186"/>
                  </a:cubicBezTo>
                  <a:cubicBezTo>
                    <a:pt x="714" y="188"/>
                    <a:pt x="721" y="186"/>
                    <a:pt x="728" y="187"/>
                  </a:cubicBezTo>
                  <a:cubicBezTo>
                    <a:pt x="731" y="188"/>
                    <a:pt x="732" y="190"/>
                    <a:pt x="735" y="190"/>
                  </a:cubicBezTo>
                  <a:cubicBezTo>
                    <a:pt x="737" y="190"/>
                    <a:pt x="738" y="189"/>
                    <a:pt x="740" y="190"/>
                  </a:cubicBezTo>
                  <a:cubicBezTo>
                    <a:pt x="742" y="190"/>
                    <a:pt x="746" y="191"/>
                    <a:pt x="748" y="191"/>
                  </a:cubicBezTo>
                  <a:cubicBezTo>
                    <a:pt x="751" y="191"/>
                    <a:pt x="754" y="190"/>
                    <a:pt x="757" y="191"/>
                  </a:cubicBezTo>
                  <a:cubicBezTo>
                    <a:pt x="759" y="191"/>
                    <a:pt x="757" y="192"/>
                    <a:pt x="758" y="193"/>
                  </a:cubicBezTo>
                  <a:cubicBezTo>
                    <a:pt x="762" y="196"/>
                    <a:pt x="767" y="195"/>
                    <a:pt x="772" y="194"/>
                  </a:cubicBezTo>
                  <a:cubicBezTo>
                    <a:pt x="777" y="194"/>
                    <a:pt x="781" y="193"/>
                    <a:pt x="783" y="194"/>
                  </a:cubicBezTo>
                  <a:cubicBezTo>
                    <a:pt x="784" y="195"/>
                    <a:pt x="779" y="195"/>
                    <a:pt x="780" y="195"/>
                  </a:cubicBezTo>
                  <a:cubicBezTo>
                    <a:pt x="784" y="196"/>
                    <a:pt x="789" y="191"/>
                    <a:pt x="792" y="196"/>
                  </a:cubicBezTo>
                  <a:cubicBezTo>
                    <a:pt x="790" y="196"/>
                    <a:pt x="786" y="195"/>
                    <a:pt x="786" y="196"/>
                  </a:cubicBezTo>
                  <a:cubicBezTo>
                    <a:pt x="793" y="200"/>
                    <a:pt x="795" y="195"/>
                    <a:pt x="801" y="195"/>
                  </a:cubicBezTo>
                  <a:cubicBezTo>
                    <a:pt x="805" y="195"/>
                    <a:pt x="811" y="197"/>
                    <a:pt x="817" y="198"/>
                  </a:cubicBezTo>
                  <a:cubicBezTo>
                    <a:pt x="820" y="199"/>
                    <a:pt x="823" y="199"/>
                    <a:pt x="827" y="200"/>
                  </a:cubicBezTo>
                  <a:cubicBezTo>
                    <a:pt x="831" y="201"/>
                    <a:pt x="834" y="202"/>
                    <a:pt x="836" y="203"/>
                  </a:cubicBezTo>
                  <a:cubicBezTo>
                    <a:pt x="839" y="204"/>
                    <a:pt x="840" y="207"/>
                    <a:pt x="842" y="208"/>
                  </a:cubicBezTo>
                  <a:cubicBezTo>
                    <a:pt x="844" y="209"/>
                    <a:pt x="848" y="210"/>
                    <a:pt x="851" y="211"/>
                  </a:cubicBezTo>
                  <a:cubicBezTo>
                    <a:pt x="855" y="212"/>
                    <a:pt x="858" y="213"/>
                    <a:pt x="859" y="213"/>
                  </a:cubicBezTo>
                  <a:cubicBezTo>
                    <a:pt x="861" y="214"/>
                    <a:pt x="861" y="213"/>
                    <a:pt x="863" y="213"/>
                  </a:cubicBezTo>
                  <a:cubicBezTo>
                    <a:pt x="863" y="213"/>
                    <a:pt x="865" y="215"/>
                    <a:pt x="866" y="215"/>
                  </a:cubicBezTo>
                  <a:cubicBezTo>
                    <a:pt x="867" y="216"/>
                    <a:pt x="868" y="214"/>
                    <a:pt x="869" y="215"/>
                  </a:cubicBezTo>
                  <a:cubicBezTo>
                    <a:pt x="871" y="215"/>
                    <a:pt x="872" y="217"/>
                    <a:pt x="875" y="217"/>
                  </a:cubicBezTo>
                  <a:cubicBezTo>
                    <a:pt x="879" y="215"/>
                    <a:pt x="885" y="219"/>
                    <a:pt x="896" y="223"/>
                  </a:cubicBezTo>
                  <a:cubicBezTo>
                    <a:pt x="906" y="226"/>
                    <a:pt x="917" y="231"/>
                    <a:pt x="927" y="235"/>
                  </a:cubicBezTo>
                  <a:cubicBezTo>
                    <a:pt x="932" y="237"/>
                    <a:pt x="937" y="239"/>
                    <a:pt x="941" y="241"/>
                  </a:cubicBezTo>
                  <a:cubicBezTo>
                    <a:pt x="945" y="243"/>
                    <a:pt x="949" y="245"/>
                    <a:pt x="952" y="247"/>
                  </a:cubicBezTo>
                  <a:cubicBezTo>
                    <a:pt x="952" y="248"/>
                    <a:pt x="950" y="250"/>
                    <a:pt x="954" y="251"/>
                  </a:cubicBezTo>
                  <a:cubicBezTo>
                    <a:pt x="956" y="251"/>
                    <a:pt x="954" y="249"/>
                    <a:pt x="956" y="249"/>
                  </a:cubicBezTo>
                  <a:cubicBezTo>
                    <a:pt x="958" y="249"/>
                    <a:pt x="965" y="252"/>
                    <a:pt x="967" y="254"/>
                  </a:cubicBezTo>
                  <a:cubicBezTo>
                    <a:pt x="969" y="255"/>
                    <a:pt x="967" y="255"/>
                    <a:pt x="968" y="256"/>
                  </a:cubicBezTo>
                  <a:cubicBezTo>
                    <a:pt x="970" y="260"/>
                    <a:pt x="983" y="264"/>
                    <a:pt x="984" y="265"/>
                  </a:cubicBezTo>
                  <a:cubicBezTo>
                    <a:pt x="984" y="265"/>
                    <a:pt x="986" y="268"/>
                    <a:pt x="987" y="269"/>
                  </a:cubicBezTo>
                  <a:cubicBezTo>
                    <a:pt x="994" y="274"/>
                    <a:pt x="999" y="274"/>
                    <a:pt x="1004" y="277"/>
                  </a:cubicBezTo>
                  <a:cubicBezTo>
                    <a:pt x="1006" y="278"/>
                    <a:pt x="1007" y="281"/>
                    <a:pt x="1009" y="282"/>
                  </a:cubicBezTo>
                  <a:cubicBezTo>
                    <a:pt x="1011" y="283"/>
                    <a:pt x="1014" y="284"/>
                    <a:pt x="1016" y="286"/>
                  </a:cubicBezTo>
                  <a:cubicBezTo>
                    <a:pt x="1018" y="287"/>
                    <a:pt x="1018" y="288"/>
                    <a:pt x="1020" y="289"/>
                  </a:cubicBezTo>
                  <a:cubicBezTo>
                    <a:pt x="1021" y="290"/>
                    <a:pt x="1023" y="290"/>
                    <a:pt x="1025" y="291"/>
                  </a:cubicBezTo>
                  <a:cubicBezTo>
                    <a:pt x="1028" y="293"/>
                    <a:pt x="1027" y="294"/>
                    <a:pt x="1030" y="296"/>
                  </a:cubicBezTo>
                  <a:cubicBezTo>
                    <a:pt x="1032" y="297"/>
                    <a:pt x="1033" y="296"/>
                    <a:pt x="1035" y="299"/>
                  </a:cubicBezTo>
                  <a:cubicBezTo>
                    <a:pt x="1039" y="302"/>
                    <a:pt x="1040" y="304"/>
                    <a:pt x="1043" y="306"/>
                  </a:cubicBezTo>
                  <a:cubicBezTo>
                    <a:pt x="1045" y="308"/>
                    <a:pt x="1048" y="309"/>
                    <a:pt x="1049" y="310"/>
                  </a:cubicBezTo>
                  <a:cubicBezTo>
                    <a:pt x="1051" y="312"/>
                    <a:pt x="1052" y="315"/>
                    <a:pt x="1054" y="317"/>
                  </a:cubicBezTo>
                  <a:cubicBezTo>
                    <a:pt x="1055" y="319"/>
                    <a:pt x="1058" y="320"/>
                    <a:pt x="1060" y="322"/>
                  </a:cubicBezTo>
                  <a:cubicBezTo>
                    <a:pt x="1063" y="325"/>
                    <a:pt x="1066" y="329"/>
                    <a:pt x="1069" y="332"/>
                  </a:cubicBezTo>
                  <a:cubicBezTo>
                    <a:pt x="1071" y="334"/>
                    <a:pt x="1072" y="333"/>
                    <a:pt x="1074" y="335"/>
                  </a:cubicBezTo>
                  <a:cubicBezTo>
                    <a:pt x="1079" y="339"/>
                    <a:pt x="1086" y="346"/>
                    <a:pt x="1092" y="352"/>
                  </a:cubicBezTo>
                  <a:cubicBezTo>
                    <a:pt x="1096" y="356"/>
                    <a:pt x="1100" y="361"/>
                    <a:pt x="1103" y="364"/>
                  </a:cubicBezTo>
                  <a:cubicBezTo>
                    <a:pt x="1108" y="369"/>
                    <a:pt x="1111" y="371"/>
                    <a:pt x="1113" y="374"/>
                  </a:cubicBezTo>
                  <a:cubicBezTo>
                    <a:pt x="1115" y="377"/>
                    <a:pt x="1114" y="380"/>
                    <a:pt x="1117" y="382"/>
                  </a:cubicBezTo>
                  <a:cubicBezTo>
                    <a:pt x="1118" y="385"/>
                    <a:pt x="1123" y="387"/>
                    <a:pt x="1125" y="389"/>
                  </a:cubicBezTo>
                  <a:cubicBezTo>
                    <a:pt x="1126" y="390"/>
                    <a:pt x="1126" y="391"/>
                    <a:pt x="1127" y="393"/>
                  </a:cubicBezTo>
                  <a:cubicBezTo>
                    <a:pt x="1129" y="395"/>
                    <a:pt x="1130" y="394"/>
                    <a:pt x="1132" y="397"/>
                  </a:cubicBezTo>
                  <a:cubicBezTo>
                    <a:pt x="1133" y="399"/>
                    <a:pt x="1131" y="398"/>
                    <a:pt x="1132" y="399"/>
                  </a:cubicBezTo>
                  <a:cubicBezTo>
                    <a:pt x="1132" y="403"/>
                    <a:pt x="1139" y="408"/>
                    <a:pt x="1141" y="411"/>
                  </a:cubicBezTo>
                  <a:cubicBezTo>
                    <a:pt x="1147" y="419"/>
                    <a:pt x="1154" y="430"/>
                    <a:pt x="1158" y="438"/>
                  </a:cubicBezTo>
                  <a:cubicBezTo>
                    <a:pt x="1159" y="440"/>
                    <a:pt x="1161" y="442"/>
                    <a:pt x="1162" y="444"/>
                  </a:cubicBezTo>
                  <a:cubicBezTo>
                    <a:pt x="1163" y="446"/>
                    <a:pt x="1163" y="448"/>
                    <a:pt x="1164" y="450"/>
                  </a:cubicBezTo>
                  <a:cubicBezTo>
                    <a:pt x="1167" y="455"/>
                    <a:pt x="1171" y="460"/>
                    <a:pt x="1172" y="462"/>
                  </a:cubicBezTo>
                  <a:cubicBezTo>
                    <a:pt x="1173" y="463"/>
                    <a:pt x="1173" y="464"/>
                    <a:pt x="1174" y="467"/>
                  </a:cubicBezTo>
                  <a:cubicBezTo>
                    <a:pt x="1176" y="469"/>
                    <a:pt x="1177" y="470"/>
                    <a:pt x="1179" y="472"/>
                  </a:cubicBezTo>
                  <a:cubicBezTo>
                    <a:pt x="1180" y="475"/>
                    <a:pt x="1180" y="479"/>
                    <a:pt x="1181" y="481"/>
                  </a:cubicBezTo>
                  <a:cubicBezTo>
                    <a:pt x="1182" y="484"/>
                    <a:pt x="1185" y="485"/>
                    <a:pt x="1186" y="489"/>
                  </a:cubicBezTo>
                  <a:cubicBezTo>
                    <a:pt x="1188" y="495"/>
                    <a:pt x="1190" y="495"/>
                    <a:pt x="1193" y="499"/>
                  </a:cubicBezTo>
                  <a:cubicBezTo>
                    <a:pt x="1194" y="500"/>
                    <a:pt x="1193" y="502"/>
                    <a:pt x="1194" y="505"/>
                  </a:cubicBezTo>
                  <a:cubicBezTo>
                    <a:pt x="1195" y="507"/>
                    <a:pt x="1197" y="509"/>
                    <a:pt x="1198" y="511"/>
                  </a:cubicBezTo>
                  <a:cubicBezTo>
                    <a:pt x="1203" y="521"/>
                    <a:pt x="1201" y="522"/>
                    <a:pt x="1204" y="528"/>
                  </a:cubicBezTo>
                  <a:cubicBezTo>
                    <a:pt x="1204" y="529"/>
                    <a:pt x="1206" y="531"/>
                    <a:pt x="1207" y="533"/>
                  </a:cubicBezTo>
                  <a:cubicBezTo>
                    <a:pt x="1208" y="536"/>
                    <a:pt x="1208" y="540"/>
                    <a:pt x="1209" y="542"/>
                  </a:cubicBezTo>
                  <a:cubicBezTo>
                    <a:pt x="1211" y="544"/>
                    <a:pt x="1212" y="544"/>
                    <a:pt x="1213" y="546"/>
                  </a:cubicBezTo>
                  <a:cubicBezTo>
                    <a:pt x="1214" y="548"/>
                    <a:pt x="1215" y="550"/>
                    <a:pt x="1215" y="552"/>
                  </a:cubicBezTo>
                  <a:cubicBezTo>
                    <a:pt x="1216" y="554"/>
                    <a:pt x="1217" y="556"/>
                    <a:pt x="1217" y="558"/>
                  </a:cubicBezTo>
                  <a:cubicBezTo>
                    <a:pt x="1218" y="562"/>
                    <a:pt x="1220" y="567"/>
                    <a:pt x="1221" y="571"/>
                  </a:cubicBezTo>
                  <a:cubicBezTo>
                    <a:pt x="1223" y="577"/>
                    <a:pt x="1223" y="575"/>
                    <a:pt x="1223" y="579"/>
                  </a:cubicBezTo>
                  <a:cubicBezTo>
                    <a:pt x="1223" y="587"/>
                    <a:pt x="1224" y="595"/>
                    <a:pt x="1229" y="599"/>
                  </a:cubicBezTo>
                  <a:cubicBezTo>
                    <a:pt x="1229" y="603"/>
                    <a:pt x="1227" y="604"/>
                    <a:pt x="1227" y="607"/>
                  </a:cubicBezTo>
                  <a:cubicBezTo>
                    <a:pt x="1229" y="616"/>
                    <a:pt x="1240" y="624"/>
                    <a:pt x="1235" y="629"/>
                  </a:cubicBezTo>
                  <a:cubicBezTo>
                    <a:pt x="1234" y="626"/>
                    <a:pt x="1234" y="618"/>
                    <a:pt x="1231" y="620"/>
                  </a:cubicBezTo>
                  <a:cubicBezTo>
                    <a:pt x="1232" y="624"/>
                    <a:pt x="1233" y="629"/>
                    <a:pt x="1234" y="633"/>
                  </a:cubicBezTo>
                  <a:cubicBezTo>
                    <a:pt x="1235" y="637"/>
                    <a:pt x="1236" y="641"/>
                    <a:pt x="1237" y="644"/>
                  </a:cubicBezTo>
                  <a:cubicBezTo>
                    <a:pt x="1238" y="648"/>
                    <a:pt x="1239" y="652"/>
                    <a:pt x="1239" y="655"/>
                  </a:cubicBezTo>
                  <a:cubicBezTo>
                    <a:pt x="1240" y="657"/>
                    <a:pt x="1240" y="658"/>
                    <a:pt x="1240" y="660"/>
                  </a:cubicBezTo>
                  <a:cubicBezTo>
                    <a:pt x="1240" y="661"/>
                    <a:pt x="1240" y="663"/>
                    <a:pt x="1240" y="665"/>
                  </a:cubicBezTo>
                  <a:cubicBezTo>
                    <a:pt x="1238" y="666"/>
                    <a:pt x="1239" y="658"/>
                    <a:pt x="1237" y="661"/>
                  </a:cubicBezTo>
                  <a:cubicBezTo>
                    <a:pt x="1236" y="666"/>
                    <a:pt x="1239" y="676"/>
                    <a:pt x="1237" y="680"/>
                  </a:cubicBezTo>
                  <a:cubicBezTo>
                    <a:pt x="1243" y="681"/>
                    <a:pt x="1239" y="691"/>
                    <a:pt x="1241" y="694"/>
                  </a:cubicBezTo>
                  <a:cubicBezTo>
                    <a:pt x="1243" y="689"/>
                    <a:pt x="1241" y="702"/>
                    <a:pt x="1244" y="705"/>
                  </a:cubicBezTo>
                  <a:cubicBezTo>
                    <a:pt x="1242" y="705"/>
                    <a:pt x="1240" y="703"/>
                    <a:pt x="1239" y="706"/>
                  </a:cubicBezTo>
                  <a:cubicBezTo>
                    <a:pt x="1239" y="709"/>
                    <a:pt x="1240" y="712"/>
                    <a:pt x="1241" y="715"/>
                  </a:cubicBezTo>
                  <a:cubicBezTo>
                    <a:pt x="1241" y="718"/>
                    <a:pt x="1242" y="721"/>
                    <a:pt x="1243" y="723"/>
                  </a:cubicBezTo>
                  <a:cubicBezTo>
                    <a:pt x="1243" y="725"/>
                    <a:pt x="1245" y="723"/>
                    <a:pt x="1246" y="727"/>
                  </a:cubicBezTo>
                  <a:cubicBezTo>
                    <a:pt x="1245" y="731"/>
                    <a:pt x="1244" y="732"/>
                    <a:pt x="1244" y="736"/>
                  </a:cubicBezTo>
                  <a:cubicBezTo>
                    <a:pt x="1244" y="739"/>
                    <a:pt x="1245" y="742"/>
                    <a:pt x="1245" y="744"/>
                  </a:cubicBezTo>
                  <a:cubicBezTo>
                    <a:pt x="1245" y="747"/>
                    <a:pt x="1245" y="749"/>
                    <a:pt x="1244" y="749"/>
                  </a:cubicBezTo>
                  <a:cubicBezTo>
                    <a:pt x="1242" y="749"/>
                    <a:pt x="1243" y="744"/>
                    <a:pt x="1240" y="744"/>
                  </a:cubicBezTo>
                  <a:cubicBezTo>
                    <a:pt x="1239" y="748"/>
                    <a:pt x="1237" y="756"/>
                    <a:pt x="1238" y="761"/>
                  </a:cubicBezTo>
                  <a:cubicBezTo>
                    <a:pt x="1238" y="763"/>
                    <a:pt x="1241" y="764"/>
                    <a:pt x="1241" y="767"/>
                  </a:cubicBezTo>
                  <a:cubicBezTo>
                    <a:pt x="1242" y="767"/>
                    <a:pt x="1242" y="769"/>
                    <a:pt x="1242" y="770"/>
                  </a:cubicBezTo>
                  <a:cubicBezTo>
                    <a:pt x="1242" y="772"/>
                    <a:pt x="1242" y="773"/>
                    <a:pt x="1242" y="775"/>
                  </a:cubicBezTo>
                  <a:cubicBezTo>
                    <a:pt x="1242" y="779"/>
                    <a:pt x="1242" y="781"/>
                    <a:pt x="1242" y="781"/>
                  </a:cubicBezTo>
                  <a:cubicBezTo>
                    <a:pt x="1242" y="781"/>
                    <a:pt x="1239" y="778"/>
                    <a:pt x="1239" y="778"/>
                  </a:cubicBezTo>
                  <a:cubicBezTo>
                    <a:pt x="1237" y="781"/>
                    <a:pt x="1240" y="782"/>
                    <a:pt x="1240" y="784"/>
                  </a:cubicBezTo>
                  <a:cubicBezTo>
                    <a:pt x="1240" y="785"/>
                    <a:pt x="1237" y="785"/>
                    <a:pt x="1236" y="785"/>
                  </a:cubicBezTo>
                  <a:cubicBezTo>
                    <a:pt x="1236" y="786"/>
                    <a:pt x="1236" y="790"/>
                    <a:pt x="1235" y="791"/>
                  </a:cubicBezTo>
                  <a:cubicBezTo>
                    <a:pt x="1235" y="795"/>
                    <a:pt x="1241" y="797"/>
                    <a:pt x="1238" y="800"/>
                  </a:cubicBezTo>
                  <a:cubicBezTo>
                    <a:pt x="1237" y="800"/>
                    <a:pt x="1238" y="797"/>
                    <a:pt x="1237" y="797"/>
                  </a:cubicBezTo>
                  <a:cubicBezTo>
                    <a:pt x="1235" y="803"/>
                    <a:pt x="1232" y="808"/>
                    <a:pt x="1232" y="818"/>
                  </a:cubicBezTo>
                  <a:cubicBezTo>
                    <a:pt x="1235" y="820"/>
                    <a:pt x="1233" y="812"/>
                    <a:pt x="1236" y="814"/>
                  </a:cubicBezTo>
                  <a:cubicBezTo>
                    <a:pt x="1237" y="820"/>
                    <a:pt x="1233" y="818"/>
                    <a:pt x="1233" y="824"/>
                  </a:cubicBezTo>
                  <a:cubicBezTo>
                    <a:pt x="1231" y="826"/>
                    <a:pt x="1230" y="821"/>
                    <a:pt x="1229" y="828"/>
                  </a:cubicBezTo>
                  <a:cubicBezTo>
                    <a:pt x="1229" y="831"/>
                    <a:pt x="1232" y="829"/>
                    <a:pt x="1231" y="832"/>
                  </a:cubicBezTo>
                  <a:cubicBezTo>
                    <a:pt x="1229" y="833"/>
                    <a:pt x="1231" y="836"/>
                    <a:pt x="1230" y="838"/>
                  </a:cubicBezTo>
                  <a:cubicBezTo>
                    <a:pt x="1230" y="840"/>
                    <a:pt x="1229" y="843"/>
                    <a:pt x="1229" y="845"/>
                  </a:cubicBezTo>
                  <a:cubicBezTo>
                    <a:pt x="1229" y="845"/>
                    <a:pt x="1230" y="847"/>
                    <a:pt x="1230" y="848"/>
                  </a:cubicBezTo>
                  <a:cubicBezTo>
                    <a:pt x="1230" y="850"/>
                    <a:pt x="1229" y="853"/>
                    <a:pt x="1228" y="853"/>
                  </a:cubicBezTo>
                  <a:cubicBezTo>
                    <a:pt x="1226" y="853"/>
                    <a:pt x="1229" y="847"/>
                    <a:pt x="1229" y="845"/>
                  </a:cubicBezTo>
                  <a:cubicBezTo>
                    <a:pt x="1227" y="845"/>
                    <a:pt x="1226" y="846"/>
                    <a:pt x="1225" y="848"/>
                  </a:cubicBezTo>
                  <a:cubicBezTo>
                    <a:pt x="1225" y="849"/>
                    <a:pt x="1224" y="851"/>
                    <a:pt x="1224" y="853"/>
                  </a:cubicBezTo>
                  <a:cubicBezTo>
                    <a:pt x="1223" y="857"/>
                    <a:pt x="1223" y="862"/>
                    <a:pt x="1222" y="865"/>
                  </a:cubicBezTo>
                  <a:cubicBezTo>
                    <a:pt x="1221" y="869"/>
                    <a:pt x="1219" y="871"/>
                    <a:pt x="1218" y="874"/>
                  </a:cubicBezTo>
                  <a:cubicBezTo>
                    <a:pt x="1217" y="877"/>
                    <a:pt x="1217" y="878"/>
                    <a:pt x="1217" y="880"/>
                  </a:cubicBezTo>
                  <a:cubicBezTo>
                    <a:pt x="1216" y="888"/>
                    <a:pt x="1216" y="889"/>
                    <a:pt x="1215" y="894"/>
                  </a:cubicBezTo>
                  <a:cubicBezTo>
                    <a:pt x="1211" y="895"/>
                    <a:pt x="1210" y="906"/>
                    <a:pt x="1209" y="912"/>
                  </a:cubicBezTo>
                  <a:cubicBezTo>
                    <a:pt x="1208" y="913"/>
                    <a:pt x="1206" y="915"/>
                    <a:pt x="1205" y="916"/>
                  </a:cubicBezTo>
                  <a:cubicBezTo>
                    <a:pt x="1205" y="918"/>
                    <a:pt x="1204" y="920"/>
                    <a:pt x="1204" y="921"/>
                  </a:cubicBezTo>
                  <a:cubicBezTo>
                    <a:pt x="1203" y="923"/>
                    <a:pt x="1203" y="925"/>
                    <a:pt x="1202" y="926"/>
                  </a:cubicBezTo>
                  <a:cubicBezTo>
                    <a:pt x="1202" y="927"/>
                    <a:pt x="1199" y="929"/>
                    <a:pt x="1199" y="931"/>
                  </a:cubicBezTo>
                  <a:cubicBezTo>
                    <a:pt x="1194" y="938"/>
                    <a:pt x="1195" y="942"/>
                    <a:pt x="1192" y="942"/>
                  </a:cubicBezTo>
                  <a:cubicBezTo>
                    <a:pt x="1190" y="942"/>
                    <a:pt x="1189" y="949"/>
                    <a:pt x="1188" y="951"/>
                  </a:cubicBezTo>
                  <a:cubicBezTo>
                    <a:pt x="1187" y="953"/>
                    <a:pt x="1186" y="953"/>
                    <a:pt x="1186" y="956"/>
                  </a:cubicBezTo>
                  <a:cubicBezTo>
                    <a:pt x="1185" y="957"/>
                    <a:pt x="1186" y="958"/>
                    <a:pt x="1185" y="960"/>
                  </a:cubicBezTo>
                  <a:cubicBezTo>
                    <a:pt x="1184" y="962"/>
                    <a:pt x="1182" y="962"/>
                    <a:pt x="1181" y="964"/>
                  </a:cubicBezTo>
                  <a:cubicBezTo>
                    <a:pt x="1181" y="965"/>
                    <a:pt x="1182" y="966"/>
                    <a:pt x="1181" y="967"/>
                  </a:cubicBezTo>
                  <a:cubicBezTo>
                    <a:pt x="1178" y="973"/>
                    <a:pt x="1174" y="981"/>
                    <a:pt x="1170" y="987"/>
                  </a:cubicBezTo>
                  <a:cubicBezTo>
                    <a:pt x="1169" y="989"/>
                    <a:pt x="1175" y="988"/>
                    <a:pt x="1170" y="993"/>
                  </a:cubicBezTo>
                  <a:cubicBezTo>
                    <a:pt x="1166" y="996"/>
                    <a:pt x="1171" y="990"/>
                    <a:pt x="1168" y="989"/>
                  </a:cubicBezTo>
                  <a:cubicBezTo>
                    <a:pt x="1165" y="996"/>
                    <a:pt x="1161" y="999"/>
                    <a:pt x="1159" y="1002"/>
                  </a:cubicBezTo>
                  <a:cubicBezTo>
                    <a:pt x="1158" y="1003"/>
                    <a:pt x="1159" y="1004"/>
                    <a:pt x="1158" y="1006"/>
                  </a:cubicBezTo>
                  <a:cubicBezTo>
                    <a:pt x="1157" y="1007"/>
                    <a:pt x="1155" y="1008"/>
                    <a:pt x="1154" y="1010"/>
                  </a:cubicBezTo>
                  <a:cubicBezTo>
                    <a:pt x="1149" y="1016"/>
                    <a:pt x="1143" y="1024"/>
                    <a:pt x="1140" y="1029"/>
                  </a:cubicBezTo>
                  <a:cubicBezTo>
                    <a:pt x="1138" y="1033"/>
                    <a:pt x="1138" y="1038"/>
                    <a:pt x="1136" y="1041"/>
                  </a:cubicBezTo>
                  <a:cubicBezTo>
                    <a:pt x="1134" y="1045"/>
                    <a:pt x="1131" y="1048"/>
                    <a:pt x="1128" y="1052"/>
                  </a:cubicBezTo>
                  <a:cubicBezTo>
                    <a:pt x="1125" y="1055"/>
                    <a:pt x="1123" y="1058"/>
                    <a:pt x="1120" y="1062"/>
                  </a:cubicBezTo>
                  <a:cubicBezTo>
                    <a:pt x="1117" y="1060"/>
                    <a:pt x="1117" y="1060"/>
                    <a:pt x="1117" y="1060"/>
                  </a:cubicBezTo>
                  <a:cubicBezTo>
                    <a:pt x="1113" y="1064"/>
                    <a:pt x="1115" y="1065"/>
                    <a:pt x="1115" y="1067"/>
                  </a:cubicBezTo>
                  <a:cubicBezTo>
                    <a:pt x="1109" y="1065"/>
                    <a:pt x="1108" y="1072"/>
                    <a:pt x="1104" y="1076"/>
                  </a:cubicBezTo>
                  <a:cubicBezTo>
                    <a:pt x="1104" y="1076"/>
                    <a:pt x="1102" y="1078"/>
                    <a:pt x="1101" y="1079"/>
                  </a:cubicBezTo>
                  <a:cubicBezTo>
                    <a:pt x="1098" y="1082"/>
                    <a:pt x="1095" y="1086"/>
                    <a:pt x="1093" y="1089"/>
                  </a:cubicBezTo>
                  <a:cubicBezTo>
                    <a:pt x="1089" y="1090"/>
                    <a:pt x="1094" y="1084"/>
                    <a:pt x="1090" y="1086"/>
                  </a:cubicBezTo>
                  <a:cubicBezTo>
                    <a:pt x="1087" y="1090"/>
                    <a:pt x="1083" y="1094"/>
                    <a:pt x="1079" y="1098"/>
                  </a:cubicBezTo>
                  <a:cubicBezTo>
                    <a:pt x="1077" y="1100"/>
                    <a:pt x="1077" y="1103"/>
                    <a:pt x="1074" y="1105"/>
                  </a:cubicBezTo>
                  <a:cubicBezTo>
                    <a:pt x="1071" y="1107"/>
                    <a:pt x="1066" y="1109"/>
                    <a:pt x="1063" y="1111"/>
                  </a:cubicBezTo>
                  <a:cubicBezTo>
                    <a:pt x="1061" y="1113"/>
                    <a:pt x="1059" y="1117"/>
                    <a:pt x="1057" y="1119"/>
                  </a:cubicBezTo>
                  <a:cubicBezTo>
                    <a:pt x="1052" y="1123"/>
                    <a:pt x="1043" y="1128"/>
                    <a:pt x="1036" y="1134"/>
                  </a:cubicBezTo>
                  <a:cubicBezTo>
                    <a:pt x="1029" y="1138"/>
                    <a:pt x="1023" y="1145"/>
                    <a:pt x="1017" y="1149"/>
                  </a:cubicBezTo>
                  <a:cubicBezTo>
                    <a:pt x="1011" y="1152"/>
                    <a:pt x="1005" y="1154"/>
                    <a:pt x="1000" y="1157"/>
                  </a:cubicBezTo>
                  <a:cubicBezTo>
                    <a:pt x="998" y="1159"/>
                    <a:pt x="998" y="1161"/>
                    <a:pt x="996" y="1163"/>
                  </a:cubicBezTo>
                  <a:cubicBezTo>
                    <a:pt x="991" y="1166"/>
                    <a:pt x="987" y="1168"/>
                    <a:pt x="983" y="1169"/>
                  </a:cubicBezTo>
                  <a:cubicBezTo>
                    <a:pt x="979" y="1171"/>
                    <a:pt x="975" y="1172"/>
                    <a:pt x="971" y="1174"/>
                  </a:cubicBezTo>
                  <a:cubicBezTo>
                    <a:pt x="969" y="1175"/>
                    <a:pt x="968" y="1177"/>
                    <a:pt x="966" y="1178"/>
                  </a:cubicBezTo>
                  <a:cubicBezTo>
                    <a:pt x="964" y="1178"/>
                    <a:pt x="961" y="1178"/>
                    <a:pt x="961" y="1178"/>
                  </a:cubicBezTo>
                  <a:cubicBezTo>
                    <a:pt x="959" y="1179"/>
                    <a:pt x="958" y="1183"/>
                    <a:pt x="956" y="1184"/>
                  </a:cubicBezTo>
                  <a:cubicBezTo>
                    <a:pt x="953" y="1184"/>
                    <a:pt x="951" y="1183"/>
                    <a:pt x="948" y="1184"/>
                  </a:cubicBezTo>
                  <a:cubicBezTo>
                    <a:pt x="946" y="1185"/>
                    <a:pt x="944" y="1188"/>
                    <a:pt x="942" y="1189"/>
                  </a:cubicBezTo>
                  <a:cubicBezTo>
                    <a:pt x="937" y="1191"/>
                    <a:pt x="932" y="1192"/>
                    <a:pt x="929" y="1193"/>
                  </a:cubicBezTo>
                  <a:cubicBezTo>
                    <a:pt x="928" y="1193"/>
                    <a:pt x="928" y="1194"/>
                    <a:pt x="927" y="1195"/>
                  </a:cubicBezTo>
                  <a:cubicBezTo>
                    <a:pt x="925" y="1195"/>
                    <a:pt x="919" y="1198"/>
                    <a:pt x="916" y="1199"/>
                  </a:cubicBezTo>
                  <a:cubicBezTo>
                    <a:pt x="914" y="1200"/>
                    <a:pt x="912" y="1200"/>
                    <a:pt x="910" y="1200"/>
                  </a:cubicBezTo>
                  <a:cubicBezTo>
                    <a:pt x="908" y="1201"/>
                    <a:pt x="906" y="1201"/>
                    <a:pt x="904" y="1202"/>
                  </a:cubicBezTo>
                  <a:cubicBezTo>
                    <a:pt x="901" y="1203"/>
                    <a:pt x="898" y="1205"/>
                    <a:pt x="896" y="1205"/>
                  </a:cubicBezTo>
                  <a:cubicBezTo>
                    <a:pt x="894" y="1206"/>
                    <a:pt x="892" y="1205"/>
                    <a:pt x="890" y="1206"/>
                  </a:cubicBezTo>
                  <a:cubicBezTo>
                    <a:pt x="888" y="1206"/>
                    <a:pt x="887" y="1209"/>
                    <a:pt x="886" y="1209"/>
                  </a:cubicBezTo>
                  <a:cubicBezTo>
                    <a:pt x="885" y="1209"/>
                    <a:pt x="882" y="1209"/>
                    <a:pt x="880" y="1209"/>
                  </a:cubicBezTo>
                  <a:cubicBezTo>
                    <a:pt x="880" y="1209"/>
                    <a:pt x="878" y="1209"/>
                    <a:pt x="878" y="1209"/>
                  </a:cubicBezTo>
                  <a:cubicBezTo>
                    <a:pt x="878" y="1209"/>
                    <a:pt x="875" y="1208"/>
                    <a:pt x="876" y="1208"/>
                  </a:cubicBezTo>
                  <a:cubicBezTo>
                    <a:pt x="874" y="1208"/>
                    <a:pt x="873" y="1210"/>
                    <a:pt x="870" y="1211"/>
                  </a:cubicBezTo>
                  <a:cubicBezTo>
                    <a:pt x="867" y="1212"/>
                    <a:pt x="865" y="1212"/>
                    <a:pt x="864" y="1212"/>
                  </a:cubicBezTo>
                  <a:cubicBezTo>
                    <a:pt x="861" y="1213"/>
                    <a:pt x="859" y="1216"/>
                    <a:pt x="857" y="1216"/>
                  </a:cubicBezTo>
                  <a:cubicBezTo>
                    <a:pt x="851" y="1218"/>
                    <a:pt x="847" y="1215"/>
                    <a:pt x="843" y="1215"/>
                  </a:cubicBezTo>
                  <a:cubicBezTo>
                    <a:pt x="840" y="1216"/>
                    <a:pt x="836" y="1217"/>
                    <a:pt x="832" y="1218"/>
                  </a:cubicBezTo>
                  <a:cubicBezTo>
                    <a:pt x="828" y="1219"/>
                    <a:pt x="823" y="1221"/>
                    <a:pt x="818" y="1222"/>
                  </a:cubicBezTo>
                  <a:cubicBezTo>
                    <a:pt x="814" y="1223"/>
                    <a:pt x="809" y="1224"/>
                    <a:pt x="804" y="1224"/>
                  </a:cubicBezTo>
                  <a:cubicBezTo>
                    <a:pt x="799" y="1225"/>
                    <a:pt x="794" y="1226"/>
                    <a:pt x="790" y="1226"/>
                  </a:cubicBezTo>
                  <a:cubicBezTo>
                    <a:pt x="785" y="1227"/>
                    <a:pt x="779" y="1230"/>
                    <a:pt x="774" y="1231"/>
                  </a:cubicBezTo>
                  <a:cubicBezTo>
                    <a:pt x="772" y="1231"/>
                    <a:pt x="770" y="1231"/>
                    <a:pt x="767" y="1232"/>
                  </a:cubicBezTo>
                  <a:cubicBezTo>
                    <a:pt x="765" y="1232"/>
                    <a:pt x="763" y="1232"/>
                    <a:pt x="761" y="1232"/>
                  </a:cubicBezTo>
                  <a:cubicBezTo>
                    <a:pt x="756" y="1232"/>
                    <a:pt x="751" y="1232"/>
                    <a:pt x="747" y="1232"/>
                  </a:cubicBezTo>
                  <a:cubicBezTo>
                    <a:pt x="743" y="1232"/>
                    <a:pt x="738" y="1232"/>
                    <a:pt x="735" y="1233"/>
                  </a:cubicBezTo>
                  <a:cubicBezTo>
                    <a:pt x="731" y="1234"/>
                    <a:pt x="729" y="1235"/>
                    <a:pt x="727" y="1236"/>
                  </a:cubicBezTo>
                  <a:cubicBezTo>
                    <a:pt x="728" y="1235"/>
                    <a:pt x="727" y="1240"/>
                    <a:pt x="727" y="1240"/>
                  </a:cubicBezTo>
                  <a:cubicBezTo>
                    <a:pt x="726" y="1242"/>
                    <a:pt x="725" y="1242"/>
                    <a:pt x="724" y="1243"/>
                  </a:cubicBezTo>
                  <a:cubicBezTo>
                    <a:pt x="724" y="1244"/>
                    <a:pt x="726" y="1246"/>
                    <a:pt x="726" y="1248"/>
                  </a:cubicBezTo>
                  <a:cubicBezTo>
                    <a:pt x="727" y="1253"/>
                    <a:pt x="724" y="1251"/>
                    <a:pt x="729" y="1254"/>
                  </a:cubicBezTo>
                  <a:cubicBezTo>
                    <a:pt x="734" y="1258"/>
                    <a:pt x="733" y="1257"/>
                    <a:pt x="741" y="1259"/>
                  </a:cubicBezTo>
                  <a:cubicBezTo>
                    <a:pt x="745" y="1260"/>
                    <a:pt x="747" y="1261"/>
                    <a:pt x="748" y="1260"/>
                  </a:cubicBezTo>
                  <a:cubicBezTo>
                    <a:pt x="749" y="1259"/>
                    <a:pt x="750" y="1261"/>
                    <a:pt x="750" y="1261"/>
                  </a:cubicBezTo>
                  <a:cubicBezTo>
                    <a:pt x="752" y="1261"/>
                    <a:pt x="755" y="1260"/>
                    <a:pt x="758" y="1260"/>
                  </a:cubicBezTo>
                  <a:cubicBezTo>
                    <a:pt x="760" y="1260"/>
                    <a:pt x="762" y="1261"/>
                    <a:pt x="763" y="1261"/>
                  </a:cubicBezTo>
                  <a:cubicBezTo>
                    <a:pt x="763" y="1261"/>
                    <a:pt x="767" y="1260"/>
                    <a:pt x="769" y="1260"/>
                  </a:cubicBezTo>
                  <a:cubicBezTo>
                    <a:pt x="772" y="1260"/>
                    <a:pt x="775" y="1261"/>
                    <a:pt x="778" y="1261"/>
                  </a:cubicBezTo>
                  <a:cubicBezTo>
                    <a:pt x="781" y="1261"/>
                    <a:pt x="784" y="1260"/>
                    <a:pt x="787" y="1260"/>
                  </a:cubicBezTo>
                  <a:cubicBezTo>
                    <a:pt x="790" y="1259"/>
                    <a:pt x="793" y="1260"/>
                    <a:pt x="796" y="1260"/>
                  </a:cubicBezTo>
                  <a:cubicBezTo>
                    <a:pt x="799" y="1260"/>
                    <a:pt x="802" y="1260"/>
                    <a:pt x="805" y="1260"/>
                  </a:cubicBezTo>
                  <a:cubicBezTo>
                    <a:pt x="807" y="1259"/>
                    <a:pt x="807" y="1258"/>
                    <a:pt x="810" y="1258"/>
                  </a:cubicBezTo>
                  <a:cubicBezTo>
                    <a:pt x="813" y="1257"/>
                    <a:pt x="817" y="1259"/>
                    <a:pt x="823" y="1259"/>
                  </a:cubicBezTo>
                  <a:cubicBezTo>
                    <a:pt x="826" y="1258"/>
                    <a:pt x="831" y="1256"/>
                    <a:pt x="835" y="1255"/>
                  </a:cubicBezTo>
                  <a:cubicBezTo>
                    <a:pt x="838" y="1255"/>
                    <a:pt x="840" y="1256"/>
                    <a:pt x="842" y="1255"/>
                  </a:cubicBezTo>
                  <a:cubicBezTo>
                    <a:pt x="846" y="1254"/>
                    <a:pt x="848" y="1253"/>
                    <a:pt x="850" y="1252"/>
                  </a:cubicBezTo>
                  <a:cubicBezTo>
                    <a:pt x="851" y="1252"/>
                    <a:pt x="854" y="1254"/>
                    <a:pt x="856" y="1254"/>
                  </a:cubicBezTo>
                  <a:cubicBezTo>
                    <a:pt x="860" y="1252"/>
                    <a:pt x="865" y="1250"/>
                    <a:pt x="869" y="1249"/>
                  </a:cubicBezTo>
                  <a:cubicBezTo>
                    <a:pt x="871" y="1248"/>
                    <a:pt x="874" y="1249"/>
                    <a:pt x="875" y="1249"/>
                  </a:cubicBezTo>
                  <a:cubicBezTo>
                    <a:pt x="878" y="1248"/>
                    <a:pt x="878" y="1247"/>
                    <a:pt x="880" y="1246"/>
                  </a:cubicBezTo>
                  <a:cubicBezTo>
                    <a:pt x="883" y="1245"/>
                    <a:pt x="883" y="1247"/>
                    <a:pt x="886" y="1247"/>
                  </a:cubicBezTo>
                  <a:cubicBezTo>
                    <a:pt x="890" y="1241"/>
                    <a:pt x="893" y="1243"/>
                    <a:pt x="898" y="1242"/>
                  </a:cubicBezTo>
                  <a:cubicBezTo>
                    <a:pt x="899" y="1242"/>
                    <a:pt x="903" y="1238"/>
                    <a:pt x="903" y="1241"/>
                  </a:cubicBezTo>
                  <a:cubicBezTo>
                    <a:pt x="900" y="1242"/>
                    <a:pt x="896" y="1242"/>
                    <a:pt x="897" y="1245"/>
                  </a:cubicBezTo>
                  <a:cubicBezTo>
                    <a:pt x="901" y="1244"/>
                    <a:pt x="903" y="1243"/>
                    <a:pt x="905" y="1241"/>
                  </a:cubicBezTo>
                  <a:cubicBezTo>
                    <a:pt x="906" y="1239"/>
                    <a:pt x="908" y="1238"/>
                    <a:pt x="909" y="1236"/>
                  </a:cubicBezTo>
                  <a:cubicBezTo>
                    <a:pt x="911" y="1239"/>
                    <a:pt x="915" y="1234"/>
                    <a:pt x="919" y="1234"/>
                  </a:cubicBezTo>
                  <a:cubicBezTo>
                    <a:pt x="922" y="1234"/>
                    <a:pt x="922" y="1236"/>
                    <a:pt x="925" y="1235"/>
                  </a:cubicBezTo>
                  <a:cubicBezTo>
                    <a:pt x="932" y="1233"/>
                    <a:pt x="936" y="1226"/>
                    <a:pt x="942" y="1227"/>
                  </a:cubicBezTo>
                  <a:cubicBezTo>
                    <a:pt x="943" y="1228"/>
                    <a:pt x="936" y="1229"/>
                    <a:pt x="939" y="1231"/>
                  </a:cubicBezTo>
                  <a:cubicBezTo>
                    <a:pt x="942" y="1230"/>
                    <a:pt x="942" y="1227"/>
                    <a:pt x="946" y="1225"/>
                  </a:cubicBezTo>
                  <a:cubicBezTo>
                    <a:pt x="947" y="1224"/>
                    <a:pt x="951" y="1224"/>
                    <a:pt x="954" y="1223"/>
                  </a:cubicBezTo>
                  <a:cubicBezTo>
                    <a:pt x="956" y="1222"/>
                    <a:pt x="958" y="1219"/>
                    <a:pt x="960" y="1218"/>
                  </a:cubicBezTo>
                  <a:cubicBezTo>
                    <a:pt x="960" y="1218"/>
                    <a:pt x="963" y="1218"/>
                    <a:pt x="964" y="1218"/>
                  </a:cubicBezTo>
                  <a:cubicBezTo>
                    <a:pt x="966" y="1217"/>
                    <a:pt x="968" y="1215"/>
                    <a:pt x="969" y="1216"/>
                  </a:cubicBezTo>
                  <a:cubicBezTo>
                    <a:pt x="970" y="1218"/>
                    <a:pt x="965" y="1219"/>
                    <a:pt x="966" y="1221"/>
                  </a:cubicBezTo>
                  <a:cubicBezTo>
                    <a:pt x="969" y="1219"/>
                    <a:pt x="973" y="1217"/>
                    <a:pt x="976" y="1215"/>
                  </a:cubicBezTo>
                  <a:cubicBezTo>
                    <a:pt x="980" y="1213"/>
                    <a:pt x="982" y="1212"/>
                    <a:pt x="983" y="1211"/>
                  </a:cubicBezTo>
                  <a:cubicBezTo>
                    <a:pt x="984" y="1209"/>
                    <a:pt x="983" y="1210"/>
                    <a:pt x="985" y="1208"/>
                  </a:cubicBezTo>
                  <a:cubicBezTo>
                    <a:pt x="988" y="1205"/>
                    <a:pt x="990" y="1204"/>
                    <a:pt x="992" y="1204"/>
                  </a:cubicBezTo>
                  <a:cubicBezTo>
                    <a:pt x="995" y="1203"/>
                    <a:pt x="997" y="1203"/>
                    <a:pt x="1000" y="1201"/>
                  </a:cubicBezTo>
                  <a:cubicBezTo>
                    <a:pt x="1003" y="1199"/>
                    <a:pt x="1004" y="1197"/>
                    <a:pt x="1006" y="1196"/>
                  </a:cubicBezTo>
                  <a:cubicBezTo>
                    <a:pt x="1009" y="1194"/>
                    <a:pt x="1014" y="1196"/>
                    <a:pt x="1017" y="1191"/>
                  </a:cubicBezTo>
                  <a:cubicBezTo>
                    <a:pt x="1015" y="1192"/>
                    <a:pt x="1014" y="1191"/>
                    <a:pt x="1015" y="1190"/>
                  </a:cubicBezTo>
                  <a:cubicBezTo>
                    <a:pt x="1019" y="1189"/>
                    <a:pt x="1022" y="1190"/>
                    <a:pt x="1025" y="1188"/>
                  </a:cubicBezTo>
                  <a:cubicBezTo>
                    <a:pt x="1030" y="1186"/>
                    <a:pt x="1032" y="1181"/>
                    <a:pt x="1037" y="1178"/>
                  </a:cubicBezTo>
                  <a:cubicBezTo>
                    <a:pt x="1040" y="1176"/>
                    <a:pt x="1042" y="1178"/>
                    <a:pt x="1046" y="1175"/>
                  </a:cubicBezTo>
                  <a:cubicBezTo>
                    <a:pt x="1046" y="1175"/>
                    <a:pt x="1050" y="1171"/>
                    <a:pt x="1051" y="1170"/>
                  </a:cubicBezTo>
                  <a:cubicBezTo>
                    <a:pt x="1052" y="1169"/>
                    <a:pt x="1053" y="1165"/>
                    <a:pt x="1055" y="1166"/>
                  </a:cubicBezTo>
                  <a:cubicBezTo>
                    <a:pt x="1057" y="1168"/>
                    <a:pt x="1052" y="1170"/>
                    <a:pt x="1053" y="1172"/>
                  </a:cubicBezTo>
                  <a:cubicBezTo>
                    <a:pt x="1056" y="1169"/>
                    <a:pt x="1061" y="1166"/>
                    <a:pt x="1064" y="1163"/>
                  </a:cubicBezTo>
                  <a:cubicBezTo>
                    <a:pt x="1068" y="1160"/>
                    <a:pt x="1071" y="1157"/>
                    <a:pt x="1074" y="1156"/>
                  </a:cubicBezTo>
                  <a:cubicBezTo>
                    <a:pt x="1075" y="1153"/>
                    <a:pt x="1071" y="1156"/>
                    <a:pt x="1073" y="1153"/>
                  </a:cubicBezTo>
                  <a:cubicBezTo>
                    <a:pt x="1076" y="1150"/>
                    <a:pt x="1086" y="1144"/>
                    <a:pt x="1087" y="1143"/>
                  </a:cubicBezTo>
                  <a:cubicBezTo>
                    <a:pt x="1087" y="1142"/>
                    <a:pt x="1087" y="1141"/>
                    <a:pt x="1088" y="1140"/>
                  </a:cubicBezTo>
                  <a:cubicBezTo>
                    <a:pt x="1090" y="1139"/>
                    <a:pt x="1092" y="1139"/>
                    <a:pt x="1094" y="1137"/>
                  </a:cubicBezTo>
                  <a:cubicBezTo>
                    <a:pt x="1098" y="1133"/>
                    <a:pt x="1102" y="1128"/>
                    <a:pt x="1106" y="1124"/>
                  </a:cubicBezTo>
                  <a:cubicBezTo>
                    <a:pt x="1107" y="1123"/>
                    <a:pt x="1108" y="1124"/>
                    <a:pt x="1110" y="1122"/>
                  </a:cubicBezTo>
                  <a:cubicBezTo>
                    <a:pt x="1115" y="1117"/>
                    <a:pt x="1119" y="1110"/>
                    <a:pt x="1125" y="1108"/>
                  </a:cubicBezTo>
                  <a:cubicBezTo>
                    <a:pt x="1125" y="1108"/>
                    <a:pt x="1124" y="1110"/>
                    <a:pt x="1124" y="1111"/>
                  </a:cubicBezTo>
                  <a:cubicBezTo>
                    <a:pt x="1130" y="1107"/>
                    <a:pt x="1138" y="1101"/>
                    <a:pt x="1142" y="1093"/>
                  </a:cubicBezTo>
                  <a:cubicBezTo>
                    <a:pt x="1143" y="1092"/>
                    <a:pt x="1141" y="1089"/>
                    <a:pt x="1142" y="1088"/>
                  </a:cubicBezTo>
                  <a:cubicBezTo>
                    <a:pt x="1143" y="1086"/>
                    <a:pt x="1147" y="1083"/>
                    <a:pt x="1148" y="1081"/>
                  </a:cubicBezTo>
                  <a:cubicBezTo>
                    <a:pt x="1150" y="1078"/>
                    <a:pt x="1152" y="1075"/>
                    <a:pt x="1154" y="1074"/>
                  </a:cubicBezTo>
                  <a:cubicBezTo>
                    <a:pt x="1157" y="1076"/>
                    <a:pt x="1153" y="1081"/>
                    <a:pt x="1154" y="1084"/>
                  </a:cubicBezTo>
                  <a:cubicBezTo>
                    <a:pt x="1160" y="1076"/>
                    <a:pt x="1157" y="1076"/>
                    <a:pt x="1157" y="1071"/>
                  </a:cubicBezTo>
                  <a:cubicBezTo>
                    <a:pt x="1160" y="1064"/>
                    <a:pt x="1165" y="1064"/>
                    <a:pt x="1168" y="1061"/>
                  </a:cubicBezTo>
                  <a:cubicBezTo>
                    <a:pt x="1172" y="1057"/>
                    <a:pt x="1173" y="1052"/>
                    <a:pt x="1177" y="1050"/>
                  </a:cubicBezTo>
                  <a:cubicBezTo>
                    <a:pt x="1176" y="1056"/>
                    <a:pt x="1168" y="1065"/>
                    <a:pt x="1164" y="1072"/>
                  </a:cubicBezTo>
                  <a:cubicBezTo>
                    <a:pt x="1163" y="1072"/>
                    <a:pt x="1162" y="1070"/>
                    <a:pt x="1160" y="1073"/>
                  </a:cubicBezTo>
                  <a:cubicBezTo>
                    <a:pt x="1157" y="1075"/>
                    <a:pt x="1161" y="1076"/>
                    <a:pt x="1160" y="1078"/>
                  </a:cubicBezTo>
                  <a:cubicBezTo>
                    <a:pt x="1158" y="1082"/>
                    <a:pt x="1149" y="1089"/>
                    <a:pt x="1143" y="1097"/>
                  </a:cubicBezTo>
                  <a:cubicBezTo>
                    <a:pt x="1140" y="1101"/>
                    <a:pt x="1140" y="1103"/>
                    <a:pt x="1138" y="1105"/>
                  </a:cubicBezTo>
                  <a:cubicBezTo>
                    <a:pt x="1136" y="1107"/>
                    <a:pt x="1133" y="1108"/>
                    <a:pt x="1132" y="1110"/>
                  </a:cubicBezTo>
                  <a:cubicBezTo>
                    <a:pt x="1131" y="1111"/>
                    <a:pt x="1129" y="1113"/>
                    <a:pt x="1127" y="1114"/>
                  </a:cubicBezTo>
                  <a:cubicBezTo>
                    <a:pt x="1126" y="1116"/>
                    <a:pt x="1124" y="1117"/>
                    <a:pt x="1124" y="1118"/>
                  </a:cubicBezTo>
                  <a:cubicBezTo>
                    <a:pt x="1122" y="1121"/>
                    <a:pt x="1124" y="1123"/>
                    <a:pt x="1121" y="1126"/>
                  </a:cubicBezTo>
                  <a:cubicBezTo>
                    <a:pt x="1118" y="1129"/>
                    <a:pt x="1117" y="1124"/>
                    <a:pt x="1115" y="1128"/>
                  </a:cubicBezTo>
                  <a:cubicBezTo>
                    <a:pt x="1115" y="1132"/>
                    <a:pt x="1112" y="1134"/>
                    <a:pt x="1110" y="1136"/>
                  </a:cubicBezTo>
                  <a:cubicBezTo>
                    <a:pt x="1107" y="1138"/>
                    <a:pt x="1103" y="1140"/>
                    <a:pt x="1100" y="1144"/>
                  </a:cubicBezTo>
                  <a:cubicBezTo>
                    <a:pt x="1100" y="1143"/>
                    <a:pt x="1101" y="1141"/>
                    <a:pt x="1100" y="1141"/>
                  </a:cubicBezTo>
                  <a:cubicBezTo>
                    <a:pt x="1098" y="1144"/>
                    <a:pt x="1096" y="1146"/>
                    <a:pt x="1094" y="1149"/>
                  </a:cubicBezTo>
                  <a:cubicBezTo>
                    <a:pt x="1092" y="1152"/>
                    <a:pt x="1090" y="1154"/>
                    <a:pt x="1088" y="1156"/>
                  </a:cubicBezTo>
                  <a:cubicBezTo>
                    <a:pt x="1084" y="1160"/>
                    <a:pt x="1084" y="1158"/>
                    <a:pt x="1081" y="1160"/>
                  </a:cubicBezTo>
                  <a:cubicBezTo>
                    <a:pt x="1081" y="1160"/>
                    <a:pt x="1080" y="1163"/>
                    <a:pt x="1078" y="1165"/>
                  </a:cubicBezTo>
                  <a:cubicBezTo>
                    <a:pt x="1075" y="1166"/>
                    <a:pt x="1073" y="1166"/>
                    <a:pt x="1070" y="1168"/>
                  </a:cubicBezTo>
                  <a:cubicBezTo>
                    <a:pt x="1070" y="1168"/>
                    <a:pt x="1069" y="1169"/>
                    <a:pt x="1068" y="1170"/>
                  </a:cubicBezTo>
                  <a:cubicBezTo>
                    <a:pt x="1067" y="1171"/>
                    <a:pt x="1066" y="1172"/>
                    <a:pt x="1066" y="1172"/>
                  </a:cubicBezTo>
                  <a:cubicBezTo>
                    <a:pt x="1062" y="1175"/>
                    <a:pt x="1060" y="1181"/>
                    <a:pt x="1056" y="1185"/>
                  </a:cubicBezTo>
                  <a:cubicBezTo>
                    <a:pt x="1055" y="1186"/>
                    <a:pt x="1052" y="1186"/>
                    <a:pt x="1050" y="1187"/>
                  </a:cubicBezTo>
                  <a:cubicBezTo>
                    <a:pt x="1043" y="1191"/>
                    <a:pt x="1039" y="1195"/>
                    <a:pt x="1035" y="1199"/>
                  </a:cubicBezTo>
                  <a:cubicBezTo>
                    <a:pt x="1033" y="1198"/>
                    <a:pt x="1036" y="1193"/>
                    <a:pt x="1032" y="1197"/>
                  </a:cubicBezTo>
                  <a:cubicBezTo>
                    <a:pt x="1026" y="1201"/>
                    <a:pt x="1032" y="1201"/>
                    <a:pt x="1030" y="1203"/>
                  </a:cubicBezTo>
                  <a:cubicBezTo>
                    <a:pt x="1025" y="1203"/>
                    <a:pt x="1021" y="1209"/>
                    <a:pt x="1015" y="1212"/>
                  </a:cubicBezTo>
                  <a:cubicBezTo>
                    <a:pt x="1013" y="1214"/>
                    <a:pt x="1012" y="1213"/>
                    <a:pt x="1009" y="1214"/>
                  </a:cubicBezTo>
                  <a:cubicBezTo>
                    <a:pt x="1010" y="1214"/>
                    <a:pt x="1008" y="1216"/>
                    <a:pt x="1008" y="1217"/>
                  </a:cubicBezTo>
                  <a:cubicBezTo>
                    <a:pt x="1006" y="1218"/>
                    <a:pt x="1004" y="1218"/>
                    <a:pt x="1003" y="1218"/>
                  </a:cubicBezTo>
                  <a:cubicBezTo>
                    <a:pt x="1000" y="1220"/>
                    <a:pt x="998" y="1223"/>
                    <a:pt x="995" y="1225"/>
                  </a:cubicBezTo>
                  <a:cubicBezTo>
                    <a:pt x="994" y="1225"/>
                    <a:pt x="991" y="1225"/>
                    <a:pt x="990" y="1225"/>
                  </a:cubicBezTo>
                  <a:cubicBezTo>
                    <a:pt x="987" y="1227"/>
                    <a:pt x="985" y="1229"/>
                    <a:pt x="983" y="1231"/>
                  </a:cubicBezTo>
                  <a:cubicBezTo>
                    <a:pt x="980" y="1233"/>
                    <a:pt x="978" y="1235"/>
                    <a:pt x="974" y="1236"/>
                  </a:cubicBezTo>
                  <a:cubicBezTo>
                    <a:pt x="972" y="1237"/>
                    <a:pt x="970" y="1236"/>
                    <a:pt x="967" y="1237"/>
                  </a:cubicBezTo>
                  <a:cubicBezTo>
                    <a:pt x="963" y="1239"/>
                    <a:pt x="960" y="1241"/>
                    <a:pt x="956" y="1243"/>
                  </a:cubicBezTo>
                  <a:cubicBezTo>
                    <a:pt x="953" y="1245"/>
                    <a:pt x="949" y="1247"/>
                    <a:pt x="945" y="1249"/>
                  </a:cubicBezTo>
                  <a:cubicBezTo>
                    <a:pt x="944" y="1250"/>
                    <a:pt x="943" y="1249"/>
                    <a:pt x="942" y="1250"/>
                  </a:cubicBezTo>
                  <a:cubicBezTo>
                    <a:pt x="940" y="1251"/>
                    <a:pt x="941" y="1252"/>
                    <a:pt x="938" y="1253"/>
                  </a:cubicBezTo>
                  <a:cubicBezTo>
                    <a:pt x="934" y="1255"/>
                    <a:pt x="928" y="1257"/>
                    <a:pt x="923" y="1259"/>
                  </a:cubicBezTo>
                  <a:cubicBezTo>
                    <a:pt x="917" y="1261"/>
                    <a:pt x="912" y="1263"/>
                    <a:pt x="909" y="1265"/>
                  </a:cubicBezTo>
                  <a:cubicBezTo>
                    <a:pt x="908" y="1265"/>
                    <a:pt x="906" y="1267"/>
                    <a:pt x="903" y="1268"/>
                  </a:cubicBezTo>
                  <a:cubicBezTo>
                    <a:pt x="901" y="1268"/>
                    <a:pt x="902" y="1267"/>
                    <a:pt x="899" y="1268"/>
                  </a:cubicBezTo>
                  <a:cubicBezTo>
                    <a:pt x="895" y="1269"/>
                    <a:pt x="893" y="1272"/>
                    <a:pt x="890" y="1273"/>
                  </a:cubicBezTo>
                  <a:cubicBezTo>
                    <a:pt x="888" y="1274"/>
                    <a:pt x="885" y="1273"/>
                    <a:pt x="882" y="1274"/>
                  </a:cubicBezTo>
                  <a:cubicBezTo>
                    <a:pt x="876" y="1275"/>
                    <a:pt x="867" y="1279"/>
                    <a:pt x="863" y="1280"/>
                  </a:cubicBezTo>
                  <a:cubicBezTo>
                    <a:pt x="860" y="1280"/>
                    <a:pt x="859" y="1280"/>
                    <a:pt x="857" y="1280"/>
                  </a:cubicBezTo>
                  <a:cubicBezTo>
                    <a:pt x="854" y="1281"/>
                    <a:pt x="851" y="1283"/>
                    <a:pt x="849" y="1284"/>
                  </a:cubicBezTo>
                  <a:cubicBezTo>
                    <a:pt x="843" y="1286"/>
                    <a:pt x="843" y="1284"/>
                    <a:pt x="841" y="1284"/>
                  </a:cubicBezTo>
                  <a:cubicBezTo>
                    <a:pt x="839" y="1285"/>
                    <a:pt x="836" y="1287"/>
                    <a:pt x="834" y="1287"/>
                  </a:cubicBezTo>
                  <a:cubicBezTo>
                    <a:pt x="834" y="1287"/>
                    <a:pt x="833" y="1287"/>
                    <a:pt x="832" y="1287"/>
                  </a:cubicBezTo>
                  <a:cubicBezTo>
                    <a:pt x="831" y="1287"/>
                    <a:pt x="829" y="1287"/>
                    <a:pt x="828" y="1288"/>
                  </a:cubicBezTo>
                  <a:cubicBezTo>
                    <a:pt x="821" y="1288"/>
                    <a:pt x="820" y="1289"/>
                    <a:pt x="820" y="1286"/>
                  </a:cubicBezTo>
                  <a:cubicBezTo>
                    <a:pt x="813" y="1290"/>
                    <a:pt x="803" y="1294"/>
                    <a:pt x="792" y="1295"/>
                  </a:cubicBezTo>
                  <a:cubicBezTo>
                    <a:pt x="791" y="1295"/>
                    <a:pt x="792" y="1294"/>
                    <a:pt x="791" y="1294"/>
                  </a:cubicBezTo>
                  <a:cubicBezTo>
                    <a:pt x="788" y="1292"/>
                    <a:pt x="781" y="1295"/>
                    <a:pt x="776" y="1295"/>
                  </a:cubicBezTo>
                  <a:cubicBezTo>
                    <a:pt x="771" y="1295"/>
                    <a:pt x="767" y="1292"/>
                    <a:pt x="761" y="1294"/>
                  </a:cubicBezTo>
                  <a:cubicBezTo>
                    <a:pt x="761" y="1295"/>
                    <a:pt x="764" y="1296"/>
                    <a:pt x="762" y="1296"/>
                  </a:cubicBezTo>
                  <a:cubicBezTo>
                    <a:pt x="756" y="1298"/>
                    <a:pt x="748" y="1297"/>
                    <a:pt x="743" y="1297"/>
                  </a:cubicBezTo>
                  <a:cubicBezTo>
                    <a:pt x="740" y="1297"/>
                    <a:pt x="737" y="1300"/>
                    <a:pt x="734" y="1300"/>
                  </a:cubicBezTo>
                  <a:cubicBezTo>
                    <a:pt x="733" y="1300"/>
                    <a:pt x="726" y="1300"/>
                    <a:pt x="722" y="1300"/>
                  </a:cubicBezTo>
                  <a:cubicBezTo>
                    <a:pt x="716" y="1300"/>
                    <a:pt x="706" y="1300"/>
                    <a:pt x="699" y="1300"/>
                  </a:cubicBezTo>
                  <a:cubicBezTo>
                    <a:pt x="697" y="1300"/>
                    <a:pt x="694" y="1299"/>
                    <a:pt x="692" y="1298"/>
                  </a:cubicBezTo>
                  <a:cubicBezTo>
                    <a:pt x="690" y="1298"/>
                    <a:pt x="687" y="1299"/>
                    <a:pt x="685" y="1299"/>
                  </a:cubicBezTo>
                  <a:cubicBezTo>
                    <a:pt x="683" y="1299"/>
                    <a:pt x="680" y="1298"/>
                    <a:pt x="677" y="1298"/>
                  </a:cubicBezTo>
                  <a:cubicBezTo>
                    <a:pt x="675" y="1298"/>
                    <a:pt x="674" y="1299"/>
                    <a:pt x="672" y="1298"/>
                  </a:cubicBezTo>
                  <a:cubicBezTo>
                    <a:pt x="669" y="1298"/>
                    <a:pt x="666" y="1297"/>
                    <a:pt x="663" y="1296"/>
                  </a:cubicBezTo>
                  <a:cubicBezTo>
                    <a:pt x="661" y="1296"/>
                    <a:pt x="660" y="1297"/>
                    <a:pt x="657" y="1296"/>
                  </a:cubicBezTo>
                  <a:cubicBezTo>
                    <a:pt x="654" y="1296"/>
                    <a:pt x="651" y="1295"/>
                    <a:pt x="649" y="1295"/>
                  </a:cubicBezTo>
                  <a:cubicBezTo>
                    <a:pt x="645" y="1294"/>
                    <a:pt x="641" y="1295"/>
                    <a:pt x="637" y="1294"/>
                  </a:cubicBezTo>
                  <a:cubicBezTo>
                    <a:pt x="633" y="1294"/>
                    <a:pt x="629" y="1292"/>
                    <a:pt x="624" y="1291"/>
                  </a:cubicBezTo>
                  <a:cubicBezTo>
                    <a:pt x="621" y="1290"/>
                    <a:pt x="618" y="1290"/>
                    <a:pt x="614" y="1290"/>
                  </a:cubicBezTo>
                  <a:cubicBezTo>
                    <a:pt x="611" y="1290"/>
                    <a:pt x="608" y="1289"/>
                    <a:pt x="604" y="1288"/>
                  </a:cubicBezTo>
                  <a:cubicBezTo>
                    <a:pt x="603" y="1288"/>
                    <a:pt x="603" y="1287"/>
                    <a:pt x="600" y="1287"/>
                  </a:cubicBezTo>
                  <a:cubicBezTo>
                    <a:pt x="599" y="1286"/>
                    <a:pt x="595" y="1287"/>
                    <a:pt x="593" y="1286"/>
                  </a:cubicBezTo>
                  <a:cubicBezTo>
                    <a:pt x="592" y="1286"/>
                    <a:pt x="590" y="1284"/>
                    <a:pt x="589" y="1284"/>
                  </a:cubicBezTo>
                  <a:cubicBezTo>
                    <a:pt x="585" y="1283"/>
                    <a:pt x="579" y="1284"/>
                    <a:pt x="576" y="1283"/>
                  </a:cubicBezTo>
                  <a:cubicBezTo>
                    <a:pt x="573" y="1279"/>
                    <a:pt x="571" y="1280"/>
                    <a:pt x="565" y="1279"/>
                  </a:cubicBezTo>
                  <a:cubicBezTo>
                    <a:pt x="558" y="1276"/>
                    <a:pt x="552" y="1275"/>
                    <a:pt x="547" y="1273"/>
                  </a:cubicBezTo>
                  <a:cubicBezTo>
                    <a:pt x="538" y="1271"/>
                    <a:pt x="529" y="1265"/>
                    <a:pt x="521" y="1262"/>
                  </a:cubicBezTo>
                  <a:cubicBezTo>
                    <a:pt x="514" y="1260"/>
                    <a:pt x="512" y="1259"/>
                    <a:pt x="507" y="1256"/>
                  </a:cubicBezTo>
                  <a:cubicBezTo>
                    <a:pt x="502" y="1254"/>
                    <a:pt x="496" y="1253"/>
                    <a:pt x="491" y="1251"/>
                  </a:cubicBezTo>
                  <a:cubicBezTo>
                    <a:pt x="482" y="1247"/>
                    <a:pt x="474" y="1242"/>
                    <a:pt x="465" y="1238"/>
                  </a:cubicBezTo>
                  <a:cubicBezTo>
                    <a:pt x="461" y="1236"/>
                    <a:pt x="457" y="1233"/>
                    <a:pt x="452" y="1231"/>
                  </a:cubicBezTo>
                  <a:cubicBezTo>
                    <a:pt x="450" y="1230"/>
                    <a:pt x="448" y="1229"/>
                    <a:pt x="446" y="1228"/>
                  </a:cubicBezTo>
                  <a:cubicBezTo>
                    <a:pt x="444" y="1227"/>
                    <a:pt x="441" y="1226"/>
                    <a:pt x="439" y="1225"/>
                  </a:cubicBezTo>
                  <a:cubicBezTo>
                    <a:pt x="439" y="1226"/>
                    <a:pt x="441" y="1228"/>
                    <a:pt x="443" y="1230"/>
                  </a:cubicBezTo>
                  <a:cubicBezTo>
                    <a:pt x="445" y="1231"/>
                    <a:pt x="447" y="1233"/>
                    <a:pt x="446" y="1234"/>
                  </a:cubicBezTo>
                  <a:cubicBezTo>
                    <a:pt x="442" y="1233"/>
                    <a:pt x="433" y="1230"/>
                    <a:pt x="432" y="1226"/>
                  </a:cubicBezTo>
                  <a:cubicBezTo>
                    <a:pt x="429" y="1222"/>
                    <a:pt x="434" y="1224"/>
                    <a:pt x="436" y="1223"/>
                  </a:cubicBezTo>
                  <a:cubicBezTo>
                    <a:pt x="431" y="1218"/>
                    <a:pt x="423" y="1215"/>
                    <a:pt x="417" y="1211"/>
                  </a:cubicBezTo>
                  <a:cubicBezTo>
                    <a:pt x="416" y="1209"/>
                    <a:pt x="415" y="1207"/>
                    <a:pt x="414" y="1206"/>
                  </a:cubicBezTo>
                  <a:cubicBezTo>
                    <a:pt x="414" y="1206"/>
                    <a:pt x="412" y="1207"/>
                    <a:pt x="411" y="1207"/>
                  </a:cubicBezTo>
                  <a:cubicBezTo>
                    <a:pt x="408" y="1206"/>
                    <a:pt x="405" y="1204"/>
                    <a:pt x="403" y="1202"/>
                  </a:cubicBezTo>
                  <a:cubicBezTo>
                    <a:pt x="400" y="1200"/>
                    <a:pt x="398" y="1197"/>
                    <a:pt x="396" y="1196"/>
                  </a:cubicBezTo>
                  <a:cubicBezTo>
                    <a:pt x="393" y="1194"/>
                    <a:pt x="390" y="1192"/>
                    <a:pt x="386" y="1190"/>
                  </a:cubicBezTo>
                  <a:cubicBezTo>
                    <a:pt x="384" y="1188"/>
                    <a:pt x="383" y="1187"/>
                    <a:pt x="381" y="1186"/>
                  </a:cubicBezTo>
                  <a:cubicBezTo>
                    <a:pt x="379" y="1184"/>
                    <a:pt x="378" y="1183"/>
                    <a:pt x="376" y="1182"/>
                  </a:cubicBezTo>
                  <a:cubicBezTo>
                    <a:pt x="374" y="1180"/>
                    <a:pt x="374" y="1177"/>
                    <a:pt x="371" y="1174"/>
                  </a:cubicBezTo>
                  <a:cubicBezTo>
                    <a:pt x="371" y="1175"/>
                    <a:pt x="368" y="1173"/>
                    <a:pt x="366" y="1171"/>
                  </a:cubicBezTo>
                  <a:cubicBezTo>
                    <a:pt x="364" y="1169"/>
                    <a:pt x="363" y="1167"/>
                    <a:pt x="362" y="1165"/>
                  </a:cubicBezTo>
                  <a:cubicBezTo>
                    <a:pt x="360" y="1164"/>
                    <a:pt x="355" y="1162"/>
                    <a:pt x="354" y="1163"/>
                  </a:cubicBezTo>
                  <a:cubicBezTo>
                    <a:pt x="355" y="1167"/>
                    <a:pt x="362" y="1168"/>
                    <a:pt x="360" y="1171"/>
                  </a:cubicBezTo>
                  <a:cubicBezTo>
                    <a:pt x="354" y="1167"/>
                    <a:pt x="349" y="1162"/>
                    <a:pt x="345" y="1158"/>
                  </a:cubicBezTo>
                  <a:cubicBezTo>
                    <a:pt x="343" y="1156"/>
                    <a:pt x="339" y="1154"/>
                    <a:pt x="338" y="1153"/>
                  </a:cubicBezTo>
                  <a:cubicBezTo>
                    <a:pt x="337" y="1151"/>
                    <a:pt x="336" y="1148"/>
                    <a:pt x="335" y="1146"/>
                  </a:cubicBezTo>
                  <a:cubicBezTo>
                    <a:pt x="331" y="1140"/>
                    <a:pt x="323" y="1135"/>
                    <a:pt x="320" y="1132"/>
                  </a:cubicBezTo>
                  <a:cubicBezTo>
                    <a:pt x="313" y="1125"/>
                    <a:pt x="305" y="1113"/>
                    <a:pt x="300" y="1111"/>
                  </a:cubicBezTo>
                  <a:cubicBezTo>
                    <a:pt x="298" y="1110"/>
                    <a:pt x="295" y="1110"/>
                    <a:pt x="294" y="1109"/>
                  </a:cubicBezTo>
                  <a:cubicBezTo>
                    <a:pt x="288" y="1105"/>
                    <a:pt x="288" y="1101"/>
                    <a:pt x="285" y="1097"/>
                  </a:cubicBezTo>
                  <a:cubicBezTo>
                    <a:pt x="283" y="1094"/>
                    <a:pt x="280" y="1093"/>
                    <a:pt x="278" y="1090"/>
                  </a:cubicBezTo>
                  <a:cubicBezTo>
                    <a:pt x="278" y="1090"/>
                    <a:pt x="279" y="1089"/>
                    <a:pt x="279" y="1088"/>
                  </a:cubicBezTo>
                  <a:cubicBezTo>
                    <a:pt x="279" y="1088"/>
                    <a:pt x="279" y="1087"/>
                    <a:pt x="277" y="1087"/>
                  </a:cubicBezTo>
                  <a:cubicBezTo>
                    <a:pt x="278" y="1089"/>
                    <a:pt x="278" y="1089"/>
                    <a:pt x="278" y="1090"/>
                  </a:cubicBezTo>
                  <a:cubicBezTo>
                    <a:pt x="274" y="1086"/>
                    <a:pt x="271" y="1079"/>
                    <a:pt x="277" y="1082"/>
                  </a:cubicBezTo>
                  <a:cubicBezTo>
                    <a:pt x="274" y="1077"/>
                    <a:pt x="269" y="1080"/>
                    <a:pt x="267" y="1077"/>
                  </a:cubicBezTo>
                  <a:cubicBezTo>
                    <a:pt x="267" y="1077"/>
                    <a:pt x="266" y="1068"/>
                    <a:pt x="268" y="1069"/>
                  </a:cubicBezTo>
                  <a:cubicBezTo>
                    <a:pt x="271" y="1072"/>
                    <a:pt x="269" y="1073"/>
                    <a:pt x="271" y="1076"/>
                  </a:cubicBezTo>
                  <a:cubicBezTo>
                    <a:pt x="274" y="1072"/>
                    <a:pt x="267" y="1064"/>
                    <a:pt x="262" y="1059"/>
                  </a:cubicBezTo>
                  <a:cubicBezTo>
                    <a:pt x="261" y="1057"/>
                    <a:pt x="258" y="1056"/>
                    <a:pt x="256" y="1054"/>
                  </a:cubicBezTo>
                  <a:cubicBezTo>
                    <a:pt x="253" y="1052"/>
                    <a:pt x="253" y="1050"/>
                    <a:pt x="251" y="1049"/>
                  </a:cubicBezTo>
                  <a:cubicBezTo>
                    <a:pt x="248" y="1050"/>
                    <a:pt x="256" y="1057"/>
                    <a:pt x="253" y="1058"/>
                  </a:cubicBezTo>
                  <a:cubicBezTo>
                    <a:pt x="251" y="1053"/>
                    <a:pt x="248" y="1049"/>
                    <a:pt x="244" y="1044"/>
                  </a:cubicBezTo>
                  <a:cubicBezTo>
                    <a:pt x="241" y="1040"/>
                    <a:pt x="238" y="1035"/>
                    <a:pt x="239" y="1031"/>
                  </a:cubicBezTo>
                  <a:cubicBezTo>
                    <a:pt x="240" y="1034"/>
                    <a:pt x="241" y="1035"/>
                    <a:pt x="243" y="1035"/>
                  </a:cubicBezTo>
                  <a:cubicBezTo>
                    <a:pt x="238" y="1029"/>
                    <a:pt x="237" y="1021"/>
                    <a:pt x="233" y="1019"/>
                  </a:cubicBezTo>
                  <a:cubicBezTo>
                    <a:pt x="232" y="1023"/>
                    <a:pt x="239" y="1026"/>
                    <a:pt x="236" y="1029"/>
                  </a:cubicBezTo>
                  <a:cubicBezTo>
                    <a:pt x="235" y="1028"/>
                    <a:pt x="233" y="1026"/>
                    <a:pt x="231" y="1024"/>
                  </a:cubicBezTo>
                  <a:cubicBezTo>
                    <a:pt x="230" y="1022"/>
                    <a:pt x="227" y="1017"/>
                    <a:pt x="225" y="1019"/>
                  </a:cubicBezTo>
                  <a:cubicBezTo>
                    <a:pt x="226" y="1024"/>
                    <a:pt x="231" y="1028"/>
                    <a:pt x="234" y="1030"/>
                  </a:cubicBezTo>
                  <a:cubicBezTo>
                    <a:pt x="234" y="1033"/>
                    <a:pt x="234" y="1036"/>
                    <a:pt x="236" y="1038"/>
                  </a:cubicBezTo>
                  <a:cubicBezTo>
                    <a:pt x="238" y="1041"/>
                    <a:pt x="240" y="1044"/>
                    <a:pt x="242" y="1046"/>
                  </a:cubicBezTo>
                  <a:cubicBezTo>
                    <a:pt x="245" y="1050"/>
                    <a:pt x="247" y="1055"/>
                    <a:pt x="249" y="1059"/>
                  </a:cubicBezTo>
                  <a:cubicBezTo>
                    <a:pt x="251" y="1061"/>
                    <a:pt x="252" y="1060"/>
                    <a:pt x="254" y="1063"/>
                  </a:cubicBezTo>
                  <a:cubicBezTo>
                    <a:pt x="257" y="1066"/>
                    <a:pt x="255" y="1067"/>
                    <a:pt x="257" y="1070"/>
                  </a:cubicBezTo>
                  <a:cubicBezTo>
                    <a:pt x="261" y="1075"/>
                    <a:pt x="265" y="1080"/>
                    <a:pt x="270" y="1086"/>
                  </a:cubicBezTo>
                  <a:cubicBezTo>
                    <a:pt x="273" y="1090"/>
                    <a:pt x="276" y="1094"/>
                    <a:pt x="279" y="1099"/>
                  </a:cubicBezTo>
                  <a:cubicBezTo>
                    <a:pt x="282" y="1103"/>
                    <a:pt x="285" y="1107"/>
                    <a:pt x="289" y="1111"/>
                  </a:cubicBezTo>
                  <a:cubicBezTo>
                    <a:pt x="291" y="1114"/>
                    <a:pt x="294" y="1118"/>
                    <a:pt x="297" y="1121"/>
                  </a:cubicBezTo>
                  <a:cubicBezTo>
                    <a:pt x="299" y="1124"/>
                    <a:pt x="302" y="1127"/>
                    <a:pt x="305" y="1129"/>
                  </a:cubicBezTo>
                  <a:cubicBezTo>
                    <a:pt x="306" y="1130"/>
                    <a:pt x="309" y="1131"/>
                    <a:pt x="311" y="1133"/>
                  </a:cubicBezTo>
                  <a:cubicBezTo>
                    <a:pt x="313" y="1135"/>
                    <a:pt x="314" y="1138"/>
                    <a:pt x="316" y="1141"/>
                  </a:cubicBezTo>
                  <a:cubicBezTo>
                    <a:pt x="319" y="1144"/>
                    <a:pt x="323" y="1148"/>
                    <a:pt x="326" y="1151"/>
                  </a:cubicBezTo>
                  <a:cubicBezTo>
                    <a:pt x="329" y="1153"/>
                    <a:pt x="330" y="1152"/>
                    <a:pt x="333" y="1155"/>
                  </a:cubicBezTo>
                  <a:cubicBezTo>
                    <a:pt x="334" y="1156"/>
                    <a:pt x="335" y="1159"/>
                    <a:pt x="338" y="1162"/>
                  </a:cubicBezTo>
                  <a:cubicBezTo>
                    <a:pt x="344" y="1169"/>
                    <a:pt x="353" y="1175"/>
                    <a:pt x="356" y="1179"/>
                  </a:cubicBezTo>
                  <a:cubicBezTo>
                    <a:pt x="359" y="1183"/>
                    <a:pt x="358" y="1182"/>
                    <a:pt x="361" y="1184"/>
                  </a:cubicBezTo>
                  <a:cubicBezTo>
                    <a:pt x="364" y="1186"/>
                    <a:pt x="363" y="1187"/>
                    <a:pt x="365" y="1189"/>
                  </a:cubicBezTo>
                  <a:cubicBezTo>
                    <a:pt x="367" y="1190"/>
                    <a:pt x="370" y="1192"/>
                    <a:pt x="373" y="1194"/>
                  </a:cubicBezTo>
                  <a:cubicBezTo>
                    <a:pt x="375" y="1195"/>
                    <a:pt x="378" y="1197"/>
                    <a:pt x="380" y="1199"/>
                  </a:cubicBezTo>
                  <a:cubicBezTo>
                    <a:pt x="382" y="1200"/>
                    <a:pt x="384" y="1202"/>
                    <a:pt x="385" y="1204"/>
                  </a:cubicBezTo>
                  <a:cubicBezTo>
                    <a:pt x="387" y="1205"/>
                    <a:pt x="389" y="1204"/>
                    <a:pt x="391" y="1206"/>
                  </a:cubicBezTo>
                  <a:cubicBezTo>
                    <a:pt x="393" y="1207"/>
                    <a:pt x="394" y="1209"/>
                    <a:pt x="397" y="1211"/>
                  </a:cubicBezTo>
                  <a:cubicBezTo>
                    <a:pt x="402" y="1214"/>
                    <a:pt x="411" y="1217"/>
                    <a:pt x="414" y="1220"/>
                  </a:cubicBezTo>
                  <a:cubicBezTo>
                    <a:pt x="415" y="1221"/>
                    <a:pt x="417" y="1224"/>
                    <a:pt x="418" y="1226"/>
                  </a:cubicBezTo>
                  <a:cubicBezTo>
                    <a:pt x="422" y="1229"/>
                    <a:pt x="426" y="1230"/>
                    <a:pt x="429" y="1233"/>
                  </a:cubicBezTo>
                  <a:cubicBezTo>
                    <a:pt x="425" y="1233"/>
                    <a:pt x="429" y="1236"/>
                    <a:pt x="431" y="1237"/>
                  </a:cubicBezTo>
                  <a:cubicBezTo>
                    <a:pt x="437" y="1241"/>
                    <a:pt x="439" y="1239"/>
                    <a:pt x="444" y="1240"/>
                  </a:cubicBezTo>
                  <a:cubicBezTo>
                    <a:pt x="446" y="1241"/>
                    <a:pt x="449" y="1244"/>
                    <a:pt x="451" y="1245"/>
                  </a:cubicBezTo>
                  <a:cubicBezTo>
                    <a:pt x="453" y="1246"/>
                    <a:pt x="455" y="1245"/>
                    <a:pt x="457" y="1246"/>
                  </a:cubicBezTo>
                  <a:cubicBezTo>
                    <a:pt x="459" y="1247"/>
                    <a:pt x="463" y="1250"/>
                    <a:pt x="466" y="1252"/>
                  </a:cubicBezTo>
                  <a:cubicBezTo>
                    <a:pt x="470" y="1254"/>
                    <a:pt x="476" y="1256"/>
                    <a:pt x="478" y="1257"/>
                  </a:cubicBezTo>
                  <a:cubicBezTo>
                    <a:pt x="481" y="1259"/>
                    <a:pt x="482" y="1261"/>
                    <a:pt x="484" y="1262"/>
                  </a:cubicBezTo>
                  <a:cubicBezTo>
                    <a:pt x="489" y="1264"/>
                    <a:pt x="495" y="1265"/>
                    <a:pt x="500" y="1267"/>
                  </a:cubicBezTo>
                  <a:cubicBezTo>
                    <a:pt x="503" y="1268"/>
                    <a:pt x="509" y="1269"/>
                    <a:pt x="511" y="1270"/>
                  </a:cubicBezTo>
                  <a:cubicBezTo>
                    <a:pt x="511" y="1270"/>
                    <a:pt x="512" y="1272"/>
                    <a:pt x="512" y="1272"/>
                  </a:cubicBezTo>
                  <a:cubicBezTo>
                    <a:pt x="515" y="1276"/>
                    <a:pt x="527" y="1278"/>
                    <a:pt x="534" y="1280"/>
                  </a:cubicBezTo>
                  <a:cubicBezTo>
                    <a:pt x="539" y="1282"/>
                    <a:pt x="548" y="1285"/>
                    <a:pt x="557" y="1287"/>
                  </a:cubicBezTo>
                  <a:cubicBezTo>
                    <a:pt x="566" y="1290"/>
                    <a:pt x="575" y="1293"/>
                    <a:pt x="576" y="1294"/>
                  </a:cubicBezTo>
                  <a:cubicBezTo>
                    <a:pt x="581" y="1297"/>
                    <a:pt x="584" y="1295"/>
                    <a:pt x="588" y="1296"/>
                  </a:cubicBezTo>
                  <a:cubicBezTo>
                    <a:pt x="593" y="1296"/>
                    <a:pt x="598" y="1298"/>
                    <a:pt x="604" y="1299"/>
                  </a:cubicBezTo>
                  <a:cubicBezTo>
                    <a:pt x="607" y="1300"/>
                    <a:pt x="610" y="1301"/>
                    <a:pt x="613" y="1302"/>
                  </a:cubicBezTo>
                  <a:cubicBezTo>
                    <a:pt x="616" y="1302"/>
                    <a:pt x="619" y="1303"/>
                    <a:pt x="623" y="1304"/>
                  </a:cubicBezTo>
                  <a:cubicBezTo>
                    <a:pt x="626" y="1304"/>
                    <a:pt x="629" y="1305"/>
                    <a:pt x="633" y="1306"/>
                  </a:cubicBezTo>
                  <a:cubicBezTo>
                    <a:pt x="636" y="1306"/>
                    <a:pt x="640" y="1307"/>
                    <a:pt x="643" y="1307"/>
                  </a:cubicBezTo>
                  <a:cubicBezTo>
                    <a:pt x="648" y="1308"/>
                    <a:pt x="654" y="1307"/>
                    <a:pt x="659" y="1308"/>
                  </a:cubicBezTo>
                  <a:cubicBezTo>
                    <a:pt x="663" y="1309"/>
                    <a:pt x="667" y="1310"/>
                    <a:pt x="671" y="1311"/>
                  </a:cubicBezTo>
                  <a:cubicBezTo>
                    <a:pt x="678" y="1311"/>
                    <a:pt x="684" y="1311"/>
                    <a:pt x="689" y="1311"/>
                  </a:cubicBezTo>
                  <a:cubicBezTo>
                    <a:pt x="692" y="1312"/>
                    <a:pt x="694" y="1315"/>
                    <a:pt x="698" y="1314"/>
                  </a:cubicBezTo>
                  <a:cubicBezTo>
                    <a:pt x="702" y="1310"/>
                    <a:pt x="710" y="1312"/>
                    <a:pt x="718" y="1312"/>
                  </a:cubicBezTo>
                  <a:cubicBezTo>
                    <a:pt x="721" y="1312"/>
                    <a:pt x="723" y="1311"/>
                    <a:pt x="726" y="1311"/>
                  </a:cubicBezTo>
                  <a:cubicBezTo>
                    <a:pt x="731" y="1311"/>
                    <a:pt x="736" y="1312"/>
                    <a:pt x="741" y="1311"/>
                  </a:cubicBezTo>
                  <a:cubicBezTo>
                    <a:pt x="743" y="1311"/>
                    <a:pt x="744" y="1310"/>
                    <a:pt x="747" y="1310"/>
                  </a:cubicBezTo>
                  <a:cubicBezTo>
                    <a:pt x="748" y="1310"/>
                    <a:pt x="752" y="1311"/>
                    <a:pt x="753" y="1311"/>
                  </a:cubicBezTo>
                  <a:cubicBezTo>
                    <a:pt x="753" y="1311"/>
                    <a:pt x="752" y="1310"/>
                    <a:pt x="754" y="1310"/>
                  </a:cubicBezTo>
                  <a:cubicBezTo>
                    <a:pt x="757" y="1310"/>
                    <a:pt x="760" y="1313"/>
                    <a:pt x="763" y="1311"/>
                  </a:cubicBezTo>
                  <a:cubicBezTo>
                    <a:pt x="766" y="1310"/>
                    <a:pt x="762" y="1306"/>
                    <a:pt x="767" y="1306"/>
                  </a:cubicBezTo>
                  <a:cubicBezTo>
                    <a:pt x="769" y="1306"/>
                    <a:pt x="769" y="1307"/>
                    <a:pt x="770" y="1307"/>
                  </a:cubicBezTo>
                  <a:cubicBezTo>
                    <a:pt x="772" y="1309"/>
                    <a:pt x="770" y="1308"/>
                    <a:pt x="773" y="1309"/>
                  </a:cubicBezTo>
                  <a:cubicBezTo>
                    <a:pt x="779" y="1310"/>
                    <a:pt x="785" y="1306"/>
                    <a:pt x="793" y="1305"/>
                  </a:cubicBezTo>
                  <a:cubicBezTo>
                    <a:pt x="795" y="1305"/>
                    <a:pt x="799" y="1306"/>
                    <a:pt x="802" y="1305"/>
                  </a:cubicBezTo>
                  <a:cubicBezTo>
                    <a:pt x="804" y="1305"/>
                    <a:pt x="806" y="1304"/>
                    <a:pt x="809" y="1303"/>
                  </a:cubicBezTo>
                  <a:cubicBezTo>
                    <a:pt x="815" y="1302"/>
                    <a:pt x="823" y="1302"/>
                    <a:pt x="831" y="1300"/>
                  </a:cubicBezTo>
                  <a:cubicBezTo>
                    <a:pt x="835" y="1299"/>
                    <a:pt x="839" y="1297"/>
                    <a:pt x="843" y="1296"/>
                  </a:cubicBezTo>
                  <a:cubicBezTo>
                    <a:pt x="846" y="1296"/>
                    <a:pt x="848" y="1296"/>
                    <a:pt x="852" y="1296"/>
                  </a:cubicBezTo>
                  <a:cubicBezTo>
                    <a:pt x="854" y="1295"/>
                    <a:pt x="857" y="1295"/>
                    <a:pt x="860" y="1294"/>
                  </a:cubicBezTo>
                  <a:cubicBezTo>
                    <a:pt x="863" y="1293"/>
                    <a:pt x="866" y="1292"/>
                    <a:pt x="869" y="1292"/>
                  </a:cubicBezTo>
                  <a:cubicBezTo>
                    <a:pt x="875" y="1290"/>
                    <a:pt x="880" y="1288"/>
                    <a:pt x="883" y="1286"/>
                  </a:cubicBezTo>
                  <a:cubicBezTo>
                    <a:pt x="885" y="1285"/>
                    <a:pt x="884" y="1284"/>
                    <a:pt x="887" y="1283"/>
                  </a:cubicBezTo>
                  <a:cubicBezTo>
                    <a:pt x="891" y="1282"/>
                    <a:pt x="889" y="1286"/>
                    <a:pt x="893" y="1284"/>
                  </a:cubicBezTo>
                  <a:cubicBezTo>
                    <a:pt x="898" y="1282"/>
                    <a:pt x="897" y="1280"/>
                    <a:pt x="901" y="1279"/>
                  </a:cubicBezTo>
                  <a:cubicBezTo>
                    <a:pt x="909" y="1281"/>
                    <a:pt x="915" y="1276"/>
                    <a:pt x="922" y="1273"/>
                  </a:cubicBezTo>
                  <a:cubicBezTo>
                    <a:pt x="927" y="1271"/>
                    <a:pt x="933" y="1269"/>
                    <a:pt x="939" y="1266"/>
                  </a:cubicBezTo>
                  <a:cubicBezTo>
                    <a:pt x="945" y="1263"/>
                    <a:pt x="950" y="1260"/>
                    <a:pt x="954" y="1258"/>
                  </a:cubicBezTo>
                  <a:cubicBezTo>
                    <a:pt x="957" y="1257"/>
                    <a:pt x="960" y="1257"/>
                    <a:pt x="963" y="1255"/>
                  </a:cubicBezTo>
                  <a:cubicBezTo>
                    <a:pt x="965" y="1254"/>
                    <a:pt x="967" y="1252"/>
                    <a:pt x="969" y="1251"/>
                  </a:cubicBezTo>
                  <a:cubicBezTo>
                    <a:pt x="973" y="1249"/>
                    <a:pt x="978" y="1248"/>
                    <a:pt x="982" y="1246"/>
                  </a:cubicBezTo>
                  <a:cubicBezTo>
                    <a:pt x="989" y="1244"/>
                    <a:pt x="996" y="1238"/>
                    <a:pt x="1004" y="1233"/>
                  </a:cubicBezTo>
                  <a:cubicBezTo>
                    <a:pt x="1008" y="1231"/>
                    <a:pt x="1012" y="1230"/>
                    <a:pt x="1015" y="1228"/>
                  </a:cubicBezTo>
                  <a:cubicBezTo>
                    <a:pt x="1019" y="1226"/>
                    <a:pt x="1022" y="1223"/>
                    <a:pt x="1026" y="1220"/>
                  </a:cubicBezTo>
                  <a:cubicBezTo>
                    <a:pt x="1030" y="1217"/>
                    <a:pt x="1034" y="1215"/>
                    <a:pt x="1035" y="1214"/>
                  </a:cubicBezTo>
                  <a:cubicBezTo>
                    <a:pt x="1037" y="1213"/>
                    <a:pt x="1038" y="1210"/>
                    <a:pt x="1040" y="1208"/>
                  </a:cubicBezTo>
                  <a:cubicBezTo>
                    <a:pt x="1047" y="1204"/>
                    <a:pt x="1053" y="1202"/>
                    <a:pt x="1057" y="1199"/>
                  </a:cubicBezTo>
                  <a:cubicBezTo>
                    <a:pt x="1059" y="1197"/>
                    <a:pt x="1060" y="1194"/>
                    <a:pt x="1062" y="1192"/>
                  </a:cubicBezTo>
                  <a:cubicBezTo>
                    <a:pt x="1065" y="1190"/>
                    <a:pt x="1069" y="1189"/>
                    <a:pt x="1073" y="1186"/>
                  </a:cubicBezTo>
                  <a:cubicBezTo>
                    <a:pt x="1080" y="1182"/>
                    <a:pt x="1088" y="1175"/>
                    <a:pt x="1095" y="1168"/>
                  </a:cubicBezTo>
                  <a:cubicBezTo>
                    <a:pt x="1097" y="1167"/>
                    <a:pt x="1099" y="1164"/>
                    <a:pt x="1100" y="1162"/>
                  </a:cubicBezTo>
                  <a:cubicBezTo>
                    <a:pt x="1102" y="1161"/>
                    <a:pt x="1105" y="1160"/>
                    <a:pt x="1107" y="1158"/>
                  </a:cubicBezTo>
                  <a:cubicBezTo>
                    <a:pt x="1110" y="1155"/>
                    <a:pt x="1112" y="1152"/>
                    <a:pt x="1115" y="1149"/>
                  </a:cubicBezTo>
                  <a:cubicBezTo>
                    <a:pt x="1117" y="1146"/>
                    <a:pt x="1120" y="1143"/>
                    <a:pt x="1123" y="1140"/>
                  </a:cubicBezTo>
                  <a:cubicBezTo>
                    <a:pt x="1125" y="1138"/>
                    <a:pt x="1127" y="1137"/>
                    <a:pt x="1129" y="1135"/>
                  </a:cubicBezTo>
                  <a:cubicBezTo>
                    <a:pt x="1131" y="1132"/>
                    <a:pt x="1133" y="1128"/>
                    <a:pt x="1135" y="1124"/>
                  </a:cubicBezTo>
                  <a:cubicBezTo>
                    <a:pt x="1138" y="1122"/>
                    <a:pt x="1142" y="1117"/>
                    <a:pt x="1144" y="1116"/>
                  </a:cubicBezTo>
                  <a:cubicBezTo>
                    <a:pt x="1146" y="1114"/>
                    <a:pt x="1150" y="1111"/>
                    <a:pt x="1153" y="1111"/>
                  </a:cubicBezTo>
                  <a:cubicBezTo>
                    <a:pt x="1150" y="1114"/>
                    <a:pt x="1147" y="1118"/>
                    <a:pt x="1145" y="1121"/>
                  </a:cubicBezTo>
                  <a:cubicBezTo>
                    <a:pt x="1143" y="1123"/>
                    <a:pt x="1142" y="1125"/>
                    <a:pt x="1141" y="1126"/>
                  </a:cubicBezTo>
                  <a:cubicBezTo>
                    <a:pt x="1139" y="1128"/>
                    <a:pt x="1138" y="1129"/>
                    <a:pt x="1137" y="1130"/>
                  </a:cubicBezTo>
                  <a:cubicBezTo>
                    <a:pt x="1123" y="1149"/>
                    <a:pt x="1100" y="1169"/>
                    <a:pt x="1086" y="1183"/>
                  </a:cubicBezTo>
                  <a:cubicBezTo>
                    <a:pt x="1085" y="1184"/>
                    <a:pt x="1084" y="1187"/>
                    <a:pt x="1083" y="1188"/>
                  </a:cubicBezTo>
                  <a:cubicBezTo>
                    <a:pt x="1082" y="1189"/>
                    <a:pt x="1081" y="1188"/>
                    <a:pt x="1081" y="1189"/>
                  </a:cubicBezTo>
                  <a:cubicBezTo>
                    <a:pt x="1080" y="1189"/>
                    <a:pt x="1080" y="1190"/>
                    <a:pt x="1080" y="1190"/>
                  </a:cubicBezTo>
                  <a:cubicBezTo>
                    <a:pt x="1074" y="1196"/>
                    <a:pt x="1072" y="1199"/>
                    <a:pt x="1072" y="1202"/>
                  </a:cubicBezTo>
                  <a:cubicBezTo>
                    <a:pt x="1071" y="1204"/>
                    <a:pt x="1069" y="1206"/>
                    <a:pt x="1067" y="1208"/>
                  </a:cubicBezTo>
                  <a:cubicBezTo>
                    <a:pt x="1064" y="1209"/>
                    <a:pt x="1062" y="1210"/>
                    <a:pt x="1062" y="1211"/>
                  </a:cubicBezTo>
                  <a:cubicBezTo>
                    <a:pt x="1065" y="1214"/>
                    <a:pt x="1066" y="1217"/>
                    <a:pt x="1071" y="1218"/>
                  </a:cubicBezTo>
                  <a:cubicBezTo>
                    <a:pt x="1063" y="1223"/>
                    <a:pt x="1058" y="1224"/>
                    <a:pt x="1058" y="1230"/>
                  </a:cubicBezTo>
                  <a:cubicBezTo>
                    <a:pt x="1056" y="1230"/>
                    <a:pt x="1055" y="1232"/>
                    <a:pt x="1054" y="1233"/>
                  </a:cubicBezTo>
                  <a:cubicBezTo>
                    <a:pt x="1051" y="1234"/>
                    <a:pt x="1051" y="1233"/>
                    <a:pt x="1048" y="1234"/>
                  </a:cubicBezTo>
                  <a:cubicBezTo>
                    <a:pt x="1045" y="1236"/>
                    <a:pt x="1045" y="1237"/>
                    <a:pt x="1043" y="1239"/>
                  </a:cubicBezTo>
                  <a:cubicBezTo>
                    <a:pt x="1040" y="1240"/>
                    <a:pt x="1034" y="1240"/>
                    <a:pt x="1031" y="1244"/>
                  </a:cubicBezTo>
                  <a:cubicBezTo>
                    <a:pt x="1030" y="1248"/>
                    <a:pt x="1038" y="1242"/>
                    <a:pt x="1034" y="1246"/>
                  </a:cubicBezTo>
                  <a:cubicBezTo>
                    <a:pt x="1031" y="1246"/>
                    <a:pt x="1028" y="1247"/>
                    <a:pt x="1026" y="1249"/>
                  </a:cubicBezTo>
                  <a:cubicBezTo>
                    <a:pt x="1024" y="1250"/>
                    <a:pt x="1022" y="1252"/>
                    <a:pt x="1020" y="1253"/>
                  </a:cubicBezTo>
                  <a:cubicBezTo>
                    <a:pt x="1018" y="1254"/>
                    <a:pt x="1018" y="1253"/>
                    <a:pt x="1016" y="1255"/>
                  </a:cubicBezTo>
                  <a:cubicBezTo>
                    <a:pt x="1013" y="1256"/>
                    <a:pt x="1013" y="1257"/>
                    <a:pt x="1011" y="1259"/>
                  </a:cubicBezTo>
                  <a:cubicBezTo>
                    <a:pt x="1005" y="1262"/>
                    <a:pt x="1000" y="1261"/>
                    <a:pt x="996" y="1264"/>
                  </a:cubicBezTo>
                  <a:cubicBezTo>
                    <a:pt x="993" y="1265"/>
                    <a:pt x="991" y="1269"/>
                    <a:pt x="987" y="1271"/>
                  </a:cubicBezTo>
                  <a:cubicBezTo>
                    <a:pt x="985" y="1273"/>
                    <a:pt x="982" y="1272"/>
                    <a:pt x="980" y="1274"/>
                  </a:cubicBezTo>
                  <a:cubicBezTo>
                    <a:pt x="978" y="1276"/>
                    <a:pt x="977" y="1278"/>
                    <a:pt x="974" y="1277"/>
                  </a:cubicBezTo>
                  <a:cubicBezTo>
                    <a:pt x="970" y="1277"/>
                    <a:pt x="966" y="1281"/>
                    <a:pt x="961" y="1283"/>
                  </a:cubicBezTo>
                  <a:cubicBezTo>
                    <a:pt x="960" y="1284"/>
                    <a:pt x="955" y="1286"/>
                    <a:pt x="950" y="1287"/>
                  </a:cubicBezTo>
                  <a:cubicBezTo>
                    <a:pt x="946" y="1289"/>
                    <a:pt x="942" y="1290"/>
                    <a:pt x="941" y="1291"/>
                  </a:cubicBezTo>
                  <a:cubicBezTo>
                    <a:pt x="938" y="1292"/>
                    <a:pt x="937" y="1294"/>
                    <a:pt x="934" y="1295"/>
                  </a:cubicBezTo>
                  <a:cubicBezTo>
                    <a:pt x="934" y="1296"/>
                    <a:pt x="932" y="1295"/>
                    <a:pt x="929" y="1296"/>
                  </a:cubicBezTo>
                  <a:cubicBezTo>
                    <a:pt x="927" y="1296"/>
                    <a:pt x="927" y="1298"/>
                    <a:pt x="924" y="1299"/>
                  </a:cubicBezTo>
                  <a:cubicBezTo>
                    <a:pt x="920" y="1300"/>
                    <a:pt x="917" y="1300"/>
                    <a:pt x="913" y="1301"/>
                  </a:cubicBezTo>
                  <a:cubicBezTo>
                    <a:pt x="911" y="1302"/>
                    <a:pt x="909" y="1304"/>
                    <a:pt x="906" y="1306"/>
                  </a:cubicBezTo>
                  <a:cubicBezTo>
                    <a:pt x="903" y="1307"/>
                    <a:pt x="900" y="1308"/>
                    <a:pt x="897" y="1309"/>
                  </a:cubicBezTo>
                  <a:cubicBezTo>
                    <a:pt x="894" y="1309"/>
                    <a:pt x="891" y="1309"/>
                    <a:pt x="888" y="1309"/>
                  </a:cubicBezTo>
                  <a:cubicBezTo>
                    <a:pt x="884" y="1311"/>
                    <a:pt x="878" y="1317"/>
                    <a:pt x="876" y="1314"/>
                  </a:cubicBezTo>
                  <a:cubicBezTo>
                    <a:pt x="875" y="1313"/>
                    <a:pt x="879" y="1312"/>
                    <a:pt x="879" y="1311"/>
                  </a:cubicBezTo>
                  <a:cubicBezTo>
                    <a:pt x="872" y="1313"/>
                    <a:pt x="866" y="1315"/>
                    <a:pt x="866" y="1318"/>
                  </a:cubicBezTo>
                  <a:cubicBezTo>
                    <a:pt x="865" y="1316"/>
                    <a:pt x="862" y="1317"/>
                    <a:pt x="859" y="1317"/>
                  </a:cubicBezTo>
                  <a:cubicBezTo>
                    <a:pt x="857" y="1317"/>
                    <a:pt x="850" y="1318"/>
                    <a:pt x="847" y="1319"/>
                  </a:cubicBezTo>
                  <a:cubicBezTo>
                    <a:pt x="844" y="1321"/>
                    <a:pt x="843" y="1322"/>
                    <a:pt x="840" y="1323"/>
                  </a:cubicBezTo>
                  <a:cubicBezTo>
                    <a:pt x="836" y="1324"/>
                    <a:pt x="832" y="1323"/>
                    <a:pt x="827" y="1324"/>
                  </a:cubicBezTo>
                  <a:cubicBezTo>
                    <a:pt x="823" y="1325"/>
                    <a:pt x="818" y="1326"/>
                    <a:pt x="813" y="1327"/>
                  </a:cubicBezTo>
                  <a:cubicBezTo>
                    <a:pt x="808" y="1329"/>
                    <a:pt x="803" y="1329"/>
                    <a:pt x="800" y="1329"/>
                  </a:cubicBezTo>
                  <a:cubicBezTo>
                    <a:pt x="797" y="1330"/>
                    <a:pt x="794" y="1329"/>
                    <a:pt x="792" y="1329"/>
                  </a:cubicBezTo>
                  <a:cubicBezTo>
                    <a:pt x="790" y="1329"/>
                    <a:pt x="790" y="1330"/>
                    <a:pt x="787" y="1331"/>
                  </a:cubicBezTo>
                  <a:cubicBezTo>
                    <a:pt x="785" y="1331"/>
                    <a:pt x="785" y="1330"/>
                    <a:pt x="782" y="1330"/>
                  </a:cubicBezTo>
                  <a:cubicBezTo>
                    <a:pt x="781" y="1331"/>
                    <a:pt x="778" y="1333"/>
                    <a:pt x="777" y="1333"/>
                  </a:cubicBezTo>
                  <a:cubicBezTo>
                    <a:pt x="774" y="1333"/>
                    <a:pt x="771" y="1330"/>
                    <a:pt x="769" y="1332"/>
                  </a:cubicBezTo>
                  <a:cubicBezTo>
                    <a:pt x="767" y="1336"/>
                    <a:pt x="778" y="1331"/>
                    <a:pt x="775" y="1336"/>
                  </a:cubicBezTo>
                  <a:cubicBezTo>
                    <a:pt x="763" y="1338"/>
                    <a:pt x="758" y="1334"/>
                    <a:pt x="750" y="1338"/>
                  </a:cubicBezTo>
                  <a:cubicBezTo>
                    <a:pt x="747" y="1337"/>
                    <a:pt x="752" y="1335"/>
                    <a:pt x="749" y="1335"/>
                  </a:cubicBezTo>
                  <a:cubicBezTo>
                    <a:pt x="747" y="1337"/>
                    <a:pt x="740" y="1337"/>
                    <a:pt x="735" y="1337"/>
                  </a:cubicBezTo>
                  <a:cubicBezTo>
                    <a:pt x="731" y="1338"/>
                    <a:pt x="727" y="1338"/>
                    <a:pt x="723" y="1338"/>
                  </a:cubicBezTo>
                  <a:cubicBezTo>
                    <a:pt x="720" y="1337"/>
                    <a:pt x="716" y="1337"/>
                    <a:pt x="713" y="1337"/>
                  </a:cubicBezTo>
                  <a:cubicBezTo>
                    <a:pt x="713" y="1334"/>
                    <a:pt x="723" y="1338"/>
                    <a:pt x="721" y="1334"/>
                  </a:cubicBezTo>
                  <a:cubicBezTo>
                    <a:pt x="714" y="1332"/>
                    <a:pt x="707" y="1335"/>
                    <a:pt x="700" y="1334"/>
                  </a:cubicBezTo>
                  <a:cubicBezTo>
                    <a:pt x="696" y="1334"/>
                    <a:pt x="692" y="1330"/>
                    <a:pt x="688" y="1332"/>
                  </a:cubicBezTo>
                  <a:cubicBezTo>
                    <a:pt x="684" y="1333"/>
                    <a:pt x="692" y="1335"/>
                    <a:pt x="693" y="1336"/>
                  </a:cubicBezTo>
                  <a:cubicBezTo>
                    <a:pt x="691" y="1338"/>
                    <a:pt x="685" y="1336"/>
                    <a:pt x="680" y="1336"/>
                  </a:cubicBezTo>
                  <a:cubicBezTo>
                    <a:pt x="677" y="1336"/>
                    <a:pt x="677" y="1338"/>
                    <a:pt x="674" y="1338"/>
                  </a:cubicBezTo>
                  <a:cubicBezTo>
                    <a:pt x="674" y="1338"/>
                    <a:pt x="671" y="1335"/>
                    <a:pt x="669" y="1335"/>
                  </a:cubicBezTo>
                  <a:cubicBezTo>
                    <a:pt x="668" y="1334"/>
                    <a:pt x="666" y="1335"/>
                    <a:pt x="664" y="1335"/>
                  </a:cubicBezTo>
                  <a:cubicBezTo>
                    <a:pt x="663" y="1334"/>
                    <a:pt x="662" y="1334"/>
                    <a:pt x="663" y="1333"/>
                  </a:cubicBezTo>
                  <a:cubicBezTo>
                    <a:pt x="673" y="1334"/>
                    <a:pt x="682" y="1337"/>
                    <a:pt x="684" y="1330"/>
                  </a:cubicBezTo>
                  <a:cubicBezTo>
                    <a:pt x="678" y="1331"/>
                    <a:pt x="673" y="1330"/>
                    <a:pt x="668" y="1330"/>
                  </a:cubicBezTo>
                  <a:cubicBezTo>
                    <a:pt x="663" y="1330"/>
                    <a:pt x="657" y="1329"/>
                    <a:pt x="652" y="1328"/>
                  </a:cubicBezTo>
                  <a:cubicBezTo>
                    <a:pt x="646" y="1327"/>
                    <a:pt x="641" y="1327"/>
                    <a:pt x="635" y="1326"/>
                  </a:cubicBezTo>
                  <a:cubicBezTo>
                    <a:pt x="630" y="1325"/>
                    <a:pt x="624" y="1324"/>
                    <a:pt x="618" y="1323"/>
                  </a:cubicBezTo>
                  <a:cubicBezTo>
                    <a:pt x="614" y="1325"/>
                    <a:pt x="623" y="1328"/>
                    <a:pt x="621" y="1332"/>
                  </a:cubicBezTo>
                  <a:cubicBezTo>
                    <a:pt x="611" y="1330"/>
                    <a:pt x="611" y="1330"/>
                    <a:pt x="611" y="1330"/>
                  </a:cubicBezTo>
                  <a:cubicBezTo>
                    <a:pt x="611" y="1328"/>
                    <a:pt x="615" y="1330"/>
                    <a:pt x="614" y="1327"/>
                  </a:cubicBezTo>
                  <a:cubicBezTo>
                    <a:pt x="607" y="1327"/>
                    <a:pt x="601" y="1325"/>
                    <a:pt x="594" y="1324"/>
                  </a:cubicBezTo>
                  <a:cubicBezTo>
                    <a:pt x="588" y="1322"/>
                    <a:pt x="581" y="1321"/>
                    <a:pt x="575" y="1318"/>
                  </a:cubicBezTo>
                  <a:cubicBezTo>
                    <a:pt x="569" y="1316"/>
                    <a:pt x="563" y="1315"/>
                    <a:pt x="558" y="1313"/>
                  </a:cubicBezTo>
                  <a:cubicBezTo>
                    <a:pt x="552" y="1312"/>
                    <a:pt x="546" y="1310"/>
                    <a:pt x="541" y="1310"/>
                  </a:cubicBezTo>
                  <a:cubicBezTo>
                    <a:pt x="542" y="1308"/>
                    <a:pt x="537" y="1307"/>
                    <a:pt x="539" y="1305"/>
                  </a:cubicBezTo>
                  <a:cubicBezTo>
                    <a:pt x="542" y="1306"/>
                    <a:pt x="546" y="1308"/>
                    <a:pt x="545" y="1305"/>
                  </a:cubicBezTo>
                  <a:cubicBezTo>
                    <a:pt x="540" y="1302"/>
                    <a:pt x="533" y="1301"/>
                    <a:pt x="528" y="1299"/>
                  </a:cubicBezTo>
                  <a:cubicBezTo>
                    <a:pt x="524" y="1298"/>
                    <a:pt x="519" y="1298"/>
                    <a:pt x="517" y="1298"/>
                  </a:cubicBezTo>
                  <a:cubicBezTo>
                    <a:pt x="515" y="1298"/>
                    <a:pt x="512" y="1296"/>
                    <a:pt x="510" y="1296"/>
                  </a:cubicBezTo>
                  <a:cubicBezTo>
                    <a:pt x="509" y="1295"/>
                    <a:pt x="506" y="1296"/>
                    <a:pt x="505" y="1296"/>
                  </a:cubicBezTo>
                  <a:cubicBezTo>
                    <a:pt x="503" y="1295"/>
                    <a:pt x="501" y="1294"/>
                    <a:pt x="499" y="1293"/>
                  </a:cubicBezTo>
                  <a:cubicBezTo>
                    <a:pt x="495" y="1292"/>
                    <a:pt x="495" y="1294"/>
                    <a:pt x="493" y="1293"/>
                  </a:cubicBezTo>
                  <a:cubicBezTo>
                    <a:pt x="488" y="1291"/>
                    <a:pt x="484" y="1288"/>
                    <a:pt x="479" y="1285"/>
                  </a:cubicBezTo>
                  <a:cubicBezTo>
                    <a:pt x="475" y="1284"/>
                    <a:pt x="481" y="1289"/>
                    <a:pt x="475" y="1287"/>
                  </a:cubicBezTo>
                  <a:cubicBezTo>
                    <a:pt x="474" y="1284"/>
                    <a:pt x="473" y="1283"/>
                    <a:pt x="469" y="1281"/>
                  </a:cubicBezTo>
                  <a:cubicBezTo>
                    <a:pt x="468" y="1280"/>
                    <a:pt x="468" y="1279"/>
                    <a:pt x="467" y="1278"/>
                  </a:cubicBezTo>
                  <a:cubicBezTo>
                    <a:pt x="465" y="1277"/>
                    <a:pt x="464" y="1277"/>
                    <a:pt x="463" y="1277"/>
                  </a:cubicBezTo>
                  <a:cubicBezTo>
                    <a:pt x="459" y="1275"/>
                    <a:pt x="454" y="1270"/>
                    <a:pt x="451" y="1269"/>
                  </a:cubicBezTo>
                  <a:cubicBezTo>
                    <a:pt x="448" y="1267"/>
                    <a:pt x="442" y="1266"/>
                    <a:pt x="438" y="1264"/>
                  </a:cubicBezTo>
                  <a:cubicBezTo>
                    <a:pt x="437" y="1263"/>
                    <a:pt x="437" y="1262"/>
                    <a:pt x="436" y="1262"/>
                  </a:cubicBezTo>
                  <a:cubicBezTo>
                    <a:pt x="435" y="1261"/>
                    <a:pt x="434" y="1262"/>
                    <a:pt x="431" y="1260"/>
                  </a:cubicBezTo>
                  <a:cubicBezTo>
                    <a:pt x="429" y="1259"/>
                    <a:pt x="429" y="1257"/>
                    <a:pt x="427" y="1256"/>
                  </a:cubicBezTo>
                  <a:cubicBezTo>
                    <a:pt x="425" y="1255"/>
                    <a:pt x="425" y="1257"/>
                    <a:pt x="423" y="1256"/>
                  </a:cubicBezTo>
                  <a:cubicBezTo>
                    <a:pt x="423" y="1256"/>
                    <a:pt x="421" y="1250"/>
                    <a:pt x="418" y="1250"/>
                  </a:cubicBezTo>
                  <a:cubicBezTo>
                    <a:pt x="415" y="1251"/>
                    <a:pt x="420" y="1256"/>
                    <a:pt x="415" y="1254"/>
                  </a:cubicBezTo>
                  <a:cubicBezTo>
                    <a:pt x="410" y="1250"/>
                    <a:pt x="408" y="1246"/>
                    <a:pt x="404" y="1244"/>
                  </a:cubicBezTo>
                  <a:cubicBezTo>
                    <a:pt x="399" y="1241"/>
                    <a:pt x="396" y="1242"/>
                    <a:pt x="394" y="1240"/>
                  </a:cubicBezTo>
                  <a:cubicBezTo>
                    <a:pt x="393" y="1239"/>
                    <a:pt x="396" y="1238"/>
                    <a:pt x="394" y="1237"/>
                  </a:cubicBezTo>
                  <a:cubicBezTo>
                    <a:pt x="394" y="1237"/>
                    <a:pt x="389" y="1239"/>
                    <a:pt x="388" y="1236"/>
                  </a:cubicBezTo>
                  <a:cubicBezTo>
                    <a:pt x="387" y="1233"/>
                    <a:pt x="389" y="1235"/>
                    <a:pt x="390" y="1233"/>
                  </a:cubicBezTo>
                  <a:cubicBezTo>
                    <a:pt x="388" y="1231"/>
                    <a:pt x="385" y="1229"/>
                    <a:pt x="382" y="1227"/>
                  </a:cubicBezTo>
                  <a:cubicBezTo>
                    <a:pt x="380" y="1226"/>
                    <a:pt x="377" y="1224"/>
                    <a:pt x="374" y="1222"/>
                  </a:cubicBezTo>
                  <a:cubicBezTo>
                    <a:pt x="369" y="1218"/>
                    <a:pt x="364" y="1214"/>
                    <a:pt x="360" y="1210"/>
                  </a:cubicBezTo>
                  <a:cubicBezTo>
                    <a:pt x="356" y="1206"/>
                    <a:pt x="352" y="1203"/>
                    <a:pt x="348" y="1203"/>
                  </a:cubicBezTo>
                  <a:cubicBezTo>
                    <a:pt x="349" y="1204"/>
                    <a:pt x="351" y="1205"/>
                    <a:pt x="350" y="1205"/>
                  </a:cubicBezTo>
                  <a:cubicBezTo>
                    <a:pt x="348" y="1201"/>
                    <a:pt x="342" y="1200"/>
                    <a:pt x="339" y="1197"/>
                  </a:cubicBezTo>
                  <a:cubicBezTo>
                    <a:pt x="336" y="1195"/>
                    <a:pt x="336" y="1193"/>
                    <a:pt x="333" y="1190"/>
                  </a:cubicBezTo>
                  <a:cubicBezTo>
                    <a:pt x="330" y="1188"/>
                    <a:pt x="329" y="1189"/>
                    <a:pt x="326" y="1186"/>
                  </a:cubicBezTo>
                  <a:cubicBezTo>
                    <a:pt x="327" y="1185"/>
                    <a:pt x="329" y="1186"/>
                    <a:pt x="330" y="1185"/>
                  </a:cubicBezTo>
                  <a:cubicBezTo>
                    <a:pt x="326" y="1182"/>
                    <a:pt x="324" y="1181"/>
                    <a:pt x="320" y="1179"/>
                  </a:cubicBezTo>
                  <a:cubicBezTo>
                    <a:pt x="318" y="1177"/>
                    <a:pt x="318" y="1175"/>
                    <a:pt x="315" y="1173"/>
                  </a:cubicBezTo>
                  <a:cubicBezTo>
                    <a:pt x="308" y="1166"/>
                    <a:pt x="297" y="1159"/>
                    <a:pt x="291" y="1152"/>
                  </a:cubicBezTo>
                  <a:cubicBezTo>
                    <a:pt x="289" y="1148"/>
                    <a:pt x="287" y="1144"/>
                    <a:pt x="284" y="1141"/>
                  </a:cubicBezTo>
                  <a:cubicBezTo>
                    <a:pt x="284" y="1142"/>
                    <a:pt x="282" y="1142"/>
                    <a:pt x="282" y="1141"/>
                  </a:cubicBezTo>
                  <a:cubicBezTo>
                    <a:pt x="281" y="1141"/>
                    <a:pt x="279" y="1139"/>
                    <a:pt x="279" y="1138"/>
                  </a:cubicBezTo>
                  <a:cubicBezTo>
                    <a:pt x="276" y="1135"/>
                    <a:pt x="274" y="1130"/>
                    <a:pt x="271" y="1126"/>
                  </a:cubicBezTo>
                  <a:cubicBezTo>
                    <a:pt x="269" y="1124"/>
                    <a:pt x="266" y="1122"/>
                    <a:pt x="264" y="1119"/>
                  </a:cubicBezTo>
                  <a:cubicBezTo>
                    <a:pt x="261" y="1116"/>
                    <a:pt x="259" y="1111"/>
                    <a:pt x="257" y="1109"/>
                  </a:cubicBezTo>
                  <a:cubicBezTo>
                    <a:pt x="255" y="1107"/>
                    <a:pt x="252" y="1105"/>
                    <a:pt x="251" y="1104"/>
                  </a:cubicBezTo>
                  <a:cubicBezTo>
                    <a:pt x="250" y="1103"/>
                    <a:pt x="250" y="1102"/>
                    <a:pt x="249" y="1101"/>
                  </a:cubicBezTo>
                  <a:cubicBezTo>
                    <a:pt x="248" y="1099"/>
                    <a:pt x="247" y="1097"/>
                    <a:pt x="245" y="1096"/>
                  </a:cubicBezTo>
                  <a:cubicBezTo>
                    <a:pt x="244" y="1094"/>
                    <a:pt x="242" y="1092"/>
                    <a:pt x="240" y="1090"/>
                  </a:cubicBezTo>
                  <a:cubicBezTo>
                    <a:pt x="237" y="1086"/>
                    <a:pt x="234" y="1082"/>
                    <a:pt x="231" y="1078"/>
                  </a:cubicBezTo>
                  <a:cubicBezTo>
                    <a:pt x="230" y="1077"/>
                    <a:pt x="229" y="1075"/>
                    <a:pt x="228" y="1073"/>
                  </a:cubicBezTo>
                  <a:cubicBezTo>
                    <a:pt x="227" y="1072"/>
                    <a:pt x="226" y="1070"/>
                    <a:pt x="225" y="1068"/>
                  </a:cubicBezTo>
                  <a:cubicBezTo>
                    <a:pt x="223" y="1065"/>
                    <a:pt x="222" y="1061"/>
                    <a:pt x="219" y="1058"/>
                  </a:cubicBezTo>
                  <a:cubicBezTo>
                    <a:pt x="216" y="1053"/>
                    <a:pt x="212" y="1050"/>
                    <a:pt x="209" y="1045"/>
                  </a:cubicBezTo>
                  <a:cubicBezTo>
                    <a:pt x="208" y="1042"/>
                    <a:pt x="207" y="1039"/>
                    <a:pt x="206" y="1036"/>
                  </a:cubicBezTo>
                  <a:cubicBezTo>
                    <a:pt x="204" y="1034"/>
                    <a:pt x="202" y="1033"/>
                    <a:pt x="200" y="1030"/>
                  </a:cubicBezTo>
                  <a:cubicBezTo>
                    <a:pt x="198" y="1027"/>
                    <a:pt x="196" y="1024"/>
                    <a:pt x="195" y="1021"/>
                  </a:cubicBezTo>
                  <a:cubicBezTo>
                    <a:pt x="193" y="1017"/>
                    <a:pt x="191" y="1013"/>
                    <a:pt x="189" y="1010"/>
                  </a:cubicBezTo>
                  <a:cubicBezTo>
                    <a:pt x="186" y="1002"/>
                    <a:pt x="183" y="994"/>
                    <a:pt x="180" y="987"/>
                  </a:cubicBezTo>
                  <a:cubicBezTo>
                    <a:pt x="179" y="985"/>
                    <a:pt x="176" y="983"/>
                    <a:pt x="175" y="981"/>
                  </a:cubicBezTo>
                  <a:cubicBezTo>
                    <a:pt x="173" y="977"/>
                    <a:pt x="172" y="968"/>
                    <a:pt x="168" y="971"/>
                  </a:cubicBezTo>
                  <a:cubicBezTo>
                    <a:pt x="168" y="973"/>
                    <a:pt x="169" y="975"/>
                    <a:pt x="170" y="977"/>
                  </a:cubicBezTo>
                  <a:cubicBezTo>
                    <a:pt x="171" y="979"/>
                    <a:pt x="172" y="981"/>
                    <a:pt x="172" y="982"/>
                  </a:cubicBezTo>
                  <a:cubicBezTo>
                    <a:pt x="174" y="986"/>
                    <a:pt x="177" y="990"/>
                    <a:pt x="179" y="994"/>
                  </a:cubicBezTo>
                  <a:cubicBezTo>
                    <a:pt x="181" y="998"/>
                    <a:pt x="182" y="1001"/>
                    <a:pt x="184" y="1005"/>
                  </a:cubicBezTo>
                  <a:cubicBezTo>
                    <a:pt x="185" y="1008"/>
                    <a:pt x="187" y="1011"/>
                    <a:pt x="189" y="1015"/>
                  </a:cubicBezTo>
                  <a:cubicBezTo>
                    <a:pt x="192" y="1021"/>
                    <a:pt x="195" y="1028"/>
                    <a:pt x="198" y="1032"/>
                  </a:cubicBezTo>
                  <a:cubicBezTo>
                    <a:pt x="200" y="1034"/>
                    <a:pt x="201" y="1034"/>
                    <a:pt x="203" y="1036"/>
                  </a:cubicBezTo>
                  <a:cubicBezTo>
                    <a:pt x="203" y="1038"/>
                    <a:pt x="203" y="1041"/>
                    <a:pt x="204" y="1042"/>
                  </a:cubicBezTo>
                  <a:cubicBezTo>
                    <a:pt x="206" y="1047"/>
                    <a:pt x="210" y="1052"/>
                    <a:pt x="211" y="1053"/>
                  </a:cubicBezTo>
                  <a:cubicBezTo>
                    <a:pt x="212" y="1054"/>
                    <a:pt x="211" y="1056"/>
                    <a:pt x="212" y="1058"/>
                  </a:cubicBezTo>
                  <a:cubicBezTo>
                    <a:pt x="212" y="1058"/>
                    <a:pt x="214" y="1058"/>
                    <a:pt x="214" y="1058"/>
                  </a:cubicBezTo>
                  <a:cubicBezTo>
                    <a:pt x="215" y="1059"/>
                    <a:pt x="216" y="1061"/>
                    <a:pt x="217" y="1062"/>
                  </a:cubicBezTo>
                  <a:cubicBezTo>
                    <a:pt x="219" y="1065"/>
                    <a:pt x="222" y="1070"/>
                    <a:pt x="224" y="1073"/>
                  </a:cubicBezTo>
                  <a:cubicBezTo>
                    <a:pt x="226" y="1077"/>
                    <a:pt x="227" y="1080"/>
                    <a:pt x="226" y="1081"/>
                  </a:cubicBezTo>
                  <a:cubicBezTo>
                    <a:pt x="221" y="1077"/>
                    <a:pt x="218" y="1069"/>
                    <a:pt x="215" y="1065"/>
                  </a:cubicBezTo>
                  <a:cubicBezTo>
                    <a:pt x="212" y="1060"/>
                    <a:pt x="209" y="1057"/>
                    <a:pt x="206" y="1052"/>
                  </a:cubicBezTo>
                  <a:cubicBezTo>
                    <a:pt x="205" y="1051"/>
                    <a:pt x="205" y="1050"/>
                    <a:pt x="205" y="1049"/>
                  </a:cubicBezTo>
                  <a:cubicBezTo>
                    <a:pt x="202" y="1045"/>
                    <a:pt x="199" y="1039"/>
                    <a:pt x="196" y="1033"/>
                  </a:cubicBezTo>
                  <a:cubicBezTo>
                    <a:pt x="195" y="1032"/>
                    <a:pt x="194" y="1030"/>
                    <a:pt x="193" y="1029"/>
                  </a:cubicBezTo>
                  <a:cubicBezTo>
                    <a:pt x="192" y="1027"/>
                    <a:pt x="192" y="1026"/>
                    <a:pt x="191" y="1024"/>
                  </a:cubicBezTo>
                  <a:cubicBezTo>
                    <a:pt x="189" y="1022"/>
                    <a:pt x="188" y="1019"/>
                    <a:pt x="186" y="1017"/>
                  </a:cubicBezTo>
                  <a:cubicBezTo>
                    <a:pt x="183" y="1011"/>
                    <a:pt x="182" y="1006"/>
                    <a:pt x="179" y="1001"/>
                  </a:cubicBezTo>
                  <a:cubicBezTo>
                    <a:pt x="177" y="997"/>
                    <a:pt x="174" y="993"/>
                    <a:pt x="171" y="988"/>
                  </a:cubicBezTo>
                  <a:cubicBezTo>
                    <a:pt x="169" y="983"/>
                    <a:pt x="167" y="978"/>
                    <a:pt x="166" y="975"/>
                  </a:cubicBezTo>
                  <a:cubicBezTo>
                    <a:pt x="165" y="972"/>
                    <a:pt x="163" y="970"/>
                    <a:pt x="161" y="968"/>
                  </a:cubicBezTo>
                  <a:cubicBezTo>
                    <a:pt x="160" y="965"/>
                    <a:pt x="159" y="958"/>
                    <a:pt x="156" y="960"/>
                  </a:cubicBezTo>
                  <a:cubicBezTo>
                    <a:pt x="158" y="966"/>
                    <a:pt x="159" y="972"/>
                    <a:pt x="162" y="978"/>
                  </a:cubicBezTo>
                  <a:cubicBezTo>
                    <a:pt x="164" y="981"/>
                    <a:pt x="166" y="982"/>
                    <a:pt x="167" y="984"/>
                  </a:cubicBezTo>
                  <a:cubicBezTo>
                    <a:pt x="168" y="986"/>
                    <a:pt x="167" y="988"/>
                    <a:pt x="169" y="990"/>
                  </a:cubicBezTo>
                  <a:cubicBezTo>
                    <a:pt x="171" y="996"/>
                    <a:pt x="175" y="1001"/>
                    <a:pt x="178" y="1007"/>
                  </a:cubicBezTo>
                  <a:cubicBezTo>
                    <a:pt x="180" y="1012"/>
                    <a:pt x="183" y="1017"/>
                    <a:pt x="185" y="1022"/>
                  </a:cubicBezTo>
                  <a:cubicBezTo>
                    <a:pt x="188" y="1027"/>
                    <a:pt x="190" y="1032"/>
                    <a:pt x="192" y="1036"/>
                  </a:cubicBezTo>
                  <a:cubicBezTo>
                    <a:pt x="195" y="1041"/>
                    <a:pt x="197" y="1046"/>
                    <a:pt x="200" y="1050"/>
                  </a:cubicBezTo>
                  <a:cubicBezTo>
                    <a:pt x="201" y="1052"/>
                    <a:pt x="202" y="1054"/>
                    <a:pt x="203" y="1056"/>
                  </a:cubicBezTo>
                  <a:cubicBezTo>
                    <a:pt x="204" y="1058"/>
                    <a:pt x="205" y="1059"/>
                    <a:pt x="207" y="1061"/>
                  </a:cubicBezTo>
                  <a:cubicBezTo>
                    <a:pt x="208" y="1063"/>
                    <a:pt x="210" y="1063"/>
                    <a:pt x="211" y="1065"/>
                  </a:cubicBezTo>
                  <a:cubicBezTo>
                    <a:pt x="213" y="1068"/>
                    <a:pt x="213" y="1072"/>
                    <a:pt x="215" y="1076"/>
                  </a:cubicBezTo>
                  <a:cubicBezTo>
                    <a:pt x="217" y="1079"/>
                    <a:pt x="220" y="1082"/>
                    <a:pt x="223" y="1086"/>
                  </a:cubicBezTo>
                  <a:cubicBezTo>
                    <a:pt x="225" y="1088"/>
                    <a:pt x="227" y="1092"/>
                    <a:pt x="229" y="1095"/>
                  </a:cubicBezTo>
                  <a:cubicBezTo>
                    <a:pt x="232" y="1099"/>
                    <a:pt x="234" y="1102"/>
                    <a:pt x="237" y="1106"/>
                  </a:cubicBezTo>
                  <a:cubicBezTo>
                    <a:pt x="240" y="1110"/>
                    <a:pt x="243" y="1114"/>
                    <a:pt x="246" y="1118"/>
                  </a:cubicBezTo>
                  <a:cubicBezTo>
                    <a:pt x="249" y="1122"/>
                    <a:pt x="252" y="1126"/>
                    <a:pt x="255" y="1130"/>
                  </a:cubicBezTo>
                  <a:cubicBezTo>
                    <a:pt x="257" y="1132"/>
                    <a:pt x="258" y="1132"/>
                    <a:pt x="260" y="1134"/>
                  </a:cubicBezTo>
                  <a:cubicBezTo>
                    <a:pt x="265" y="1141"/>
                    <a:pt x="269" y="1147"/>
                    <a:pt x="274" y="1152"/>
                  </a:cubicBezTo>
                  <a:cubicBezTo>
                    <a:pt x="280" y="1158"/>
                    <a:pt x="282" y="1160"/>
                    <a:pt x="286" y="1165"/>
                  </a:cubicBezTo>
                  <a:cubicBezTo>
                    <a:pt x="288" y="1167"/>
                    <a:pt x="291" y="1168"/>
                    <a:pt x="292" y="1170"/>
                  </a:cubicBezTo>
                  <a:cubicBezTo>
                    <a:pt x="294" y="1172"/>
                    <a:pt x="294" y="1174"/>
                    <a:pt x="296" y="1176"/>
                  </a:cubicBezTo>
                  <a:cubicBezTo>
                    <a:pt x="297" y="1177"/>
                    <a:pt x="299" y="1177"/>
                    <a:pt x="301" y="1179"/>
                  </a:cubicBezTo>
                  <a:cubicBezTo>
                    <a:pt x="301" y="1179"/>
                    <a:pt x="303" y="1181"/>
                    <a:pt x="304" y="1183"/>
                  </a:cubicBezTo>
                  <a:cubicBezTo>
                    <a:pt x="306" y="1184"/>
                    <a:pt x="306" y="1183"/>
                    <a:pt x="308" y="1185"/>
                  </a:cubicBezTo>
                  <a:cubicBezTo>
                    <a:pt x="310" y="1188"/>
                    <a:pt x="312" y="1192"/>
                    <a:pt x="315" y="1195"/>
                  </a:cubicBezTo>
                  <a:cubicBezTo>
                    <a:pt x="318" y="1199"/>
                    <a:pt x="325" y="1203"/>
                    <a:pt x="330" y="1208"/>
                  </a:cubicBezTo>
                  <a:cubicBezTo>
                    <a:pt x="332" y="1210"/>
                    <a:pt x="334" y="1213"/>
                    <a:pt x="335" y="1214"/>
                  </a:cubicBezTo>
                  <a:cubicBezTo>
                    <a:pt x="338" y="1217"/>
                    <a:pt x="343" y="1221"/>
                    <a:pt x="344" y="1221"/>
                  </a:cubicBezTo>
                  <a:cubicBezTo>
                    <a:pt x="345" y="1222"/>
                    <a:pt x="347" y="1226"/>
                    <a:pt x="351" y="1228"/>
                  </a:cubicBezTo>
                  <a:cubicBezTo>
                    <a:pt x="353" y="1229"/>
                    <a:pt x="355" y="1228"/>
                    <a:pt x="357" y="1229"/>
                  </a:cubicBezTo>
                  <a:cubicBezTo>
                    <a:pt x="360" y="1231"/>
                    <a:pt x="360" y="1233"/>
                    <a:pt x="363" y="1235"/>
                  </a:cubicBezTo>
                  <a:cubicBezTo>
                    <a:pt x="367" y="1237"/>
                    <a:pt x="371" y="1239"/>
                    <a:pt x="376" y="1241"/>
                  </a:cubicBezTo>
                  <a:cubicBezTo>
                    <a:pt x="382" y="1245"/>
                    <a:pt x="387" y="1251"/>
                    <a:pt x="394" y="1256"/>
                  </a:cubicBezTo>
                  <a:cubicBezTo>
                    <a:pt x="397" y="1258"/>
                    <a:pt x="400" y="1258"/>
                    <a:pt x="403" y="1260"/>
                  </a:cubicBezTo>
                  <a:cubicBezTo>
                    <a:pt x="405" y="1261"/>
                    <a:pt x="408" y="1264"/>
                    <a:pt x="410" y="1266"/>
                  </a:cubicBezTo>
                  <a:cubicBezTo>
                    <a:pt x="420" y="1273"/>
                    <a:pt x="432" y="1277"/>
                    <a:pt x="441" y="1283"/>
                  </a:cubicBezTo>
                  <a:cubicBezTo>
                    <a:pt x="443" y="1284"/>
                    <a:pt x="445" y="1287"/>
                    <a:pt x="447" y="1288"/>
                  </a:cubicBezTo>
                  <a:cubicBezTo>
                    <a:pt x="451" y="1290"/>
                    <a:pt x="455" y="1291"/>
                    <a:pt x="460" y="1294"/>
                  </a:cubicBezTo>
                  <a:cubicBezTo>
                    <a:pt x="462" y="1295"/>
                    <a:pt x="464" y="1297"/>
                    <a:pt x="467" y="1298"/>
                  </a:cubicBezTo>
                  <a:cubicBezTo>
                    <a:pt x="469" y="1299"/>
                    <a:pt x="472" y="1299"/>
                    <a:pt x="474" y="1300"/>
                  </a:cubicBezTo>
                  <a:cubicBezTo>
                    <a:pt x="479" y="1303"/>
                    <a:pt x="486" y="1307"/>
                    <a:pt x="490" y="1309"/>
                  </a:cubicBezTo>
                  <a:cubicBezTo>
                    <a:pt x="497" y="1314"/>
                    <a:pt x="499" y="1311"/>
                    <a:pt x="505" y="1313"/>
                  </a:cubicBezTo>
                  <a:cubicBezTo>
                    <a:pt x="506" y="1314"/>
                    <a:pt x="510" y="1316"/>
                    <a:pt x="514" y="1317"/>
                  </a:cubicBezTo>
                  <a:cubicBezTo>
                    <a:pt x="517" y="1318"/>
                    <a:pt x="521" y="1320"/>
                    <a:pt x="524" y="1321"/>
                  </a:cubicBezTo>
                  <a:cubicBezTo>
                    <a:pt x="527" y="1321"/>
                    <a:pt x="529" y="1320"/>
                    <a:pt x="531" y="1321"/>
                  </a:cubicBezTo>
                  <a:cubicBezTo>
                    <a:pt x="541" y="1323"/>
                    <a:pt x="543" y="1327"/>
                    <a:pt x="548" y="1329"/>
                  </a:cubicBezTo>
                  <a:cubicBezTo>
                    <a:pt x="552" y="1330"/>
                    <a:pt x="556" y="1329"/>
                    <a:pt x="559" y="1330"/>
                  </a:cubicBezTo>
                  <a:cubicBezTo>
                    <a:pt x="562" y="1331"/>
                    <a:pt x="565" y="1333"/>
                    <a:pt x="568" y="1334"/>
                  </a:cubicBezTo>
                  <a:cubicBezTo>
                    <a:pt x="571" y="1335"/>
                    <a:pt x="574" y="1334"/>
                    <a:pt x="576" y="1335"/>
                  </a:cubicBezTo>
                  <a:cubicBezTo>
                    <a:pt x="578" y="1335"/>
                    <a:pt x="579" y="1337"/>
                    <a:pt x="582" y="1337"/>
                  </a:cubicBezTo>
                  <a:cubicBezTo>
                    <a:pt x="587" y="1338"/>
                    <a:pt x="596" y="1339"/>
                    <a:pt x="601" y="1341"/>
                  </a:cubicBezTo>
                  <a:cubicBezTo>
                    <a:pt x="603" y="1341"/>
                    <a:pt x="605" y="1343"/>
                    <a:pt x="607" y="1344"/>
                  </a:cubicBezTo>
                  <a:cubicBezTo>
                    <a:pt x="609" y="1344"/>
                    <a:pt x="612" y="1344"/>
                    <a:pt x="615" y="1345"/>
                  </a:cubicBezTo>
                  <a:cubicBezTo>
                    <a:pt x="618" y="1345"/>
                    <a:pt x="620" y="1347"/>
                    <a:pt x="622" y="1347"/>
                  </a:cubicBezTo>
                  <a:cubicBezTo>
                    <a:pt x="621" y="1347"/>
                    <a:pt x="626" y="1347"/>
                    <a:pt x="627" y="1347"/>
                  </a:cubicBezTo>
                  <a:cubicBezTo>
                    <a:pt x="629" y="1347"/>
                    <a:pt x="631" y="1347"/>
                    <a:pt x="634" y="1348"/>
                  </a:cubicBezTo>
                  <a:cubicBezTo>
                    <a:pt x="637" y="1348"/>
                    <a:pt x="640" y="1348"/>
                    <a:pt x="642" y="1349"/>
                  </a:cubicBezTo>
                  <a:cubicBezTo>
                    <a:pt x="642" y="1349"/>
                    <a:pt x="641" y="1350"/>
                    <a:pt x="641" y="1351"/>
                  </a:cubicBezTo>
                  <a:cubicBezTo>
                    <a:pt x="644" y="1352"/>
                    <a:pt x="657" y="1351"/>
                    <a:pt x="656" y="1351"/>
                  </a:cubicBezTo>
                  <a:cubicBezTo>
                    <a:pt x="659" y="1352"/>
                    <a:pt x="661" y="1354"/>
                    <a:pt x="664" y="1354"/>
                  </a:cubicBezTo>
                  <a:cubicBezTo>
                    <a:pt x="664" y="1354"/>
                    <a:pt x="667" y="1352"/>
                    <a:pt x="668" y="1352"/>
                  </a:cubicBezTo>
                  <a:cubicBezTo>
                    <a:pt x="670" y="1352"/>
                    <a:pt x="670" y="1353"/>
                    <a:pt x="672" y="1353"/>
                  </a:cubicBezTo>
                  <a:cubicBezTo>
                    <a:pt x="672" y="1353"/>
                    <a:pt x="673" y="1352"/>
                    <a:pt x="675" y="1352"/>
                  </a:cubicBezTo>
                  <a:cubicBezTo>
                    <a:pt x="686" y="1353"/>
                    <a:pt x="694" y="1355"/>
                    <a:pt x="700" y="1355"/>
                  </a:cubicBezTo>
                  <a:cubicBezTo>
                    <a:pt x="702" y="1355"/>
                    <a:pt x="706" y="1353"/>
                    <a:pt x="708" y="1353"/>
                  </a:cubicBezTo>
                  <a:cubicBezTo>
                    <a:pt x="709" y="1353"/>
                    <a:pt x="710" y="1355"/>
                    <a:pt x="713" y="1355"/>
                  </a:cubicBezTo>
                  <a:cubicBezTo>
                    <a:pt x="716" y="1355"/>
                    <a:pt x="717" y="1354"/>
                    <a:pt x="720" y="1354"/>
                  </a:cubicBezTo>
                  <a:cubicBezTo>
                    <a:pt x="721" y="1354"/>
                    <a:pt x="724" y="1355"/>
                    <a:pt x="726" y="1355"/>
                  </a:cubicBezTo>
                  <a:cubicBezTo>
                    <a:pt x="735" y="1356"/>
                    <a:pt x="739" y="1354"/>
                    <a:pt x="745" y="1353"/>
                  </a:cubicBezTo>
                  <a:cubicBezTo>
                    <a:pt x="747" y="1353"/>
                    <a:pt x="750" y="1355"/>
                    <a:pt x="753" y="1355"/>
                  </a:cubicBezTo>
                  <a:cubicBezTo>
                    <a:pt x="760" y="1354"/>
                    <a:pt x="757" y="1352"/>
                    <a:pt x="761" y="1354"/>
                  </a:cubicBezTo>
                  <a:cubicBezTo>
                    <a:pt x="763" y="1355"/>
                    <a:pt x="767" y="1354"/>
                    <a:pt x="772" y="1354"/>
                  </a:cubicBezTo>
                  <a:cubicBezTo>
                    <a:pt x="777" y="1353"/>
                    <a:pt x="782" y="1352"/>
                    <a:pt x="787" y="1352"/>
                  </a:cubicBezTo>
                  <a:cubicBezTo>
                    <a:pt x="793" y="1351"/>
                    <a:pt x="799" y="1352"/>
                    <a:pt x="803" y="1352"/>
                  </a:cubicBezTo>
                  <a:cubicBezTo>
                    <a:pt x="807" y="1351"/>
                    <a:pt x="810" y="1349"/>
                    <a:pt x="813" y="1348"/>
                  </a:cubicBezTo>
                  <a:cubicBezTo>
                    <a:pt x="822" y="1347"/>
                    <a:pt x="836" y="1344"/>
                    <a:pt x="846" y="1342"/>
                  </a:cubicBezTo>
                  <a:cubicBezTo>
                    <a:pt x="848" y="1342"/>
                    <a:pt x="851" y="1342"/>
                    <a:pt x="853" y="1342"/>
                  </a:cubicBezTo>
                  <a:cubicBezTo>
                    <a:pt x="858" y="1341"/>
                    <a:pt x="867" y="1339"/>
                    <a:pt x="870" y="1338"/>
                  </a:cubicBezTo>
                  <a:cubicBezTo>
                    <a:pt x="872" y="1337"/>
                    <a:pt x="873" y="1334"/>
                    <a:pt x="875" y="1333"/>
                  </a:cubicBezTo>
                  <a:cubicBezTo>
                    <a:pt x="879" y="1332"/>
                    <a:pt x="883" y="1333"/>
                    <a:pt x="888" y="1332"/>
                  </a:cubicBezTo>
                  <a:cubicBezTo>
                    <a:pt x="893" y="1331"/>
                    <a:pt x="899" y="1328"/>
                    <a:pt x="902" y="1327"/>
                  </a:cubicBezTo>
                  <a:cubicBezTo>
                    <a:pt x="904" y="1327"/>
                    <a:pt x="906" y="1328"/>
                    <a:pt x="907" y="1327"/>
                  </a:cubicBezTo>
                  <a:cubicBezTo>
                    <a:pt x="915" y="1326"/>
                    <a:pt x="920" y="1323"/>
                    <a:pt x="926" y="1321"/>
                  </a:cubicBezTo>
                  <a:cubicBezTo>
                    <a:pt x="928" y="1320"/>
                    <a:pt x="930" y="1319"/>
                    <a:pt x="932" y="1319"/>
                  </a:cubicBezTo>
                  <a:cubicBezTo>
                    <a:pt x="934" y="1318"/>
                    <a:pt x="935" y="1318"/>
                    <a:pt x="937" y="1317"/>
                  </a:cubicBezTo>
                  <a:cubicBezTo>
                    <a:pt x="941" y="1316"/>
                    <a:pt x="944" y="1316"/>
                    <a:pt x="946" y="1315"/>
                  </a:cubicBezTo>
                  <a:cubicBezTo>
                    <a:pt x="953" y="1312"/>
                    <a:pt x="959" y="1309"/>
                    <a:pt x="965" y="1305"/>
                  </a:cubicBezTo>
                  <a:cubicBezTo>
                    <a:pt x="968" y="1304"/>
                    <a:pt x="973" y="1304"/>
                    <a:pt x="976" y="1302"/>
                  </a:cubicBezTo>
                  <a:cubicBezTo>
                    <a:pt x="977" y="1301"/>
                    <a:pt x="979" y="1299"/>
                    <a:pt x="982" y="1298"/>
                  </a:cubicBezTo>
                  <a:cubicBezTo>
                    <a:pt x="984" y="1297"/>
                    <a:pt x="985" y="1298"/>
                    <a:pt x="987" y="1297"/>
                  </a:cubicBezTo>
                  <a:cubicBezTo>
                    <a:pt x="989" y="1297"/>
                    <a:pt x="992" y="1293"/>
                    <a:pt x="995" y="1292"/>
                  </a:cubicBezTo>
                  <a:cubicBezTo>
                    <a:pt x="999" y="1290"/>
                    <a:pt x="1002" y="1288"/>
                    <a:pt x="1006" y="1286"/>
                  </a:cubicBezTo>
                  <a:cubicBezTo>
                    <a:pt x="1012" y="1283"/>
                    <a:pt x="1029" y="1274"/>
                    <a:pt x="1032" y="1272"/>
                  </a:cubicBezTo>
                  <a:cubicBezTo>
                    <a:pt x="1033" y="1271"/>
                    <a:pt x="1032" y="1270"/>
                    <a:pt x="1035" y="1269"/>
                  </a:cubicBezTo>
                  <a:cubicBezTo>
                    <a:pt x="1036" y="1269"/>
                    <a:pt x="1037" y="1270"/>
                    <a:pt x="1040" y="1268"/>
                  </a:cubicBezTo>
                  <a:cubicBezTo>
                    <a:pt x="1045" y="1265"/>
                    <a:pt x="1048" y="1262"/>
                    <a:pt x="1051" y="1261"/>
                  </a:cubicBezTo>
                  <a:cubicBezTo>
                    <a:pt x="1058" y="1259"/>
                    <a:pt x="1068" y="1255"/>
                    <a:pt x="1070" y="1249"/>
                  </a:cubicBezTo>
                  <a:cubicBezTo>
                    <a:pt x="1077" y="1249"/>
                    <a:pt x="1079" y="1244"/>
                    <a:pt x="1084" y="1239"/>
                  </a:cubicBezTo>
                  <a:cubicBezTo>
                    <a:pt x="1090" y="1233"/>
                    <a:pt x="1091" y="1234"/>
                    <a:pt x="1097" y="1230"/>
                  </a:cubicBezTo>
                  <a:cubicBezTo>
                    <a:pt x="1101" y="1227"/>
                    <a:pt x="1105" y="1224"/>
                    <a:pt x="1106" y="1223"/>
                  </a:cubicBezTo>
                  <a:cubicBezTo>
                    <a:pt x="1107" y="1223"/>
                    <a:pt x="1107" y="1224"/>
                    <a:pt x="1108" y="1224"/>
                  </a:cubicBezTo>
                  <a:cubicBezTo>
                    <a:pt x="1110" y="1224"/>
                    <a:pt x="1113" y="1221"/>
                    <a:pt x="1115" y="1218"/>
                  </a:cubicBezTo>
                  <a:cubicBezTo>
                    <a:pt x="1117" y="1215"/>
                    <a:pt x="1119" y="1212"/>
                    <a:pt x="1120" y="1211"/>
                  </a:cubicBezTo>
                  <a:cubicBezTo>
                    <a:pt x="1122" y="1208"/>
                    <a:pt x="1126" y="1207"/>
                    <a:pt x="1128" y="1205"/>
                  </a:cubicBezTo>
                  <a:cubicBezTo>
                    <a:pt x="1131" y="1203"/>
                    <a:pt x="1130" y="1202"/>
                    <a:pt x="1133" y="1200"/>
                  </a:cubicBezTo>
                  <a:cubicBezTo>
                    <a:pt x="1139" y="1194"/>
                    <a:pt x="1149" y="1186"/>
                    <a:pt x="1156" y="1179"/>
                  </a:cubicBezTo>
                  <a:cubicBezTo>
                    <a:pt x="1158" y="1176"/>
                    <a:pt x="1159" y="1174"/>
                    <a:pt x="1161" y="1172"/>
                  </a:cubicBezTo>
                  <a:cubicBezTo>
                    <a:pt x="1163" y="1170"/>
                    <a:pt x="1164" y="1170"/>
                    <a:pt x="1166" y="1168"/>
                  </a:cubicBezTo>
                  <a:cubicBezTo>
                    <a:pt x="1168" y="1166"/>
                    <a:pt x="1170" y="1164"/>
                    <a:pt x="1172" y="1162"/>
                  </a:cubicBezTo>
                  <a:cubicBezTo>
                    <a:pt x="1175" y="1162"/>
                    <a:pt x="1173" y="1164"/>
                    <a:pt x="1176" y="1163"/>
                  </a:cubicBezTo>
                  <a:cubicBezTo>
                    <a:pt x="1178" y="1162"/>
                    <a:pt x="1181" y="1156"/>
                    <a:pt x="1182" y="1158"/>
                  </a:cubicBezTo>
                  <a:cubicBezTo>
                    <a:pt x="1184" y="1161"/>
                    <a:pt x="1178" y="1165"/>
                    <a:pt x="1175" y="1169"/>
                  </a:cubicBezTo>
                  <a:cubicBezTo>
                    <a:pt x="1171" y="1174"/>
                    <a:pt x="1167" y="1181"/>
                    <a:pt x="1163" y="1185"/>
                  </a:cubicBezTo>
                  <a:cubicBezTo>
                    <a:pt x="1160" y="1188"/>
                    <a:pt x="1157" y="1188"/>
                    <a:pt x="1154" y="1191"/>
                  </a:cubicBezTo>
                  <a:cubicBezTo>
                    <a:pt x="1146" y="1197"/>
                    <a:pt x="1147" y="1200"/>
                    <a:pt x="1143" y="1204"/>
                  </a:cubicBezTo>
                  <a:cubicBezTo>
                    <a:pt x="1142" y="1206"/>
                    <a:pt x="1137" y="1208"/>
                    <a:pt x="1136" y="1211"/>
                  </a:cubicBezTo>
                  <a:cubicBezTo>
                    <a:pt x="1138" y="1209"/>
                    <a:pt x="1143" y="1209"/>
                    <a:pt x="1141" y="1211"/>
                  </a:cubicBezTo>
                  <a:cubicBezTo>
                    <a:pt x="1137" y="1218"/>
                    <a:pt x="1131" y="1216"/>
                    <a:pt x="1128" y="1219"/>
                  </a:cubicBezTo>
                  <a:cubicBezTo>
                    <a:pt x="1126" y="1220"/>
                    <a:pt x="1126" y="1221"/>
                    <a:pt x="1126" y="1222"/>
                  </a:cubicBezTo>
                  <a:cubicBezTo>
                    <a:pt x="1123" y="1224"/>
                    <a:pt x="1120" y="1225"/>
                    <a:pt x="1121" y="1229"/>
                  </a:cubicBezTo>
                  <a:cubicBezTo>
                    <a:pt x="1125" y="1225"/>
                    <a:pt x="1129" y="1222"/>
                    <a:pt x="1127" y="1226"/>
                  </a:cubicBezTo>
                  <a:cubicBezTo>
                    <a:pt x="1122" y="1231"/>
                    <a:pt x="1118" y="1229"/>
                    <a:pt x="1113" y="1232"/>
                  </a:cubicBezTo>
                  <a:cubicBezTo>
                    <a:pt x="1108" y="1235"/>
                    <a:pt x="1106" y="1239"/>
                    <a:pt x="1102" y="1243"/>
                  </a:cubicBezTo>
                  <a:cubicBezTo>
                    <a:pt x="1102" y="1243"/>
                    <a:pt x="1098" y="1245"/>
                    <a:pt x="1097" y="1245"/>
                  </a:cubicBezTo>
                  <a:cubicBezTo>
                    <a:pt x="1091" y="1249"/>
                    <a:pt x="1079" y="1259"/>
                    <a:pt x="1074" y="1260"/>
                  </a:cubicBezTo>
                  <a:cubicBezTo>
                    <a:pt x="1077" y="1262"/>
                    <a:pt x="1073" y="1266"/>
                    <a:pt x="1071" y="1267"/>
                  </a:cubicBezTo>
                  <a:cubicBezTo>
                    <a:pt x="1071" y="1268"/>
                    <a:pt x="1065" y="1271"/>
                    <a:pt x="1063" y="1272"/>
                  </a:cubicBezTo>
                  <a:cubicBezTo>
                    <a:pt x="1062" y="1272"/>
                    <a:pt x="1062" y="1271"/>
                    <a:pt x="1062" y="1271"/>
                  </a:cubicBezTo>
                  <a:cubicBezTo>
                    <a:pt x="1061" y="1271"/>
                    <a:pt x="1059" y="1273"/>
                    <a:pt x="1059" y="1273"/>
                  </a:cubicBezTo>
                  <a:cubicBezTo>
                    <a:pt x="1058" y="1273"/>
                    <a:pt x="1056" y="1271"/>
                    <a:pt x="1056" y="1272"/>
                  </a:cubicBezTo>
                  <a:cubicBezTo>
                    <a:pt x="1052" y="1273"/>
                    <a:pt x="1048" y="1277"/>
                    <a:pt x="1046" y="1278"/>
                  </a:cubicBezTo>
                  <a:cubicBezTo>
                    <a:pt x="1047" y="1279"/>
                    <a:pt x="1049" y="1282"/>
                    <a:pt x="1048" y="1284"/>
                  </a:cubicBezTo>
                  <a:cubicBezTo>
                    <a:pt x="1043" y="1288"/>
                    <a:pt x="1042" y="1285"/>
                    <a:pt x="1045" y="1282"/>
                  </a:cubicBezTo>
                  <a:cubicBezTo>
                    <a:pt x="1038" y="1285"/>
                    <a:pt x="1040" y="1288"/>
                    <a:pt x="1039" y="1289"/>
                  </a:cubicBezTo>
                  <a:cubicBezTo>
                    <a:pt x="1037" y="1291"/>
                    <a:pt x="1035" y="1295"/>
                    <a:pt x="1030" y="1294"/>
                  </a:cubicBezTo>
                  <a:cubicBezTo>
                    <a:pt x="1033" y="1292"/>
                    <a:pt x="1035" y="1290"/>
                    <a:pt x="1035" y="1288"/>
                  </a:cubicBezTo>
                  <a:cubicBezTo>
                    <a:pt x="1030" y="1289"/>
                    <a:pt x="1026" y="1295"/>
                    <a:pt x="1021" y="1297"/>
                  </a:cubicBezTo>
                  <a:cubicBezTo>
                    <a:pt x="1017" y="1299"/>
                    <a:pt x="1016" y="1298"/>
                    <a:pt x="1013" y="1300"/>
                  </a:cubicBezTo>
                  <a:cubicBezTo>
                    <a:pt x="1011" y="1301"/>
                    <a:pt x="1012" y="1302"/>
                    <a:pt x="1011" y="1303"/>
                  </a:cubicBezTo>
                  <a:cubicBezTo>
                    <a:pt x="1009" y="1304"/>
                    <a:pt x="1006" y="1304"/>
                    <a:pt x="1004" y="1305"/>
                  </a:cubicBezTo>
                  <a:cubicBezTo>
                    <a:pt x="1001" y="1306"/>
                    <a:pt x="997" y="1308"/>
                    <a:pt x="993" y="1310"/>
                  </a:cubicBezTo>
                  <a:cubicBezTo>
                    <a:pt x="990" y="1311"/>
                    <a:pt x="986" y="1313"/>
                    <a:pt x="983" y="1315"/>
                  </a:cubicBezTo>
                  <a:cubicBezTo>
                    <a:pt x="980" y="1316"/>
                    <a:pt x="979" y="1320"/>
                    <a:pt x="976" y="1321"/>
                  </a:cubicBezTo>
                  <a:cubicBezTo>
                    <a:pt x="975" y="1322"/>
                    <a:pt x="970" y="1325"/>
                    <a:pt x="966" y="1327"/>
                  </a:cubicBezTo>
                  <a:cubicBezTo>
                    <a:pt x="961" y="1329"/>
                    <a:pt x="957" y="1331"/>
                    <a:pt x="957" y="1331"/>
                  </a:cubicBezTo>
                  <a:cubicBezTo>
                    <a:pt x="953" y="1332"/>
                    <a:pt x="946" y="1331"/>
                    <a:pt x="943" y="1333"/>
                  </a:cubicBezTo>
                  <a:cubicBezTo>
                    <a:pt x="939" y="1336"/>
                    <a:pt x="938" y="1339"/>
                    <a:pt x="934" y="1341"/>
                  </a:cubicBezTo>
                  <a:cubicBezTo>
                    <a:pt x="931" y="1340"/>
                    <a:pt x="926" y="1344"/>
                    <a:pt x="924" y="1344"/>
                  </a:cubicBezTo>
                  <a:cubicBezTo>
                    <a:pt x="924" y="1344"/>
                    <a:pt x="921" y="1344"/>
                    <a:pt x="920" y="1344"/>
                  </a:cubicBezTo>
                  <a:cubicBezTo>
                    <a:pt x="914" y="1344"/>
                    <a:pt x="910" y="1348"/>
                    <a:pt x="903" y="1351"/>
                  </a:cubicBezTo>
                  <a:cubicBezTo>
                    <a:pt x="900" y="1351"/>
                    <a:pt x="900" y="1348"/>
                    <a:pt x="895" y="1351"/>
                  </a:cubicBezTo>
                  <a:cubicBezTo>
                    <a:pt x="893" y="1354"/>
                    <a:pt x="903" y="1352"/>
                    <a:pt x="896" y="1354"/>
                  </a:cubicBezTo>
                  <a:cubicBezTo>
                    <a:pt x="888" y="1357"/>
                    <a:pt x="897" y="1349"/>
                    <a:pt x="889" y="1351"/>
                  </a:cubicBezTo>
                  <a:cubicBezTo>
                    <a:pt x="880" y="1354"/>
                    <a:pt x="887" y="1356"/>
                    <a:pt x="886" y="1357"/>
                  </a:cubicBezTo>
                  <a:cubicBezTo>
                    <a:pt x="882" y="1360"/>
                    <a:pt x="880" y="1356"/>
                    <a:pt x="877" y="1356"/>
                  </a:cubicBezTo>
                  <a:cubicBezTo>
                    <a:pt x="875" y="1356"/>
                    <a:pt x="871" y="1358"/>
                    <a:pt x="869" y="1359"/>
                  </a:cubicBezTo>
                  <a:cubicBezTo>
                    <a:pt x="867" y="1359"/>
                    <a:pt x="867" y="1357"/>
                    <a:pt x="864" y="1358"/>
                  </a:cubicBezTo>
                  <a:cubicBezTo>
                    <a:pt x="862" y="1359"/>
                    <a:pt x="858" y="1360"/>
                    <a:pt x="856" y="1361"/>
                  </a:cubicBezTo>
                  <a:cubicBezTo>
                    <a:pt x="852" y="1362"/>
                    <a:pt x="848" y="1363"/>
                    <a:pt x="844" y="1364"/>
                  </a:cubicBezTo>
                  <a:cubicBezTo>
                    <a:pt x="840" y="1365"/>
                    <a:pt x="826" y="1366"/>
                    <a:pt x="823" y="1367"/>
                  </a:cubicBezTo>
                  <a:cubicBezTo>
                    <a:pt x="821" y="1367"/>
                    <a:pt x="819" y="1368"/>
                    <a:pt x="817" y="1369"/>
                  </a:cubicBezTo>
                  <a:cubicBezTo>
                    <a:pt x="815" y="1369"/>
                    <a:pt x="813" y="1370"/>
                    <a:pt x="811" y="1371"/>
                  </a:cubicBezTo>
                  <a:cubicBezTo>
                    <a:pt x="806" y="1373"/>
                    <a:pt x="802" y="1374"/>
                    <a:pt x="797" y="1374"/>
                  </a:cubicBezTo>
                  <a:cubicBezTo>
                    <a:pt x="794" y="1372"/>
                    <a:pt x="797" y="1373"/>
                    <a:pt x="796" y="1370"/>
                  </a:cubicBezTo>
                  <a:cubicBezTo>
                    <a:pt x="788" y="1372"/>
                    <a:pt x="796" y="1373"/>
                    <a:pt x="790" y="1375"/>
                  </a:cubicBezTo>
                  <a:cubicBezTo>
                    <a:pt x="786" y="1377"/>
                    <a:pt x="781" y="1376"/>
                    <a:pt x="776" y="1376"/>
                  </a:cubicBezTo>
                  <a:cubicBezTo>
                    <a:pt x="771" y="1376"/>
                    <a:pt x="766" y="1376"/>
                    <a:pt x="762" y="1378"/>
                  </a:cubicBezTo>
                  <a:cubicBezTo>
                    <a:pt x="762" y="1376"/>
                    <a:pt x="764" y="1376"/>
                    <a:pt x="763" y="1374"/>
                  </a:cubicBezTo>
                  <a:cubicBezTo>
                    <a:pt x="760" y="1374"/>
                    <a:pt x="757" y="1374"/>
                    <a:pt x="754" y="1375"/>
                  </a:cubicBezTo>
                  <a:cubicBezTo>
                    <a:pt x="751" y="1375"/>
                    <a:pt x="748" y="1376"/>
                    <a:pt x="745" y="1377"/>
                  </a:cubicBezTo>
                  <a:cubicBezTo>
                    <a:pt x="740" y="1378"/>
                    <a:pt x="732" y="1379"/>
                    <a:pt x="730" y="1379"/>
                  </a:cubicBezTo>
                  <a:cubicBezTo>
                    <a:pt x="728" y="1378"/>
                    <a:pt x="726" y="1377"/>
                    <a:pt x="724" y="1377"/>
                  </a:cubicBezTo>
                  <a:cubicBezTo>
                    <a:pt x="721" y="1377"/>
                    <a:pt x="718" y="1379"/>
                    <a:pt x="715" y="1379"/>
                  </a:cubicBezTo>
                  <a:cubicBezTo>
                    <a:pt x="711" y="1379"/>
                    <a:pt x="704" y="1378"/>
                    <a:pt x="699" y="1378"/>
                  </a:cubicBezTo>
                  <a:cubicBezTo>
                    <a:pt x="696" y="1378"/>
                    <a:pt x="696" y="1379"/>
                    <a:pt x="692" y="1379"/>
                  </a:cubicBezTo>
                  <a:cubicBezTo>
                    <a:pt x="687" y="1379"/>
                    <a:pt x="681" y="1377"/>
                    <a:pt x="675" y="1377"/>
                  </a:cubicBezTo>
                  <a:cubicBezTo>
                    <a:pt x="671" y="1376"/>
                    <a:pt x="667" y="1377"/>
                    <a:pt x="664" y="1376"/>
                  </a:cubicBezTo>
                  <a:cubicBezTo>
                    <a:pt x="661" y="1376"/>
                    <a:pt x="658" y="1374"/>
                    <a:pt x="656" y="1374"/>
                  </a:cubicBezTo>
                  <a:cubicBezTo>
                    <a:pt x="653" y="1374"/>
                    <a:pt x="650" y="1376"/>
                    <a:pt x="647" y="1376"/>
                  </a:cubicBezTo>
                  <a:cubicBezTo>
                    <a:pt x="647" y="1374"/>
                    <a:pt x="643" y="1373"/>
                    <a:pt x="638" y="1372"/>
                  </a:cubicBezTo>
                  <a:cubicBezTo>
                    <a:pt x="636" y="1371"/>
                    <a:pt x="634" y="1371"/>
                    <a:pt x="631" y="1371"/>
                  </a:cubicBezTo>
                  <a:cubicBezTo>
                    <a:pt x="629" y="1370"/>
                    <a:pt x="627" y="1370"/>
                    <a:pt x="626" y="1370"/>
                  </a:cubicBezTo>
                  <a:cubicBezTo>
                    <a:pt x="624" y="1370"/>
                    <a:pt x="620" y="1371"/>
                    <a:pt x="617" y="1371"/>
                  </a:cubicBezTo>
                  <a:cubicBezTo>
                    <a:pt x="616" y="1371"/>
                    <a:pt x="613" y="1370"/>
                    <a:pt x="609" y="1369"/>
                  </a:cubicBezTo>
                  <a:cubicBezTo>
                    <a:pt x="601" y="1369"/>
                    <a:pt x="592" y="1367"/>
                    <a:pt x="584" y="1367"/>
                  </a:cubicBezTo>
                  <a:cubicBezTo>
                    <a:pt x="587" y="1366"/>
                    <a:pt x="590" y="1365"/>
                    <a:pt x="585" y="1363"/>
                  </a:cubicBezTo>
                  <a:cubicBezTo>
                    <a:pt x="578" y="1363"/>
                    <a:pt x="583" y="1365"/>
                    <a:pt x="581" y="1366"/>
                  </a:cubicBezTo>
                  <a:cubicBezTo>
                    <a:pt x="575" y="1365"/>
                    <a:pt x="571" y="1366"/>
                    <a:pt x="568" y="1363"/>
                  </a:cubicBezTo>
                  <a:cubicBezTo>
                    <a:pt x="566" y="1362"/>
                    <a:pt x="569" y="1362"/>
                    <a:pt x="565" y="1361"/>
                  </a:cubicBezTo>
                  <a:cubicBezTo>
                    <a:pt x="564" y="1360"/>
                    <a:pt x="562" y="1361"/>
                    <a:pt x="562" y="1361"/>
                  </a:cubicBezTo>
                  <a:cubicBezTo>
                    <a:pt x="558" y="1360"/>
                    <a:pt x="554" y="1356"/>
                    <a:pt x="552" y="1359"/>
                  </a:cubicBezTo>
                  <a:cubicBezTo>
                    <a:pt x="553" y="1357"/>
                    <a:pt x="549" y="1356"/>
                    <a:pt x="546" y="1354"/>
                  </a:cubicBezTo>
                  <a:cubicBezTo>
                    <a:pt x="540" y="1356"/>
                    <a:pt x="532" y="1356"/>
                    <a:pt x="525" y="1352"/>
                  </a:cubicBezTo>
                  <a:cubicBezTo>
                    <a:pt x="524" y="1352"/>
                    <a:pt x="525" y="1350"/>
                    <a:pt x="525" y="1350"/>
                  </a:cubicBezTo>
                  <a:cubicBezTo>
                    <a:pt x="525" y="1347"/>
                    <a:pt x="516" y="1348"/>
                    <a:pt x="513" y="1346"/>
                  </a:cubicBezTo>
                  <a:cubicBezTo>
                    <a:pt x="510" y="1345"/>
                    <a:pt x="510" y="1344"/>
                    <a:pt x="507" y="1343"/>
                  </a:cubicBezTo>
                  <a:cubicBezTo>
                    <a:pt x="503" y="1342"/>
                    <a:pt x="498" y="1342"/>
                    <a:pt x="495" y="1341"/>
                  </a:cubicBezTo>
                  <a:cubicBezTo>
                    <a:pt x="492" y="1340"/>
                    <a:pt x="489" y="1337"/>
                    <a:pt x="486" y="1336"/>
                  </a:cubicBezTo>
                  <a:cubicBezTo>
                    <a:pt x="482" y="1334"/>
                    <a:pt x="476" y="1331"/>
                    <a:pt x="471" y="1329"/>
                  </a:cubicBezTo>
                  <a:cubicBezTo>
                    <a:pt x="467" y="1327"/>
                    <a:pt x="462" y="1326"/>
                    <a:pt x="457" y="1325"/>
                  </a:cubicBezTo>
                  <a:cubicBezTo>
                    <a:pt x="453" y="1323"/>
                    <a:pt x="448" y="1322"/>
                    <a:pt x="444" y="1320"/>
                  </a:cubicBezTo>
                  <a:cubicBezTo>
                    <a:pt x="439" y="1318"/>
                    <a:pt x="434" y="1315"/>
                    <a:pt x="429" y="1313"/>
                  </a:cubicBezTo>
                  <a:cubicBezTo>
                    <a:pt x="424" y="1310"/>
                    <a:pt x="420" y="1308"/>
                    <a:pt x="416" y="1306"/>
                  </a:cubicBezTo>
                  <a:cubicBezTo>
                    <a:pt x="413" y="1304"/>
                    <a:pt x="409" y="1302"/>
                    <a:pt x="406" y="1301"/>
                  </a:cubicBezTo>
                  <a:cubicBezTo>
                    <a:pt x="403" y="1299"/>
                    <a:pt x="400" y="1297"/>
                    <a:pt x="397" y="1295"/>
                  </a:cubicBezTo>
                  <a:cubicBezTo>
                    <a:pt x="391" y="1291"/>
                    <a:pt x="384" y="1287"/>
                    <a:pt x="377" y="1284"/>
                  </a:cubicBezTo>
                  <a:cubicBezTo>
                    <a:pt x="373" y="1281"/>
                    <a:pt x="377" y="1279"/>
                    <a:pt x="373" y="1277"/>
                  </a:cubicBezTo>
                  <a:cubicBezTo>
                    <a:pt x="367" y="1279"/>
                    <a:pt x="360" y="1272"/>
                    <a:pt x="354" y="1267"/>
                  </a:cubicBezTo>
                  <a:cubicBezTo>
                    <a:pt x="348" y="1263"/>
                    <a:pt x="345" y="1261"/>
                    <a:pt x="340" y="1258"/>
                  </a:cubicBezTo>
                  <a:cubicBezTo>
                    <a:pt x="337" y="1255"/>
                    <a:pt x="334" y="1253"/>
                    <a:pt x="330" y="1251"/>
                  </a:cubicBezTo>
                  <a:cubicBezTo>
                    <a:pt x="327" y="1249"/>
                    <a:pt x="324" y="1247"/>
                    <a:pt x="323" y="1245"/>
                  </a:cubicBezTo>
                  <a:cubicBezTo>
                    <a:pt x="321" y="1244"/>
                    <a:pt x="320" y="1242"/>
                    <a:pt x="319" y="1242"/>
                  </a:cubicBezTo>
                  <a:cubicBezTo>
                    <a:pt x="316" y="1239"/>
                    <a:pt x="312" y="1239"/>
                    <a:pt x="308" y="1236"/>
                  </a:cubicBezTo>
                  <a:cubicBezTo>
                    <a:pt x="304" y="1233"/>
                    <a:pt x="300" y="1228"/>
                    <a:pt x="296" y="1224"/>
                  </a:cubicBezTo>
                  <a:cubicBezTo>
                    <a:pt x="292" y="1219"/>
                    <a:pt x="287" y="1215"/>
                    <a:pt x="283" y="1213"/>
                  </a:cubicBezTo>
                  <a:cubicBezTo>
                    <a:pt x="285" y="1216"/>
                    <a:pt x="289" y="1220"/>
                    <a:pt x="290" y="1222"/>
                  </a:cubicBezTo>
                  <a:cubicBezTo>
                    <a:pt x="290" y="1223"/>
                    <a:pt x="291" y="1226"/>
                    <a:pt x="291" y="1226"/>
                  </a:cubicBezTo>
                  <a:cubicBezTo>
                    <a:pt x="293" y="1228"/>
                    <a:pt x="301" y="1229"/>
                    <a:pt x="300" y="1234"/>
                  </a:cubicBezTo>
                  <a:cubicBezTo>
                    <a:pt x="296" y="1228"/>
                    <a:pt x="292" y="1229"/>
                    <a:pt x="287" y="1226"/>
                  </a:cubicBezTo>
                  <a:cubicBezTo>
                    <a:pt x="284" y="1224"/>
                    <a:pt x="284" y="1222"/>
                    <a:pt x="282" y="1220"/>
                  </a:cubicBezTo>
                  <a:cubicBezTo>
                    <a:pt x="279" y="1218"/>
                    <a:pt x="277" y="1217"/>
                    <a:pt x="274" y="1214"/>
                  </a:cubicBezTo>
                  <a:cubicBezTo>
                    <a:pt x="272" y="1212"/>
                    <a:pt x="270" y="1209"/>
                    <a:pt x="268" y="1207"/>
                  </a:cubicBezTo>
                  <a:cubicBezTo>
                    <a:pt x="265" y="1204"/>
                    <a:pt x="263" y="1204"/>
                    <a:pt x="260" y="1202"/>
                  </a:cubicBezTo>
                  <a:cubicBezTo>
                    <a:pt x="260" y="1201"/>
                    <a:pt x="258" y="1199"/>
                    <a:pt x="257" y="1198"/>
                  </a:cubicBezTo>
                  <a:cubicBezTo>
                    <a:pt x="255" y="1196"/>
                    <a:pt x="254" y="1196"/>
                    <a:pt x="253" y="1197"/>
                  </a:cubicBezTo>
                  <a:cubicBezTo>
                    <a:pt x="259" y="1205"/>
                    <a:pt x="267" y="1211"/>
                    <a:pt x="272" y="1217"/>
                  </a:cubicBezTo>
                  <a:cubicBezTo>
                    <a:pt x="278" y="1223"/>
                    <a:pt x="284" y="1228"/>
                    <a:pt x="291" y="1233"/>
                  </a:cubicBezTo>
                  <a:cubicBezTo>
                    <a:pt x="294" y="1236"/>
                    <a:pt x="298" y="1239"/>
                    <a:pt x="301" y="1241"/>
                  </a:cubicBezTo>
                  <a:cubicBezTo>
                    <a:pt x="304" y="1244"/>
                    <a:pt x="308" y="1246"/>
                    <a:pt x="311" y="1249"/>
                  </a:cubicBezTo>
                  <a:cubicBezTo>
                    <a:pt x="316" y="1252"/>
                    <a:pt x="325" y="1258"/>
                    <a:pt x="327" y="1259"/>
                  </a:cubicBezTo>
                  <a:cubicBezTo>
                    <a:pt x="330" y="1262"/>
                    <a:pt x="333" y="1267"/>
                    <a:pt x="336" y="1269"/>
                  </a:cubicBezTo>
                  <a:cubicBezTo>
                    <a:pt x="340" y="1273"/>
                    <a:pt x="345" y="1276"/>
                    <a:pt x="350" y="1279"/>
                  </a:cubicBezTo>
                  <a:cubicBezTo>
                    <a:pt x="355" y="1281"/>
                    <a:pt x="360" y="1284"/>
                    <a:pt x="365" y="1287"/>
                  </a:cubicBezTo>
                  <a:cubicBezTo>
                    <a:pt x="368" y="1289"/>
                    <a:pt x="369" y="1291"/>
                    <a:pt x="371" y="1292"/>
                  </a:cubicBezTo>
                  <a:cubicBezTo>
                    <a:pt x="374" y="1294"/>
                    <a:pt x="378" y="1294"/>
                    <a:pt x="381" y="1296"/>
                  </a:cubicBezTo>
                  <a:cubicBezTo>
                    <a:pt x="383" y="1297"/>
                    <a:pt x="385" y="1301"/>
                    <a:pt x="387" y="1303"/>
                  </a:cubicBezTo>
                  <a:cubicBezTo>
                    <a:pt x="390" y="1305"/>
                    <a:pt x="396" y="1307"/>
                    <a:pt x="401" y="1310"/>
                  </a:cubicBezTo>
                  <a:cubicBezTo>
                    <a:pt x="408" y="1313"/>
                    <a:pt x="413" y="1317"/>
                    <a:pt x="418" y="1320"/>
                  </a:cubicBezTo>
                  <a:cubicBezTo>
                    <a:pt x="421" y="1321"/>
                    <a:pt x="423" y="1321"/>
                    <a:pt x="426" y="1323"/>
                  </a:cubicBezTo>
                  <a:cubicBezTo>
                    <a:pt x="430" y="1325"/>
                    <a:pt x="433" y="1328"/>
                    <a:pt x="436" y="1330"/>
                  </a:cubicBezTo>
                  <a:cubicBezTo>
                    <a:pt x="439" y="1331"/>
                    <a:pt x="445" y="1333"/>
                    <a:pt x="449" y="1334"/>
                  </a:cubicBezTo>
                  <a:cubicBezTo>
                    <a:pt x="454" y="1337"/>
                    <a:pt x="459" y="1339"/>
                    <a:pt x="463" y="1340"/>
                  </a:cubicBezTo>
                  <a:cubicBezTo>
                    <a:pt x="468" y="1342"/>
                    <a:pt x="474" y="1345"/>
                    <a:pt x="479" y="1347"/>
                  </a:cubicBezTo>
                  <a:cubicBezTo>
                    <a:pt x="484" y="1350"/>
                    <a:pt x="490" y="1352"/>
                    <a:pt x="496" y="1354"/>
                  </a:cubicBezTo>
                  <a:cubicBezTo>
                    <a:pt x="500" y="1356"/>
                    <a:pt x="504" y="1356"/>
                    <a:pt x="509" y="1358"/>
                  </a:cubicBezTo>
                  <a:cubicBezTo>
                    <a:pt x="516" y="1360"/>
                    <a:pt x="522" y="1363"/>
                    <a:pt x="529" y="1366"/>
                  </a:cubicBezTo>
                  <a:cubicBezTo>
                    <a:pt x="534" y="1367"/>
                    <a:pt x="537" y="1367"/>
                    <a:pt x="543" y="1369"/>
                  </a:cubicBezTo>
                  <a:cubicBezTo>
                    <a:pt x="549" y="1370"/>
                    <a:pt x="557" y="1373"/>
                    <a:pt x="564" y="1375"/>
                  </a:cubicBezTo>
                  <a:cubicBezTo>
                    <a:pt x="568" y="1376"/>
                    <a:pt x="572" y="1377"/>
                    <a:pt x="576" y="1377"/>
                  </a:cubicBezTo>
                  <a:cubicBezTo>
                    <a:pt x="579" y="1378"/>
                    <a:pt x="583" y="1379"/>
                    <a:pt x="587" y="1380"/>
                  </a:cubicBezTo>
                  <a:cubicBezTo>
                    <a:pt x="591" y="1380"/>
                    <a:pt x="594" y="1381"/>
                    <a:pt x="598" y="1382"/>
                  </a:cubicBezTo>
                  <a:cubicBezTo>
                    <a:pt x="602" y="1382"/>
                    <a:pt x="605" y="1383"/>
                    <a:pt x="609" y="1383"/>
                  </a:cubicBezTo>
                  <a:cubicBezTo>
                    <a:pt x="615" y="1384"/>
                    <a:pt x="622" y="1387"/>
                    <a:pt x="629" y="1388"/>
                  </a:cubicBezTo>
                  <a:cubicBezTo>
                    <a:pt x="632" y="1388"/>
                    <a:pt x="633" y="1387"/>
                    <a:pt x="636" y="1388"/>
                  </a:cubicBezTo>
                  <a:cubicBezTo>
                    <a:pt x="640" y="1388"/>
                    <a:pt x="646" y="1389"/>
                    <a:pt x="651" y="1390"/>
                  </a:cubicBezTo>
                  <a:cubicBezTo>
                    <a:pt x="657" y="1391"/>
                    <a:pt x="661" y="1391"/>
                    <a:pt x="666" y="1391"/>
                  </a:cubicBezTo>
                  <a:cubicBezTo>
                    <a:pt x="670" y="1391"/>
                    <a:pt x="674" y="1392"/>
                    <a:pt x="678" y="1392"/>
                  </a:cubicBezTo>
                  <a:cubicBezTo>
                    <a:pt x="681" y="1392"/>
                    <a:pt x="684" y="1392"/>
                    <a:pt x="687" y="1392"/>
                  </a:cubicBezTo>
                  <a:cubicBezTo>
                    <a:pt x="689" y="1392"/>
                    <a:pt x="690" y="1394"/>
                    <a:pt x="693" y="1394"/>
                  </a:cubicBezTo>
                  <a:cubicBezTo>
                    <a:pt x="693" y="1394"/>
                    <a:pt x="696" y="1393"/>
                    <a:pt x="698" y="1393"/>
                  </a:cubicBezTo>
                  <a:cubicBezTo>
                    <a:pt x="702" y="1393"/>
                    <a:pt x="706" y="1393"/>
                    <a:pt x="709" y="1393"/>
                  </a:cubicBezTo>
                  <a:cubicBezTo>
                    <a:pt x="707" y="1393"/>
                    <a:pt x="714" y="1393"/>
                    <a:pt x="714" y="1393"/>
                  </a:cubicBezTo>
                  <a:cubicBezTo>
                    <a:pt x="716" y="1393"/>
                    <a:pt x="718" y="1395"/>
                    <a:pt x="719" y="1395"/>
                  </a:cubicBezTo>
                  <a:cubicBezTo>
                    <a:pt x="722" y="1395"/>
                    <a:pt x="727" y="1393"/>
                    <a:pt x="731" y="1393"/>
                  </a:cubicBezTo>
                  <a:cubicBezTo>
                    <a:pt x="734" y="1393"/>
                    <a:pt x="736" y="1394"/>
                    <a:pt x="739" y="1394"/>
                  </a:cubicBezTo>
                  <a:cubicBezTo>
                    <a:pt x="747" y="1393"/>
                    <a:pt x="755" y="1392"/>
                    <a:pt x="761" y="1389"/>
                  </a:cubicBezTo>
                  <a:cubicBezTo>
                    <a:pt x="765" y="1391"/>
                    <a:pt x="770" y="1391"/>
                    <a:pt x="775" y="1390"/>
                  </a:cubicBezTo>
                  <a:cubicBezTo>
                    <a:pt x="777" y="1390"/>
                    <a:pt x="780" y="1390"/>
                    <a:pt x="783" y="1389"/>
                  </a:cubicBezTo>
                  <a:cubicBezTo>
                    <a:pt x="786" y="1389"/>
                    <a:pt x="789" y="1388"/>
                    <a:pt x="792" y="1388"/>
                  </a:cubicBezTo>
                  <a:cubicBezTo>
                    <a:pt x="796" y="1387"/>
                    <a:pt x="806" y="1386"/>
                    <a:pt x="811" y="1386"/>
                  </a:cubicBezTo>
                  <a:cubicBezTo>
                    <a:pt x="814" y="1385"/>
                    <a:pt x="816" y="1387"/>
                    <a:pt x="818" y="1386"/>
                  </a:cubicBezTo>
                  <a:cubicBezTo>
                    <a:pt x="819" y="1386"/>
                    <a:pt x="819" y="1384"/>
                    <a:pt x="823" y="1384"/>
                  </a:cubicBezTo>
                  <a:cubicBezTo>
                    <a:pt x="827" y="1383"/>
                    <a:pt x="826" y="1385"/>
                    <a:pt x="831" y="1383"/>
                  </a:cubicBezTo>
                  <a:cubicBezTo>
                    <a:pt x="838" y="1382"/>
                    <a:pt x="844" y="1380"/>
                    <a:pt x="850" y="1378"/>
                  </a:cubicBezTo>
                  <a:cubicBezTo>
                    <a:pt x="857" y="1377"/>
                    <a:pt x="863" y="1375"/>
                    <a:pt x="870" y="1374"/>
                  </a:cubicBezTo>
                  <a:cubicBezTo>
                    <a:pt x="867" y="1380"/>
                    <a:pt x="873" y="1379"/>
                    <a:pt x="874" y="1382"/>
                  </a:cubicBezTo>
                  <a:cubicBezTo>
                    <a:pt x="878" y="1381"/>
                    <a:pt x="882" y="1380"/>
                    <a:pt x="886" y="1379"/>
                  </a:cubicBezTo>
                  <a:cubicBezTo>
                    <a:pt x="890" y="1379"/>
                    <a:pt x="893" y="1379"/>
                    <a:pt x="895" y="1380"/>
                  </a:cubicBezTo>
                  <a:cubicBezTo>
                    <a:pt x="887" y="1383"/>
                    <a:pt x="879" y="1384"/>
                    <a:pt x="871" y="1386"/>
                  </a:cubicBezTo>
                  <a:cubicBezTo>
                    <a:pt x="863" y="1388"/>
                    <a:pt x="856" y="1389"/>
                    <a:pt x="849" y="1391"/>
                  </a:cubicBezTo>
                  <a:cubicBezTo>
                    <a:pt x="846" y="1392"/>
                    <a:pt x="844" y="1394"/>
                    <a:pt x="841" y="1395"/>
                  </a:cubicBezTo>
                  <a:cubicBezTo>
                    <a:pt x="839" y="1395"/>
                    <a:pt x="837" y="1394"/>
                    <a:pt x="834" y="1395"/>
                  </a:cubicBezTo>
                  <a:cubicBezTo>
                    <a:pt x="832" y="1396"/>
                    <a:pt x="831" y="1398"/>
                    <a:pt x="829" y="1398"/>
                  </a:cubicBezTo>
                  <a:cubicBezTo>
                    <a:pt x="829" y="1398"/>
                    <a:pt x="826" y="1397"/>
                    <a:pt x="825" y="1397"/>
                  </a:cubicBezTo>
                  <a:cubicBezTo>
                    <a:pt x="811" y="1398"/>
                    <a:pt x="811" y="1405"/>
                    <a:pt x="802" y="1406"/>
                  </a:cubicBezTo>
                  <a:cubicBezTo>
                    <a:pt x="800" y="1404"/>
                    <a:pt x="809" y="1401"/>
                    <a:pt x="801" y="1402"/>
                  </a:cubicBezTo>
                  <a:cubicBezTo>
                    <a:pt x="801" y="1408"/>
                    <a:pt x="797" y="1402"/>
                    <a:pt x="798" y="1402"/>
                  </a:cubicBezTo>
                  <a:cubicBezTo>
                    <a:pt x="794" y="1402"/>
                    <a:pt x="790" y="1404"/>
                    <a:pt x="786" y="1405"/>
                  </a:cubicBezTo>
                  <a:cubicBezTo>
                    <a:pt x="780" y="1406"/>
                    <a:pt x="774" y="1407"/>
                    <a:pt x="767" y="1408"/>
                  </a:cubicBezTo>
                  <a:cubicBezTo>
                    <a:pt x="764" y="1408"/>
                    <a:pt x="760" y="1409"/>
                    <a:pt x="757" y="1409"/>
                  </a:cubicBezTo>
                  <a:cubicBezTo>
                    <a:pt x="754" y="1409"/>
                    <a:pt x="750" y="1409"/>
                    <a:pt x="747" y="1410"/>
                  </a:cubicBezTo>
                  <a:cubicBezTo>
                    <a:pt x="742" y="1410"/>
                    <a:pt x="736" y="1411"/>
                    <a:pt x="731" y="1412"/>
                  </a:cubicBezTo>
                  <a:cubicBezTo>
                    <a:pt x="728" y="1412"/>
                    <a:pt x="726" y="1413"/>
                    <a:pt x="723" y="1413"/>
                  </a:cubicBezTo>
                  <a:cubicBezTo>
                    <a:pt x="721" y="1412"/>
                    <a:pt x="718" y="1412"/>
                    <a:pt x="716" y="1411"/>
                  </a:cubicBezTo>
                  <a:cubicBezTo>
                    <a:pt x="718" y="1409"/>
                    <a:pt x="723" y="1410"/>
                    <a:pt x="727" y="1409"/>
                  </a:cubicBezTo>
                  <a:cubicBezTo>
                    <a:pt x="731" y="1409"/>
                    <a:pt x="735" y="1409"/>
                    <a:pt x="735" y="1406"/>
                  </a:cubicBezTo>
                  <a:cubicBezTo>
                    <a:pt x="730" y="1408"/>
                    <a:pt x="725" y="1406"/>
                    <a:pt x="723" y="1407"/>
                  </a:cubicBezTo>
                  <a:cubicBezTo>
                    <a:pt x="720" y="1407"/>
                    <a:pt x="719" y="1408"/>
                    <a:pt x="716" y="1408"/>
                  </a:cubicBezTo>
                  <a:cubicBezTo>
                    <a:pt x="711" y="1409"/>
                    <a:pt x="704" y="1406"/>
                    <a:pt x="700" y="1409"/>
                  </a:cubicBezTo>
                  <a:cubicBezTo>
                    <a:pt x="703" y="1410"/>
                    <a:pt x="708" y="1410"/>
                    <a:pt x="707" y="1412"/>
                  </a:cubicBezTo>
                  <a:cubicBezTo>
                    <a:pt x="703" y="1413"/>
                    <a:pt x="700" y="1413"/>
                    <a:pt x="697" y="1413"/>
                  </a:cubicBezTo>
                  <a:cubicBezTo>
                    <a:pt x="695" y="1413"/>
                    <a:pt x="693" y="1413"/>
                    <a:pt x="691" y="1412"/>
                  </a:cubicBezTo>
                  <a:cubicBezTo>
                    <a:pt x="690" y="1412"/>
                    <a:pt x="688" y="1412"/>
                    <a:pt x="686" y="1412"/>
                  </a:cubicBezTo>
                  <a:cubicBezTo>
                    <a:pt x="683" y="1412"/>
                    <a:pt x="680" y="1413"/>
                    <a:pt x="677" y="1413"/>
                  </a:cubicBezTo>
                  <a:cubicBezTo>
                    <a:pt x="672" y="1413"/>
                    <a:pt x="665" y="1412"/>
                    <a:pt x="658" y="1411"/>
                  </a:cubicBezTo>
                  <a:cubicBezTo>
                    <a:pt x="656" y="1411"/>
                    <a:pt x="656" y="1412"/>
                    <a:pt x="654" y="1412"/>
                  </a:cubicBezTo>
                  <a:cubicBezTo>
                    <a:pt x="651" y="1412"/>
                    <a:pt x="649" y="1411"/>
                    <a:pt x="646" y="1411"/>
                  </a:cubicBezTo>
                  <a:cubicBezTo>
                    <a:pt x="642" y="1412"/>
                    <a:pt x="628" y="1410"/>
                    <a:pt x="625" y="1409"/>
                  </a:cubicBezTo>
                  <a:cubicBezTo>
                    <a:pt x="624" y="1409"/>
                    <a:pt x="624" y="1407"/>
                    <a:pt x="623" y="1406"/>
                  </a:cubicBezTo>
                  <a:cubicBezTo>
                    <a:pt x="621" y="1406"/>
                    <a:pt x="616" y="1405"/>
                    <a:pt x="616" y="1406"/>
                  </a:cubicBezTo>
                  <a:cubicBezTo>
                    <a:pt x="618" y="1407"/>
                    <a:pt x="620" y="1407"/>
                    <a:pt x="619" y="1408"/>
                  </a:cubicBezTo>
                  <a:cubicBezTo>
                    <a:pt x="609" y="1409"/>
                    <a:pt x="594" y="1406"/>
                    <a:pt x="586" y="1404"/>
                  </a:cubicBezTo>
                  <a:cubicBezTo>
                    <a:pt x="584" y="1404"/>
                    <a:pt x="580" y="1404"/>
                    <a:pt x="577" y="1404"/>
                  </a:cubicBezTo>
                  <a:cubicBezTo>
                    <a:pt x="575" y="1404"/>
                    <a:pt x="575" y="1403"/>
                    <a:pt x="572" y="1402"/>
                  </a:cubicBezTo>
                  <a:cubicBezTo>
                    <a:pt x="563" y="1401"/>
                    <a:pt x="553" y="1398"/>
                    <a:pt x="543" y="1396"/>
                  </a:cubicBezTo>
                  <a:cubicBezTo>
                    <a:pt x="533" y="1394"/>
                    <a:pt x="523" y="1390"/>
                    <a:pt x="514" y="1388"/>
                  </a:cubicBezTo>
                  <a:cubicBezTo>
                    <a:pt x="511" y="1388"/>
                    <a:pt x="510" y="1389"/>
                    <a:pt x="508" y="1388"/>
                  </a:cubicBezTo>
                  <a:cubicBezTo>
                    <a:pt x="508" y="1388"/>
                    <a:pt x="505" y="1386"/>
                    <a:pt x="503" y="1386"/>
                  </a:cubicBezTo>
                  <a:cubicBezTo>
                    <a:pt x="502" y="1386"/>
                    <a:pt x="493" y="1385"/>
                    <a:pt x="497" y="1383"/>
                  </a:cubicBezTo>
                  <a:cubicBezTo>
                    <a:pt x="490" y="1380"/>
                    <a:pt x="492" y="1386"/>
                    <a:pt x="486" y="1383"/>
                  </a:cubicBezTo>
                  <a:cubicBezTo>
                    <a:pt x="482" y="1379"/>
                    <a:pt x="472" y="1377"/>
                    <a:pt x="465" y="1373"/>
                  </a:cubicBezTo>
                  <a:cubicBezTo>
                    <a:pt x="462" y="1372"/>
                    <a:pt x="462" y="1369"/>
                    <a:pt x="459" y="1369"/>
                  </a:cubicBezTo>
                  <a:cubicBezTo>
                    <a:pt x="456" y="1372"/>
                    <a:pt x="448" y="1365"/>
                    <a:pt x="442" y="1364"/>
                  </a:cubicBezTo>
                  <a:cubicBezTo>
                    <a:pt x="438" y="1363"/>
                    <a:pt x="434" y="1363"/>
                    <a:pt x="431" y="1362"/>
                  </a:cubicBezTo>
                  <a:cubicBezTo>
                    <a:pt x="429" y="1361"/>
                    <a:pt x="426" y="1358"/>
                    <a:pt x="424" y="1356"/>
                  </a:cubicBezTo>
                  <a:cubicBezTo>
                    <a:pt x="421" y="1355"/>
                    <a:pt x="417" y="1352"/>
                    <a:pt x="414" y="1351"/>
                  </a:cubicBezTo>
                  <a:cubicBezTo>
                    <a:pt x="410" y="1349"/>
                    <a:pt x="406" y="1349"/>
                    <a:pt x="402" y="1347"/>
                  </a:cubicBezTo>
                  <a:cubicBezTo>
                    <a:pt x="399" y="1345"/>
                    <a:pt x="397" y="1342"/>
                    <a:pt x="394" y="1340"/>
                  </a:cubicBezTo>
                  <a:cubicBezTo>
                    <a:pt x="389" y="1339"/>
                    <a:pt x="395" y="1344"/>
                    <a:pt x="391" y="1343"/>
                  </a:cubicBezTo>
                  <a:cubicBezTo>
                    <a:pt x="389" y="1341"/>
                    <a:pt x="386" y="1340"/>
                    <a:pt x="383" y="1339"/>
                  </a:cubicBezTo>
                  <a:cubicBezTo>
                    <a:pt x="381" y="1338"/>
                    <a:pt x="378" y="1336"/>
                    <a:pt x="375" y="1334"/>
                  </a:cubicBezTo>
                  <a:cubicBezTo>
                    <a:pt x="372" y="1332"/>
                    <a:pt x="372" y="1330"/>
                    <a:pt x="368" y="1328"/>
                  </a:cubicBezTo>
                  <a:cubicBezTo>
                    <a:pt x="366" y="1327"/>
                    <a:pt x="363" y="1326"/>
                    <a:pt x="360" y="1324"/>
                  </a:cubicBezTo>
                  <a:cubicBezTo>
                    <a:pt x="352" y="1320"/>
                    <a:pt x="340" y="1312"/>
                    <a:pt x="333" y="1307"/>
                  </a:cubicBezTo>
                  <a:cubicBezTo>
                    <a:pt x="329" y="1304"/>
                    <a:pt x="327" y="1301"/>
                    <a:pt x="324" y="1298"/>
                  </a:cubicBezTo>
                  <a:cubicBezTo>
                    <a:pt x="322" y="1297"/>
                    <a:pt x="318" y="1296"/>
                    <a:pt x="316" y="1294"/>
                  </a:cubicBezTo>
                  <a:cubicBezTo>
                    <a:pt x="314" y="1293"/>
                    <a:pt x="312" y="1290"/>
                    <a:pt x="309" y="1289"/>
                  </a:cubicBezTo>
                  <a:cubicBezTo>
                    <a:pt x="307" y="1287"/>
                    <a:pt x="303" y="1286"/>
                    <a:pt x="301" y="1285"/>
                  </a:cubicBezTo>
                  <a:cubicBezTo>
                    <a:pt x="299" y="1283"/>
                    <a:pt x="297" y="1280"/>
                    <a:pt x="294" y="1278"/>
                  </a:cubicBezTo>
                  <a:cubicBezTo>
                    <a:pt x="294" y="1278"/>
                    <a:pt x="292" y="1278"/>
                    <a:pt x="290" y="1276"/>
                  </a:cubicBezTo>
                  <a:cubicBezTo>
                    <a:pt x="287" y="1274"/>
                    <a:pt x="287" y="1272"/>
                    <a:pt x="285" y="1271"/>
                  </a:cubicBezTo>
                  <a:cubicBezTo>
                    <a:pt x="282" y="1268"/>
                    <a:pt x="279" y="1268"/>
                    <a:pt x="277" y="1266"/>
                  </a:cubicBezTo>
                  <a:cubicBezTo>
                    <a:pt x="274" y="1264"/>
                    <a:pt x="274" y="1261"/>
                    <a:pt x="271" y="1259"/>
                  </a:cubicBezTo>
                  <a:cubicBezTo>
                    <a:pt x="269" y="1258"/>
                    <a:pt x="266" y="1257"/>
                    <a:pt x="265" y="1256"/>
                  </a:cubicBezTo>
                  <a:cubicBezTo>
                    <a:pt x="262" y="1254"/>
                    <a:pt x="261" y="1251"/>
                    <a:pt x="259" y="1249"/>
                  </a:cubicBezTo>
                  <a:cubicBezTo>
                    <a:pt x="255" y="1246"/>
                    <a:pt x="252" y="1243"/>
                    <a:pt x="248" y="1240"/>
                  </a:cubicBezTo>
                  <a:cubicBezTo>
                    <a:pt x="244" y="1236"/>
                    <a:pt x="240" y="1233"/>
                    <a:pt x="237" y="1229"/>
                  </a:cubicBezTo>
                  <a:cubicBezTo>
                    <a:pt x="235" y="1228"/>
                    <a:pt x="233" y="1226"/>
                    <a:pt x="231" y="1224"/>
                  </a:cubicBezTo>
                  <a:cubicBezTo>
                    <a:pt x="229" y="1222"/>
                    <a:pt x="227" y="1220"/>
                    <a:pt x="225" y="1219"/>
                  </a:cubicBezTo>
                  <a:cubicBezTo>
                    <a:pt x="221" y="1215"/>
                    <a:pt x="218" y="1211"/>
                    <a:pt x="214" y="1208"/>
                  </a:cubicBezTo>
                  <a:cubicBezTo>
                    <a:pt x="213" y="1206"/>
                    <a:pt x="211" y="1202"/>
                    <a:pt x="209" y="1200"/>
                  </a:cubicBezTo>
                  <a:cubicBezTo>
                    <a:pt x="206" y="1198"/>
                    <a:pt x="205" y="1199"/>
                    <a:pt x="203" y="1196"/>
                  </a:cubicBezTo>
                  <a:cubicBezTo>
                    <a:pt x="201" y="1194"/>
                    <a:pt x="201" y="1193"/>
                    <a:pt x="199" y="1190"/>
                  </a:cubicBezTo>
                  <a:cubicBezTo>
                    <a:pt x="197" y="1188"/>
                    <a:pt x="194" y="1186"/>
                    <a:pt x="194" y="1185"/>
                  </a:cubicBezTo>
                  <a:cubicBezTo>
                    <a:pt x="192" y="1183"/>
                    <a:pt x="193" y="1181"/>
                    <a:pt x="190" y="1179"/>
                  </a:cubicBezTo>
                  <a:cubicBezTo>
                    <a:pt x="189" y="1177"/>
                    <a:pt x="186" y="1176"/>
                    <a:pt x="185" y="1174"/>
                  </a:cubicBezTo>
                  <a:cubicBezTo>
                    <a:pt x="184" y="1173"/>
                    <a:pt x="178" y="1165"/>
                    <a:pt x="177" y="1162"/>
                  </a:cubicBezTo>
                  <a:cubicBezTo>
                    <a:pt x="174" y="1159"/>
                    <a:pt x="172" y="1156"/>
                    <a:pt x="169" y="1152"/>
                  </a:cubicBezTo>
                  <a:cubicBezTo>
                    <a:pt x="166" y="1149"/>
                    <a:pt x="163" y="1145"/>
                    <a:pt x="160" y="1140"/>
                  </a:cubicBezTo>
                  <a:cubicBezTo>
                    <a:pt x="157" y="1136"/>
                    <a:pt x="154" y="1132"/>
                    <a:pt x="151" y="1127"/>
                  </a:cubicBezTo>
                  <a:cubicBezTo>
                    <a:pt x="148" y="1123"/>
                    <a:pt x="145" y="1118"/>
                    <a:pt x="142" y="1113"/>
                  </a:cubicBezTo>
                  <a:cubicBezTo>
                    <a:pt x="139" y="1109"/>
                    <a:pt x="136" y="1104"/>
                    <a:pt x="133" y="1099"/>
                  </a:cubicBezTo>
                  <a:cubicBezTo>
                    <a:pt x="131" y="1095"/>
                    <a:pt x="128" y="1090"/>
                    <a:pt x="126" y="1086"/>
                  </a:cubicBezTo>
                  <a:cubicBezTo>
                    <a:pt x="120" y="1077"/>
                    <a:pt x="115" y="1070"/>
                    <a:pt x="112" y="1064"/>
                  </a:cubicBezTo>
                  <a:cubicBezTo>
                    <a:pt x="110" y="1061"/>
                    <a:pt x="107" y="1058"/>
                    <a:pt x="106" y="1055"/>
                  </a:cubicBezTo>
                  <a:cubicBezTo>
                    <a:pt x="106" y="1055"/>
                    <a:pt x="106" y="1052"/>
                    <a:pt x="106" y="1052"/>
                  </a:cubicBezTo>
                  <a:cubicBezTo>
                    <a:pt x="106" y="1048"/>
                    <a:pt x="103" y="1045"/>
                    <a:pt x="101" y="1041"/>
                  </a:cubicBezTo>
                  <a:cubicBezTo>
                    <a:pt x="99" y="1037"/>
                    <a:pt x="96" y="1030"/>
                    <a:pt x="94" y="1026"/>
                  </a:cubicBezTo>
                  <a:cubicBezTo>
                    <a:pt x="92" y="1021"/>
                    <a:pt x="91" y="1015"/>
                    <a:pt x="89" y="1011"/>
                  </a:cubicBezTo>
                  <a:cubicBezTo>
                    <a:pt x="88" y="1010"/>
                    <a:pt x="86" y="1008"/>
                    <a:pt x="85" y="1005"/>
                  </a:cubicBezTo>
                  <a:cubicBezTo>
                    <a:pt x="84" y="1003"/>
                    <a:pt x="85" y="1002"/>
                    <a:pt x="84" y="1000"/>
                  </a:cubicBezTo>
                  <a:cubicBezTo>
                    <a:pt x="82" y="996"/>
                    <a:pt x="80" y="992"/>
                    <a:pt x="79" y="987"/>
                  </a:cubicBezTo>
                  <a:cubicBezTo>
                    <a:pt x="77" y="983"/>
                    <a:pt x="75" y="978"/>
                    <a:pt x="73" y="973"/>
                  </a:cubicBezTo>
                  <a:cubicBezTo>
                    <a:pt x="72" y="968"/>
                    <a:pt x="70" y="963"/>
                    <a:pt x="68" y="957"/>
                  </a:cubicBezTo>
                  <a:cubicBezTo>
                    <a:pt x="66" y="952"/>
                    <a:pt x="64" y="946"/>
                    <a:pt x="63" y="941"/>
                  </a:cubicBezTo>
                  <a:cubicBezTo>
                    <a:pt x="61" y="936"/>
                    <a:pt x="60" y="930"/>
                    <a:pt x="58" y="925"/>
                  </a:cubicBezTo>
                  <a:cubicBezTo>
                    <a:pt x="56" y="920"/>
                    <a:pt x="53" y="917"/>
                    <a:pt x="52" y="912"/>
                  </a:cubicBezTo>
                  <a:cubicBezTo>
                    <a:pt x="49" y="903"/>
                    <a:pt x="48" y="895"/>
                    <a:pt x="46" y="891"/>
                  </a:cubicBezTo>
                  <a:cubicBezTo>
                    <a:pt x="45" y="891"/>
                    <a:pt x="44" y="892"/>
                    <a:pt x="44" y="891"/>
                  </a:cubicBezTo>
                  <a:cubicBezTo>
                    <a:pt x="44" y="891"/>
                    <a:pt x="43" y="888"/>
                    <a:pt x="42" y="888"/>
                  </a:cubicBezTo>
                  <a:cubicBezTo>
                    <a:pt x="41" y="888"/>
                    <a:pt x="40" y="891"/>
                    <a:pt x="39" y="890"/>
                  </a:cubicBezTo>
                  <a:cubicBezTo>
                    <a:pt x="37" y="889"/>
                    <a:pt x="35" y="882"/>
                    <a:pt x="34" y="884"/>
                  </a:cubicBezTo>
                  <a:cubicBezTo>
                    <a:pt x="32" y="885"/>
                    <a:pt x="31" y="892"/>
                    <a:pt x="32" y="898"/>
                  </a:cubicBezTo>
                  <a:cubicBezTo>
                    <a:pt x="32" y="901"/>
                    <a:pt x="35" y="904"/>
                    <a:pt x="36" y="908"/>
                  </a:cubicBezTo>
                  <a:cubicBezTo>
                    <a:pt x="37" y="911"/>
                    <a:pt x="36" y="912"/>
                    <a:pt x="37" y="915"/>
                  </a:cubicBezTo>
                  <a:cubicBezTo>
                    <a:pt x="37" y="918"/>
                    <a:pt x="38" y="918"/>
                    <a:pt x="39" y="921"/>
                  </a:cubicBezTo>
                  <a:cubicBezTo>
                    <a:pt x="40" y="924"/>
                    <a:pt x="39" y="925"/>
                    <a:pt x="40" y="928"/>
                  </a:cubicBezTo>
                  <a:cubicBezTo>
                    <a:pt x="41" y="932"/>
                    <a:pt x="44" y="937"/>
                    <a:pt x="45" y="942"/>
                  </a:cubicBezTo>
                  <a:cubicBezTo>
                    <a:pt x="46" y="945"/>
                    <a:pt x="47" y="950"/>
                    <a:pt x="48" y="954"/>
                  </a:cubicBezTo>
                  <a:cubicBezTo>
                    <a:pt x="50" y="958"/>
                    <a:pt x="51" y="962"/>
                    <a:pt x="53" y="966"/>
                  </a:cubicBezTo>
                  <a:cubicBezTo>
                    <a:pt x="55" y="972"/>
                    <a:pt x="58" y="978"/>
                    <a:pt x="60" y="983"/>
                  </a:cubicBezTo>
                  <a:cubicBezTo>
                    <a:pt x="62" y="989"/>
                    <a:pt x="63" y="992"/>
                    <a:pt x="65" y="997"/>
                  </a:cubicBezTo>
                  <a:cubicBezTo>
                    <a:pt x="68" y="1003"/>
                    <a:pt x="70" y="1010"/>
                    <a:pt x="73" y="1018"/>
                  </a:cubicBezTo>
                  <a:cubicBezTo>
                    <a:pt x="76" y="1025"/>
                    <a:pt x="79" y="1033"/>
                    <a:pt x="82" y="1040"/>
                  </a:cubicBezTo>
                  <a:cubicBezTo>
                    <a:pt x="85" y="1048"/>
                    <a:pt x="89" y="1055"/>
                    <a:pt x="92" y="1062"/>
                  </a:cubicBezTo>
                  <a:cubicBezTo>
                    <a:pt x="95" y="1068"/>
                    <a:pt x="98" y="1075"/>
                    <a:pt x="102" y="1079"/>
                  </a:cubicBezTo>
                  <a:cubicBezTo>
                    <a:pt x="103" y="1081"/>
                    <a:pt x="105" y="1083"/>
                    <a:pt x="107" y="1085"/>
                  </a:cubicBezTo>
                  <a:cubicBezTo>
                    <a:pt x="109" y="1089"/>
                    <a:pt x="111" y="1094"/>
                    <a:pt x="114" y="1099"/>
                  </a:cubicBezTo>
                  <a:cubicBezTo>
                    <a:pt x="115" y="1102"/>
                    <a:pt x="116" y="1104"/>
                    <a:pt x="117" y="1106"/>
                  </a:cubicBezTo>
                  <a:cubicBezTo>
                    <a:pt x="118" y="1109"/>
                    <a:pt x="119" y="1111"/>
                    <a:pt x="121" y="1113"/>
                  </a:cubicBezTo>
                  <a:cubicBezTo>
                    <a:pt x="122" y="1115"/>
                    <a:pt x="125" y="1117"/>
                    <a:pt x="127" y="1120"/>
                  </a:cubicBezTo>
                  <a:cubicBezTo>
                    <a:pt x="128" y="1122"/>
                    <a:pt x="130" y="1126"/>
                    <a:pt x="131" y="1128"/>
                  </a:cubicBezTo>
                  <a:cubicBezTo>
                    <a:pt x="133" y="1130"/>
                    <a:pt x="134" y="1133"/>
                    <a:pt x="136" y="1136"/>
                  </a:cubicBezTo>
                  <a:cubicBezTo>
                    <a:pt x="138" y="1139"/>
                    <a:pt x="140" y="1142"/>
                    <a:pt x="142" y="1145"/>
                  </a:cubicBezTo>
                  <a:cubicBezTo>
                    <a:pt x="145" y="1149"/>
                    <a:pt x="149" y="1154"/>
                    <a:pt x="153" y="1158"/>
                  </a:cubicBezTo>
                  <a:cubicBezTo>
                    <a:pt x="157" y="1163"/>
                    <a:pt x="161" y="1167"/>
                    <a:pt x="165" y="1171"/>
                  </a:cubicBezTo>
                  <a:cubicBezTo>
                    <a:pt x="166" y="1173"/>
                    <a:pt x="168" y="1177"/>
                    <a:pt x="170" y="1179"/>
                  </a:cubicBezTo>
                  <a:cubicBezTo>
                    <a:pt x="175" y="1187"/>
                    <a:pt x="183" y="1195"/>
                    <a:pt x="187" y="1200"/>
                  </a:cubicBezTo>
                  <a:cubicBezTo>
                    <a:pt x="189" y="1203"/>
                    <a:pt x="190" y="1206"/>
                    <a:pt x="192" y="1208"/>
                  </a:cubicBezTo>
                  <a:cubicBezTo>
                    <a:pt x="195" y="1213"/>
                    <a:pt x="201" y="1217"/>
                    <a:pt x="202" y="1219"/>
                  </a:cubicBezTo>
                  <a:cubicBezTo>
                    <a:pt x="208" y="1225"/>
                    <a:pt x="207" y="1229"/>
                    <a:pt x="214" y="1230"/>
                  </a:cubicBezTo>
                  <a:cubicBezTo>
                    <a:pt x="216" y="1232"/>
                    <a:pt x="218" y="1235"/>
                    <a:pt x="219" y="1237"/>
                  </a:cubicBezTo>
                  <a:cubicBezTo>
                    <a:pt x="220" y="1240"/>
                    <a:pt x="221" y="1242"/>
                    <a:pt x="223" y="1244"/>
                  </a:cubicBezTo>
                  <a:cubicBezTo>
                    <a:pt x="224" y="1245"/>
                    <a:pt x="228" y="1248"/>
                    <a:pt x="230" y="1250"/>
                  </a:cubicBezTo>
                  <a:cubicBezTo>
                    <a:pt x="232" y="1251"/>
                    <a:pt x="234" y="1255"/>
                    <a:pt x="234" y="1256"/>
                  </a:cubicBezTo>
                  <a:cubicBezTo>
                    <a:pt x="230" y="1253"/>
                    <a:pt x="224" y="1247"/>
                    <a:pt x="219" y="1242"/>
                  </a:cubicBezTo>
                  <a:cubicBezTo>
                    <a:pt x="213" y="1237"/>
                    <a:pt x="208" y="1232"/>
                    <a:pt x="205" y="1229"/>
                  </a:cubicBezTo>
                  <a:cubicBezTo>
                    <a:pt x="201" y="1225"/>
                    <a:pt x="197" y="1221"/>
                    <a:pt x="193" y="1217"/>
                  </a:cubicBezTo>
                  <a:cubicBezTo>
                    <a:pt x="189" y="1213"/>
                    <a:pt x="186" y="1209"/>
                    <a:pt x="183" y="1206"/>
                  </a:cubicBezTo>
                  <a:cubicBezTo>
                    <a:pt x="181" y="1204"/>
                    <a:pt x="178" y="1204"/>
                    <a:pt x="176" y="1202"/>
                  </a:cubicBezTo>
                  <a:cubicBezTo>
                    <a:pt x="175" y="1201"/>
                    <a:pt x="173" y="1199"/>
                    <a:pt x="172" y="1199"/>
                  </a:cubicBezTo>
                  <a:cubicBezTo>
                    <a:pt x="166" y="1194"/>
                    <a:pt x="167" y="1191"/>
                    <a:pt x="163" y="1186"/>
                  </a:cubicBezTo>
                  <a:cubicBezTo>
                    <a:pt x="160" y="1182"/>
                    <a:pt x="155" y="1180"/>
                    <a:pt x="150" y="1175"/>
                  </a:cubicBezTo>
                  <a:cubicBezTo>
                    <a:pt x="147" y="1172"/>
                    <a:pt x="145" y="1167"/>
                    <a:pt x="142" y="1163"/>
                  </a:cubicBezTo>
                  <a:cubicBezTo>
                    <a:pt x="140" y="1162"/>
                    <a:pt x="138" y="1160"/>
                    <a:pt x="136" y="1158"/>
                  </a:cubicBezTo>
                  <a:cubicBezTo>
                    <a:pt x="134" y="1156"/>
                    <a:pt x="132" y="1152"/>
                    <a:pt x="130" y="1150"/>
                  </a:cubicBezTo>
                  <a:cubicBezTo>
                    <a:pt x="128" y="1148"/>
                    <a:pt x="125" y="1146"/>
                    <a:pt x="123" y="1144"/>
                  </a:cubicBezTo>
                  <a:cubicBezTo>
                    <a:pt x="120" y="1142"/>
                    <a:pt x="118" y="1141"/>
                    <a:pt x="115" y="1138"/>
                  </a:cubicBezTo>
                  <a:cubicBezTo>
                    <a:pt x="113" y="1140"/>
                    <a:pt x="117" y="1144"/>
                    <a:pt x="115" y="1145"/>
                  </a:cubicBezTo>
                  <a:cubicBezTo>
                    <a:pt x="115" y="1145"/>
                    <a:pt x="110" y="1138"/>
                    <a:pt x="109" y="1142"/>
                  </a:cubicBezTo>
                  <a:cubicBezTo>
                    <a:pt x="112" y="1151"/>
                    <a:pt x="118" y="1157"/>
                    <a:pt x="123" y="1165"/>
                  </a:cubicBezTo>
                  <a:cubicBezTo>
                    <a:pt x="128" y="1170"/>
                    <a:pt x="132" y="1177"/>
                    <a:pt x="136" y="1182"/>
                  </a:cubicBezTo>
                  <a:cubicBezTo>
                    <a:pt x="137" y="1184"/>
                    <a:pt x="139" y="1183"/>
                    <a:pt x="140" y="1185"/>
                  </a:cubicBezTo>
                  <a:cubicBezTo>
                    <a:pt x="142" y="1187"/>
                    <a:pt x="142" y="1189"/>
                    <a:pt x="144" y="1192"/>
                  </a:cubicBezTo>
                  <a:cubicBezTo>
                    <a:pt x="148" y="1196"/>
                    <a:pt x="153" y="1201"/>
                    <a:pt x="157" y="1206"/>
                  </a:cubicBezTo>
                  <a:cubicBezTo>
                    <a:pt x="162" y="1210"/>
                    <a:pt x="165" y="1215"/>
                    <a:pt x="170" y="1220"/>
                  </a:cubicBezTo>
                  <a:cubicBezTo>
                    <a:pt x="172" y="1223"/>
                    <a:pt x="176" y="1225"/>
                    <a:pt x="178" y="1228"/>
                  </a:cubicBezTo>
                  <a:cubicBezTo>
                    <a:pt x="186" y="1235"/>
                    <a:pt x="193" y="1245"/>
                    <a:pt x="202" y="1252"/>
                  </a:cubicBezTo>
                  <a:cubicBezTo>
                    <a:pt x="205" y="1255"/>
                    <a:pt x="208" y="1257"/>
                    <a:pt x="211" y="1259"/>
                  </a:cubicBezTo>
                  <a:cubicBezTo>
                    <a:pt x="217" y="1264"/>
                    <a:pt x="223" y="1271"/>
                    <a:pt x="229" y="1276"/>
                  </a:cubicBezTo>
                  <a:cubicBezTo>
                    <a:pt x="232" y="1279"/>
                    <a:pt x="236" y="1281"/>
                    <a:pt x="240" y="1284"/>
                  </a:cubicBezTo>
                  <a:cubicBezTo>
                    <a:pt x="245" y="1288"/>
                    <a:pt x="251" y="1293"/>
                    <a:pt x="256" y="1298"/>
                  </a:cubicBezTo>
                  <a:cubicBezTo>
                    <a:pt x="262" y="1302"/>
                    <a:pt x="268" y="1307"/>
                    <a:pt x="273" y="1311"/>
                  </a:cubicBezTo>
                  <a:cubicBezTo>
                    <a:pt x="276" y="1313"/>
                    <a:pt x="279" y="1316"/>
                    <a:pt x="283" y="1318"/>
                  </a:cubicBezTo>
                  <a:cubicBezTo>
                    <a:pt x="286" y="1320"/>
                    <a:pt x="290" y="1323"/>
                    <a:pt x="293" y="1325"/>
                  </a:cubicBezTo>
                  <a:cubicBezTo>
                    <a:pt x="301" y="1329"/>
                    <a:pt x="308" y="1334"/>
                    <a:pt x="313" y="1337"/>
                  </a:cubicBezTo>
                  <a:cubicBezTo>
                    <a:pt x="316" y="1339"/>
                    <a:pt x="317" y="1341"/>
                    <a:pt x="319" y="1342"/>
                  </a:cubicBezTo>
                  <a:cubicBezTo>
                    <a:pt x="319" y="1342"/>
                    <a:pt x="323" y="1343"/>
                    <a:pt x="326" y="1344"/>
                  </a:cubicBezTo>
                  <a:cubicBezTo>
                    <a:pt x="328" y="1346"/>
                    <a:pt x="327" y="1347"/>
                    <a:pt x="330" y="1348"/>
                  </a:cubicBezTo>
                  <a:cubicBezTo>
                    <a:pt x="332" y="1349"/>
                    <a:pt x="335" y="1349"/>
                    <a:pt x="337" y="1351"/>
                  </a:cubicBezTo>
                  <a:cubicBezTo>
                    <a:pt x="338" y="1351"/>
                    <a:pt x="339" y="1353"/>
                    <a:pt x="342" y="1354"/>
                  </a:cubicBezTo>
                  <a:cubicBezTo>
                    <a:pt x="348" y="1358"/>
                    <a:pt x="355" y="1362"/>
                    <a:pt x="362" y="1366"/>
                  </a:cubicBezTo>
                  <a:cubicBezTo>
                    <a:pt x="366" y="1368"/>
                    <a:pt x="369" y="1370"/>
                    <a:pt x="373" y="1372"/>
                  </a:cubicBezTo>
                  <a:cubicBezTo>
                    <a:pt x="376" y="1374"/>
                    <a:pt x="380" y="1375"/>
                    <a:pt x="383" y="1377"/>
                  </a:cubicBezTo>
                  <a:cubicBezTo>
                    <a:pt x="386" y="1378"/>
                    <a:pt x="389" y="1378"/>
                    <a:pt x="392" y="1379"/>
                  </a:cubicBezTo>
                  <a:cubicBezTo>
                    <a:pt x="396" y="1382"/>
                    <a:pt x="400" y="1385"/>
                    <a:pt x="405" y="1388"/>
                  </a:cubicBezTo>
                  <a:cubicBezTo>
                    <a:pt x="409" y="1390"/>
                    <a:pt x="413" y="1391"/>
                    <a:pt x="419" y="1393"/>
                  </a:cubicBezTo>
                  <a:cubicBezTo>
                    <a:pt x="421" y="1394"/>
                    <a:pt x="421" y="1396"/>
                    <a:pt x="425" y="1397"/>
                  </a:cubicBezTo>
                  <a:cubicBezTo>
                    <a:pt x="430" y="1399"/>
                    <a:pt x="432" y="1400"/>
                    <a:pt x="437" y="1402"/>
                  </a:cubicBezTo>
                  <a:cubicBezTo>
                    <a:pt x="440" y="1403"/>
                    <a:pt x="441" y="1402"/>
                    <a:pt x="444" y="1404"/>
                  </a:cubicBezTo>
                  <a:cubicBezTo>
                    <a:pt x="448" y="1406"/>
                    <a:pt x="452" y="1408"/>
                    <a:pt x="456" y="1410"/>
                  </a:cubicBezTo>
                  <a:cubicBezTo>
                    <a:pt x="459" y="1411"/>
                    <a:pt x="462" y="1410"/>
                    <a:pt x="466" y="1411"/>
                  </a:cubicBezTo>
                  <a:cubicBezTo>
                    <a:pt x="467" y="1411"/>
                    <a:pt x="469" y="1412"/>
                    <a:pt x="471" y="1413"/>
                  </a:cubicBezTo>
                  <a:cubicBezTo>
                    <a:pt x="479" y="1417"/>
                    <a:pt x="491" y="1421"/>
                    <a:pt x="503" y="1424"/>
                  </a:cubicBezTo>
                  <a:cubicBezTo>
                    <a:pt x="509" y="1426"/>
                    <a:pt x="515" y="1427"/>
                    <a:pt x="520" y="1429"/>
                  </a:cubicBezTo>
                  <a:cubicBezTo>
                    <a:pt x="526" y="1430"/>
                    <a:pt x="531" y="1431"/>
                    <a:pt x="535" y="1432"/>
                  </a:cubicBezTo>
                  <a:cubicBezTo>
                    <a:pt x="538" y="1433"/>
                    <a:pt x="538" y="1434"/>
                    <a:pt x="541" y="1434"/>
                  </a:cubicBezTo>
                  <a:cubicBezTo>
                    <a:pt x="541" y="1434"/>
                    <a:pt x="542" y="1433"/>
                    <a:pt x="543" y="1433"/>
                  </a:cubicBezTo>
                  <a:cubicBezTo>
                    <a:pt x="550" y="1433"/>
                    <a:pt x="556" y="1438"/>
                    <a:pt x="561" y="1439"/>
                  </a:cubicBezTo>
                  <a:cubicBezTo>
                    <a:pt x="565" y="1440"/>
                    <a:pt x="569" y="1439"/>
                    <a:pt x="574" y="1440"/>
                  </a:cubicBezTo>
                  <a:cubicBezTo>
                    <a:pt x="581" y="1441"/>
                    <a:pt x="588" y="1443"/>
                    <a:pt x="598" y="1445"/>
                  </a:cubicBezTo>
                  <a:cubicBezTo>
                    <a:pt x="602" y="1445"/>
                    <a:pt x="608" y="1446"/>
                    <a:pt x="613" y="1446"/>
                  </a:cubicBezTo>
                  <a:cubicBezTo>
                    <a:pt x="618" y="1446"/>
                    <a:pt x="623" y="1447"/>
                    <a:pt x="627" y="1447"/>
                  </a:cubicBezTo>
                  <a:cubicBezTo>
                    <a:pt x="630" y="1447"/>
                    <a:pt x="634" y="1448"/>
                    <a:pt x="637" y="1449"/>
                  </a:cubicBezTo>
                  <a:cubicBezTo>
                    <a:pt x="642" y="1449"/>
                    <a:pt x="648" y="1449"/>
                    <a:pt x="654" y="1449"/>
                  </a:cubicBezTo>
                  <a:cubicBezTo>
                    <a:pt x="660" y="1449"/>
                    <a:pt x="666" y="1449"/>
                    <a:pt x="672" y="1449"/>
                  </a:cubicBezTo>
                  <a:cubicBezTo>
                    <a:pt x="675" y="1450"/>
                    <a:pt x="679" y="1451"/>
                    <a:pt x="679" y="1451"/>
                  </a:cubicBezTo>
                  <a:cubicBezTo>
                    <a:pt x="682" y="1451"/>
                    <a:pt x="683" y="1450"/>
                    <a:pt x="687" y="1450"/>
                  </a:cubicBezTo>
                  <a:cubicBezTo>
                    <a:pt x="689" y="1450"/>
                    <a:pt x="691" y="1452"/>
                    <a:pt x="692" y="1452"/>
                  </a:cubicBezTo>
                  <a:cubicBezTo>
                    <a:pt x="695" y="1452"/>
                    <a:pt x="696" y="1451"/>
                    <a:pt x="698" y="1451"/>
                  </a:cubicBezTo>
                  <a:cubicBezTo>
                    <a:pt x="702" y="1451"/>
                    <a:pt x="702" y="1452"/>
                    <a:pt x="705" y="1452"/>
                  </a:cubicBezTo>
                  <a:cubicBezTo>
                    <a:pt x="712" y="1452"/>
                    <a:pt x="718" y="1451"/>
                    <a:pt x="724" y="1451"/>
                  </a:cubicBezTo>
                  <a:cubicBezTo>
                    <a:pt x="731" y="1450"/>
                    <a:pt x="737" y="1450"/>
                    <a:pt x="743" y="1450"/>
                  </a:cubicBezTo>
                  <a:cubicBezTo>
                    <a:pt x="745" y="1450"/>
                    <a:pt x="748" y="1451"/>
                    <a:pt x="750" y="1451"/>
                  </a:cubicBezTo>
                  <a:cubicBezTo>
                    <a:pt x="751" y="1451"/>
                    <a:pt x="755" y="1449"/>
                    <a:pt x="756" y="1449"/>
                  </a:cubicBezTo>
                  <a:cubicBezTo>
                    <a:pt x="758" y="1449"/>
                    <a:pt x="762" y="1449"/>
                    <a:pt x="765" y="1448"/>
                  </a:cubicBezTo>
                  <a:cubicBezTo>
                    <a:pt x="768" y="1447"/>
                    <a:pt x="770" y="1444"/>
                    <a:pt x="774" y="1444"/>
                  </a:cubicBezTo>
                  <a:cubicBezTo>
                    <a:pt x="779" y="1446"/>
                    <a:pt x="786" y="1446"/>
                    <a:pt x="794" y="1445"/>
                  </a:cubicBezTo>
                  <a:cubicBezTo>
                    <a:pt x="802" y="1444"/>
                    <a:pt x="810" y="1442"/>
                    <a:pt x="818" y="1441"/>
                  </a:cubicBezTo>
                  <a:cubicBezTo>
                    <a:pt x="822" y="1440"/>
                    <a:pt x="825" y="1440"/>
                    <a:pt x="828" y="1440"/>
                  </a:cubicBezTo>
                  <a:cubicBezTo>
                    <a:pt x="832" y="1440"/>
                    <a:pt x="835" y="1439"/>
                    <a:pt x="839" y="1439"/>
                  </a:cubicBezTo>
                  <a:cubicBezTo>
                    <a:pt x="841" y="1438"/>
                    <a:pt x="845" y="1436"/>
                    <a:pt x="848" y="1436"/>
                  </a:cubicBezTo>
                  <a:cubicBezTo>
                    <a:pt x="851" y="1435"/>
                    <a:pt x="852" y="1436"/>
                    <a:pt x="855" y="1435"/>
                  </a:cubicBezTo>
                  <a:cubicBezTo>
                    <a:pt x="860" y="1434"/>
                    <a:pt x="864" y="1432"/>
                    <a:pt x="869" y="1430"/>
                  </a:cubicBezTo>
                  <a:cubicBezTo>
                    <a:pt x="877" y="1428"/>
                    <a:pt x="886" y="1427"/>
                    <a:pt x="895" y="1424"/>
                  </a:cubicBezTo>
                  <a:cubicBezTo>
                    <a:pt x="903" y="1422"/>
                    <a:pt x="908" y="1419"/>
                    <a:pt x="914" y="1417"/>
                  </a:cubicBezTo>
                  <a:cubicBezTo>
                    <a:pt x="917" y="1417"/>
                    <a:pt x="920" y="1417"/>
                    <a:pt x="923" y="1416"/>
                  </a:cubicBezTo>
                  <a:cubicBezTo>
                    <a:pt x="925" y="1416"/>
                    <a:pt x="929" y="1413"/>
                    <a:pt x="932" y="1412"/>
                  </a:cubicBezTo>
                  <a:cubicBezTo>
                    <a:pt x="943" y="1407"/>
                    <a:pt x="960" y="1403"/>
                    <a:pt x="967" y="1399"/>
                  </a:cubicBezTo>
                  <a:cubicBezTo>
                    <a:pt x="968" y="1398"/>
                    <a:pt x="968" y="1397"/>
                    <a:pt x="970" y="1396"/>
                  </a:cubicBezTo>
                  <a:cubicBezTo>
                    <a:pt x="971" y="1396"/>
                    <a:pt x="975" y="1396"/>
                    <a:pt x="977" y="1395"/>
                  </a:cubicBezTo>
                  <a:cubicBezTo>
                    <a:pt x="986" y="1392"/>
                    <a:pt x="993" y="1388"/>
                    <a:pt x="999" y="1385"/>
                  </a:cubicBezTo>
                  <a:cubicBezTo>
                    <a:pt x="1003" y="1383"/>
                    <a:pt x="1007" y="1382"/>
                    <a:pt x="1011" y="1380"/>
                  </a:cubicBezTo>
                  <a:cubicBezTo>
                    <a:pt x="1017" y="1378"/>
                    <a:pt x="1021" y="1375"/>
                    <a:pt x="1023" y="1374"/>
                  </a:cubicBezTo>
                  <a:cubicBezTo>
                    <a:pt x="1024" y="1374"/>
                    <a:pt x="1025" y="1377"/>
                    <a:pt x="1026" y="1377"/>
                  </a:cubicBezTo>
                  <a:cubicBezTo>
                    <a:pt x="1028" y="1377"/>
                    <a:pt x="1032" y="1374"/>
                    <a:pt x="1033" y="1374"/>
                  </a:cubicBezTo>
                  <a:cubicBezTo>
                    <a:pt x="1034" y="1374"/>
                    <a:pt x="1033" y="1375"/>
                    <a:pt x="1034" y="1375"/>
                  </a:cubicBezTo>
                  <a:cubicBezTo>
                    <a:pt x="1040" y="1375"/>
                    <a:pt x="1044" y="1374"/>
                    <a:pt x="1048" y="1373"/>
                  </a:cubicBezTo>
                  <a:cubicBezTo>
                    <a:pt x="1051" y="1372"/>
                    <a:pt x="1056" y="1371"/>
                    <a:pt x="1057" y="1370"/>
                  </a:cubicBezTo>
                  <a:cubicBezTo>
                    <a:pt x="1059" y="1370"/>
                    <a:pt x="1062" y="1367"/>
                    <a:pt x="1064" y="1367"/>
                  </a:cubicBezTo>
                  <a:cubicBezTo>
                    <a:pt x="1068" y="1365"/>
                    <a:pt x="1070" y="1365"/>
                    <a:pt x="1073" y="1364"/>
                  </a:cubicBezTo>
                  <a:cubicBezTo>
                    <a:pt x="1076" y="1363"/>
                    <a:pt x="1079" y="1360"/>
                    <a:pt x="1081" y="1359"/>
                  </a:cubicBezTo>
                  <a:cubicBezTo>
                    <a:pt x="1085" y="1357"/>
                    <a:pt x="1086" y="1358"/>
                    <a:pt x="1089" y="1356"/>
                  </a:cubicBezTo>
                  <a:cubicBezTo>
                    <a:pt x="1096" y="1352"/>
                    <a:pt x="1097" y="1352"/>
                    <a:pt x="1101" y="1350"/>
                  </a:cubicBezTo>
                  <a:cubicBezTo>
                    <a:pt x="1103" y="1350"/>
                    <a:pt x="1105" y="1349"/>
                    <a:pt x="1107" y="1348"/>
                  </a:cubicBezTo>
                  <a:cubicBezTo>
                    <a:pt x="1110" y="1348"/>
                    <a:pt x="1109" y="1351"/>
                    <a:pt x="1111" y="1352"/>
                  </a:cubicBezTo>
                  <a:cubicBezTo>
                    <a:pt x="1113" y="1352"/>
                    <a:pt x="1123" y="1349"/>
                    <a:pt x="1125" y="1348"/>
                  </a:cubicBezTo>
                  <a:cubicBezTo>
                    <a:pt x="1128" y="1347"/>
                    <a:pt x="1127" y="1346"/>
                    <a:pt x="1133" y="1342"/>
                  </a:cubicBezTo>
                  <a:cubicBezTo>
                    <a:pt x="1135" y="1340"/>
                    <a:pt x="1136" y="1340"/>
                    <a:pt x="1139" y="1338"/>
                  </a:cubicBezTo>
                  <a:cubicBezTo>
                    <a:pt x="1143" y="1335"/>
                    <a:pt x="1145" y="1331"/>
                    <a:pt x="1149" y="1328"/>
                  </a:cubicBezTo>
                  <a:cubicBezTo>
                    <a:pt x="1151" y="1326"/>
                    <a:pt x="1154" y="1324"/>
                    <a:pt x="1157" y="1321"/>
                  </a:cubicBezTo>
                  <a:cubicBezTo>
                    <a:pt x="1160" y="1319"/>
                    <a:pt x="1163" y="1316"/>
                    <a:pt x="1166" y="1314"/>
                  </a:cubicBezTo>
                  <a:cubicBezTo>
                    <a:pt x="1172" y="1309"/>
                    <a:pt x="1178" y="1304"/>
                    <a:pt x="1183" y="1299"/>
                  </a:cubicBezTo>
                  <a:cubicBezTo>
                    <a:pt x="1186" y="1298"/>
                    <a:pt x="1187" y="1298"/>
                    <a:pt x="1189" y="1297"/>
                  </a:cubicBezTo>
                  <a:cubicBezTo>
                    <a:pt x="1192" y="1295"/>
                    <a:pt x="1194" y="1291"/>
                    <a:pt x="1198" y="1289"/>
                  </a:cubicBezTo>
                  <a:cubicBezTo>
                    <a:pt x="1201" y="1286"/>
                    <a:pt x="1204" y="1285"/>
                    <a:pt x="1206" y="1283"/>
                  </a:cubicBezTo>
                  <a:cubicBezTo>
                    <a:pt x="1209" y="1281"/>
                    <a:pt x="1212" y="1278"/>
                    <a:pt x="1214" y="1275"/>
                  </a:cubicBezTo>
                  <a:cubicBezTo>
                    <a:pt x="1218" y="1272"/>
                    <a:pt x="1221" y="1271"/>
                    <a:pt x="1224" y="1268"/>
                  </a:cubicBezTo>
                  <a:cubicBezTo>
                    <a:pt x="1230" y="1262"/>
                    <a:pt x="1234" y="1257"/>
                    <a:pt x="1240" y="1251"/>
                  </a:cubicBezTo>
                  <a:cubicBezTo>
                    <a:pt x="1245" y="1246"/>
                    <a:pt x="1251" y="1242"/>
                    <a:pt x="1256" y="1237"/>
                  </a:cubicBezTo>
                  <a:cubicBezTo>
                    <a:pt x="1259" y="1234"/>
                    <a:pt x="1262" y="1230"/>
                    <a:pt x="1264" y="1228"/>
                  </a:cubicBezTo>
                  <a:cubicBezTo>
                    <a:pt x="1267" y="1225"/>
                    <a:pt x="1269" y="1224"/>
                    <a:pt x="1271" y="1221"/>
                  </a:cubicBezTo>
                  <a:cubicBezTo>
                    <a:pt x="1277" y="1214"/>
                    <a:pt x="1282" y="1207"/>
                    <a:pt x="1287" y="1201"/>
                  </a:cubicBezTo>
                  <a:cubicBezTo>
                    <a:pt x="1289" y="1198"/>
                    <a:pt x="1292" y="1197"/>
                    <a:pt x="1294" y="1194"/>
                  </a:cubicBezTo>
                  <a:cubicBezTo>
                    <a:pt x="1298" y="1190"/>
                    <a:pt x="1305" y="1181"/>
                    <a:pt x="1305" y="1180"/>
                  </a:cubicBezTo>
                  <a:cubicBezTo>
                    <a:pt x="1307" y="1179"/>
                    <a:pt x="1306" y="1178"/>
                    <a:pt x="1307" y="1177"/>
                  </a:cubicBezTo>
                  <a:cubicBezTo>
                    <a:pt x="1309" y="1174"/>
                    <a:pt x="1312" y="1172"/>
                    <a:pt x="1314" y="1169"/>
                  </a:cubicBezTo>
                  <a:cubicBezTo>
                    <a:pt x="1320" y="1162"/>
                    <a:pt x="1322" y="1157"/>
                    <a:pt x="1326" y="1151"/>
                  </a:cubicBezTo>
                  <a:cubicBezTo>
                    <a:pt x="1328" y="1148"/>
                    <a:pt x="1331" y="1147"/>
                    <a:pt x="1333" y="1144"/>
                  </a:cubicBezTo>
                  <a:cubicBezTo>
                    <a:pt x="1335" y="1139"/>
                    <a:pt x="1336" y="1131"/>
                    <a:pt x="1341" y="1130"/>
                  </a:cubicBezTo>
                  <a:cubicBezTo>
                    <a:pt x="1342" y="1137"/>
                    <a:pt x="1332" y="1149"/>
                    <a:pt x="1326" y="1158"/>
                  </a:cubicBezTo>
                  <a:cubicBezTo>
                    <a:pt x="1322" y="1164"/>
                    <a:pt x="1320" y="1170"/>
                    <a:pt x="1315" y="1175"/>
                  </a:cubicBezTo>
                  <a:cubicBezTo>
                    <a:pt x="1314" y="1178"/>
                    <a:pt x="1311" y="1180"/>
                    <a:pt x="1309" y="1183"/>
                  </a:cubicBezTo>
                  <a:cubicBezTo>
                    <a:pt x="1304" y="1190"/>
                    <a:pt x="1299" y="1201"/>
                    <a:pt x="1295" y="1207"/>
                  </a:cubicBezTo>
                  <a:cubicBezTo>
                    <a:pt x="1292" y="1210"/>
                    <a:pt x="1289" y="1212"/>
                    <a:pt x="1286" y="1215"/>
                  </a:cubicBezTo>
                  <a:cubicBezTo>
                    <a:pt x="1282" y="1221"/>
                    <a:pt x="1278" y="1226"/>
                    <a:pt x="1274" y="1232"/>
                  </a:cubicBezTo>
                  <a:cubicBezTo>
                    <a:pt x="1270" y="1237"/>
                    <a:pt x="1266" y="1242"/>
                    <a:pt x="1262" y="1247"/>
                  </a:cubicBezTo>
                  <a:cubicBezTo>
                    <a:pt x="1257" y="1253"/>
                    <a:pt x="1251" y="1257"/>
                    <a:pt x="1246" y="1262"/>
                  </a:cubicBezTo>
                  <a:cubicBezTo>
                    <a:pt x="1245" y="1263"/>
                    <a:pt x="1243" y="1268"/>
                    <a:pt x="1242" y="1269"/>
                  </a:cubicBezTo>
                  <a:cubicBezTo>
                    <a:pt x="1238" y="1274"/>
                    <a:pt x="1230" y="1282"/>
                    <a:pt x="1225" y="1286"/>
                  </a:cubicBezTo>
                  <a:cubicBezTo>
                    <a:pt x="1224" y="1288"/>
                    <a:pt x="1220" y="1289"/>
                    <a:pt x="1218" y="1291"/>
                  </a:cubicBezTo>
                  <a:cubicBezTo>
                    <a:pt x="1217" y="1292"/>
                    <a:pt x="1217" y="1295"/>
                    <a:pt x="1216" y="1297"/>
                  </a:cubicBezTo>
                  <a:cubicBezTo>
                    <a:pt x="1217" y="1296"/>
                    <a:pt x="1214" y="1297"/>
                    <a:pt x="1214" y="1297"/>
                  </a:cubicBezTo>
                  <a:cubicBezTo>
                    <a:pt x="1208" y="1302"/>
                    <a:pt x="1205" y="1307"/>
                    <a:pt x="1203" y="1310"/>
                  </a:cubicBezTo>
                  <a:cubicBezTo>
                    <a:pt x="1189" y="1324"/>
                    <a:pt x="1171" y="1338"/>
                    <a:pt x="1152" y="1352"/>
                  </a:cubicBezTo>
                  <a:cubicBezTo>
                    <a:pt x="1149" y="1355"/>
                    <a:pt x="1145" y="1358"/>
                    <a:pt x="1142" y="1361"/>
                  </a:cubicBezTo>
                  <a:cubicBezTo>
                    <a:pt x="1138" y="1364"/>
                    <a:pt x="1134" y="1366"/>
                    <a:pt x="1130" y="1369"/>
                  </a:cubicBezTo>
                  <a:cubicBezTo>
                    <a:pt x="1127" y="1371"/>
                    <a:pt x="1124" y="1372"/>
                    <a:pt x="1122" y="1374"/>
                  </a:cubicBezTo>
                  <a:cubicBezTo>
                    <a:pt x="1119" y="1376"/>
                    <a:pt x="1116" y="1378"/>
                    <a:pt x="1114" y="1380"/>
                  </a:cubicBezTo>
                  <a:cubicBezTo>
                    <a:pt x="1111" y="1382"/>
                    <a:pt x="1109" y="1384"/>
                    <a:pt x="1106" y="1386"/>
                  </a:cubicBezTo>
                  <a:cubicBezTo>
                    <a:pt x="1103" y="1388"/>
                    <a:pt x="1099" y="1389"/>
                    <a:pt x="1097" y="1391"/>
                  </a:cubicBezTo>
                  <a:cubicBezTo>
                    <a:pt x="1094" y="1393"/>
                    <a:pt x="1091" y="1395"/>
                    <a:pt x="1088" y="1397"/>
                  </a:cubicBezTo>
                  <a:cubicBezTo>
                    <a:pt x="1085" y="1399"/>
                    <a:pt x="1082" y="1401"/>
                    <a:pt x="1078" y="1403"/>
                  </a:cubicBezTo>
                  <a:cubicBezTo>
                    <a:pt x="1075" y="1405"/>
                    <a:pt x="1074" y="1405"/>
                    <a:pt x="1071" y="1406"/>
                  </a:cubicBezTo>
                  <a:cubicBezTo>
                    <a:pt x="1070" y="1407"/>
                    <a:pt x="1068" y="1409"/>
                    <a:pt x="1064" y="1411"/>
                  </a:cubicBezTo>
                  <a:cubicBezTo>
                    <a:pt x="1061" y="1413"/>
                    <a:pt x="1058" y="1413"/>
                    <a:pt x="1055" y="1415"/>
                  </a:cubicBezTo>
                  <a:cubicBezTo>
                    <a:pt x="1049" y="1419"/>
                    <a:pt x="1044" y="1423"/>
                    <a:pt x="1038" y="1426"/>
                  </a:cubicBezTo>
                  <a:cubicBezTo>
                    <a:pt x="1034" y="1428"/>
                    <a:pt x="1030" y="1429"/>
                    <a:pt x="1025" y="1430"/>
                  </a:cubicBezTo>
                  <a:cubicBezTo>
                    <a:pt x="1019" y="1433"/>
                    <a:pt x="1012" y="1436"/>
                    <a:pt x="1006" y="1438"/>
                  </a:cubicBezTo>
                  <a:cubicBezTo>
                    <a:pt x="1000" y="1441"/>
                    <a:pt x="995" y="1443"/>
                    <a:pt x="990" y="1445"/>
                  </a:cubicBezTo>
                  <a:cubicBezTo>
                    <a:pt x="986" y="1447"/>
                    <a:pt x="986" y="1448"/>
                    <a:pt x="983" y="1449"/>
                  </a:cubicBezTo>
                  <a:cubicBezTo>
                    <a:pt x="973" y="1452"/>
                    <a:pt x="964" y="1454"/>
                    <a:pt x="956" y="1457"/>
                  </a:cubicBezTo>
                  <a:cubicBezTo>
                    <a:pt x="953" y="1459"/>
                    <a:pt x="950" y="1461"/>
                    <a:pt x="947" y="1462"/>
                  </a:cubicBezTo>
                  <a:cubicBezTo>
                    <a:pt x="944" y="1463"/>
                    <a:pt x="940" y="1463"/>
                    <a:pt x="937" y="1464"/>
                  </a:cubicBezTo>
                  <a:cubicBezTo>
                    <a:pt x="933" y="1465"/>
                    <a:pt x="930" y="1467"/>
                    <a:pt x="926" y="1468"/>
                  </a:cubicBezTo>
                  <a:cubicBezTo>
                    <a:pt x="922" y="1469"/>
                    <a:pt x="917" y="1470"/>
                    <a:pt x="912" y="1471"/>
                  </a:cubicBezTo>
                  <a:cubicBezTo>
                    <a:pt x="892" y="1475"/>
                    <a:pt x="876" y="1481"/>
                    <a:pt x="858" y="1483"/>
                  </a:cubicBezTo>
                  <a:cubicBezTo>
                    <a:pt x="853" y="1484"/>
                    <a:pt x="846" y="1485"/>
                    <a:pt x="840" y="1486"/>
                  </a:cubicBezTo>
                  <a:cubicBezTo>
                    <a:pt x="837" y="1487"/>
                    <a:pt x="833" y="1486"/>
                    <a:pt x="830" y="1486"/>
                  </a:cubicBezTo>
                  <a:cubicBezTo>
                    <a:pt x="827" y="1486"/>
                    <a:pt x="825" y="1487"/>
                    <a:pt x="822" y="1487"/>
                  </a:cubicBezTo>
                  <a:cubicBezTo>
                    <a:pt x="819" y="1488"/>
                    <a:pt x="815" y="1487"/>
                    <a:pt x="812" y="1487"/>
                  </a:cubicBezTo>
                  <a:cubicBezTo>
                    <a:pt x="809" y="1487"/>
                    <a:pt x="805" y="1488"/>
                    <a:pt x="801" y="1488"/>
                  </a:cubicBezTo>
                  <a:cubicBezTo>
                    <a:pt x="797" y="1488"/>
                    <a:pt x="794" y="1488"/>
                    <a:pt x="790" y="1488"/>
                  </a:cubicBezTo>
                  <a:cubicBezTo>
                    <a:pt x="782" y="1489"/>
                    <a:pt x="775" y="1489"/>
                    <a:pt x="769" y="1489"/>
                  </a:cubicBezTo>
                  <a:cubicBezTo>
                    <a:pt x="764" y="1489"/>
                    <a:pt x="761" y="1489"/>
                    <a:pt x="758" y="1489"/>
                  </a:cubicBezTo>
                  <a:cubicBezTo>
                    <a:pt x="754" y="1490"/>
                    <a:pt x="751" y="1490"/>
                    <a:pt x="749" y="1490"/>
                  </a:cubicBezTo>
                  <a:cubicBezTo>
                    <a:pt x="743" y="1491"/>
                    <a:pt x="739" y="1492"/>
                    <a:pt x="733" y="1493"/>
                  </a:cubicBezTo>
                  <a:cubicBezTo>
                    <a:pt x="733" y="1499"/>
                    <a:pt x="741" y="1502"/>
                    <a:pt x="736" y="1507"/>
                  </a:cubicBezTo>
                  <a:cubicBezTo>
                    <a:pt x="728" y="1507"/>
                    <a:pt x="721" y="1507"/>
                    <a:pt x="716" y="1506"/>
                  </a:cubicBezTo>
                  <a:cubicBezTo>
                    <a:pt x="714" y="1503"/>
                    <a:pt x="714" y="1504"/>
                    <a:pt x="716" y="1501"/>
                  </a:cubicBezTo>
                  <a:cubicBezTo>
                    <a:pt x="711" y="1501"/>
                    <a:pt x="705" y="1499"/>
                    <a:pt x="700" y="1498"/>
                  </a:cubicBezTo>
                  <a:cubicBezTo>
                    <a:pt x="695" y="1497"/>
                    <a:pt x="689" y="1496"/>
                    <a:pt x="682" y="1496"/>
                  </a:cubicBezTo>
                  <a:cubicBezTo>
                    <a:pt x="679" y="1496"/>
                    <a:pt x="678" y="1497"/>
                    <a:pt x="676" y="1497"/>
                  </a:cubicBezTo>
                  <a:cubicBezTo>
                    <a:pt x="673" y="1498"/>
                    <a:pt x="670" y="1497"/>
                    <a:pt x="668" y="1498"/>
                  </a:cubicBezTo>
                  <a:cubicBezTo>
                    <a:pt x="663" y="1499"/>
                    <a:pt x="665" y="1502"/>
                    <a:pt x="664" y="1503"/>
                  </a:cubicBezTo>
                  <a:cubicBezTo>
                    <a:pt x="660" y="1505"/>
                    <a:pt x="656" y="1505"/>
                    <a:pt x="652" y="1505"/>
                  </a:cubicBezTo>
                  <a:cubicBezTo>
                    <a:pt x="647" y="1505"/>
                    <a:pt x="642" y="1504"/>
                    <a:pt x="637" y="1504"/>
                  </a:cubicBezTo>
                  <a:cubicBezTo>
                    <a:pt x="633" y="1503"/>
                    <a:pt x="624" y="1503"/>
                    <a:pt x="623" y="1503"/>
                  </a:cubicBezTo>
                  <a:cubicBezTo>
                    <a:pt x="622" y="1503"/>
                    <a:pt x="614" y="1509"/>
                    <a:pt x="614" y="1509"/>
                  </a:cubicBezTo>
                  <a:cubicBezTo>
                    <a:pt x="611" y="1512"/>
                    <a:pt x="613" y="1515"/>
                    <a:pt x="614" y="1516"/>
                  </a:cubicBezTo>
                  <a:cubicBezTo>
                    <a:pt x="614" y="1517"/>
                    <a:pt x="611" y="1517"/>
                    <a:pt x="611" y="1518"/>
                  </a:cubicBezTo>
                  <a:cubicBezTo>
                    <a:pt x="611" y="1521"/>
                    <a:pt x="614" y="1523"/>
                    <a:pt x="610" y="1524"/>
                  </a:cubicBezTo>
                  <a:cubicBezTo>
                    <a:pt x="618" y="1526"/>
                    <a:pt x="623" y="1531"/>
                    <a:pt x="633" y="1533"/>
                  </a:cubicBezTo>
                  <a:cubicBezTo>
                    <a:pt x="635" y="1533"/>
                    <a:pt x="642" y="1533"/>
                    <a:pt x="649" y="1533"/>
                  </a:cubicBezTo>
                  <a:cubicBezTo>
                    <a:pt x="657" y="1534"/>
                    <a:pt x="659" y="1534"/>
                    <a:pt x="666" y="1533"/>
                  </a:cubicBezTo>
                  <a:cubicBezTo>
                    <a:pt x="670" y="1533"/>
                    <a:pt x="673" y="1532"/>
                    <a:pt x="677" y="1532"/>
                  </a:cubicBezTo>
                  <a:cubicBezTo>
                    <a:pt x="683" y="1532"/>
                    <a:pt x="689" y="1533"/>
                    <a:pt x="693" y="1533"/>
                  </a:cubicBezTo>
                  <a:cubicBezTo>
                    <a:pt x="699" y="1532"/>
                    <a:pt x="703" y="1529"/>
                    <a:pt x="708" y="1529"/>
                  </a:cubicBezTo>
                  <a:cubicBezTo>
                    <a:pt x="709" y="1529"/>
                    <a:pt x="715" y="1530"/>
                    <a:pt x="718" y="1530"/>
                  </a:cubicBezTo>
                  <a:cubicBezTo>
                    <a:pt x="722" y="1530"/>
                    <a:pt x="725" y="1530"/>
                    <a:pt x="727" y="1530"/>
                  </a:cubicBezTo>
                  <a:cubicBezTo>
                    <a:pt x="730" y="1529"/>
                    <a:pt x="733" y="1529"/>
                    <a:pt x="737" y="1529"/>
                  </a:cubicBezTo>
                  <a:cubicBezTo>
                    <a:pt x="748" y="1529"/>
                    <a:pt x="759" y="1527"/>
                    <a:pt x="768" y="1527"/>
                  </a:cubicBezTo>
                  <a:cubicBezTo>
                    <a:pt x="772" y="1526"/>
                    <a:pt x="776" y="1527"/>
                    <a:pt x="780" y="1526"/>
                  </a:cubicBezTo>
                  <a:cubicBezTo>
                    <a:pt x="785" y="1525"/>
                    <a:pt x="789" y="1524"/>
                    <a:pt x="792" y="1523"/>
                  </a:cubicBezTo>
                  <a:cubicBezTo>
                    <a:pt x="800" y="1522"/>
                    <a:pt x="803" y="1524"/>
                    <a:pt x="805" y="1523"/>
                  </a:cubicBezTo>
                  <a:cubicBezTo>
                    <a:pt x="809" y="1523"/>
                    <a:pt x="812" y="1521"/>
                    <a:pt x="817" y="1520"/>
                  </a:cubicBezTo>
                  <a:cubicBezTo>
                    <a:pt x="827" y="1517"/>
                    <a:pt x="837" y="1517"/>
                    <a:pt x="843" y="1516"/>
                  </a:cubicBezTo>
                  <a:cubicBezTo>
                    <a:pt x="846" y="1515"/>
                    <a:pt x="850" y="1513"/>
                    <a:pt x="855" y="1511"/>
                  </a:cubicBezTo>
                  <a:cubicBezTo>
                    <a:pt x="855" y="1511"/>
                    <a:pt x="858" y="1511"/>
                    <a:pt x="861" y="1510"/>
                  </a:cubicBezTo>
                  <a:cubicBezTo>
                    <a:pt x="864" y="1510"/>
                    <a:pt x="868" y="1509"/>
                    <a:pt x="869" y="1508"/>
                  </a:cubicBezTo>
                  <a:cubicBezTo>
                    <a:pt x="872" y="1507"/>
                    <a:pt x="874" y="1505"/>
                    <a:pt x="877" y="1504"/>
                  </a:cubicBezTo>
                  <a:cubicBezTo>
                    <a:pt x="880" y="1503"/>
                    <a:pt x="883" y="1504"/>
                    <a:pt x="887" y="1503"/>
                  </a:cubicBezTo>
                  <a:cubicBezTo>
                    <a:pt x="893" y="1501"/>
                    <a:pt x="897" y="1498"/>
                    <a:pt x="902" y="1497"/>
                  </a:cubicBezTo>
                  <a:cubicBezTo>
                    <a:pt x="908" y="1496"/>
                    <a:pt x="908" y="1499"/>
                    <a:pt x="915" y="1497"/>
                  </a:cubicBezTo>
                  <a:cubicBezTo>
                    <a:pt x="921" y="1494"/>
                    <a:pt x="914" y="1495"/>
                    <a:pt x="918" y="1492"/>
                  </a:cubicBezTo>
                  <a:cubicBezTo>
                    <a:pt x="923" y="1491"/>
                    <a:pt x="924" y="1492"/>
                    <a:pt x="929" y="1491"/>
                  </a:cubicBezTo>
                  <a:cubicBezTo>
                    <a:pt x="931" y="1491"/>
                    <a:pt x="931" y="1489"/>
                    <a:pt x="934" y="1488"/>
                  </a:cubicBezTo>
                  <a:cubicBezTo>
                    <a:pt x="937" y="1488"/>
                    <a:pt x="937" y="1489"/>
                    <a:pt x="940" y="1487"/>
                  </a:cubicBezTo>
                  <a:cubicBezTo>
                    <a:pt x="944" y="1486"/>
                    <a:pt x="944" y="1484"/>
                    <a:pt x="948" y="1483"/>
                  </a:cubicBezTo>
                  <a:cubicBezTo>
                    <a:pt x="951" y="1482"/>
                    <a:pt x="956" y="1482"/>
                    <a:pt x="958" y="1482"/>
                  </a:cubicBezTo>
                  <a:cubicBezTo>
                    <a:pt x="971" y="1478"/>
                    <a:pt x="977" y="1473"/>
                    <a:pt x="984" y="1470"/>
                  </a:cubicBezTo>
                  <a:cubicBezTo>
                    <a:pt x="992" y="1467"/>
                    <a:pt x="994" y="1468"/>
                    <a:pt x="997" y="1467"/>
                  </a:cubicBezTo>
                  <a:cubicBezTo>
                    <a:pt x="1001" y="1465"/>
                    <a:pt x="1003" y="1462"/>
                    <a:pt x="1007" y="1460"/>
                  </a:cubicBezTo>
                  <a:cubicBezTo>
                    <a:pt x="1011" y="1459"/>
                    <a:pt x="1017" y="1458"/>
                    <a:pt x="1021" y="1456"/>
                  </a:cubicBezTo>
                  <a:cubicBezTo>
                    <a:pt x="1024" y="1455"/>
                    <a:pt x="1036" y="1448"/>
                    <a:pt x="1039" y="1447"/>
                  </a:cubicBezTo>
                  <a:cubicBezTo>
                    <a:pt x="1043" y="1444"/>
                    <a:pt x="1046" y="1441"/>
                    <a:pt x="1050" y="1439"/>
                  </a:cubicBezTo>
                  <a:cubicBezTo>
                    <a:pt x="1050" y="1439"/>
                    <a:pt x="1055" y="1439"/>
                    <a:pt x="1056" y="1438"/>
                  </a:cubicBezTo>
                  <a:cubicBezTo>
                    <a:pt x="1059" y="1437"/>
                    <a:pt x="1063" y="1436"/>
                    <a:pt x="1066" y="1434"/>
                  </a:cubicBezTo>
                  <a:cubicBezTo>
                    <a:pt x="1069" y="1432"/>
                    <a:pt x="1072" y="1431"/>
                    <a:pt x="1075" y="1429"/>
                  </a:cubicBezTo>
                  <a:cubicBezTo>
                    <a:pt x="1082" y="1425"/>
                    <a:pt x="1088" y="1420"/>
                    <a:pt x="1096" y="1416"/>
                  </a:cubicBezTo>
                  <a:cubicBezTo>
                    <a:pt x="1102" y="1412"/>
                    <a:pt x="1108" y="1410"/>
                    <a:pt x="1114" y="1406"/>
                  </a:cubicBezTo>
                  <a:cubicBezTo>
                    <a:pt x="1117" y="1404"/>
                    <a:pt x="1119" y="1400"/>
                    <a:pt x="1123" y="1398"/>
                  </a:cubicBezTo>
                  <a:cubicBezTo>
                    <a:pt x="1129" y="1394"/>
                    <a:pt x="1136" y="1390"/>
                    <a:pt x="1142" y="1386"/>
                  </a:cubicBezTo>
                  <a:cubicBezTo>
                    <a:pt x="1149" y="1382"/>
                    <a:pt x="1156" y="1378"/>
                    <a:pt x="1163" y="1372"/>
                  </a:cubicBezTo>
                  <a:cubicBezTo>
                    <a:pt x="1166" y="1369"/>
                    <a:pt x="1167" y="1367"/>
                    <a:pt x="1170" y="1365"/>
                  </a:cubicBezTo>
                  <a:cubicBezTo>
                    <a:pt x="1172" y="1363"/>
                    <a:pt x="1174" y="1363"/>
                    <a:pt x="1177" y="1361"/>
                  </a:cubicBezTo>
                  <a:cubicBezTo>
                    <a:pt x="1180" y="1359"/>
                    <a:pt x="1183" y="1355"/>
                    <a:pt x="1185" y="1354"/>
                  </a:cubicBezTo>
                  <a:cubicBezTo>
                    <a:pt x="1191" y="1350"/>
                    <a:pt x="1195" y="1345"/>
                    <a:pt x="1201" y="1341"/>
                  </a:cubicBezTo>
                  <a:cubicBezTo>
                    <a:pt x="1205" y="1337"/>
                    <a:pt x="1209" y="1334"/>
                    <a:pt x="1213" y="1331"/>
                  </a:cubicBezTo>
                  <a:cubicBezTo>
                    <a:pt x="1217" y="1327"/>
                    <a:pt x="1221" y="1324"/>
                    <a:pt x="1224" y="1320"/>
                  </a:cubicBezTo>
                  <a:cubicBezTo>
                    <a:pt x="1223" y="1318"/>
                    <a:pt x="1222" y="1316"/>
                    <a:pt x="1230" y="1309"/>
                  </a:cubicBezTo>
                  <a:cubicBezTo>
                    <a:pt x="1234" y="1308"/>
                    <a:pt x="1234" y="1307"/>
                    <a:pt x="1234" y="1310"/>
                  </a:cubicBezTo>
                  <a:cubicBezTo>
                    <a:pt x="1242" y="1304"/>
                    <a:pt x="1244" y="1300"/>
                    <a:pt x="1247" y="1296"/>
                  </a:cubicBezTo>
                  <a:cubicBezTo>
                    <a:pt x="1249" y="1292"/>
                    <a:pt x="1251" y="1288"/>
                    <a:pt x="1256" y="1282"/>
                  </a:cubicBezTo>
                  <a:cubicBezTo>
                    <a:pt x="1259" y="1282"/>
                    <a:pt x="1267" y="1281"/>
                    <a:pt x="1269" y="1273"/>
                  </a:cubicBezTo>
                  <a:cubicBezTo>
                    <a:pt x="1267" y="1275"/>
                    <a:pt x="1265" y="1277"/>
                    <a:pt x="1263" y="1278"/>
                  </a:cubicBezTo>
                  <a:cubicBezTo>
                    <a:pt x="1268" y="1266"/>
                    <a:pt x="1277" y="1265"/>
                    <a:pt x="1283" y="1260"/>
                  </a:cubicBezTo>
                  <a:cubicBezTo>
                    <a:pt x="1287" y="1251"/>
                    <a:pt x="1298" y="1242"/>
                    <a:pt x="1305" y="1232"/>
                  </a:cubicBezTo>
                  <a:cubicBezTo>
                    <a:pt x="1306" y="1230"/>
                    <a:pt x="1307" y="1227"/>
                    <a:pt x="1308" y="1225"/>
                  </a:cubicBezTo>
                  <a:cubicBezTo>
                    <a:pt x="1315" y="1216"/>
                    <a:pt x="1322" y="1208"/>
                    <a:pt x="1330" y="1197"/>
                  </a:cubicBezTo>
                  <a:cubicBezTo>
                    <a:pt x="1334" y="1191"/>
                    <a:pt x="1337" y="1187"/>
                    <a:pt x="1340" y="1182"/>
                  </a:cubicBezTo>
                  <a:cubicBezTo>
                    <a:pt x="1342" y="1179"/>
                    <a:pt x="1342" y="1178"/>
                    <a:pt x="1344" y="1175"/>
                  </a:cubicBezTo>
                  <a:cubicBezTo>
                    <a:pt x="1345" y="1173"/>
                    <a:pt x="1346" y="1173"/>
                    <a:pt x="1348" y="1170"/>
                  </a:cubicBezTo>
                  <a:cubicBezTo>
                    <a:pt x="1350" y="1165"/>
                    <a:pt x="1351" y="1161"/>
                    <a:pt x="1353" y="1156"/>
                  </a:cubicBezTo>
                  <a:cubicBezTo>
                    <a:pt x="1355" y="1154"/>
                    <a:pt x="1358" y="1150"/>
                    <a:pt x="1359" y="1148"/>
                  </a:cubicBezTo>
                  <a:cubicBezTo>
                    <a:pt x="1363" y="1143"/>
                    <a:pt x="1365" y="1137"/>
                    <a:pt x="1368" y="1132"/>
                  </a:cubicBezTo>
                  <a:cubicBezTo>
                    <a:pt x="1372" y="1124"/>
                    <a:pt x="1378" y="1114"/>
                    <a:pt x="1380" y="1110"/>
                  </a:cubicBezTo>
                  <a:cubicBezTo>
                    <a:pt x="1381" y="1108"/>
                    <a:pt x="1381" y="1105"/>
                    <a:pt x="1382" y="1102"/>
                  </a:cubicBezTo>
                  <a:cubicBezTo>
                    <a:pt x="1384" y="1098"/>
                    <a:pt x="1388" y="1095"/>
                    <a:pt x="1390" y="1090"/>
                  </a:cubicBezTo>
                  <a:cubicBezTo>
                    <a:pt x="1391" y="1087"/>
                    <a:pt x="1392" y="1083"/>
                    <a:pt x="1393" y="1080"/>
                  </a:cubicBezTo>
                  <a:cubicBezTo>
                    <a:pt x="1396" y="1075"/>
                    <a:pt x="1399" y="1070"/>
                    <a:pt x="1402" y="1064"/>
                  </a:cubicBezTo>
                  <a:cubicBezTo>
                    <a:pt x="1404" y="1056"/>
                    <a:pt x="1407" y="1052"/>
                    <a:pt x="1409" y="1045"/>
                  </a:cubicBezTo>
                  <a:cubicBezTo>
                    <a:pt x="1411" y="1041"/>
                    <a:pt x="1410" y="1039"/>
                    <a:pt x="1412" y="1035"/>
                  </a:cubicBezTo>
                  <a:cubicBezTo>
                    <a:pt x="1414" y="1027"/>
                    <a:pt x="1417" y="1018"/>
                    <a:pt x="1421" y="1010"/>
                  </a:cubicBezTo>
                  <a:cubicBezTo>
                    <a:pt x="1424" y="1002"/>
                    <a:pt x="1427" y="994"/>
                    <a:pt x="1429" y="987"/>
                  </a:cubicBezTo>
                  <a:cubicBezTo>
                    <a:pt x="1429" y="984"/>
                    <a:pt x="1429" y="981"/>
                    <a:pt x="1429" y="978"/>
                  </a:cubicBezTo>
                  <a:cubicBezTo>
                    <a:pt x="1430" y="975"/>
                    <a:pt x="1433" y="970"/>
                    <a:pt x="1434" y="967"/>
                  </a:cubicBezTo>
                  <a:cubicBezTo>
                    <a:pt x="1437" y="957"/>
                    <a:pt x="1437" y="946"/>
                    <a:pt x="1440" y="937"/>
                  </a:cubicBezTo>
                  <a:cubicBezTo>
                    <a:pt x="1440" y="933"/>
                    <a:pt x="1442" y="931"/>
                    <a:pt x="1443" y="927"/>
                  </a:cubicBezTo>
                  <a:cubicBezTo>
                    <a:pt x="1444" y="924"/>
                    <a:pt x="1444" y="921"/>
                    <a:pt x="1444" y="917"/>
                  </a:cubicBezTo>
                  <a:cubicBezTo>
                    <a:pt x="1445" y="911"/>
                    <a:pt x="1448" y="905"/>
                    <a:pt x="1449" y="899"/>
                  </a:cubicBezTo>
                  <a:cubicBezTo>
                    <a:pt x="1449" y="895"/>
                    <a:pt x="1450" y="890"/>
                    <a:pt x="1451" y="883"/>
                  </a:cubicBezTo>
                  <a:cubicBezTo>
                    <a:pt x="1451" y="877"/>
                    <a:pt x="1452" y="871"/>
                    <a:pt x="1453" y="865"/>
                  </a:cubicBezTo>
                  <a:cubicBezTo>
                    <a:pt x="1453" y="860"/>
                    <a:pt x="1455" y="855"/>
                    <a:pt x="1455" y="853"/>
                  </a:cubicBezTo>
                  <a:cubicBezTo>
                    <a:pt x="1455" y="848"/>
                    <a:pt x="1453" y="849"/>
                    <a:pt x="1453" y="844"/>
                  </a:cubicBezTo>
                  <a:cubicBezTo>
                    <a:pt x="1454" y="841"/>
                    <a:pt x="1455" y="838"/>
                    <a:pt x="1456" y="834"/>
                  </a:cubicBezTo>
                  <a:cubicBezTo>
                    <a:pt x="1458" y="825"/>
                    <a:pt x="1459" y="817"/>
                    <a:pt x="1459" y="809"/>
                  </a:cubicBezTo>
                  <a:cubicBezTo>
                    <a:pt x="1459" y="801"/>
                    <a:pt x="1458" y="792"/>
                    <a:pt x="1459" y="781"/>
                  </a:cubicBezTo>
                  <a:cubicBezTo>
                    <a:pt x="1459" y="779"/>
                    <a:pt x="1459" y="776"/>
                    <a:pt x="1459" y="774"/>
                  </a:cubicBezTo>
                  <a:cubicBezTo>
                    <a:pt x="1459" y="771"/>
                    <a:pt x="1459" y="769"/>
                    <a:pt x="1459" y="767"/>
                  </a:cubicBezTo>
                  <a:cubicBezTo>
                    <a:pt x="1460" y="762"/>
                    <a:pt x="1460" y="756"/>
                    <a:pt x="1460" y="751"/>
                  </a:cubicBezTo>
                  <a:cubicBezTo>
                    <a:pt x="1460" y="746"/>
                    <a:pt x="1460" y="741"/>
                    <a:pt x="1460" y="736"/>
                  </a:cubicBezTo>
                  <a:cubicBezTo>
                    <a:pt x="1459" y="731"/>
                    <a:pt x="1459" y="726"/>
                    <a:pt x="1459" y="721"/>
                  </a:cubicBezTo>
                  <a:cubicBezTo>
                    <a:pt x="1458" y="711"/>
                    <a:pt x="1457" y="702"/>
                    <a:pt x="1457" y="698"/>
                  </a:cubicBezTo>
                  <a:cubicBezTo>
                    <a:pt x="1456" y="695"/>
                    <a:pt x="1453" y="694"/>
                    <a:pt x="1453" y="690"/>
                  </a:cubicBezTo>
                  <a:cubicBezTo>
                    <a:pt x="1455" y="691"/>
                    <a:pt x="1455" y="688"/>
                    <a:pt x="1455" y="684"/>
                  </a:cubicBezTo>
                  <a:cubicBezTo>
                    <a:pt x="1455" y="685"/>
                    <a:pt x="1454" y="674"/>
                    <a:pt x="1454" y="676"/>
                  </a:cubicBezTo>
                  <a:cubicBezTo>
                    <a:pt x="1453" y="669"/>
                    <a:pt x="1451" y="668"/>
                    <a:pt x="1450" y="662"/>
                  </a:cubicBezTo>
                  <a:cubicBezTo>
                    <a:pt x="1450" y="658"/>
                    <a:pt x="1451" y="653"/>
                    <a:pt x="1451" y="648"/>
                  </a:cubicBezTo>
                  <a:cubicBezTo>
                    <a:pt x="1450" y="645"/>
                    <a:pt x="1448" y="638"/>
                    <a:pt x="1447" y="634"/>
                  </a:cubicBezTo>
                  <a:cubicBezTo>
                    <a:pt x="1447" y="631"/>
                    <a:pt x="1446" y="630"/>
                    <a:pt x="1445" y="626"/>
                  </a:cubicBezTo>
                  <a:cubicBezTo>
                    <a:pt x="1445" y="623"/>
                    <a:pt x="1446" y="622"/>
                    <a:pt x="1446" y="618"/>
                  </a:cubicBezTo>
                  <a:cubicBezTo>
                    <a:pt x="1445" y="614"/>
                    <a:pt x="1443" y="608"/>
                    <a:pt x="1441" y="602"/>
                  </a:cubicBezTo>
                  <a:cubicBezTo>
                    <a:pt x="1440" y="596"/>
                    <a:pt x="1439" y="590"/>
                    <a:pt x="1437" y="583"/>
                  </a:cubicBezTo>
                  <a:cubicBezTo>
                    <a:pt x="1435" y="577"/>
                    <a:pt x="1434" y="570"/>
                    <a:pt x="1432" y="563"/>
                  </a:cubicBezTo>
                  <a:cubicBezTo>
                    <a:pt x="1430" y="557"/>
                    <a:pt x="1429" y="550"/>
                    <a:pt x="1426" y="543"/>
                  </a:cubicBezTo>
                  <a:cubicBezTo>
                    <a:pt x="1424" y="537"/>
                    <a:pt x="1422" y="530"/>
                    <a:pt x="1419" y="524"/>
                  </a:cubicBezTo>
                  <a:cubicBezTo>
                    <a:pt x="1418" y="521"/>
                    <a:pt x="1415" y="517"/>
                    <a:pt x="1414" y="513"/>
                  </a:cubicBezTo>
                  <a:cubicBezTo>
                    <a:pt x="1413" y="511"/>
                    <a:pt x="1414" y="510"/>
                    <a:pt x="1413" y="507"/>
                  </a:cubicBezTo>
                  <a:cubicBezTo>
                    <a:pt x="1410" y="499"/>
                    <a:pt x="1408" y="493"/>
                    <a:pt x="1405" y="488"/>
                  </a:cubicBezTo>
                  <a:cubicBezTo>
                    <a:pt x="1402" y="482"/>
                    <a:pt x="1400" y="477"/>
                    <a:pt x="1398" y="472"/>
                  </a:cubicBezTo>
                  <a:cubicBezTo>
                    <a:pt x="1397" y="469"/>
                    <a:pt x="1398" y="466"/>
                    <a:pt x="1397" y="463"/>
                  </a:cubicBezTo>
                  <a:cubicBezTo>
                    <a:pt x="1394" y="457"/>
                    <a:pt x="1389" y="448"/>
                    <a:pt x="1389" y="447"/>
                  </a:cubicBezTo>
                  <a:cubicBezTo>
                    <a:pt x="1388" y="446"/>
                    <a:pt x="1388" y="444"/>
                    <a:pt x="1387" y="441"/>
                  </a:cubicBezTo>
                  <a:cubicBezTo>
                    <a:pt x="1385" y="437"/>
                    <a:pt x="1381" y="433"/>
                    <a:pt x="1379" y="429"/>
                  </a:cubicBezTo>
                  <a:cubicBezTo>
                    <a:pt x="1376" y="424"/>
                    <a:pt x="1374" y="417"/>
                    <a:pt x="1372" y="412"/>
                  </a:cubicBezTo>
                  <a:cubicBezTo>
                    <a:pt x="1367" y="405"/>
                    <a:pt x="1360" y="401"/>
                    <a:pt x="1358" y="392"/>
                  </a:cubicBezTo>
                  <a:cubicBezTo>
                    <a:pt x="1359" y="391"/>
                    <a:pt x="1361" y="397"/>
                    <a:pt x="1363" y="396"/>
                  </a:cubicBezTo>
                  <a:cubicBezTo>
                    <a:pt x="1357" y="388"/>
                    <a:pt x="1357" y="383"/>
                    <a:pt x="1352" y="375"/>
                  </a:cubicBezTo>
                  <a:cubicBezTo>
                    <a:pt x="1350" y="373"/>
                    <a:pt x="1349" y="376"/>
                    <a:pt x="1347" y="373"/>
                  </a:cubicBezTo>
                  <a:cubicBezTo>
                    <a:pt x="1340" y="364"/>
                    <a:pt x="1337" y="356"/>
                    <a:pt x="1331" y="347"/>
                  </a:cubicBezTo>
                  <a:cubicBezTo>
                    <a:pt x="1327" y="341"/>
                    <a:pt x="1318" y="332"/>
                    <a:pt x="1315" y="326"/>
                  </a:cubicBezTo>
                  <a:cubicBezTo>
                    <a:pt x="1313" y="323"/>
                    <a:pt x="1312" y="317"/>
                    <a:pt x="1309" y="313"/>
                  </a:cubicBezTo>
                  <a:cubicBezTo>
                    <a:pt x="1307" y="311"/>
                    <a:pt x="1304" y="309"/>
                    <a:pt x="1301" y="306"/>
                  </a:cubicBezTo>
                  <a:cubicBezTo>
                    <a:pt x="1299" y="304"/>
                    <a:pt x="1294" y="298"/>
                    <a:pt x="1290" y="292"/>
                  </a:cubicBezTo>
                  <a:cubicBezTo>
                    <a:pt x="1285" y="287"/>
                    <a:pt x="1281" y="282"/>
                    <a:pt x="1281" y="282"/>
                  </a:cubicBezTo>
                  <a:cubicBezTo>
                    <a:pt x="1279" y="279"/>
                    <a:pt x="1280" y="275"/>
                    <a:pt x="1277" y="272"/>
                  </a:cubicBezTo>
                  <a:cubicBezTo>
                    <a:pt x="1276" y="272"/>
                    <a:pt x="1275" y="273"/>
                    <a:pt x="1273" y="272"/>
                  </a:cubicBezTo>
                  <a:cubicBezTo>
                    <a:pt x="1268" y="260"/>
                    <a:pt x="1250" y="243"/>
                    <a:pt x="1239" y="229"/>
                  </a:cubicBezTo>
                  <a:cubicBezTo>
                    <a:pt x="1233" y="225"/>
                    <a:pt x="1238" y="234"/>
                    <a:pt x="1231" y="226"/>
                  </a:cubicBezTo>
                  <a:cubicBezTo>
                    <a:pt x="1228" y="223"/>
                    <a:pt x="1234" y="226"/>
                    <a:pt x="1232" y="222"/>
                  </a:cubicBezTo>
                  <a:cubicBezTo>
                    <a:pt x="1226" y="219"/>
                    <a:pt x="1224" y="213"/>
                    <a:pt x="1219" y="209"/>
                  </a:cubicBezTo>
                  <a:close/>
                  <a:moveTo>
                    <a:pt x="1478" y="1000"/>
                  </a:moveTo>
                  <a:cubicBezTo>
                    <a:pt x="1480" y="1004"/>
                    <a:pt x="1477" y="1014"/>
                    <a:pt x="1474" y="1015"/>
                  </a:cubicBezTo>
                  <a:cubicBezTo>
                    <a:pt x="1473" y="1015"/>
                    <a:pt x="1473" y="1013"/>
                    <a:pt x="1473" y="1010"/>
                  </a:cubicBezTo>
                  <a:cubicBezTo>
                    <a:pt x="1474" y="1007"/>
                    <a:pt x="1475" y="1003"/>
                    <a:pt x="1478" y="1000"/>
                  </a:cubicBezTo>
                  <a:close/>
                  <a:moveTo>
                    <a:pt x="1491" y="958"/>
                  </a:moveTo>
                  <a:cubicBezTo>
                    <a:pt x="1487" y="958"/>
                    <a:pt x="1490" y="943"/>
                    <a:pt x="1493" y="938"/>
                  </a:cubicBezTo>
                  <a:cubicBezTo>
                    <a:pt x="1496" y="942"/>
                    <a:pt x="1491" y="951"/>
                    <a:pt x="1491" y="958"/>
                  </a:cubicBezTo>
                  <a:close/>
                  <a:moveTo>
                    <a:pt x="1508" y="770"/>
                  </a:moveTo>
                  <a:cubicBezTo>
                    <a:pt x="1509" y="777"/>
                    <a:pt x="1508" y="784"/>
                    <a:pt x="1508" y="792"/>
                  </a:cubicBezTo>
                  <a:cubicBezTo>
                    <a:pt x="1506" y="794"/>
                    <a:pt x="1506" y="778"/>
                    <a:pt x="1506" y="776"/>
                  </a:cubicBezTo>
                  <a:cubicBezTo>
                    <a:pt x="1506" y="772"/>
                    <a:pt x="1507" y="769"/>
                    <a:pt x="1508" y="770"/>
                  </a:cubicBezTo>
                  <a:close/>
                  <a:moveTo>
                    <a:pt x="1371" y="341"/>
                  </a:moveTo>
                  <a:cubicBezTo>
                    <a:pt x="1374" y="346"/>
                    <a:pt x="1376" y="350"/>
                    <a:pt x="1377" y="353"/>
                  </a:cubicBezTo>
                  <a:cubicBezTo>
                    <a:pt x="1375" y="354"/>
                    <a:pt x="1365" y="340"/>
                    <a:pt x="1371" y="341"/>
                  </a:cubicBezTo>
                  <a:close/>
                  <a:moveTo>
                    <a:pt x="1127" y="106"/>
                  </a:moveTo>
                  <a:cubicBezTo>
                    <a:pt x="1136" y="112"/>
                    <a:pt x="1136" y="112"/>
                    <a:pt x="1136" y="112"/>
                  </a:cubicBezTo>
                  <a:cubicBezTo>
                    <a:pt x="1137" y="116"/>
                    <a:pt x="1123" y="107"/>
                    <a:pt x="1127" y="106"/>
                  </a:cubicBezTo>
                  <a:close/>
                  <a:moveTo>
                    <a:pt x="1178" y="149"/>
                  </a:moveTo>
                  <a:cubicBezTo>
                    <a:pt x="1177" y="148"/>
                    <a:pt x="1174" y="146"/>
                    <a:pt x="1172" y="144"/>
                  </a:cubicBezTo>
                  <a:cubicBezTo>
                    <a:pt x="1169" y="142"/>
                    <a:pt x="1168" y="141"/>
                    <a:pt x="1170" y="140"/>
                  </a:cubicBezTo>
                  <a:cubicBezTo>
                    <a:pt x="1174" y="142"/>
                    <a:pt x="1180" y="146"/>
                    <a:pt x="1178" y="149"/>
                  </a:cubicBezTo>
                  <a:close/>
                  <a:moveTo>
                    <a:pt x="1284" y="249"/>
                  </a:moveTo>
                  <a:cubicBezTo>
                    <a:pt x="1283" y="249"/>
                    <a:pt x="1281" y="249"/>
                    <a:pt x="1278" y="247"/>
                  </a:cubicBezTo>
                  <a:cubicBezTo>
                    <a:pt x="1276" y="246"/>
                    <a:pt x="1274" y="243"/>
                    <a:pt x="1272" y="240"/>
                  </a:cubicBezTo>
                  <a:cubicBezTo>
                    <a:pt x="1275" y="240"/>
                    <a:pt x="1279" y="242"/>
                    <a:pt x="1284" y="249"/>
                  </a:cubicBezTo>
                  <a:close/>
                  <a:moveTo>
                    <a:pt x="923" y="32"/>
                  </a:moveTo>
                  <a:cubicBezTo>
                    <a:pt x="936" y="37"/>
                    <a:pt x="936" y="37"/>
                    <a:pt x="936" y="37"/>
                  </a:cubicBezTo>
                  <a:cubicBezTo>
                    <a:pt x="936" y="38"/>
                    <a:pt x="936" y="38"/>
                    <a:pt x="936" y="38"/>
                  </a:cubicBezTo>
                  <a:cubicBezTo>
                    <a:pt x="922" y="34"/>
                    <a:pt x="922" y="34"/>
                    <a:pt x="922" y="34"/>
                  </a:cubicBezTo>
                  <a:lnTo>
                    <a:pt x="923" y="32"/>
                  </a:lnTo>
                  <a:close/>
                  <a:moveTo>
                    <a:pt x="979" y="56"/>
                  </a:moveTo>
                  <a:cubicBezTo>
                    <a:pt x="978" y="58"/>
                    <a:pt x="978" y="58"/>
                    <a:pt x="978" y="58"/>
                  </a:cubicBezTo>
                  <a:cubicBezTo>
                    <a:pt x="974" y="57"/>
                    <a:pt x="971" y="55"/>
                    <a:pt x="969" y="54"/>
                  </a:cubicBezTo>
                  <a:cubicBezTo>
                    <a:pt x="971" y="53"/>
                    <a:pt x="975" y="54"/>
                    <a:pt x="979" y="56"/>
                  </a:cubicBezTo>
                  <a:close/>
                  <a:moveTo>
                    <a:pt x="968" y="57"/>
                  </a:moveTo>
                  <a:cubicBezTo>
                    <a:pt x="963" y="60"/>
                    <a:pt x="944" y="52"/>
                    <a:pt x="934" y="50"/>
                  </a:cubicBezTo>
                  <a:cubicBezTo>
                    <a:pt x="934" y="49"/>
                    <a:pt x="937" y="49"/>
                    <a:pt x="937" y="48"/>
                  </a:cubicBezTo>
                  <a:cubicBezTo>
                    <a:pt x="938" y="46"/>
                    <a:pt x="928" y="45"/>
                    <a:pt x="932" y="43"/>
                  </a:cubicBezTo>
                  <a:cubicBezTo>
                    <a:pt x="944" y="47"/>
                    <a:pt x="956" y="50"/>
                    <a:pt x="968" y="57"/>
                  </a:cubicBezTo>
                  <a:close/>
                  <a:moveTo>
                    <a:pt x="890" y="38"/>
                  </a:moveTo>
                  <a:cubicBezTo>
                    <a:pt x="888" y="39"/>
                    <a:pt x="884" y="36"/>
                    <a:pt x="880" y="35"/>
                  </a:cubicBezTo>
                  <a:cubicBezTo>
                    <a:pt x="876" y="34"/>
                    <a:pt x="868" y="33"/>
                    <a:pt x="870" y="31"/>
                  </a:cubicBezTo>
                  <a:cubicBezTo>
                    <a:pt x="875" y="32"/>
                    <a:pt x="892" y="34"/>
                    <a:pt x="890" y="38"/>
                  </a:cubicBezTo>
                  <a:close/>
                  <a:moveTo>
                    <a:pt x="1077" y="117"/>
                  </a:moveTo>
                  <a:cubicBezTo>
                    <a:pt x="1077" y="121"/>
                    <a:pt x="1069" y="114"/>
                    <a:pt x="1068" y="113"/>
                  </a:cubicBezTo>
                  <a:cubicBezTo>
                    <a:pt x="1068" y="111"/>
                    <a:pt x="1077" y="115"/>
                    <a:pt x="1077" y="117"/>
                  </a:cubicBezTo>
                  <a:close/>
                  <a:moveTo>
                    <a:pt x="1352" y="1116"/>
                  </a:moveTo>
                  <a:cubicBezTo>
                    <a:pt x="1349" y="1114"/>
                    <a:pt x="1354" y="1104"/>
                    <a:pt x="1357" y="1098"/>
                  </a:cubicBezTo>
                  <a:cubicBezTo>
                    <a:pt x="1358" y="1097"/>
                    <a:pt x="1359" y="1097"/>
                    <a:pt x="1360" y="1095"/>
                  </a:cubicBezTo>
                  <a:cubicBezTo>
                    <a:pt x="1361" y="1093"/>
                    <a:pt x="1361" y="1092"/>
                    <a:pt x="1362" y="1090"/>
                  </a:cubicBezTo>
                  <a:cubicBezTo>
                    <a:pt x="1364" y="1085"/>
                    <a:pt x="1368" y="1080"/>
                    <a:pt x="1370" y="1072"/>
                  </a:cubicBezTo>
                  <a:cubicBezTo>
                    <a:pt x="1374" y="1069"/>
                    <a:pt x="1369" y="1077"/>
                    <a:pt x="1368" y="1080"/>
                  </a:cubicBezTo>
                  <a:cubicBezTo>
                    <a:pt x="1368" y="1080"/>
                    <a:pt x="1370" y="1080"/>
                    <a:pt x="1370" y="1081"/>
                  </a:cubicBezTo>
                  <a:cubicBezTo>
                    <a:pt x="1369" y="1084"/>
                    <a:pt x="1366" y="1087"/>
                    <a:pt x="1364" y="1091"/>
                  </a:cubicBezTo>
                  <a:cubicBezTo>
                    <a:pt x="1360" y="1098"/>
                    <a:pt x="1357" y="1108"/>
                    <a:pt x="1352" y="1116"/>
                  </a:cubicBezTo>
                  <a:close/>
                  <a:moveTo>
                    <a:pt x="1078" y="127"/>
                  </a:moveTo>
                  <a:cubicBezTo>
                    <a:pt x="1066" y="124"/>
                    <a:pt x="1072" y="115"/>
                    <a:pt x="1078" y="127"/>
                  </a:cubicBezTo>
                  <a:close/>
                  <a:moveTo>
                    <a:pt x="1260" y="278"/>
                  </a:moveTo>
                  <a:cubicBezTo>
                    <a:pt x="1257" y="277"/>
                    <a:pt x="1252" y="273"/>
                    <a:pt x="1247" y="270"/>
                  </a:cubicBezTo>
                  <a:cubicBezTo>
                    <a:pt x="1243" y="266"/>
                    <a:pt x="1238" y="261"/>
                    <a:pt x="1234" y="256"/>
                  </a:cubicBezTo>
                  <a:cubicBezTo>
                    <a:pt x="1234" y="255"/>
                    <a:pt x="1237" y="254"/>
                    <a:pt x="1237" y="253"/>
                  </a:cubicBezTo>
                  <a:cubicBezTo>
                    <a:pt x="1237" y="252"/>
                    <a:pt x="1225" y="241"/>
                    <a:pt x="1231" y="245"/>
                  </a:cubicBezTo>
                  <a:cubicBezTo>
                    <a:pt x="1235" y="246"/>
                    <a:pt x="1235" y="249"/>
                    <a:pt x="1238" y="253"/>
                  </a:cubicBezTo>
                  <a:cubicBezTo>
                    <a:pt x="1244" y="261"/>
                    <a:pt x="1256" y="271"/>
                    <a:pt x="1260" y="278"/>
                  </a:cubicBezTo>
                  <a:close/>
                  <a:moveTo>
                    <a:pt x="1212" y="228"/>
                  </a:moveTo>
                  <a:cubicBezTo>
                    <a:pt x="1212" y="230"/>
                    <a:pt x="1210" y="228"/>
                    <a:pt x="1209" y="229"/>
                  </a:cubicBezTo>
                  <a:cubicBezTo>
                    <a:pt x="1212" y="232"/>
                    <a:pt x="1213" y="230"/>
                    <a:pt x="1218" y="234"/>
                  </a:cubicBezTo>
                  <a:cubicBezTo>
                    <a:pt x="1220" y="236"/>
                    <a:pt x="1224" y="242"/>
                    <a:pt x="1226" y="245"/>
                  </a:cubicBezTo>
                  <a:cubicBezTo>
                    <a:pt x="1224" y="247"/>
                    <a:pt x="1217" y="239"/>
                    <a:pt x="1214" y="237"/>
                  </a:cubicBezTo>
                  <a:cubicBezTo>
                    <a:pt x="1212" y="235"/>
                    <a:pt x="1209" y="232"/>
                    <a:pt x="1205" y="228"/>
                  </a:cubicBezTo>
                  <a:cubicBezTo>
                    <a:pt x="1203" y="227"/>
                    <a:pt x="1201" y="225"/>
                    <a:pt x="1199" y="223"/>
                  </a:cubicBezTo>
                  <a:cubicBezTo>
                    <a:pt x="1198" y="221"/>
                    <a:pt x="1196" y="220"/>
                    <a:pt x="1194" y="219"/>
                  </a:cubicBezTo>
                  <a:cubicBezTo>
                    <a:pt x="1192" y="217"/>
                    <a:pt x="1187" y="213"/>
                    <a:pt x="1186" y="215"/>
                  </a:cubicBezTo>
                  <a:cubicBezTo>
                    <a:pt x="1181" y="212"/>
                    <a:pt x="1184" y="210"/>
                    <a:pt x="1181" y="207"/>
                  </a:cubicBezTo>
                  <a:cubicBezTo>
                    <a:pt x="1177" y="203"/>
                    <a:pt x="1175" y="204"/>
                    <a:pt x="1172" y="202"/>
                  </a:cubicBezTo>
                  <a:cubicBezTo>
                    <a:pt x="1167" y="198"/>
                    <a:pt x="1164" y="193"/>
                    <a:pt x="1159" y="189"/>
                  </a:cubicBezTo>
                  <a:cubicBezTo>
                    <a:pt x="1151" y="183"/>
                    <a:pt x="1143" y="181"/>
                    <a:pt x="1134" y="175"/>
                  </a:cubicBezTo>
                  <a:cubicBezTo>
                    <a:pt x="1125" y="170"/>
                    <a:pt x="1122" y="164"/>
                    <a:pt x="1114" y="159"/>
                  </a:cubicBezTo>
                  <a:cubicBezTo>
                    <a:pt x="1110" y="156"/>
                    <a:pt x="1107" y="156"/>
                    <a:pt x="1103" y="154"/>
                  </a:cubicBezTo>
                  <a:cubicBezTo>
                    <a:pt x="1099" y="152"/>
                    <a:pt x="1099" y="150"/>
                    <a:pt x="1097" y="149"/>
                  </a:cubicBezTo>
                  <a:cubicBezTo>
                    <a:pt x="1094" y="147"/>
                    <a:pt x="1094" y="148"/>
                    <a:pt x="1092" y="146"/>
                  </a:cubicBezTo>
                  <a:cubicBezTo>
                    <a:pt x="1088" y="144"/>
                    <a:pt x="1088" y="143"/>
                    <a:pt x="1086" y="141"/>
                  </a:cubicBezTo>
                  <a:cubicBezTo>
                    <a:pt x="1082" y="139"/>
                    <a:pt x="1078" y="139"/>
                    <a:pt x="1075" y="137"/>
                  </a:cubicBezTo>
                  <a:cubicBezTo>
                    <a:pt x="1070" y="135"/>
                    <a:pt x="1067" y="133"/>
                    <a:pt x="1062" y="131"/>
                  </a:cubicBezTo>
                  <a:cubicBezTo>
                    <a:pt x="1060" y="130"/>
                    <a:pt x="1057" y="129"/>
                    <a:pt x="1055" y="128"/>
                  </a:cubicBezTo>
                  <a:cubicBezTo>
                    <a:pt x="1052" y="127"/>
                    <a:pt x="1048" y="125"/>
                    <a:pt x="1044" y="123"/>
                  </a:cubicBezTo>
                  <a:cubicBezTo>
                    <a:pt x="1042" y="122"/>
                    <a:pt x="1040" y="122"/>
                    <a:pt x="1037" y="120"/>
                  </a:cubicBezTo>
                  <a:cubicBezTo>
                    <a:pt x="1033" y="118"/>
                    <a:pt x="1035" y="117"/>
                    <a:pt x="1031" y="114"/>
                  </a:cubicBezTo>
                  <a:cubicBezTo>
                    <a:pt x="1028" y="114"/>
                    <a:pt x="1025" y="113"/>
                    <a:pt x="1023" y="112"/>
                  </a:cubicBezTo>
                  <a:cubicBezTo>
                    <a:pt x="1020" y="111"/>
                    <a:pt x="1018" y="110"/>
                    <a:pt x="1016" y="110"/>
                  </a:cubicBezTo>
                  <a:cubicBezTo>
                    <a:pt x="1015" y="110"/>
                    <a:pt x="1010" y="108"/>
                    <a:pt x="1005" y="106"/>
                  </a:cubicBezTo>
                  <a:cubicBezTo>
                    <a:pt x="1010" y="103"/>
                    <a:pt x="1004" y="101"/>
                    <a:pt x="999" y="97"/>
                  </a:cubicBezTo>
                  <a:cubicBezTo>
                    <a:pt x="996" y="94"/>
                    <a:pt x="996" y="93"/>
                    <a:pt x="995" y="92"/>
                  </a:cubicBezTo>
                  <a:cubicBezTo>
                    <a:pt x="987" y="88"/>
                    <a:pt x="974" y="87"/>
                    <a:pt x="969" y="81"/>
                  </a:cubicBezTo>
                  <a:cubicBezTo>
                    <a:pt x="972" y="77"/>
                    <a:pt x="978" y="83"/>
                    <a:pt x="982" y="85"/>
                  </a:cubicBezTo>
                  <a:cubicBezTo>
                    <a:pt x="988" y="88"/>
                    <a:pt x="996" y="90"/>
                    <a:pt x="1002" y="94"/>
                  </a:cubicBezTo>
                  <a:cubicBezTo>
                    <a:pt x="1008" y="97"/>
                    <a:pt x="1008" y="98"/>
                    <a:pt x="1018" y="103"/>
                  </a:cubicBezTo>
                  <a:cubicBezTo>
                    <a:pt x="1020" y="104"/>
                    <a:pt x="1023" y="102"/>
                    <a:pt x="1026" y="104"/>
                  </a:cubicBezTo>
                  <a:cubicBezTo>
                    <a:pt x="1030" y="105"/>
                    <a:pt x="1035" y="108"/>
                    <a:pt x="1042" y="112"/>
                  </a:cubicBezTo>
                  <a:cubicBezTo>
                    <a:pt x="1047" y="114"/>
                    <a:pt x="1052" y="117"/>
                    <a:pt x="1058" y="119"/>
                  </a:cubicBezTo>
                  <a:cubicBezTo>
                    <a:pt x="1063" y="122"/>
                    <a:pt x="1068" y="125"/>
                    <a:pt x="1071" y="127"/>
                  </a:cubicBezTo>
                  <a:cubicBezTo>
                    <a:pt x="1074" y="129"/>
                    <a:pt x="1076" y="132"/>
                    <a:pt x="1079" y="134"/>
                  </a:cubicBezTo>
                  <a:cubicBezTo>
                    <a:pt x="1084" y="136"/>
                    <a:pt x="1089" y="136"/>
                    <a:pt x="1094" y="139"/>
                  </a:cubicBezTo>
                  <a:cubicBezTo>
                    <a:pt x="1093" y="138"/>
                    <a:pt x="1096" y="142"/>
                    <a:pt x="1100" y="145"/>
                  </a:cubicBezTo>
                  <a:cubicBezTo>
                    <a:pt x="1104" y="147"/>
                    <a:pt x="1107" y="149"/>
                    <a:pt x="1112" y="151"/>
                  </a:cubicBezTo>
                  <a:cubicBezTo>
                    <a:pt x="1115" y="154"/>
                    <a:pt x="1116" y="155"/>
                    <a:pt x="1118" y="156"/>
                  </a:cubicBezTo>
                  <a:cubicBezTo>
                    <a:pt x="1124" y="160"/>
                    <a:pt x="1131" y="166"/>
                    <a:pt x="1140" y="172"/>
                  </a:cubicBezTo>
                  <a:cubicBezTo>
                    <a:pt x="1142" y="174"/>
                    <a:pt x="1145" y="175"/>
                    <a:pt x="1147" y="177"/>
                  </a:cubicBezTo>
                  <a:cubicBezTo>
                    <a:pt x="1149" y="179"/>
                    <a:pt x="1151" y="180"/>
                    <a:pt x="1154" y="182"/>
                  </a:cubicBezTo>
                  <a:cubicBezTo>
                    <a:pt x="1158" y="186"/>
                    <a:pt x="1163" y="189"/>
                    <a:pt x="1167" y="192"/>
                  </a:cubicBezTo>
                  <a:cubicBezTo>
                    <a:pt x="1170" y="194"/>
                    <a:pt x="1173" y="195"/>
                    <a:pt x="1176" y="197"/>
                  </a:cubicBezTo>
                  <a:cubicBezTo>
                    <a:pt x="1183" y="202"/>
                    <a:pt x="1190" y="209"/>
                    <a:pt x="1197" y="215"/>
                  </a:cubicBezTo>
                  <a:cubicBezTo>
                    <a:pt x="1203" y="219"/>
                    <a:pt x="1208" y="222"/>
                    <a:pt x="1212" y="228"/>
                  </a:cubicBezTo>
                  <a:close/>
                  <a:moveTo>
                    <a:pt x="1288" y="312"/>
                  </a:moveTo>
                  <a:cubicBezTo>
                    <a:pt x="1286" y="314"/>
                    <a:pt x="1278" y="305"/>
                    <a:pt x="1278" y="302"/>
                  </a:cubicBezTo>
                  <a:cubicBezTo>
                    <a:pt x="1280" y="298"/>
                    <a:pt x="1285" y="308"/>
                    <a:pt x="1288" y="312"/>
                  </a:cubicBezTo>
                  <a:close/>
                  <a:moveTo>
                    <a:pt x="965" y="76"/>
                  </a:moveTo>
                  <a:cubicBezTo>
                    <a:pt x="965" y="79"/>
                    <a:pt x="962" y="77"/>
                    <a:pt x="957" y="75"/>
                  </a:cubicBezTo>
                  <a:cubicBezTo>
                    <a:pt x="954" y="74"/>
                    <a:pt x="943" y="71"/>
                    <a:pt x="946" y="69"/>
                  </a:cubicBezTo>
                  <a:cubicBezTo>
                    <a:pt x="952" y="70"/>
                    <a:pt x="956" y="73"/>
                    <a:pt x="965" y="76"/>
                  </a:cubicBezTo>
                  <a:close/>
                  <a:moveTo>
                    <a:pt x="1432" y="785"/>
                  </a:moveTo>
                  <a:cubicBezTo>
                    <a:pt x="1430" y="791"/>
                    <a:pt x="1433" y="795"/>
                    <a:pt x="1433" y="800"/>
                  </a:cubicBezTo>
                  <a:cubicBezTo>
                    <a:pt x="1433" y="803"/>
                    <a:pt x="1431" y="806"/>
                    <a:pt x="1431" y="810"/>
                  </a:cubicBezTo>
                  <a:cubicBezTo>
                    <a:pt x="1430" y="814"/>
                    <a:pt x="1431" y="815"/>
                    <a:pt x="1431" y="818"/>
                  </a:cubicBezTo>
                  <a:cubicBezTo>
                    <a:pt x="1430" y="821"/>
                    <a:pt x="1428" y="824"/>
                    <a:pt x="1428" y="826"/>
                  </a:cubicBezTo>
                  <a:cubicBezTo>
                    <a:pt x="1428" y="829"/>
                    <a:pt x="1429" y="836"/>
                    <a:pt x="1429" y="842"/>
                  </a:cubicBezTo>
                  <a:cubicBezTo>
                    <a:pt x="1429" y="842"/>
                    <a:pt x="1429" y="844"/>
                    <a:pt x="1428" y="846"/>
                  </a:cubicBezTo>
                  <a:cubicBezTo>
                    <a:pt x="1428" y="847"/>
                    <a:pt x="1427" y="849"/>
                    <a:pt x="1427" y="851"/>
                  </a:cubicBezTo>
                  <a:cubicBezTo>
                    <a:pt x="1427" y="853"/>
                    <a:pt x="1429" y="853"/>
                    <a:pt x="1428" y="857"/>
                  </a:cubicBezTo>
                  <a:cubicBezTo>
                    <a:pt x="1428" y="860"/>
                    <a:pt x="1425" y="862"/>
                    <a:pt x="1425" y="865"/>
                  </a:cubicBezTo>
                  <a:cubicBezTo>
                    <a:pt x="1424" y="870"/>
                    <a:pt x="1425" y="877"/>
                    <a:pt x="1424" y="882"/>
                  </a:cubicBezTo>
                  <a:cubicBezTo>
                    <a:pt x="1423" y="886"/>
                    <a:pt x="1421" y="886"/>
                    <a:pt x="1420" y="890"/>
                  </a:cubicBezTo>
                  <a:cubicBezTo>
                    <a:pt x="1418" y="893"/>
                    <a:pt x="1420" y="895"/>
                    <a:pt x="1419" y="898"/>
                  </a:cubicBezTo>
                  <a:cubicBezTo>
                    <a:pt x="1418" y="899"/>
                    <a:pt x="1417" y="899"/>
                    <a:pt x="1416" y="903"/>
                  </a:cubicBezTo>
                  <a:cubicBezTo>
                    <a:pt x="1415" y="910"/>
                    <a:pt x="1416" y="912"/>
                    <a:pt x="1415" y="917"/>
                  </a:cubicBezTo>
                  <a:cubicBezTo>
                    <a:pt x="1414" y="920"/>
                    <a:pt x="1411" y="934"/>
                    <a:pt x="1408" y="941"/>
                  </a:cubicBezTo>
                  <a:cubicBezTo>
                    <a:pt x="1407" y="945"/>
                    <a:pt x="1406" y="945"/>
                    <a:pt x="1405" y="947"/>
                  </a:cubicBezTo>
                  <a:cubicBezTo>
                    <a:pt x="1404" y="951"/>
                    <a:pt x="1404" y="953"/>
                    <a:pt x="1401" y="960"/>
                  </a:cubicBezTo>
                  <a:cubicBezTo>
                    <a:pt x="1398" y="967"/>
                    <a:pt x="1394" y="975"/>
                    <a:pt x="1390" y="987"/>
                  </a:cubicBezTo>
                  <a:cubicBezTo>
                    <a:pt x="1390" y="988"/>
                    <a:pt x="1391" y="989"/>
                    <a:pt x="1390" y="991"/>
                  </a:cubicBezTo>
                  <a:cubicBezTo>
                    <a:pt x="1388" y="994"/>
                    <a:pt x="1388" y="993"/>
                    <a:pt x="1390" y="997"/>
                  </a:cubicBezTo>
                  <a:cubicBezTo>
                    <a:pt x="1389" y="1001"/>
                    <a:pt x="1386" y="1000"/>
                    <a:pt x="1384" y="1003"/>
                  </a:cubicBezTo>
                  <a:cubicBezTo>
                    <a:pt x="1383" y="1007"/>
                    <a:pt x="1383" y="1009"/>
                    <a:pt x="1382" y="1013"/>
                  </a:cubicBezTo>
                  <a:cubicBezTo>
                    <a:pt x="1381" y="1016"/>
                    <a:pt x="1379" y="1018"/>
                    <a:pt x="1377" y="1021"/>
                  </a:cubicBezTo>
                  <a:cubicBezTo>
                    <a:pt x="1374" y="1028"/>
                    <a:pt x="1371" y="1038"/>
                    <a:pt x="1368" y="1043"/>
                  </a:cubicBezTo>
                  <a:cubicBezTo>
                    <a:pt x="1366" y="1047"/>
                    <a:pt x="1362" y="1051"/>
                    <a:pt x="1360" y="1054"/>
                  </a:cubicBezTo>
                  <a:cubicBezTo>
                    <a:pt x="1358" y="1059"/>
                    <a:pt x="1357" y="1064"/>
                    <a:pt x="1354" y="1069"/>
                  </a:cubicBezTo>
                  <a:cubicBezTo>
                    <a:pt x="1353" y="1072"/>
                    <a:pt x="1351" y="1072"/>
                    <a:pt x="1350" y="1075"/>
                  </a:cubicBezTo>
                  <a:cubicBezTo>
                    <a:pt x="1348" y="1079"/>
                    <a:pt x="1348" y="1080"/>
                    <a:pt x="1347" y="1082"/>
                  </a:cubicBezTo>
                  <a:cubicBezTo>
                    <a:pt x="1346" y="1084"/>
                    <a:pt x="1344" y="1085"/>
                    <a:pt x="1343" y="1087"/>
                  </a:cubicBezTo>
                  <a:cubicBezTo>
                    <a:pt x="1337" y="1097"/>
                    <a:pt x="1332" y="1108"/>
                    <a:pt x="1325" y="1119"/>
                  </a:cubicBezTo>
                  <a:cubicBezTo>
                    <a:pt x="1322" y="1124"/>
                    <a:pt x="1317" y="1130"/>
                    <a:pt x="1314" y="1135"/>
                  </a:cubicBezTo>
                  <a:cubicBezTo>
                    <a:pt x="1311" y="1139"/>
                    <a:pt x="1309" y="1144"/>
                    <a:pt x="1303" y="1151"/>
                  </a:cubicBezTo>
                  <a:cubicBezTo>
                    <a:pt x="1302" y="1152"/>
                    <a:pt x="1299" y="1154"/>
                    <a:pt x="1298" y="1156"/>
                  </a:cubicBezTo>
                  <a:cubicBezTo>
                    <a:pt x="1295" y="1160"/>
                    <a:pt x="1296" y="1161"/>
                    <a:pt x="1294" y="1163"/>
                  </a:cubicBezTo>
                  <a:cubicBezTo>
                    <a:pt x="1292" y="1166"/>
                    <a:pt x="1283" y="1177"/>
                    <a:pt x="1278" y="1182"/>
                  </a:cubicBezTo>
                  <a:cubicBezTo>
                    <a:pt x="1277" y="1176"/>
                    <a:pt x="1281" y="1171"/>
                    <a:pt x="1287" y="1165"/>
                  </a:cubicBezTo>
                  <a:cubicBezTo>
                    <a:pt x="1289" y="1163"/>
                    <a:pt x="1291" y="1161"/>
                    <a:pt x="1292" y="1160"/>
                  </a:cubicBezTo>
                  <a:cubicBezTo>
                    <a:pt x="1296" y="1155"/>
                    <a:pt x="1299" y="1150"/>
                    <a:pt x="1302" y="1145"/>
                  </a:cubicBezTo>
                  <a:cubicBezTo>
                    <a:pt x="1304" y="1141"/>
                    <a:pt x="1305" y="1136"/>
                    <a:pt x="1308" y="1131"/>
                  </a:cubicBezTo>
                  <a:cubicBezTo>
                    <a:pt x="1309" y="1129"/>
                    <a:pt x="1313" y="1126"/>
                    <a:pt x="1313" y="1125"/>
                  </a:cubicBezTo>
                  <a:cubicBezTo>
                    <a:pt x="1324" y="1111"/>
                    <a:pt x="1337" y="1080"/>
                    <a:pt x="1346" y="1060"/>
                  </a:cubicBezTo>
                  <a:cubicBezTo>
                    <a:pt x="1349" y="1053"/>
                    <a:pt x="1352" y="1050"/>
                    <a:pt x="1354" y="1043"/>
                  </a:cubicBezTo>
                  <a:cubicBezTo>
                    <a:pt x="1355" y="1040"/>
                    <a:pt x="1354" y="1040"/>
                    <a:pt x="1355" y="1037"/>
                  </a:cubicBezTo>
                  <a:cubicBezTo>
                    <a:pt x="1355" y="1033"/>
                    <a:pt x="1357" y="1024"/>
                    <a:pt x="1362" y="1015"/>
                  </a:cubicBezTo>
                  <a:cubicBezTo>
                    <a:pt x="1363" y="1012"/>
                    <a:pt x="1366" y="1010"/>
                    <a:pt x="1368" y="1006"/>
                  </a:cubicBezTo>
                  <a:cubicBezTo>
                    <a:pt x="1370" y="1002"/>
                    <a:pt x="1369" y="998"/>
                    <a:pt x="1370" y="994"/>
                  </a:cubicBezTo>
                  <a:cubicBezTo>
                    <a:pt x="1372" y="989"/>
                    <a:pt x="1375" y="984"/>
                    <a:pt x="1377" y="978"/>
                  </a:cubicBezTo>
                  <a:cubicBezTo>
                    <a:pt x="1379" y="972"/>
                    <a:pt x="1381" y="963"/>
                    <a:pt x="1382" y="956"/>
                  </a:cubicBezTo>
                  <a:cubicBezTo>
                    <a:pt x="1383" y="952"/>
                    <a:pt x="1384" y="948"/>
                    <a:pt x="1385" y="945"/>
                  </a:cubicBezTo>
                  <a:cubicBezTo>
                    <a:pt x="1385" y="941"/>
                    <a:pt x="1386" y="937"/>
                    <a:pt x="1388" y="932"/>
                  </a:cubicBezTo>
                  <a:cubicBezTo>
                    <a:pt x="1389" y="928"/>
                    <a:pt x="1385" y="930"/>
                    <a:pt x="1386" y="926"/>
                  </a:cubicBezTo>
                  <a:cubicBezTo>
                    <a:pt x="1386" y="917"/>
                    <a:pt x="1390" y="917"/>
                    <a:pt x="1391" y="912"/>
                  </a:cubicBezTo>
                  <a:cubicBezTo>
                    <a:pt x="1393" y="908"/>
                    <a:pt x="1395" y="898"/>
                    <a:pt x="1396" y="891"/>
                  </a:cubicBezTo>
                  <a:cubicBezTo>
                    <a:pt x="1397" y="888"/>
                    <a:pt x="1397" y="885"/>
                    <a:pt x="1397" y="882"/>
                  </a:cubicBezTo>
                  <a:cubicBezTo>
                    <a:pt x="1398" y="878"/>
                    <a:pt x="1400" y="874"/>
                    <a:pt x="1401" y="871"/>
                  </a:cubicBezTo>
                  <a:cubicBezTo>
                    <a:pt x="1402" y="866"/>
                    <a:pt x="1401" y="860"/>
                    <a:pt x="1402" y="854"/>
                  </a:cubicBezTo>
                  <a:cubicBezTo>
                    <a:pt x="1402" y="849"/>
                    <a:pt x="1403" y="845"/>
                    <a:pt x="1403" y="841"/>
                  </a:cubicBezTo>
                  <a:cubicBezTo>
                    <a:pt x="1403" y="837"/>
                    <a:pt x="1404" y="833"/>
                    <a:pt x="1404" y="830"/>
                  </a:cubicBezTo>
                  <a:cubicBezTo>
                    <a:pt x="1405" y="823"/>
                    <a:pt x="1405" y="817"/>
                    <a:pt x="1405" y="814"/>
                  </a:cubicBezTo>
                  <a:cubicBezTo>
                    <a:pt x="1405" y="811"/>
                    <a:pt x="1402" y="810"/>
                    <a:pt x="1402" y="806"/>
                  </a:cubicBezTo>
                  <a:cubicBezTo>
                    <a:pt x="1404" y="797"/>
                    <a:pt x="1407" y="791"/>
                    <a:pt x="1406" y="778"/>
                  </a:cubicBezTo>
                  <a:cubicBezTo>
                    <a:pt x="1406" y="775"/>
                    <a:pt x="1405" y="773"/>
                    <a:pt x="1404" y="770"/>
                  </a:cubicBezTo>
                  <a:cubicBezTo>
                    <a:pt x="1404" y="767"/>
                    <a:pt x="1405" y="765"/>
                    <a:pt x="1405" y="761"/>
                  </a:cubicBezTo>
                  <a:cubicBezTo>
                    <a:pt x="1405" y="759"/>
                    <a:pt x="1405" y="754"/>
                    <a:pt x="1404" y="749"/>
                  </a:cubicBezTo>
                  <a:cubicBezTo>
                    <a:pt x="1404" y="743"/>
                    <a:pt x="1404" y="737"/>
                    <a:pt x="1404" y="731"/>
                  </a:cubicBezTo>
                  <a:cubicBezTo>
                    <a:pt x="1404" y="728"/>
                    <a:pt x="1405" y="724"/>
                    <a:pt x="1405" y="721"/>
                  </a:cubicBezTo>
                  <a:cubicBezTo>
                    <a:pt x="1405" y="718"/>
                    <a:pt x="1403" y="715"/>
                    <a:pt x="1403" y="712"/>
                  </a:cubicBezTo>
                  <a:cubicBezTo>
                    <a:pt x="1402" y="707"/>
                    <a:pt x="1402" y="701"/>
                    <a:pt x="1402" y="697"/>
                  </a:cubicBezTo>
                  <a:cubicBezTo>
                    <a:pt x="1403" y="693"/>
                    <a:pt x="1402" y="687"/>
                    <a:pt x="1401" y="680"/>
                  </a:cubicBezTo>
                  <a:cubicBezTo>
                    <a:pt x="1400" y="674"/>
                    <a:pt x="1399" y="666"/>
                    <a:pt x="1398" y="660"/>
                  </a:cubicBezTo>
                  <a:cubicBezTo>
                    <a:pt x="1397" y="650"/>
                    <a:pt x="1396" y="632"/>
                    <a:pt x="1391" y="617"/>
                  </a:cubicBezTo>
                  <a:cubicBezTo>
                    <a:pt x="1392" y="613"/>
                    <a:pt x="1392" y="617"/>
                    <a:pt x="1395" y="616"/>
                  </a:cubicBezTo>
                  <a:cubicBezTo>
                    <a:pt x="1394" y="610"/>
                    <a:pt x="1392" y="611"/>
                    <a:pt x="1393" y="607"/>
                  </a:cubicBezTo>
                  <a:cubicBezTo>
                    <a:pt x="1391" y="604"/>
                    <a:pt x="1388" y="605"/>
                    <a:pt x="1387" y="598"/>
                  </a:cubicBezTo>
                  <a:cubicBezTo>
                    <a:pt x="1389" y="597"/>
                    <a:pt x="1389" y="601"/>
                    <a:pt x="1391" y="601"/>
                  </a:cubicBezTo>
                  <a:cubicBezTo>
                    <a:pt x="1392" y="598"/>
                    <a:pt x="1388" y="587"/>
                    <a:pt x="1386" y="581"/>
                  </a:cubicBezTo>
                  <a:cubicBezTo>
                    <a:pt x="1385" y="576"/>
                    <a:pt x="1384" y="581"/>
                    <a:pt x="1384" y="583"/>
                  </a:cubicBezTo>
                  <a:cubicBezTo>
                    <a:pt x="1382" y="581"/>
                    <a:pt x="1381" y="571"/>
                    <a:pt x="1379" y="565"/>
                  </a:cubicBezTo>
                  <a:cubicBezTo>
                    <a:pt x="1379" y="563"/>
                    <a:pt x="1381" y="563"/>
                    <a:pt x="1382" y="560"/>
                  </a:cubicBezTo>
                  <a:cubicBezTo>
                    <a:pt x="1382" y="557"/>
                    <a:pt x="1379" y="558"/>
                    <a:pt x="1379" y="557"/>
                  </a:cubicBezTo>
                  <a:cubicBezTo>
                    <a:pt x="1378" y="555"/>
                    <a:pt x="1379" y="552"/>
                    <a:pt x="1378" y="550"/>
                  </a:cubicBezTo>
                  <a:cubicBezTo>
                    <a:pt x="1378" y="546"/>
                    <a:pt x="1376" y="542"/>
                    <a:pt x="1375" y="539"/>
                  </a:cubicBezTo>
                  <a:cubicBezTo>
                    <a:pt x="1374" y="535"/>
                    <a:pt x="1372" y="534"/>
                    <a:pt x="1370" y="530"/>
                  </a:cubicBezTo>
                  <a:cubicBezTo>
                    <a:pt x="1369" y="527"/>
                    <a:pt x="1364" y="515"/>
                    <a:pt x="1363" y="513"/>
                  </a:cubicBezTo>
                  <a:cubicBezTo>
                    <a:pt x="1363" y="511"/>
                    <a:pt x="1363" y="511"/>
                    <a:pt x="1363" y="509"/>
                  </a:cubicBezTo>
                  <a:cubicBezTo>
                    <a:pt x="1360" y="504"/>
                    <a:pt x="1358" y="501"/>
                    <a:pt x="1356" y="497"/>
                  </a:cubicBezTo>
                  <a:cubicBezTo>
                    <a:pt x="1353" y="489"/>
                    <a:pt x="1350" y="479"/>
                    <a:pt x="1347" y="470"/>
                  </a:cubicBezTo>
                  <a:cubicBezTo>
                    <a:pt x="1345" y="468"/>
                    <a:pt x="1344" y="464"/>
                    <a:pt x="1342" y="461"/>
                  </a:cubicBezTo>
                  <a:cubicBezTo>
                    <a:pt x="1341" y="458"/>
                    <a:pt x="1339" y="456"/>
                    <a:pt x="1339" y="453"/>
                  </a:cubicBezTo>
                  <a:cubicBezTo>
                    <a:pt x="1338" y="447"/>
                    <a:pt x="1336" y="448"/>
                    <a:pt x="1332" y="442"/>
                  </a:cubicBezTo>
                  <a:cubicBezTo>
                    <a:pt x="1331" y="440"/>
                    <a:pt x="1331" y="437"/>
                    <a:pt x="1329" y="434"/>
                  </a:cubicBezTo>
                  <a:cubicBezTo>
                    <a:pt x="1328" y="432"/>
                    <a:pt x="1327" y="432"/>
                    <a:pt x="1326" y="430"/>
                  </a:cubicBezTo>
                  <a:cubicBezTo>
                    <a:pt x="1321" y="421"/>
                    <a:pt x="1319" y="412"/>
                    <a:pt x="1314" y="404"/>
                  </a:cubicBezTo>
                  <a:cubicBezTo>
                    <a:pt x="1313" y="401"/>
                    <a:pt x="1310" y="398"/>
                    <a:pt x="1309" y="396"/>
                  </a:cubicBezTo>
                  <a:cubicBezTo>
                    <a:pt x="1304" y="388"/>
                    <a:pt x="1293" y="369"/>
                    <a:pt x="1287" y="360"/>
                  </a:cubicBezTo>
                  <a:cubicBezTo>
                    <a:pt x="1283" y="355"/>
                    <a:pt x="1279" y="350"/>
                    <a:pt x="1275" y="344"/>
                  </a:cubicBezTo>
                  <a:cubicBezTo>
                    <a:pt x="1271" y="339"/>
                    <a:pt x="1267" y="333"/>
                    <a:pt x="1264" y="330"/>
                  </a:cubicBezTo>
                  <a:cubicBezTo>
                    <a:pt x="1260" y="324"/>
                    <a:pt x="1264" y="326"/>
                    <a:pt x="1263" y="323"/>
                  </a:cubicBezTo>
                  <a:cubicBezTo>
                    <a:pt x="1260" y="318"/>
                    <a:pt x="1255" y="316"/>
                    <a:pt x="1251" y="311"/>
                  </a:cubicBezTo>
                  <a:cubicBezTo>
                    <a:pt x="1249" y="309"/>
                    <a:pt x="1248" y="305"/>
                    <a:pt x="1246" y="303"/>
                  </a:cubicBezTo>
                  <a:cubicBezTo>
                    <a:pt x="1243" y="299"/>
                    <a:pt x="1237" y="295"/>
                    <a:pt x="1234" y="291"/>
                  </a:cubicBezTo>
                  <a:cubicBezTo>
                    <a:pt x="1231" y="288"/>
                    <a:pt x="1233" y="288"/>
                    <a:pt x="1230" y="284"/>
                  </a:cubicBezTo>
                  <a:cubicBezTo>
                    <a:pt x="1230" y="285"/>
                    <a:pt x="1223" y="278"/>
                    <a:pt x="1221" y="276"/>
                  </a:cubicBezTo>
                  <a:cubicBezTo>
                    <a:pt x="1222" y="276"/>
                    <a:pt x="1215" y="267"/>
                    <a:pt x="1217" y="267"/>
                  </a:cubicBezTo>
                  <a:cubicBezTo>
                    <a:pt x="1221" y="270"/>
                    <a:pt x="1224" y="273"/>
                    <a:pt x="1229" y="277"/>
                  </a:cubicBezTo>
                  <a:cubicBezTo>
                    <a:pt x="1230" y="279"/>
                    <a:pt x="1233" y="283"/>
                    <a:pt x="1234" y="285"/>
                  </a:cubicBezTo>
                  <a:cubicBezTo>
                    <a:pt x="1238" y="288"/>
                    <a:pt x="1242" y="290"/>
                    <a:pt x="1245" y="293"/>
                  </a:cubicBezTo>
                  <a:cubicBezTo>
                    <a:pt x="1246" y="294"/>
                    <a:pt x="1246" y="297"/>
                    <a:pt x="1248" y="299"/>
                  </a:cubicBezTo>
                  <a:cubicBezTo>
                    <a:pt x="1250" y="302"/>
                    <a:pt x="1254" y="305"/>
                    <a:pt x="1258" y="308"/>
                  </a:cubicBezTo>
                  <a:cubicBezTo>
                    <a:pt x="1263" y="313"/>
                    <a:pt x="1266" y="320"/>
                    <a:pt x="1272" y="326"/>
                  </a:cubicBezTo>
                  <a:cubicBezTo>
                    <a:pt x="1276" y="331"/>
                    <a:pt x="1282" y="335"/>
                    <a:pt x="1285" y="340"/>
                  </a:cubicBezTo>
                  <a:cubicBezTo>
                    <a:pt x="1287" y="342"/>
                    <a:pt x="1289" y="347"/>
                    <a:pt x="1290" y="349"/>
                  </a:cubicBezTo>
                  <a:cubicBezTo>
                    <a:pt x="1293" y="352"/>
                    <a:pt x="1295" y="356"/>
                    <a:pt x="1298" y="360"/>
                  </a:cubicBezTo>
                  <a:cubicBezTo>
                    <a:pt x="1303" y="365"/>
                    <a:pt x="1303" y="365"/>
                    <a:pt x="1303" y="365"/>
                  </a:cubicBezTo>
                  <a:cubicBezTo>
                    <a:pt x="1304" y="367"/>
                    <a:pt x="1305" y="369"/>
                    <a:pt x="1307" y="371"/>
                  </a:cubicBezTo>
                  <a:cubicBezTo>
                    <a:pt x="1312" y="379"/>
                    <a:pt x="1318" y="386"/>
                    <a:pt x="1322" y="392"/>
                  </a:cubicBezTo>
                  <a:cubicBezTo>
                    <a:pt x="1324" y="395"/>
                    <a:pt x="1324" y="398"/>
                    <a:pt x="1326" y="401"/>
                  </a:cubicBezTo>
                  <a:cubicBezTo>
                    <a:pt x="1328" y="405"/>
                    <a:pt x="1331" y="407"/>
                    <a:pt x="1332" y="409"/>
                  </a:cubicBezTo>
                  <a:cubicBezTo>
                    <a:pt x="1334" y="412"/>
                    <a:pt x="1334" y="416"/>
                    <a:pt x="1335" y="418"/>
                  </a:cubicBezTo>
                  <a:cubicBezTo>
                    <a:pt x="1337" y="421"/>
                    <a:pt x="1340" y="425"/>
                    <a:pt x="1342" y="428"/>
                  </a:cubicBezTo>
                  <a:cubicBezTo>
                    <a:pt x="1343" y="433"/>
                    <a:pt x="1344" y="437"/>
                    <a:pt x="1345" y="441"/>
                  </a:cubicBezTo>
                  <a:cubicBezTo>
                    <a:pt x="1349" y="448"/>
                    <a:pt x="1347" y="439"/>
                    <a:pt x="1350" y="443"/>
                  </a:cubicBezTo>
                  <a:cubicBezTo>
                    <a:pt x="1352" y="449"/>
                    <a:pt x="1355" y="453"/>
                    <a:pt x="1358" y="458"/>
                  </a:cubicBezTo>
                  <a:cubicBezTo>
                    <a:pt x="1360" y="463"/>
                    <a:pt x="1363" y="468"/>
                    <a:pt x="1366" y="472"/>
                  </a:cubicBezTo>
                  <a:cubicBezTo>
                    <a:pt x="1367" y="475"/>
                    <a:pt x="1367" y="479"/>
                    <a:pt x="1368" y="482"/>
                  </a:cubicBezTo>
                  <a:cubicBezTo>
                    <a:pt x="1368" y="484"/>
                    <a:pt x="1370" y="486"/>
                    <a:pt x="1371" y="488"/>
                  </a:cubicBezTo>
                  <a:cubicBezTo>
                    <a:pt x="1372" y="490"/>
                    <a:pt x="1374" y="492"/>
                    <a:pt x="1375" y="494"/>
                  </a:cubicBezTo>
                  <a:cubicBezTo>
                    <a:pt x="1375" y="495"/>
                    <a:pt x="1375" y="501"/>
                    <a:pt x="1376" y="502"/>
                  </a:cubicBezTo>
                  <a:cubicBezTo>
                    <a:pt x="1377" y="505"/>
                    <a:pt x="1380" y="509"/>
                    <a:pt x="1381" y="512"/>
                  </a:cubicBezTo>
                  <a:cubicBezTo>
                    <a:pt x="1383" y="516"/>
                    <a:pt x="1384" y="519"/>
                    <a:pt x="1385" y="523"/>
                  </a:cubicBezTo>
                  <a:cubicBezTo>
                    <a:pt x="1387" y="527"/>
                    <a:pt x="1388" y="531"/>
                    <a:pt x="1389" y="534"/>
                  </a:cubicBezTo>
                  <a:cubicBezTo>
                    <a:pt x="1390" y="538"/>
                    <a:pt x="1393" y="542"/>
                    <a:pt x="1395" y="547"/>
                  </a:cubicBezTo>
                  <a:cubicBezTo>
                    <a:pt x="1397" y="552"/>
                    <a:pt x="1398" y="557"/>
                    <a:pt x="1399" y="561"/>
                  </a:cubicBezTo>
                  <a:cubicBezTo>
                    <a:pt x="1400" y="565"/>
                    <a:pt x="1403" y="566"/>
                    <a:pt x="1404" y="568"/>
                  </a:cubicBezTo>
                  <a:cubicBezTo>
                    <a:pt x="1406" y="573"/>
                    <a:pt x="1407" y="578"/>
                    <a:pt x="1408" y="584"/>
                  </a:cubicBezTo>
                  <a:cubicBezTo>
                    <a:pt x="1409" y="586"/>
                    <a:pt x="1409" y="589"/>
                    <a:pt x="1410" y="592"/>
                  </a:cubicBezTo>
                  <a:cubicBezTo>
                    <a:pt x="1410" y="595"/>
                    <a:pt x="1411" y="597"/>
                    <a:pt x="1412" y="600"/>
                  </a:cubicBezTo>
                  <a:cubicBezTo>
                    <a:pt x="1412" y="603"/>
                    <a:pt x="1415" y="606"/>
                    <a:pt x="1415" y="610"/>
                  </a:cubicBezTo>
                  <a:cubicBezTo>
                    <a:pt x="1416" y="613"/>
                    <a:pt x="1416" y="616"/>
                    <a:pt x="1417" y="619"/>
                  </a:cubicBezTo>
                  <a:cubicBezTo>
                    <a:pt x="1418" y="624"/>
                    <a:pt x="1420" y="626"/>
                    <a:pt x="1421" y="631"/>
                  </a:cubicBezTo>
                  <a:cubicBezTo>
                    <a:pt x="1422" y="636"/>
                    <a:pt x="1421" y="641"/>
                    <a:pt x="1422" y="646"/>
                  </a:cubicBezTo>
                  <a:cubicBezTo>
                    <a:pt x="1423" y="649"/>
                    <a:pt x="1424" y="653"/>
                    <a:pt x="1425" y="656"/>
                  </a:cubicBezTo>
                  <a:cubicBezTo>
                    <a:pt x="1425" y="660"/>
                    <a:pt x="1424" y="660"/>
                    <a:pt x="1424" y="662"/>
                  </a:cubicBezTo>
                  <a:cubicBezTo>
                    <a:pt x="1424" y="665"/>
                    <a:pt x="1426" y="667"/>
                    <a:pt x="1426" y="669"/>
                  </a:cubicBezTo>
                  <a:cubicBezTo>
                    <a:pt x="1427" y="671"/>
                    <a:pt x="1425" y="671"/>
                    <a:pt x="1425" y="675"/>
                  </a:cubicBezTo>
                  <a:cubicBezTo>
                    <a:pt x="1426" y="685"/>
                    <a:pt x="1428" y="696"/>
                    <a:pt x="1432" y="700"/>
                  </a:cubicBezTo>
                  <a:cubicBezTo>
                    <a:pt x="1431" y="707"/>
                    <a:pt x="1431" y="712"/>
                    <a:pt x="1433" y="724"/>
                  </a:cubicBezTo>
                  <a:cubicBezTo>
                    <a:pt x="1434" y="727"/>
                    <a:pt x="1435" y="731"/>
                    <a:pt x="1435" y="734"/>
                  </a:cubicBezTo>
                  <a:cubicBezTo>
                    <a:pt x="1436" y="737"/>
                    <a:pt x="1435" y="740"/>
                    <a:pt x="1435" y="745"/>
                  </a:cubicBezTo>
                  <a:cubicBezTo>
                    <a:pt x="1435" y="752"/>
                    <a:pt x="1435" y="756"/>
                    <a:pt x="1435" y="761"/>
                  </a:cubicBezTo>
                  <a:cubicBezTo>
                    <a:pt x="1434" y="768"/>
                    <a:pt x="1432" y="761"/>
                    <a:pt x="1434" y="767"/>
                  </a:cubicBezTo>
                  <a:cubicBezTo>
                    <a:pt x="1434" y="768"/>
                    <a:pt x="1434" y="770"/>
                    <a:pt x="1435" y="773"/>
                  </a:cubicBezTo>
                  <a:cubicBezTo>
                    <a:pt x="1435" y="777"/>
                    <a:pt x="1435" y="780"/>
                    <a:pt x="1434" y="783"/>
                  </a:cubicBezTo>
                  <a:cubicBezTo>
                    <a:pt x="1434" y="790"/>
                    <a:pt x="1434" y="783"/>
                    <a:pt x="1432" y="785"/>
                  </a:cubicBezTo>
                  <a:close/>
                  <a:moveTo>
                    <a:pt x="389" y="109"/>
                  </a:moveTo>
                  <a:cubicBezTo>
                    <a:pt x="387" y="113"/>
                    <a:pt x="385" y="112"/>
                    <a:pt x="379" y="115"/>
                  </a:cubicBezTo>
                  <a:cubicBezTo>
                    <a:pt x="378" y="113"/>
                    <a:pt x="386" y="109"/>
                    <a:pt x="389" y="109"/>
                  </a:cubicBezTo>
                  <a:close/>
                  <a:moveTo>
                    <a:pt x="997" y="105"/>
                  </a:moveTo>
                  <a:cubicBezTo>
                    <a:pt x="995" y="103"/>
                    <a:pt x="992" y="102"/>
                    <a:pt x="990" y="101"/>
                  </a:cubicBezTo>
                  <a:cubicBezTo>
                    <a:pt x="987" y="100"/>
                    <a:pt x="985" y="99"/>
                    <a:pt x="982" y="99"/>
                  </a:cubicBezTo>
                  <a:cubicBezTo>
                    <a:pt x="978" y="97"/>
                    <a:pt x="975" y="96"/>
                    <a:pt x="975" y="93"/>
                  </a:cubicBezTo>
                  <a:cubicBezTo>
                    <a:pt x="977" y="94"/>
                    <a:pt x="984" y="96"/>
                    <a:pt x="989" y="98"/>
                  </a:cubicBezTo>
                  <a:cubicBezTo>
                    <a:pt x="994" y="100"/>
                    <a:pt x="999" y="103"/>
                    <a:pt x="997" y="105"/>
                  </a:cubicBezTo>
                  <a:close/>
                  <a:moveTo>
                    <a:pt x="335" y="144"/>
                  </a:moveTo>
                  <a:cubicBezTo>
                    <a:pt x="334" y="146"/>
                    <a:pt x="333" y="149"/>
                    <a:pt x="330" y="151"/>
                  </a:cubicBezTo>
                  <a:cubicBezTo>
                    <a:pt x="327" y="154"/>
                    <a:pt x="326" y="153"/>
                    <a:pt x="323" y="154"/>
                  </a:cubicBezTo>
                  <a:cubicBezTo>
                    <a:pt x="317" y="158"/>
                    <a:pt x="310" y="166"/>
                    <a:pt x="304" y="168"/>
                  </a:cubicBezTo>
                  <a:cubicBezTo>
                    <a:pt x="302" y="164"/>
                    <a:pt x="309" y="161"/>
                    <a:pt x="316" y="157"/>
                  </a:cubicBezTo>
                  <a:cubicBezTo>
                    <a:pt x="323" y="152"/>
                    <a:pt x="330" y="145"/>
                    <a:pt x="335" y="144"/>
                  </a:cubicBezTo>
                  <a:close/>
                  <a:moveTo>
                    <a:pt x="914" y="75"/>
                  </a:moveTo>
                  <a:cubicBezTo>
                    <a:pt x="911" y="78"/>
                    <a:pt x="898" y="74"/>
                    <a:pt x="891" y="72"/>
                  </a:cubicBezTo>
                  <a:cubicBezTo>
                    <a:pt x="880" y="69"/>
                    <a:pt x="868" y="64"/>
                    <a:pt x="859" y="64"/>
                  </a:cubicBezTo>
                  <a:cubicBezTo>
                    <a:pt x="856" y="64"/>
                    <a:pt x="850" y="63"/>
                    <a:pt x="846" y="62"/>
                  </a:cubicBezTo>
                  <a:cubicBezTo>
                    <a:pt x="842" y="62"/>
                    <a:pt x="840" y="60"/>
                    <a:pt x="838" y="60"/>
                  </a:cubicBezTo>
                  <a:cubicBezTo>
                    <a:pt x="834" y="59"/>
                    <a:pt x="831" y="61"/>
                    <a:pt x="827" y="60"/>
                  </a:cubicBezTo>
                  <a:cubicBezTo>
                    <a:pt x="817" y="59"/>
                    <a:pt x="809" y="58"/>
                    <a:pt x="802" y="56"/>
                  </a:cubicBezTo>
                  <a:cubicBezTo>
                    <a:pt x="794" y="54"/>
                    <a:pt x="788" y="52"/>
                    <a:pt x="781" y="50"/>
                  </a:cubicBezTo>
                  <a:cubicBezTo>
                    <a:pt x="775" y="48"/>
                    <a:pt x="780" y="53"/>
                    <a:pt x="775" y="52"/>
                  </a:cubicBezTo>
                  <a:cubicBezTo>
                    <a:pt x="770" y="53"/>
                    <a:pt x="770" y="50"/>
                    <a:pt x="764" y="51"/>
                  </a:cubicBezTo>
                  <a:cubicBezTo>
                    <a:pt x="769" y="45"/>
                    <a:pt x="783" y="48"/>
                    <a:pt x="793" y="49"/>
                  </a:cubicBezTo>
                  <a:cubicBezTo>
                    <a:pt x="801" y="50"/>
                    <a:pt x="812" y="52"/>
                    <a:pt x="822" y="53"/>
                  </a:cubicBezTo>
                  <a:cubicBezTo>
                    <a:pt x="824" y="54"/>
                    <a:pt x="830" y="56"/>
                    <a:pt x="829" y="55"/>
                  </a:cubicBezTo>
                  <a:cubicBezTo>
                    <a:pt x="833" y="56"/>
                    <a:pt x="838" y="55"/>
                    <a:pt x="841" y="55"/>
                  </a:cubicBezTo>
                  <a:cubicBezTo>
                    <a:pt x="845" y="55"/>
                    <a:pt x="848" y="57"/>
                    <a:pt x="849" y="57"/>
                  </a:cubicBezTo>
                  <a:cubicBezTo>
                    <a:pt x="850" y="58"/>
                    <a:pt x="852" y="57"/>
                    <a:pt x="854" y="58"/>
                  </a:cubicBezTo>
                  <a:cubicBezTo>
                    <a:pt x="861" y="59"/>
                    <a:pt x="866" y="61"/>
                    <a:pt x="871" y="63"/>
                  </a:cubicBezTo>
                  <a:cubicBezTo>
                    <a:pt x="872" y="63"/>
                    <a:pt x="875" y="62"/>
                    <a:pt x="875" y="62"/>
                  </a:cubicBezTo>
                  <a:cubicBezTo>
                    <a:pt x="877" y="62"/>
                    <a:pt x="877" y="63"/>
                    <a:pt x="877" y="63"/>
                  </a:cubicBezTo>
                  <a:cubicBezTo>
                    <a:pt x="880" y="64"/>
                    <a:pt x="884" y="65"/>
                    <a:pt x="887" y="65"/>
                  </a:cubicBezTo>
                  <a:cubicBezTo>
                    <a:pt x="889" y="66"/>
                    <a:pt x="891" y="66"/>
                    <a:pt x="892" y="66"/>
                  </a:cubicBezTo>
                  <a:cubicBezTo>
                    <a:pt x="894" y="67"/>
                    <a:pt x="896" y="67"/>
                    <a:pt x="897" y="68"/>
                  </a:cubicBezTo>
                  <a:cubicBezTo>
                    <a:pt x="904" y="70"/>
                    <a:pt x="910" y="72"/>
                    <a:pt x="914" y="75"/>
                  </a:cubicBezTo>
                  <a:close/>
                  <a:moveTo>
                    <a:pt x="294" y="177"/>
                  </a:moveTo>
                  <a:cubicBezTo>
                    <a:pt x="290" y="180"/>
                    <a:pt x="286" y="184"/>
                    <a:pt x="282" y="187"/>
                  </a:cubicBezTo>
                  <a:cubicBezTo>
                    <a:pt x="278" y="191"/>
                    <a:pt x="274" y="194"/>
                    <a:pt x="270" y="195"/>
                  </a:cubicBezTo>
                  <a:cubicBezTo>
                    <a:pt x="272" y="193"/>
                    <a:pt x="276" y="187"/>
                    <a:pt x="281" y="183"/>
                  </a:cubicBezTo>
                  <a:cubicBezTo>
                    <a:pt x="287" y="179"/>
                    <a:pt x="292" y="176"/>
                    <a:pt x="294" y="177"/>
                  </a:cubicBezTo>
                  <a:close/>
                  <a:moveTo>
                    <a:pt x="703" y="45"/>
                  </a:moveTo>
                  <a:cubicBezTo>
                    <a:pt x="705" y="49"/>
                    <a:pt x="697" y="48"/>
                    <a:pt x="691" y="48"/>
                  </a:cubicBezTo>
                  <a:cubicBezTo>
                    <a:pt x="689" y="48"/>
                    <a:pt x="685" y="48"/>
                    <a:pt x="682" y="48"/>
                  </a:cubicBezTo>
                  <a:cubicBezTo>
                    <a:pt x="679" y="48"/>
                    <a:pt x="677" y="48"/>
                    <a:pt x="674" y="49"/>
                  </a:cubicBezTo>
                  <a:cubicBezTo>
                    <a:pt x="668" y="50"/>
                    <a:pt x="662" y="52"/>
                    <a:pt x="655" y="53"/>
                  </a:cubicBezTo>
                  <a:cubicBezTo>
                    <a:pt x="653" y="53"/>
                    <a:pt x="650" y="54"/>
                    <a:pt x="646" y="54"/>
                  </a:cubicBezTo>
                  <a:cubicBezTo>
                    <a:pt x="643" y="55"/>
                    <a:pt x="638" y="55"/>
                    <a:pt x="634" y="56"/>
                  </a:cubicBezTo>
                  <a:cubicBezTo>
                    <a:pt x="625" y="56"/>
                    <a:pt x="617" y="57"/>
                    <a:pt x="615" y="56"/>
                  </a:cubicBezTo>
                  <a:cubicBezTo>
                    <a:pt x="614" y="56"/>
                    <a:pt x="608" y="56"/>
                    <a:pt x="608" y="56"/>
                  </a:cubicBezTo>
                  <a:cubicBezTo>
                    <a:pt x="602" y="58"/>
                    <a:pt x="602" y="60"/>
                    <a:pt x="599" y="60"/>
                  </a:cubicBezTo>
                  <a:cubicBezTo>
                    <a:pt x="595" y="61"/>
                    <a:pt x="592" y="61"/>
                    <a:pt x="589" y="61"/>
                  </a:cubicBezTo>
                  <a:cubicBezTo>
                    <a:pt x="584" y="62"/>
                    <a:pt x="579" y="63"/>
                    <a:pt x="574" y="64"/>
                  </a:cubicBezTo>
                  <a:cubicBezTo>
                    <a:pt x="569" y="65"/>
                    <a:pt x="564" y="67"/>
                    <a:pt x="559" y="68"/>
                  </a:cubicBezTo>
                  <a:cubicBezTo>
                    <a:pt x="551" y="69"/>
                    <a:pt x="540" y="74"/>
                    <a:pt x="536" y="70"/>
                  </a:cubicBezTo>
                  <a:cubicBezTo>
                    <a:pt x="548" y="68"/>
                    <a:pt x="558" y="64"/>
                    <a:pt x="570" y="62"/>
                  </a:cubicBezTo>
                  <a:cubicBezTo>
                    <a:pt x="574" y="61"/>
                    <a:pt x="579" y="61"/>
                    <a:pt x="583" y="60"/>
                  </a:cubicBezTo>
                  <a:cubicBezTo>
                    <a:pt x="587" y="60"/>
                    <a:pt x="591" y="57"/>
                    <a:pt x="594" y="57"/>
                  </a:cubicBezTo>
                  <a:cubicBezTo>
                    <a:pt x="596" y="56"/>
                    <a:pt x="600" y="58"/>
                    <a:pt x="602" y="57"/>
                  </a:cubicBezTo>
                  <a:cubicBezTo>
                    <a:pt x="603" y="57"/>
                    <a:pt x="606" y="54"/>
                    <a:pt x="609" y="53"/>
                  </a:cubicBezTo>
                  <a:cubicBezTo>
                    <a:pt x="620" y="52"/>
                    <a:pt x="634" y="51"/>
                    <a:pt x="647" y="49"/>
                  </a:cubicBezTo>
                  <a:cubicBezTo>
                    <a:pt x="653" y="49"/>
                    <a:pt x="658" y="47"/>
                    <a:pt x="663" y="47"/>
                  </a:cubicBezTo>
                  <a:cubicBezTo>
                    <a:pt x="667" y="46"/>
                    <a:pt x="672" y="46"/>
                    <a:pt x="676" y="46"/>
                  </a:cubicBezTo>
                  <a:cubicBezTo>
                    <a:pt x="680" y="46"/>
                    <a:pt x="684" y="46"/>
                    <a:pt x="687" y="46"/>
                  </a:cubicBezTo>
                  <a:cubicBezTo>
                    <a:pt x="691" y="46"/>
                    <a:pt x="695" y="47"/>
                    <a:pt x="697" y="46"/>
                  </a:cubicBezTo>
                  <a:cubicBezTo>
                    <a:pt x="699" y="46"/>
                    <a:pt x="700" y="42"/>
                    <a:pt x="703" y="45"/>
                  </a:cubicBezTo>
                  <a:close/>
                  <a:moveTo>
                    <a:pt x="267" y="198"/>
                  </a:moveTo>
                  <a:cubicBezTo>
                    <a:pt x="263" y="202"/>
                    <a:pt x="258" y="206"/>
                    <a:pt x="254" y="211"/>
                  </a:cubicBezTo>
                  <a:cubicBezTo>
                    <a:pt x="249" y="215"/>
                    <a:pt x="244" y="221"/>
                    <a:pt x="238" y="226"/>
                  </a:cubicBezTo>
                  <a:cubicBezTo>
                    <a:pt x="235" y="228"/>
                    <a:pt x="222" y="240"/>
                    <a:pt x="221" y="238"/>
                  </a:cubicBezTo>
                  <a:cubicBezTo>
                    <a:pt x="221" y="235"/>
                    <a:pt x="225" y="234"/>
                    <a:pt x="228" y="231"/>
                  </a:cubicBezTo>
                  <a:cubicBezTo>
                    <a:pt x="232" y="227"/>
                    <a:pt x="239" y="220"/>
                    <a:pt x="244" y="215"/>
                  </a:cubicBezTo>
                  <a:cubicBezTo>
                    <a:pt x="247" y="214"/>
                    <a:pt x="250" y="212"/>
                    <a:pt x="252" y="210"/>
                  </a:cubicBezTo>
                  <a:cubicBezTo>
                    <a:pt x="255" y="207"/>
                    <a:pt x="260" y="195"/>
                    <a:pt x="267" y="198"/>
                  </a:cubicBezTo>
                  <a:close/>
                  <a:moveTo>
                    <a:pt x="219" y="242"/>
                  </a:moveTo>
                  <a:cubicBezTo>
                    <a:pt x="222" y="244"/>
                    <a:pt x="213" y="249"/>
                    <a:pt x="209" y="253"/>
                  </a:cubicBezTo>
                  <a:cubicBezTo>
                    <a:pt x="204" y="258"/>
                    <a:pt x="200" y="265"/>
                    <a:pt x="196" y="270"/>
                  </a:cubicBezTo>
                  <a:cubicBezTo>
                    <a:pt x="194" y="272"/>
                    <a:pt x="191" y="272"/>
                    <a:pt x="190" y="272"/>
                  </a:cubicBezTo>
                  <a:cubicBezTo>
                    <a:pt x="184" y="280"/>
                    <a:pt x="181" y="289"/>
                    <a:pt x="172" y="295"/>
                  </a:cubicBezTo>
                  <a:cubicBezTo>
                    <a:pt x="173" y="289"/>
                    <a:pt x="180" y="283"/>
                    <a:pt x="184" y="279"/>
                  </a:cubicBezTo>
                  <a:cubicBezTo>
                    <a:pt x="186" y="277"/>
                    <a:pt x="185" y="276"/>
                    <a:pt x="187" y="275"/>
                  </a:cubicBezTo>
                  <a:cubicBezTo>
                    <a:pt x="190" y="272"/>
                    <a:pt x="191" y="272"/>
                    <a:pt x="193" y="270"/>
                  </a:cubicBezTo>
                  <a:cubicBezTo>
                    <a:pt x="194" y="269"/>
                    <a:pt x="193" y="266"/>
                    <a:pt x="194" y="265"/>
                  </a:cubicBezTo>
                  <a:cubicBezTo>
                    <a:pt x="196" y="262"/>
                    <a:pt x="198" y="262"/>
                    <a:pt x="200" y="260"/>
                  </a:cubicBezTo>
                  <a:cubicBezTo>
                    <a:pt x="202" y="258"/>
                    <a:pt x="203" y="256"/>
                    <a:pt x="206" y="253"/>
                  </a:cubicBezTo>
                  <a:cubicBezTo>
                    <a:pt x="210" y="249"/>
                    <a:pt x="215" y="246"/>
                    <a:pt x="219" y="242"/>
                  </a:cubicBezTo>
                  <a:close/>
                  <a:moveTo>
                    <a:pt x="1214" y="265"/>
                  </a:moveTo>
                  <a:cubicBezTo>
                    <a:pt x="1212" y="267"/>
                    <a:pt x="1199" y="257"/>
                    <a:pt x="1203" y="254"/>
                  </a:cubicBezTo>
                  <a:cubicBezTo>
                    <a:pt x="1206" y="257"/>
                    <a:pt x="1212" y="261"/>
                    <a:pt x="1214" y="265"/>
                  </a:cubicBezTo>
                  <a:close/>
                  <a:moveTo>
                    <a:pt x="520" y="76"/>
                  </a:moveTo>
                  <a:cubicBezTo>
                    <a:pt x="518" y="79"/>
                    <a:pt x="508" y="81"/>
                    <a:pt x="501" y="83"/>
                  </a:cubicBezTo>
                  <a:cubicBezTo>
                    <a:pt x="500" y="79"/>
                    <a:pt x="518" y="74"/>
                    <a:pt x="520" y="76"/>
                  </a:cubicBezTo>
                  <a:close/>
                  <a:moveTo>
                    <a:pt x="533" y="73"/>
                  </a:moveTo>
                  <a:cubicBezTo>
                    <a:pt x="529" y="75"/>
                    <a:pt x="526" y="77"/>
                    <a:pt x="522" y="76"/>
                  </a:cubicBezTo>
                  <a:cubicBezTo>
                    <a:pt x="521" y="74"/>
                    <a:pt x="534" y="69"/>
                    <a:pt x="533" y="73"/>
                  </a:cubicBezTo>
                  <a:close/>
                  <a:moveTo>
                    <a:pt x="486" y="86"/>
                  </a:moveTo>
                  <a:cubicBezTo>
                    <a:pt x="485" y="91"/>
                    <a:pt x="478" y="91"/>
                    <a:pt x="472" y="92"/>
                  </a:cubicBezTo>
                  <a:cubicBezTo>
                    <a:pt x="471" y="90"/>
                    <a:pt x="480" y="88"/>
                    <a:pt x="486" y="86"/>
                  </a:cubicBezTo>
                  <a:close/>
                  <a:moveTo>
                    <a:pt x="499" y="83"/>
                  </a:moveTo>
                  <a:cubicBezTo>
                    <a:pt x="497" y="85"/>
                    <a:pt x="493" y="87"/>
                    <a:pt x="490" y="87"/>
                  </a:cubicBezTo>
                  <a:cubicBezTo>
                    <a:pt x="489" y="85"/>
                    <a:pt x="496" y="83"/>
                    <a:pt x="499" y="83"/>
                  </a:cubicBezTo>
                  <a:close/>
                  <a:moveTo>
                    <a:pt x="163" y="307"/>
                  </a:moveTo>
                  <a:cubicBezTo>
                    <a:pt x="161" y="313"/>
                    <a:pt x="152" y="323"/>
                    <a:pt x="146" y="332"/>
                  </a:cubicBezTo>
                  <a:cubicBezTo>
                    <a:pt x="142" y="337"/>
                    <a:pt x="141" y="343"/>
                    <a:pt x="136" y="346"/>
                  </a:cubicBezTo>
                  <a:cubicBezTo>
                    <a:pt x="135" y="345"/>
                    <a:pt x="136" y="343"/>
                    <a:pt x="135" y="343"/>
                  </a:cubicBezTo>
                  <a:cubicBezTo>
                    <a:pt x="137" y="339"/>
                    <a:pt x="139" y="336"/>
                    <a:pt x="141" y="333"/>
                  </a:cubicBezTo>
                  <a:cubicBezTo>
                    <a:pt x="144" y="329"/>
                    <a:pt x="146" y="326"/>
                    <a:pt x="149" y="323"/>
                  </a:cubicBezTo>
                  <a:cubicBezTo>
                    <a:pt x="154" y="317"/>
                    <a:pt x="160" y="311"/>
                    <a:pt x="163" y="307"/>
                  </a:cubicBezTo>
                  <a:close/>
                  <a:moveTo>
                    <a:pt x="97" y="410"/>
                  </a:moveTo>
                  <a:cubicBezTo>
                    <a:pt x="101" y="412"/>
                    <a:pt x="96" y="418"/>
                    <a:pt x="93" y="421"/>
                  </a:cubicBezTo>
                  <a:cubicBezTo>
                    <a:pt x="91" y="420"/>
                    <a:pt x="95" y="415"/>
                    <a:pt x="97" y="410"/>
                  </a:cubicBezTo>
                  <a:close/>
                  <a:moveTo>
                    <a:pt x="279" y="1306"/>
                  </a:moveTo>
                  <a:cubicBezTo>
                    <a:pt x="274" y="1302"/>
                    <a:pt x="266" y="1297"/>
                    <a:pt x="264" y="1293"/>
                  </a:cubicBezTo>
                  <a:cubicBezTo>
                    <a:pt x="266" y="1291"/>
                    <a:pt x="283" y="1304"/>
                    <a:pt x="279" y="1306"/>
                  </a:cubicBezTo>
                  <a:close/>
                  <a:moveTo>
                    <a:pt x="1290" y="1120"/>
                  </a:moveTo>
                  <a:cubicBezTo>
                    <a:pt x="1288" y="1123"/>
                    <a:pt x="1284" y="1132"/>
                    <a:pt x="1283" y="1128"/>
                  </a:cubicBezTo>
                  <a:cubicBezTo>
                    <a:pt x="1285" y="1126"/>
                    <a:pt x="1289" y="1117"/>
                    <a:pt x="1290" y="1120"/>
                  </a:cubicBezTo>
                  <a:close/>
                  <a:moveTo>
                    <a:pt x="410" y="1381"/>
                  </a:moveTo>
                  <a:cubicBezTo>
                    <a:pt x="412" y="1380"/>
                    <a:pt x="413" y="1378"/>
                    <a:pt x="416" y="1377"/>
                  </a:cubicBezTo>
                  <a:cubicBezTo>
                    <a:pt x="421" y="1380"/>
                    <a:pt x="417" y="1387"/>
                    <a:pt x="410" y="1381"/>
                  </a:cubicBezTo>
                  <a:close/>
                  <a:moveTo>
                    <a:pt x="1257" y="1167"/>
                  </a:moveTo>
                  <a:cubicBezTo>
                    <a:pt x="1257" y="1170"/>
                    <a:pt x="1251" y="1173"/>
                    <a:pt x="1249" y="1175"/>
                  </a:cubicBezTo>
                  <a:cubicBezTo>
                    <a:pt x="1249" y="1171"/>
                    <a:pt x="1255" y="1168"/>
                    <a:pt x="1257" y="1167"/>
                  </a:cubicBezTo>
                  <a:close/>
                  <a:moveTo>
                    <a:pt x="1229" y="1201"/>
                  </a:moveTo>
                  <a:cubicBezTo>
                    <a:pt x="1227" y="1200"/>
                    <a:pt x="1235" y="1193"/>
                    <a:pt x="1235" y="1190"/>
                  </a:cubicBezTo>
                  <a:cubicBezTo>
                    <a:pt x="1237" y="1189"/>
                    <a:pt x="1239" y="1187"/>
                    <a:pt x="1240" y="1188"/>
                  </a:cubicBezTo>
                  <a:cubicBezTo>
                    <a:pt x="1238" y="1193"/>
                    <a:pt x="1232" y="1195"/>
                    <a:pt x="1229" y="1201"/>
                  </a:cubicBezTo>
                  <a:close/>
                  <a:moveTo>
                    <a:pt x="1205" y="1229"/>
                  </a:moveTo>
                  <a:cubicBezTo>
                    <a:pt x="1202" y="1227"/>
                    <a:pt x="1208" y="1223"/>
                    <a:pt x="1211" y="1220"/>
                  </a:cubicBezTo>
                  <a:cubicBezTo>
                    <a:pt x="1211" y="1222"/>
                    <a:pt x="1209" y="1225"/>
                    <a:pt x="1205" y="1229"/>
                  </a:cubicBezTo>
                  <a:close/>
                  <a:moveTo>
                    <a:pt x="1195" y="1240"/>
                  </a:moveTo>
                  <a:cubicBezTo>
                    <a:pt x="1192" y="1237"/>
                    <a:pt x="1196" y="1235"/>
                    <a:pt x="1200" y="1232"/>
                  </a:cubicBezTo>
                  <a:cubicBezTo>
                    <a:pt x="1201" y="1233"/>
                    <a:pt x="1198" y="1236"/>
                    <a:pt x="1195" y="1240"/>
                  </a:cubicBezTo>
                  <a:close/>
                  <a:moveTo>
                    <a:pt x="1150" y="1281"/>
                  </a:moveTo>
                  <a:cubicBezTo>
                    <a:pt x="1144" y="1286"/>
                    <a:pt x="1144" y="1286"/>
                    <a:pt x="1144" y="1286"/>
                  </a:cubicBezTo>
                  <a:cubicBezTo>
                    <a:pt x="1141" y="1284"/>
                    <a:pt x="1149" y="1278"/>
                    <a:pt x="1150" y="1281"/>
                  </a:cubicBezTo>
                  <a:close/>
                  <a:moveTo>
                    <a:pt x="804" y="85"/>
                  </a:moveTo>
                  <a:cubicBezTo>
                    <a:pt x="799" y="84"/>
                    <a:pt x="795" y="84"/>
                    <a:pt x="793" y="82"/>
                  </a:cubicBezTo>
                  <a:cubicBezTo>
                    <a:pt x="795" y="80"/>
                    <a:pt x="807" y="80"/>
                    <a:pt x="804" y="85"/>
                  </a:cubicBezTo>
                  <a:close/>
                  <a:moveTo>
                    <a:pt x="624" y="1441"/>
                  </a:moveTo>
                  <a:cubicBezTo>
                    <a:pt x="624" y="1438"/>
                    <a:pt x="630" y="1436"/>
                    <a:pt x="634" y="1439"/>
                  </a:cubicBezTo>
                  <a:cubicBezTo>
                    <a:pt x="632" y="1440"/>
                    <a:pt x="630" y="1442"/>
                    <a:pt x="624" y="1441"/>
                  </a:cubicBezTo>
                  <a:close/>
                  <a:moveTo>
                    <a:pt x="836" y="90"/>
                  </a:moveTo>
                  <a:cubicBezTo>
                    <a:pt x="830" y="89"/>
                    <a:pt x="825" y="89"/>
                    <a:pt x="820" y="88"/>
                  </a:cubicBezTo>
                  <a:cubicBezTo>
                    <a:pt x="815" y="88"/>
                    <a:pt x="810" y="88"/>
                    <a:pt x="807" y="87"/>
                  </a:cubicBezTo>
                  <a:cubicBezTo>
                    <a:pt x="805" y="84"/>
                    <a:pt x="819" y="85"/>
                    <a:pt x="824" y="86"/>
                  </a:cubicBezTo>
                  <a:cubicBezTo>
                    <a:pt x="823" y="86"/>
                    <a:pt x="839" y="86"/>
                    <a:pt x="836" y="90"/>
                  </a:cubicBezTo>
                  <a:close/>
                  <a:moveTo>
                    <a:pt x="867" y="96"/>
                  </a:moveTo>
                  <a:cubicBezTo>
                    <a:pt x="862" y="96"/>
                    <a:pt x="859" y="96"/>
                    <a:pt x="856" y="95"/>
                  </a:cubicBezTo>
                  <a:cubicBezTo>
                    <a:pt x="854" y="95"/>
                    <a:pt x="852" y="94"/>
                    <a:pt x="850" y="94"/>
                  </a:cubicBezTo>
                  <a:cubicBezTo>
                    <a:pt x="848" y="93"/>
                    <a:pt x="846" y="93"/>
                    <a:pt x="843" y="93"/>
                  </a:cubicBezTo>
                  <a:cubicBezTo>
                    <a:pt x="844" y="91"/>
                    <a:pt x="849" y="90"/>
                    <a:pt x="854" y="91"/>
                  </a:cubicBezTo>
                  <a:cubicBezTo>
                    <a:pt x="859" y="92"/>
                    <a:pt x="865" y="95"/>
                    <a:pt x="867" y="96"/>
                  </a:cubicBezTo>
                  <a:close/>
                  <a:moveTo>
                    <a:pt x="1063" y="1343"/>
                  </a:moveTo>
                  <a:cubicBezTo>
                    <a:pt x="1055" y="1348"/>
                    <a:pt x="1055" y="1348"/>
                    <a:pt x="1055" y="1348"/>
                  </a:cubicBezTo>
                  <a:cubicBezTo>
                    <a:pt x="1051" y="1346"/>
                    <a:pt x="1062" y="1339"/>
                    <a:pt x="1063" y="1343"/>
                  </a:cubicBezTo>
                  <a:close/>
                  <a:moveTo>
                    <a:pt x="903" y="1412"/>
                  </a:moveTo>
                  <a:cubicBezTo>
                    <a:pt x="908" y="1410"/>
                    <a:pt x="909" y="1411"/>
                    <a:pt x="913" y="1409"/>
                  </a:cubicBezTo>
                  <a:cubicBezTo>
                    <a:pt x="914" y="1412"/>
                    <a:pt x="902" y="1416"/>
                    <a:pt x="903" y="1412"/>
                  </a:cubicBezTo>
                  <a:close/>
                  <a:moveTo>
                    <a:pt x="729" y="1443"/>
                  </a:moveTo>
                  <a:cubicBezTo>
                    <a:pt x="727" y="1440"/>
                    <a:pt x="737" y="1441"/>
                    <a:pt x="739" y="1441"/>
                  </a:cubicBezTo>
                  <a:cubicBezTo>
                    <a:pt x="739" y="1443"/>
                    <a:pt x="730" y="1445"/>
                    <a:pt x="729" y="1443"/>
                  </a:cubicBezTo>
                  <a:close/>
                  <a:moveTo>
                    <a:pt x="709" y="1443"/>
                  </a:moveTo>
                  <a:cubicBezTo>
                    <a:pt x="709" y="1439"/>
                    <a:pt x="717" y="1443"/>
                    <a:pt x="722" y="1442"/>
                  </a:cubicBezTo>
                  <a:cubicBezTo>
                    <a:pt x="723" y="1444"/>
                    <a:pt x="711" y="1445"/>
                    <a:pt x="709" y="1443"/>
                  </a:cubicBezTo>
                  <a:close/>
                  <a:moveTo>
                    <a:pt x="669" y="1442"/>
                  </a:moveTo>
                  <a:cubicBezTo>
                    <a:pt x="667" y="1439"/>
                    <a:pt x="677" y="1441"/>
                    <a:pt x="678" y="1442"/>
                  </a:cubicBezTo>
                  <a:cubicBezTo>
                    <a:pt x="679" y="1444"/>
                    <a:pt x="669" y="1444"/>
                    <a:pt x="669" y="1442"/>
                  </a:cubicBezTo>
                  <a:close/>
                  <a:moveTo>
                    <a:pt x="612" y="1438"/>
                  </a:moveTo>
                  <a:cubicBezTo>
                    <a:pt x="609" y="1437"/>
                    <a:pt x="605" y="1437"/>
                    <a:pt x="605" y="1436"/>
                  </a:cubicBezTo>
                  <a:cubicBezTo>
                    <a:pt x="603" y="1433"/>
                    <a:pt x="616" y="1435"/>
                    <a:pt x="612" y="1438"/>
                  </a:cubicBezTo>
                  <a:close/>
                  <a:moveTo>
                    <a:pt x="833" y="1431"/>
                  </a:moveTo>
                  <a:cubicBezTo>
                    <a:pt x="830" y="1432"/>
                    <a:pt x="827" y="1432"/>
                    <a:pt x="824" y="1433"/>
                  </a:cubicBezTo>
                  <a:cubicBezTo>
                    <a:pt x="825" y="1431"/>
                    <a:pt x="827" y="1430"/>
                    <a:pt x="829" y="1429"/>
                  </a:cubicBezTo>
                  <a:cubicBezTo>
                    <a:pt x="831" y="1429"/>
                    <a:pt x="833" y="1429"/>
                    <a:pt x="833" y="1431"/>
                  </a:cubicBezTo>
                  <a:close/>
                  <a:moveTo>
                    <a:pt x="261" y="1279"/>
                  </a:moveTo>
                  <a:cubicBezTo>
                    <a:pt x="256" y="1275"/>
                    <a:pt x="253" y="1272"/>
                    <a:pt x="256" y="1270"/>
                  </a:cubicBezTo>
                  <a:cubicBezTo>
                    <a:pt x="259" y="1271"/>
                    <a:pt x="266" y="1278"/>
                    <a:pt x="261" y="1279"/>
                  </a:cubicBezTo>
                  <a:close/>
                  <a:moveTo>
                    <a:pt x="246" y="1263"/>
                  </a:moveTo>
                  <a:cubicBezTo>
                    <a:pt x="250" y="1265"/>
                    <a:pt x="254" y="1267"/>
                    <a:pt x="252" y="1270"/>
                  </a:cubicBezTo>
                  <a:cubicBezTo>
                    <a:pt x="249" y="1269"/>
                    <a:pt x="243" y="1264"/>
                    <a:pt x="246" y="1263"/>
                  </a:cubicBezTo>
                  <a:close/>
                  <a:moveTo>
                    <a:pt x="320" y="1323"/>
                  </a:moveTo>
                  <a:cubicBezTo>
                    <a:pt x="312" y="1314"/>
                    <a:pt x="299" y="1308"/>
                    <a:pt x="291" y="1300"/>
                  </a:cubicBezTo>
                  <a:cubicBezTo>
                    <a:pt x="294" y="1298"/>
                    <a:pt x="300" y="1302"/>
                    <a:pt x="304" y="1305"/>
                  </a:cubicBezTo>
                  <a:cubicBezTo>
                    <a:pt x="309" y="1309"/>
                    <a:pt x="311" y="1313"/>
                    <a:pt x="319" y="1317"/>
                  </a:cubicBezTo>
                  <a:cubicBezTo>
                    <a:pt x="319" y="1319"/>
                    <a:pt x="321" y="1321"/>
                    <a:pt x="320" y="1323"/>
                  </a:cubicBezTo>
                  <a:close/>
                  <a:moveTo>
                    <a:pt x="282" y="1294"/>
                  </a:moveTo>
                  <a:cubicBezTo>
                    <a:pt x="278" y="1291"/>
                    <a:pt x="279" y="1290"/>
                    <a:pt x="275" y="1288"/>
                  </a:cubicBezTo>
                  <a:cubicBezTo>
                    <a:pt x="277" y="1286"/>
                    <a:pt x="281" y="1288"/>
                    <a:pt x="284" y="1291"/>
                  </a:cubicBezTo>
                  <a:cubicBezTo>
                    <a:pt x="281" y="1291"/>
                    <a:pt x="284" y="1292"/>
                    <a:pt x="282" y="1294"/>
                  </a:cubicBezTo>
                  <a:close/>
                  <a:moveTo>
                    <a:pt x="221" y="1239"/>
                  </a:moveTo>
                  <a:cubicBezTo>
                    <a:pt x="222" y="1236"/>
                    <a:pt x="226" y="1241"/>
                    <a:pt x="229" y="1244"/>
                  </a:cubicBezTo>
                  <a:cubicBezTo>
                    <a:pt x="233" y="1247"/>
                    <a:pt x="241" y="1253"/>
                    <a:pt x="238" y="1255"/>
                  </a:cubicBezTo>
                  <a:cubicBezTo>
                    <a:pt x="232" y="1251"/>
                    <a:pt x="229" y="1245"/>
                    <a:pt x="221" y="1239"/>
                  </a:cubicBezTo>
                  <a:close/>
                  <a:moveTo>
                    <a:pt x="262" y="242"/>
                  </a:moveTo>
                  <a:cubicBezTo>
                    <a:pt x="265" y="244"/>
                    <a:pt x="263" y="247"/>
                    <a:pt x="260" y="250"/>
                  </a:cubicBezTo>
                  <a:cubicBezTo>
                    <a:pt x="256" y="251"/>
                    <a:pt x="259" y="246"/>
                    <a:pt x="262" y="242"/>
                  </a:cubicBezTo>
                  <a:close/>
                  <a:moveTo>
                    <a:pt x="403" y="1366"/>
                  </a:moveTo>
                  <a:cubicBezTo>
                    <a:pt x="412" y="1370"/>
                    <a:pt x="426" y="1371"/>
                    <a:pt x="437" y="1379"/>
                  </a:cubicBezTo>
                  <a:cubicBezTo>
                    <a:pt x="437" y="1382"/>
                    <a:pt x="431" y="1379"/>
                    <a:pt x="427" y="1378"/>
                  </a:cubicBezTo>
                  <a:cubicBezTo>
                    <a:pt x="420" y="1376"/>
                    <a:pt x="413" y="1373"/>
                    <a:pt x="403" y="1366"/>
                  </a:cubicBezTo>
                  <a:close/>
                  <a:moveTo>
                    <a:pt x="455" y="128"/>
                  </a:moveTo>
                  <a:cubicBezTo>
                    <a:pt x="463" y="126"/>
                    <a:pt x="474" y="120"/>
                    <a:pt x="479" y="120"/>
                  </a:cubicBezTo>
                  <a:cubicBezTo>
                    <a:pt x="482" y="121"/>
                    <a:pt x="466" y="128"/>
                    <a:pt x="463" y="129"/>
                  </a:cubicBezTo>
                  <a:cubicBezTo>
                    <a:pt x="460" y="130"/>
                    <a:pt x="455" y="130"/>
                    <a:pt x="455" y="128"/>
                  </a:cubicBezTo>
                  <a:close/>
                  <a:moveTo>
                    <a:pt x="539" y="1417"/>
                  </a:moveTo>
                  <a:cubicBezTo>
                    <a:pt x="540" y="1415"/>
                    <a:pt x="548" y="1417"/>
                    <a:pt x="550" y="1419"/>
                  </a:cubicBezTo>
                  <a:cubicBezTo>
                    <a:pt x="548" y="1420"/>
                    <a:pt x="542" y="1419"/>
                    <a:pt x="539" y="1417"/>
                  </a:cubicBezTo>
                  <a:close/>
                  <a:moveTo>
                    <a:pt x="367" y="1348"/>
                  </a:moveTo>
                  <a:cubicBezTo>
                    <a:pt x="367" y="1344"/>
                    <a:pt x="377" y="1351"/>
                    <a:pt x="379" y="1353"/>
                  </a:cubicBezTo>
                  <a:cubicBezTo>
                    <a:pt x="377" y="1355"/>
                    <a:pt x="371" y="1351"/>
                    <a:pt x="367" y="1348"/>
                  </a:cubicBezTo>
                  <a:close/>
                  <a:moveTo>
                    <a:pt x="631" y="1430"/>
                  </a:moveTo>
                  <a:cubicBezTo>
                    <a:pt x="650" y="1431"/>
                    <a:pt x="632" y="1437"/>
                    <a:pt x="631" y="1430"/>
                  </a:cubicBezTo>
                  <a:close/>
                  <a:moveTo>
                    <a:pt x="453" y="1387"/>
                  </a:moveTo>
                  <a:cubicBezTo>
                    <a:pt x="455" y="1386"/>
                    <a:pt x="459" y="1387"/>
                    <a:pt x="464" y="1389"/>
                  </a:cubicBezTo>
                  <a:cubicBezTo>
                    <a:pt x="468" y="1391"/>
                    <a:pt x="472" y="1394"/>
                    <a:pt x="476" y="1395"/>
                  </a:cubicBezTo>
                  <a:cubicBezTo>
                    <a:pt x="479" y="1396"/>
                    <a:pt x="482" y="1394"/>
                    <a:pt x="485" y="1395"/>
                  </a:cubicBezTo>
                  <a:cubicBezTo>
                    <a:pt x="487" y="1396"/>
                    <a:pt x="489" y="1398"/>
                    <a:pt x="491" y="1399"/>
                  </a:cubicBezTo>
                  <a:cubicBezTo>
                    <a:pt x="495" y="1401"/>
                    <a:pt x="498" y="1401"/>
                    <a:pt x="500" y="1403"/>
                  </a:cubicBezTo>
                  <a:cubicBezTo>
                    <a:pt x="493" y="1405"/>
                    <a:pt x="484" y="1399"/>
                    <a:pt x="477" y="1396"/>
                  </a:cubicBezTo>
                  <a:cubicBezTo>
                    <a:pt x="475" y="1396"/>
                    <a:pt x="471" y="1396"/>
                    <a:pt x="470" y="1395"/>
                  </a:cubicBezTo>
                  <a:cubicBezTo>
                    <a:pt x="464" y="1394"/>
                    <a:pt x="458" y="1390"/>
                    <a:pt x="453" y="1387"/>
                  </a:cubicBezTo>
                  <a:close/>
                  <a:moveTo>
                    <a:pt x="201" y="308"/>
                  </a:moveTo>
                  <a:cubicBezTo>
                    <a:pt x="203" y="309"/>
                    <a:pt x="198" y="314"/>
                    <a:pt x="196" y="315"/>
                  </a:cubicBezTo>
                  <a:cubicBezTo>
                    <a:pt x="196" y="313"/>
                    <a:pt x="199" y="309"/>
                    <a:pt x="201" y="308"/>
                  </a:cubicBezTo>
                  <a:close/>
                  <a:moveTo>
                    <a:pt x="403" y="154"/>
                  </a:moveTo>
                  <a:cubicBezTo>
                    <a:pt x="405" y="156"/>
                    <a:pt x="392" y="164"/>
                    <a:pt x="391" y="160"/>
                  </a:cubicBezTo>
                  <a:cubicBezTo>
                    <a:pt x="393" y="158"/>
                    <a:pt x="400" y="154"/>
                    <a:pt x="403" y="154"/>
                  </a:cubicBezTo>
                  <a:close/>
                  <a:moveTo>
                    <a:pt x="438" y="138"/>
                  </a:moveTo>
                  <a:cubicBezTo>
                    <a:pt x="438" y="141"/>
                    <a:pt x="430" y="143"/>
                    <a:pt x="425" y="146"/>
                  </a:cubicBezTo>
                  <a:cubicBezTo>
                    <a:pt x="417" y="150"/>
                    <a:pt x="418" y="151"/>
                    <a:pt x="410" y="153"/>
                  </a:cubicBezTo>
                  <a:cubicBezTo>
                    <a:pt x="408" y="153"/>
                    <a:pt x="406" y="155"/>
                    <a:pt x="406" y="153"/>
                  </a:cubicBezTo>
                  <a:cubicBezTo>
                    <a:pt x="411" y="150"/>
                    <a:pt x="416" y="147"/>
                    <a:pt x="422" y="144"/>
                  </a:cubicBezTo>
                  <a:cubicBezTo>
                    <a:pt x="427" y="142"/>
                    <a:pt x="433" y="140"/>
                    <a:pt x="438" y="138"/>
                  </a:cubicBezTo>
                  <a:close/>
                  <a:moveTo>
                    <a:pt x="501" y="1404"/>
                  </a:moveTo>
                  <a:cubicBezTo>
                    <a:pt x="503" y="1403"/>
                    <a:pt x="506" y="1404"/>
                    <a:pt x="511" y="1404"/>
                  </a:cubicBezTo>
                  <a:cubicBezTo>
                    <a:pt x="509" y="1406"/>
                    <a:pt x="505" y="1408"/>
                    <a:pt x="501" y="1404"/>
                  </a:cubicBezTo>
                  <a:close/>
                  <a:moveTo>
                    <a:pt x="696" y="1435"/>
                  </a:moveTo>
                  <a:cubicBezTo>
                    <a:pt x="694" y="1435"/>
                    <a:pt x="691" y="1436"/>
                    <a:pt x="689" y="1435"/>
                  </a:cubicBezTo>
                  <a:cubicBezTo>
                    <a:pt x="687" y="1431"/>
                    <a:pt x="699" y="1431"/>
                    <a:pt x="696" y="1435"/>
                  </a:cubicBezTo>
                  <a:close/>
                  <a:moveTo>
                    <a:pt x="314" y="208"/>
                  </a:moveTo>
                  <a:cubicBezTo>
                    <a:pt x="318" y="209"/>
                    <a:pt x="316" y="216"/>
                    <a:pt x="317" y="219"/>
                  </a:cubicBezTo>
                  <a:cubicBezTo>
                    <a:pt x="312" y="221"/>
                    <a:pt x="309" y="227"/>
                    <a:pt x="304" y="231"/>
                  </a:cubicBezTo>
                  <a:cubicBezTo>
                    <a:pt x="301" y="233"/>
                    <a:pt x="298" y="233"/>
                    <a:pt x="295" y="236"/>
                  </a:cubicBezTo>
                  <a:cubicBezTo>
                    <a:pt x="292" y="238"/>
                    <a:pt x="290" y="241"/>
                    <a:pt x="287" y="243"/>
                  </a:cubicBezTo>
                  <a:cubicBezTo>
                    <a:pt x="284" y="246"/>
                    <a:pt x="280" y="248"/>
                    <a:pt x="278" y="250"/>
                  </a:cubicBezTo>
                  <a:cubicBezTo>
                    <a:pt x="275" y="252"/>
                    <a:pt x="275" y="254"/>
                    <a:pt x="272" y="257"/>
                  </a:cubicBezTo>
                  <a:cubicBezTo>
                    <a:pt x="269" y="260"/>
                    <a:pt x="262" y="265"/>
                    <a:pt x="257" y="270"/>
                  </a:cubicBezTo>
                  <a:cubicBezTo>
                    <a:pt x="255" y="272"/>
                    <a:pt x="252" y="276"/>
                    <a:pt x="250" y="278"/>
                  </a:cubicBezTo>
                  <a:cubicBezTo>
                    <a:pt x="247" y="281"/>
                    <a:pt x="241" y="282"/>
                    <a:pt x="238" y="286"/>
                  </a:cubicBezTo>
                  <a:cubicBezTo>
                    <a:pt x="235" y="289"/>
                    <a:pt x="235" y="292"/>
                    <a:pt x="231" y="296"/>
                  </a:cubicBezTo>
                  <a:cubicBezTo>
                    <a:pt x="231" y="297"/>
                    <a:pt x="227" y="298"/>
                    <a:pt x="226" y="299"/>
                  </a:cubicBezTo>
                  <a:cubicBezTo>
                    <a:pt x="225" y="301"/>
                    <a:pt x="222" y="305"/>
                    <a:pt x="219" y="307"/>
                  </a:cubicBezTo>
                  <a:cubicBezTo>
                    <a:pt x="217" y="310"/>
                    <a:pt x="214" y="313"/>
                    <a:pt x="212" y="315"/>
                  </a:cubicBezTo>
                  <a:cubicBezTo>
                    <a:pt x="205" y="324"/>
                    <a:pt x="203" y="331"/>
                    <a:pt x="193" y="334"/>
                  </a:cubicBezTo>
                  <a:cubicBezTo>
                    <a:pt x="189" y="343"/>
                    <a:pt x="183" y="350"/>
                    <a:pt x="177" y="357"/>
                  </a:cubicBezTo>
                  <a:cubicBezTo>
                    <a:pt x="170" y="365"/>
                    <a:pt x="164" y="371"/>
                    <a:pt x="158" y="377"/>
                  </a:cubicBezTo>
                  <a:cubicBezTo>
                    <a:pt x="160" y="374"/>
                    <a:pt x="159" y="369"/>
                    <a:pt x="161" y="366"/>
                  </a:cubicBezTo>
                  <a:cubicBezTo>
                    <a:pt x="163" y="363"/>
                    <a:pt x="168" y="359"/>
                    <a:pt x="170" y="357"/>
                  </a:cubicBezTo>
                  <a:cubicBezTo>
                    <a:pt x="174" y="352"/>
                    <a:pt x="176" y="346"/>
                    <a:pt x="181" y="340"/>
                  </a:cubicBezTo>
                  <a:cubicBezTo>
                    <a:pt x="183" y="337"/>
                    <a:pt x="187" y="335"/>
                    <a:pt x="189" y="331"/>
                  </a:cubicBezTo>
                  <a:cubicBezTo>
                    <a:pt x="198" y="320"/>
                    <a:pt x="213" y="303"/>
                    <a:pt x="225" y="290"/>
                  </a:cubicBezTo>
                  <a:cubicBezTo>
                    <a:pt x="228" y="287"/>
                    <a:pt x="232" y="282"/>
                    <a:pt x="236" y="277"/>
                  </a:cubicBezTo>
                  <a:cubicBezTo>
                    <a:pt x="241" y="272"/>
                    <a:pt x="246" y="266"/>
                    <a:pt x="250" y="262"/>
                  </a:cubicBezTo>
                  <a:cubicBezTo>
                    <a:pt x="252" y="260"/>
                    <a:pt x="254" y="259"/>
                    <a:pt x="256" y="257"/>
                  </a:cubicBezTo>
                  <a:cubicBezTo>
                    <a:pt x="258" y="256"/>
                    <a:pt x="260" y="255"/>
                    <a:pt x="262" y="253"/>
                  </a:cubicBezTo>
                  <a:cubicBezTo>
                    <a:pt x="266" y="249"/>
                    <a:pt x="269" y="244"/>
                    <a:pt x="274" y="239"/>
                  </a:cubicBezTo>
                  <a:cubicBezTo>
                    <a:pt x="277" y="237"/>
                    <a:pt x="280" y="235"/>
                    <a:pt x="283" y="233"/>
                  </a:cubicBezTo>
                  <a:cubicBezTo>
                    <a:pt x="288" y="229"/>
                    <a:pt x="294" y="224"/>
                    <a:pt x="299" y="220"/>
                  </a:cubicBezTo>
                  <a:cubicBezTo>
                    <a:pt x="301" y="218"/>
                    <a:pt x="304" y="216"/>
                    <a:pt x="306" y="214"/>
                  </a:cubicBezTo>
                  <a:cubicBezTo>
                    <a:pt x="309" y="212"/>
                    <a:pt x="312" y="210"/>
                    <a:pt x="314" y="208"/>
                  </a:cubicBezTo>
                  <a:close/>
                  <a:moveTo>
                    <a:pt x="1323" y="497"/>
                  </a:moveTo>
                  <a:cubicBezTo>
                    <a:pt x="1320" y="492"/>
                    <a:pt x="1317" y="487"/>
                    <a:pt x="1316" y="480"/>
                  </a:cubicBezTo>
                  <a:cubicBezTo>
                    <a:pt x="1319" y="479"/>
                    <a:pt x="1328" y="496"/>
                    <a:pt x="1323" y="497"/>
                  </a:cubicBezTo>
                  <a:close/>
                  <a:moveTo>
                    <a:pt x="1331" y="511"/>
                  </a:moveTo>
                  <a:cubicBezTo>
                    <a:pt x="1328" y="514"/>
                    <a:pt x="1325" y="504"/>
                    <a:pt x="1328" y="504"/>
                  </a:cubicBezTo>
                  <a:cubicBezTo>
                    <a:pt x="1331" y="507"/>
                    <a:pt x="1329" y="507"/>
                    <a:pt x="1331" y="511"/>
                  </a:cubicBezTo>
                  <a:close/>
                  <a:moveTo>
                    <a:pt x="1369" y="656"/>
                  </a:moveTo>
                  <a:cubicBezTo>
                    <a:pt x="1367" y="653"/>
                    <a:pt x="1368" y="654"/>
                    <a:pt x="1367" y="649"/>
                  </a:cubicBezTo>
                  <a:cubicBezTo>
                    <a:pt x="1370" y="647"/>
                    <a:pt x="1372" y="657"/>
                    <a:pt x="1369" y="656"/>
                  </a:cubicBezTo>
                  <a:close/>
                  <a:moveTo>
                    <a:pt x="978" y="1374"/>
                  </a:moveTo>
                  <a:cubicBezTo>
                    <a:pt x="987" y="1371"/>
                    <a:pt x="987" y="1368"/>
                    <a:pt x="994" y="1365"/>
                  </a:cubicBezTo>
                  <a:cubicBezTo>
                    <a:pt x="993" y="1366"/>
                    <a:pt x="990" y="1370"/>
                    <a:pt x="987" y="1372"/>
                  </a:cubicBezTo>
                  <a:cubicBezTo>
                    <a:pt x="983" y="1375"/>
                    <a:pt x="980" y="1376"/>
                    <a:pt x="978" y="1374"/>
                  </a:cubicBezTo>
                  <a:close/>
                  <a:moveTo>
                    <a:pt x="597" y="1425"/>
                  </a:moveTo>
                  <a:cubicBezTo>
                    <a:pt x="595" y="1428"/>
                    <a:pt x="591" y="1424"/>
                    <a:pt x="588" y="1424"/>
                  </a:cubicBezTo>
                  <a:cubicBezTo>
                    <a:pt x="589" y="1423"/>
                    <a:pt x="591" y="1423"/>
                    <a:pt x="593" y="1423"/>
                  </a:cubicBezTo>
                  <a:cubicBezTo>
                    <a:pt x="595" y="1423"/>
                    <a:pt x="596" y="1424"/>
                    <a:pt x="597" y="1425"/>
                  </a:cubicBezTo>
                  <a:close/>
                  <a:moveTo>
                    <a:pt x="542" y="1414"/>
                  </a:moveTo>
                  <a:cubicBezTo>
                    <a:pt x="541" y="1412"/>
                    <a:pt x="555" y="1414"/>
                    <a:pt x="552" y="1417"/>
                  </a:cubicBezTo>
                  <a:cubicBezTo>
                    <a:pt x="550" y="1417"/>
                    <a:pt x="544" y="1416"/>
                    <a:pt x="542" y="1414"/>
                  </a:cubicBezTo>
                  <a:close/>
                  <a:moveTo>
                    <a:pt x="790" y="91"/>
                  </a:moveTo>
                  <a:cubicBezTo>
                    <a:pt x="794" y="92"/>
                    <a:pt x="803" y="91"/>
                    <a:pt x="800" y="94"/>
                  </a:cubicBezTo>
                  <a:cubicBezTo>
                    <a:pt x="797" y="93"/>
                    <a:pt x="788" y="94"/>
                    <a:pt x="790" y="91"/>
                  </a:cubicBezTo>
                  <a:close/>
                  <a:moveTo>
                    <a:pt x="320" y="1310"/>
                  </a:moveTo>
                  <a:cubicBezTo>
                    <a:pt x="322" y="1307"/>
                    <a:pt x="322" y="1307"/>
                    <a:pt x="322" y="1307"/>
                  </a:cubicBezTo>
                  <a:cubicBezTo>
                    <a:pt x="325" y="1309"/>
                    <a:pt x="325" y="1311"/>
                    <a:pt x="327" y="1312"/>
                  </a:cubicBezTo>
                  <a:cubicBezTo>
                    <a:pt x="326" y="1313"/>
                    <a:pt x="324" y="1312"/>
                    <a:pt x="320" y="1310"/>
                  </a:cubicBezTo>
                  <a:close/>
                  <a:moveTo>
                    <a:pt x="869" y="1405"/>
                  </a:moveTo>
                  <a:cubicBezTo>
                    <a:pt x="869" y="1402"/>
                    <a:pt x="873" y="1400"/>
                    <a:pt x="879" y="1399"/>
                  </a:cubicBezTo>
                  <a:cubicBezTo>
                    <a:pt x="885" y="1398"/>
                    <a:pt x="893" y="1397"/>
                    <a:pt x="899" y="1395"/>
                  </a:cubicBezTo>
                  <a:cubicBezTo>
                    <a:pt x="902" y="1394"/>
                    <a:pt x="902" y="1393"/>
                    <a:pt x="904" y="1392"/>
                  </a:cubicBezTo>
                  <a:cubicBezTo>
                    <a:pt x="904" y="1392"/>
                    <a:pt x="907" y="1392"/>
                    <a:pt x="909" y="1392"/>
                  </a:cubicBezTo>
                  <a:cubicBezTo>
                    <a:pt x="916" y="1389"/>
                    <a:pt x="923" y="1387"/>
                    <a:pt x="928" y="1385"/>
                  </a:cubicBezTo>
                  <a:cubicBezTo>
                    <a:pt x="929" y="1385"/>
                    <a:pt x="931" y="1387"/>
                    <a:pt x="934" y="1385"/>
                  </a:cubicBezTo>
                  <a:cubicBezTo>
                    <a:pt x="935" y="1388"/>
                    <a:pt x="935" y="1388"/>
                    <a:pt x="935" y="1388"/>
                  </a:cubicBezTo>
                  <a:cubicBezTo>
                    <a:pt x="932" y="1390"/>
                    <a:pt x="930" y="1390"/>
                    <a:pt x="926" y="1391"/>
                  </a:cubicBezTo>
                  <a:cubicBezTo>
                    <a:pt x="922" y="1392"/>
                    <a:pt x="919" y="1391"/>
                    <a:pt x="915" y="1392"/>
                  </a:cubicBezTo>
                  <a:cubicBezTo>
                    <a:pt x="911" y="1393"/>
                    <a:pt x="902" y="1397"/>
                    <a:pt x="893" y="1400"/>
                  </a:cubicBezTo>
                  <a:cubicBezTo>
                    <a:pt x="886" y="1401"/>
                    <a:pt x="877" y="1403"/>
                    <a:pt x="869" y="1405"/>
                  </a:cubicBezTo>
                  <a:close/>
                  <a:moveTo>
                    <a:pt x="851" y="1408"/>
                  </a:moveTo>
                  <a:cubicBezTo>
                    <a:pt x="852" y="1407"/>
                    <a:pt x="855" y="1406"/>
                    <a:pt x="858" y="1406"/>
                  </a:cubicBezTo>
                  <a:cubicBezTo>
                    <a:pt x="861" y="1405"/>
                    <a:pt x="863" y="1405"/>
                    <a:pt x="863" y="1407"/>
                  </a:cubicBezTo>
                  <a:cubicBezTo>
                    <a:pt x="860" y="1408"/>
                    <a:pt x="851" y="1412"/>
                    <a:pt x="851" y="1408"/>
                  </a:cubicBezTo>
                  <a:close/>
                  <a:moveTo>
                    <a:pt x="356" y="1327"/>
                  </a:moveTo>
                  <a:cubicBezTo>
                    <a:pt x="361" y="1328"/>
                    <a:pt x="365" y="1328"/>
                    <a:pt x="372" y="1333"/>
                  </a:cubicBezTo>
                  <a:cubicBezTo>
                    <a:pt x="369" y="1336"/>
                    <a:pt x="360" y="1332"/>
                    <a:pt x="356" y="1327"/>
                  </a:cubicBezTo>
                  <a:close/>
                  <a:moveTo>
                    <a:pt x="828" y="1414"/>
                  </a:moveTo>
                  <a:cubicBezTo>
                    <a:pt x="826" y="1415"/>
                    <a:pt x="823" y="1415"/>
                    <a:pt x="820" y="1416"/>
                  </a:cubicBezTo>
                  <a:cubicBezTo>
                    <a:pt x="818" y="1414"/>
                    <a:pt x="821" y="1413"/>
                    <a:pt x="824" y="1413"/>
                  </a:cubicBezTo>
                  <a:cubicBezTo>
                    <a:pt x="826" y="1412"/>
                    <a:pt x="829" y="1412"/>
                    <a:pt x="828" y="1414"/>
                  </a:cubicBezTo>
                  <a:close/>
                  <a:moveTo>
                    <a:pt x="460" y="1380"/>
                  </a:moveTo>
                  <a:cubicBezTo>
                    <a:pt x="454" y="1378"/>
                    <a:pt x="455" y="1376"/>
                    <a:pt x="453" y="1374"/>
                  </a:cubicBezTo>
                  <a:cubicBezTo>
                    <a:pt x="455" y="1373"/>
                    <a:pt x="463" y="1378"/>
                    <a:pt x="460" y="1380"/>
                  </a:cubicBezTo>
                  <a:close/>
                  <a:moveTo>
                    <a:pt x="1174" y="288"/>
                  </a:moveTo>
                  <a:cubicBezTo>
                    <a:pt x="1173" y="290"/>
                    <a:pt x="1170" y="289"/>
                    <a:pt x="1167" y="285"/>
                  </a:cubicBezTo>
                  <a:cubicBezTo>
                    <a:pt x="1168" y="283"/>
                    <a:pt x="1171" y="285"/>
                    <a:pt x="1174" y="288"/>
                  </a:cubicBezTo>
                  <a:close/>
                  <a:moveTo>
                    <a:pt x="645" y="1422"/>
                  </a:moveTo>
                  <a:cubicBezTo>
                    <a:pt x="636" y="1421"/>
                    <a:pt x="635" y="1417"/>
                    <a:pt x="625" y="1416"/>
                  </a:cubicBezTo>
                  <a:cubicBezTo>
                    <a:pt x="625" y="1412"/>
                    <a:pt x="634" y="1415"/>
                    <a:pt x="638" y="1416"/>
                  </a:cubicBezTo>
                  <a:cubicBezTo>
                    <a:pt x="644" y="1416"/>
                    <a:pt x="650" y="1415"/>
                    <a:pt x="654" y="1417"/>
                  </a:cubicBezTo>
                  <a:cubicBezTo>
                    <a:pt x="651" y="1418"/>
                    <a:pt x="647" y="1418"/>
                    <a:pt x="641" y="1418"/>
                  </a:cubicBezTo>
                  <a:cubicBezTo>
                    <a:pt x="639" y="1420"/>
                    <a:pt x="647" y="1419"/>
                    <a:pt x="645" y="1422"/>
                  </a:cubicBezTo>
                  <a:close/>
                  <a:moveTo>
                    <a:pt x="661" y="1420"/>
                  </a:moveTo>
                  <a:cubicBezTo>
                    <a:pt x="656" y="1420"/>
                    <a:pt x="657" y="1418"/>
                    <a:pt x="659" y="1418"/>
                  </a:cubicBezTo>
                  <a:cubicBezTo>
                    <a:pt x="661" y="1417"/>
                    <a:pt x="665" y="1416"/>
                    <a:pt x="666" y="1418"/>
                  </a:cubicBezTo>
                  <a:cubicBezTo>
                    <a:pt x="667" y="1420"/>
                    <a:pt x="658" y="1417"/>
                    <a:pt x="661" y="1420"/>
                  </a:cubicBezTo>
                  <a:close/>
                  <a:moveTo>
                    <a:pt x="1312" y="507"/>
                  </a:moveTo>
                  <a:cubicBezTo>
                    <a:pt x="1312" y="504"/>
                    <a:pt x="1307" y="498"/>
                    <a:pt x="1311" y="498"/>
                  </a:cubicBezTo>
                  <a:cubicBezTo>
                    <a:pt x="1313" y="502"/>
                    <a:pt x="1316" y="506"/>
                    <a:pt x="1312" y="507"/>
                  </a:cubicBezTo>
                  <a:close/>
                  <a:moveTo>
                    <a:pt x="709" y="1418"/>
                  </a:moveTo>
                  <a:cubicBezTo>
                    <a:pt x="708" y="1415"/>
                    <a:pt x="722" y="1416"/>
                    <a:pt x="720" y="1419"/>
                  </a:cubicBezTo>
                  <a:cubicBezTo>
                    <a:pt x="715" y="1420"/>
                    <a:pt x="712" y="1420"/>
                    <a:pt x="709" y="1418"/>
                  </a:cubicBezTo>
                  <a:close/>
                  <a:moveTo>
                    <a:pt x="1207" y="340"/>
                  </a:moveTo>
                  <a:cubicBezTo>
                    <a:pt x="1206" y="338"/>
                    <a:pt x="1205" y="336"/>
                    <a:pt x="1204" y="334"/>
                  </a:cubicBezTo>
                  <a:cubicBezTo>
                    <a:pt x="1209" y="333"/>
                    <a:pt x="1214" y="342"/>
                    <a:pt x="1207" y="340"/>
                  </a:cubicBezTo>
                  <a:close/>
                  <a:moveTo>
                    <a:pt x="730" y="1416"/>
                  </a:moveTo>
                  <a:cubicBezTo>
                    <a:pt x="735" y="1416"/>
                    <a:pt x="741" y="1415"/>
                    <a:pt x="746" y="1415"/>
                  </a:cubicBezTo>
                  <a:cubicBezTo>
                    <a:pt x="748" y="1418"/>
                    <a:pt x="729" y="1419"/>
                    <a:pt x="730" y="1416"/>
                  </a:cubicBezTo>
                  <a:close/>
                  <a:moveTo>
                    <a:pt x="1008" y="176"/>
                  </a:moveTo>
                  <a:cubicBezTo>
                    <a:pt x="1012" y="178"/>
                    <a:pt x="1017" y="181"/>
                    <a:pt x="1015" y="183"/>
                  </a:cubicBezTo>
                  <a:cubicBezTo>
                    <a:pt x="1011" y="183"/>
                    <a:pt x="1005" y="178"/>
                    <a:pt x="1008" y="176"/>
                  </a:cubicBezTo>
                  <a:close/>
                  <a:moveTo>
                    <a:pt x="1117" y="251"/>
                  </a:moveTo>
                  <a:cubicBezTo>
                    <a:pt x="1114" y="249"/>
                    <a:pt x="1106" y="245"/>
                    <a:pt x="1107" y="241"/>
                  </a:cubicBezTo>
                  <a:cubicBezTo>
                    <a:pt x="1112" y="245"/>
                    <a:pt x="1120" y="247"/>
                    <a:pt x="1117" y="251"/>
                  </a:cubicBezTo>
                  <a:close/>
                  <a:moveTo>
                    <a:pt x="1018" y="183"/>
                  </a:moveTo>
                  <a:cubicBezTo>
                    <a:pt x="1021" y="184"/>
                    <a:pt x="1024" y="186"/>
                    <a:pt x="1026" y="187"/>
                  </a:cubicBezTo>
                  <a:cubicBezTo>
                    <a:pt x="1027" y="189"/>
                    <a:pt x="1024" y="188"/>
                    <a:pt x="1021" y="187"/>
                  </a:cubicBezTo>
                  <a:cubicBezTo>
                    <a:pt x="1019" y="185"/>
                    <a:pt x="1017" y="183"/>
                    <a:pt x="1018" y="183"/>
                  </a:cubicBezTo>
                  <a:close/>
                  <a:moveTo>
                    <a:pt x="827" y="1405"/>
                  </a:moveTo>
                  <a:cubicBezTo>
                    <a:pt x="823" y="1406"/>
                    <a:pt x="822" y="1405"/>
                    <a:pt x="820" y="1405"/>
                  </a:cubicBezTo>
                  <a:cubicBezTo>
                    <a:pt x="820" y="1404"/>
                    <a:pt x="822" y="1403"/>
                    <a:pt x="826" y="1402"/>
                  </a:cubicBezTo>
                  <a:lnTo>
                    <a:pt x="827" y="1405"/>
                  </a:lnTo>
                  <a:close/>
                  <a:moveTo>
                    <a:pt x="799" y="1409"/>
                  </a:moveTo>
                  <a:cubicBezTo>
                    <a:pt x="792" y="1411"/>
                    <a:pt x="792" y="1411"/>
                    <a:pt x="792" y="1411"/>
                  </a:cubicBezTo>
                  <a:cubicBezTo>
                    <a:pt x="790" y="1407"/>
                    <a:pt x="800" y="1406"/>
                    <a:pt x="799" y="1409"/>
                  </a:cubicBezTo>
                  <a:close/>
                  <a:moveTo>
                    <a:pt x="859" y="1397"/>
                  </a:moveTo>
                  <a:cubicBezTo>
                    <a:pt x="857" y="1397"/>
                    <a:pt x="858" y="1396"/>
                    <a:pt x="859" y="1395"/>
                  </a:cubicBezTo>
                  <a:cubicBezTo>
                    <a:pt x="860" y="1394"/>
                    <a:pt x="861" y="1393"/>
                    <a:pt x="867" y="1391"/>
                  </a:cubicBezTo>
                  <a:cubicBezTo>
                    <a:pt x="867" y="1391"/>
                    <a:pt x="868" y="1392"/>
                    <a:pt x="869" y="1392"/>
                  </a:cubicBezTo>
                  <a:cubicBezTo>
                    <a:pt x="869" y="1391"/>
                    <a:pt x="877" y="1387"/>
                    <a:pt x="879" y="1389"/>
                  </a:cubicBezTo>
                  <a:cubicBezTo>
                    <a:pt x="880" y="1393"/>
                    <a:pt x="861" y="1393"/>
                    <a:pt x="859" y="1397"/>
                  </a:cubicBezTo>
                  <a:close/>
                  <a:moveTo>
                    <a:pt x="1190" y="1171"/>
                  </a:moveTo>
                  <a:cubicBezTo>
                    <a:pt x="1188" y="1174"/>
                    <a:pt x="1185" y="1177"/>
                    <a:pt x="1183" y="1178"/>
                  </a:cubicBezTo>
                  <a:cubicBezTo>
                    <a:pt x="1181" y="1176"/>
                    <a:pt x="1189" y="1168"/>
                    <a:pt x="1190" y="1171"/>
                  </a:cubicBezTo>
                  <a:close/>
                  <a:moveTo>
                    <a:pt x="1133" y="1227"/>
                  </a:moveTo>
                  <a:cubicBezTo>
                    <a:pt x="1133" y="1224"/>
                    <a:pt x="1141" y="1219"/>
                    <a:pt x="1145" y="1215"/>
                  </a:cubicBezTo>
                  <a:cubicBezTo>
                    <a:pt x="1144" y="1218"/>
                    <a:pt x="1137" y="1224"/>
                    <a:pt x="1133" y="1227"/>
                  </a:cubicBezTo>
                  <a:close/>
                  <a:moveTo>
                    <a:pt x="1114" y="1245"/>
                  </a:moveTo>
                  <a:cubicBezTo>
                    <a:pt x="1113" y="1240"/>
                    <a:pt x="1120" y="1236"/>
                    <a:pt x="1125" y="1233"/>
                  </a:cubicBezTo>
                  <a:cubicBezTo>
                    <a:pt x="1126" y="1236"/>
                    <a:pt x="1118" y="1241"/>
                    <a:pt x="1114" y="1245"/>
                  </a:cubicBezTo>
                  <a:close/>
                  <a:moveTo>
                    <a:pt x="1071" y="1273"/>
                  </a:moveTo>
                  <a:cubicBezTo>
                    <a:pt x="1087" y="1263"/>
                    <a:pt x="1071" y="1284"/>
                    <a:pt x="1071" y="1273"/>
                  </a:cubicBezTo>
                  <a:close/>
                  <a:moveTo>
                    <a:pt x="1047" y="1292"/>
                  </a:moveTo>
                  <a:cubicBezTo>
                    <a:pt x="1046" y="1290"/>
                    <a:pt x="1046" y="1290"/>
                    <a:pt x="1046" y="1290"/>
                  </a:cubicBezTo>
                  <a:cubicBezTo>
                    <a:pt x="1049" y="1288"/>
                    <a:pt x="1052" y="1287"/>
                    <a:pt x="1054" y="1286"/>
                  </a:cubicBezTo>
                  <a:cubicBezTo>
                    <a:pt x="1053" y="1288"/>
                    <a:pt x="1050" y="1290"/>
                    <a:pt x="1047" y="1292"/>
                  </a:cubicBezTo>
                  <a:close/>
                  <a:moveTo>
                    <a:pt x="992" y="1323"/>
                  </a:moveTo>
                  <a:cubicBezTo>
                    <a:pt x="992" y="1321"/>
                    <a:pt x="994" y="1319"/>
                    <a:pt x="997" y="1317"/>
                  </a:cubicBezTo>
                  <a:cubicBezTo>
                    <a:pt x="999" y="1315"/>
                    <a:pt x="1003" y="1314"/>
                    <a:pt x="1006" y="1312"/>
                  </a:cubicBezTo>
                  <a:cubicBezTo>
                    <a:pt x="1005" y="1318"/>
                    <a:pt x="998" y="1319"/>
                    <a:pt x="992" y="1323"/>
                  </a:cubicBezTo>
                  <a:close/>
                  <a:moveTo>
                    <a:pt x="1168" y="1185"/>
                  </a:moveTo>
                  <a:cubicBezTo>
                    <a:pt x="1170" y="1183"/>
                    <a:pt x="1174" y="1177"/>
                    <a:pt x="1175" y="1180"/>
                  </a:cubicBezTo>
                  <a:cubicBezTo>
                    <a:pt x="1174" y="1182"/>
                    <a:pt x="1169" y="1187"/>
                    <a:pt x="1168" y="1185"/>
                  </a:cubicBezTo>
                  <a:close/>
                  <a:moveTo>
                    <a:pt x="966" y="1334"/>
                  </a:moveTo>
                  <a:cubicBezTo>
                    <a:pt x="965" y="1332"/>
                    <a:pt x="968" y="1331"/>
                    <a:pt x="971" y="1329"/>
                  </a:cubicBezTo>
                  <a:cubicBezTo>
                    <a:pt x="974" y="1328"/>
                    <a:pt x="978" y="1326"/>
                    <a:pt x="980" y="1325"/>
                  </a:cubicBezTo>
                  <a:cubicBezTo>
                    <a:pt x="980" y="1328"/>
                    <a:pt x="970" y="1334"/>
                    <a:pt x="966" y="1334"/>
                  </a:cubicBezTo>
                  <a:close/>
                  <a:moveTo>
                    <a:pt x="955" y="1339"/>
                  </a:moveTo>
                  <a:cubicBezTo>
                    <a:pt x="954" y="1336"/>
                    <a:pt x="961" y="1333"/>
                    <a:pt x="964" y="1334"/>
                  </a:cubicBezTo>
                  <a:cubicBezTo>
                    <a:pt x="962" y="1336"/>
                    <a:pt x="958" y="1339"/>
                    <a:pt x="955" y="1339"/>
                  </a:cubicBezTo>
                  <a:close/>
                  <a:moveTo>
                    <a:pt x="907" y="1357"/>
                  </a:moveTo>
                  <a:cubicBezTo>
                    <a:pt x="904" y="1359"/>
                    <a:pt x="902" y="1357"/>
                    <a:pt x="902" y="1357"/>
                  </a:cubicBezTo>
                  <a:cubicBezTo>
                    <a:pt x="899" y="1357"/>
                    <a:pt x="894" y="1362"/>
                    <a:pt x="893" y="1358"/>
                  </a:cubicBezTo>
                  <a:cubicBezTo>
                    <a:pt x="896" y="1357"/>
                    <a:pt x="899" y="1355"/>
                    <a:pt x="901" y="1355"/>
                  </a:cubicBezTo>
                  <a:cubicBezTo>
                    <a:pt x="902" y="1355"/>
                    <a:pt x="901" y="1357"/>
                    <a:pt x="902" y="1357"/>
                  </a:cubicBezTo>
                  <a:cubicBezTo>
                    <a:pt x="904" y="1357"/>
                    <a:pt x="908" y="1354"/>
                    <a:pt x="907" y="1357"/>
                  </a:cubicBezTo>
                  <a:close/>
                  <a:moveTo>
                    <a:pt x="1148" y="1201"/>
                  </a:moveTo>
                  <a:cubicBezTo>
                    <a:pt x="1152" y="1196"/>
                    <a:pt x="1155" y="1194"/>
                    <a:pt x="1157" y="1196"/>
                  </a:cubicBezTo>
                  <a:cubicBezTo>
                    <a:pt x="1155" y="1201"/>
                    <a:pt x="1150" y="1203"/>
                    <a:pt x="1148" y="1201"/>
                  </a:cubicBezTo>
                  <a:close/>
                  <a:moveTo>
                    <a:pt x="793" y="1381"/>
                  </a:moveTo>
                  <a:cubicBezTo>
                    <a:pt x="789" y="1382"/>
                    <a:pt x="784" y="1383"/>
                    <a:pt x="784" y="1380"/>
                  </a:cubicBezTo>
                  <a:cubicBezTo>
                    <a:pt x="789" y="1379"/>
                    <a:pt x="793" y="1379"/>
                    <a:pt x="793" y="1381"/>
                  </a:cubicBezTo>
                  <a:close/>
                  <a:moveTo>
                    <a:pt x="954" y="186"/>
                  </a:moveTo>
                  <a:cubicBezTo>
                    <a:pt x="953" y="190"/>
                    <a:pt x="946" y="184"/>
                    <a:pt x="942" y="183"/>
                  </a:cubicBezTo>
                  <a:cubicBezTo>
                    <a:pt x="936" y="181"/>
                    <a:pt x="929" y="179"/>
                    <a:pt x="929" y="175"/>
                  </a:cubicBezTo>
                  <a:cubicBezTo>
                    <a:pt x="939" y="177"/>
                    <a:pt x="944" y="181"/>
                    <a:pt x="954" y="186"/>
                  </a:cubicBezTo>
                  <a:close/>
                  <a:moveTo>
                    <a:pt x="705" y="1386"/>
                  </a:moveTo>
                  <a:cubicBezTo>
                    <a:pt x="705" y="1384"/>
                    <a:pt x="712" y="1384"/>
                    <a:pt x="714" y="1385"/>
                  </a:cubicBezTo>
                  <a:cubicBezTo>
                    <a:pt x="714" y="1387"/>
                    <a:pt x="707" y="1387"/>
                    <a:pt x="705" y="1386"/>
                  </a:cubicBezTo>
                  <a:close/>
                  <a:moveTo>
                    <a:pt x="627" y="1378"/>
                  </a:moveTo>
                  <a:cubicBezTo>
                    <a:pt x="631" y="1386"/>
                    <a:pt x="606" y="1377"/>
                    <a:pt x="627" y="1378"/>
                  </a:cubicBezTo>
                  <a:close/>
                  <a:moveTo>
                    <a:pt x="982" y="200"/>
                  </a:moveTo>
                  <a:cubicBezTo>
                    <a:pt x="980" y="203"/>
                    <a:pt x="976" y="198"/>
                    <a:pt x="973" y="196"/>
                  </a:cubicBezTo>
                  <a:cubicBezTo>
                    <a:pt x="969" y="195"/>
                    <a:pt x="962" y="194"/>
                    <a:pt x="960" y="192"/>
                  </a:cubicBezTo>
                  <a:cubicBezTo>
                    <a:pt x="965" y="189"/>
                    <a:pt x="976" y="195"/>
                    <a:pt x="982" y="200"/>
                  </a:cubicBezTo>
                  <a:close/>
                  <a:moveTo>
                    <a:pt x="1116" y="298"/>
                  </a:moveTo>
                  <a:cubicBezTo>
                    <a:pt x="1112" y="295"/>
                    <a:pt x="1116" y="300"/>
                    <a:pt x="1113" y="300"/>
                  </a:cubicBezTo>
                  <a:cubicBezTo>
                    <a:pt x="1112" y="296"/>
                    <a:pt x="1108" y="291"/>
                    <a:pt x="1103" y="286"/>
                  </a:cubicBezTo>
                  <a:cubicBezTo>
                    <a:pt x="1097" y="280"/>
                    <a:pt x="1089" y="275"/>
                    <a:pt x="1082" y="268"/>
                  </a:cubicBezTo>
                  <a:cubicBezTo>
                    <a:pt x="1075" y="263"/>
                    <a:pt x="1069" y="258"/>
                    <a:pt x="1065" y="255"/>
                  </a:cubicBezTo>
                  <a:cubicBezTo>
                    <a:pt x="1063" y="254"/>
                    <a:pt x="1059" y="253"/>
                    <a:pt x="1058" y="252"/>
                  </a:cubicBezTo>
                  <a:cubicBezTo>
                    <a:pt x="1055" y="250"/>
                    <a:pt x="1055" y="247"/>
                    <a:pt x="1053" y="245"/>
                  </a:cubicBezTo>
                  <a:cubicBezTo>
                    <a:pt x="1053" y="245"/>
                    <a:pt x="1048" y="242"/>
                    <a:pt x="1046" y="241"/>
                  </a:cubicBezTo>
                  <a:cubicBezTo>
                    <a:pt x="1043" y="239"/>
                    <a:pt x="1039" y="236"/>
                    <a:pt x="1035" y="233"/>
                  </a:cubicBezTo>
                  <a:cubicBezTo>
                    <a:pt x="1030" y="230"/>
                    <a:pt x="1025" y="227"/>
                    <a:pt x="1022" y="226"/>
                  </a:cubicBezTo>
                  <a:cubicBezTo>
                    <a:pt x="1018" y="224"/>
                    <a:pt x="1013" y="224"/>
                    <a:pt x="1008" y="220"/>
                  </a:cubicBezTo>
                  <a:cubicBezTo>
                    <a:pt x="1007" y="219"/>
                    <a:pt x="1008" y="218"/>
                    <a:pt x="1006" y="216"/>
                  </a:cubicBezTo>
                  <a:cubicBezTo>
                    <a:pt x="1002" y="214"/>
                    <a:pt x="999" y="214"/>
                    <a:pt x="997" y="212"/>
                  </a:cubicBezTo>
                  <a:cubicBezTo>
                    <a:pt x="994" y="211"/>
                    <a:pt x="993" y="209"/>
                    <a:pt x="990" y="207"/>
                  </a:cubicBezTo>
                  <a:cubicBezTo>
                    <a:pt x="989" y="206"/>
                    <a:pt x="983" y="203"/>
                    <a:pt x="985" y="202"/>
                  </a:cubicBezTo>
                  <a:cubicBezTo>
                    <a:pt x="990" y="202"/>
                    <a:pt x="993" y="205"/>
                    <a:pt x="997" y="208"/>
                  </a:cubicBezTo>
                  <a:cubicBezTo>
                    <a:pt x="999" y="209"/>
                    <a:pt x="1004" y="210"/>
                    <a:pt x="1004" y="210"/>
                  </a:cubicBezTo>
                  <a:cubicBezTo>
                    <a:pt x="1005" y="211"/>
                    <a:pt x="1005" y="213"/>
                    <a:pt x="1006" y="213"/>
                  </a:cubicBezTo>
                  <a:cubicBezTo>
                    <a:pt x="1009" y="215"/>
                    <a:pt x="1009" y="214"/>
                    <a:pt x="1011" y="214"/>
                  </a:cubicBezTo>
                  <a:cubicBezTo>
                    <a:pt x="1013" y="215"/>
                    <a:pt x="1022" y="223"/>
                    <a:pt x="1025" y="224"/>
                  </a:cubicBezTo>
                  <a:cubicBezTo>
                    <a:pt x="1027" y="226"/>
                    <a:pt x="1031" y="226"/>
                    <a:pt x="1034" y="228"/>
                  </a:cubicBezTo>
                  <a:cubicBezTo>
                    <a:pt x="1033" y="227"/>
                    <a:pt x="1041" y="232"/>
                    <a:pt x="1040" y="232"/>
                  </a:cubicBezTo>
                  <a:cubicBezTo>
                    <a:pt x="1041" y="233"/>
                    <a:pt x="1040" y="234"/>
                    <a:pt x="1042" y="235"/>
                  </a:cubicBezTo>
                  <a:cubicBezTo>
                    <a:pt x="1046" y="238"/>
                    <a:pt x="1051" y="239"/>
                    <a:pt x="1055" y="242"/>
                  </a:cubicBezTo>
                  <a:cubicBezTo>
                    <a:pt x="1058" y="244"/>
                    <a:pt x="1058" y="246"/>
                    <a:pt x="1061" y="249"/>
                  </a:cubicBezTo>
                  <a:cubicBezTo>
                    <a:pt x="1061" y="249"/>
                    <a:pt x="1065" y="251"/>
                    <a:pt x="1067" y="252"/>
                  </a:cubicBezTo>
                  <a:cubicBezTo>
                    <a:pt x="1069" y="253"/>
                    <a:pt x="1068" y="254"/>
                    <a:pt x="1070" y="256"/>
                  </a:cubicBezTo>
                  <a:cubicBezTo>
                    <a:pt x="1071" y="256"/>
                    <a:pt x="1072" y="256"/>
                    <a:pt x="1073" y="257"/>
                  </a:cubicBezTo>
                  <a:cubicBezTo>
                    <a:pt x="1076" y="259"/>
                    <a:pt x="1081" y="262"/>
                    <a:pt x="1086" y="266"/>
                  </a:cubicBezTo>
                  <a:cubicBezTo>
                    <a:pt x="1091" y="270"/>
                    <a:pt x="1096" y="275"/>
                    <a:pt x="1100" y="277"/>
                  </a:cubicBezTo>
                  <a:cubicBezTo>
                    <a:pt x="1103" y="279"/>
                    <a:pt x="1104" y="278"/>
                    <a:pt x="1105" y="279"/>
                  </a:cubicBezTo>
                  <a:cubicBezTo>
                    <a:pt x="1108" y="281"/>
                    <a:pt x="1107" y="282"/>
                    <a:pt x="1110" y="284"/>
                  </a:cubicBezTo>
                  <a:cubicBezTo>
                    <a:pt x="1111" y="285"/>
                    <a:pt x="1112" y="284"/>
                    <a:pt x="1115" y="286"/>
                  </a:cubicBezTo>
                  <a:cubicBezTo>
                    <a:pt x="1114" y="286"/>
                    <a:pt x="1113" y="288"/>
                    <a:pt x="1115" y="289"/>
                  </a:cubicBezTo>
                  <a:cubicBezTo>
                    <a:pt x="1117" y="291"/>
                    <a:pt x="1117" y="291"/>
                    <a:pt x="1119" y="291"/>
                  </a:cubicBezTo>
                  <a:cubicBezTo>
                    <a:pt x="1123" y="294"/>
                    <a:pt x="1123" y="296"/>
                    <a:pt x="1127" y="300"/>
                  </a:cubicBezTo>
                  <a:cubicBezTo>
                    <a:pt x="1131" y="303"/>
                    <a:pt x="1134" y="305"/>
                    <a:pt x="1138" y="308"/>
                  </a:cubicBezTo>
                  <a:cubicBezTo>
                    <a:pt x="1140" y="311"/>
                    <a:pt x="1143" y="314"/>
                    <a:pt x="1146" y="318"/>
                  </a:cubicBezTo>
                  <a:cubicBezTo>
                    <a:pt x="1147" y="319"/>
                    <a:pt x="1149" y="321"/>
                    <a:pt x="1150" y="323"/>
                  </a:cubicBezTo>
                  <a:cubicBezTo>
                    <a:pt x="1151" y="324"/>
                    <a:pt x="1153" y="326"/>
                    <a:pt x="1154" y="328"/>
                  </a:cubicBezTo>
                  <a:cubicBezTo>
                    <a:pt x="1157" y="330"/>
                    <a:pt x="1160" y="332"/>
                    <a:pt x="1162" y="334"/>
                  </a:cubicBezTo>
                  <a:cubicBezTo>
                    <a:pt x="1164" y="337"/>
                    <a:pt x="1165" y="340"/>
                    <a:pt x="1167" y="343"/>
                  </a:cubicBezTo>
                  <a:cubicBezTo>
                    <a:pt x="1173" y="349"/>
                    <a:pt x="1179" y="354"/>
                    <a:pt x="1184" y="362"/>
                  </a:cubicBezTo>
                  <a:cubicBezTo>
                    <a:pt x="1185" y="364"/>
                    <a:pt x="1185" y="366"/>
                    <a:pt x="1186" y="367"/>
                  </a:cubicBezTo>
                  <a:cubicBezTo>
                    <a:pt x="1186" y="367"/>
                    <a:pt x="1188" y="369"/>
                    <a:pt x="1190" y="370"/>
                  </a:cubicBezTo>
                  <a:cubicBezTo>
                    <a:pt x="1193" y="374"/>
                    <a:pt x="1194" y="378"/>
                    <a:pt x="1196" y="380"/>
                  </a:cubicBezTo>
                  <a:cubicBezTo>
                    <a:pt x="1199" y="383"/>
                    <a:pt x="1201" y="383"/>
                    <a:pt x="1203" y="385"/>
                  </a:cubicBezTo>
                  <a:cubicBezTo>
                    <a:pt x="1205" y="387"/>
                    <a:pt x="1207" y="390"/>
                    <a:pt x="1208" y="392"/>
                  </a:cubicBezTo>
                  <a:cubicBezTo>
                    <a:pt x="1211" y="395"/>
                    <a:pt x="1213" y="396"/>
                    <a:pt x="1215" y="398"/>
                  </a:cubicBezTo>
                  <a:cubicBezTo>
                    <a:pt x="1217" y="401"/>
                    <a:pt x="1219" y="405"/>
                    <a:pt x="1221" y="409"/>
                  </a:cubicBezTo>
                  <a:cubicBezTo>
                    <a:pt x="1224" y="413"/>
                    <a:pt x="1226" y="417"/>
                    <a:pt x="1228" y="421"/>
                  </a:cubicBezTo>
                  <a:cubicBezTo>
                    <a:pt x="1231" y="425"/>
                    <a:pt x="1236" y="429"/>
                    <a:pt x="1238" y="435"/>
                  </a:cubicBezTo>
                  <a:cubicBezTo>
                    <a:pt x="1238" y="435"/>
                    <a:pt x="1237" y="437"/>
                    <a:pt x="1237" y="437"/>
                  </a:cubicBezTo>
                  <a:cubicBezTo>
                    <a:pt x="1239" y="440"/>
                    <a:pt x="1241" y="441"/>
                    <a:pt x="1242" y="444"/>
                  </a:cubicBezTo>
                  <a:cubicBezTo>
                    <a:pt x="1243" y="446"/>
                    <a:pt x="1243" y="449"/>
                    <a:pt x="1243" y="451"/>
                  </a:cubicBezTo>
                  <a:cubicBezTo>
                    <a:pt x="1245" y="456"/>
                    <a:pt x="1248" y="461"/>
                    <a:pt x="1251" y="466"/>
                  </a:cubicBezTo>
                  <a:cubicBezTo>
                    <a:pt x="1252" y="467"/>
                    <a:pt x="1253" y="469"/>
                    <a:pt x="1254" y="470"/>
                  </a:cubicBezTo>
                  <a:cubicBezTo>
                    <a:pt x="1254" y="471"/>
                    <a:pt x="1255" y="473"/>
                    <a:pt x="1256" y="474"/>
                  </a:cubicBezTo>
                  <a:cubicBezTo>
                    <a:pt x="1258" y="477"/>
                    <a:pt x="1259" y="480"/>
                    <a:pt x="1261" y="483"/>
                  </a:cubicBezTo>
                  <a:cubicBezTo>
                    <a:pt x="1262" y="485"/>
                    <a:pt x="1262" y="488"/>
                    <a:pt x="1262" y="488"/>
                  </a:cubicBezTo>
                  <a:cubicBezTo>
                    <a:pt x="1263" y="489"/>
                    <a:pt x="1264" y="490"/>
                    <a:pt x="1265" y="492"/>
                  </a:cubicBezTo>
                  <a:cubicBezTo>
                    <a:pt x="1266" y="495"/>
                    <a:pt x="1266" y="498"/>
                    <a:pt x="1267" y="501"/>
                  </a:cubicBezTo>
                  <a:cubicBezTo>
                    <a:pt x="1268" y="503"/>
                    <a:pt x="1269" y="503"/>
                    <a:pt x="1270" y="505"/>
                  </a:cubicBezTo>
                  <a:cubicBezTo>
                    <a:pt x="1271" y="507"/>
                    <a:pt x="1271" y="508"/>
                    <a:pt x="1272" y="511"/>
                  </a:cubicBezTo>
                  <a:cubicBezTo>
                    <a:pt x="1273" y="515"/>
                    <a:pt x="1276" y="518"/>
                    <a:pt x="1277" y="522"/>
                  </a:cubicBezTo>
                  <a:cubicBezTo>
                    <a:pt x="1278" y="524"/>
                    <a:pt x="1278" y="525"/>
                    <a:pt x="1279" y="528"/>
                  </a:cubicBezTo>
                  <a:cubicBezTo>
                    <a:pt x="1280" y="531"/>
                    <a:pt x="1282" y="530"/>
                    <a:pt x="1283" y="534"/>
                  </a:cubicBezTo>
                  <a:cubicBezTo>
                    <a:pt x="1284" y="535"/>
                    <a:pt x="1283" y="538"/>
                    <a:pt x="1285" y="540"/>
                  </a:cubicBezTo>
                  <a:cubicBezTo>
                    <a:pt x="1281" y="542"/>
                    <a:pt x="1282" y="536"/>
                    <a:pt x="1280" y="533"/>
                  </a:cubicBezTo>
                  <a:cubicBezTo>
                    <a:pt x="1279" y="531"/>
                    <a:pt x="1277" y="528"/>
                    <a:pt x="1275" y="526"/>
                  </a:cubicBezTo>
                  <a:cubicBezTo>
                    <a:pt x="1272" y="519"/>
                    <a:pt x="1270" y="511"/>
                    <a:pt x="1266" y="503"/>
                  </a:cubicBezTo>
                  <a:cubicBezTo>
                    <a:pt x="1265" y="499"/>
                    <a:pt x="1258" y="488"/>
                    <a:pt x="1257" y="487"/>
                  </a:cubicBezTo>
                  <a:cubicBezTo>
                    <a:pt x="1253" y="485"/>
                    <a:pt x="1255" y="486"/>
                    <a:pt x="1252" y="479"/>
                  </a:cubicBezTo>
                  <a:cubicBezTo>
                    <a:pt x="1249" y="473"/>
                    <a:pt x="1245" y="468"/>
                    <a:pt x="1243" y="464"/>
                  </a:cubicBezTo>
                  <a:cubicBezTo>
                    <a:pt x="1241" y="460"/>
                    <a:pt x="1237" y="453"/>
                    <a:pt x="1233" y="445"/>
                  </a:cubicBezTo>
                  <a:cubicBezTo>
                    <a:pt x="1228" y="438"/>
                    <a:pt x="1224" y="431"/>
                    <a:pt x="1220" y="426"/>
                  </a:cubicBezTo>
                  <a:cubicBezTo>
                    <a:pt x="1218" y="423"/>
                    <a:pt x="1219" y="421"/>
                    <a:pt x="1217" y="420"/>
                  </a:cubicBezTo>
                  <a:cubicBezTo>
                    <a:pt x="1215" y="417"/>
                    <a:pt x="1211" y="416"/>
                    <a:pt x="1209" y="414"/>
                  </a:cubicBezTo>
                  <a:cubicBezTo>
                    <a:pt x="1205" y="410"/>
                    <a:pt x="1204" y="403"/>
                    <a:pt x="1199" y="400"/>
                  </a:cubicBezTo>
                  <a:cubicBezTo>
                    <a:pt x="1201" y="399"/>
                    <a:pt x="1203" y="403"/>
                    <a:pt x="1204" y="401"/>
                  </a:cubicBezTo>
                  <a:cubicBezTo>
                    <a:pt x="1202" y="399"/>
                    <a:pt x="1200" y="395"/>
                    <a:pt x="1198" y="397"/>
                  </a:cubicBezTo>
                  <a:cubicBezTo>
                    <a:pt x="1198" y="393"/>
                    <a:pt x="1194" y="389"/>
                    <a:pt x="1189" y="383"/>
                  </a:cubicBezTo>
                  <a:cubicBezTo>
                    <a:pt x="1187" y="381"/>
                    <a:pt x="1185" y="378"/>
                    <a:pt x="1182" y="375"/>
                  </a:cubicBezTo>
                  <a:cubicBezTo>
                    <a:pt x="1180" y="372"/>
                    <a:pt x="1177" y="370"/>
                    <a:pt x="1175" y="367"/>
                  </a:cubicBezTo>
                  <a:cubicBezTo>
                    <a:pt x="1175" y="366"/>
                    <a:pt x="1173" y="364"/>
                    <a:pt x="1172" y="363"/>
                  </a:cubicBezTo>
                  <a:cubicBezTo>
                    <a:pt x="1172" y="363"/>
                    <a:pt x="1172" y="360"/>
                    <a:pt x="1172" y="361"/>
                  </a:cubicBezTo>
                  <a:cubicBezTo>
                    <a:pt x="1172" y="359"/>
                    <a:pt x="1166" y="358"/>
                    <a:pt x="1163" y="352"/>
                  </a:cubicBezTo>
                  <a:cubicBezTo>
                    <a:pt x="1163" y="348"/>
                    <a:pt x="1165" y="352"/>
                    <a:pt x="1160" y="347"/>
                  </a:cubicBezTo>
                  <a:cubicBezTo>
                    <a:pt x="1159" y="345"/>
                    <a:pt x="1158" y="342"/>
                    <a:pt x="1157" y="341"/>
                  </a:cubicBezTo>
                  <a:cubicBezTo>
                    <a:pt x="1155" y="339"/>
                    <a:pt x="1154" y="339"/>
                    <a:pt x="1152" y="337"/>
                  </a:cubicBezTo>
                  <a:cubicBezTo>
                    <a:pt x="1149" y="334"/>
                    <a:pt x="1147" y="330"/>
                    <a:pt x="1144" y="327"/>
                  </a:cubicBezTo>
                  <a:cubicBezTo>
                    <a:pt x="1142" y="324"/>
                    <a:pt x="1139" y="321"/>
                    <a:pt x="1137" y="319"/>
                  </a:cubicBezTo>
                  <a:cubicBezTo>
                    <a:pt x="1133" y="315"/>
                    <a:pt x="1128" y="312"/>
                    <a:pt x="1124" y="308"/>
                  </a:cubicBezTo>
                  <a:cubicBezTo>
                    <a:pt x="1120" y="305"/>
                    <a:pt x="1117" y="301"/>
                    <a:pt x="1116" y="298"/>
                  </a:cubicBezTo>
                  <a:close/>
                  <a:moveTo>
                    <a:pt x="800" y="142"/>
                  </a:moveTo>
                  <a:cubicBezTo>
                    <a:pt x="797" y="145"/>
                    <a:pt x="781" y="144"/>
                    <a:pt x="777" y="141"/>
                  </a:cubicBezTo>
                  <a:cubicBezTo>
                    <a:pt x="778" y="138"/>
                    <a:pt x="787" y="142"/>
                    <a:pt x="792" y="142"/>
                  </a:cubicBezTo>
                  <a:cubicBezTo>
                    <a:pt x="796" y="142"/>
                    <a:pt x="799" y="140"/>
                    <a:pt x="800" y="142"/>
                  </a:cubicBezTo>
                  <a:close/>
                  <a:moveTo>
                    <a:pt x="847" y="150"/>
                  </a:moveTo>
                  <a:cubicBezTo>
                    <a:pt x="845" y="157"/>
                    <a:pt x="837" y="151"/>
                    <a:pt x="829" y="151"/>
                  </a:cubicBezTo>
                  <a:cubicBezTo>
                    <a:pt x="828" y="145"/>
                    <a:pt x="839" y="148"/>
                    <a:pt x="847" y="150"/>
                  </a:cubicBezTo>
                  <a:close/>
                  <a:moveTo>
                    <a:pt x="926" y="174"/>
                  </a:moveTo>
                  <a:cubicBezTo>
                    <a:pt x="925" y="179"/>
                    <a:pt x="916" y="173"/>
                    <a:pt x="910" y="172"/>
                  </a:cubicBezTo>
                  <a:cubicBezTo>
                    <a:pt x="908" y="171"/>
                    <a:pt x="905" y="172"/>
                    <a:pt x="904" y="171"/>
                  </a:cubicBezTo>
                  <a:cubicBezTo>
                    <a:pt x="900" y="170"/>
                    <a:pt x="898" y="168"/>
                    <a:pt x="895" y="166"/>
                  </a:cubicBezTo>
                  <a:cubicBezTo>
                    <a:pt x="888" y="164"/>
                    <a:pt x="880" y="162"/>
                    <a:pt x="874" y="160"/>
                  </a:cubicBezTo>
                  <a:cubicBezTo>
                    <a:pt x="871" y="159"/>
                    <a:pt x="871" y="159"/>
                    <a:pt x="871" y="157"/>
                  </a:cubicBezTo>
                  <a:cubicBezTo>
                    <a:pt x="872" y="158"/>
                    <a:pt x="873" y="157"/>
                    <a:pt x="874" y="157"/>
                  </a:cubicBezTo>
                  <a:cubicBezTo>
                    <a:pt x="876" y="158"/>
                    <a:pt x="877" y="160"/>
                    <a:pt x="877" y="160"/>
                  </a:cubicBezTo>
                  <a:cubicBezTo>
                    <a:pt x="879" y="161"/>
                    <a:pt x="883" y="160"/>
                    <a:pt x="886" y="161"/>
                  </a:cubicBezTo>
                  <a:cubicBezTo>
                    <a:pt x="889" y="161"/>
                    <a:pt x="892" y="162"/>
                    <a:pt x="895" y="163"/>
                  </a:cubicBezTo>
                  <a:cubicBezTo>
                    <a:pt x="899" y="164"/>
                    <a:pt x="902" y="166"/>
                    <a:pt x="906" y="167"/>
                  </a:cubicBezTo>
                  <a:cubicBezTo>
                    <a:pt x="913" y="170"/>
                    <a:pt x="920" y="173"/>
                    <a:pt x="926" y="174"/>
                  </a:cubicBezTo>
                  <a:close/>
                  <a:moveTo>
                    <a:pt x="1246" y="1071"/>
                  </a:moveTo>
                  <a:cubicBezTo>
                    <a:pt x="1246" y="1068"/>
                    <a:pt x="1248" y="1062"/>
                    <a:pt x="1251" y="1060"/>
                  </a:cubicBezTo>
                  <a:cubicBezTo>
                    <a:pt x="1252" y="1062"/>
                    <a:pt x="1248" y="1069"/>
                    <a:pt x="1246" y="1071"/>
                  </a:cubicBezTo>
                  <a:close/>
                  <a:moveTo>
                    <a:pt x="1235" y="1088"/>
                  </a:moveTo>
                  <a:cubicBezTo>
                    <a:pt x="1232" y="1089"/>
                    <a:pt x="1239" y="1078"/>
                    <a:pt x="1240" y="1079"/>
                  </a:cubicBezTo>
                  <a:cubicBezTo>
                    <a:pt x="1243" y="1079"/>
                    <a:pt x="1237" y="1089"/>
                    <a:pt x="1235" y="1088"/>
                  </a:cubicBezTo>
                  <a:close/>
                  <a:moveTo>
                    <a:pt x="1184" y="1155"/>
                  </a:moveTo>
                  <a:cubicBezTo>
                    <a:pt x="1187" y="1152"/>
                    <a:pt x="1188" y="1153"/>
                    <a:pt x="1190" y="1149"/>
                  </a:cubicBezTo>
                  <a:cubicBezTo>
                    <a:pt x="1186" y="1147"/>
                    <a:pt x="1182" y="1159"/>
                    <a:pt x="1177" y="1156"/>
                  </a:cubicBezTo>
                  <a:cubicBezTo>
                    <a:pt x="1179" y="1150"/>
                    <a:pt x="1183" y="1153"/>
                    <a:pt x="1183" y="1152"/>
                  </a:cubicBezTo>
                  <a:cubicBezTo>
                    <a:pt x="1186" y="1150"/>
                    <a:pt x="1186" y="1146"/>
                    <a:pt x="1188" y="1145"/>
                  </a:cubicBezTo>
                  <a:cubicBezTo>
                    <a:pt x="1190" y="1144"/>
                    <a:pt x="1193" y="1143"/>
                    <a:pt x="1195" y="1144"/>
                  </a:cubicBezTo>
                  <a:cubicBezTo>
                    <a:pt x="1198" y="1140"/>
                    <a:pt x="1201" y="1135"/>
                    <a:pt x="1203" y="1134"/>
                  </a:cubicBezTo>
                  <a:cubicBezTo>
                    <a:pt x="1204" y="1137"/>
                    <a:pt x="1199" y="1141"/>
                    <a:pt x="1196" y="1145"/>
                  </a:cubicBezTo>
                  <a:cubicBezTo>
                    <a:pt x="1192" y="1149"/>
                    <a:pt x="1188" y="1160"/>
                    <a:pt x="1184" y="1155"/>
                  </a:cubicBezTo>
                  <a:close/>
                  <a:moveTo>
                    <a:pt x="592" y="1374"/>
                  </a:moveTo>
                  <a:cubicBezTo>
                    <a:pt x="592" y="1372"/>
                    <a:pt x="598" y="1373"/>
                    <a:pt x="600" y="1375"/>
                  </a:cubicBezTo>
                  <a:cubicBezTo>
                    <a:pt x="599" y="1377"/>
                    <a:pt x="593" y="1376"/>
                    <a:pt x="592" y="1374"/>
                  </a:cubicBezTo>
                  <a:close/>
                  <a:moveTo>
                    <a:pt x="577" y="1372"/>
                  </a:moveTo>
                  <a:cubicBezTo>
                    <a:pt x="574" y="1371"/>
                    <a:pt x="568" y="1371"/>
                    <a:pt x="568" y="1370"/>
                  </a:cubicBezTo>
                  <a:cubicBezTo>
                    <a:pt x="569" y="1367"/>
                    <a:pt x="577" y="1370"/>
                    <a:pt x="581" y="1369"/>
                  </a:cubicBezTo>
                  <a:cubicBezTo>
                    <a:pt x="580" y="1371"/>
                    <a:pt x="575" y="1369"/>
                    <a:pt x="577" y="1372"/>
                  </a:cubicBezTo>
                  <a:close/>
                  <a:moveTo>
                    <a:pt x="558" y="1368"/>
                  </a:moveTo>
                  <a:cubicBezTo>
                    <a:pt x="559" y="1365"/>
                    <a:pt x="559" y="1365"/>
                    <a:pt x="559" y="1365"/>
                  </a:cubicBezTo>
                  <a:cubicBezTo>
                    <a:pt x="566" y="1367"/>
                    <a:pt x="566" y="1367"/>
                    <a:pt x="566" y="1367"/>
                  </a:cubicBezTo>
                  <a:cubicBezTo>
                    <a:pt x="564" y="1368"/>
                    <a:pt x="564" y="1370"/>
                    <a:pt x="558" y="1368"/>
                  </a:cubicBezTo>
                  <a:close/>
                  <a:moveTo>
                    <a:pt x="515" y="1356"/>
                  </a:moveTo>
                  <a:cubicBezTo>
                    <a:pt x="511" y="1355"/>
                    <a:pt x="507" y="1353"/>
                    <a:pt x="503" y="1352"/>
                  </a:cubicBezTo>
                  <a:cubicBezTo>
                    <a:pt x="504" y="1350"/>
                    <a:pt x="507" y="1350"/>
                    <a:pt x="510" y="1351"/>
                  </a:cubicBezTo>
                  <a:cubicBezTo>
                    <a:pt x="514" y="1352"/>
                    <a:pt x="516" y="1353"/>
                    <a:pt x="515" y="1356"/>
                  </a:cubicBezTo>
                  <a:close/>
                  <a:moveTo>
                    <a:pt x="813" y="145"/>
                  </a:moveTo>
                  <a:cubicBezTo>
                    <a:pt x="815" y="144"/>
                    <a:pt x="830" y="146"/>
                    <a:pt x="828" y="149"/>
                  </a:cubicBezTo>
                  <a:cubicBezTo>
                    <a:pt x="821" y="148"/>
                    <a:pt x="820" y="146"/>
                    <a:pt x="813" y="145"/>
                  </a:cubicBezTo>
                  <a:close/>
                  <a:moveTo>
                    <a:pt x="432" y="1322"/>
                  </a:moveTo>
                  <a:cubicBezTo>
                    <a:pt x="428" y="1319"/>
                    <a:pt x="425" y="1317"/>
                    <a:pt x="421" y="1315"/>
                  </a:cubicBezTo>
                  <a:cubicBezTo>
                    <a:pt x="417" y="1313"/>
                    <a:pt x="413" y="1311"/>
                    <a:pt x="409" y="1308"/>
                  </a:cubicBezTo>
                  <a:cubicBezTo>
                    <a:pt x="410" y="1306"/>
                    <a:pt x="416" y="1310"/>
                    <a:pt x="420" y="1312"/>
                  </a:cubicBezTo>
                  <a:cubicBezTo>
                    <a:pt x="423" y="1313"/>
                    <a:pt x="427" y="1315"/>
                    <a:pt x="429" y="1316"/>
                  </a:cubicBezTo>
                  <a:cubicBezTo>
                    <a:pt x="431" y="1318"/>
                    <a:pt x="433" y="1320"/>
                    <a:pt x="432" y="1322"/>
                  </a:cubicBezTo>
                  <a:close/>
                  <a:moveTo>
                    <a:pt x="302" y="1236"/>
                  </a:moveTo>
                  <a:cubicBezTo>
                    <a:pt x="306" y="1236"/>
                    <a:pt x="319" y="1247"/>
                    <a:pt x="322" y="1249"/>
                  </a:cubicBezTo>
                  <a:cubicBezTo>
                    <a:pt x="320" y="1251"/>
                    <a:pt x="320" y="1251"/>
                    <a:pt x="320" y="1251"/>
                  </a:cubicBezTo>
                  <a:cubicBezTo>
                    <a:pt x="316" y="1249"/>
                    <a:pt x="307" y="1241"/>
                    <a:pt x="302" y="1236"/>
                  </a:cubicBezTo>
                  <a:close/>
                  <a:moveTo>
                    <a:pt x="484" y="1342"/>
                  </a:moveTo>
                  <a:cubicBezTo>
                    <a:pt x="486" y="1340"/>
                    <a:pt x="500" y="1346"/>
                    <a:pt x="503" y="1348"/>
                  </a:cubicBezTo>
                  <a:cubicBezTo>
                    <a:pt x="502" y="1351"/>
                    <a:pt x="497" y="1347"/>
                    <a:pt x="495" y="1346"/>
                  </a:cubicBezTo>
                  <a:cubicBezTo>
                    <a:pt x="491" y="1345"/>
                    <a:pt x="486" y="1346"/>
                    <a:pt x="484" y="1342"/>
                  </a:cubicBezTo>
                  <a:close/>
                  <a:moveTo>
                    <a:pt x="442" y="1325"/>
                  </a:moveTo>
                  <a:cubicBezTo>
                    <a:pt x="443" y="1323"/>
                    <a:pt x="447" y="1325"/>
                    <a:pt x="451" y="1326"/>
                  </a:cubicBezTo>
                  <a:cubicBezTo>
                    <a:pt x="452" y="1327"/>
                    <a:pt x="455" y="1328"/>
                    <a:pt x="456" y="1329"/>
                  </a:cubicBezTo>
                  <a:cubicBezTo>
                    <a:pt x="458" y="1330"/>
                    <a:pt x="460" y="1331"/>
                    <a:pt x="461" y="1331"/>
                  </a:cubicBezTo>
                  <a:cubicBezTo>
                    <a:pt x="460" y="1333"/>
                    <a:pt x="460" y="1333"/>
                    <a:pt x="460" y="1333"/>
                  </a:cubicBezTo>
                  <a:cubicBezTo>
                    <a:pt x="457" y="1332"/>
                    <a:pt x="446" y="1329"/>
                    <a:pt x="442" y="1325"/>
                  </a:cubicBezTo>
                  <a:close/>
                  <a:moveTo>
                    <a:pt x="394" y="1300"/>
                  </a:moveTo>
                  <a:cubicBezTo>
                    <a:pt x="392" y="1301"/>
                    <a:pt x="383" y="1294"/>
                    <a:pt x="385" y="1293"/>
                  </a:cubicBezTo>
                  <a:cubicBezTo>
                    <a:pt x="389" y="1293"/>
                    <a:pt x="393" y="1298"/>
                    <a:pt x="394" y="1300"/>
                  </a:cubicBezTo>
                  <a:close/>
                  <a:moveTo>
                    <a:pt x="344" y="1268"/>
                  </a:moveTo>
                  <a:cubicBezTo>
                    <a:pt x="347" y="1264"/>
                    <a:pt x="352" y="1272"/>
                    <a:pt x="357" y="1275"/>
                  </a:cubicBezTo>
                  <a:cubicBezTo>
                    <a:pt x="362" y="1278"/>
                    <a:pt x="369" y="1280"/>
                    <a:pt x="371" y="1284"/>
                  </a:cubicBezTo>
                  <a:cubicBezTo>
                    <a:pt x="373" y="1285"/>
                    <a:pt x="373" y="1286"/>
                    <a:pt x="373" y="1287"/>
                  </a:cubicBezTo>
                  <a:cubicBezTo>
                    <a:pt x="365" y="1284"/>
                    <a:pt x="349" y="1274"/>
                    <a:pt x="344" y="1268"/>
                  </a:cubicBezTo>
                  <a:close/>
                  <a:moveTo>
                    <a:pt x="328" y="1255"/>
                  </a:moveTo>
                  <a:cubicBezTo>
                    <a:pt x="332" y="1256"/>
                    <a:pt x="334" y="1259"/>
                    <a:pt x="341" y="1262"/>
                  </a:cubicBezTo>
                  <a:cubicBezTo>
                    <a:pt x="341" y="1264"/>
                    <a:pt x="341" y="1265"/>
                    <a:pt x="343" y="1266"/>
                  </a:cubicBezTo>
                  <a:cubicBezTo>
                    <a:pt x="340" y="1267"/>
                    <a:pt x="328" y="1258"/>
                    <a:pt x="328" y="1255"/>
                  </a:cubicBezTo>
                  <a:close/>
                  <a:moveTo>
                    <a:pt x="1213" y="1118"/>
                  </a:moveTo>
                  <a:cubicBezTo>
                    <a:pt x="1214" y="1119"/>
                    <a:pt x="1209" y="1124"/>
                    <a:pt x="1208" y="1126"/>
                  </a:cubicBezTo>
                  <a:cubicBezTo>
                    <a:pt x="1206" y="1125"/>
                    <a:pt x="1211" y="1119"/>
                    <a:pt x="1213" y="1118"/>
                  </a:cubicBezTo>
                  <a:close/>
                  <a:moveTo>
                    <a:pt x="1274" y="996"/>
                  </a:moveTo>
                  <a:cubicBezTo>
                    <a:pt x="1277" y="989"/>
                    <a:pt x="1279" y="984"/>
                    <a:pt x="1281" y="979"/>
                  </a:cubicBezTo>
                  <a:cubicBezTo>
                    <a:pt x="1283" y="974"/>
                    <a:pt x="1285" y="970"/>
                    <a:pt x="1286" y="966"/>
                  </a:cubicBezTo>
                  <a:cubicBezTo>
                    <a:pt x="1289" y="967"/>
                    <a:pt x="1285" y="971"/>
                    <a:pt x="1284" y="975"/>
                  </a:cubicBezTo>
                  <a:cubicBezTo>
                    <a:pt x="1282" y="982"/>
                    <a:pt x="1279" y="996"/>
                    <a:pt x="1274" y="996"/>
                  </a:cubicBezTo>
                  <a:close/>
                  <a:moveTo>
                    <a:pt x="1253" y="1037"/>
                  </a:moveTo>
                  <a:cubicBezTo>
                    <a:pt x="1254" y="1036"/>
                    <a:pt x="1255" y="1033"/>
                    <a:pt x="1256" y="1031"/>
                  </a:cubicBezTo>
                  <a:cubicBezTo>
                    <a:pt x="1257" y="1029"/>
                    <a:pt x="1258" y="1027"/>
                    <a:pt x="1259" y="1029"/>
                  </a:cubicBezTo>
                  <a:cubicBezTo>
                    <a:pt x="1259" y="1032"/>
                    <a:pt x="1255" y="1039"/>
                    <a:pt x="1253" y="1037"/>
                  </a:cubicBezTo>
                  <a:close/>
                  <a:moveTo>
                    <a:pt x="1304" y="620"/>
                  </a:moveTo>
                  <a:cubicBezTo>
                    <a:pt x="1306" y="625"/>
                    <a:pt x="1305" y="627"/>
                    <a:pt x="1304" y="630"/>
                  </a:cubicBezTo>
                  <a:cubicBezTo>
                    <a:pt x="1301" y="629"/>
                    <a:pt x="1301" y="619"/>
                    <a:pt x="1304" y="620"/>
                  </a:cubicBezTo>
                  <a:close/>
                  <a:moveTo>
                    <a:pt x="1309" y="656"/>
                  </a:moveTo>
                  <a:cubicBezTo>
                    <a:pt x="1307" y="646"/>
                    <a:pt x="1305" y="641"/>
                    <a:pt x="1305" y="635"/>
                  </a:cubicBezTo>
                  <a:cubicBezTo>
                    <a:pt x="1306" y="635"/>
                    <a:pt x="1308" y="640"/>
                    <a:pt x="1310" y="645"/>
                  </a:cubicBezTo>
                  <a:cubicBezTo>
                    <a:pt x="1311" y="650"/>
                    <a:pt x="1311" y="655"/>
                    <a:pt x="1309" y="656"/>
                  </a:cubicBezTo>
                  <a:close/>
                  <a:moveTo>
                    <a:pt x="1242" y="1061"/>
                  </a:moveTo>
                  <a:cubicBezTo>
                    <a:pt x="1239" y="1060"/>
                    <a:pt x="1237" y="1059"/>
                    <a:pt x="1240" y="1054"/>
                  </a:cubicBezTo>
                  <a:cubicBezTo>
                    <a:pt x="1243" y="1052"/>
                    <a:pt x="1244" y="1057"/>
                    <a:pt x="1242" y="1061"/>
                  </a:cubicBezTo>
                  <a:close/>
                  <a:moveTo>
                    <a:pt x="1235" y="1072"/>
                  </a:moveTo>
                  <a:cubicBezTo>
                    <a:pt x="1231" y="1071"/>
                    <a:pt x="1235" y="1066"/>
                    <a:pt x="1238" y="1064"/>
                  </a:cubicBezTo>
                  <a:cubicBezTo>
                    <a:pt x="1239" y="1065"/>
                    <a:pt x="1237" y="1069"/>
                    <a:pt x="1235" y="1072"/>
                  </a:cubicBezTo>
                  <a:close/>
                  <a:moveTo>
                    <a:pt x="1300" y="610"/>
                  </a:moveTo>
                  <a:cubicBezTo>
                    <a:pt x="1296" y="612"/>
                    <a:pt x="1293" y="599"/>
                    <a:pt x="1293" y="593"/>
                  </a:cubicBezTo>
                  <a:cubicBezTo>
                    <a:pt x="1298" y="593"/>
                    <a:pt x="1297" y="602"/>
                    <a:pt x="1300" y="610"/>
                  </a:cubicBezTo>
                  <a:close/>
                  <a:moveTo>
                    <a:pt x="1311" y="794"/>
                  </a:moveTo>
                  <a:cubicBezTo>
                    <a:pt x="1311" y="789"/>
                    <a:pt x="1311" y="784"/>
                    <a:pt x="1311" y="780"/>
                  </a:cubicBezTo>
                  <a:cubicBezTo>
                    <a:pt x="1311" y="776"/>
                    <a:pt x="1311" y="771"/>
                    <a:pt x="1312" y="766"/>
                  </a:cubicBezTo>
                  <a:cubicBezTo>
                    <a:pt x="1312" y="758"/>
                    <a:pt x="1314" y="749"/>
                    <a:pt x="1311" y="740"/>
                  </a:cubicBezTo>
                  <a:cubicBezTo>
                    <a:pt x="1311" y="737"/>
                    <a:pt x="1311" y="738"/>
                    <a:pt x="1310" y="736"/>
                  </a:cubicBezTo>
                  <a:cubicBezTo>
                    <a:pt x="1309" y="735"/>
                    <a:pt x="1308" y="728"/>
                    <a:pt x="1308" y="721"/>
                  </a:cubicBezTo>
                  <a:cubicBezTo>
                    <a:pt x="1308" y="718"/>
                    <a:pt x="1309" y="714"/>
                    <a:pt x="1309" y="711"/>
                  </a:cubicBezTo>
                  <a:cubicBezTo>
                    <a:pt x="1309" y="708"/>
                    <a:pt x="1310" y="705"/>
                    <a:pt x="1311" y="704"/>
                  </a:cubicBezTo>
                  <a:cubicBezTo>
                    <a:pt x="1309" y="699"/>
                    <a:pt x="1308" y="694"/>
                    <a:pt x="1308" y="688"/>
                  </a:cubicBezTo>
                  <a:cubicBezTo>
                    <a:pt x="1308" y="685"/>
                    <a:pt x="1308" y="683"/>
                    <a:pt x="1308" y="680"/>
                  </a:cubicBezTo>
                  <a:cubicBezTo>
                    <a:pt x="1308" y="677"/>
                    <a:pt x="1308" y="674"/>
                    <a:pt x="1308" y="671"/>
                  </a:cubicBezTo>
                  <a:cubicBezTo>
                    <a:pt x="1310" y="673"/>
                    <a:pt x="1311" y="677"/>
                    <a:pt x="1311" y="680"/>
                  </a:cubicBezTo>
                  <a:cubicBezTo>
                    <a:pt x="1311" y="684"/>
                    <a:pt x="1311" y="688"/>
                    <a:pt x="1312" y="692"/>
                  </a:cubicBezTo>
                  <a:cubicBezTo>
                    <a:pt x="1313" y="698"/>
                    <a:pt x="1315" y="705"/>
                    <a:pt x="1316" y="713"/>
                  </a:cubicBezTo>
                  <a:cubicBezTo>
                    <a:pt x="1316" y="717"/>
                    <a:pt x="1315" y="718"/>
                    <a:pt x="1315" y="720"/>
                  </a:cubicBezTo>
                  <a:cubicBezTo>
                    <a:pt x="1316" y="725"/>
                    <a:pt x="1316" y="733"/>
                    <a:pt x="1317" y="740"/>
                  </a:cubicBezTo>
                  <a:cubicBezTo>
                    <a:pt x="1317" y="748"/>
                    <a:pt x="1317" y="756"/>
                    <a:pt x="1316" y="763"/>
                  </a:cubicBezTo>
                  <a:cubicBezTo>
                    <a:pt x="1315" y="768"/>
                    <a:pt x="1314" y="772"/>
                    <a:pt x="1314" y="777"/>
                  </a:cubicBezTo>
                  <a:cubicBezTo>
                    <a:pt x="1314" y="780"/>
                    <a:pt x="1315" y="780"/>
                    <a:pt x="1315" y="781"/>
                  </a:cubicBezTo>
                  <a:cubicBezTo>
                    <a:pt x="1315" y="781"/>
                    <a:pt x="1315" y="782"/>
                    <a:pt x="1315" y="783"/>
                  </a:cubicBezTo>
                  <a:cubicBezTo>
                    <a:pt x="1314" y="784"/>
                    <a:pt x="1314" y="786"/>
                    <a:pt x="1314" y="788"/>
                  </a:cubicBezTo>
                  <a:cubicBezTo>
                    <a:pt x="1313" y="791"/>
                    <a:pt x="1312" y="794"/>
                    <a:pt x="1311" y="794"/>
                  </a:cubicBezTo>
                  <a:close/>
                  <a:moveTo>
                    <a:pt x="1212" y="1103"/>
                  </a:moveTo>
                  <a:cubicBezTo>
                    <a:pt x="1210" y="1107"/>
                    <a:pt x="1206" y="1113"/>
                    <a:pt x="1203" y="1115"/>
                  </a:cubicBezTo>
                  <a:cubicBezTo>
                    <a:pt x="1202" y="1114"/>
                    <a:pt x="1204" y="1111"/>
                    <a:pt x="1206" y="1108"/>
                  </a:cubicBezTo>
                  <a:cubicBezTo>
                    <a:pt x="1208" y="1105"/>
                    <a:pt x="1211" y="1102"/>
                    <a:pt x="1212" y="1103"/>
                  </a:cubicBezTo>
                  <a:close/>
                  <a:moveTo>
                    <a:pt x="1285" y="565"/>
                  </a:moveTo>
                  <a:cubicBezTo>
                    <a:pt x="1282" y="569"/>
                    <a:pt x="1277" y="556"/>
                    <a:pt x="1281" y="556"/>
                  </a:cubicBezTo>
                  <a:cubicBezTo>
                    <a:pt x="1282" y="559"/>
                    <a:pt x="1284" y="560"/>
                    <a:pt x="1285" y="565"/>
                  </a:cubicBezTo>
                  <a:close/>
                  <a:moveTo>
                    <a:pt x="1315" y="805"/>
                  </a:moveTo>
                  <a:cubicBezTo>
                    <a:pt x="1315" y="809"/>
                    <a:pt x="1313" y="809"/>
                    <a:pt x="1312" y="813"/>
                  </a:cubicBezTo>
                  <a:cubicBezTo>
                    <a:pt x="1311" y="818"/>
                    <a:pt x="1311" y="824"/>
                    <a:pt x="1310" y="829"/>
                  </a:cubicBezTo>
                  <a:cubicBezTo>
                    <a:pt x="1310" y="833"/>
                    <a:pt x="1308" y="835"/>
                    <a:pt x="1305" y="831"/>
                  </a:cubicBezTo>
                  <a:cubicBezTo>
                    <a:pt x="1307" y="831"/>
                    <a:pt x="1306" y="825"/>
                    <a:pt x="1306" y="824"/>
                  </a:cubicBezTo>
                  <a:cubicBezTo>
                    <a:pt x="1307" y="821"/>
                    <a:pt x="1308" y="821"/>
                    <a:pt x="1309" y="818"/>
                  </a:cubicBezTo>
                  <a:cubicBezTo>
                    <a:pt x="1310" y="813"/>
                    <a:pt x="1309" y="807"/>
                    <a:pt x="1311" y="802"/>
                  </a:cubicBezTo>
                  <a:cubicBezTo>
                    <a:pt x="1314" y="801"/>
                    <a:pt x="1314" y="805"/>
                    <a:pt x="1315" y="805"/>
                  </a:cubicBezTo>
                  <a:close/>
                  <a:moveTo>
                    <a:pt x="1190" y="1127"/>
                  </a:moveTo>
                  <a:cubicBezTo>
                    <a:pt x="1193" y="1123"/>
                    <a:pt x="1198" y="1114"/>
                    <a:pt x="1200" y="1117"/>
                  </a:cubicBezTo>
                  <a:cubicBezTo>
                    <a:pt x="1199" y="1121"/>
                    <a:pt x="1193" y="1132"/>
                    <a:pt x="1190" y="1127"/>
                  </a:cubicBezTo>
                  <a:close/>
                  <a:moveTo>
                    <a:pt x="1286" y="950"/>
                  </a:moveTo>
                  <a:cubicBezTo>
                    <a:pt x="1284" y="955"/>
                    <a:pt x="1282" y="961"/>
                    <a:pt x="1279" y="960"/>
                  </a:cubicBezTo>
                  <a:cubicBezTo>
                    <a:pt x="1280" y="956"/>
                    <a:pt x="1282" y="948"/>
                    <a:pt x="1286" y="950"/>
                  </a:cubicBezTo>
                  <a:close/>
                  <a:moveTo>
                    <a:pt x="1256" y="1009"/>
                  </a:moveTo>
                  <a:cubicBezTo>
                    <a:pt x="1260" y="1002"/>
                    <a:pt x="1265" y="995"/>
                    <a:pt x="1268" y="988"/>
                  </a:cubicBezTo>
                  <a:cubicBezTo>
                    <a:pt x="1270" y="981"/>
                    <a:pt x="1270" y="977"/>
                    <a:pt x="1272" y="972"/>
                  </a:cubicBezTo>
                  <a:cubicBezTo>
                    <a:pt x="1274" y="971"/>
                    <a:pt x="1275" y="973"/>
                    <a:pt x="1274" y="976"/>
                  </a:cubicBezTo>
                  <a:cubicBezTo>
                    <a:pt x="1274" y="979"/>
                    <a:pt x="1272" y="984"/>
                    <a:pt x="1271" y="987"/>
                  </a:cubicBezTo>
                  <a:cubicBezTo>
                    <a:pt x="1269" y="992"/>
                    <a:pt x="1265" y="1000"/>
                    <a:pt x="1264" y="1002"/>
                  </a:cubicBezTo>
                  <a:cubicBezTo>
                    <a:pt x="1262" y="1005"/>
                    <a:pt x="1262" y="1004"/>
                    <a:pt x="1259" y="1007"/>
                  </a:cubicBezTo>
                  <a:cubicBezTo>
                    <a:pt x="1260" y="1005"/>
                    <a:pt x="1258" y="1012"/>
                    <a:pt x="1256" y="1009"/>
                  </a:cubicBezTo>
                  <a:close/>
                  <a:moveTo>
                    <a:pt x="1260" y="1013"/>
                  </a:moveTo>
                  <a:cubicBezTo>
                    <a:pt x="1256" y="1019"/>
                    <a:pt x="1256" y="1018"/>
                    <a:pt x="1254" y="1025"/>
                  </a:cubicBezTo>
                  <a:cubicBezTo>
                    <a:pt x="1252" y="1025"/>
                    <a:pt x="1250" y="1030"/>
                    <a:pt x="1248" y="1027"/>
                  </a:cubicBezTo>
                  <a:cubicBezTo>
                    <a:pt x="1247" y="1023"/>
                    <a:pt x="1251" y="1024"/>
                    <a:pt x="1253" y="1020"/>
                  </a:cubicBezTo>
                  <a:cubicBezTo>
                    <a:pt x="1254" y="1017"/>
                    <a:pt x="1252" y="1017"/>
                    <a:pt x="1255" y="1012"/>
                  </a:cubicBezTo>
                  <a:cubicBezTo>
                    <a:pt x="1257" y="1014"/>
                    <a:pt x="1258" y="1012"/>
                    <a:pt x="1260" y="1013"/>
                  </a:cubicBezTo>
                  <a:close/>
                  <a:moveTo>
                    <a:pt x="1169" y="1155"/>
                  </a:moveTo>
                  <a:cubicBezTo>
                    <a:pt x="1165" y="1160"/>
                    <a:pt x="1160" y="1159"/>
                    <a:pt x="1167" y="1153"/>
                  </a:cubicBezTo>
                  <a:lnTo>
                    <a:pt x="1169" y="1155"/>
                  </a:lnTo>
                  <a:close/>
                  <a:moveTo>
                    <a:pt x="1239" y="1046"/>
                  </a:moveTo>
                  <a:cubicBezTo>
                    <a:pt x="1240" y="1045"/>
                    <a:pt x="1242" y="1041"/>
                    <a:pt x="1244" y="1040"/>
                  </a:cubicBezTo>
                  <a:cubicBezTo>
                    <a:pt x="1246" y="1042"/>
                    <a:pt x="1241" y="1048"/>
                    <a:pt x="1239" y="1046"/>
                  </a:cubicBezTo>
                  <a:close/>
                  <a:moveTo>
                    <a:pt x="1161" y="1159"/>
                  </a:moveTo>
                  <a:cubicBezTo>
                    <a:pt x="1165" y="1162"/>
                    <a:pt x="1155" y="1170"/>
                    <a:pt x="1153" y="1169"/>
                  </a:cubicBezTo>
                  <a:cubicBezTo>
                    <a:pt x="1152" y="1168"/>
                    <a:pt x="1159" y="1164"/>
                    <a:pt x="1161" y="1159"/>
                  </a:cubicBezTo>
                  <a:close/>
                  <a:moveTo>
                    <a:pt x="1301" y="865"/>
                  </a:moveTo>
                  <a:cubicBezTo>
                    <a:pt x="1302" y="862"/>
                    <a:pt x="1301" y="853"/>
                    <a:pt x="1304" y="855"/>
                  </a:cubicBezTo>
                  <a:cubicBezTo>
                    <a:pt x="1305" y="857"/>
                    <a:pt x="1305" y="859"/>
                    <a:pt x="1304" y="861"/>
                  </a:cubicBezTo>
                  <a:cubicBezTo>
                    <a:pt x="1303" y="864"/>
                    <a:pt x="1302" y="865"/>
                    <a:pt x="1301" y="865"/>
                  </a:cubicBezTo>
                  <a:close/>
                  <a:moveTo>
                    <a:pt x="1291" y="918"/>
                  </a:moveTo>
                  <a:cubicBezTo>
                    <a:pt x="1288" y="918"/>
                    <a:pt x="1289" y="911"/>
                    <a:pt x="1291" y="909"/>
                  </a:cubicBezTo>
                  <a:cubicBezTo>
                    <a:pt x="1293" y="911"/>
                    <a:pt x="1293" y="915"/>
                    <a:pt x="1291" y="918"/>
                  </a:cubicBezTo>
                  <a:close/>
                  <a:moveTo>
                    <a:pt x="548" y="174"/>
                  </a:moveTo>
                  <a:cubicBezTo>
                    <a:pt x="548" y="176"/>
                    <a:pt x="542" y="177"/>
                    <a:pt x="540" y="176"/>
                  </a:cubicBezTo>
                  <a:cubicBezTo>
                    <a:pt x="540" y="174"/>
                    <a:pt x="547" y="173"/>
                    <a:pt x="548" y="174"/>
                  </a:cubicBezTo>
                  <a:close/>
                  <a:moveTo>
                    <a:pt x="1300" y="878"/>
                  </a:moveTo>
                  <a:cubicBezTo>
                    <a:pt x="1299" y="881"/>
                    <a:pt x="1298" y="886"/>
                    <a:pt x="1297" y="890"/>
                  </a:cubicBezTo>
                  <a:cubicBezTo>
                    <a:pt x="1296" y="894"/>
                    <a:pt x="1295" y="898"/>
                    <a:pt x="1293" y="901"/>
                  </a:cubicBezTo>
                  <a:cubicBezTo>
                    <a:pt x="1291" y="900"/>
                    <a:pt x="1292" y="894"/>
                    <a:pt x="1294" y="888"/>
                  </a:cubicBezTo>
                  <a:cubicBezTo>
                    <a:pt x="1295" y="883"/>
                    <a:pt x="1298" y="878"/>
                    <a:pt x="1300" y="878"/>
                  </a:cubicBezTo>
                  <a:close/>
                  <a:moveTo>
                    <a:pt x="1216" y="1086"/>
                  </a:moveTo>
                  <a:cubicBezTo>
                    <a:pt x="1214" y="1090"/>
                    <a:pt x="1209" y="1093"/>
                    <a:pt x="1209" y="1089"/>
                  </a:cubicBezTo>
                  <a:cubicBezTo>
                    <a:pt x="1212" y="1084"/>
                    <a:pt x="1217" y="1082"/>
                    <a:pt x="1216" y="1086"/>
                  </a:cubicBezTo>
                  <a:close/>
                  <a:moveTo>
                    <a:pt x="1095" y="1221"/>
                  </a:moveTo>
                  <a:cubicBezTo>
                    <a:pt x="1095" y="1219"/>
                    <a:pt x="1099" y="1215"/>
                    <a:pt x="1102" y="1212"/>
                  </a:cubicBezTo>
                  <a:cubicBezTo>
                    <a:pt x="1106" y="1209"/>
                    <a:pt x="1110" y="1207"/>
                    <a:pt x="1112" y="1209"/>
                  </a:cubicBezTo>
                  <a:cubicBezTo>
                    <a:pt x="1110" y="1215"/>
                    <a:pt x="1104" y="1214"/>
                    <a:pt x="1101" y="1216"/>
                  </a:cubicBezTo>
                  <a:cubicBezTo>
                    <a:pt x="1098" y="1218"/>
                    <a:pt x="1098" y="1221"/>
                    <a:pt x="1095" y="1221"/>
                  </a:cubicBezTo>
                  <a:close/>
                  <a:moveTo>
                    <a:pt x="604" y="161"/>
                  </a:moveTo>
                  <a:cubicBezTo>
                    <a:pt x="606" y="161"/>
                    <a:pt x="605" y="162"/>
                    <a:pt x="604" y="162"/>
                  </a:cubicBezTo>
                  <a:cubicBezTo>
                    <a:pt x="603" y="165"/>
                    <a:pt x="609" y="162"/>
                    <a:pt x="608" y="165"/>
                  </a:cubicBezTo>
                  <a:cubicBezTo>
                    <a:pt x="603" y="166"/>
                    <a:pt x="599" y="165"/>
                    <a:pt x="598" y="163"/>
                  </a:cubicBezTo>
                  <a:cubicBezTo>
                    <a:pt x="600" y="163"/>
                    <a:pt x="604" y="163"/>
                    <a:pt x="604" y="161"/>
                  </a:cubicBezTo>
                  <a:close/>
                  <a:moveTo>
                    <a:pt x="1195" y="1113"/>
                  </a:moveTo>
                  <a:cubicBezTo>
                    <a:pt x="1194" y="1111"/>
                    <a:pt x="1199" y="1107"/>
                    <a:pt x="1195" y="1107"/>
                  </a:cubicBezTo>
                  <a:cubicBezTo>
                    <a:pt x="1197" y="1103"/>
                    <a:pt x="1199" y="1101"/>
                    <a:pt x="1201" y="1103"/>
                  </a:cubicBezTo>
                  <a:cubicBezTo>
                    <a:pt x="1196" y="1108"/>
                    <a:pt x="1199" y="1111"/>
                    <a:pt x="1195" y="1113"/>
                  </a:cubicBezTo>
                  <a:close/>
                  <a:moveTo>
                    <a:pt x="383" y="249"/>
                  </a:moveTo>
                  <a:cubicBezTo>
                    <a:pt x="383" y="258"/>
                    <a:pt x="369" y="254"/>
                    <a:pt x="383" y="249"/>
                  </a:cubicBezTo>
                  <a:close/>
                  <a:moveTo>
                    <a:pt x="1061" y="1247"/>
                  </a:moveTo>
                  <a:cubicBezTo>
                    <a:pt x="1059" y="1244"/>
                    <a:pt x="1059" y="1244"/>
                    <a:pt x="1059" y="1244"/>
                  </a:cubicBezTo>
                  <a:cubicBezTo>
                    <a:pt x="1062" y="1242"/>
                    <a:pt x="1064" y="1242"/>
                    <a:pt x="1066" y="1241"/>
                  </a:cubicBezTo>
                  <a:cubicBezTo>
                    <a:pt x="1067" y="1242"/>
                    <a:pt x="1064" y="1245"/>
                    <a:pt x="1061" y="1247"/>
                  </a:cubicBezTo>
                  <a:close/>
                  <a:moveTo>
                    <a:pt x="1030" y="1263"/>
                  </a:moveTo>
                  <a:cubicBezTo>
                    <a:pt x="1033" y="1262"/>
                    <a:pt x="1038" y="1256"/>
                    <a:pt x="1038" y="1260"/>
                  </a:cubicBezTo>
                  <a:cubicBezTo>
                    <a:pt x="1035" y="1263"/>
                    <a:pt x="1032" y="1266"/>
                    <a:pt x="1030" y="1263"/>
                  </a:cubicBezTo>
                  <a:close/>
                  <a:moveTo>
                    <a:pt x="1015" y="1275"/>
                  </a:moveTo>
                  <a:cubicBezTo>
                    <a:pt x="1014" y="1271"/>
                    <a:pt x="1023" y="1266"/>
                    <a:pt x="1026" y="1268"/>
                  </a:cubicBezTo>
                  <a:cubicBezTo>
                    <a:pt x="1023" y="1271"/>
                    <a:pt x="1019" y="1273"/>
                    <a:pt x="1015" y="1275"/>
                  </a:cubicBezTo>
                  <a:close/>
                  <a:moveTo>
                    <a:pt x="944" y="213"/>
                  </a:moveTo>
                  <a:cubicBezTo>
                    <a:pt x="942" y="216"/>
                    <a:pt x="938" y="211"/>
                    <a:pt x="936" y="210"/>
                  </a:cubicBezTo>
                  <a:cubicBezTo>
                    <a:pt x="934" y="209"/>
                    <a:pt x="931" y="209"/>
                    <a:pt x="930" y="208"/>
                  </a:cubicBezTo>
                  <a:cubicBezTo>
                    <a:pt x="930" y="208"/>
                    <a:pt x="929" y="206"/>
                    <a:pt x="929" y="206"/>
                  </a:cubicBezTo>
                  <a:cubicBezTo>
                    <a:pt x="927" y="205"/>
                    <a:pt x="923" y="204"/>
                    <a:pt x="920" y="203"/>
                  </a:cubicBezTo>
                  <a:cubicBezTo>
                    <a:pt x="916" y="201"/>
                    <a:pt x="913" y="200"/>
                    <a:pt x="909" y="199"/>
                  </a:cubicBezTo>
                  <a:cubicBezTo>
                    <a:pt x="906" y="197"/>
                    <a:pt x="903" y="196"/>
                    <a:pt x="899" y="194"/>
                  </a:cubicBezTo>
                  <a:cubicBezTo>
                    <a:pt x="900" y="193"/>
                    <a:pt x="906" y="193"/>
                    <a:pt x="908" y="194"/>
                  </a:cubicBezTo>
                  <a:cubicBezTo>
                    <a:pt x="910" y="194"/>
                    <a:pt x="913" y="195"/>
                    <a:pt x="915" y="197"/>
                  </a:cubicBezTo>
                  <a:cubicBezTo>
                    <a:pt x="918" y="198"/>
                    <a:pt x="921" y="200"/>
                    <a:pt x="924" y="202"/>
                  </a:cubicBezTo>
                  <a:cubicBezTo>
                    <a:pt x="925" y="202"/>
                    <a:pt x="926" y="201"/>
                    <a:pt x="927" y="202"/>
                  </a:cubicBezTo>
                  <a:cubicBezTo>
                    <a:pt x="927" y="202"/>
                    <a:pt x="928" y="204"/>
                    <a:pt x="928" y="204"/>
                  </a:cubicBezTo>
                  <a:cubicBezTo>
                    <a:pt x="931" y="205"/>
                    <a:pt x="932" y="204"/>
                    <a:pt x="934" y="206"/>
                  </a:cubicBezTo>
                  <a:cubicBezTo>
                    <a:pt x="938" y="208"/>
                    <a:pt x="941" y="211"/>
                    <a:pt x="944" y="213"/>
                  </a:cubicBezTo>
                  <a:close/>
                  <a:moveTo>
                    <a:pt x="1166" y="1144"/>
                  </a:moveTo>
                  <a:cubicBezTo>
                    <a:pt x="1161" y="1148"/>
                    <a:pt x="1151" y="1161"/>
                    <a:pt x="1149" y="1163"/>
                  </a:cubicBezTo>
                  <a:cubicBezTo>
                    <a:pt x="1146" y="1159"/>
                    <a:pt x="1160" y="1148"/>
                    <a:pt x="1163" y="1141"/>
                  </a:cubicBezTo>
                  <a:lnTo>
                    <a:pt x="1166" y="1144"/>
                  </a:lnTo>
                  <a:close/>
                  <a:moveTo>
                    <a:pt x="1102" y="1210"/>
                  </a:moveTo>
                  <a:cubicBezTo>
                    <a:pt x="1099" y="1209"/>
                    <a:pt x="1100" y="1207"/>
                    <a:pt x="1102" y="1205"/>
                  </a:cubicBezTo>
                  <a:cubicBezTo>
                    <a:pt x="1104" y="1203"/>
                    <a:pt x="1106" y="1201"/>
                    <a:pt x="1108" y="1200"/>
                  </a:cubicBezTo>
                  <a:cubicBezTo>
                    <a:pt x="1109" y="1203"/>
                    <a:pt x="1104" y="1207"/>
                    <a:pt x="1102" y="1210"/>
                  </a:cubicBezTo>
                  <a:close/>
                  <a:moveTo>
                    <a:pt x="1204" y="1090"/>
                  </a:moveTo>
                  <a:cubicBezTo>
                    <a:pt x="1200" y="1089"/>
                    <a:pt x="1205" y="1079"/>
                    <a:pt x="1209" y="1076"/>
                  </a:cubicBezTo>
                  <a:cubicBezTo>
                    <a:pt x="1213" y="1078"/>
                    <a:pt x="1206" y="1085"/>
                    <a:pt x="1204" y="1090"/>
                  </a:cubicBezTo>
                  <a:close/>
                  <a:moveTo>
                    <a:pt x="1173" y="1133"/>
                  </a:moveTo>
                  <a:cubicBezTo>
                    <a:pt x="1168" y="1139"/>
                    <a:pt x="1168" y="1139"/>
                    <a:pt x="1168" y="1139"/>
                  </a:cubicBezTo>
                  <a:cubicBezTo>
                    <a:pt x="1164" y="1138"/>
                    <a:pt x="1171" y="1130"/>
                    <a:pt x="1173" y="1133"/>
                  </a:cubicBezTo>
                  <a:close/>
                  <a:moveTo>
                    <a:pt x="1080" y="1227"/>
                  </a:moveTo>
                  <a:cubicBezTo>
                    <a:pt x="1079" y="1226"/>
                    <a:pt x="1080" y="1224"/>
                    <a:pt x="1081" y="1223"/>
                  </a:cubicBezTo>
                  <a:cubicBezTo>
                    <a:pt x="1082" y="1219"/>
                    <a:pt x="1082" y="1219"/>
                    <a:pt x="1088" y="1214"/>
                  </a:cubicBezTo>
                  <a:cubicBezTo>
                    <a:pt x="1088" y="1218"/>
                    <a:pt x="1087" y="1222"/>
                    <a:pt x="1080" y="1227"/>
                  </a:cubicBezTo>
                  <a:close/>
                  <a:moveTo>
                    <a:pt x="1002" y="242"/>
                  </a:moveTo>
                  <a:cubicBezTo>
                    <a:pt x="1001" y="243"/>
                    <a:pt x="997" y="242"/>
                    <a:pt x="993" y="239"/>
                  </a:cubicBezTo>
                  <a:cubicBezTo>
                    <a:pt x="990" y="237"/>
                    <a:pt x="986" y="234"/>
                    <a:pt x="984" y="233"/>
                  </a:cubicBezTo>
                  <a:cubicBezTo>
                    <a:pt x="986" y="232"/>
                    <a:pt x="989" y="233"/>
                    <a:pt x="993" y="235"/>
                  </a:cubicBezTo>
                  <a:cubicBezTo>
                    <a:pt x="996" y="237"/>
                    <a:pt x="1000" y="241"/>
                    <a:pt x="1002" y="242"/>
                  </a:cubicBezTo>
                  <a:close/>
                  <a:moveTo>
                    <a:pt x="1108" y="1198"/>
                  </a:moveTo>
                  <a:cubicBezTo>
                    <a:pt x="1113" y="1193"/>
                    <a:pt x="1113" y="1193"/>
                    <a:pt x="1113" y="1193"/>
                  </a:cubicBezTo>
                  <a:cubicBezTo>
                    <a:pt x="1116" y="1195"/>
                    <a:pt x="1110" y="1201"/>
                    <a:pt x="1108" y="1198"/>
                  </a:cubicBezTo>
                  <a:close/>
                  <a:moveTo>
                    <a:pt x="1072" y="1232"/>
                  </a:moveTo>
                  <a:cubicBezTo>
                    <a:pt x="1067" y="1235"/>
                    <a:pt x="1059" y="1239"/>
                    <a:pt x="1060" y="1235"/>
                  </a:cubicBezTo>
                  <a:cubicBezTo>
                    <a:pt x="1064" y="1232"/>
                    <a:pt x="1067" y="1230"/>
                    <a:pt x="1071" y="1228"/>
                  </a:cubicBezTo>
                  <a:cubicBezTo>
                    <a:pt x="1073" y="1229"/>
                    <a:pt x="1072" y="1231"/>
                    <a:pt x="1072" y="1232"/>
                  </a:cubicBezTo>
                  <a:close/>
                  <a:moveTo>
                    <a:pt x="576" y="178"/>
                  </a:moveTo>
                  <a:cubicBezTo>
                    <a:pt x="571" y="180"/>
                    <a:pt x="571" y="178"/>
                    <a:pt x="566" y="179"/>
                  </a:cubicBezTo>
                  <a:cubicBezTo>
                    <a:pt x="565" y="177"/>
                    <a:pt x="575" y="176"/>
                    <a:pt x="576" y="178"/>
                  </a:cubicBezTo>
                  <a:close/>
                  <a:moveTo>
                    <a:pt x="645" y="165"/>
                  </a:moveTo>
                  <a:cubicBezTo>
                    <a:pt x="653" y="165"/>
                    <a:pt x="645" y="171"/>
                    <a:pt x="641" y="169"/>
                  </a:cubicBezTo>
                  <a:cubicBezTo>
                    <a:pt x="640" y="166"/>
                    <a:pt x="647" y="167"/>
                    <a:pt x="645" y="165"/>
                  </a:cubicBezTo>
                  <a:close/>
                  <a:moveTo>
                    <a:pt x="983" y="232"/>
                  </a:moveTo>
                  <a:cubicBezTo>
                    <a:pt x="981" y="233"/>
                    <a:pt x="976" y="231"/>
                    <a:pt x="975" y="229"/>
                  </a:cubicBezTo>
                  <a:cubicBezTo>
                    <a:pt x="976" y="227"/>
                    <a:pt x="981" y="230"/>
                    <a:pt x="983" y="232"/>
                  </a:cubicBezTo>
                  <a:close/>
                  <a:moveTo>
                    <a:pt x="1195" y="1101"/>
                  </a:moveTo>
                  <a:cubicBezTo>
                    <a:pt x="1191" y="1107"/>
                    <a:pt x="1188" y="1110"/>
                    <a:pt x="1185" y="1109"/>
                  </a:cubicBezTo>
                  <a:cubicBezTo>
                    <a:pt x="1184" y="1106"/>
                    <a:pt x="1187" y="1106"/>
                    <a:pt x="1189" y="1105"/>
                  </a:cubicBezTo>
                  <a:cubicBezTo>
                    <a:pt x="1191" y="1103"/>
                    <a:pt x="1194" y="1097"/>
                    <a:pt x="1195" y="1101"/>
                  </a:cubicBezTo>
                  <a:close/>
                  <a:moveTo>
                    <a:pt x="916" y="1318"/>
                  </a:moveTo>
                  <a:cubicBezTo>
                    <a:pt x="914" y="1314"/>
                    <a:pt x="922" y="1314"/>
                    <a:pt x="926" y="1313"/>
                  </a:cubicBezTo>
                  <a:cubicBezTo>
                    <a:pt x="926" y="1316"/>
                    <a:pt x="919" y="1317"/>
                    <a:pt x="916" y="1318"/>
                  </a:cubicBezTo>
                  <a:close/>
                  <a:moveTo>
                    <a:pt x="1052" y="1245"/>
                  </a:moveTo>
                  <a:cubicBezTo>
                    <a:pt x="1054" y="1235"/>
                    <a:pt x="1043" y="1253"/>
                    <a:pt x="1036" y="1254"/>
                  </a:cubicBezTo>
                  <a:cubicBezTo>
                    <a:pt x="1036" y="1253"/>
                    <a:pt x="1037" y="1251"/>
                    <a:pt x="1039" y="1250"/>
                  </a:cubicBezTo>
                  <a:cubicBezTo>
                    <a:pt x="1037" y="1248"/>
                    <a:pt x="1032" y="1252"/>
                    <a:pt x="1034" y="1248"/>
                  </a:cubicBezTo>
                  <a:cubicBezTo>
                    <a:pt x="1040" y="1243"/>
                    <a:pt x="1045" y="1244"/>
                    <a:pt x="1049" y="1242"/>
                  </a:cubicBezTo>
                  <a:cubicBezTo>
                    <a:pt x="1052" y="1240"/>
                    <a:pt x="1054" y="1235"/>
                    <a:pt x="1058" y="1235"/>
                  </a:cubicBezTo>
                  <a:cubicBezTo>
                    <a:pt x="1057" y="1237"/>
                    <a:pt x="1057" y="1238"/>
                    <a:pt x="1056" y="1240"/>
                  </a:cubicBezTo>
                  <a:cubicBezTo>
                    <a:pt x="1055" y="1242"/>
                    <a:pt x="1053" y="1243"/>
                    <a:pt x="1052" y="1245"/>
                  </a:cubicBezTo>
                  <a:close/>
                  <a:moveTo>
                    <a:pt x="1133" y="1173"/>
                  </a:moveTo>
                  <a:cubicBezTo>
                    <a:pt x="1131" y="1172"/>
                    <a:pt x="1132" y="1171"/>
                    <a:pt x="1135" y="1168"/>
                  </a:cubicBezTo>
                  <a:cubicBezTo>
                    <a:pt x="1131" y="1169"/>
                    <a:pt x="1126" y="1174"/>
                    <a:pt x="1122" y="1179"/>
                  </a:cubicBezTo>
                  <a:cubicBezTo>
                    <a:pt x="1121" y="1180"/>
                    <a:pt x="1120" y="1181"/>
                    <a:pt x="1119" y="1182"/>
                  </a:cubicBezTo>
                  <a:cubicBezTo>
                    <a:pt x="1118" y="1183"/>
                    <a:pt x="1117" y="1184"/>
                    <a:pt x="1116" y="1184"/>
                  </a:cubicBezTo>
                  <a:cubicBezTo>
                    <a:pt x="1114" y="1186"/>
                    <a:pt x="1112" y="1186"/>
                    <a:pt x="1110" y="1186"/>
                  </a:cubicBezTo>
                  <a:cubicBezTo>
                    <a:pt x="1111" y="1183"/>
                    <a:pt x="1114" y="1181"/>
                    <a:pt x="1116" y="1179"/>
                  </a:cubicBezTo>
                  <a:cubicBezTo>
                    <a:pt x="1119" y="1178"/>
                    <a:pt x="1121" y="1177"/>
                    <a:pt x="1123" y="1175"/>
                  </a:cubicBezTo>
                  <a:cubicBezTo>
                    <a:pt x="1126" y="1172"/>
                    <a:pt x="1127" y="1169"/>
                    <a:pt x="1132" y="1165"/>
                  </a:cubicBezTo>
                  <a:cubicBezTo>
                    <a:pt x="1131" y="1165"/>
                    <a:pt x="1133" y="1165"/>
                    <a:pt x="1133" y="1164"/>
                  </a:cubicBezTo>
                  <a:cubicBezTo>
                    <a:pt x="1134" y="1163"/>
                    <a:pt x="1136" y="1162"/>
                    <a:pt x="1139" y="1159"/>
                  </a:cubicBezTo>
                  <a:cubicBezTo>
                    <a:pt x="1141" y="1157"/>
                    <a:pt x="1144" y="1154"/>
                    <a:pt x="1146" y="1150"/>
                  </a:cubicBezTo>
                  <a:cubicBezTo>
                    <a:pt x="1150" y="1150"/>
                    <a:pt x="1143" y="1155"/>
                    <a:pt x="1145" y="1156"/>
                  </a:cubicBezTo>
                  <a:cubicBezTo>
                    <a:pt x="1146" y="1157"/>
                    <a:pt x="1150" y="1148"/>
                    <a:pt x="1151" y="1152"/>
                  </a:cubicBezTo>
                  <a:cubicBezTo>
                    <a:pt x="1146" y="1159"/>
                    <a:pt x="1141" y="1165"/>
                    <a:pt x="1136" y="1165"/>
                  </a:cubicBezTo>
                  <a:cubicBezTo>
                    <a:pt x="1136" y="1168"/>
                    <a:pt x="1138" y="1169"/>
                    <a:pt x="1133" y="1173"/>
                  </a:cubicBezTo>
                  <a:close/>
                  <a:moveTo>
                    <a:pt x="864" y="1333"/>
                  </a:moveTo>
                  <a:cubicBezTo>
                    <a:pt x="861" y="1334"/>
                    <a:pt x="860" y="1332"/>
                    <a:pt x="858" y="1333"/>
                  </a:cubicBezTo>
                  <a:cubicBezTo>
                    <a:pt x="856" y="1333"/>
                    <a:pt x="852" y="1336"/>
                    <a:pt x="852" y="1333"/>
                  </a:cubicBezTo>
                  <a:cubicBezTo>
                    <a:pt x="858" y="1331"/>
                    <a:pt x="862" y="1331"/>
                    <a:pt x="864" y="1333"/>
                  </a:cubicBezTo>
                  <a:close/>
                  <a:moveTo>
                    <a:pt x="775" y="172"/>
                  </a:moveTo>
                  <a:cubicBezTo>
                    <a:pt x="772" y="171"/>
                    <a:pt x="772" y="172"/>
                    <a:pt x="770" y="172"/>
                  </a:cubicBezTo>
                  <a:cubicBezTo>
                    <a:pt x="768" y="172"/>
                    <a:pt x="767" y="170"/>
                    <a:pt x="767" y="170"/>
                  </a:cubicBezTo>
                  <a:cubicBezTo>
                    <a:pt x="765" y="170"/>
                    <a:pt x="757" y="172"/>
                    <a:pt x="757" y="168"/>
                  </a:cubicBezTo>
                  <a:cubicBezTo>
                    <a:pt x="761" y="168"/>
                    <a:pt x="776" y="168"/>
                    <a:pt x="775" y="172"/>
                  </a:cubicBezTo>
                  <a:close/>
                  <a:moveTo>
                    <a:pt x="814" y="178"/>
                  </a:moveTo>
                  <a:cubicBezTo>
                    <a:pt x="805" y="176"/>
                    <a:pt x="805" y="176"/>
                    <a:pt x="805" y="176"/>
                  </a:cubicBezTo>
                  <a:cubicBezTo>
                    <a:pt x="805" y="173"/>
                    <a:pt x="816" y="174"/>
                    <a:pt x="814" y="178"/>
                  </a:cubicBezTo>
                  <a:close/>
                  <a:moveTo>
                    <a:pt x="511" y="202"/>
                  </a:moveTo>
                  <a:cubicBezTo>
                    <a:pt x="510" y="203"/>
                    <a:pt x="505" y="205"/>
                    <a:pt x="501" y="206"/>
                  </a:cubicBezTo>
                  <a:cubicBezTo>
                    <a:pt x="496" y="202"/>
                    <a:pt x="511" y="197"/>
                    <a:pt x="511" y="202"/>
                  </a:cubicBezTo>
                  <a:close/>
                  <a:moveTo>
                    <a:pt x="828" y="179"/>
                  </a:moveTo>
                  <a:cubicBezTo>
                    <a:pt x="833" y="180"/>
                    <a:pt x="837" y="181"/>
                    <a:pt x="836" y="183"/>
                  </a:cubicBezTo>
                  <a:cubicBezTo>
                    <a:pt x="832" y="184"/>
                    <a:pt x="828" y="181"/>
                    <a:pt x="828" y="179"/>
                  </a:cubicBezTo>
                  <a:close/>
                  <a:moveTo>
                    <a:pt x="861" y="187"/>
                  </a:moveTo>
                  <a:cubicBezTo>
                    <a:pt x="864" y="190"/>
                    <a:pt x="868" y="189"/>
                    <a:pt x="871" y="192"/>
                  </a:cubicBezTo>
                  <a:cubicBezTo>
                    <a:pt x="870" y="192"/>
                    <a:pt x="869" y="193"/>
                    <a:pt x="869" y="194"/>
                  </a:cubicBezTo>
                  <a:cubicBezTo>
                    <a:pt x="865" y="192"/>
                    <a:pt x="861" y="190"/>
                    <a:pt x="861" y="187"/>
                  </a:cubicBezTo>
                  <a:close/>
                  <a:moveTo>
                    <a:pt x="536" y="195"/>
                  </a:moveTo>
                  <a:cubicBezTo>
                    <a:pt x="532" y="196"/>
                    <a:pt x="528" y="197"/>
                    <a:pt x="527" y="195"/>
                  </a:cubicBezTo>
                  <a:cubicBezTo>
                    <a:pt x="530" y="193"/>
                    <a:pt x="536" y="191"/>
                    <a:pt x="536" y="195"/>
                  </a:cubicBezTo>
                  <a:close/>
                  <a:moveTo>
                    <a:pt x="874" y="193"/>
                  </a:moveTo>
                  <a:cubicBezTo>
                    <a:pt x="882" y="195"/>
                    <a:pt x="882" y="195"/>
                    <a:pt x="882" y="195"/>
                  </a:cubicBezTo>
                  <a:cubicBezTo>
                    <a:pt x="883" y="198"/>
                    <a:pt x="871" y="195"/>
                    <a:pt x="874" y="193"/>
                  </a:cubicBezTo>
                  <a:close/>
                  <a:moveTo>
                    <a:pt x="1017" y="1262"/>
                  </a:moveTo>
                  <a:cubicBezTo>
                    <a:pt x="1020" y="1258"/>
                    <a:pt x="1023" y="1255"/>
                    <a:pt x="1029" y="1252"/>
                  </a:cubicBezTo>
                  <a:cubicBezTo>
                    <a:pt x="1030" y="1255"/>
                    <a:pt x="1021" y="1259"/>
                    <a:pt x="1017" y="1262"/>
                  </a:cubicBezTo>
                  <a:close/>
                  <a:moveTo>
                    <a:pt x="1109" y="1189"/>
                  </a:moveTo>
                  <a:cubicBezTo>
                    <a:pt x="1103" y="1200"/>
                    <a:pt x="1099" y="1188"/>
                    <a:pt x="1109" y="1189"/>
                  </a:cubicBezTo>
                  <a:close/>
                  <a:moveTo>
                    <a:pt x="966" y="1288"/>
                  </a:moveTo>
                  <a:cubicBezTo>
                    <a:pt x="964" y="1286"/>
                    <a:pt x="969" y="1283"/>
                    <a:pt x="972" y="1283"/>
                  </a:cubicBezTo>
                  <a:cubicBezTo>
                    <a:pt x="973" y="1285"/>
                    <a:pt x="969" y="1287"/>
                    <a:pt x="966" y="1288"/>
                  </a:cubicBezTo>
                  <a:close/>
                  <a:moveTo>
                    <a:pt x="934" y="1303"/>
                  </a:moveTo>
                  <a:cubicBezTo>
                    <a:pt x="932" y="1303"/>
                    <a:pt x="931" y="1301"/>
                    <a:pt x="928" y="1301"/>
                  </a:cubicBezTo>
                  <a:cubicBezTo>
                    <a:pt x="931" y="1300"/>
                    <a:pt x="945" y="1293"/>
                    <a:pt x="950" y="1292"/>
                  </a:cubicBezTo>
                  <a:cubicBezTo>
                    <a:pt x="952" y="1295"/>
                    <a:pt x="944" y="1296"/>
                    <a:pt x="941" y="1298"/>
                  </a:cubicBezTo>
                  <a:cubicBezTo>
                    <a:pt x="937" y="1300"/>
                    <a:pt x="937" y="1302"/>
                    <a:pt x="934" y="1303"/>
                  </a:cubicBezTo>
                  <a:close/>
                  <a:moveTo>
                    <a:pt x="743" y="1348"/>
                  </a:moveTo>
                  <a:cubicBezTo>
                    <a:pt x="741" y="1345"/>
                    <a:pt x="754" y="1344"/>
                    <a:pt x="753" y="1347"/>
                  </a:cubicBezTo>
                  <a:cubicBezTo>
                    <a:pt x="751" y="1348"/>
                    <a:pt x="747" y="1348"/>
                    <a:pt x="743" y="1348"/>
                  </a:cubicBezTo>
                  <a:close/>
                  <a:moveTo>
                    <a:pt x="1099" y="1197"/>
                  </a:moveTo>
                  <a:cubicBezTo>
                    <a:pt x="1095" y="1201"/>
                    <a:pt x="1092" y="1201"/>
                    <a:pt x="1091" y="1200"/>
                  </a:cubicBezTo>
                  <a:cubicBezTo>
                    <a:pt x="1095" y="1196"/>
                    <a:pt x="1097" y="1195"/>
                    <a:pt x="1099" y="1197"/>
                  </a:cubicBezTo>
                  <a:close/>
                  <a:moveTo>
                    <a:pt x="1127" y="354"/>
                  </a:moveTo>
                  <a:cubicBezTo>
                    <a:pt x="1122" y="355"/>
                    <a:pt x="1121" y="348"/>
                    <a:pt x="1120" y="345"/>
                  </a:cubicBezTo>
                  <a:cubicBezTo>
                    <a:pt x="1124" y="345"/>
                    <a:pt x="1126" y="351"/>
                    <a:pt x="1127" y="354"/>
                  </a:cubicBezTo>
                  <a:close/>
                  <a:moveTo>
                    <a:pt x="1138" y="363"/>
                  </a:moveTo>
                  <a:cubicBezTo>
                    <a:pt x="1135" y="366"/>
                    <a:pt x="1127" y="356"/>
                    <a:pt x="1127" y="353"/>
                  </a:cubicBezTo>
                  <a:cubicBezTo>
                    <a:pt x="1131" y="353"/>
                    <a:pt x="1134" y="359"/>
                    <a:pt x="1138" y="363"/>
                  </a:cubicBezTo>
                  <a:close/>
                  <a:moveTo>
                    <a:pt x="907" y="1307"/>
                  </a:moveTo>
                  <a:cubicBezTo>
                    <a:pt x="913" y="1305"/>
                    <a:pt x="922" y="1301"/>
                    <a:pt x="926" y="1301"/>
                  </a:cubicBezTo>
                  <a:cubicBezTo>
                    <a:pt x="928" y="1303"/>
                    <a:pt x="919" y="1307"/>
                    <a:pt x="917" y="1307"/>
                  </a:cubicBezTo>
                  <a:cubicBezTo>
                    <a:pt x="914" y="1308"/>
                    <a:pt x="906" y="1310"/>
                    <a:pt x="907" y="1307"/>
                  </a:cubicBezTo>
                  <a:close/>
                  <a:moveTo>
                    <a:pt x="855" y="1326"/>
                  </a:moveTo>
                  <a:cubicBezTo>
                    <a:pt x="852" y="1331"/>
                    <a:pt x="846" y="1328"/>
                    <a:pt x="841" y="1329"/>
                  </a:cubicBezTo>
                  <a:cubicBezTo>
                    <a:pt x="842" y="1327"/>
                    <a:pt x="845" y="1326"/>
                    <a:pt x="847" y="1326"/>
                  </a:cubicBezTo>
                  <a:cubicBezTo>
                    <a:pt x="847" y="1326"/>
                    <a:pt x="847" y="1328"/>
                    <a:pt x="848" y="1328"/>
                  </a:cubicBezTo>
                  <a:cubicBezTo>
                    <a:pt x="851" y="1329"/>
                    <a:pt x="854" y="1323"/>
                    <a:pt x="855" y="1326"/>
                  </a:cubicBezTo>
                  <a:close/>
                  <a:moveTo>
                    <a:pt x="809" y="1336"/>
                  </a:moveTo>
                  <a:cubicBezTo>
                    <a:pt x="812" y="1336"/>
                    <a:pt x="820" y="1332"/>
                    <a:pt x="820" y="1335"/>
                  </a:cubicBezTo>
                  <a:cubicBezTo>
                    <a:pt x="818" y="1337"/>
                    <a:pt x="808" y="1340"/>
                    <a:pt x="809" y="1336"/>
                  </a:cubicBezTo>
                  <a:close/>
                  <a:moveTo>
                    <a:pt x="590" y="183"/>
                  </a:moveTo>
                  <a:cubicBezTo>
                    <a:pt x="594" y="183"/>
                    <a:pt x="597" y="182"/>
                    <a:pt x="601" y="181"/>
                  </a:cubicBezTo>
                  <a:cubicBezTo>
                    <a:pt x="601" y="183"/>
                    <a:pt x="601" y="183"/>
                    <a:pt x="601" y="183"/>
                  </a:cubicBezTo>
                  <a:cubicBezTo>
                    <a:pt x="598" y="183"/>
                    <a:pt x="594" y="184"/>
                    <a:pt x="590" y="185"/>
                  </a:cubicBezTo>
                  <a:lnTo>
                    <a:pt x="590" y="183"/>
                  </a:lnTo>
                  <a:close/>
                  <a:moveTo>
                    <a:pt x="1096" y="322"/>
                  </a:moveTo>
                  <a:cubicBezTo>
                    <a:pt x="1099" y="324"/>
                    <a:pt x="1101" y="326"/>
                    <a:pt x="1101" y="328"/>
                  </a:cubicBezTo>
                  <a:cubicBezTo>
                    <a:pt x="1100" y="330"/>
                    <a:pt x="1098" y="331"/>
                    <a:pt x="1094" y="327"/>
                  </a:cubicBezTo>
                  <a:cubicBezTo>
                    <a:pt x="1095" y="326"/>
                    <a:pt x="1097" y="328"/>
                    <a:pt x="1098" y="327"/>
                  </a:cubicBezTo>
                  <a:cubicBezTo>
                    <a:pt x="1100" y="326"/>
                    <a:pt x="1092" y="323"/>
                    <a:pt x="1096" y="322"/>
                  </a:cubicBezTo>
                  <a:close/>
                  <a:moveTo>
                    <a:pt x="1181" y="425"/>
                  </a:moveTo>
                  <a:cubicBezTo>
                    <a:pt x="1179" y="421"/>
                    <a:pt x="1177" y="416"/>
                    <a:pt x="1175" y="412"/>
                  </a:cubicBezTo>
                  <a:cubicBezTo>
                    <a:pt x="1180" y="415"/>
                    <a:pt x="1184" y="422"/>
                    <a:pt x="1181" y="425"/>
                  </a:cubicBezTo>
                  <a:close/>
                  <a:moveTo>
                    <a:pt x="905" y="1311"/>
                  </a:moveTo>
                  <a:cubicBezTo>
                    <a:pt x="901" y="1313"/>
                    <a:pt x="899" y="1312"/>
                    <a:pt x="896" y="1313"/>
                  </a:cubicBezTo>
                  <a:cubicBezTo>
                    <a:pt x="897" y="1311"/>
                    <a:pt x="901" y="1309"/>
                    <a:pt x="905" y="1308"/>
                  </a:cubicBezTo>
                  <a:cubicBezTo>
                    <a:pt x="905" y="1309"/>
                    <a:pt x="904" y="1310"/>
                    <a:pt x="905" y="1311"/>
                  </a:cubicBezTo>
                  <a:close/>
                  <a:moveTo>
                    <a:pt x="672" y="1343"/>
                  </a:moveTo>
                  <a:cubicBezTo>
                    <a:pt x="675" y="1343"/>
                    <a:pt x="682" y="1342"/>
                    <a:pt x="680" y="1345"/>
                  </a:cubicBezTo>
                  <a:cubicBezTo>
                    <a:pt x="676" y="1345"/>
                    <a:pt x="672" y="1346"/>
                    <a:pt x="672" y="1343"/>
                  </a:cubicBezTo>
                  <a:close/>
                  <a:moveTo>
                    <a:pt x="658" y="1342"/>
                  </a:moveTo>
                  <a:cubicBezTo>
                    <a:pt x="663" y="1343"/>
                    <a:pt x="666" y="1340"/>
                    <a:pt x="666" y="1344"/>
                  </a:cubicBezTo>
                  <a:cubicBezTo>
                    <a:pt x="664" y="1345"/>
                    <a:pt x="658" y="1344"/>
                    <a:pt x="658" y="1342"/>
                  </a:cubicBezTo>
                  <a:close/>
                  <a:moveTo>
                    <a:pt x="1148" y="377"/>
                  </a:moveTo>
                  <a:cubicBezTo>
                    <a:pt x="1152" y="382"/>
                    <a:pt x="1152" y="382"/>
                    <a:pt x="1152" y="382"/>
                  </a:cubicBezTo>
                  <a:cubicBezTo>
                    <a:pt x="1150" y="385"/>
                    <a:pt x="1145" y="379"/>
                    <a:pt x="1148" y="377"/>
                  </a:cubicBezTo>
                  <a:close/>
                  <a:moveTo>
                    <a:pt x="1157" y="388"/>
                  </a:moveTo>
                  <a:cubicBezTo>
                    <a:pt x="1161" y="393"/>
                    <a:pt x="1163" y="396"/>
                    <a:pt x="1161" y="399"/>
                  </a:cubicBezTo>
                  <a:cubicBezTo>
                    <a:pt x="1159" y="398"/>
                    <a:pt x="1158" y="396"/>
                    <a:pt x="1157" y="393"/>
                  </a:cubicBezTo>
                  <a:cubicBezTo>
                    <a:pt x="1156" y="391"/>
                    <a:pt x="1156" y="389"/>
                    <a:pt x="1157" y="388"/>
                  </a:cubicBezTo>
                  <a:close/>
                  <a:moveTo>
                    <a:pt x="631" y="1341"/>
                  </a:moveTo>
                  <a:cubicBezTo>
                    <a:pt x="623" y="1340"/>
                    <a:pt x="623" y="1340"/>
                    <a:pt x="623" y="1340"/>
                  </a:cubicBezTo>
                  <a:cubicBezTo>
                    <a:pt x="622" y="1336"/>
                    <a:pt x="633" y="1338"/>
                    <a:pt x="631" y="1341"/>
                  </a:cubicBezTo>
                  <a:close/>
                  <a:moveTo>
                    <a:pt x="1192" y="437"/>
                  </a:moveTo>
                  <a:cubicBezTo>
                    <a:pt x="1189" y="439"/>
                    <a:pt x="1189" y="439"/>
                    <a:pt x="1189" y="439"/>
                  </a:cubicBezTo>
                  <a:cubicBezTo>
                    <a:pt x="1188" y="436"/>
                    <a:pt x="1182" y="431"/>
                    <a:pt x="1184" y="429"/>
                  </a:cubicBezTo>
                  <a:cubicBezTo>
                    <a:pt x="1186" y="428"/>
                    <a:pt x="1189" y="433"/>
                    <a:pt x="1192" y="437"/>
                  </a:cubicBezTo>
                  <a:close/>
                  <a:moveTo>
                    <a:pt x="1199" y="458"/>
                  </a:moveTo>
                  <a:cubicBezTo>
                    <a:pt x="1195" y="454"/>
                    <a:pt x="1199" y="453"/>
                    <a:pt x="1197" y="450"/>
                  </a:cubicBezTo>
                  <a:cubicBezTo>
                    <a:pt x="1196" y="447"/>
                    <a:pt x="1192" y="446"/>
                    <a:pt x="1192" y="442"/>
                  </a:cubicBezTo>
                  <a:cubicBezTo>
                    <a:pt x="1195" y="439"/>
                    <a:pt x="1196" y="447"/>
                    <a:pt x="1198" y="450"/>
                  </a:cubicBezTo>
                  <a:cubicBezTo>
                    <a:pt x="1200" y="453"/>
                    <a:pt x="1208" y="462"/>
                    <a:pt x="1206" y="467"/>
                  </a:cubicBezTo>
                  <a:cubicBezTo>
                    <a:pt x="1207" y="469"/>
                    <a:pt x="1206" y="466"/>
                    <a:pt x="1205" y="463"/>
                  </a:cubicBezTo>
                  <a:cubicBezTo>
                    <a:pt x="1204" y="460"/>
                    <a:pt x="1201" y="457"/>
                    <a:pt x="1199" y="458"/>
                  </a:cubicBezTo>
                  <a:close/>
                  <a:moveTo>
                    <a:pt x="1251" y="962"/>
                  </a:moveTo>
                  <a:cubicBezTo>
                    <a:pt x="1249" y="960"/>
                    <a:pt x="1254" y="947"/>
                    <a:pt x="1256" y="944"/>
                  </a:cubicBezTo>
                  <a:cubicBezTo>
                    <a:pt x="1259" y="946"/>
                    <a:pt x="1253" y="959"/>
                    <a:pt x="1251" y="962"/>
                  </a:cubicBezTo>
                  <a:close/>
                  <a:moveTo>
                    <a:pt x="1137" y="1145"/>
                  </a:moveTo>
                  <a:cubicBezTo>
                    <a:pt x="1134" y="1140"/>
                    <a:pt x="1144" y="1134"/>
                    <a:pt x="1147" y="1131"/>
                  </a:cubicBezTo>
                  <a:cubicBezTo>
                    <a:pt x="1150" y="1127"/>
                    <a:pt x="1154" y="1122"/>
                    <a:pt x="1158" y="1116"/>
                  </a:cubicBezTo>
                  <a:cubicBezTo>
                    <a:pt x="1160" y="1113"/>
                    <a:pt x="1163" y="1111"/>
                    <a:pt x="1165" y="1108"/>
                  </a:cubicBezTo>
                  <a:cubicBezTo>
                    <a:pt x="1167" y="1105"/>
                    <a:pt x="1169" y="1102"/>
                    <a:pt x="1171" y="1099"/>
                  </a:cubicBezTo>
                  <a:cubicBezTo>
                    <a:pt x="1172" y="1097"/>
                    <a:pt x="1176" y="1094"/>
                    <a:pt x="1178" y="1091"/>
                  </a:cubicBezTo>
                  <a:cubicBezTo>
                    <a:pt x="1179" y="1089"/>
                    <a:pt x="1179" y="1088"/>
                    <a:pt x="1180" y="1086"/>
                  </a:cubicBezTo>
                  <a:cubicBezTo>
                    <a:pt x="1180" y="1085"/>
                    <a:pt x="1181" y="1083"/>
                    <a:pt x="1181" y="1082"/>
                  </a:cubicBezTo>
                  <a:cubicBezTo>
                    <a:pt x="1183" y="1080"/>
                    <a:pt x="1186" y="1078"/>
                    <a:pt x="1188" y="1075"/>
                  </a:cubicBezTo>
                  <a:cubicBezTo>
                    <a:pt x="1192" y="1070"/>
                    <a:pt x="1197" y="1064"/>
                    <a:pt x="1200" y="1057"/>
                  </a:cubicBezTo>
                  <a:cubicBezTo>
                    <a:pt x="1204" y="1050"/>
                    <a:pt x="1208" y="1043"/>
                    <a:pt x="1211" y="1037"/>
                  </a:cubicBezTo>
                  <a:cubicBezTo>
                    <a:pt x="1214" y="1031"/>
                    <a:pt x="1218" y="1026"/>
                    <a:pt x="1221" y="1021"/>
                  </a:cubicBezTo>
                  <a:cubicBezTo>
                    <a:pt x="1224" y="1016"/>
                    <a:pt x="1225" y="1009"/>
                    <a:pt x="1227" y="1005"/>
                  </a:cubicBezTo>
                  <a:cubicBezTo>
                    <a:pt x="1229" y="1001"/>
                    <a:pt x="1232" y="999"/>
                    <a:pt x="1234" y="996"/>
                  </a:cubicBezTo>
                  <a:cubicBezTo>
                    <a:pt x="1236" y="992"/>
                    <a:pt x="1238" y="987"/>
                    <a:pt x="1239" y="983"/>
                  </a:cubicBezTo>
                  <a:cubicBezTo>
                    <a:pt x="1241" y="978"/>
                    <a:pt x="1243" y="974"/>
                    <a:pt x="1245" y="970"/>
                  </a:cubicBezTo>
                  <a:cubicBezTo>
                    <a:pt x="1248" y="971"/>
                    <a:pt x="1248" y="971"/>
                    <a:pt x="1248" y="971"/>
                  </a:cubicBezTo>
                  <a:cubicBezTo>
                    <a:pt x="1248" y="977"/>
                    <a:pt x="1245" y="977"/>
                    <a:pt x="1243" y="981"/>
                  </a:cubicBezTo>
                  <a:cubicBezTo>
                    <a:pt x="1238" y="991"/>
                    <a:pt x="1235" y="1000"/>
                    <a:pt x="1230" y="1009"/>
                  </a:cubicBezTo>
                  <a:cubicBezTo>
                    <a:pt x="1227" y="1017"/>
                    <a:pt x="1223" y="1024"/>
                    <a:pt x="1219" y="1032"/>
                  </a:cubicBezTo>
                  <a:cubicBezTo>
                    <a:pt x="1217" y="1035"/>
                    <a:pt x="1215" y="1038"/>
                    <a:pt x="1213" y="1042"/>
                  </a:cubicBezTo>
                  <a:cubicBezTo>
                    <a:pt x="1211" y="1045"/>
                    <a:pt x="1209" y="1048"/>
                    <a:pt x="1207" y="1051"/>
                  </a:cubicBezTo>
                  <a:cubicBezTo>
                    <a:pt x="1205" y="1054"/>
                    <a:pt x="1205" y="1056"/>
                    <a:pt x="1203" y="1059"/>
                  </a:cubicBezTo>
                  <a:cubicBezTo>
                    <a:pt x="1202" y="1061"/>
                    <a:pt x="1201" y="1063"/>
                    <a:pt x="1199" y="1065"/>
                  </a:cubicBezTo>
                  <a:cubicBezTo>
                    <a:pt x="1197" y="1067"/>
                    <a:pt x="1196" y="1068"/>
                    <a:pt x="1194" y="1070"/>
                  </a:cubicBezTo>
                  <a:cubicBezTo>
                    <a:pt x="1193" y="1073"/>
                    <a:pt x="1192" y="1076"/>
                    <a:pt x="1190" y="1079"/>
                  </a:cubicBezTo>
                  <a:cubicBezTo>
                    <a:pt x="1189" y="1081"/>
                    <a:pt x="1186" y="1083"/>
                    <a:pt x="1185" y="1085"/>
                  </a:cubicBezTo>
                  <a:cubicBezTo>
                    <a:pt x="1183" y="1088"/>
                    <a:pt x="1182" y="1092"/>
                    <a:pt x="1180" y="1095"/>
                  </a:cubicBezTo>
                  <a:cubicBezTo>
                    <a:pt x="1179" y="1097"/>
                    <a:pt x="1178" y="1097"/>
                    <a:pt x="1176" y="1099"/>
                  </a:cubicBezTo>
                  <a:cubicBezTo>
                    <a:pt x="1174" y="1101"/>
                    <a:pt x="1175" y="1102"/>
                    <a:pt x="1174" y="1104"/>
                  </a:cubicBezTo>
                  <a:cubicBezTo>
                    <a:pt x="1171" y="1107"/>
                    <a:pt x="1167" y="1110"/>
                    <a:pt x="1164" y="1114"/>
                  </a:cubicBezTo>
                  <a:cubicBezTo>
                    <a:pt x="1160" y="1118"/>
                    <a:pt x="1156" y="1124"/>
                    <a:pt x="1152" y="1129"/>
                  </a:cubicBezTo>
                  <a:cubicBezTo>
                    <a:pt x="1150" y="1132"/>
                    <a:pt x="1148" y="1135"/>
                    <a:pt x="1145" y="1137"/>
                  </a:cubicBezTo>
                  <a:cubicBezTo>
                    <a:pt x="1143" y="1140"/>
                    <a:pt x="1140" y="1142"/>
                    <a:pt x="1137" y="1145"/>
                  </a:cubicBezTo>
                  <a:close/>
                  <a:moveTo>
                    <a:pt x="841" y="1327"/>
                  </a:moveTo>
                  <a:cubicBezTo>
                    <a:pt x="840" y="1329"/>
                    <a:pt x="830" y="1330"/>
                    <a:pt x="831" y="1327"/>
                  </a:cubicBezTo>
                  <a:cubicBezTo>
                    <a:pt x="836" y="1325"/>
                    <a:pt x="838" y="1326"/>
                    <a:pt x="841" y="1327"/>
                  </a:cubicBezTo>
                  <a:close/>
                  <a:moveTo>
                    <a:pt x="797" y="1335"/>
                  </a:moveTo>
                  <a:cubicBezTo>
                    <a:pt x="797" y="1332"/>
                    <a:pt x="797" y="1332"/>
                    <a:pt x="797" y="1332"/>
                  </a:cubicBezTo>
                  <a:cubicBezTo>
                    <a:pt x="804" y="1332"/>
                    <a:pt x="811" y="1328"/>
                    <a:pt x="813" y="1332"/>
                  </a:cubicBezTo>
                  <a:cubicBezTo>
                    <a:pt x="807" y="1333"/>
                    <a:pt x="801" y="1333"/>
                    <a:pt x="797" y="1335"/>
                  </a:cubicBezTo>
                  <a:close/>
                  <a:moveTo>
                    <a:pt x="1232" y="520"/>
                  </a:moveTo>
                  <a:cubicBezTo>
                    <a:pt x="1230" y="516"/>
                    <a:pt x="1232" y="516"/>
                    <a:pt x="1230" y="513"/>
                  </a:cubicBezTo>
                  <a:cubicBezTo>
                    <a:pt x="1232" y="512"/>
                    <a:pt x="1236" y="520"/>
                    <a:pt x="1232" y="520"/>
                  </a:cubicBezTo>
                  <a:close/>
                  <a:moveTo>
                    <a:pt x="699" y="1337"/>
                  </a:moveTo>
                  <a:cubicBezTo>
                    <a:pt x="704" y="1337"/>
                    <a:pt x="706" y="1335"/>
                    <a:pt x="710" y="1337"/>
                  </a:cubicBezTo>
                  <a:cubicBezTo>
                    <a:pt x="702" y="1340"/>
                    <a:pt x="713" y="1336"/>
                    <a:pt x="713" y="1341"/>
                  </a:cubicBezTo>
                  <a:cubicBezTo>
                    <a:pt x="708" y="1343"/>
                    <a:pt x="699" y="1340"/>
                    <a:pt x="699" y="1337"/>
                  </a:cubicBezTo>
                  <a:close/>
                  <a:moveTo>
                    <a:pt x="524" y="1312"/>
                  </a:moveTo>
                  <a:cubicBezTo>
                    <a:pt x="529" y="1309"/>
                    <a:pt x="539" y="1318"/>
                    <a:pt x="545" y="1317"/>
                  </a:cubicBezTo>
                  <a:cubicBezTo>
                    <a:pt x="545" y="1318"/>
                    <a:pt x="547" y="1318"/>
                    <a:pt x="548" y="1319"/>
                  </a:cubicBezTo>
                  <a:cubicBezTo>
                    <a:pt x="544" y="1321"/>
                    <a:pt x="528" y="1315"/>
                    <a:pt x="524" y="1312"/>
                  </a:cubicBezTo>
                  <a:close/>
                  <a:moveTo>
                    <a:pt x="457" y="1282"/>
                  </a:moveTo>
                  <a:cubicBezTo>
                    <a:pt x="460" y="1281"/>
                    <a:pt x="465" y="1286"/>
                    <a:pt x="466" y="1287"/>
                  </a:cubicBezTo>
                  <a:cubicBezTo>
                    <a:pt x="463" y="1290"/>
                    <a:pt x="457" y="1284"/>
                    <a:pt x="457" y="1282"/>
                  </a:cubicBezTo>
                  <a:close/>
                  <a:moveTo>
                    <a:pt x="478" y="1292"/>
                  </a:moveTo>
                  <a:cubicBezTo>
                    <a:pt x="477" y="1294"/>
                    <a:pt x="471" y="1290"/>
                    <a:pt x="469" y="1289"/>
                  </a:cubicBezTo>
                  <a:cubicBezTo>
                    <a:pt x="469" y="1288"/>
                    <a:pt x="471" y="1289"/>
                    <a:pt x="473" y="1289"/>
                  </a:cubicBezTo>
                  <a:cubicBezTo>
                    <a:pt x="475" y="1290"/>
                    <a:pt x="477" y="1291"/>
                    <a:pt x="478" y="1292"/>
                  </a:cubicBezTo>
                  <a:close/>
                  <a:moveTo>
                    <a:pt x="431" y="1270"/>
                  </a:moveTo>
                  <a:cubicBezTo>
                    <a:pt x="432" y="1273"/>
                    <a:pt x="427" y="1267"/>
                    <a:pt x="424" y="1265"/>
                  </a:cubicBezTo>
                  <a:cubicBezTo>
                    <a:pt x="420" y="1262"/>
                    <a:pt x="416" y="1261"/>
                    <a:pt x="413" y="1259"/>
                  </a:cubicBezTo>
                  <a:cubicBezTo>
                    <a:pt x="416" y="1258"/>
                    <a:pt x="419" y="1259"/>
                    <a:pt x="423" y="1262"/>
                  </a:cubicBezTo>
                  <a:cubicBezTo>
                    <a:pt x="426" y="1265"/>
                    <a:pt x="429" y="1268"/>
                    <a:pt x="431" y="1270"/>
                  </a:cubicBezTo>
                  <a:close/>
                  <a:moveTo>
                    <a:pt x="400" y="1249"/>
                  </a:moveTo>
                  <a:cubicBezTo>
                    <a:pt x="405" y="1252"/>
                    <a:pt x="412" y="1253"/>
                    <a:pt x="410" y="1257"/>
                  </a:cubicBezTo>
                  <a:cubicBezTo>
                    <a:pt x="406" y="1255"/>
                    <a:pt x="399" y="1253"/>
                    <a:pt x="400" y="1249"/>
                  </a:cubicBezTo>
                  <a:close/>
                  <a:moveTo>
                    <a:pt x="312" y="1185"/>
                  </a:moveTo>
                  <a:cubicBezTo>
                    <a:pt x="311" y="1182"/>
                    <a:pt x="309" y="1177"/>
                    <a:pt x="303" y="1175"/>
                  </a:cubicBezTo>
                  <a:cubicBezTo>
                    <a:pt x="305" y="1171"/>
                    <a:pt x="309" y="1175"/>
                    <a:pt x="312" y="1179"/>
                  </a:cubicBezTo>
                  <a:cubicBezTo>
                    <a:pt x="315" y="1183"/>
                    <a:pt x="317" y="1187"/>
                    <a:pt x="312" y="1185"/>
                  </a:cubicBezTo>
                  <a:close/>
                  <a:moveTo>
                    <a:pt x="1176" y="427"/>
                  </a:moveTo>
                  <a:cubicBezTo>
                    <a:pt x="1175" y="428"/>
                    <a:pt x="1167" y="422"/>
                    <a:pt x="1170" y="420"/>
                  </a:cubicBezTo>
                  <a:cubicBezTo>
                    <a:pt x="1172" y="421"/>
                    <a:pt x="1174" y="424"/>
                    <a:pt x="1176" y="427"/>
                  </a:cubicBezTo>
                  <a:close/>
                  <a:moveTo>
                    <a:pt x="1178" y="431"/>
                  </a:moveTo>
                  <a:cubicBezTo>
                    <a:pt x="1180" y="431"/>
                    <a:pt x="1185" y="440"/>
                    <a:pt x="1183" y="441"/>
                  </a:cubicBezTo>
                  <a:cubicBezTo>
                    <a:pt x="1178" y="436"/>
                    <a:pt x="1181" y="435"/>
                    <a:pt x="1178" y="431"/>
                  </a:cubicBezTo>
                  <a:close/>
                  <a:moveTo>
                    <a:pt x="330" y="1193"/>
                  </a:moveTo>
                  <a:cubicBezTo>
                    <a:pt x="331" y="1195"/>
                    <a:pt x="334" y="1197"/>
                    <a:pt x="336" y="1199"/>
                  </a:cubicBezTo>
                  <a:cubicBezTo>
                    <a:pt x="338" y="1201"/>
                    <a:pt x="339" y="1203"/>
                    <a:pt x="337" y="1204"/>
                  </a:cubicBezTo>
                  <a:cubicBezTo>
                    <a:pt x="333" y="1200"/>
                    <a:pt x="330" y="1201"/>
                    <a:pt x="331" y="1197"/>
                  </a:cubicBezTo>
                  <a:cubicBezTo>
                    <a:pt x="331" y="1196"/>
                    <a:pt x="328" y="1194"/>
                    <a:pt x="330" y="1193"/>
                  </a:cubicBezTo>
                  <a:close/>
                  <a:moveTo>
                    <a:pt x="260" y="1126"/>
                  </a:moveTo>
                  <a:cubicBezTo>
                    <a:pt x="262" y="1124"/>
                    <a:pt x="269" y="1132"/>
                    <a:pt x="266" y="1133"/>
                  </a:cubicBezTo>
                  <a:cubicBezTo>
                    <a:pt x="262" y="1130"/>
                    <a:pt x="261" y="1129"/>
                    <a:pt x="260" y="1126"/>
                  </a:cubicBezTo>
                  <a:close/>
                  <a:moveTo>
                    <a:pt x="1206" y="476"/>
                  </a:moveTo>
                  <a:cubicBezTo>
                    <a:pt x="1209" y="480"/>
                    <a:pt x="1210" y="484"/>
                    <a:pt x="1211" y="487"/>
                  </a:cubicBezTo>
                  <a:cubicBezTo>
                    <a:pt x="1209" y="486"/>
                    <a:pt x="1202" y="477"/>
                    <a:pt x="1206" y="476"/>
                  </a:cubicBezTo>
                  <a:close/>
                  <a:moveTo>
                    <a:pt x="656" y="1334"/>
                  </a:moveTo>
                  <a:cubicBezTo>
                    <a:pt x="652" y="1333"/>
                    <a:pt x="645" y="1334"/>
                    <a:pt x="647" y="1331"/>
                  </a:cubicBezTo>
                  <a:cubicBezTo>
                    <a:pt x="650" y="1332"/>
                    <a:pt x="657" y="1331"/>
                    <a:pt x="656" y="1334"/>
                  </a:cubicBezTo>
                  <a:close/>
                  <a:moveTo>
                    <a:pt x="536" y="1311"/>
                  </a:moveTo>
                  <a:cubicBezTo>
                    <a:pt x="524" y="1306"/>
                    <a:pt x="519" y="1304"/>
                    <a:pt x="509" y="1299"/>
                  </a:cubicBezTo>
                  <a:cubicBezTo>
                    <a:pt x="512" y="1296"/>
                    <a:pt x="516" y="1301"/>
                    <a:pt x="519" y="1302"/>
                  </a:cubicBezTo>
                  <a:cubicBezTo>
                    <a:pt x="524" y="1303"/>
                    <a:pt x="529" y="1301"/>
                    <a:pt x="536" y="1304"/>
                  </a:cubicBezTo>
                  <a:cubicBezTo>
                    <a:pt x="537" y="1307"/>
                    <a:pt x="535" y="1307"/>
                    <a:pt x="536" y="1311"/>
                  </a:cubicBezTo>
                  <a:close/>
                  <a:moveTo>
                    <a:pt x="344" y="1208"/>
                  </a:moveTo>
                  <a:cubicBezTo>
                    <a:pt x="345" y="1204"/>
                    <a:pt x="349" y="1211"/>
                    <a:pt x="352" y="1213"/>
                  </a:cubicBezTo>
                  <a:cubicBezTo>
                    <a:pt x="354" y="1215"/>
                    <a:pt x="355" y="1215"/>
                    <a:pt x="357" y="1217"/>
                  </a:cubicBezTo>
                  <a:cubicBezTo>
                    <a:pt x="359" y="1218"/>
                    <a:pt x="361" y="1219"/>
                    <a:pt x="362" y="1221"/>
                  </a:cubicBezTo>
                  <a:cubicBezTo>
                    <a:pt x="356" y="1221"/>
                    <a:pt x="347" y="1210"/>
                    <a:pt x="344" y="1208"/>
                  </a:cubicBezTo>
                  <a:close/>
                  <a:moveTo>
                    <a:pt x="244" y="1105"/>
                  </a:moveTo>
                  <a:cubicBezTo>
                    <a:pt x="246" y="1103"/>
                    <a:pt x="253" y="1112"/>
                    <a:pt x="252" y="1114"/>
                  </a:cubicBezTo>
                  <a:cubicBezTo>
                    <a:pt x="250" y="1117"/>
                    <a:pt x="244" y="1107"/>
                    <a:pt x="244" y="1105"/>
                  </a:cubicBezTo>
                  <a:close/>
                  <a:moveTo>
                    <a:pt x="231" y="1084"/>
                  </a:moveTo>
                  <a:cubicBezTo>
                    <a:pt x="234" y="1088"/>
                    <a:pt x="238" y="1093"/>
                    <a:pt x="238" y="1096"/>
                  </a:cubicBezTo>
                  <a:cubicBezTo>
                    <a:pt x="236" y="1097"/>
                    <a:pt x="227" y="1085"/>
                    <a:pt x="231" y="1084"/>
                  </a:cubicBezTo>
                  <a:close/>
                  <a:moveTo>
                    <a:pt x="1267" y="689"/>
                  </a:moveTo>
                  <a:cubicBezTo>
                    <a:pt x="1266" y="688"/>
                    <a:pt x="1265" y="688"/>
                    <a:pt x="1264" y="690"/>
                  </a:cubicBezTo>
                  <a:cubicBezTo>
                    <a:pt x="1264" y="696"/>
                    <a:pt x="1265" y="698"/>
                    <a:pt x="1265" y="703"/>
                  </a:cubicBezTo>
                  <a:cubicBezTo>
                    <a:pt x="1265" y="706"/>
                    <a:pt x="1264" y="707"/>
                    <a:pt x="1264" y="710"/>
                  </a:cubicBezTo>
                  <a:cubicBezTo>
                    <a:pt x="1264" y="711"/>
                    <a:pt x="1265" y="713"/>
                    <a:pt x="1265" y="715"/>
                  </a:cubicBezTo>
                  <a:cubicBezTo>
                    <a:pt x="1265" y="716"/>
                    <a:pt x="1265" y="718"/>
                    <a:pt x="1265" y="720"/>
                  </a:cubicBezTo>
                  <a:cubicBezTo>
                    <a:pt x="1266" y="724"/>
                    <a:pt x="1266" y="728"/>
                    <a:pt x="1266" y="732"/>
                  </a:cubicBezTo>
                  <a:cubicBezTo>
                    <a:pt x="1266" y="738"/>
                    <a:pt x="1269" y="732"/>
                    <a:pt x="1269" y="735"/>
                  </a:cubicBezTo>
                  <a:cubicBezTo>
                    <a:pt x="1270" y="738"/>
                    <a:pt x="1268" y="738"/>
                    <a:pt x="1267" y="738"/>
                  </a:cubicBezTo>
                  <a:cubicBezTo>
                    <a:pt x="1267" y="741"/>
                    <a:pt x="1269" y="740"/>
                    <a:pt x="1269" y="743"/>
                  </a:cubicBezTo>
                  <a:cubicBezTo>
                    <a:pt x="1269" y="745"/>
                    <a:pt x="1268" y="745"/>
                    <a:pt x="1268" y="747"/>
                  </a:cubicBezTo>
                  <a:cubicBezTo>
                    <a:pt x="1268" y="752"/>
                    <a:pt x="1269" y="753"/>
                    <a:pt x="1268" y="758"/>
                  </a:cubicBezTo>
                  <a:cubicBezTo>
                    <a:pt x="1268" y="760"/>
                    <a:pt x="1267" y="761"/>
                    <a:pt x="1266" y="762"/>
                  </a:cubicBezTo>
                  <a:cubicBezTo>
                    <a:pt x="1266" y="763"/>
                    <a:pt x="1265" y="768"/>
                    <a:pt x="1265" y="772"/>
                  </a:cubicBezTo>
                  <a:cubicBezTo>
                    <a:pt x="1264" y="777"/>
                    <a:pt x="1263" y="782"/>
                    <a:pt x="1263" y="785"/>
                  </a:cubicBezTo>
                  <a:cubicBezTo>
                    <a:pt x="1264" y="791"/>
                    <a:pt x="1265" y="791"/>
                    <a:pt x="1266" y="797"/>
                  </a:cubicBezTo>
                  <a:cubicBezTo>
                    <a:pt x="1264" y="798"/>
                    <a:pt x="1265" y="802"/>
                    <a:pt x="1264" y="805"/>
                  </a:cubicBezTo>
                  <a:cubicBezTo>
                    <a:pt x="1264" y="805"/>
                    <a:pt x="1262" y="804"/>
                    <a:pt x="1262" y="805"/>
                  </a:cubicBezTo>
                  <a:cubicBezTo>
                    <a:pt x="1261" y="807"/>
                    <a:pt x="1262" y="811"/>
                    <a:pt x="1260" y="813"/>
                  </a:cubicBezTo>
                  <a:cubicBezTo>
                    <a:pt x="1260" y="814"/>
                    <a:pt x="1259" y="814"/>
                    <a:pt x="1259" y="815"/>
                  </a:cubicBezTo>
                  <a:cubicBezTo>
                    <a:pt x="1257" y="819"/>
                    <a:pt x="1256" y="824"/>
                    <a:pt x="1256" y="831"/>
                  </a:cubicBezTo>
                  <a:cubicBezTo>
                    <a:pt x="1256" y="834"/>
                    <a:pt x="1257" y="835"/>
                    <a:pt x="1257" y="839"/>
                  </a:cubicBezTo>
                  <a:cubicBezTo>
                    <a:pt x="1255" y="838"/>
                    <a:pt x="1254" y="840"/>
                    <a:pt x="1252" y="843"/>
                  </a:cubicBezTo>
                  <a:cubicBezTo>
                    <a:pt x="1251" y="846"/>
                    <a:pt x="1253" y="849"/>
                    <a:pt x="1252" y="853"/>
                  </a:cubicBezTo>
                  <a:cubicBezTo>
                    <a:pt x="1251" y="857"/>
                    <a:pt x="1248" y="859"/>
                    <a:pt x="1246" y="863"/>
                  </a:cubicBezTo>
                  <a:cubicBezTo>
                    <a:pt x="1245" y="866"/>
                    <a:pt x="1245" y="871"/>
                    <a:pt x="1244" y="876"/>
                  </a:cubicBezTo>
                  <a:cubicBezTo>
                    <a:pt x="1243" y="879"/>
                    <a:pt x="1241" y="881"/>
                    <a:pt x="1240" y="884"/>
                  </a:cubicBezTo>
                  <a:cubicBezTo>
                    <a:pt x="1239" y="888"/>
                    <a:pt x="1238" y="893"/>
                    <a:pt x="1237" y="896"/>
                  </a:cubicBezTo>
                  <a:cubicBezTo>
                    <a:pt x="1237" y="897"/>
                    <a:pt x="1234" y="900"/>
                    <a:pt x="1234" y="901"/>
                  </a:cubicBezTo>
                  <a:cubicBezTo>
                    <a:pt x="1234" y="901"/>
                    <a:pt x="1235" y="913"/>
                    <a:pt x="1231" y="914"/>
                  </a:cubicBezTo>
                  <a:cubicBezTo>
                    <a:pt x="1228" y="914"/>
                    <a:pt x="1230" y="915"/>
                    <a:pt x="1229" y="919"/>
                  </a:cubicBezTo>
                  <a:cubicBezTo>
                    <a:pt x="1228" y="921"/>
                    <a:pt x="1224" y="925"/>
                    <a:pt x="1228" y="927"/>
                  </a:cubicBezTo>
                  <a:cubicBezTo>
                    <a:pt x="1226" y="931"/>
                    <a:pt x="1224" y="928"/>
                    <a:pt x="1222" y="931"/>
                  </a:cubicBezTo>
                  <a:cubicBezTo>
                    <a:pt x="1221" y="933"/>
                    <a:pt x="1222" y="935"/>
                    <a:pt x="1221" y="938"/>
                  </a:cubicBezTo>
                  <a:cubicBezTo>
                    <a:pt x="1220" y="939"/>
                    <a:pt x="1218" y="939"/>
                    <a:pt x="1218" y="942"/>
                  </a:cubicBezTo>
                  <a:cubicBezTo>
                    <a:pt x="1217" y="947"/>
                    <a:pt x="1219" y="943"/>
                    <a:pt x="1220" y="946"/>
                  </a:cubicBezTo>
                  <a:cubicBezTo>
                    <a:pt x="1218" y="949"/>
                    <a:pt x="1217" y="949"/>
                    <a:pt x="1216" y="952"/>
                  </a:cubicBezTo>
                  <a:cubicBezTo>
                    <a:pt x="1215" y="955"/>
                    <a:pt x="1216" y="962"/>
                    <a:pt x="1213" y="962"/>
                  </a:cubicBezTo>
                  <a:cubicBezTo>
                    <a:pt x="1208" y="962"/>
                    <a:pt x="1213" y="963"/>
                    <a:pt x="1210" y="967"/>
                  </a:cubicBezTo>
                  <a:cubicBezTo>
                    <a:pt x="1209" y="969"/>
                    <a:pt x="1205" y="970"/>
                    <a:pt x="1203" y="972"/>
                  </a:cubicBezTo>
                  <a:cubicBezTo>
                    <a:pt x="1203" y="975"/>
                    <a:pt x="1202" y="979"/>
                    <a:pt x="1199" y="984"/>
                  </a:cubicBezTo>
                  <a:cubicBezTo>
                    <a:pt x="1197" y="988"/>
                    <a:pt x="1194" y="992"/>
                    <a:pt x="1192" y="993"/>
                  </a:cubicBezTo>
                  <a:cubicBezTo>
                    <a:pt x="1191" y="995"/>
                    <a:pt x="1190" y="997"/>
                    <a:pt x="1189" y="999"/>
                  </a:cubicBezTo>
                  <a:cubicBezTo>
                    <a:pt x="1188" y="1001"/>
                    <a:pt x="1188" y="1002"/>
                    <a:pt x="1189" y="1003"/>
                  </a:cubicBezTo>
                  <a:cubicBezTo>
                    <a:pt x="1186" y="1006"/>
                    <a:pt x="1188" y="1000"/>
                    <a:pt x="1185" y="1003"/>
                  </a:cubicBezTo>
                  <a:cubicBezTo>
                    <a:pt x="1182" y="1009"/>
                    <a:pt x="1182" y="1013"/>
                    <a:pt x="1176" y="1021"/>
                  </a:cubicBezTo>
                  <a:cubicBezTo>
                    <a:pt x="1172" y="1026"/>
                    <a:pt x="1164" y="1029"/>
                    <a:pt x="1167" y="1036"/>
                  </a:cubicBezTo>
                  <a:cubicBezTo>
                    <a:pt x="1163" y="1036"/>
                    <a:pt x="1163" y="1042"/>
                    <a:pt x="1159" y="1045"/>
                  </a:cubicBezTo>
                  <a:cubicBezTo>
                    <a:pt x="1159" y="1045"/>
                    <a:pt x="1155" y="1047"/>
                    <a:pt x="1154" y="1048"/>
                  </a:cubicBezTo>
                  <a:cubicBezTo>
                    <a:pt x="1153" y="1049"/>
                    <a:pt x="1152" y="1052"/>
                    <a:pt x="1151" y="1053"/>
                  </a:cubicBezTo>
                  <a:cubicBezTo>
                    <a:pt x="1150" y="1054"/>
                    <a:pt x="1148" y="1056"/>
                    <a:pt x="1146" y="1058"/>
                  </a:cubicBezTo>
                  <a:cubicBezTo>
                    <a:pt x="1145" y="1059"/>
                    <a:pt x="1144" y="1060"/>
                    <a:pt x="1143" y="1061"/>
                  </a:cubicBezTo>
                  <a:cubicBezTo>
                    <a:pt x="1142" y="1062"/>
                    <a:pt x="1141" y="1063"/>
                    <a:pt x="1140" y="1065"/>
                  </a:cubicBezTo>
                  <a:cubicBezTo>
                    <a:pt x="1138" y="1067"/>
                    <a:pt x="1138" y="1070"/>
                    <a:pt x="1136" y="1073"/>
                  </a:cubicBezTo>
                  <a:cubicBezTo>
                    <a:pt x="1134" y="1075"/>
                    <a:pt x="1133" y="1074"/>
                    <a:pt x="1132" y="1076"/>
                  </a:cubicBezTo>
                  <a:cubicBezTo>
                    <a:pt x="1131" y="1077"/>
                    <a:pt x="1130" y="1081"/>
                    <a:pt x="1128" y="1079"/>
                  </a:cubicBezTo>
                  <a:cubicBezTo>
                    <a:pt x="1125" y="1081"/>
                    <a:pt x="1126" y="1083"/>
                    <a:pt x="1124" y="1085"/>
                  </a:cubicBezTo>
                  <a:cubicBezTo>
                    <a:pt x="1122" y="1087"/>
                    <a:pt x="1121" y="1086"/>
                    <a:pt x="1119" y="1088"/>
                  </a:cubicBezTo>
                  <a:cubicBezTo>
                    <a:pt x="1116" y="1092"/>
                    <a:pt x="1115" y="1094"/>
                    <a:pt x="1112" y="1097"/>
                  </a:cubicBezTo>
                  <a:cubicBezTo>
                    <a:pt x="1111" y="1097"/>
                    <a:pt x="1111" y="1099"/>
                    <a:pt x="1110" y="1099"/>
                  </a:cubicBezTo>
                  <a:cubicBezTo>
                    <a:pt x="1110" y="1099"/>
                    <a:pt x="1109" y="1098"/>
                    <a:pt x="1109" y="1098"/>
                  </a:cubicBezTo>
                  <a:cubicBezTo>
                    <a:pt x="1106" y="1100"/>
                    <a:pt x="1102" y="1105"/>
                    <a:pt x="1101" y="1106"/>
                  </a:cubicBezTo>
                  <a:cubicBezTo>
                    <a:pt x="1099" y="1108"/>
                    <a:pt x="1098" y="1112"/>
                    <a:pt x="1096" y="1114"/>
                  </a:cubicBezTo>
                  <a:cubicBezTo>
                    <a:pt x="1094" y="1116"/>
                    <a:pt x="1092" y="1115"/>
                    <a:pt x="1090" y="1117"/>
                  </a:cubicBezTo>
                  <a:cubicBezTo>
                    <a:pt x="1087" y="1119"/>
                    <a:pt x="1088" y="1121"/>
                    <a:pt x="1086" y="1122"/>
                  </a:cubicBezTo>
                  <a:cubicBezTo>
                    <a:pt x="1084" y="1124"/>
                    <a:pt x="1082" y="1125"/>
                    <a:pt x="1080" y="1126"/>
                  </a:cubicBezTo>
                  <a:cubicBezTo>
                    <a:pt x="1079" y="1127"/>
                    <a:pt x="1077" y="1129"/>
                    <a:pt x="1076" y="1131"/>
                  </a:cubicBezTo>
                  <a:cubicBezTo>
                    <a:pt x="1074" y="1133"/>
                    <a:pt x="1072" y="1135"/>
                    <a:pt x="1069" y="1137"/>
                  </a:cubicBezTo>
                  <a:cubicBezTo>
                    <a:pt x="1067" y="1138"/>
                    <a:pt x="1066" y="1138"/>
                    <a:pt x="1064" y="1140"/>
                  </a:cubicBezTo>
                  <a:cubicBezTo>
                    <a:pt x="1062" y="1141"/>
                    <a:pt x="1060" y="1144"/>
                    <a:pt x="1058" y="1145"/>
                  </a:cubicBezTo>
                  <a:cubicBezTo>
                    <a:pt x="1057" y="1146"/>
                    <a:pt x="1055" y="1146"/>
                    <a:pt x="1054" y="1147"/>
                  </a:cubicBezTo>
                  <a:cubicBezTo>
                    <a:pt x="1051" y="1149"/>
                    <a:pt x="1047" y="1152"/>
                    <a:pt x="1044" y="1154"/>
                  </a:cubicBezTo>
                  <a:cubicBezTo>
                    <a:pt x="1043" y="1155"/>
                    <a:pt x="1043" y="1156"/>
                    <a:pt x="1042" y="1157"/>
                  </a:cubicBezTo>
                  <a:cubicBezTo>
                    <a:pt x="1040" y="1158"/>
                    <a:pt x="1038" y="1158"/>
                    <a:pt x="1036" y="1159"/>
                  </a:cubicBezTo>
                  <a:cubicBezTo>
                    <a:pt x="1034" y="1161"/>
                    <a:pt x="1032" y="1163"/>
                    <a:pt x="1029" y="1165"/>
                  </a:cubicBezTo>
                  <a:cubicBezTo>
                    <a:pt x="1027" y="1166"/>
                    <a:pt x="1024" y="1168"/>
                    <a:pt x="1022" y="1170"/>
                  </a:cubicBezTo>
                  <a:cubicBezTo>
                    <a:pt x="1019" y="1172"/>
                    <a:pt x="1015" y="1173"/>
                    <a:pt x="1013" y="1175"/>
                  </a:cubicBezTo>
                  <a:cubicBezTo>
                    <a:pt x="1010" y="1177"/>
                    <a:pt x="1007" y="1179"/>
                    <a:pt x="1004" y="1181"/>
                  </a:cubicBezTo>
                  <a:cubicBezTo>
                    <a:pt x="1002" y="1182"/>
                    <a:pt x="999" y="1182"/>
                    <a:pt x="997" y="1184"/>
                  </a:cubicBezTo>
                  <a:cubicBezTo>
                    <a:pt x="995" y="1185"/>
                    <a:pt x="991" y="1189"/>
                    <a:pt x="987" y="1191"/>
                  </a:cubicBezTo>
                  <a:cubicBezTo>
                    <a:pt x="986" y="1191"/>
                    <a:pt x="983" y="1192"/>
                    <a:pt x="981" y="1192"/>
                  </a:cubicBezTo>
                  <a:cubicBezTo>
                    <a:pt x="973" y="1197"/>
                    <a:pt x="965" y="1204"/>
                    <a:pt x="956" y="1203"/>
                  </a:cubicBezTo>
                  <a:cubicBezTo>
                    <a:pt x="958" y="1201"/>
                    <a:pt x="960" y="1200"/>
                    <a:pt x="964" y="1198"/>
                  </a:cubicBezTo>
                  <a:cubicBezTo>
                    <a:pt x="967" y="1197"/>
                    <a:pt x="970" y="1196"/>
                    <a:pt x="973" y="1194"/>
                  </a:cubicBezTo>
                  <a:cubicBezTo>
                    <a:pt x="975" y="1193"/>
                    <a:pt x="978" y="1191"/>
                    <a:pt x="980" y="1190"/>
                  </a:cubicBezTo>
                  <a:cubicBezTo>
                    <a:pt x="982" y="1189"/>
                    <a:pt x="983" y="1190"/>
                    <a:pt x="984" y="1189"/>
                  </a:cubicBezTo>
                  <a:cubicBezTo>
                    <a:pt x="986" y="1189"/>
                    <a:pt x="986" y="1188"/>
                    <a:pt x="986" y="1187"/>
                  </a:cubicBezTo>
                  <a:cubicBezTo>
                    <a:pt x="986" y="1187"/>
                    <a:pt x="988" y="1187"/>
                    <a:pt x="989" y="1186"/>
                  </a:cubicBezTo>
                  <a:cubicBezTo>
                    <a:pt x="991" y="1186"/>
                    <a:pt x="992" y="1185"/>
                    <a:pt x="993" y="1185"/>
                  </a:cubicBezTo>
                  <a:cubicBezTo>
                    <a:pt x="994" y="1184"/>
                    <a:pt x="995" y="1182"/>
                    <a:pt x="997" y="1181"/>
                  </a:cubicBezTo>
                  <a:cubicBezTo>
                    <a:pt x="999" y="1179"/>
                    <a:pt x="1003" y="1179"/>
                    <a:pt x="1006" y="1177"/>
                  </a:cubicBezTo>
                  <a:cubicBezTo>
                    <a:pt x="1010" y="1175"/>
                    <a:pt x="1014" y="1171"/>
                    <a:pt x="1018" y="1167"/>
                  </a:cubicBezTo>
                  <a:cubicBezTo>
                    <a:pt x="1022" y="1164"/>
                    <a:pt x="1027" y="1161"/>
                    <a:pt x="1030" y="1160"/>
                  </a:cubicBezTo>
                  <a:cubicBezTo>
                    <a:pt x="1031" y="1160"/>
                    <a:pt x="1029" y="1163"/>
                    <a:pt x="1028" y="1163"/>
                  </a:cubicBezTo>
                  <a:cubicBezTo>
                    <a:pt x="1033" y="1160"/>
                    <a:pt x="1035" y="1155"/>
                    <a:pt x="1040" y="1152"/>
                  </a:cubicBezTo>
                  <a:cubicBezTo>
                    <a:pt x="1041" y="1151"/>
                    <a:pt x="1044" y="1152"/>
                    <a:pt x="1045" y="1151"/>
                  </a:cubicBezTo>
                  <a:cubicBezTo>
                    <a:pt x="1047" y="1149"/>
                    <a:pt x="1047" y="1148"/>
                    <a:pt x="1048" y="1147"/>
                  </a:cubicBezTo>
                  <a:cubicBezTo>
                    <a:pt x="1051" y="1145"/>
                    <a:pt x="1061" y="1137"/>
                    <a:pt x="1066" y="1133"/>
                  </a:cubicBezTo>
                  <a:cubicBezTo>
                    <a:pt x="1066" y="1132"/>
                    <a:pt x="1066" y="1131"/>
                    <a:pt x="1068" y="1130"/>
                  </a:cubicBezTo>
                  <a:cubicBezTo>
                    <a:pt x="1069" y="1129"/>
                    <a:pt x="1071" y="1129"/>
                    <a:pt x="1071" y="1129"/>
                  </a:cubicBezTo>
                  <a:cubicBezTo>
                    <a:pt x="1072" y="1128"/>
                    <a:pt x="1073" y="1127"/>
                    <a:pt x="1074" y="1126"/>
                  </a:cubicBezTo>
                  <a:cubicBezTo>
                    <a:pt x="1076" y="1125"/>
                    <a:pt x="1078" y="1124"/>
                    <a:pt x="1079" y="1123"/>
                  </a:cubicBezTo>
                  <a:cubicBezTo>
                    <a:pt x="1080" y="1123"/>
                    <a:pt x="1081" y="1120"/>
                    <a:pt x="1083" y="1118"/>
                  </a:cubicBezTo>
                  <a:cubicBezTo>
                    <a:pt x="1087" y="1115"/>
                    <a:pt x="1092" y="1110"/>
                    <a:pt x="1096" y="1106"/>
                  </a:cubicBezTo>
                  <a:cubicBezTo>
                    <a:pt x="1099" y="1103"/>
                    <a:pt x="1101" y="1100"/>
                    <a:pt x="1104" y="1098"/>
                  </a:cubicBezTo>
                  <a:cubicBezTo>
                    <a:pt x="1105" y="1096"/>
                    <a:pt x="1108" y="1095"/>
                    <a:pt x="1109" y="1093"/>
                  </a:cubicBezTo>
                  <a:cubicBezTo>
                    <a:pt x="1112" y="1090"/>
                    <a:pt x="1114" y="1087"/>
                    <a:pt x="1116" y="1084"/>
                  </a:cubicBezTo>
                  <a:cubicBezTo>
                    <a:pt x="1117" y="1082"/>
                    <a:pt x="1120" y="1079"/>
                    <a:pt x="1123" y="1076"/>
                  </a:cubicBezTo>
                  <a:cubicBezTo>
                    <a:pt x="1125" y="1072"/>
                    <a:pt x="1128" y="1069"/>
                    <a:pt x="1129" y="1069"/>
                  </a:cubicBezTo>
                  <a:cubicBezTo>
                    <a:pt x="1133" y="1068"/>
                    <a:pt x="1130" y="1069"/>
                    <a:pt x="1134" y="1064"/>
                  </a:cubicBezTo>
                  <a:cubicBezTo>
                    <a:pt x="1136" y="1062"/>
                    <a:pt x="1138" y="1061"/>
                    <a:pt x="1139" y="1060"/>
                  </a:cubicBezTo>
                  <a:cubicBezTo>
                    <a:pt x="1140" y="1058"/>
                    <a:pt x="1139" y="1058"/>
                    <a:pt x="1141" y="1055"/>
                  </a:cubicBezTo>
                  <a:cubicBezTo>
                    <a:pt x="1140" y="1055"/>
                    <a:pt x="1142" y="1055"/>
                    <a:pt x="1142" y="1054"/>
                  </a:cubicBezTo>
                  <a:cubicBezTo>
                    <a:pt x="1142" y="1054"/>
                    <a:pt x="1141" y="1053"/>
                    <a:pt x="1142" y="1052"/>
                  </a:cubicBezTo>
                  <a:cubicBezTo>
                    <a:pt x="1143" y="1050"/>
                    <a:pt x="1146" y="1049"/>
                    <a:pt x="1147" y="1047"/>
                  </a:cubicBezTo>
                  <a:cubicBezTo>
                    <a:pt x="1150" y="1044"/>
                    <a:pt x="1152" y="1041"/>
                    <a:pt x="1154" y="1038"/>
                  </a:cubicBezTo>
                  <a:cubicBezTo>
                    <a:pt x="1155" y="1035"/>
                    <a:pt x="1157" y="1032"/>
                    <a:pt x="1158" y="1030"/>
                  </a:cubicBezTo>
                  <a:cubicBezTo>
                    <a:pt x="1161" y="1027"/>
                    <a:pt x="1165" y="1025"/>
                    <a:pt x="1168" y="1021"/>
                  </a:cubicBezTo>
                  <a:cubicBezTo>
                    <a:pt x="1170" y="1019"/>
                    <a:pt x="1171" y="1015"/>
                    <a:pt x="1172" y="1012"/>
                  </a:cubicBezTo>
                  <a:cubicBezTo>
                    <a:pt x="1176" y="1004"/>
                    <a:pt x="1184" y="995"/>
                    <a:pt x="1188" y="986"/>
                  </a:cubicBezTo>
                  <a:cubicBezTo>
                    <a:pt x="1189" y="984"/>
                    <a:pt x="1190" y="981"/>
                    <a:pt x="1190" y="979"/>
                  </a:cubicBezTo>
                  <a:cubicBezTo>
                    <a:pt x="1192" y="978"/>
                    <a:pt x="1194" y="975"/>
                    <a:pt x="1196" y="972"/>
                  </a:cubicBezTo>
                  <a:cubicBezTo>
                    <a:pt x="1198" y="969"/>
                    <a:pt x="1200" y="965"/>
                    <a:pt x="1202" y="961"/>
                  </a:cubicBezTo>
                  <a:cubicBezTo>
                    <a:pt x="1204" y="957"/>
                    <a:pt x="1206" y="952"/>
                    <a:pt x="1207" y="948"/>
                  </a:cubicBezTo>
                  <a:cubicBezTo>
                    <a:pt x="1209" y="944"/>
                    <a:pt x="1211" y="940"/>
                    <a:pt x="1213" y="936"/>
                  </a:cubicBezTo>
                  <a:cubicBezTo>
                    <a:pt x="1217" y="935"/>
                    <a:pt x="1212" y="941"/>
                    <a:pt x="1214" y="941"/>
                  </a:cubicBezTo>
                  <a:cubicBezTo>
                    <a:pt x="1217" y="940"/>
                    <a:pt x="1218" y="932"/>
                    <a:pt x="1220" y="929"/>
                  </a:cubicBezTo>
                  <a:cubicBezTo>
                    <a:pt x="1217" y="925"/>
                    <a:pt x="1217" y="938"/>
                    <a:pt x="1214" y="934"/>
                  </a:cubicBezTo>
                  <a:cubicBezTo>
                    <a:pt x="1216" y="931"/>
                    <a:pt x="1213" y="931"/>
                    <a:pt x="1216" y="927"/>
                  </a:cubicBezTo>
                  <a:cubicBezTo>
                    <a:pt x="1216" y="926"/>
                    <a:pt x="1218" y="927"/>
                    <a:pt x="1219" y="925"/>
                  </a:cubicBezTo>
                  <a:cubicBezTo>
                    <a:pt x="1222" y="919"/>
                    <a:pt x="1223" y="909"/>
                    <a:pt x="1226" y="902"/>
                  </a:cubicBezTo>
                  <a:cubicBezTo>
                    <a:pt x="1227" y="899"/>
                    <a:pt x="1228" y="898"/>
                    <a:pt x="1229" y="895"/>
                  </a:cubicBezTo>
                  <a:cubicBezTo>
                    <a:pt x="1230" y="893"/>
                    <a:pt x="1231" y="890"/>
                    <a:pt x="1232" y="887"/>
                  </a:cubicBezTo>
                  <a:cubicBezTo>
                    <a:pt x="1233" y="883"/>
                    <a:pt x="1235" y="880"/>
                    <a:pt x="1236" y="877"/>
                  </a:cubicBezTo>
                  <a:cubicBezTo>
                    <a:pt x="1237" y="871"/>
                    <a:pt x="1238" y="864"/>
                    <a:pt x="1240" y="857"/>
                  </a:cubicBezTo>
                  <a:cubicBezTo>
                    <a:pt x="1241" y="851"/>
                    <a:pt x="1244" y="846"/>
                    <a:pt x="1245" y="840"/>
                  </a:cubicBezTo>
                  <a:cubicBezTo>
                    <a:pt x="1246" y="837"/>
                    <a:pt x="1246" y="829"/>
                    <a:pt x="1247" y="824"/>
                  </a:cubicBezTo>
                  <a:cubicBezTo>
                    <a:pt x="1248" y="822"/>
                    <a:pt x="1249" y="820"/>
                    <a:pt x="1250" y="818"/>
                  </a:cubicBezTo>
                  <a:cubicBezTo>
                    <a:pt x="1251" y="812"/>
                    <a:pt x="1251" y="805"/>
                    <a:pt x="1251" y="799"/>
                  </a:cubicBezTo>
                  <a:cubicBezTo>
                    <a:pt x="1251" y="792"/>
                    <a:pt x="1251" y="786"/>
                    <a:pt x="1252" y="780"/>
                  </a:cubicBezTo>
                  <a:cubicBezTo>
                    <a:pt x="1253" y="778"/>
                    <a:pt x="1255" y="777"/>
                    <a:pt x="1255" y="776"/>
                  </a:cubicBezTo>
                  <a:cubicBezTo>
                    <a:pt x="1257" y="770"/>
                    <a:pt x="1255" y="762"/>
                    <a:pt x="1255" y="755"/>
                  </a:cubicBezTo>
                  <a:cubicBezTo>
                    <a:pt x="1255" y="750"/>
                    <a:pt x="1257" y="748"/>
                    <a:pt x="1257" y="740"/>
                  </a:cubicBezTo>
                  <a:cubicBezTo>
                    <a:pt x="1257" y="738"/>
                    <a:pt x="1255" y="734"/>
                    <a:pt x="1255" y="734"/>
                  </a:cubicBezTo>
                  <a:cubicBezTo>
                    <a:pt x="1255" y="731"/>
                    <a:pt x="1257" y="729"/>
                    <a:pt x="1257" y="727"/>
                  </a:cubicBezTo>
                  <a:cubicBezTo>
                    <a:pt x="1257" y="724"/>
                    <a:pt x="1256" y="722"/>
                    <a:pt x="1255" y="719"/>
                  </a:cubicBezTo>
                  <a:cubicBezTo>
                    <a:pt x="1255" y="715"/>
                    <a:pt x="1256" y="711"/>
                    <a:pt x="1256" y="706"/>
                  </a:cubicBezTo>
                  <a:cubicBezTo>
                    <a:pt x="1256" y="704"/>
                    <a:pt x="1255" y="702"/>
                    <a:pt x="1255" y="700"/>
                  </a:cubicBezTo>
                  <a:cubicBezTo>
                    <a:pt x="1255" y="694"/>
                    <a:pt x="1257" y="687"/>
                    <a:pt x="1255" y="677"/>
                  </a:cubicBezTo>
                  <a:cubicBezTo>
                    <a:pt x="1255" y="675"/>
                    <a:pt x="1254" y="674"/>
                    <a:pt x="1253" y="671"/>
                  </a:cubicBezTo>
                  <a:cubicBezTo>
                    <a:pt x="1253" y="669"/>
                    <a:pt x="1253" y="667"/>
                    <a:pt x="1253" y="665"/>
                  </a:cubicBezTo>
                  <a:cubicBezTo>
                    <a:pt x="1252" y="662"/>
                    <a:pt x="1252" y="660"/>
                    <a:pt x="1251" y="658"/>
                  </a:cubicBezTo>
                  <a:cubicBezTo>
                    <a:pt x="1250" y="656"/>
                    <a:pt x="1250" y="654"/>
                    <a:pt x="1251" y="652"/>
                  </a:cubicBezTo>
                  <a:cubicBezTo>
                    <a:pt x="1251" y="650"/>
                    <a:pt x="1250" y="646"/>
                    <a:pt x="1249" y="640"/>
                  </a:cubicBezTo>
                  <a:cubicBezTo>
                    <a:pt x="1248" y="634"/>
                    <a:pt x="1249" y="629"/>
                    <a:pt x="1247" y="622"/>
                  </a:cubicBezTo>
                  <a:cubicBezTo>
                    <a:pt x="1247" y="618"/>
                    <a:pt x="1245" y="615"/>
                    <a:pt x="1244" y="612"/>
                  </a:cubicBezTo>
                  <a:cubicBezTo>
                    <a:pt x="1243" y="606"/>
                    <a:pt x="1243" y="601"/>
                    <a:pt x="1241" y="595"/>
                  </a:cubicBezTo>
                  <a:cubicBezTo>
                    <a:pt x="1240" y="591"/>
                    <a:pt x="1237" y="585"/>
                    <a:pt x="1236" y="581"/>
                  </a:cubicBezTo>
                  <a:cubicBezTo>
                    <a:pt x="1236" y="577"/>
                    <a:pt x="1236" y="573"/>
                    <a:pt x="1235" y="569"/>
                  </a:cubicBezTo>
                  <a:cubicBezTo>
                    <a:pt x="1233" y="563"/>
                    <a:pt x="1230" y="552"/>
                    <a:pt x="1228" y="548"/>
                  </a:cubicBezTo>
                  <a:cubicBezTo>
                    <a:pt x="1228" y="547"/>
                    <a:pt x="1227" y="547"/>
                    <a:pt x="1226" y="545"/>
                  </a:cubicBezTo>
                  <a:cubicBezTo>
                    <a:pt x="1225" y="542"/>
                    <a:pt x="1226" y="541"/>
                    <a:pt x="1225" y="538"/>
                  </a:cubicBezTo>
                  <a:cubicBezTo>
                    <a:pt x="1224" y="536"/>
                    <a:pt x="1220" y="529"/>
                    <a:pt x="1220" y="527"/>
                  </a:cubicBezTo>
                  <a:cubicBezTo>
                    <a:pt x="1220" y="526"/>
                    <a:pt x="1222" y="525"/>
                    <a:pt x="1221" y="523"/>
                  </a:cubicBezTo>
                  <a:cubicBezTo>
                    <a:pt x="1220" y="520"/>
                    <a:pt x="1218" y="518"/>
                    <a:pt x="1217" y="515"/>
                  </a:cubicBezTo>
                  <a:cubicBezTo>
                    <a:pt x="1215" y="512"/>
                    <a:pt x="1217" y="507"/>
                    <a:pt x="1212" y="500"/>
                  </a:cubicBezTo>
                  <a:cubicBezTo>
                    <a:pt x="1218" y="499"/>
                    <a:pt x="1218" y="514"/>
                    <a:pt x="1223" y="512"/>
                  </a:cubicBezTo>
                  <a:cubicBezTo>
                    <a:pt x="1226" y="516"/>
                    <a:pt x="1226" y="522"/>
                    <a:pt x="1228" y="525"/>
                  </a:cubicBezTo>
                  <a:cubicBezTo>
                    <a:pt x="1229" y="528"/>
                    <a:pt x="1230" y="527"/>
                    <a:pt x="1232" y="530"/>
                  </a:cubicBezTo>
                  <a:cubicBezTo>
                    <a:pt x="1235" y="535"/>
                    <a:pt x="1230" y="533"/>
                    <a:pt x="1231" y="536"/>
                  </a:cubicBezTo>
                  <a:cubicBezTo>
                    <a:pt x="1231" y="538"/>
                    <a:pt x="1233" y="541"/>
                    <a:pt x="1234" y="543"/>
                  </a:cubicBezTo>
                  <a:cubicBezTo>
                    <a:pt x="1234" y="544"/>
                    <a:pt x="1233" y="548"/>
                    <a:pt x="1234" y="551"/>
                  </a:cubicBezTo>
                  <a:cubicBezTo>
                    <a:pt x="1235" y="555"/>
                    <a:pt x="1237" y="549"/>
                    <a:pt x="1238" y="554"/>
                  </a:cubicBezTo>
                  <a:cubicBezTo>
                    <a:pt x="1240" y="560"/>
                    <a:pt x="1237" y="556"/>
                    <a:pt x="1235" y="557"/>
                  </a:cubicBezTo>
                  <a:cubicBezTo>
                    <a:pt x="1239" y="566"/>
                    <a:pt x="1239" y="566"/>
                    <a:pt x="1239" y="566"/>
                  </a:cubicBezTo>
                  <a:cubicBezTo>
                    <a:pt x="1242" y="570"/>
                    <a:pt x="1237" y="557"/>
                    <a:pt x="1242" y="561"/>
                  </a:cubicBezTo>
                  <a:cubicBezTo>
                    <a:pt x="1243" y="566"/>
                    <a:pt x="1246" y="570"/>
                    <a:pt x="1246" y="574"/>
                  </a:cubicBezTo>
                  <a:cubicBezTo>
                    <a:pt x="1246" y="577"/>
                    <a:pt x="1245" y="577"/>
                    <a:pt x="1245" y="578"/>
                  </a:cubicBezTo>
                  <a:cubicBezTo>
                    <a:pt x="1245" y="580"/>
                    <a:pt x="1245" y="582"/>
                    <a:pt x="1245" y="583"/>
                  </a:cubicBezTo>
                  <a:cubicBezTo>
                    <a:pt x="1245" y="585"/>
                    <a:pt x="1245" y="590"/>
                    <a:pt x="1246" y="596"/>
                  </a:cubicBezTo>
                  <a:cubicBezTo>
                    <a:pt x="1247" y="601"/>
                    <a:pt x="1249" y="607"/>
                    <a:pt x="1251" y="610"/>
                  </a:cubicBezTo>
                  <a:cubicBezTo>
                    <a:pt x="1251" y="610"/>
                    <a:pt x="1252" y="604"/>
                    <a:pt x="1253" y="608"/>
                  </a:cubicBezTo>
                  <a:cubicBezTo>
                    <a:pt x="1253" y="609"/>
                    <a:pt x="1252" y="612"/>
                    <a:pt x="1253" y="614"/>
                  </a:cubicBezTo>
                  <a:cubicBezTo>
                    <a:pt x="1254" y="615"/>
                    <a:pt x="1255" y="613"/>
                    <a:pt x="1256" y="615"/>
                  </a:cubicBezTo>
                  <a:cubicBezTo>
                    <a:pt x="1256" y="616"/>
                    <a:pt x="1257" y="619"/>
                    <a:pt x="1258" y="619"/>
                  </a:cubicBezTo>
                  <a:cubicBezTo>
                    <a:pt x="1259" y="622"/>
                    <a:pt x="1257" y="623"/>
                    <a:pt x="1257" y="624"/>
                  </a:cubicBezTo>
                  <a:cubicBezTo>
                    <a:pt x="1258" y="627"/>
                    <a:pt x="1260" y="628"/>
                    <a:pt x="1260" y="630"/>
                  </a:cubicBezTo>
                  <a:cubicBezTo>
                    <a:pt x="1261" y="633"/>
                    <a:pt x="1259" y="634"/>
                    <a:pt x="1260" y="636"/>
                  </a:cubicBezTo>
                  <a:cubicBezTo>
                    <a:pt x="1260" y="639"/>
                    <a:pt x="1262" y="639"/>
                    <a:pt x="1263" y="642"/>
                  </a:cubicBezTo>
                  <a:cubicBezTo>
                    <a:pt x="1263" y="645"/>
                    <a:pt x="1262" y="644"/>
                    <a:pt x="1263" y="650"/>
                  </a:cubicBezTo>
                  <a:cubicBezTo>
                    <a:pt x="1263" y="652"/>
                    <a:pt x="1264" y="654"/>
                    <a:pt x="1264" y="657"/>
                  </a:cubicBezTo>
                  <a:cubicBezTo>
                    <a:pt x="1265" y="659"/>
                    <a:pt x="1265" y="662"/>
                    <a:pt x="1266" y="664"/>
                  </a:cubicBezTo>
                  <a:cubicBezTo>
                    <a:pt x="1266" y="669"/>
                    <a:pt x="1266" y="674"/>
                    <a:pt x="1264" y="677"/>
                  </a:cubicBezTo>
                  <a:cubicBezTo>
                    <a:pt x="1265" y="682"/>
                    <a:pt x="1266" y="685"/>
                    <a:pt x="1267" y="689"/>
                  </a:cubicBezTo>
                  <a:close/>
                  <a:moveTo>
                    <a:pt x="1235" y="978"/>
                  </a:moveTo>
                  <a:cubicBezTo>
                    <a:pt x="1233" y="981"/>
                    <a:pt x="1231" y="989"/>
                    <a:pt x="1228" y="990"/>
                  </a:cubicBezTo>
                  <a:cubicBezTo>
                    <a:pt x="1228" y="989"/>
                    <a:pt x="1232" y="974"/>
                    <a:pt x="1235" y="978"/>
                  </a:cubicBezTo>
                  <a:close/>
                  <a:moveTo>
                    <a:pt x="453" y="1276"/>
                  </a:moveTo>
                  <a:cubicBezTo>
                    <a:pt x="449" y="1274"/>
                    <a:pt x="445" y="1272"/>
                    <a:pt x="443" y="1270"/>
                  </a:cubicBezTo>
                  <a:cubicBezTo>
                    <a:pt x="444" y="1270"/>
                    <a:pt x="447" y="1271"/>
                    <a:pt x="450" y="1272"/>
                  </a:cubicBezTo>
                  <a:cubicBezTo>
                    <a:pt x="452" y="1273"/>
                    <a:pt x="454" y="1275"/>
                    <a:pt x="453" y="1276"/>
                  </a:cubicBezTo>
                  <a:close/>
                  <a:moveTo>
                    <a:pt x="1182" y="1070"/>
                  </a:moveTo>
                  <a:cubicBezTo>
                    <a:pt x="1185" y="1067"/>
                    <a:pt x="1188" y="1059"/>
                    <a:pt x="1190" y="1062"/>
                  </a:cubicBezTo>
                  <a:cubicBezTo>
                    <a:pt x="1189" y="1064"/>
                    <a:pt x="1184" y="1073"/>
                    <a:pt x="1182" y="1070"/>
                  </a:cubicBezTo>
                  <a:close/>
                  <a:moveTo>
                    <a:pt x="1251" y="605"/>
                  </a:moveTo>
                  <a:cubicBezTo>
                    <a:pt x="1250" y="600"/>
                    <a:pt x="1248" y="594"/>
                    <a:pt x="1246" y="589"/>
                  </a:cubicBezTo>
                  <a:cubicBezTo>
                    <a:pt x="1248" y="587"/>
                    <a:pt x="1249" y="591"/>
                    <a:pt x="1249" y="593"/>
                  </a:cubicBezTo>
                  <a:cubicBezTo>
                    <a:pt x="1250" y="594"/>
                    <a:pt x="1251" y="597"/>
                    <a:pt x="1252" y="600"/>
                  </a:cubicBezTo>
                  <a:cubicBezTo>
                    <a:pt x="1252" y="603"/>
                    <a:pt x="1253" y="605"/>
                    <a:pt x="1251" y="605"/>
                  </a:cubicBezTo>
                  <a:close/>
                  <a:moveTo>
                    <a:pt x="1259" y="896"/>
                  </a:moveTo>
                  <a:cubicBezTo>
                    <a:pt x="1258" y="899"/>
                    <a:pt x="1258" y="899"/>
                    <a:pt x="1258" y="899"/>
                  </a:cubicBezTo>
                  <a:cubicBezTo>
                    <a:pt x="1257" y="899"/>
                    <a:pt x="1257" y="900"/>
                    <a:pt x="1257" y="901"/>
                  </a:cubicBezTo>
                  <a:cubicBezTo>
                    <a:pt x="1255" y="900"/>
                    <a:pt x="1255" y="900"/>
                    <a:pt x="1255" y="900"/>
                  </a:cubicBezTo>
                  <a:cubicBezTo>
                    <a:pt x="1255" y="899"/>
                    <a:pt x="1255" y="899"/>
                    <a:pt x="1254" y="898"/>
                  </a:cubicBezTo>
                  <a:cubicBezTo>
                    <a:pt x="1255" y="895"/>
                    <a:pt x="1255" y="895"/>
                    <a:pt x="1255" y="895"/>
                  </a:cubicBezTo>
                  <a:cubicBezTo>
                    <a:pt x="1256" y="896"/>
                    <a:pt x="1256" y="895"/>
                    <a:pt x="1256" y="894"/>
                  </a:cubicBezTo>
                  <a:cubicBezTo>
                    <a:pt x="1258" y="895"/>
                    <a:pt x="1258" y="895"/>
                    <a:pt x="1258" y="895"/>
                  </a:cubicBezTo>
                  <a:cubicBezTo>
                    <a:pt x="1258" y="896"/>
                    <a:pt x="1258" y="896"/>
                    <a:pt x="1259" y="896"/>
                  </a:cubicBezTo>
                  <a:close/>
                  <a:moveTo>
                    <a:pt x="1173" y="1080"/>
                  </a:moveTo>
                  <a:cubicBezTo>
                    <a:pt x="1175" y="1077"/>
                    <a:pt x="1176" y="1077"/>
                    <a:pt x="1178" y="1074"/>
                  </a:cubicBezTo>
                  <a:cubicBezTo>
                    <a:pt x="1179" y="1077"/>
                    <a:pt x="1175" y="1084"/>
                    <a:pt x="1173" y="1080"/>
                  </a:cubicBezTo>
                  <a:close/>
                  <a:moveTo>
                    <a:pt x="1253" y="914"/>
                  </a:moveTo>
                  <a:cubicBezTo>
                    <a:pt x="1251" y="914"/>
                    <a:pt x="1251" y="912"/>
                    <a:pt x="1251" y="909"/>
                  </a:cubicBezTo>
                  <a:cubicBezTo>
                    <a:pt x="1252" y="906"/>
                    <a:pt x="1252" y="903"/>
                    <a:pt x="1253" y="903"/>
                  </a:cubicBezTo>
                  <a:cubicBezTo>
                    <a:pt x="1255" y="905"/>
                    <a:pt x="1254" y="909"/>
                    <a:pt x="1253" y="914"/>
                  </a:cubicBezTo>
                  <a:close/>
                  <a:moveTo>
                    <a:pt x="1153" y="1107"/>
                  </a:moveTo>
                  <a:cubicBezTo>
                    <a:pt x="1153" y="1106"/>
                    <a:pt x="1154" y="1104"/>
                    <a:pt x="1156" y="1102"/>
                  </a:cubicBezTo>
                  <a:cubicBezTo>
                    <a:pt x="1157" y="1100"/>
                    <a:pt x="1159" y="1099"/>
                    <a:pt x="1160" y="1097"/>
                  </a:cubicBezTo>
                  <a:cubicBezTo>
                    <a:pt x="1163" y="1094"/>
                    <a:pt x="1168" y="1085"/>
                    <a:pt x="1171" y="1086"/>
                  </a:cubicBezTo>
                  <a:cubicBezTo>
                    <a:pt x="1169" y="1090"/>
                    <a:pt x="1167" y="1093"/>
                    <a:pt x="1164" y="1096"/>
                  </a:cubicBezTo>
                  <a:cubicBezTo>
                    <a:pt x="1163" y="1098"/>
                    <a:pt x="1160" y="1099"/>
                    <a:pt x="1160" y="1099"/>
                  </a:cubicBezTo>
                  <a:cubicBezTo>
                    <a:pt x="1160" y="1099"/>
                    <a:pt x="1159" y="1102"/>
                    <a:pt x="1158" y="1105"/>
                  </a:cubicBezTo>
                  <a:cubicBezTo>
                    <a:pt x="1157" y="1107"/>
                    <a:pt x="1155" y="1109"/>
                    <a:pt x="1153" y="1107"/>
                  </a:cubicBezTo>
                  <a:close/>
                  <a:moveTo>
                    <a:pt x="1243" y="943"/>
                  </a:moveTo>
                  <a:cubicBezTo>
                    <a:pt x="1242" y="945"/>
                    <a:pt x="1241" y="943"/>
                    <a:pt x="1240" y="943"/>
                  </a:cubicBezTo>
                  <a:cubicBezTo>
                    <a:pt x="1240" y="943"/>
                    <a:pt x="1238" y="946"/>
                    <a:pt x="1238" y="946"/>
                  </a:cubicBezTo>
                  <a:cubicBezTo>
                    <a:pt x="1237" y="945"/>
                    <a:pt x="1240" y="939"/>
                    <a:pt x="1238" y="936"/>
                  </a:cubicBezTo>
                  <a:cubicBezTo>
                    <a:pt x="1240" y="932"/>
                    <a:pt x="1240" y="935"/>
                    <a:pt x="1242" y="936"/>
                  </a:cubicBezTo>
                  <a:cubicBezTo>
                    <a:pt x="1244" y="933"/>
                    <a:pt x="1241" y="932"/>
                    <a:pt x="1242" y="930"/>
                  </a:cubicBezTo>
                  <a:cubicBezTo>
                    <a:pt x="1243" y="925"/>
                    <a:pt x="1247" y="924"/>
                    <a:pt x="1247" y="915"/>
                  </a:cubicBezTo>
                  <a:cubicBezTo>
                    <a:pt x="1248" y="917"/>
                    <a:pt x="1249" y="920"/>
                    <a:pt x="1249" y="922"/>
                  </a:cubicBezTo>
                  <a:cubicBezTo>
                    <a:pt x="1248" y="925"/>
                    <a:pt x="1246" y="924"/>
                    <a:pt x="1245" y="928"/>
                  </a:cubicBezTo>
                  <a:cubicBezTo>
                    <a:pt x="1245" y="929"/>
                    <a:pt x="1245" y="931"/>
                    <a:pt x="1245" y="934"/>
                  </a:cubicBezTo>
                  <a:cubicBezTo>
                    <a:pt x="1244" y="937"/>
                    <a:pt x="1244" y="941"/>
                    <a:pt x="1243" y="943"/>
                  </a:cubicBezTo>
                  <a:close/>
                  <a:moveTo>
                    <a:pt x="1268" y="706"/>
                  </a:moveTo>
                  <a:cubicBezTo>
                    <a:pt x="1268" y="703"/>
                    <a:pt x="1268" y="700"/>
                    <a:pt x="1267" y="697"/>
                  </a:cubicBezTo>
                  <a:cubicBezTo>
                    <a:pt x="1269" y="697"/>
                    <a:pt x="1272" y="707"/>
                    <a:pt x="1268" y="706"/>
                  </a:cubicBezTo>
                  <a:close/>
                  <a:moveTo>
                    <a:pt x="1237" y="954"/>
                  </a:moveTo>
                  <a:cubicBezTo>
                    <a:pt x="1236" y="958"/>
                    <a:pt x="1235" y="960"/>
                    <a:pt x="1233" y="959"/>
                  </a:cubicBezTo>
                  <a:cubicBezTo>
                    <a:pt x="1234" y="955"/>
                    <a:pt x="1235" y="951"/>
                    <a:pt x="1237" y="954"/>
                  </a:cubicBezTo>
                  <a:close/>
                  <a:moveTo>
                    <a:pt x="1229" y="972"/>
                  </a:moveTo>
                  <a:cubicBezTo>
                    <a:pt x="1226" y="972"/>
                    <a:pt x="1229" y="967"/>
                    <a:pt x="1230" y="963"/>
                  </a:cubicBezTo>
                  <a:cubicBezTo>
                    <a:pt x="1233" y="963"/>
                    <a:pt x="1230" y="968"/>
                    <a:pt x="1229" y="972"/>
                  </a:cubicBezTo>
                  <a:close/>
                  <a:moveTo>
                    <a:pt x="1222" y="984"/>
                  </a:moveTo>
                  <a:cubicBezTo>
                    <a:pt x="1221" y="981"/>
                    <a:pt x="1224" y="976"/>
                    <a:pt x="1226" y="977"/>
                  </a:cubicBezTo>
                  <a:cubicBezTo>
                    <a:pt x="1227" y="980"/>
                    <a:pt x="1224" y="986"/>
                    <a:pt x="1222" y="984"/>
                  </a:cubicBezTo>
                  <a:close/>
                  <a:moveTo>
                    <a:pt x="1216" y="1000"/>
                  </a:moveTo>
                  <a:cubicBezTo>
                    <a:pt x="1215" y="1002"/>
                    <a:pt x="1214" y="1002"/>
                    <a:pt x="1213" y="1005"/>
                  </a:cubicBezTo>
                  <a:cubicBezTo>
                    <a:pt x="1210" y="1004"/>
                    <a:pt x="1212" y="1001"/>
                    <a:pt x="1214" y="997"/>
                  </a:cubicBezTo>
                  <a:cubicBezTo>
                    <a:pt x="1216" y="997"/>
                    <a:pt x="1216" y="999"/>
                    <a:pt x="1216" y="1000"/>
                  </a:cubicBezTo>
                  <a:close/>
                  <a:moveTo>
                    <a:pt x="1210" y="1012"/>
                  </a:moveTo>
                  <a:cubicBezTo>
                    <a:pt x="1211" y="1014"/>
                    <a:pt x="1206" y="1016"/>
                    <a:pt x="1205" y="1021"/>
                  </a:cubicBezTo>
                  <a:cubicBezTo>
                    <a:pt x="1199" y="1018"/>
                    <a:pt x="1207" y="1013"/>
                    <a:pt x="1210" y="1012"/>
                  </a:cubicBezTo>
                  <a:close/>
                  <a:moveTo>
                    <a:pt x="1185" y="1057"/>
                  </a:moveTo>
                  <a:cubicBezTo>
                    <a:pt x="1184" y="1061"/>
                    <a:pt x="1181" y="1059"/>
                    <a:pt x="1179" y="1061"/>
                  </a:cubicBezTo>
                  <a:cubicBezTo>
                    <a:pt x="1178" y="1062"/>
                    <a:pt x="1176" y="1066"/>
                    <a:pt x="1175" y="1063"/>
                  </a:cubicBezTo>
                  <a:cubicBezTo>
                    <a:pt x="1180" y="1058"/>
                    <a:pt x="1179" y="1054"/>
                    <a:pt x="1183" y="1051"/>
                  </a:cubicBezTo>
                  <a:cubicBezTo>
                    <a:pt x="1185" y="1052"/>
                    <a:pt x="1182" y="1057"/>
                    <a:pt x="1185" y="1057"/>
                  </a:cubicBezTo>
                  <a:close/>
                  <a:moveTo>
                    <a:pt x="1266" y="779"/>
                  </a:moveTo>
                  <a:cubicBezTo>
                    <a:pt x="1264" y="765"/>
                    <a:pt x="1272" y="775"/>
                    <a:pt x="1266" y="779"/>
                  </a:cubicBezTo>
                  <a:close/>
                  <a:moveTo>
                    <a:pt x="1203" y="1023"/>
                  </a:moveTo>
                  <a:cubicBezTo>
                    <a:pt x="1201" y="1027"/>
                    <a:pt x="1199" y="1031"/>
                    <a:pt x="1197" y="1034"/>
                  </a:cubicBezTo>
                  <a:cubicBezTo>
                    <a:pt x="1194" y="1032"/>
                    <a:pt x="1199" y="1021"/>
                    <a:pt x="1203" y="1023"/>
                  </a:cubicBezTo>
                  <a:close/>
                  <a:moveTo>
                    <a:pt x="1192" y="1043"/>
                  </a:moveTo>
                  <a:cubicBezTo>
                    <a:pt x="1188" y="1048"/>
                    <a:pt x="1188" y="1048"/>
                    <a:pt x="1188" y="1048"/>
                  </a:cubicBezTo>
                  <a:cubicBezTo>
                    <a:pt x="1185" y="1048"/>
                    <a:pt x="1189" y="1039"/>
                    <a:pt x="1192" y="1043"/>
                  </a:cubicBezTo>
                  <a:close/>
                  <a:moveTo>
                    <a:pt x="1133" y="1123"/>
                  </a:moveTo>
                  <a:cubicBezTo>
                    <a:pt x="1130" y="1125"/>
                    <a:pt x="1129" y="1123"/>
                    <a:pt x="1131" y="1120"/>
                  </a:cubicBezTo>
                  <a:cubicBezTo>
                    <a:pt x="1132" y="1117"/>
                    <a:pt x="1135" y="1113"/>
                    <a:pt x="1137" y="1112"/>
                  </a:cubicBezTo>
                  <a:cubicBezTo>
                    <a:pt x="1137" y="1116"/>
                    <a:pt x="1133" y="1120"/>
                    <a:pt x="1133" y="1123"/>
                  </a:cubicBezTo>
                  <a:close/>
                  <a:moveTo>
                    <a:pt x="1126" y="1128"/>
                  </a:moveTo>
                  <a:cubicBezTo>
                    <a:pt x="1124" y="1131"/>
                    <a:pt x="1122" y="1133"/>
                    <a:pt x="1120" y="1134"/>
                  </a:cubicBezTo>
                  <a:cubicBezTo>
                    <a:pt x="1119" y="1132"/>
                    <a:pt x="1125" y="1124"/>
                    <a:pt x="1126" y="1128"/>
                  </a:cubicBezTo>
                  <a:close/>
                  <a:moveTo>
                    <a:pt x="1198" y="1019"/>
                  </a:moveTo>
                  <a:cubicBezTo>
                    <a:pt x="1198" y="1017"/>
                    <a:pt x="1197" y="1012"/>
                    <a:pt x="1200" y="1010"/>
                  </a:cubicBezTo>
                  <a:cubicBezTo>
                    <a:pt x="1203" y="1011"/>
                    <a:pt x="1201" y="1017"/>
                    <a:pt x="1198" y="1019"/>
                  </a:cubicBezTo>
                  <a:close/>
                  <a:moveTo>
                    <a:pt x="1193" y="1028"/>
                  </a:moveTo>
                  <a:cubicBezTo>
                    <a:pt x="1189" y="1028"/>
                    <a:pt x="1193" y="1018"/>
                    <a:pt x="1197" y="1022"/>
                  </a:cubicBezTo>
                  <a:cubicBezTo>
                    <a:pt x="1197" y="1024"/>
                    <a:pt x="1195" y="1027"/>
                    <a:pt x="1193" y="1028"/>
                  </a:cubicBezTo>
                  <a:close/>
                  <a:moveTo>
                    <a:pt x="1189" y="1033"/>
                  </a:moveTo>
                  <a:cubicBezTo>
                    <a:pt x="1189" y="1032"/>
                    <a:pt x="1191" y="1032"/>
                    <a:pt x="1191" y="1032"/>
                  </a:cubicBezTo>
                  <a:cubicBezTo>
                    <a:pt x="1191" y="1033"/>
                    <a:pt x="1188" y="1034"/>
                    <a:pt x="1188" y="1034"/>
                  </a:cubicBezTo>
                  <a:cubicBezTo>
                    <a:pt x="1186" y="1037"/>
                    <a:pt x="1184" y="1045"/>
                    <a:pt x="1180" y="1047"/>
                  </a:cubicBezTo>
                  <a:cubicBezTo>
                    <a:pt x="1176" y="1045"/>
                    <a:pt x="1182" y="1037"/>
                    <a:pt x="1186" y="1031"/>
                  </a:cubicBezTo>
                  <a:cubicBezTo>
                    <a:pt x="1188" y="1030"/>
                    <a:pt x="1186" y="1036"/>
                    <a:pt x="1189" y="1033"/>
                  </a:cubicBezTo>
                  <a:close/>
                  <a:moveTo>
                    <a:pt x="1246" y="884"/>
                  </a:moveTo>
                  <a:cubicBezTo>
                    <a:pt x="1243" y="880"/>
                    <a:pt x="1249" y="873"/>
                    <a:pt x="1249" y="865"/>
                  </a:cubicBezTo>
                  <a:cubicBezTo>
                    <a:pt x="1251" y="866"/>
                    <a:pt x="1250" y="870"/>
                    <a:pt x="1249" y="873"/>
                  </a:cubicBezTo>
                  <a:cubicBezTo>
                    <a:pt x="1249" y="875"/>
                    <a:pt x="1248" y="877"/>
                    <a:pt x="1248" y="879"/>
                  </a:cubicBezTo>
                  <a:cubicBezTo>
                    <a:pt x="1247" y="881"/>
                    <a:pt x="1246" y="882"/>
                    <a:pt x="1246" y="884"/>
                  </a:cubicBezTo>
                  <a:close/>
                  <a:moveTo>
                    <a:pt x="1068" y="1181"/>
                  </a:moveTo>
                  <a:cubicBezTo>
                    <a:pt x="1066" y="1184"/>
                    <a:pt x="1065" y="1183"/>
                    <a:pt x="1063" y="1184"/>
                  </a:cubicBezTo>
                  <a:cubicBezTo>
                    <a:pt x="1062" y="1183"/>
                    <a:pt x="1064" y="1181"/>
                    <a:pt x="1067" y="1179"/>
                  </a:cubicBezTo>
                  <a:lnTo>
                    <a:pt x="1068" y="1181"/>
                  </a:lnTo>
                  <a:close/>
                  <a:moveTo>
                    <a:pt x="1041" y="1200"/>
                  </a:moveTo>
                  <a:cubicBezTo>
                    <a:pt x="1042" y="1198"/>
                    <a:pt x="1048" y="1194"/>
                    <a:pt x="1049" y="1196"/>
                  </a:cubicBezTo>
                  <a:cubicBezTo>
                    <a:pt x="1048" y="1198"/>
                    <a:pt x="1042" y="1202"/>
                    <a:pt x="1041" y="1200"/>
                  </a:cubicBezTo>
                  <a:close/>
                  <a:moveTo>
                    <a:pt x="1014" y="1223"/>
                  </a:moveTo>
                  <a:cubicBezTo>
                    <a:pt x="1009" y="1226"/>
                    <a:pt x="1005" y="1226"/>
                    <a:pt x="1000" y="1227"/>
                  </a:cubicBezTo>
                  <a:cubicBezTo>
                    <a:pt x="1001" y="1225"/>
                    <a:pt x="1004" y="1223"/>
                    <a:pt x="1007" y="1222"/>
                  </a:cubicBezTo>
                  <a:cubicBezTo>
                    <a:pt x="1010" y="1221"/>
                    <a:pt x="1013" y="1221"/>
                    <a:pt x="1014" y="1223"/>
                  </a:cubicBezTo>
                  <a:close/>
                  <a:moveTo>
                    <a:pt x="974" y="1244"/>
                  </a:moveTo>
                  <a:cubicBezTo>
                    <a:pt x="971" y="1244"/>
                    <a:pt x="968" y="1245"/>
                    <a:pt x="964" y="1248"/>
                  </a:cubicBezTo>
                  <a:cubicBezTo>
                    <a:pt x="962" y="1243"/>
                    <a:pt x="972" y="1242"/>
                    <a:pt x="977" y="1238"/>
                  </a:cubicBezTo>
                  <a:cubicBezTo>
                    <a:pt x="976" y="1240"/>
                    <a:pt x="973" y="1242"/>
                    <a:pt x="974" y="1244"/>
                  </a:cubicBezTo>
                  <a:close/>
                  <a:moveTo>
                    <a:pt x="1207" y="989"/>
                  </a:moveTo>
                  <a:cubicBezTo>
                    <a:pt x="1206" y="992"/>
                    <a:pt x="1204" y="994"/>
                    <a:pt x="1202" y="993"/>
                  </a:cubicBezTo>
                  <a:cubicBezTo>
                    <a:pt x="1204" y="989"/>
                    <a:pt x="1205" y="986"/>
                    <a:pt x="1207" y="989"/>
                  </a:cubicBezTo>
                  <a:close/>
                  <a:moveTo>
                    <a:pt x="925" y="1263"/>
                  </a:moveTo>
                  <a:cubicBezTo>
                    <a:pt x="927" y="1261"/>
                    <a:pt x="929" y="1260"/>
                    <a:pt x="933" y="1258"/>
                  </a:cubicBezTo>
                  <a:cubicBezTo>
                    <a:pt x="934" y="1259"/>
                    <a:pt x="935" y="1259"/>
                    <a:pt x="935" y="1260"/>
                  </a:cubicBezTo>
                  <a:cubicBezTo>
                    <a:pt x="933" y="1263"/>
                    <a:pt x="928" y="1263"/>
                    <a:pt x="925" y="1263"/>
                  </a:cubicBezTo>
                  <a:close/>
                  <a:moveTo>
                    <a:pt x="923" y="1266"/>
                  </a:moveTo>
                  <a:cubicBezTo>
                    <a:pt x="919" y="1268"/>
                    <a:pt x="918" y="1267"/>
                    <a:pt x="915" y="1268"/>
                  </a:cubicBezTo>
                  <a:cubicBezTo>
                    <a:pt x="915" y="1266"/>
                    <a:pt x="924" y="1263"/>
                    <a:pt x="923" y="1266"/>
                  </a:cubicBezTo>
                  <a:close/>
                  <a:moveTo>
                    <a:pt x="882" y="1281"/>
                  </a:moveTo>
                  <a:cubicBezTo>
                    <a:pt x="877" y="1283"/>
                    <a:pt x="872" y="1285"/>
                    <a:pt x="872" y="1282"/>
                  </a:cubicBezTo>
                  <a:cubicBezTo>
                    <a:pt x="876" y="1279"/>
                    <a:pt x="881" y="1277"/>
                    <a:pt x="882" y="1281"/>
                  </a:cubicBezTo>
                  <a:close/>
                  <a:moveTo>
                    <a:pt x="773" y="1302"/>
                  </a:moveTo>
                  <a:cubicBezTo>
                    <a:pt x="765" y="1309"/>
                    <a:pt x="760" y="1298"/>
                    <a:pt x="773" y="1302"/>
                  </a:cubicBezTo>
                  <a:close/>
                  <a:moveTo>
                    <a:pt x="752" y="1306"/>
                  </a:moveTo>
                  <a:cubicBezTo>
                    <a:pt x="749" y="1307"/>
                    <a:pt x="747" y="1306"/>
                    <a:pt x="746" y="1305"/>
                  </a:cubicBezTo>
                  <a:cubicBezTo>
                    <a:pt x="744" y="1304"/>
                    <a:pt x="744" y="1303"/>
                    <a:pt x="743" y="1301"/>
                  </a:cubicBezTo>
                  <a:cubicBezTo>
                    <a:pt x="751" y="1300"/>
                    <a:pt x="752" y="1302"/>
                    <a:pt x="752" y="1306"/>
                  </a:cubicBezTo>
                  <a:close/>
                  <a:moveTo>
                    <a:pt x="811" y="1297"/>
                  </a:moveTo>
                  <a:cubicBezTo>
                    <a:pt x="809" y="1294"/>
                    <a:pt x="812" y="1292"/>
                    <a:pt x="817" y="1292"/>
                  </a:cubicBezTo>
                  <a:cubicBezTo>
                    <a:pt x="819" y="1295"/>
                    <a:pt x="815" y="1296"/>
                    <a:pt x="811" y="1297"/>
                  </a:cubicBezTo>
                  <a:close/>
                  <a:moveTo>
                    <a:pt x="718" y="1306"/>
                  </a:moveTo>
                  <a:cubicBezTo>
                    <a:pt x="715" y="1306"/>
                    <a:pt x="711" y="1306"/>
                    <a:pt x="709" y="1305"/>
                  </a:cubicBezTo>
                  <a:cubicBezTo>
                    <a:pt x="709" y="1303"/>
                    <a:pt x="721" y="1302"/>
                    <a:pt x="718" y="1306"/>
                  </a:cubicBezTo>
                  <a:close/>
                  <a:moveTo>
                    <a:pt x="650" y="1301"/>
                  </a:moveTo>
                  <a:cubicBezTo>
                    <a:pt x="648" y="1302"/>
                    <a:pt x="636" y="1301"/>
                    <a:pt x="638" y="1298"/>
                  </a:cubicBezTo>
                  <a:cubicBezTo>
                    <a:pt x="644" y="1298"/>
                    <a:pt x="647" y="1299"/>
                    <a:pt x="650" y="1301"/>
                  </a:cubicBezTo>
                  <a:close/>
                  <a:moveTo>
                    <a:pt x="626" y="1299"/>
                  </a:moveTo>
                  <a:cubicBezTo>
                    <a:pt x="622" y="1298"/>
                    <a:pt x="619" y="1298"/>
                    <a:pt x="619" y="1295"/>
                  </a:cubicBezTo>
                  <a:cubicBezTo>
                    <a:pt x="622" y="1296"/>
                    <a:pt x="623" y="1295"/>
                    <a:pt x="625" y="1295"/>
                  </a:cubicBezTo>
                  <a:cubicBezTo>
                    <a:pt x="626" y="1296"/>
                    <a:pt x="627" y="1297"/>
                    <a:pt x="626" y="1299"/>
                  </a:cubicBezTo>
                  <a:close/>
                  <a:moveTo>
                    <a:pt x="605" y="1292"/>
                  </a:moveTo>
                  <a:cubicBezTo>
                    <a:pt x="610" y="1292"/>
                    <a:pt x="611" y="1294"/>
                    <a:pt x="613" y="1295"/>
                  </a:cubicBezTo>
                  <a:cubicBezTo>
                    <a:pt x="611" y="1297"/>
                    <a:pt x="602" y="1296"/>
                    <a:pt x="605" y="1292"/>
                  </a:cubicBezTo>
                  <a:close/>
                  <a:moveTo>
                    <a:pt x="504" y="1262"/>
                  </a:moveTo>
                  <a:cubicBezTo>
                    <a:pt x="504" y="1261"/>
                    <a:pt x="505" y="1261"/>
                    <a:pt x="506" y="1260"/>
                  </a:cubicBezTo>
                  <a:cubicBezTo>
                    <a:pt x="515" y="1265"/>
                    <a:pt x="524" y="1265"/>
                    <a:pt x="525" y="1271"/>
                  </a:cubicBezTo>
                  <a:cubicBezTo>
                    <a:pt x="522" y="1273"/>
                    <a:pt x="523" y="1270"/>
                    <a:pt x="521" y="1269"/>
                  </a:cubicBezTo>
                  <a:cubicBezTo>
                    <a:pt x="518" y="1268"/>
                    <a:pt x="515" y="1267"/>
                    <a:pt x="512" y="1266"/>
                  </a:cubicBezTo>
                  <a:cubicBezTo>
                    <a:pt x="509" y="1265"/>
                    <a:pt x="506" y="1263"/>
                    <a:pt x="504" y="1262"/>
                  </a:cubicBezTo>
                  <a:close/>
                  <a:moveTo>
                    <a:pt x="372" y="1187"/>
                  </a:moveTo>
                  <a:cubicBezTo>
                    <a:pt x="368" y="1183"/>
                    <a:pt x="373" y="1184"/>
                    <a:pt x="375" y="1184"/>
                  </a:cubicBezTo>
                  <a:cubicBezTo>
                    <a:pt x="377" y="1187"/>
                    <a:pt x="383" y="1191"/>
                    <a:pt x="382" y="1194"/>
                  </a:cubicBezTo>
                  <a:cubicBezTo>
                    <a:pt x="376" y="1191"/>
                    <a:pt x="375" y="1185"/>
                    <a:pt x="372" y="1187"/>
                  </a:cubicBezTo>
                  <a:close/>
                  <a:moveTo>
                    <a:pt x="354" y="1172"/>
                  </a:moveTo>
                  <a:cubicBezTo>
                    <a:pt x="356" y="1169"/>
                    <a:pt x="369" y="1179"/>
                    <a:pt x="367" y="1182"/>
                  </a:cubicBezTo>
                  <a:cubicBezTo>
                    <a:pt x="361" y="1178"/>
                    <a:pt x="360" y="1177"/>
                    <a:pt x="354" y="1172"/>
                  </a:cubicBezTo>
                  <a:close/>
                  <a:moveTo>
                    <a:pt x="1152" y="1057"/>
                  </a:moveTo>
                  <a:cubicBezTo>
                    <a:pt x="1152" y="1054"/>
                    <a:pt x="1154" y="1052"/>
                    <a:pt x="1156" y="1049"/>
                  </a:cubicBezTo>
                  <a:cubicBezTo>
                    <a:pt x="1158" y="1051"/>
                    <a:pt x="1154" y="1056"/>
                    <a:pt x="1152" y="1057"/>
                  </a:cubicBezTo>
                  <a:close/>
                  <a:moveTo>
                    <a:pt x="944" y="1208"/>
                  </a:moveTo>
                  <a:cubicBezTo>
                    <a:pt x="944" y="1210"/>
                    <a:pt x="938" y="1212"/>
                    <a:pt x="935" y="1214"/>
                  </a:cubicBezTo>
                  <a:cubicBezTo>
                    <a:pt x="933" y="1212"/>
                    <a:pt x="936" y="1212"/>
                    <a:pt x="936" y="1212"/>
                  </a:cubicBezTo>
                  <a:cubicBezTo>
                    <a:pt x="937" y="1211"/>
                    <a:pt x="940" y="1207"/>
                    <a:pt x="944" y="12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endParaRPr lang="zh-CN" altLang="en-US" sz="3200" dirty="0">
                <a:solidFill>
                  <a:schemeClr val="accent5">
                    <a:lumMod val="75000"/>
                  </a:schemeClr>
                </a:solidFill>
                <a:latin typeface="隶书" panose="02010509060101010101" pitchFamily="49" charset="-122"/>
                <a:ea typeface="隶书" panose="020105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down)">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wipe(up)">
                                      <p:cBhvr>
                                        <p:cTn id="12" dur="500"/>
                                        <p:tgtEl>
                                          <p:spTgt spid="8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Text Box 3"/>
          <p:cNvSpPr txBox="1">
            <a:spLocks noChangeArrowheads="1"/>
          </p:cNvSpPr>
          <p:nvPr/>
        </p:nvSpPr>
        <p:spPr bwMode="auto">
          <a:xfrm>
            <a:off x="863600" y="267605"/>
            <a:ext cx="660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zh-CN" altLang="en-US" sz="2800" dirty="0">
                <a:effectLst>
                  <a:outerShdw blurRad="38100" dist="38100" dir="2700000" algn="tl">
                    <a:srgbClr val="C0C0C0"/>
                  </a:outerShdw>
                </a:effectLst>
                <a:latin typeface="Arial" panose="020B0604020202020204" pitchFamily="34" charset="0"/>
                <a:ea typeface="方正舒体" panose="02010601030101010101" pitchFamily="2" charset="-122"/>
              </a:rPr>
              <a:t>中国古代的科学技术成就</a:t>
            </a:r>
            <a:endParaRPr lang="zh-CN" altLang="en-US" sz="2800" dirty="0">
              <a:effectLst>
                <a:outerShdw blurRad="38100" dist="38100" dir="2700000" algn="tl">
                  <a:srgbClr val="C0C0C0"/>
                </a:outerShdw>
              </a:effectLst>
              <a:latin typeface="Arial" panose="020B0604020202020204" pitchFamily="34" charset="0"/>
              <a:ea typeface="方正舒体" panose="02010601030101010101" pitchFamily="2" charset="-122"/>
            </a:endParaRPr>
          </a:p>
        </p:txBody>
      </p:sp>
      <p:sp>
        <p:nvSpPr>
          <p:cNvPr id="101381" name="Text Box 5" descr="bg"/>
          <p:cNvSpPr txBox="1">
            <a:spLocks noChangeArrowheads="1"/>
          </p:cNvSpPr>
          <p:nvPr/>
        </p:nvSpPr>
        <p:spPr bwMode="auto">
          <a:xfrm>
            <a:off x="802005" y="4684491"/>
            <a:ext cx="8026400" cy="1365365"/>
          </a:xfrm>
          <a:prstGeom prst="rect">
            <a:avLst/>
          </a:prstGeom>
          <a:blipFill dpi="0" rotWithShape="0">
            <a:blip r:embed="rId1"/>
            <a:srcRect/>
            <a:tile tx="0" ty="0" sx="100000" sy="100000" flip="none" algn="tl"/>
          </a:blipFill>
          <a:ln w="6350">
            <a:solidFill>
              <a:schemeClr val="tx1"/>
            </a:solidFill>
            <a:miter lim="800000"/>
          </a:ln>
          <a:effectLst>
            <a:outerShdw dist="107763" dir="2700000" algn="ctr" rotWithShape="0">
              <a:schemeClr val="bg2">
                <a:alpha val="50000"/>
              </a:schemeClr>
            </a:outerShdw>
          </a:effectLst>
        </p:spPr>
        <p:txBody>
          <a:bodyPr lIns="36000" tIns="36000" rIns="36000" bIns="36000">
            <a:spAutoFit/>
          </a:bodyPr>
          <a:lstStyle/>
          <a:p>
            <a:pPr eaLnBrk="1" hangingPunct="1">
              <a:defRPr/>
            </a:pPr>
            <a:endParaRPr lang="en-US" altLang="zh-CN" dirty="0">
              <a:effectLst>
                <a:outerShdw blurRad="38100" dist="38100" dir="2700000" algn="tl">
                  <a:srgbClr val="C0C0C0"/>
                </a:outerShdw>
              </a:effectLst>
              <a:latin typeface="Times New Roman" panose="02020603050405020304" pitchFamily="18" charset="0"/>
            </a:endParaRPr>
          </a:p>
          <a:p>
            <a:pPr eaLnBrk="1" hangingPunct="1">
              <a:defRPr/>
            </a:pPr>
            <a:r>
              <a:rPr lang="en-US" altLang="zh-CN" dirty="0">
                <a:effectLst>
                  <a:outerShdw blurRad="38100" dist="38100" dir="2700000" algn="tl">
                    <a:srgbClr val="C0C0C0"/>
                  </a:outerShdw>
                </a:effectLst>
                <a:latin typeface="Times New Roman" panose="02020603050405020304" pitchFamily="18" charset="0"/>
              </a:rPr>
              <a:t>        </a:t>
            </a:r>
            <a:r>
              <a:rPr lang="zh-CN" altLang="en-US" sz="2400" b="1" dirty="0">
                <a:solidFill>
                  <a:schemeClr val="bg2">
                    <a:lumMod val="50000"/>
                  </a:schemeClr>
                </a:solidFill>
                <a:effectLst>
                  <a:outerShdw blurRad="38100" dist="38100" dir="2700000" algn="tl">
                    <a:srgbClr val="C0C0C0"/>
                  </a:outerShdw>
                </a:effectLst>
                <a:latin typeface="Times New Roman" panose="02020603050405020304" pitchFamily="18" charset="0"/>
              </a:rPr>
              <a:t>舟师识地理</a:t>
            </a:r>
            <a:r>
              <a:rPr lang="zh-CN" altLang="en-US" sz="2400" b="1" dirty="0">
                <a:effectLst>
                  <a:outerShdw blurRad="38100" dist="38100" dir="2700000" algn="tl">
                    <a:srgbClr val="C0C0C0"/>
                  </a:outerShdw>
                </a:effectLst>
                <a:latin typeface="Times New Roman" panose="02020603050405020304" pitchFamily="18" charset="0"/>
              </a:rPr>
              <a:t>，夜则观星，昼则观日，阴晦观</a:t>
            </a:r>
            <a:r>
              <a:rPr lang="zh-CN" altLang="en-US" sz="2400" b="1" dirty="0">
                <a:solidFill>
                  <a:schemeClr val="bg2">
                    <a:lumMod val="50000"/>
                  </a:schemeClr>
                </a:solidFill>
                <a:effectLst>
                  <a:outerShdw blurRad="38100" dist="38100" dir="2700000" algn="tl">
                    <a:srgbClr val="C0C0C0"/>
                  </a:outerShdw>
                </a:effectLst>
                <a:latin typeface="Times New Roman" panose="02020603050405020304" pitchFamily="18" charset="0"/>
              </a:rPr>
              <a:t>指南针</a:t>
            </a:r>
            <a:r>
              <a:rPr lang="zh-CN" altLang="en-US" sz="2400" b="1" dirty="0">
                <a:effectLst>
                  <a:outerShdw blurRad="38100" dist="38100" dir="2700000" algn="tl">
                    <a:srgbClr val="C0C0C0"/>
                  </a:outerShdw>
                </a:effectLst>
                <a:latin typeface="Times New Roman" panose="02020603050405020304" pitchFamily="18" charset="0"/>
              </a:rPr>
              <a:t>。</a:t>
            </a:r>
            <a:endParaRPr lang="zh-CN" altLang="en-US" sz="2400" b="1" dirty="0">
              <a:effectLst>
                <a:outerShdw blurRad="38100" dist="38100" dir="2700000" algn="tl">
                  <a:srgbClr val="C0C0C0"/>
                </a:outerShdw>
              </a:effectLst>
              <a:latin typeface="Times New Roman" panose="02020603050405020304" pitchFamily="18" charset="0"/>
            </a:endParaRPr>
          </a:p>
          <a:p>
            <a:pPr eaLnBrk="1" hangingPunct="1">
              <a:defRPr/>
            </a:pPr>
            <a:endParaRPr lang="zh-CN" altLang="en-US" dirty="0">
              <a:effectLst>
                <a:outerShdw blurRad="38100" dist="38100" dir="2700000" algn="tl">
                  <a:srgbClr val="C0C0C0"/>
                </a:outerShdw>
              </a:effectLst>
              <a:latin typeface="Times New Roman" panose="02020603050405020304" pitchFamily="18" charset="0"/>
            </a:endParaRPr>
          </a:p>
          <a:p>
            <a:pPr algn="r" eaLnBrk="1" hangingPunct="1">
              <a:defRPr/>
            </a:pPr>
            <a:r>
              <a:rPr lang="en-US" altLang="zh-CN" sz="2400" dirty="0">
                <a:effectLst>
                  <a:outerShdw blurRad="38100" dist="38100" dir="2700000" algn="tl">
                    <a:srgbClr val="C0C0C0"/>
                  </a:outerShdw>
                </a:effectLst>
                <a:latin typeface="Times New Roman" panose="02020603050405020304" pitchFamily="18" charset="0"/>
              </a:rPr>
              <a:t>——[</a:t>
            </a:r>
            <a:r>
              <a:rPr lang="zh-CN" altLang="en-US" sz="2400" b="1" dirty="0">
                <a:effectLst>
                  <a:outerShdw blurRad="38100" dist="38100" dir="2700000" algn="tl">
                    <a:srgbClr val="C0C0C0"/>
                  </a:outerShdw>
                </a:effectLst>
                <a:latin typeface="Times New Roman" panose="02020603050405020304" pitchFamily="18" charset="0"/>
              </a:rPr>
              <a:t>北宋</a:t>
            </a:r>
            <a:r>
              <a:rPr lang="en-US" altLang="zh-CN" sz="2400" b="1" dirty="0">
                <a:effectLst>
                  <a:outerShdw blurRad="38100" dist="38100" dir="2700000" algn="tl">
                    <a:srgbClr val="C0C0C0"/>
                  </a:outerShdw>
                </a:effectLst>
                <a:latin typeface="Times New Roman" panose="02020603050405020304" pitchFamily="18" charset="0"/>
              </a:rPr>
              <a:t>]</a:t>
            </a:r>
            <a:r>
              <a:rPr lang="zh-CN" altLang="en-US" sz="2400" b="1" dirty="0">
                <a:effectLst>
                  <a:outerShdw blurRad="38100" dist="38100" dir="2700000" algn="tl">
                    <a:srgbClr val="C0C0C0"/>
                  </a:outerShdw>
                </a:effectLst>
                <a:latin typeface="Times New Roman" panose="02020603050405020304" pitchFamily="18" charset="0"/>
              </a:rPr>
              <a:t>朱彧 </a:t>
            </a:r>
            <a:r>
              <a:rPr lang="en-US" altLang="zh-CN" sz="2400" b="1" dirty="0">
                <a:effectLst>
                  <a:outerShdw blurRad="38100" dist="38100" dir="2700000" algn="tl">
                    <a:srgbClr val="C0C0C0"/>
                  </a:outerShdw>
                </a:effectLst>
                <a:latin typeface="Times New Roman" panose="02020603050405020304" pitchFamily="18" charset="0"/>
              </a:rPr>
              <a:t>《</a:t>
            </a:r>
            <a:r>
              <a:rPr lang="zh-CN" altLang="en-US" sz="2400" b="1" dirty="0">
                <a:effectLst>
                  <a:outerShdw blurRad="38100" dist="38100" dir="2700000" algn="tl">
                    <a:srgbClr val="C0C0C0"/>
                  </a:outerShdw>
                </a:effectLst>
                <a:latin typeface="Times New Roman" panose="02020603050405020304" pitchFamily="18" charset="0"/>
              </a:rPr>
              <a:t>萍洲可谈</a:t>
            </a:r>
            <a:r>
              <a:rPr lang="en-US" altLang="zh-CN" sz="2400" b="1" dirty="0">
                <a:effectLst>
                  <a:outerShdw blurRad="38100" dist="38100" dir="2700000" algn="tl">
                    <a:srgbClr val="C0C0C0"/>
                  </a:outerShdw>
                </a:effectLst>
                <a:latin typeface="Times New Roman" panose="02020603050405020304" pitchFamily="18" charset="0"/>
              </a:rPr>
              <a:t>》</a:t>
            </a:r>
            <a:endParaRPr lang="en-US" altLang="zh-CN" sz="2400" b="1" dirty="0">
              <a:effectLst>
                <a:outerShdw blurRad="38100" dist="38100" dir="2700000" algn="tl">
                  <a:srgbClr val="C0C0C0"/>
                </a:outerShdw>
              </a:effectLst>
              <a:latin typeface="Times New Roman" panose="02020603050405020304" pitchFamily="18" charset="0"/>
            </a:endParaRPr>
          </a:p>
        </p:txBody>
      </p:sp>
      <p:sp>
        <p:nvSpPr>
          <p:cNvPr id="101382" name="Text Box 6" descr="bg"/>
          <p:cNvSpPr txBox="1">
            <a:spLocks noChangeArrowheads="1"/>
          </p:cNvSpPr>
          <p:nvPr/>
        </p:nvSpPr>
        <p:spPr bwMode="auto">
          <a:xfrm>
            <a:off x="863600" y="3116494"/>
            <a:ext cx="7903028" cy="1358900"/>
          </a:xfrm>
          <a:prstGeom prst="rect">
            <a:avLst/>
          </a:prstGeom>
          <a:blipFill dpi="0" rotWithShape="0">
            <a:blip r:embed="rId1"/>
            <a:srcRect/>
            <a:tile tx="0" ty="0" sx="100000" sy="100000" flip="none" algn="tl"/>
          </a:blipFill>
          <a:ln w="6350">
            <a:solidFill>
              <a:schemeClr val="tx1"/>
            </a:solidFill>
            <a:miter lim="800000"/>
          </a:ln>
          <a:effectLst>
            <a:outerShdw dist="107763" dir="2700000" algn="ctr" rotWithShape="0">
              <a:schemeClr val="bg2">
                <a:alpha val="50000"/>
              </a:schemeClr>
            </a:outerShdw>
          </a:effectLst>
        </p:spPr>
        <p:txBody>
          <a:bodyPr wrap="square" lIns="36000" tIns="36000" rIns="36000" bIns="36000">
            <a:spAutoFit/>
          </a:bodyPr>
          <a:lstStyle/>
          <a:p>
            <a:pPr eaLnBrk="1" hangingPunct="1">
              <a:defRPr/>
            </a:pPr>
            <a:endParaRPr lang="en-US" altLang="zh-CN" dirty="0">
              <a:effectLst>
                <a:outerShdw blurRad="38100" dist="38100" dir="2700000" algn="tl">
                  <a:srgbClr val="C0C0C0"/>
                </a:outerShdw>
              </a:effectLst>
              <a:latin typeface="Times New Roman" panose="02020603050405020304" pitchFamily="18" charset="0"/>
            </a:endParaRPr>
          </a:p>
          <a:p>
            <a:pPr eaLnBrk="1" hangingPunct="1">
              <a:defRPr/>
            </a:pPr>
            <a:r>
              <a:rPr lang="en-US" altLang="zh-CN" dirty="0">
                <a:effectLst>
                  <a:outerShdw blurRad="38100" dist="38100" dir="2700000" algn="tl">
                    <a:srgbClr val="C0C0C0"/>
                  </a:outerShdw>
                </a:effectLst>
                <a:latin typeface="Times New Roman" panose="02020603050405020304" pitchFamily="18" charset="0"/>
              </a:rPr>
              <a:t>        </a:t>
            </a:r>
            <a:r>
              <a:rPr lang="zh-CN" altLang="en-US" sz="2400" b="1" dirty="0">
                <a:effectLst>
                  <a:outerShdw blurRad="38100" dist="38100" dir="2700000" algn="tl">
                    <a:srgbClr val="C0C0C0"/>
                  </a:outerShdw>
                </a:effectLst>
                <a:latin typeface="Times New Roman" panose="02020603050405020304" pitchFamily="18" charset="0"/>
              </a:rPr>
              <a:t>郑子</a:t>
            </a:r>
            <a:r>
              <a:rPr lang="zh-CN" altLang="en-US" sz="2400" b="1" dirty="0">
                <a:solidFill>
                  <a:schemeClr val="bg2">
                    <a:lumMod val="50000"/>
                  </a:schemeClr>
                </a:solidFill>
                <a:effectLst>
                  <a:outerShdw blurRad="38100" dist="38100" dir="2700000" algn="tl">
                    <a:srgbClr val="C0C0C0"/>
                  </a:outerShdw>
                </a:effectLst>
                <a:latin typeface="Times New Roman" panose="02020603050405020304" pitchFamily="18" charset="0"/>
              </a:rPr>
              <a:t>取玉</a:t>
            </a:r>
            <a:r>
              <a:rPr lang="zh-CN" altLang="en-US" sz="2400" b="1" dirty="0">
                <a:effectLst>
                  <a:outerShdw blurRad="38100" dist="38100" dir="2700000" algn="tl">
                    <a:srgbClr val="C0C0C0"/>
                  </a:outerShdw>
                </a:effectLst>
                <a:latin typeface="Times New Roman" panose="02020603050405020304" pitchFamily="18" charset="0"/>
              </a:rPr>
              <a:t>，必载</a:t>
            </a:r>
            <a:r>
              <a:rPr lang="zh-CN" altLang="en-US" sz="2400" b="1" dirty="0">
                <a:solidFill>
                  <a:schemeClr val="bg2">
                    <a:lumMod val="50000"/>
                  </a:schemeClr>
                </a:solidFill>
                <a:effectLst>
                  <a:outerShdw blurRad="38100" dist="38100" dir="2700000" algn="tl">
                    <a:srgbClr val="C0C0C0"/>
                  </a:outerShdw>
                </a:effectLst>
                <a:latin typeface="Times New Roman" panose="02020603050405020304" pitchFamily="18" charset="0"/>
              </a:rPr>
              <a:t>司南</a:t>
            </a:r>
            <a:r>
              <a:rPr lang="zh-CN" altLang="en-US" sz="2400" b="1" dirty="0">
                <a:effectLst>
                  <a:outerShdw blurRad="38100" dist="38100" dir="2700000" algn="tl">
                    <a:srgbClr val="C0C0C0"/>
                  </a:outerShdw>
                </a:effectLst>
                <a:latin typeface="Times New Roman" panose="02020603050405020304" pitchFamily="18" charset="0"/>
              </a:rPr>
              <a:t>，为其不惑也</a:t>
            </a:r>
            <a:r>
              <a:rPr lang="zh-CN" altLang="en-US" sz="2400" dirty="0">
                <a:effectLst>
                  <a:outerShdw blurRad="38100" dist="38100" dir="2700000" algn="tl">
                    <a:srgbClr val="C0C0C0"/>
                  </a:outerShdw>
                </a:effectLst>
                <a:latin typeface="Times New Roman" panose="02020603050405020304" pitchFamily="18" charset="0"/>
              </a:rPr>
              <a:t>。</a:t>
            </a:r>
            <a:endParaRPr lang="zh-CN" altLang="en-US" sz="2400" dirty="0">
              <a:effectLst>
                <a:outerShdw blurRad="38100" dist="38100" dir="2700000" algn="tl">
                  <a:srgbClr val="C0C0C0"/>
                </a:outerShdw>
              </a:effectLst>
              <a:latin typeface="Times New Roman" panose="02020603050405020304" pitchFamily="18" charset="0"/>
            </a:endParaRPr>
          </a:p>
          <a:p>
            <a:pPr eaLnBrk="1" hangingPunct="1">
              <a:defRPr/>
            </a:pPr>
            <a:endParaRPr lang="zh-CN" altLang="en-US" dirty="0">
              <a:effectLst>
                <a:outerShdw blurRad="38100" dist="38100" dir="2700000" algn="tl">
                  <a:srgbClr val="C0C0C0"/>
                </a:outerShdw>
              </a:effectLst>
              <a:latin typeface="Times New Roman" panose="02020603050405020304" pitchFamily="18" charset="0"/>
            </a:endParaRPr>
          </a:p>
          <a:p>
            <a:pPr algn="r" eaLnBrk="1" hangingPunct="1">
              <a:defRPr/>
            </a:pPr>
            <a:r>
              <a:rPr lang="en-US" altLang="zh-CN" sz="2400" dirty="0">
                <a:effectLst>
                  <a:outerShdw blurRad="38100" dist="38100" dir="2700000" algn="tl">
                    <a:srgbClr val="C0C0C0"/>
                  </a:outerShdw>
                </a:effectLst>
                <a:latin typeface="Times New Roman" panose="02020603050405020304" pitchFamily="18" charset="0"/>
              </a:rPr>
              <a:t>——[</a:t>
            </a:r>
            <a:r>
              <a:rPr lang="zh-CN" altLang="en-US" sz="2400" b="1" dirty="0">
                <a:effectLst>
                  <a:outerShdw blurRad="38100" dist="38100" dir="2700000" algn="tl">
                    <a:srgbClr val="C0C0C0"/>
                  </a:outerShdw>
                </a:effectLst>
                <a:latin typeface="Times New Roman" panose="02020603050405020304" pitchFamily="18" charset="0"/>
              </a:rPr>
              <a:t>战国</a:t>
            </a:r>
            <a:r>
              <a:rPr lang="en-US" altLang="zh-CN" sz="2400" b="1" dirty="0">
                <a:effectLst>
                  <a:outerShdw blurRad="38100" dist="38100" dir="2700000" algn="tl">
                    <a:srgbClr val="C0C0C0"/>
                  </a:outerShdw>
                </a:effectLst>
                <a:latin typeface="Times New Roman" panose="02020603050405020304" pitchFamily="18" charset="0"/>
              </a:rPr>
              <a:t>]</a:t>
            </a:r>
            <a:r>
              <a:rPr lang="zh-CN" altLang="en-US" sz="2400" b="1" dirty="0">
                <a:effectLst>
                  <a:outerShdw blurRad="38100" dist="38100" dir="2700000" algn="tl">
                    <a:srgbClr val="C0C0C0"/>
                  </a:outerShdw>
                </a:effectLst>
                <a:latin typeface="Times New Roman" panose="02020603050405020304" pitchFamily="18" charset="0"/>
              </a:rPr>
              <a:t>鬼谷子</a:t>
            </a:r>
            <a:endParaRPr lang="zh-CN" altLang="en-US" sz="2400" b="1" dirty="0">
              <a:effectLst>
                <a:outerShdw blurRad="38100" dist="38100" dir="2700000" algn="tl">
                  <a:srgbClr val="C0C0C0"/>
                </a:outerShdw>
              </a:effectLst>
              <a:latin typeface="Times New Roman" panose="02020603050405020304" pitchFamily="18" charset="0"/>
            </a:endParaRPr>
          </a:p>
        </p:txBody>
      </p:sp>
      <p:sp>
        <p:nvSpPr>
          <p:cNvPr id="101383" name="Text Box 7"/>
          <p:cNvSpPr txBox="1">
            <a:spLocks noChangeArrowheads="1"/>
          </p:cNvSpPr>
          <p:nvPr/>
        </p:nvSpPr>
        <p:spPr bwMode="auto">
          <a:xfrm>
            <a:off x="8766810" y="3536315"/>
            <a:ext cx="169037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800" b="1" dirty="0">
                <a:latin typeface="Arial" panose="020B0604020202020204" pitchFamily="34" charset="0"/>
              </a:rPr>
              <a:t>经济生活</a:t>
            </a:r>
            <a:endParaRPr lang="zh-CN" altLang="en-US" sz="2800" b="1" dirty="0">
              <a:latin typeface="Arial" panose="020B0604020202020204" pitchFamily="34" charset="0"/>
            </a:endParaRPr>
          </a:p>
        </p:txBody>
      </p:sp>
      <p:sp>
        <p:nvSpPr>
          <p:cNvPr id="101384" name="Text Box 8"/>
          <p:cNvSpPr txBox="1">
            <a:spLocks noChangeArrowheads="1"/>
          </p:cNvSpPr>
          <p:nvPr/>
        </p:nvSpPr>
        <p:spPr bwMode="auto">
          <a:xfrm>
            <a:off x="8890000" y="5107616"/>
            <a:ext cx="1422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800" b="1" dirty="0">
                <a:latin typeface="Arial" panose="020B0604020202020204" pitchFamily="34" charset="0"/>
              </a:rPr>
              <a:t>航海</a:t>
            </a:r>
            <a:endParaRPr lang="zh-CN" altLang="en-US" sz="2800" b="1" dirty="0">
              <a:latin typeface="Arial" panose="020B0604020202020204" pitchFamily="34" charset="0"/>
            </a:endParaRPr>
          </a:p>
        </p:txBody>
      </p:sp>
      <p:sp>
        <p:nvSpPr>
          <p:cNvPr id="101385" name="WordArt 9"/>
          <p:cNvSpPr>
            <a:spLocks noChangeArrowheads="1" noChangeShapeType="1"/>
          </p:cNvSpPr>
          <p:nvPr/>
        </p:nvSpPr>
        <p:spPr bwMode="auto">
          <a:xfrm rot="5400000">
            <a:off x="8489041" y="3503385"/>
            <a:ext cx="5257800" cy="841829"/>
          </a:xfrm>
          <a:prstGeom prst="rect">
            <a:avLst/>
          </a:prstGeom>
        </p:spPr>
        <p:txBody>
          <a:bodyPr vert="eaVert" wrap="none" fromWordArt="1">
            <a:prstTxWarp prst="textPlain">
              <a:avLst>
                <a:gd name="adj" fmla="val 50000"/>
              </a:avLst>
            </a:prstTxWarp>
          </a:bodyPr>
          <a:lstStyle/>
          <a:p>
            <a:pPr algn="ctr" fontAlgn="auto"/>
            <a:r>
              <a:rPr lang="zh-CN" altLang="en-US" sz="3600" kern="10" dirty="0">
                <a:ln w="19050">
                  <a:solidFill>
                    <a:srgbClr val="99CCFF"/>
                  </a:solidFill>
                  <a:round/>
                </a:ln>
                <a:solidFill>
                  <a:srgbClr val="7030A0"/>
                </a:solidFill>
                <a:effectLst>
                  <a:outerShdw dist="35921" dir="2700000" algn="ctr" rotWithShape="0">
                    <a:srgbClr val="990000"/>
                  </a:outerShdw>
                </a:effectLst>
                <a:latin typeface="宋体" panose="02010600030101010101" pitchFamily="2" charset="-122"/>
                <a:ea typeface="宋体" panose="02010600030101010101" pitchFamily="2" charset="-122"/>
              </a:rPr>
              <a:t>指南针不光是用来看风水</a:t>
            </a:r>
            <a:endParaRPr lang="zh-CN" altLang="en-US" sz="3600" kern="10" dirty="0">
              <a:ln w="19050">
                <a:solidFill>
                  <a:srgbClr val="99CCFF"/>
                </a:solidFill>
                <a:round/>
              </a:ln>
              <a:solidFill>
                <a:srgbClr val="7030A0"/>
              </a:solidFill>
              <a:effectLst>
                <a:outerShdw dist="35921" dir="2700000" algn="ctr" rotWithShape="0">
                  <a:srgbClr val="990000"/>
                </a:outerShdw>
              </a:effectLst>
              <a:latin typeface="宋体" panose="02010600030101010101" pitchFamily="2" charset="-122"/>
              <a:ea typeface="宋体" panose="02010600030101010101" pitchFamily="2" charset="-122"/>
            </a:endParaRPr>
          </a:p>
        </p:txBody>
      </p:sp>
      <p:sp>
        <p:nvSpPr>
          <p:cNvPr id="2" name="矩形 1"/>
          <p:cNvSpPr/>
          <p:nvPr/>
        </p:nvSpPr>
        <p:spPr>
          <a:xfrm>
            <a:off x="687705" y="936689"/>
            <a:ext cx="5474335" cy="583565"/>
          </a:xfrm>
          <a:prstGeom prst="rect">
            <a:avLst/>
          </a:prstGeom>
        </p:spPr>
        <p:txBody>
          <a:bodyPr wrap="none">
            <a:spAutoFit/>
          </a:bodyPr>
          <a:lstStyle/>
          <a:p>
            <a:r>
              <a:rPr lang="zh-CN" altLang="en-US" sz="3200" b="1" dirty="0" smtClean="0">
                <a:solidFill>
                  <a:srgbClr val="7030A0"/>
                </a:solidFill>
                <a:latin typeface="Arial" panose="020B0604020202020204" pitchFamily="34" charset="0"/>
              </a:rPr>
              <a:t>（二）指南针</a:t>
            </a:r>
            <a:r>
              <a:rPr lang="zh-CN" altLang="en-US" sz="3200" b="1" dirty="0">
                <a:solidFill>
                  <a:srgbClr val="7030A0"/>
                </a:solidFill>
                <a:latin typeface="Arial" panose="020B0604020202020204" pitchFamily="34" charset="0"/>
              </a:rPr>
              <a:t>的</a:t>
            </a:r>
            <a:r>
              <a:rPr lang="zh-CN" altLang="en-US" sz="3200" b="1" dirty="0" smtClean="0">
                <a:solidFill>
                  <a:srgbClr val="7030A0"/>
                </a:solidFill>
                <a:latin typeface="Arial" panose="020B0604020202020204" pitchFamily="34" charset="0"/>
              </a:rPr>
              <a:t>运用及其意义</a:t>
            </a:r>
            <a:endParaRPr lang="zh-CN" altLang="en-US" sz="3200" dirty="0">
              <a:solidFill>
                <a:srgbClr val="7030A0"/>
              </a:solidFill>
            </a:endParaRPr>
          </a:p>
        </p:txBody>
      </p:sp>
      <p:sp>
        <p:nvSpPr>
          <p:cNvPr id="3" name="Text Box 6" descr="bg"/>
          <p:cNvSpPr txBox="1">
            <a:spLocks noChangeArrowheads="1"/>
          </p:cNvSpPr>
          <p:nvPr/>
        </p:nvSpPr>
        <p:spPr bwMode="auto">
          <a:xfrm>
            <a:off x="863600" y="1520104"/>
            <a:ext cx="7903028" cy="1456055"/>
          </a:xfrm>
          <a:prstGeom prst="rect">
            <a:avLst/>
          </a:prstGeom>
          <a:blipFill dpi="0" rotWithShape="0">
            <a:blip r:embed="rId1"/>
            <a:srcRect/>
            <a:tile tx="0" ty="0" sx="100000" sy="100000" flip="none" algn="tl"/>
          </a:blipFill>
          <a:ln w="6350">
            <a:solidFill>
              <a:schemeClr val="tx1"/>
            </a:solidFill>
            <a:miter lim="800000"/>
          </a:ln>
          <a:effectLst>
            <a:outerShdw dist="107763" dir="2700000" algn="ctr" rotWithShape="0">
              <a:schemeClr val="bg2">
                <a:alpha val="50000"/>
              </a:schemeClr>
            </a:outerShdw>
          </a:effectLst>
        </p:spPr>
        <p:txBody>
          <a:bodyPr wrap="square" lIns="36000" tIns="36000" rIns="36000" bIns="36000">
            <a:spAutoFit/>
          </a:bodyPr>
          <a:p>
            <a:pPr eaLnBrk="1" hangingPunct="1">
              <a:defRPr/>
            </a:pPr>
            <a:endParaRPr lang="en-US" altLang="zh-CN" dirty="0">
              <a:effectLst>
                <a:outerShdw blurRad="38100" dist="38100" dir="2700000" algn="tl">
                  <a:srgbClr val="C0C0C0"/>
                </a:outerShdw>
              </a:effectLst>
              <a:latin typeface="Times New Roman" panose="02020603050405020304" pitchFamily="18" charset="0"/>
            </a:endParaRPr>
          </a:p>
          <a:p>
            <a:pPr algn="l" eaLnBrk="1" hangingPunct="1">
              <a:defRPr/>
            </a:pPr>
            <a:r>
              <a:rPr lang="en-US" altLang="zh-CN" dirty="0">
                <a:effectLst>
                  <a:outerShdw blurRad="38100" dist="38100" dir="2700000" algn="tl">
                    <a:srgbClr val="C0C0C0"/>
                  </a:outerShdw>
                </a:effectLst>
                <a:latin typeface="Times New Roman" panose="02020603050405020304" pitchFamily="18" charset="0"/>
              </a:rPr>
              <a:t>        </a:t>
            </a:r>
            <a:r>
              <a:rPr lang="en-US" altLang="zh-CN" sz="2400" b="1" dirty="0">
                <a:effectLst>
                  <a:outerShdw blurRad="38100" dist="38100" dir="2700000" algn="tl">
                    <a:srgbClr val="C0C0C0"/>
                  </a:outerShdw>
                </a:effectLst>
                <a:latin typeface="+mn-ea"/>
              </a:rPr>
              <a:t>黄帝与蚩尤</a:t>
            </a:r>
            <a:r>
              <a:rPr lang="en-US" altLang="zh-CN" sz="2400" b="1" dirty="0">
                <a:solidFill>
                  <a:schemeClr val="bg2">
                    <a:lumMod val="50000"/>
                  </a:schemeClr>
                </a:solidFill>
                <a:effectLst>
                  <a:outerShdw blurRad="38100" dist="38100" dir="2700000" algn="tl">
                    <a:srgbClr val="C0C0C0"/>
                  </a:outerShdw>
                </a:effectLst>
                <a:latin typeface="+mn-ea"/>
              </a:rPr>
              <a:t>战</a:t>
            </a:r>
            <a:r>
              <a:rPr lang="en-US" altLang="zh-CN" sz="2400" b="1" dirty="0">
                <a:effectLst>
                  <a:outerShdw blurRad="38100" dist="38100" dir="2700000" algn="tl">
                    <a:srgbClr val="C0C0C0"/>
                  </a:outerShdw>
                </a:effectLst>
                <a:latin typeface="+mn-ea"/>
              </a:rPr>
              <a:t>于涿鹿之野，蚩尤作大雾，兵士皆迷，于是作</a:t>
            </a:r>
            <a:r>
              <a:rPr lang="en-US" altLang="zh-CN" sz="2400" b="1" dirty="0">
                <a:solidFill>
                  <a:schemeClr val="bg2">
                    <a:lumMod val="50000"/>
                  </a:schemeClr>
                </a:solidFill>
                <a:effectLst>
                  <a:outerShdw blurRad="38100" dist="38100" dir="2700000" algn="tl">
                    <a:srgbClr val="C0C0C0"/>
                  </a:outerShdw>
                </a:effectLst>
                <a:latin typeface="+mn-ea"/>
              </a:rPr>
              <a:t>指南车</a:t>
            </a:r>
            <a:r>
              <a:rPr lang="en-US" altLang="zh-CN" sz="2400" b="1" dirty="0">
                <a:effectLst>
                  <a:outerShdw blurRad="38100" dist="38100" dir="2700000" algn="tl">
                    <a:srgbClr val="C0C0C0"/>
                  </a:outerShdw>
                </a:effectLst>
                <a:latin typeface="+mn-ea"/>
              </a:rPr>
              <a:t>以示四方，遂擒尤而即</a:t>
            </a:r>
            <a:r>
              <a:rPr lang="zh-CN" altLang="en-US" sz="2400" b="1" dirty="0">
                <a:effectLst>
                  <a:outerShdw blurRad="38100" dist="38100" dir="2700000" algn="tl">
                    <a:srgbClr val="C0C0C0"/>
                  </a:outerShdw>
                </a:effectLst>
                <a:latin typeface="+mn-ea"/>
              </a:rPr>
              <a:t>帝位。</a:t>
            </a:r>
            <a:endParaRPr lang="zh-CN" altLang="en-US" sz="2400" b="1" dirty="0">
              <a:effectLst>
                <a:outerShdw blurRad="38100" dist="38100" dir="2700000" algn="tl">
                  <a:srgbClr val="C0C0C0"/>
                </a:outerShdw>
              </a:effectLst>
              <a:latin typeface="+mn-ea"/>
            </a:endParaRPr>
          </a:p>
          <a:p>
            <a:pPr algn="l" eaLnBrk="1" hangingPunct="1">
              <a:defRPr/>
            </a:pPr>
            <a:r>
              <a:rPr lang="zh-CN" altLang="en-US" sz="2400" b="1" dirty="0">
                <a:effectLst>
                  <a:outerShdw blurRad="38100" dist="38100" dir="2700000" algn="tl">
                    <a:srgbClr val="C0C0C0"/>
                  </a:outerShdw>
                </a:effectLst>
                <a:latin typeface="+mn-ea"/>
              </a:rPr>
              <a:t>                                                       </a:t>
            </a:r>
            <a:r>
              <a:rPr lang="en-US" altLang="zh-CN" sz="2400" b="1" dirty="0">
                <a:effectLst>
                  <a:outerShdw blurRad="38100" dist="38100" dir="2700000" algn="tl">
                    <a:srgbClr val="C0C0C0"/>
                  </a:outerShdw>
                </a:effectLst>
                <a:latin typeface="+mn-ea"/>
                <a:cs typeface="+mn-ea"/>
              </a:rPr>
              <a:t>—— </a:t>
            </a:r>
            <a:r>
              <a:rPr lang="en-US" altLang="zh-CN" sz="2400" b="1" dirty="0">
                <a:effectLst>
                  <a:outerShdw blurRad="38100" dist="38100" dir="2700000" algn="tl">
                    <a:srgbClr val="C0C0C0"/>
                  </a:outerShdw>
                </a:effectLst>
                <a:latin typeface="+mn-ea"/>
                <a:cs typeface="+mn-ea"/>
                <a:sym typeface="+mn-ea"/>
              </a:rPr>
              <a:t>[</a:t>
            </a:r>
            <a:r>
              <a:rPr lang="zh-CN" altLang="en-US" sz="2400" b="1" dirty="0">
                <a:effectLst>
                  <a:outerShdw blurRad="38100" dist="38100" dir="2700000" algn="tl">
                    <a:srgbClr val="C0C0C0"/>
                  </a:outerShdw>
                </a:effectLst>
                <a:latin typeface="+mn-ea"/>
                <a:cs typeface="+mn-ea"/>
                <a:sym typeface="+mn-ea"/>
              </a:rPr>
              <a:t>西晋</a:t>
            </a:r>
            <a:r>
              <a:rPr lang="en-US" altLang="zh-CN" sz="2400" b="1" dirty="0">
                <a:effectLst>
                  <a:outerShdw blurRad="38100" dist="38100" dir="2700000" algn="tl">
                    <a:srgbClr val="C0C0C0"/>
                  </a:outerShdw>
                </a:effectLst>
                <a:latin typeface="+mn-ea"/>
                <a:cs typeface="+mn-ea"/>
                <a:sym typeface="+mn-ea"/>
              </a:rPr>
              <a:t>]</a:t>
            </a:r>
            <a:r>
              <a:rPr lang="en-US" altLang="zh-CN" sz="2400" b="1" dirty="0">
                <a:effectLst>
                  <a:outerShdw blurRad="38100" dist="38100" dir="2700000" algn="tl">
                    <a:srgbClr val="C0C0C0"/>
                  </a:outerShdw>
                </a:effectLst>
                <a:latin typeface="+mn-ea"/>
                <a:cs typeface="+mn-ea"/>
              </a:rPr>
              <a:t> </a:t>
            </a:r>
            <a:r>
              <a:rPr lang="zh-CN" altLang="en-US" sz="2400" b="1" dirty="0">
                <a:effectLst>
                  <a:outerShdw blurRad="38100" dist="38100" dir="2700000" algn="tl">
                    <a:srgbClr val="C0C0C0"/>
                  </a:outerShdw>
                </a:effectLst>
                <a:latin typeface="+mn-ea"/>
                <a:cs typeface="+mn-ea"/>
              </a:rPr>
              <a:t>崔豹《古今注》</a:t>
            </a:r>
            <a:r>
              <a:rPr lang="en-US" altLang="zh-CN" sz="2400" b="1" dirty="0">
                <a:effectLst>
                  <a:outerShdw blurRad="38100" dist="38100" dir="2700000" algn="tl">
                    <a:srgbClr val="C0C0C0"/>
                  </a:outerShdw>
                </a:effectLst>
                <a:latin typeface="+mn-ea"/>
                <a:cs typeface="+mn-ea"/>
              </a:rPr>
              <a:t>     </a:t>
            </a:r>
            <a:r>
              <a:rPr lang="en-US" altLang="zh-CN" dirty="0">
                <a:effectLst>
                  <a:outerShdw blurRad="38100" dist="38100" dir="2700000" algn="tl">
                    <a:srgbClr val="C0C0C0"/>
                  </a:outerShdw>
                </a:effectLst>
                <a:latin typeface="Times New Roman" panose="02020603050405020304" pitchFamily="18" charset="0"/>
              </a:rPr>
              <a:t>                                                          </a:t>
            </a:r>
            <a:endParaRPr lang="zh-CN" altLang="en-US" sz="2400" b="1" dirty="0">
              <a:effectLst>
                <a:outerShdw blurRad="38100" dist="38100" dir="2700000" algn="tl">
                  <a:srgbClr val="C0C0C0"/>
                </a:outerShdw>
              </a:effectLst>
              <a:latin typeface="Times New Roman" panose="02020603050405020304" pitchFamily="18" charset="0"/>
            </a:endParaRPr>
          </a:p>
        </p:txBody>
      </p:sp>
      <p:sp>
        <p:nvSpPr>
          <p:cNvPr id="4" name="文本框 3"/>
          <p:cNvSpPr txBox="1"/>
          <p:nvPr/>
        </p:nvSpPr>
        <p:spPr>
          <a:xfrm>
            <a:off x="8766810" y="1987550"/>
            <a:ext cx="2012950" cy="521970"/>
          </a:xfrm>
          <a:prstGeom prst="rect">
            <a:avLst/>
          </a:prstGeom>
          <a:noFill/>
        </p:spPr>
        <p:txBody>
          <a:bodyPr wrap="square" rtlCol="0">
            <a:spAutoFit/>
          </a:bodyPr>
          <a:p>
            <a:r>
              <a:rPr lang="zh-CN" altLang="en-US" sz="2800" b="1">
                <a:latin typeface="宋体" panose="02010600030101010101" pitchFamily="2" charset="-122"/>
                <a:ea typeface="宋体" panose="02010600030101010101" pitchFamily="2" charset="-122"/>
              </a:rPr>
              <a:t>军事活动</a:t>
            </a:r>
            <a:endParaRPr lang="zh-CN" altLang="en-US" sz="2800" b="1">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grpId="0" nodeType="clickEffect">
                                  <p:stCondLst>
                                    <p:cond delay="0"/>
                                  </p:stCondLst>
                                  <p:childTnLst>
                                    <p:set>
                                      <p:cBhvr>
                                        <p:cTn id="17" dur="1" fill="hold">
                                          <p:stCondLst>
                                            <p:cond delay="0"/>
                                          </p:stCondLst>
                                        </p:cTn>
                                        <p:tgtEl>
                                          <p:spTgt spid="101383"/>
                                        </p:tgtEl>
                                        <p:attrNameLst>
                                          <p:attrName>style.visibility</p:attrName>
                                        </p:attrNameLst>
                                      </p:cBhvr>
                                      <p:to>
                                        <p:strVal val="visible"/>
                                      </p:to>
                                    </p:set>
                                    <p:animEffect transition="in" filter="slide(fromLeft)">
                                      <p:cBhvr>
                                        <p:cTn id="18" dur="500"/>
                                        <p:tgtEl>
                                          <p:spTgt spid="101383"/>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grpId="0" nodeType="clickEffect">
                                  <p:stCondLst>
                                    <p:cond delay="0"/>
                                  </p:stCondLst>
                                  <p:childTnLst>
                                    <p:set>
                                      <p:cBhvr>
                                        <p:cTn id="22" dur="1" fill="hold">
                                          <p:stCondLst>
                                            <p:cond delay="0"/>
                                          </p:stCondLst>
                                        </p:cTn>
                                        <p:tgtEl>
                                          <p:spTgt spid="101384"/>
                                        </p:tgtEl>
                                        <p:attrNameLst>
                                          <p:attrName>style.visibility</p:attrName>
                                        </p:attrNameLst>
                                      </p:cBhvr>
                                      <p:to>
                                        <p:strVal val="visible"/>
                                      </p:to>
                                    </p:set>
                                    <p:animEffect transition="in" filter="slide(fromLeft)">
                                      <p:cBhvr>
                                        <p:cTn id="23" dur="500"/>
                                        <p:tgtEl>
                                          <p:spTgt spid="101384"/>
                                        </p:tgtEl>
                                      </p:cBhvr>
                                    </p:animEffect>
                                  </p:childTnLst>
                                </p:cTn>
                              </p:par>
                            </p:childTnLst>
                          </p:cTn>
                        </p:par>
                      </p:childTnLst>
                    </p:cTn>
                  </p:par>
                  <p:par>
                    <p:cTn id="24" fill="hold">
                      <p:stCondLst>
                        <p:cond delay="indefinite"/>
                      </p:stCondLst>
                      <p:childTnLst>
                        <p:par>
                          <p:cTn id="25" fill="hold">
                            <p:stCondLst>
                              <p:cond delay="0"/>
                            </p:stCondLst>
                            <p:childTnLst>
                              <p:par>
                                <p:cTn id="26" presetID="51" presetClass="entr" presetSubtype="0" fill="hold" grpId="0" nodeType="clickEffect">
                                  <p:stCondLst>
                                    <p:cond delay="0"/>
                                  </p:stCondLst>
                                  <p:childTnLst>
                                    <p:set>
                                      <p:cBhvr>
                                        <p:cTn id="27" dur="1" fill="hold">
                                          <p:stCondLst>
                                            <p:cond delay="0"/>
                                          </p:stCondLst>
                                        </p:cTn>
                                        <p:tgtEl>
                                          <p:spTgt spid="101385"/>
                                        </p:tgtEl>
                                        <p:attrNameLst>
                                          <p:attrName>style.visibility</p:attrName>
                                        </p:attrNameLst>
                                      </p:cBhvr>
                                      <p:to>
                                        <p:strVal val="visible"/>
                                      </p:to>
                                    </p:set>
                                    <p:animEffect transition="in" filter="fade">
                                      <p:cBhvr>
                                        <p:cTn id="28" dur="770" decel="100000"/>
                                        <p:tgtEl>
                                          <p:spTgt spid="101385"/>
                                        </p:tgtEl>
                                      </p:cBhvr>
                                    </p:animEffect>
                                    <p:animScale>
                                      <p:cBhvr>
                                        <p:cTn id="29" dur="770" decel="100000"/>
                                        <p:tgtEl>
                                          <p:spTgt spid="101385"/>
                                        </p:tgtEl>
                                      </p:cBhvr>
                                      <p:from x="10000" y="10000"/>
                                      <p:to x="200000" y="450000"/>
                                    </p:animScale>
                                    <p:animScale>
                                      <p:cBhvr>
                                        <p:cTn id="30" dur="1230" accel="100000" fill="hold">
                                          <p:stCondLst>
                                            <p:cond delay="770"/>
                                          </p:stCondLst>
                                        </p:cTn>
                                        <p:tgtEl>
                                          <p:spTgt spid="101385"/>
                                        </p:tgtEl>
                                      </p:cBhvr>
                                      <p:from x="200000" y="450000"/>
                                      <p:to x="100000" y="100000"/>
                                    </p:animScale>
                                    <p:set>
                                      <p:cBhvr>
                                        <p:cTn id="31" dur="770" fill="hold"/>
                                        <p:tgtEl>
                                          <p:spTgt spid="101385"/>
                                        </p:tgtEl>
                                        <p:attrNameLst>
                                          <p:attrName>ppt_x</p:attrName>
                                        </p:attrNameLst>
                                      </p:cBhvr>
                                      <p:to>
                                        <p:strVal val="(0.5)"/>
                                      </p:to>
                                    </p:set>
                                    <p:anim from="(0.5)" to="(#ppt_x)" calcmode="lin" valueType="num">
                                      <p:cBhvr>
                                        <p:cTn id="32" dur="1230" accel="100000" fill="hold">
                                          <p:stCondLst>
                                            <p:cond delay="770"/>
                                          </p:stCondLst>
                                        </p:cTn>
                                        <p:tgtEl>
                                          <p:spTgt spid="101385"/>
                                        </p:tgtEl>
                                        <p:attrNameLst>
                                          <p:attrName>ppt_x</p:attrName>
                                        </p:attrNameLst>
                                      </p:cBhvr>
                                    </p:anim>
                                    <p:set>
                                      <p:cBhvr>
                                        <p:cTn id="33" dur="770" fill="hold"/>
                                        <p:tgtEl>
                                          <p:spTgt spid="101385"/>
                                        </p:tgtEl>
                                        <p:attrNameLst>
                                          <p:attrName>ppt_y</p:attrName>
                                        </p:attrNameLst>
                                      </p:cBhvr>
                                      <p:to>
                                        <p:strVal val="(#ppt_y+0.4)"/>
                                      </p:to>
                                    </p:set>
                                    <p:anim from="(#ppt_y+0.4)" to="(#ppt_y)" calcmode="lin" valueType="num">
                                      <p:cBhvr>
                                        <p:cTn id="34" dur="1230" accel="100000" fill="hold">
                                          <p:stCondLst>
                                            <p:cond delay="770"/>
                                          </p:stCondLst>
                                        </p:cTn>
                                        <p:tgtEl>
                                          <p:spTgt spid="10138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3" grpId="0" bldLvl="0" animBg="1" autoUpdateAnimBg="0"/>
      <p:bldP spid="101384" grpId="0" autoUpdateAnimBg="0"/>
      <p:bldP spid="101385" grpId="0"/>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Text Box 3"/>
          <p:cNvSpPr txBox="1">
            <a:spLocks noChangeArrowheads="1"/>
          </p:cNvSpPr>
          <p:nvPr/>
        </p:nvSpPr>
        <p:spPr bwMode="auto">
          <a:xfrm>
            <a:off x="863600" y="267605"/>
            <a:ext cx="660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zh-CN" altLang="en-US" sz="2800" dirty="0">
                <a:effectLst>
                  <a:outerShdw blurRad="38100" dist="38100" dir="2700000" algn="tl">
                    <a:srgbClr val="C0C0C0"/>
                  </a:outerShdw>
                </a:effectLst>
                <a:latin typeface="Arial" panose="020B0604020202020204" pitchFamily="34" charset="0"/>
                <a:ea typeface="方正舒体" panose="02010601030101010101" pitchFamily="2" charset="-122"/>
              </a:rPr>
              <a:t>中国古代的科学技术成就</a:t>
            </a:r>
            <a:endParaRPr lang="zh-CN" altLang="en-US" sz="2800" dirty="0">
              <a:effectLst>
                <a:outerShdw blurRad="38100" dist="38100" dir="2700000" algn="tl">
                  <a:srgbClr val="C0C0C0"/>
                </a:outerShdw>
              </a:effectLst>
              <a:latin typeface="Arial" panose="020B0604020202020204" pitchFamily="34" charset="0"/>
              <a:ea typeface="方正舒体" panose="02010601030101010101" pitchFamily="2" charset="-122"/>
            </a:endParaRPr>
          </a:p>
        </p:txBody>
      </p:sp>
      <p:sp>
        <p:nvSpPr>
          <p:cNvPr id="39939" name="Text Box 4"/>
          <p:cNvSpPr txBox="1">
            <a:spLocks noChangeArrowheads="1"/>
          </p:cNvSpPr>
          <p:nvPr/>
        </p:nvSpPr>
        <p:spPr bwMode="auto">
          <a:xfrm>
            <a:off x="863418" y="1222692"/>
            <a:ext cx="6096000" cy="58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3200" b="1" dirty="0" smtClean="0">
                <a:solidFill>
                  <a:srgbClr val="7030A0"/>
                </a:solidFill>
                <a:latin typeface="Arial" panose="020B0604020202020204" pitchFamily="34" charset="0"/>
              </a:rPr>
              <a:t>（三）指南针的传播</a:t>
            </a:r>
            <a:endParaRPr lang="zh-CN" altLang="en-US" sz="3200" b="1" dirty="0">
              <a:solidFill>
                <a:srgbClr val="7030A0"/>
              </a:solidFill>
              <a:latin typeface="Arial" panose="020B0604020202020204" pitchFamily="34" charset="0"/>
            </a:endParaRPr>
          </a:p>
        </p:txBody>
      </p:sp>
      <p:sp>
        <p:nvSpPr>
          <p:cNvPr id="101386" name="Text Box 10"/>
          <p:cNvSpPr txBox="1">
            <a:spLocks noChangeArrowheads="1"/>
          </p:cNvSpPr>
          <p:nvPr/>
        </p:nvSpPr>
        <p:spPr bwMode="auto">
          <a:xfrm>
            <a:off x="863600" y="2005330"/>
            <a:ext cx="9956800"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800" b="1" dirty="0">
                <a:latin typeface="Arial" panose="020B0604020202020204" pitchFamily="34" charset="0"/>
              </a:rPr>
              <a:t>在</a:t>
            </a:r>
            <a:r>
              <a:rPr lang="en-US" altLang="zh-CN" sz="2800" b="1" dirty="0">
                <a:solidFill>
                  <a:srgbClr val="0000FF"/>
                </a:solidFill>
                <a:latin typeface="Arial" panose="020B0604020202020204" pitchFamily="34" charset="0"/>
              </a:rPr>
              <a:t>12</a:t>
            </a:r>
            <a:r>
              <a:rPr lang="zh-CN" altLang="en-US" sz="2800" b="1" dirty="0">
                <a:solidFill>
                  <a:srgbClr val="0000FF"/>
                </a:solidFill>
                <a:latin typeface="Arial" panose="020B0604020202020204" pitchFamily="34" charset="0"/>
              </a:rPr>
              <a:t>世纪末和</a:t>
            </a:r>
            <a:r>
              <a:rPr lang="en-US" altLang="zh-CN" sz="2800" b="1" dirty="0">
                <a:solidFill>
                  <a:srgbClr val="0000FF"/>
                </a:solidFill>
                <a:latin typeface="Arial" panose="020B0604020202020204" pitchFamily="34" charset="0"/>
              </a:rPr>
              <a:t>13</a:t>
            </a:r>
            <a:r>
              <a:rPr lang="zh-CN" altLang="en-US" sz="2800" b="1" dirty="0">
                <a:solidFill>
                  <a:srgbClr val="0000FF"/>
                </a:solidFill>
                <a:latin typeface="Arial" panose="020B0604020202020204" pitchFamily="34" charset="0"/>
              </a:rPr>
              <a:t>世纪初</a:t>
            </a:r>
            <a:r>
              <a:rPr lang="zh-CN" altLang="en-US" sz="2800" b="1" dirty="0">
                <a:latin typeface="Arial" panose="020B0604020202020204" pitchFamily="34" charset="0"/>
              </a:rPr>
              <a:t>由海路传入阿拉伯，然后传入欧洲。在地理发现中起了重要作用。</a:t>
            </a:r>
            <a:endParaRPr lang="zh-CN" altLang="en-US" sz="2800" b="1" dirty="0">
              <a:latin typeface="Arial" panose="020B0604020202020204" pitchFamily="34" charset="0"/>
            </a:endParaRPr>
          </a:p>
        </p:txBody>
      </p:sp>
      <p:pic>
        <p:nvPicPr>
          <p:cNvPr id="13314"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472" t="10581" r="4342" b="15293"/>
          <a:stretch>
            <a:fillRect/>
          </a:stretch>
        </p:blipFill>
        <p:spPr bwMode="auto">
          <a:xfrm>
            <a:off x="6020435" y="2737485"/>
            <a:ext cx="5266690" cy="3099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1386"/>
                                        </p:tgtEl>
                                        <p:attrNameLst>
                                          <p:attrName>style.visibility</p:attrName>
                                        </p:attrNameLst>
                                      </p:cBhvr>
                                      <p:to>
                                        <p:strVal val="visible"/>
                                      </p:to>
                                    </p:set>
                                    <p:animEffect transition="in" filter="slide(fromBottom)">
                                      <p:cBhvr>
                                        <p:cTn id="7" dur="500"/>
                                        <p:tgtEl>
                                          <p:spTgt spid="101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6" grpId="0" bldLvl="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ChangeArrowheads="1"/>
          </p:cNvSpPr>
          <p:nvPr/>
        </p:nvSpPr>
        <p:spPr bwMode="auto">
          <a:xfrm>
            <a:off x="290830" y="1256030"/>
            <a:ext cx="9777730" cy="1076325"/>
          </a:xfrm>
          <a:prstGeom prst="rect">
            <a:avLst/>
          </a:prstGeom>
          <a:noFill/>
          <a:ln>
            <a:noFill/>
          </a:ln>
          <a:effectLst/>
          <a:extLst>
            <a:ext uri="{909E8E84-426E-40DD-AFC4-6F175D3DCCD1}">
              <a14:hiddenFill xmlns:a14="http://schemas.microsoft.com/office/drawing/2010/main">
                <a:solidFill>
                  <a:srgbClr val="80008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indent="133350" eaLnBrk="1" hangingPunct="1"/>
            <a:r>
              <a:rPr lang="en-US" altLang="zh-CN" sz="3200" dirty="0">
                <a:latin typeface="黑体" panose="02010609060101010101" pitchFamily="49" charset="-122"/>
                <a:ea typeface="黑体" panose="02010609060101010101" pitchFamily="49" charset="-122"/>
              </a:rPr>
              <a:t>(1)</a:t>
            </a:r>
            <a:r>
              <a:rPr lang="zh-CN" altLang="en-US" sz="3200" dirty="0">
                <a:latin typeface="黑体" panose="02010609060101010101" pitchFamily="49" charset="-122"/>
                <a:ea typeface="黑体" panose="02010609060101010101" pitchFamily="49" charset="-122"/>
              </a:rPr>
              <a:t>应用于方向测定</a:t>
            </a:r>
            <a:r>
              <a:rPr lang="en-US" altLang="zh-CN" sz="3200" dirty="0">
                <a:latin typeface="黑体" panose="02010609060101010101" pitchFamily="49" charset="-122"/>
                <a:ea typeface="黑体" panose="02010609060101010101" pitchFamily="49" charset="-122"/>
              </a:rPr>
              <a:t>,</a:t>
            </a:r>
            <a:r>
              <a:rPr lang="zh-CN" altLang="en-US" sz="3200" dirty="0">
                <a:latin typeface="黑体" panose="02010609060101010101" pitchFamily="49" charset="-122"/>
                <a:ea typeface="黑体" panose="02010609060101010101" pitchFamily="49" charset="-122"/>
              </a:rPr>
              <a:t>对于军事实践和经济生活有着重要作用；</a:t>
            </a:r>
            <a:endParaRPr lang="zh-CN" altLang="en-US" sz="3200" dirty="0">
              <a:latin typeface="黑体" panose="02010609060101010101" pitchFamily="49" charset="-122"/>
              <a:ea typeface="黑体" panose="02010609060101010101" pitchFamily="49" charset="-122"/>
            </a:endParaRPr>
          </a:p>
        </p:txBody>
      </p:sp>
      <p:sp>
        <p:nvSpPr>
          <p:cNvPr id="102404" name="Rectangle 4"/>
          <p:cNvSpPr>
            <a:spLocks noChangeArrowheads="1"/>
          </p:cNvSpPr>
          <p:nvPr/>
        </p:nvSpPr>
        <p:spPr bwMode="auto">
          <a:xfrm>
            <a:off x="209550" y="3856990"/>
            <a:ext cx="7914005" cy="1568450"/>
          </a:xfrm>
          <a:prstGeom prst="rect">
            <a:avLst/>
          </a:prstGeom>
          <a:noFill/>
          <a:ln>
            <a:noFill/>
          </a:ln>
          <a:effectLst/>
          <a:extLst>
            <a:ext uri="{909E8E84-426E-40DD-AFC4-6F175D3DCCD1}">
              <a14:hiddenFill xmlns:a14="http://schemas.microsoft.com/office/drawing/2010/main">
                <a:solidFill>
                  <a:srgbClr val="80008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indent="133350" eaLnBrk="1" hangingPunct="1"/>
            <a:r>
              <a:rPr lang="zh-CN" altLang="en-US" sz="3200" dirty="0">
                <a:latin typeface="黑体" panose="02010609060101010101" pitchFamily="49" charset="-122"/>
                <a:ea typeface="黑体" panose="02010609060101010101" pitchFamily="49" charset="-122"/>
                <a:cs typeface="黑体" panose="02010609060101010101" pitchFamily="49" charset="-122"/>
              </a:rPr>
              <a:t>（</a:t>
            </a:r>
            <a:r>
              <a:rPr lang="en-US" altLang="zh-CN" sz="3200" dirty="0">
                <a:latin typeface="黑体" panose="02010609060101010101" pitchFamily="49" charset="-122"/>
                <a:ea typeface="黑体" panose="02010609060101010101" pitchFamily="49" charset="-122"/>
                <a:cs typeface="黑体" panose="02010609060101010101" pitchFamily="49" charset="-122"/>
              </a:rPr>
              <a:t>3</a:t>
            </a:r>
            <a:r>
              <a:rPr lang="zh-CN" altLang="en-US" sz="3200" dirty="0">
                <a:latin typeface="黑体" panose="02010609060101010101" pitchFamily="49" charset="-122"/>
                <a:ea typeface="黑体" panose="02010609060101010101" pitchFamily="49" charset="-122"/>
                <a:cs typeface="黑体" panose="02010609060101010101" pitchFamily="49" charset="-122"/>
              </a:rPr>
              <a:t>）为哥伦布发现美洲的航行和麦哲伦的环球航行</a:t>
            </a:r>
            <a:r>
              <a:rPr lang="en-US" altLang="zh-CN" sz="3200" dirty="0">
                <a:latin typeface="黑体" panose="02010609060101010101" pitchFamily="49" charset="-122"/>
                <a:ea typeface="黑体" panose="02010609060101010101" pitchFamily="49" charset="-122"/>
                <a:cs typeface="黑体" panose="02010609060101010101" pitchFamily="49" charset="-122"/>
              </a:rPr>
              <a:t>,</a:t>
            </a:r>
            <a:r>
              <a:rPr lang="zh-CN" altLang="en-US" sz="3200" dirty="0">
                <a:latin typeface="黑体" panose="02010609060101010101" pitchFamily="49" charset="-122"/>
                <a:ea typeface="黑体" panose="02010609060101010101" pitchFamily="49" charset="-122"/>
                <a:cs typeface="黑体" panose="02010609060101010101" pitchFamily="49" charset="-122"/>
              </a:rPr>
              <a:t>提供了技术保证，促进了世界文明的联系。</a:t>
            </a:r>
            <a:endParaRPr lang="zh-CN" altLang="en-US" sz="3200" dirty="0">
              <a:latin typeface="黑体" panose="02010609060101010101" pitchFamily="49" charset="-122"/>
              <a:ea typeface="黑体" panose="02010609060101010101" pitchFamily="49" charset="-122"/>
              <a:cs typeface="黑体" panose="02010609060101010101" pitchFamily="49" charset="-122"/>
            </a:endParaRPr>
          </a:p>
        </p:txBody>
      </p:sp>
      <p:sp>
        <p:nvSpPr>
          <p:cNvPr id="102405" name="Rectangle 5"/>
          <p:cNvSpPr>
            <a:spLocks noChangeArrowheads="1"/>
          </p:cNvSpPr>
          <p:nvPr/>
        </p:nvSpPr>
        <p:spPr bwMode="auto">
          <a:xfrm>
            <a:off x="290830" y="2493645"/>
            <a:ext cx="9598025" cy="1076325"/>
          </a:xfrm>
          <a:prstGeom prst="rect">
            <a:avLst/>
          </a:prstGeom>
          <a:noFill/>
          <a:ln>
            <a:noFill/>
          </a:ln>
          <a:effectLst/>
          <a:extLst>
            <a:ext uri="{909E8E84-426E-40DD-AFC4-6F175D3DCCD1}">
              <a14:hiddenFill xmlns:a14="http://schemas.microsoft.com/office/drawing/2010/main">
                <a:solidFill>
                  <a:srgbClr val="80008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3200" dirty="0">
                <a:latin typeface="黑体" panose="02010609060101010101" pitchFamily="49" charset="-122"/>
                <a:ea typeface="黑体" panose="02010609060101010101" pitchFamily="49" charset="-122"/>
              </a:rPr>
              <a:t> (2)</a:t>
            </a:r>
            <a:r>
              <a:rPr lang="zh-CN" altLang="en-US" sz="3200" dirty="0">
                <a:latin typeface="黑体" panose="02010609060101010101" pitchFamily="49" charset="-122"/>
                <a:ea typeface="黑体" panose="02010609060101010101" pitchFamily="49" charset="-122"/>
              </a:rPr>
              <a:t>对于航海事业的发展意义特别重大：为明代航海家郑和远航东非等地提供了条件；</a:t>
            </a:r>
            <a:endParaRPr lang="zh-CN" altLang="en-US" sz="3200" dirty="0">
              <a:latin typeface="黑体" panose="02010609060101010101" pitchFamily="49" charset="-122"/>
              <a:ea typeface="黑体" panose="02010609060101010101" pitchFamily="49" charset="-122"/>
            </a:endParaRPr>
          </a:p>
        </p:txBody>
      </p:sp>
      <p:sp>
        <p:nvSpPr>
          <p:cNvPr id="6" name="矩形 5"/>
          <p:cNvSpPr/>
          <p:nvPr/>
        </p:nvSpPr>
        <p:spPr>
          <a:xfrm>
            <a:off x="785092" y="517153"/>
            <a:ext cx="5490845" cy="583565"/>
          </a:xfrm>
          <a:prstGeom prst="rect">
            <a:avLst/>
          </a:prstGeom>
        </p:spPr>
        <p:txBody>
          <a:bodyPr wrap="none">
            <a:spAutoFit/>
          </a:bodyPr>
          <a:lstStyle/>
          <a:p>
            <a:r>
              <a:rPr lang="zh-CN" altLang="en-US" sz="3200" b="1" dirty="0" smtClean="0">
                <a:solidFill>
                  <a:srgbClr val="7030A0"/>
                </a:solidFill>
                <a:latin typeface="宋体" panose="02010600030101010101" pitchFamily="2" charset="-122"/>
                <a:ea typeface="宋体" panose="02010600030101010101" pitchFamily="2" charset="-122"/>
              </a:rPr>
              <a:t>（三）指南针</a:t>
            </a:r>
            <a:r>
              <a:rPr lang="zh-CN" altLang="en-US" sz="3200" b="1" dirty="0">
                <a:solidFill>
                  <a:srgbClr val="7030A0"/>
                </a:solidFill>
                <a:latin typeface="宋体" panose="02010600030101010101" pitchFamily="2" charset="-122"/>
                <a:ea typeface="宋体" panose="02010600030101010101" pitchFamily="2" charset="-122"/>
              </a:rPr>
              <a:t>的</a:t>
            </a:r>
            <a:r>
              <a:rPr lang="zh-CN" altLang="en-US" sz="3200" b="1" dirty="0" smtClean="0">
                <a:solidFill>
                  <a:srgbClr val="7030A0"/>
                </a:solidFill>
                <a:latin typeface="宋体" panose="02010600030101010101" pitchFamily="2" charset="-122"/>
                <a:ea typeface="宋体" panose="02010600030101010101" pitchFamily="2" charset="-122"/>
              </a:rPr>
              <a:t>运用及其意义</a:t>
            </a:r>
            <a:endParaRPr lang="zh-CN" altLang="en-US" sz="3200" dirty="0">
              <a:solidFill>
                <a:srgbClr val="7030A0"/>
              </a:solidFill>
              <a:latin typeface="宋体" panose="02010600030101010101" pitchFamily="2" charset="-122"/>
              <a:ea typeface="宋体" panose="02010600030101010101" pitchFamily="2" charset="-122"/>
            </a:endParaRPr>
          </a:p>
        </p:txBody>
      </p:sp>
      <p:pic>
        <p:nvPicPr>
          <p:cNvPr id="1433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20880000">
            <a:off x="8564880" y="1005205"/>
            <a:ext cx="3516630" cy="461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403">
                                            <p:txEl>
                                              <p:pRg st="0" end="0"/>
                                            </p:txEl>
                                          </p:spTgt>
                                        </p:tgtEl>
                                        <p:attrNameLst>
                                          <p:attrName>style.visibility</p:attrName>
                                        </p:attrNameLst>
                                      </p:cBhvr>
                                      <p:to>
                                        <p:strVal val="visible"/>
                                      </p:to>
                                    </p:set>
                                    <p:animEffect transition="in" filter="blinds(horizontal)">
                                      <p:cBhvr>
                                        <p:cTn id="12" dur="500"/>
                                        <p:tgtEl>
                                          <p:spTgt spid="10240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2405"/>
                                        </p:tgtEl>
                                        <p:attrNameLst>
                                          <p:attrName>style.visibility</p:attrName>
                                        </p:attrNameLst>
                                      </p:cBhvr>
                                      <p:to>
                                        <p:strVal val="visible"/>
                                      </p:to>
                                    </p:set>
                                    <p:animEffect transition="in" filter="blinds(horizontal)">
                                      <p:cBhvr>
                                        <p:cTn id="17" dur="500"/>
                                        <p:tgtEl>
                                          <p:spTgt spid="10240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2404">
                                            <p:txEl>
                                              <p:pRg st="0" end="0"/>
                                            </p:txEl>
                                          </p:spTgt>
                                        </p:tgtEl>
                                        <p:attrNameLst>
                                          <p:attrName>style.visibility</p:attrName>
                                        </p:attrNameLst>
                                      </p:cBhvr>
                                      <p:to>
                                        <p:strVal val="visible"/>
                                      </p:to>
                                    </p:set>
                                    <p:animEffect transition="in" filter="blinds(horizontal)">
                                      <p:cBhvr>
                                        <p:cTn id="22" dur="500"/>
                                        <p:tgtEl>
                                          <p:spTgt spid="1024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5" grpId="0" bldLvl="0" animBg="1" autoUpdateAnimBg="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a:xfrm>
            <a:off x="914400" y="1823720"/>
            <a:ext cx="10363200" cy="1876428"/>
          </a:xfrm>
        </p:spPr>
        <p:txBody>
          <a:bodyPr>
            <a:scene3d>
              <a:camera prst="orthographicFront"/>
              <a:lightRig rig="soft" dir="tl">
                <a:rot lat="0" lon="0" rev="0"/>
              </a:lightRig>
            </a:scene3d>
            <a:sp3d contourW="8890">
              <a:contourClr>
                <a:schemeClr val="accent3">
                  <a:shade val="55000"/>
                </a:schemeClr>
              </a:contourClr>
            </a:sp3d>
          </a:bodyPr>
          <a:p>
            <a:r>
              <a:rPr lang="zh-CN" altLang="en-US">
                <a:solidFill>
                  <a:schemeClr val="accent1"/>
                </a:solidFill>
                <a:effectLst>
                  <a:outerShdw blurRad="38100" dist="25400" dir="5400000" algn="ctr" rotWithShape="0">
                    <a:srgbClr val="6E747A">
                      <a:alpha val="43000"/>
                    </a:srgbClr>
                  </a:outerShdw>
                </a:effectLst>
              </a:rPr>
              <a:t> </a:t>
            </a:r>
            <a:r>
              <a:rPr lang="zh-CN" altLang="en-US">
                <a:ln w="15875" cmpd="sng">
                  <a:solidFill>
                    <a:sysClr val="windowText" lastClr="000000"/>
                  </a:solidFill>
                  <a:prstDash val="solid"/>
                </a:ln>
                <a:solidFill>
                  <a:schemeClr val="tx1"/>
                </a:solidFill>
                <a:effectLst>
                  <a:outerShdw blurRad="38100" dist="25400" dir="5400000" algn="ctr" rotWithShape="0">
                    <a:srgbClr val="6E747A">
                      <a:alpha val="43000"/>
                    </a:srgbClr>
                  </a:outerShdw>
                </a:effectLst>
              </a:rPr>
              <a:t>S+2KNO</a:t>
            </a:r>
            <a:r>
              <a:rPr lang="zh-CN" altLang="en-US" baseline="-25000">
                <a:ln w="15875" cmpd="sng">
                  <a:solidFill>
                    <a:sysClr val="windowText" lastClr="000000"/>
                  </a:solidFill>
                  <a:prstDash val="solid"/>
                </a:ln>
                <a:solidFill>
                  <a:schemeClr val="tx1"/>
                </a:solidFill>
                <a:effectLst>
                  <a:outerShdw blurRad="38100" dist="25400" dir="5400000" algn="ctr" rotWithShape="0">
                    <a:srgbClr val="6E747A">
                      <a:alpha val="43000"/>
                    </a:srgbClr>
                  </a:outerShdw>
                </a:effectLst>
              </a:rPr>
              <a:t>3</a:t>
            </a:r>
            <a:r>
              <a:rPr lang="zh-CN" altLang="en-US">
                <a:ln w="15875" cmpd="sng">
                  <a:solidFill>
                    <a:sysClr val="windowText" lastClr="000000"/>
                  </a:solidFill>
                  <a:prstDash val="solid"/>
                </a:ln>
                <a:solidFill>
                  <a:schemeClr val="tx1"/>
                </a:solidFill>
                <a:effectLst>
                  <a:outerShdw blurRad="38100" dist="25400" dir="5400000" algn="ctr" rotWithShape="0">
                    <a:srgbClr val="6E747A">
                      <a:alpha val="43000"/>
                    </a:srgbClr>
                  </a:outerShdw>
                </a:effectLst>
              </a:rPr>
              <a:t>+3C→K</a:t>
            </a:r>
            <a:r>
              <a:rPr lang="zh-CN" altLang="en-US" baseline="-25000">
                <a:ln w="15875" cmpd="sng">
                  <a:solidFill>
                    <a:sysClr val="windowText" lastClr="000000"/>
                  </a:solidFill>
                  <a:prstDash val="solid"/>
                </a:ln>
                <a:solidFill>
                  <a:schemeClr val="tx1"/>
                </a:solidFill>
                <a:effectLst>
                  <a:outerShdw blurRad="38100" dist="25400" dir="5400000" algn="ctr" rotWithShape="0">
                    <a:srgbClr val="6E747A">
                      <a:alpha val="43000"/>
                    </a:srgbClr>
                  </a:outerShdw>
                </a:effectLst>
              </a:rPr>
              <a:t>2</a:t>
            </a:r>
            <a:r>
              <a:rPr lang="zh-CN" altLang="en-US">
                <a:ln w="15875" cmpd="sng">
                  <a:solidFill>
                    <a:sysClr val="windowText" lastClr="000000"/>
                  </a:solidFill>
                  <a:prstDash val="solid"/>
                </a:ln>
                <a:solidFill>
                  <a:schemeClr val="tx1"/>
                </a:solidFill>
                <a:effectLst>
                  <a:outerShdw blurRad="38100" dist="25400" dir="5400000" algn="ctr" rotWithShape="0">
                    <a:srgbClr val="6E747A">
                      <a:alpha val="43000"/>
                    </a:srgbClr>
                  </a:outerShdw>
                </a:effectLst>
              </a:rPr>
              <a:t>S+N</a:t>
            </a:r>
            <a:r>
              <a:rPr lang="zh-CN" altLang="en-US" baseline="-25000">
                <a:ln w="15875" cmpd="sng">
                  <a:solidFill>
                    <a:sysClr val="windowText" lastClr="000000"/>
                  </a:solidFill>
                  <a:prstDash val="solid"/>
                </a:ln>
                <a:solidFill>
                  <a:schemeClr val="tx1"/>
                </a:solidFill>
                <a:effectLst>
                  <a:outerShdw blurRad="38100" dist="25400" dir="5400000" algn="ctr" rotWithShape="0">
                    <a:srgbClr val="6E747A">
                      <a:alpha val="43000"/>
                    </a:srgbClr>
                  </a:outerShdw>
                </a:effectLst>
              </a:rPr>
              <a:t>2</a:t>
            </a:r>
            <a:r>
              <a:rPr lang="zh-CN" altLang="en-US">
                <a:ln w="15875" cmpd="sng">
                  <a:solidFill>
                    <a:sysClr val="windowText" lastClr="000000"/>
                  </a:solidFill>
                  <a:prstDash val="solid"/>
                </a:ln>
                <a:solidFill>
                  <a:schemeClr val="tx1"/>
                </a:solidFill>
                <a:effectLst>
                  <a:outerShdw blurRad="38100" dist="25400" dir="5400000" algn="ctr" rotWithShape="0">
                    <a:srgbClr val="6E747A">
                      <a:alpha val="43000"/>
                    </a:srgbClr>
                  </a:outerShdw>
                </a:effectLst>
              </a:rPr>
              <a:t>↑+3CO</a:t>
            </a:r>
            <a:r>
              <a:rPr lang="zh-CN" altLang="en-US" baseline="-25000">
                <a:ln w="15875" cmpd="sng">
                  <a:solidFill>
                    <a:sysClr val="windowText" lastClr="000000"/>
                  </a:solidFill>
                  <a:prstDash val="solid"/>
                </a:ln>
                <a:solidFill>
                  <a:schemeClr val="tx1"/>
                </a:solidFill>
                <a:effectLst>
                  <a:outerShdw blurRad="38100" dist="25400" dir="5400000" algn="ctr" rotWithShape="0">
                    <a:srgbClr val="6E747A">
                      <a:alpha val="43000"/>
                    </a:srgbClr>
                  </a:outerShdw>
                </a:effectLst>
              </a:rPr>
              <a:t>2</a:t>
            </a:r>
            <a:r>
              <a:rPr lang="zh-CN" altLang="en-US">
                <a:ln w="15875" cmpd="sng">
                  <a:solidFill>
                    <a:sysClr val="windowText" lastClr="000000"/>
                  </a:solidFill>
                  <a:prstDash val="solid"/>
                </a:ln>
                <a:solidFill>
                  <a:schemeClr val="tx1"/>
                </a:solidFill>
                <a:effectLst>
                  <a:outerShdw blurRad="38100" dist="25400" dir="5400000" algn="ctr" rotWithShape="0">
                    <a:srgbClr val="6E747A">
                      <a:alpha val="43000"/>
                    </a:srgbClr>
                  </a:outerShdw>
                </a:effectLst>
              </a:rPr>
              <a:t>↑</a:t>
            </a:r>
            <a:endParaRPr lang="zh-CN" altLang="en-US">
              <a:ln w="15875" cmpd="sng">
                <a:solidFill>
                  <a:sysClr val="windowText" lastClr="000000"/>
                </a:solidFill>
                <a:prstDash val="solid"/>
              </a:ln>
              <a:solidFill>
                <a:schemeClr val="tx1"/>
              </a:solidFill>
              <a:effectLst>
                <a:outerShdw blurRad="38100" dist="25400" dir="5400000" algn="ctr" rotWithShape="0">
                  <a:srgbClr val="6E747A">
                    <a:alpha val="43000"/>
                  </a:srgbClr>
                </a:outerShdw>
              </a:effectLst>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E:\PPT改稿\中国风\c435cec1e1340809329c78bb67e4dc0a8e9669b35248e-bNjTHP_fw658.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54407" y="756601"/>
            <a:ext cx="5334001" cy="5505450"/>
          </a:xfrm>
          <a:prstGeom prst="rect">
            <a:avLst/>
          </a:prstGeom>
          <a:noFill/>
          <a:extLst>
            <a:ext uri="{909E8E84-426E-40DD-AFC4-6F175D3DCCD1}">
              <a14:hiddenFill xmlns:a14="http://schemas.microsoft.com/office/drawing/2010/main">
                <a:solidFill>
                  <a:srgbClr val="FFFFFF"/>
                </a:solidFill>
              </a14:hiddenFill>
            </a:ext>
          </a:extLst>
        </p:spPr>
      </p:pic>
      <p:pic>
        <p:nvPicPr>
          <p:cNvPr id="30" name="图片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84" y="1838803"/>
            <a:ext cx="5339080" cy="3185942"/>
          </a:xfrm>
          <a:prstGeom prst="rect">
            <a:avLst/>
          </a:prstGeom>
          <a:effectLst>
            <a:outerShdw blurRad="50800" dist="38100" dir="2700000" algn="tl" rotWithShape="0">
              <a:prstClr val="black">
                <a:alpha val="40000"/>
              </a:prstClr>
            </a:outerShdw>
          </a:effectLst>
        </p:spPr>
      </p:pic>
      <p:sp>
        <p:nvSpPr>
          <p:cNvPr id="31" name="TextBox 30"/>
          <p:cNvSpPr txBox="1"/>
          <p:nvPr/>
        </p:nvSpPr>
        <p:spPr>
          <a:xfrm>
            <a:off x="4667720" y="1140160"/>
            <a:ext cx="2736647" cy="3154710"/>
          </a:xfrm>
          <a:prstGeom prst="rect">
            <a:avLst/>
          </a:prstGeom>
          <a:noFill/>
        </p:spPr>
        <p:txBody>
          <a:bodyPr wrap="none" rtlCol="0">
            <a:spAutoFit/>
          </a:bodyPr>
          <a:lstStyle/>
          <a:p>
            <a:r>
              <a:rPr lang="zh-CN" altLang="en-US" sz="19900" dirty="0">
                <a:solidFill>
                  <a:schemeClr val="bg2">
                    <a:lumMod val="25000"/>
                  </a:schemeClr>
                </a:solidFill>
                <a:latin typeface="隶书" panose="02010509060101010101" pitchFamily="49" charset="-122"/>
                <a:ea typeface="隶书" panose="02010509060101010101" pitchFamily="49" charset="-122"/>
              </a:rPr>
              <a:t>叁</a:t>
            </a:r>
            <a:endParaRPr lang="zh-CN" altLang="en-US" sz="19900" dirty="0">
              <a:solidFill>
                <a:schemeClr val="bg2">
                  <a:lumMod val="25000"/>
                </a:schemeClr>
              </a:solidFill>
              <a:latin typeface="隶书" panose="02010509060101010101" pitchFamily="49" charset="-122"/>
              <a:ea typeface="隶书" panose="02010509060101010101" pitchFamily="49" charset="-122"/>
            </a:endParaRPr>
          </a:p>
        </p:txBody>
      </p:sp>
      <p:sp>
        <p:nvSpPr>
          <p:cNvPr id="32" name="TextBox 31"/>
          <p:cNvSpPr txBox="1"/>
          <p:nvPr/>
        </p:nvSpPr>
        <p:spPr>
          <a:xfrm>
            <a:off x="3245741" y="4477450"/>
            <a:ext cx="5669280" cy="922020"/>
          </a:xfrm>
          <a:prstGeom prst="rect">
            <a:avLst/>
          </a:prstGeom>
          <a:noFill/>
        </p:spPr>
        <p:txBody>
          <a:bodyPr wrap="none" rtlCol="0">
            <a:spAutoFit/>
          </a:bodyPr>
          <a:lstStyle/>
          <a:p>
            <a:pPr algn="ctr"/>
            <a:r>
              <a:rPr lang="zh-CN" altLang="en-US" sz="5400" dirty="0" smtClean="0">
                <a:solidFill>
                  <a:schemeClr val="tx2">
                    <a:lumMod val="90000"/>
                    <a:lumOff val="10000"/>
                  </a:schemeClr>
                </a:solidFill>
                <a:latin typeface="隶书" panose="02010509060101010101" pitchFamily="49" charset="-122"/>
                <a:ea typeface="隶书" panose="02010509060101010101" pitchFamily="49" charset="-122"/>
              </a:rPr>
              <a:t>火药的发明与使用</a:t>
            </a:r>
            <a:endParaRPr lang="zh-CN" altLang="en-US" sz="5400" dirty="0" smtClean="0">
              <a:solidFill>
                <a:schemeClr val="tx2">
                  <a:lumMod val="90000"/>
                  <a:lumOff val="10000"/>
                </a:schemeClr>
              </a:solidFill>
              <a:latin typeface="隶书" panose="02010509060101010101" pitchFamily="49" charset="-122"/>
              <a:ea typeface="隶书"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Text Box 3"/>
          <p:cNvSpPr txBox="1">
            <a:spLocks noChangeArrowheads="1"/>
          </p:cNvSpPr>
          <p:nvPr/>
        </p:nvSpPr>
        <p:spPr bwMode="auto">
          <a:xfrm>
            <a:off x="885371" y="259557"/>
            <a:ext cx="660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zh-CN" altLang="en-US" sz="2800" dirty="0">
                <a:effectLst>
                  <a:outerShdw blurRad="38100" dist="38100" dir="2700000" algn="tl">
                    <a:srgbClr val="C0C0C0"/>
                  </a:outerShdw>
                </a:effectLst>
                <a:latin typeface="Arial" panose="020B0604020202020204" pitchFamily="34" charset="0"/>
                <a:ea typeface="方正舒体" panose="02010601030101010101" pitchFamily="2" charset="-122"/>
              </a:rPr>
              <a:t>中国古代的科学技术成就</a:t>
            </a:r>
            <a:endParaRPr lang="zh-CN" altLang="en-US" sz="2800" dirty="0">
              <a:effectLst>
                <a:outerShdw blurRad="38100" dist="38100" dir="2700000" algn="tl">
                  <a:srgbClr val="C0C0C0"/>
                </a:outerShdw>
              </a:effectLst>
              <a:latin typeface="Arial" panose="020B0604020202020204" pitchFamily="34" charset="0"/>
              <a:ea typeface="方正舒体" panose="02010601030101010101" pitchFamily="2" charset="-122"/>
            </a:endParaRPr>
          </a:p>
        </p:txBody>
      </p:sp>
      <p:sp>
        <p:nvSpPr>
          <p:cNvPr id="41987" name="Text Box 4"/>
          <p:cNvSpPr txBox="1">
            <a:spLocks noChangeArrowheads="1"/>
          </p:cNvSpPr>
          <p:nvPr/>
        </p:nvSpPr>
        <p:spPr bwMode="auto">
          <a:xfrm>
            <a:off x="759641" y="920638"/>
            <a:ext cx="5384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3600" b="1" dirty="0" smtClean="0">
                <a:solidFill>
                  <a:schemeClr val="tx2">
                    <a:lumMod val="90000"/>
                    <a:lumOff val="10000"/>
                  </a:schemeClr>
                </a:solidFill>
                <a:latin typeface="Arial" panose="020B0604020202020204" pitchFamily="34" charset="0"/>
              </a:rPr>
              <a:t>三、火药</a:t>
            </a:r>
            <a:r>
              <a:rPr lang="zh-CN" altLang="en-US" sz="3600" b="1" dirty="0">
                <a:solidFill>
                  <a:schemeClr val="tx2">
                    <a:lumMod val="90000"/>
                    <a:lumOff val="10000"/>
                  </a:schemeClr>
                </a:solidFill>
                <a:latin typeface="Arial" panose="020B0604020202020204" pitchFamily="34" charset="0"/>
              </a:rPr>
              <a:t>的发明和使用</a:t>
            </a:r>
            <a:endParaRPr lang="zh-CN" altLang="en-US" sz="3600" b="1" dirty="0">
              <a:solidFill>
                <a:schemeClr val="tx2">
                  <a:lumMod val="90000"/>
                  <a:lumOff val="10000"/>
                </a:schemeClr>
              </a:solidFill>
              <a:latin typeface="Arial" panose="020B0604020202020204" pitchFamily="34" charset="0"/>
            </a:endParaRPr>
          </a:p>
        </p:txBody>
      </p:sp>
      <p:sp>
        <p:nvSpPr>
          <p:cNvPr id="109573" name="Text Box 5"/>
          <p:cNvSpPr txBox="1">
            <a:spLocks noChangeArrowheads="1"/>
          </p:cNvSpPr>
          <p:nvPr/>
        </p:nvSpPr>
        <p:spPr bwMode="auto">
          <a:xfrm>
            <a:off x="203200" y="1905000"/>
            <a:ext cx="5588000" cy="3538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l" eaLnBrk="1" hangingPunct="1">
              <a:spcBef>
                <a:spcPct val="50000"/>
              </a:spcBef>
            </a:pPr>
            <a:r>
              <a:rPr lang="en-US" altLang="zh-CN" sz="2800" b="1">
                <a:latin typeface="Arial" panose="020B0604020202020204" pitchFamily="34" charset="0"/>
              </a:rPr>
              <a:t>       </a:t>
            </a:r>
            <a:r>
              <a:rPr lang="zh-CN" altLang="en-US" sz="2800" b="1">
                <a:latin typeface="Arial" panose="020B0604020202020204" pitchFamily="34" charset="0"/>
              </a:rPr>
              <a:t>火药的发明，与古人</a:t>
            </a:r>
            <a:r>
              <a:rPr lang="zh-CN" altLang="en-US" sz="2800" b="1">
                <a:solidFill>
                  <a:srgbClr val="FF0000"/>
                </a:solidFill>
                <a:latin typeface="Arial" panose="020B0604020202020204" pitchFamily="34" charset="0"/>
              </a:rPr>
              <a:t>炼丹制药</a:t>
            </a:r>
            <a:r>
              <a:rPr lang="zh-CN" altLang="en-US" sz="2800" b="1">
                <a:latin typeface="Arial" panose="020B0604020202020204" pitchFamily="34" charset="0"/>
              </a:rPr>
              <a:t>的长期实践有关。</a:t>
            </a:r>
            <a:endParaRPr lang="zh-CN" altLang="en-US" sz="2800" b="1">
              <a:latin typeface="Arial" panose="020B0604020202020204" pitchFamily="34" charset="0"/>
            </a:endParaRPr>
          </a:p>
          <a:p>
            <a:pPr algn="l" eaLnBrk="1" hangingPunct="1">
              <a:spcBef>
                <a:spcPct val="50000"/>
              </a:spcBef>
            </a:pPr>
            <a:r>
              <a:rPr lang="zh-CN" altLang="en-US" sz="2800" b="1">
                <a:latin typeface="Arial" panose="020B0604020202020204" pitchFamily="34" charset="0"/>
              </a:rPr>
              <a:t>       </a:t>
            </a:r>
            <a:r>
              <a:rPr lang="zh-CN" altLang="en-US" sz="2800" b="1">
                <a:latin typeface="Times New Roman" panose="02020603050405020304" pitchFamily="18" charset="0"/>
                <a:sym typeface="+mn-ea"/>
              </a:rPr>
              <a:t>在炼制“仙丹”的过程中，炼丹家发现硫磺、木炭和硝石按一定比例混合在一起加热极易燃烧和爆炸，从而</a:t>
            </a:r>
            <a:r>
              <a:rPr lang="zh-CN" altLang="en-US" sz="2800" b="1">
                <a:solidFill>
                  <a:srgbClr val="FF0000"/>
                </a:solidFill>
                <a:latin typeface="Times New Roman" panose="02020603050405020304" pitchFamily="18" charset="0"/>
                <a:sym typeface="+mn-ea"/>
              </a:rPr>
              <a:t>“无意”</a:t>
            </a:r>
            <a:r>
              <a:rPr lang="zh-CN" altLang="en-US" sz="2800" b="1">
                <a:latin typeface="Times New Roman" panose="02020603050405020304" pitchFamily="18" charset="0"/>
                <a:sym typeface="+mn-ea"/>
              </a:rPr>
              <a:t>地发明了火药。</a:t>
            </a:r>
            <a:endParaRPr lang="zh-CN" altLang="en-US" sz="2800" b="1">
              <a:latin typeface="Times New Roman" panose="02020603050405020304" pitchFamily="18" charset="0"/>
            </a:endParaRPr>
          </a:p>
          <a:p>
            <a:pPr eaLnBrk="1" hangingPunct="1">
              <a:spcBef>
                <a:spcPct val="50000"/>
              </a:spcBef>
            </a:pPr>
            <a:r>
              <a:rPr lang="zh-CN" altLang="en-US" sz="2800" b="1">
                <a:latin typeface="Arial" panose="020B0604020202020204" pitchFamily="34" charset="0"/>
              </a:rPr>
              <a:t>       </a:t>
            </a:r>
            <a:endParaRPr lang="zh-CN" altLang="en-US" sz="2800" b="1">
              <a:latin typeface="Arial" panose="020B0604020202020204" pitchFamily="34" charset="0"/>
            </a:endParaRPr>
          </a:p>
        </p:txBody>
      </p:sp>
      <p:pic>
        <p:nvPicPr>
          <p:cNvPr id="2" name="图片 1" descr="000"/>
          <p:cNvPicPr>
            <a:picLocks noChangeAspect="1"/>
          </p:cNvPicPr>
          <p:nvPr/>
        </p:nvPicPr>
        <p:blipFill>
          <a:blip r:embed="rId1"/>
          <a:srcRect l="68371" t="6785" r="3479" b="57564"/>
          <a:stretch>
            <a:fillRect/>
          </a:stretch>
        </p:blipFill>
        <p:spPr>
          <a:xfrm>
            <a:off x="6607175" y="920750"/>
            <a:ext cx="4592955" cy="4971415"/>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500" fill="hold">
                                          <p:stCondLst>
                                            <p:cond delay="0"/>
                                          </p:stCondLst>
                                        </p:cTn>
                                        <p:tgtEl>
                                          <p:spTgt spid="41987"/>
                                        </p:tgtEl>
                                        <p:attrNameLst>
                                          <p:attrName>style.visibility</p:attrName>
                                        </p:attrNameLst>
                                      </p:cBhvr>
                                      <p:to>
                                        <p:strVal val="visible"/>
                                      </p:to>
                                    </p:set>
                                    <p:animEffect transition="in" filter="box(in)">
                                      <p:cBhvr>
                                        <p:cTn id="7" dur="500"/>
                                        <p:tgtEl>
                                          <p:spTgt spid="4198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9573"/>
                                        </p:tgtEl>
                                        <p:attrNameLst>
                                          <p:attrName>style.visibility</p:attrName>
                                        </p:attrNameLst>
                                      </p:cBhvr>
                                      <p:to>
                                        <p:strVal val="visible"/>
                                      </p:to>
                                    </p:set>
                                    <p:animEffect transition="in" filter="wipe(down)">
                                      <p:cBhvr>
                                        <p:cTn id="17" dur="500"/>
                                        <p:tgtEl>
                                          <p:spTgt spid="109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109573"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566057" y="1755504"/>
            <a:ext cx="9721849" cy="3969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800" b="1" dirty="0">
                <a:solidFill>
                  <a:srgbClr val="990033"/>
                </a:solidFill>
                <a:latin typeface="华文仿宋" panose="02010600040101010101" pitchFamily="2" charset="-122"/>
                <a:ea typeface="华文仿宋" panose="02010600040101010101" pitchFamily="2" charset="-122"/>
              </a:rPr>
              <a:t>商    周：</a:t>
            </a:r>
            <a:r>
              <a:rPr lang="zh-CN" altLang="en-US" sz="2800" b="1" dirty="0">
                <a:latin typeface="Arial" panose="020B0604020202020204" pitchFamily="34" charset="0"/>
                <a:ea typeface="华文仿宋" panose="02010600040101010101" pitchFamily="2" charset="-122"/>
              </a:rPr>
              <a:t> 冶金广泛使用木炭。</a:t>
            </a:r>
            <a:endParaRPr lang="zh-CN" altLang="en-US" sz="2800" b="1" dirty="0">
              <a:latin typeface="Arial" panose="020B0604020202020204" pitchFamily="34" charset="0"/>
              <a:ea typeface="华文仿宋" panose="02010600040101010101" pitchFamily="2" charset="-122"/>
            </a:endParaRPr>
          </a:p>
          <a:p>
            <a:pPr eaLnBrk="1" hangingPunct="1">
              <a:spcBef>
                <a:spcPct val="50000"/>
              </a:spcBef>
            </a:pPr>
            <a:r>
              <a:rPr lang="zh-CN" altLang="en-US" sz="2800" b="1" dirty="0">
                <a:solidFill>
                  <a:srgbClr val="990033"/>
                </a:solidFill>
                <a:latin typeface="Arial" panose="020B0604020202020204" pitchFamily="34" charset="0"/>
                <a:ea typeface="华文仿宋" panose="02010600040101010101" pitchFamily="2" charset="-122"/>
              </a:rPr>
              <a:t>春秋战国：</a:t>
            </a:r>
            <a:r>
              <a:rPr lang="zh-CN" altLang="en-US" sz="2800" b="1" dirty="0">
                <a:latin typeface="Arial" panose="020B0604020202020204" pitchFamily="34" charset="0"/>
                <a:ea typeface="华文仿宋" panose="02010600040101010101" pitchFamily="2" charset="-122"/>
              </a:rPr>
              <a:t>熟知制作火药的原料硫磺、硝石</a:t>
            </a:r>
            <a:endParaRPr lang="zh-CN" altLang="en-US" sz="2800" b="1" dirty="0">
              <a:latin typeface="Arial" panose="020B0604020202020204" pitchFamily="34" charset="0"/>
              <a:ea typeface="华文仿宋" panose="02010600040101010101" pitchFamily="2" charset="-122"/>
            </a:endParaRPr>
          </a:p>
          <a:p>
            <a:pPr eaLnBrk="1" hangingPunct="1">
              <a:spcBef>
                <a:spcPct val="50000"/>
              </a:spcBef>
            </a:pPr>
            <a:r>
              <a:rPr lang="zh-CN" altLang="en-US" sz="2800" b="1" dirty="0">
                <a:solidFill>
                  <a:srgbClr val="990033"/>
                </a:solidFill>
                <a:latin typeface="Arial" panose="020B0604020202020204" pitchFamily="34" charset="0"/>
                <a:ea typeface="华文仿宋" panose="02010600040101010101" pitchFamily="2" charset="-122"/>
              </a:rPr>
              <a:t>汉    </a:t>
            </a:r>
            <a:r>
              <a:rPr lang="zh-CN" altLang="en-US" sz="2800" b="1" dirty="0" smtClean="0">
                <a:solidFill>
                  <a:srgbClr val="990033"/>
                </a:solidFill>
                <a:latin typeface="Arial" panose="020B0604020202020204" pitchFamily="34" charset="0"/>
                <a:ea typeface="华文仿宋" panose="02010600040101010101" pitchFamily="2" charset="-122"/>
              </a:rPr>
              <a:t>代</a:t>
            </a:r>
            <a:r>
              <a:rPr lang="zh-CN" altLang="en-US" sz="2800" b="1" dirty="0">
                <a:solidFill>
                  <a:srgbClr val="990033"/>
                </a:solidFill>
                <a:latin typeface="Arial" panose="020B0604020202020204" pitchFamily="34" charset="0"/>
                <a:ea typeface="华文仿宋" panose="02010600040101010101" pitchFamily="2" charset="-122"/>
              </a:rPr>
              <a:t>：</a:t>
            </a:r>
            <a:r>
              <a:rPr lang="zh-CN" altLang="en-US" sz="2800" b="1" dirty="0">
                <a:latin typeface="Arial" panose="020B0604020202020204" pitchFamily="34" charset="0"/>
                <a:ea typeface="华文仿宋" panose="02010600040101010101" pitchFamily="2" charset="-122"/>
              </a:rPr>
              <a:t>硫磺、硝石都被列为重要</a:t>
            </a:r>
            <a:r>
              <a:rPr lang="zh-CN" altLang="en-US" sz="2800" b="1" dirty="0" smtClean="0">
                <a:latin typeface="Arial" panose="020B0604020202020204" pitchFamily="34" charset="0"/>
                <a:ea typeface="华文仿宋" panose="02010600040101010101" pitchFamily="2" charset="-122"/>
              </a:rPr>
              <a:t>的药材，认识炭、硫、硝        三种物质性能</a:t>
            </a:r>
            <a:endParaRPr lang="zh-CN" altLang="en-US" sz="2800" b="1" dirty="0" smtClean="0">
              <a:latin typeface="Arial" panose="020B0604020202020204" pitchFamily="34" charset="0"/>
              <a:ea typeface="华文仿宋" panose="02010600040101010101" pitchFamily="2" charset="-122"/>
            </a:endParaRPr>
          </a:p>
          <a:p>
            <a:pPr>
              <a:spcBef>
                <a:spcPct val="50000"/>
              </a:spcBef>
            </a:pPr>
            <a:r>
              <a:rPr lang="zh-CN" altLang="en-US" sz="2800" b="1" dirty="0" smtClean="0">
                <a:solidFill>
                  <a:srgbClr val="990033"/>
                </a:solidFill>
                <a:latin typeface="Arial" panose="020B0604020202020204" pitchFamily="34" charset="0"/>
                <a:ea typeface="华文仿宋" panose="02010600040101010101" pitchFamily="2" charset="-122"/>
              </a:rPr>
              <a:t>东    </a:t>
            </a:r>
            <a:r>
              <a:rPr lang="zh-CN" altLang="en-US" sz="2800" b="1" dirty="0">
                <a:solidFill>
                  <a:srgbClr val="990033"/>
                </a:solidFill>
                <a:latin typeface="Arial" panose="020B0604020202020204" pitchFamily="34" charset="0"/>
                <a:ea typeface="华文仿宋" panose="02010600040101010101" pitchFamily="2" charset="-122"/>
              </a:rPr>
              <a:t>晋：</a:t>
            </a:r>
            <a:r>
              <a:rPr lang="zh-CN" altLang="en-US" sz="2800" b="1" dirty="0">
                <a:solidFill>
                  <a:schemeClr val="bg2">
                    <a:lumMod val="50000"/>
                  </a:schemeClr>
                </a:solidFill>
                <a:latin typeface="黑体" panose="02010609060101010101" pitchFamily="49" charset="-122"/>
                <a:ea typeface="黑体" panose="02010609060101010101" pitchFamily="49" charset="-122"/>
              </a:rPr>
              <a:t>葛洪《抱朴子</a:t>
            </a:r>
            <a:r>
              <a:rPr lang="en-US" altLang="zh-CN" sz="2800" b="1" dirty="0">
                <a:solidFill>
                  <a:schemeClr val="bg2">
                    <a:lumMod val="50000"/>
                  </a:schemeClr>
                </a:solidFill>
                <a:latin typeface="黑体" panose="02010609060101010101" pitchFamily="49" charset="-122"/>
                <a:ea typeface="黑体" panose="02010609060101010101" pitchFamily="49" charset="-122"/>
              </a:rPr>
              <a:t>·</a:t>
            </a:r>
            <a:r>
              <a:rPr lang="zh-CN" altLang="en-US" sz="2800" b="1" dirty="0">
                <a:solidFill>
                  <a:schemeClr val="bg2">
                    <a:lumMod val="50000"/>
                  </a:schemeClr>
                </a:solidFill>
                <a:latin typeface="黑体" panose="02010609060101010101" pitchFamily="49" charset="-122"/>
                <a:ea typeface="黑体" panose="02010609060101010101" pitchFamily="49" charset="-122"/>
              </a:rPr>
              <a:t>仙药》</a:t>
            </a:r>
            <a:r>
              <a:rPr lang="zh-CN" altLang="en-US" sz="2800" b="1" dirty="0" smtClean="0">
                <a:latin typeface="Arial" panose="020B0604020202020204" pitchFamily="34" charset="0"/>
                <a:ea typeface="华文仿宋" panose="02010600040101010101" pitchFamily="2" charset="-122"/>
              </a:rPr>
              <a:t>提到</a:t>
            </a:r>
            <a:r>
              <a:rPr lang="zh-CN" altLang="en-US" sz="2800" b="1" dirty="0">
                <a:latin typeface="Arial" panose="020B0604020202020204" pitchFamily="34" charset="0"/>
                <a:ea typeface="华文仿宋" panose="02010600040101010101" pitchFamily="2" charset="-122"/>
              </a:rPr>
              <a:t>“火药”</a:t>
            </a:r>
            <a:r>
              <a:rPr lang="zh-CN" altLang="en-US" sz="2800" b="1" dirty="0" smtClean="0">
                <a:latin typeface="Arial" panose="020B0604020202020204" pitchFamily="34" charset="0"/>
                <a:ea typeface="华文仿宋" panose="02010600040101010101" pitchFamily="2" charset="-122"/>
              </a:rPr>
              <a:t>。</a:t>
            </a:r>
            <a:endParaRPr lang="en-US" altLang="zh-CN" sz="2800" b="1" dirty="0" smtClean="0">
              <a:latin typeface="Arial" panose="020B0604020202020204" pitchFamily="34" charset="0"/>
              <a:ea typeface="华文仿宋" panose="02010600040101010101" pitchFamily="2" charset="-122"/>
            </a:endParaRPr>
          </a:p>
          <a:p>
            <a:pPr>
              <a:spcBef>
                <a:spcPct val="50000"/>
              </a:spcBef>
            </a:pPr>
            <a:r>
              <a:rPr lang="zh-CN" altLang="en-US" sz="2800" b="1" dirty="0" smtClean="0">
                <a:solidFill>
                  <a:srgbClr val="990033"/>
                </a:solidFill>
                <a:latin typeface="Arial" panose="020B0604020202020204" pitchFamily="34" charset="0"/>
                <a:ea typeface="华文仿宋" panose="02010600040101010101" pitchFamily="2" charset="-122"/>
              </a:rPr>
              <a:t>唐    代</a:t>
            </a:r>
            <a:r>
              <a:rPr lang="zh-CN" altLang="en-US" sz="2800" b="1" dirty="0">
                <a:solidFill>
                  <a:srgbClr val="990033"/>
                </a:solidFill>
                <a:latin typeface="Arial" panose="020B0604020202020204" pitchFamily="34" charset="0"/>
                <a:ea typeface="华文仿宋" panose="02010600040101010101" pitchFamily="2" charset="-122"/>
              </a:rPr>
              <a:t>：</a:t>
            </a:r>
            <a:r>
              <a:rPr lang="zh-CN" altLang="en-US" sz="2800" b="1" dirty="0" smtClean="0">
                <a:latin typeface="Arial" panose="020B0604020202020204" pitchFamily="34" charset="0"/>
                <a:ea typeface="华文仿宋" panose="02010600040101010101" pitchFamily="2" charset="-122"/>
              </a:rPr>
              <a:t>在炼丹时偶然发现了火药。最早的记载见于</a:t>
            </a:r>
            <a:r>
              <a:rPr lang="zh-CN" altLang="en-US" sz="2800" b="1" dirty="0" smtClean="0">
                <a:solidFill>
                  <a:schemeClr val="bg2">
                    <a:lumMod val="50000"/>
                  </a:schemeClr>
                </a:solidFill>
                <a:latin typeface="黑体" panose="02010609060101010101" pitchFamily="49" charset="-122"/>
                <a:ea typeface="黑体" panose="02010609060101010101" pitchFamily="49" charset="-122"/>
              </a:rPr>
              <a:t>孙思邈</a:t>
            </a:r>
            <a:r>
              <a:rPr lang="zh-CN" altLang="en-US" sz="2800" b="1" dirty="0" smtClean="0">
                <a:latin typeface="Arial" panose="020B0604020202020204" pitchFamily="34" charset="0"/>
                <a:ea typeface="华文仿宋" panose="02010600040101010101" pitchFamily="2" charset="-122"/>
              </a:rPr>
              <a:t>著的</a:t>
            </a:r>
            <a:r>
              <a:rPr lang="en-US" altLang="zh-CN" sz="2800" b="1" dirty="0" smtClean="0">
                <a:solidFill>
                  <a:schemeClr val="bg2">
                    <a:lumMod val="50000"/>
                  </a:schemeClr>
                </a:solidFill>
                <a:latin typeface="黑体" panose="02010609060101010101" pitchFamily="49" charset="-122"/>
                <a:ea typeface="黑体" panose="02010609060101010101" pitchFamily="49" charset="-122"/>
              </a:rPr>
              <a:t>《</a:t>
            </a:r>
            <a:r>
              <a:rPr lang="zh-CN" altLang="en-US" sz="2800" b="1" dirty="0">
                <a:solidFill>
                  <a:schemeClr val="bg2">
                    <a:lumMod val="50000"/>
                  </a:schemeClr>
                </a:solidFill>
                <a:latin typeface="黑体" panose="02010609060101010101" pitchFamily="49" charset="-122"/>
                <a:ea typeface="黑体" panose="02010609060101010101" pitchFamily="49" charset="-122"/>
              </a:rPr>
              <a:t>丹经</a:t>
            </a:r>
            <a:r>
              <a:rPr lang="en-US" altLang="zh-CN" sz="2800" b="1" dirty="0" smtClean="0">
                <a:solidFill>
                  <a:schemeClr val="bg2">
                    <a:lumMod val="50000"/>
                  </a:schemeClr>
                </a:solidFill>
                <a:latin typeface="黑体" panose="02010609060101010101" pitchFamily="49" charset="-122"/>
                <a:ea typeface="黑体" panose="02010609060101010101" pitchFamily="49" charset="-122"/>
              </a:rPr>
              <a:t>》</a:t>
            </a:r>
            <a:r>
              <a:rPr lang="zh-CN" altLang="en-US" sz="2800" b="1" dirty="0" smtClean="0">
                <a:latin typeface="Arial" panose="020B0604020202020204" pitchFamily="34" charset="0"/>
                <a:ea typeface="华文仿宋" panose="02010600040101010101" pitchFamily="2" charset="-122"/>
              </a:rPr>
              <a:t>，称为硫磺火法。</a:t>
            </a:r>
            <a:endParaRPr lang="zh-CN" altLang="en-US" sz="2800" b="1" dirty="0">
              <a:latin typeface="Arial" panose="020B0604020202020204" pitchFamily="34" charset="0"/>
              <a:ea typeface="华文仿宋" panose="02010600040101010101" pitchFamily="2" charset="-122"/>
            </a:endParaRPr>
          </a:p>
        </p:txBody>
      </p:sp>
      <p:sp>
        <p:nvSpPr>
          <p:cNvPr id="110595" name="Text Box 3"/>
          <p:cNvSpPr txBox="1">
            <a:spLocks noChangeArrowheads="1"/>
          </p:cNvSpPr>
          <p:nvPr/>
        </p:nvSpPr>
        <p:spPr bwMode="auto">
          <a:xfrm>
            <a:off x="566057" y="972531"/>
            <a:ext cx="6502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3200" b="1" dirty="0" smtClean="0">
                <a:latin typeface="+mn-ea"/>
                <a:ea typeface="+mn-ea"/>
              </a:rPr>
              <a:t>（一）火药</a:t>
            </a:r>
            <a:r>
              <a:rPr lang="zh-CN" altLang="en-US" sz="3200" b="1" dirty="0">
                <a:latin typeface="+mn-ea"/>
                <a:ea typeface="+mn-ea"/>
              </a:rPr>
              <a:t>的发明历程</a:t>
            </a:r>
            <a:endParaRPr lang="zh-CN" altLang="en-US" sz="3200" b="1" dirty="0">
              <a:latin typeface="+mn-ea"/>
              <a:ea typeface="+mn-ea"/>
            </a:endParaRPr>
          </a:p>
        </p:txBody>
      </p:sp>
      <p:cxnSp>
        <p:nvCxnSpPr>
          <p:cNvPr id="3" name="直接连接符 2"/>
          <p:cNvCxnSpPr/>
          <p:nvPr/>
        </p:nvCxnSpPr>
        <p:spPr>
          <a:xfrm>
            <a:off x="2148840" y="4632325"/>
            <a:ext cx="3340735" cy="635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8963298" y="5208452"/>
            <a:ext cx="1030514" cy="1451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603829" y="5696767"/>
            <a:ext cx="1030514" cy="1451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536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11302961">
            <a:off x="8042615" y="-493713"/>
            <a:ext cx="3871913" cy="351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0595"/>
                                        </p:tgtEl>
                                        <p:attrNameLst>
                                          <p:attrName>style.visibility</p:attrName>
                                        </p:attrNameLst>
                                      </p:cBhvr>
                                      <p:to>
                                        <p:strVal val="visible"/>
                                      </p:to>
                                    </p:set>
                                    <p:animEffect transition="in" filter="blinds(horizontal)">
                                      <p:cBhvr>
                                        <p:cTn id="7" dur="500"/>
                                        <p:tgtEl>
                                          <p:spTgt spid="11059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0594">
                                            <p:txEl>
                                              <p:pRg st="4294967295" end="4294967295"/>
                                            </p:txEl>
                                          </p:spTgt>
                                        </p:tgtEl>
                                        <p:attrNameLst>
                                          <p:attrName>style.visibility</p:attrName>
                                        </p:attrNameLst>
                                      </p:cBhvr>
                                      <p:to>
                                        <p:strVal val="visible"/>
                                      </p:to>
                                    </p:set>
                                    <p:animEffect transition="in" filter="blinds(horizontal)">
                                      <p:cBhvr>
                                        <p:cTn id="12" dur="500"/>
                                        <p:tgtEl>
                                          <p:spTgt spid="110594">
                                            <p:txEl>
                                              <p:pRg st="4294967295" end="429496729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0594">
                                            <p:txEl>
                                              <p:pRg st="0" end="0"/>
                                            </p:txEl>
                                          </p:spTgt>
                                        </p:tgtEl>
                                        <p:attrNameLst>
                                          <p:attrName>style.visibility</p:attrName>
                                        </p:attrNameLst>
                                      </p:cBhvr>
                                      <p:to>
                                        <p:strVal val="visible"/>
                                      </p:to>
                                    </p:set>
                                    <p:animEffect transition="in" filter="blinds(horizontal)">
                                      <p:cBhvr>
                                        <p:cTn id="17" dur="500"/>
                                        <p:tgtEl>
                                          <p:spTgt spid="11059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0594">
                                            <p:txEl>
                                              <p:pRg st="1" end="1"/>
                                            </p:txEl>
                                          </p:spTgt>
                                        </p:tgtEl>
                                        <p:attrNameLst>
                                          <p:attrName>style.visibility</p:attrName>
                                        </p:attrNameLst>
                                      </p:cBhvr>
                                      <p:to>
                                        <p:strVal val="visible"/>
                                      </p:to>
                                    </p:set>
                                    <p:animEffect transition="in" filter="blinds(horizontal)">
                                      <p:cBhvr>
                                        <p:cTn id="22" dur="500"/>
                                        <p:tgtEl>
                                          <p:spTgt spid="11059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0594">
                                            <p:txEl>
                                              <p:pRg st="2" end="2"/>
                                            </p:txEl>
                                          </p:spTgt>
                                        </p:tgtEl>
                                        <p:attrNameLst>
                                          <p:attrName>style.visibility</p:attrName>
                                        </p:attrNameLst>
                                      </p:cBhvr>
                                      <p:to>
                                        <p:strVal val="visible"/>
                                      </p:to>
                                    </p:set>
                                    <p:animEffect transition="in" filter="blinds(horizontal)">
                                      <p:cBhvr>
                                        <p:cTn id="27" dur="500"/>
                                        <p:tgtEl>
                                          <p:spTgt spid="11059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0594">
                                            <p:txEl>
                                              <p:pRg st="3" end="3"/>
                                            </p:txEl>
                                          </p:spTgt>
                                        </p:tgtEl>
                                        <p:attrNameLst>
                                          <p:attrName>style.visibility</p:attrName>
                                        </p:attrNameLst>
                                      </p:cBhvr>
                                      <p:to>
                                        <p:strVal val="visible"/>
                                      </p:to>
                                    </p:set>
                                    <p:animEffect transition="in" filter="blinds(horizontal)">
                                      <p:cBhvr>
                                        <p:cTn id="32" dur="500"/>
                                        <p:tgtEl>
                                          <p:spTgt spid="11059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0594">
                                            <p:txEl>
                                              <p:pRg st="4" end="4"/>
                                            </p:txEl>
                                          </p:spTgt>
                                        </p:tgtEl>
                                        <p:attrNameLst>
                                          <p:attrName>style.visibility</p:attrName>
                                        </p:attrNameLst>
                                      </p:cBhvr>
                                      <p:to>
                                        <p:strVal val="visible"/>
                                      </p:to>
                                    </p:set>
                                    <p:animEffect transition="in" filter="blinds(horizontal)">
                                      <p:cBhvr>
                                        <p:cTn id="37" dur="500"/>
                                        <p:tgtEl>
                                          <p:spTgt spid="11059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4" grpId="0" autoUpdateAnimBg="0" uiExpand="1" build="p"/>
      <p:bldP spid="110595" grpId="0" bldLvl="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609600" y="958215"/>
            <a:ext cx="5791200" cy="58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3200" b="1">
                <a:solidFill>
                  <a:schemeClr val="tx1"/>
                </a:solidFill>
                <a:latin typeface="+mn-ea"/>
                <a:ea typeface="+mn-ea"/>
              </a:rPr>
              <a:t>（二）火药的应用</a:t>
            </a:r>
            <a:endParaRPr lang="zh-CN" altLang="en-US" sz="3200" b="1">
              <a:solidFill>
                <a:schemeClr val="tx1"/>
              </a:solidFill>
              <a:latin typeface="+mn-ea"/>
              <a:ea typeface="+mn-ea"/>
            </a:endParaRPr>
          </a:p>
        </p:txBody>
      </p:sp>
      <p:sp>
        <p:nvSpPr>
          <p:cNvPr id="111619" name="Text Box 3"/>
          <p:cNvSpPr txBox="1">
            <a:spLocks noChangeArrowheads="1"/>
          </p:cNvSpPr>
          <p:nvPr/>
        </p:nvSpPr>
        <p:spPr bwMode="auto">
          <a:xfrm>
            <a:off x="832485" y="1725295"/>
            <a:ext cx="7518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en-US" altLang="zh-CN" sz="3600" b="1">
                <a:solidFill>
                  <a:schemeClr val="tx2"/>
                </a:solidFill>
                <a:latin typeface="Arial" panose="020B0604020202020204" pitchFamily="34" charset="0"/>
              </a:rPr>
              <a:t>*</a:t>
            </a:r>
            <a:r>
              <a:rPr lang="zh-CN" altLang="en-US" sz="2800" b="1">
                <a:solidFill>
                  <a:schemeClr val="tx2"/>
                </a:solidFill>
                <a:latin typeface="Arial" panose="020B0604020202020204" pitchFamily="34" charset="0"/>
              </a:rPr>
              <a:t>唐末宋初</a:t>
            </a:r>
            <a:r>
              <a:rPr lang="zh-CN" altLang="en-US" sz="2800" b="1">
                <a:latin typeface="Arial" panose="020B0604020202020204" pitchFamily="34" charset="0"/>
              </a:rPr>
              <a:t>战争中已经使用</a:t>
            </a:r>
            <a:r>
              <a:rPr lang="zh-CN" altLang="en-US" sz="2800" b="1" u="sng">
                <a:latin typeface="Arial" panose="020B0604020202020204" pitchFamily="34" charset="0"/>
              </a:rPr>
              <a:t>火药箭</a:t>
            </a:r>
            <a:r>
              <a:rPr lang="zh-CN" altLang="en-US" sz="2800" b="1">
                <a:latin typeface="Arial" panose="020B0604020202020204" pitchFamily="34" charset="0"/>
              </a:rPr>
              <a:t>。</a:t>
            </a:r>
            <a:endParaRPr lang="zh-CN" altLang="en-US" sz="2800" b="1">
              <a:latin typeface="Arial" panose="020B0604020202020204" pitchFamily="34" charset="0"/>
            </a:endParaRPr>
          </a:p>
        </p:txBody>
      </p:sp>
      <p:sp>
        <p:nvSpPr>
          <p:cNvPr id="111620" name="Text Box 4"/>
          <p:cNvSpPr txBox="1">
            <a:spLocks noChangeArrowheads="1"/>
          </p:cNvSpPr>
          <p:nvPr/>
        </p:nvSpPr>
        <p:spPr bwMode="auto">
          <a:xfrm>
            <a:off x="832485" y="2550160"/>
            <a:ext cx="934339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en-US" altLang="zh-CN" sz="3600" b="1">
                <a:solidFill>
                  <a:schemeClr val="tx2"/>
                </a:solidFill>
                <a:latin typeface="Arial" panose="020B0604020202020204" pitchFamily="34" charset="0"/>
              </a:rPr>
              <a:t>*</a:t>
            </a:r>
            <a:r>
              <a:rPr lang="zh-CN" altLang="en-US" sz="2800" b="1">
                <a:solidFill>
                  <a:schemeClr val="tx2"/>
                </a:solidFill>
                <a:latin typeface="Arial" panose="020B0604020202020204" pitchFamily="34" charset="0"/>
              </a:rPr>
              <a:t>北宋时</a:t>
            </a:r>
            <a:r>
              <a:rPr lang="zh-CN" altLang="en-US" sz="2800" b="1">
                <a:latin typeface="Arial" panose="020B0604020202020204" pitchFamily="34" charset="0"/>
              </a:rPr>
              <a:t>除了火药箭外，还发明了</a:t>
            </a:r>
            <a:r>
              <a:rPr lang="zh-CN" altLang="en-US" sz="2800" b="1" u="sng">
                <a:latin typeface="Arial" panose="020B0604020202020204" pitchFamily="34" charset="0"/>
              </a:rPr>
              <a:t>火炮、火球、火蒺藜</a:t>
            </a:r>
            <a:r>
              <a:rPr lang="zh-CN" altLang="en-US" sz="2800" b="1">
                <a:latin typeface="Arial" panose="020B0604020202020204" pitchFamily="34" charset="0"/>
              </a:rPr>
              <a:t>；</a:t>
            </a:r>
            <a:r>
              <a:rPr lang="en-US" altLang="zh-CN" sz="2800" b="1" u="sng">
                <a:latin typeface="Arial" panose="020B0604020202020204" pitchFamily="34" charset="0"/>
              </a:rPr>
              <a:t>《</a:t>
            </a:r>
            <a:r>
              <a:rPr lang="zh-CN" altLang="en-US" sz="2800" b="1" u="sng">
                <a:latin typeface="Arial" panose="020B0604020202020204" pitchFamily="34" charset="0"/>
              </a:rPr>
              <a:t>武经总要</a:t>
            </a:r>
            <a:r>
              <a:rPr lang="en-US" altLang="zh-CN" sz="2800" b="1" u="sng">
                <a:latin typeface="Arial" panose="020B0604020202020204" pitchFamily="34" charset="0"/>
              </a:rPr>
              <a:t>》</a:t>
            </a:r>
            <a:r>
              <a:rPr lang="zh-CN" altLang="en-US" sz="2800" b="1">
                <a:latin typeface="Arial" panose="020B0604020202020204" pitchFamily="34" charset="0"/>
              </a:rPr>
              <a:t>记录了当时三种火药配方。</a:t>
            </a:r>
            <a:endParaRPr lang="zh-CN" altLang="en-US" sz="2800" b="1">
              <a:latin typeface="Arial" panose="020B0604020202020204" pitchFamily="34" charset="0"/>
            </a:endParaRPr>
          </a:p>
        </p:txBody>
      </p:sp>
      <p:sp>
        <p:nvSpPr>
          <p:cNvPr id="111621" name="Text Box 5"/>
          <p:cNvSpPr txBox="1">
            <a:spLocks noChangeArrowheads="1"/>
          </p:cNvSpPr>
          <p:nvPr/>
        </p:nvSpPr>
        <p:spPr bwMode="auto">
          <a:xfrm>
            <a:off x="832485" y="3958590"/>
            <a:ext cx="864235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en-US" altLang="zh-CN" sz="3600" b="1">
                <a:solidFill>
                  <a:schemeClr val="tx2"/>
                </a:solidFill>
                <a:latin typeface="Arial" panose="020B0604020202020204" pitchFamily="34" charset="0"/>
              </a:rPr>
              <a:t>*</a:t>
            </a:r>
            <a:r>
              <a:rPr lang="zh-CN" altLang="en-US" sz="2800" b="1">
                <a:solidFill>
                  <a:schemeClr val="tx2"/>
                </a:solidFill>
                <a:latin typeface="Arial" panose="020B0604020202020204" pitchFamily="34" charset="0"/>
              </a:rPr>
              <a:t>明朝时</a:t>
            </a:r>
            <a:r>
              <a:rPr lang="zh-CN" altLang="en-US" sz="2800" b="1">
                <a:latin typeface="Arial" panose="020B0604020202020204" pitchFamily="34" charset="0"/>
              </a:rPr>
              <a:t>创造了早期的自动爆炸的</a:t>
            </a:r>
            <a:r>
              <a:rPr lang="zh-CN" altLang="en-US" sz="2800" b="1" u="sng">
                <a:latin typeface="Arial" panose="020B0604020202020204" pitchFamily="34" charset="0"/>
              </a:rPr>
              <a:t>地雷、水雷和定时炸弹，</a:t>
            </a:r>
            <a:r>
              <a:rPr lang="zh-CN" altLang="en-US" sz="2800" b="1">
                <a:latin typeface="Arial" panose="020B0604020202020204" pitchFamily="34" charset="0"/>
              </a:rPr>
              <a:t>这些都是世界最先进的。</a:t>
            </a:r>
            <a:endParaRPr lang="zh-CN" altLang="en-US" sz="2800" b="1">
              <a:latin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1619"/>
                                        </p:tgtEl>
                                        <p:attrNameLst>
                                          <p:attrName>style.visibility</p:attrName>
                                        </p:attrNameLst>
                                      </p:cBhvr>
                                      <p:to>
                                        <p:strVal val="visible"/>
                                      </p:to>
                                    </p:set>
                                    <p:animEffect transition="in" filter="blinds(horizontal)">
                                      <p:cBhvr>
                                        <p:cTn id="7" dur="500"/>
                                        <p:tgtEl>
                                          <p:spTgt spid="1116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1620">
                                            <p:txEl>
                                              <p:pRg st="0" end="0"/>
                                            </p:txEl>
                                          </p:spTgt>
                                        </p:tgtEl>
                                        <p:attrNameLst>
                                          <p:attrName>style.visibility</p:attrName>
                                        </p:attrNameLst>
                                      </p:cBhvr>
                                      <p:to>
                                        <p:strVal val="visible"/>
                                      </p:to>
                                    </p:set>
                                    <p:animEffect transition="in" filter="blinds(horizontal)">
                                      <p:cBhvr>
                                        <p:cTn id="12" dur="500"/>
                                        <p:tgtEl>
                                          <p:spTgt spid="1116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1621">
                                            <p:txEl>
                                              <p:pRg st="0" end="0"/>
                                            </p:txEl>
                                          </p:spTgt>
                                        </p:tgtEl>
                                        <p:attrNameLst>
                                          <p:attrName>style.visibility</p:attrName>
                                        </p:attrNameLst>
                                      </p:cBhvr>
                                      <p:to>
                                        <p:strVal val="visible"/>
                                      </p:to>
                                    </p:set>
                                    <p:animEffect transition="in" filter="blinds(horizontal)">
                                      <p:cBhvr>
                                        <p:cTn id="17" dur="500"/>
                                        <p:tgtEl>
                                          <p:spTgt spid="1116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ldLvl="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5059" name="Picture 3" descr="火药"/>
          <p:cNvPicPr>
            <a:picLocks noChangeAspect="1" noChangeArrowheads="1"/>
          </p:cNvPicPr>
          <p:nvPr/>
        </p:nvPicPr>
        <p:blipFill>
          <a:blip r:embed="rId1">
            <a:extLst>
              <a:ext uri="{28A0092B-C50C-407E-A947-70E740481C1C}">
                <a14:useLocalDpi xmlns:a14="http://schemas.microsoft.com/office/drawing/2010/main" val="0"/>
              </a:ext>
            </a:extLst>
          </a:blip>
          <a:srcRect t="2380" r="4042" b="5556"/>
          <a:stretch>
            <a:fillRect/>
          </a:stretch>
        </p:blipFill>
        <p:spPr bwMode="auto">
          <a:xfrm>
            <a:off x="1047750" y="560070"/>
            <a:ext cx="3633470" cy="279844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4" name="Picture 8" descr="12278176_200504301600324573400[1]"/>
          <p:cNvPicPr>
            <a:picLocks noChangeAspect="1" noChangeArrowheads="1"/>
          </p:cNvPicPr>
          <p:nvPr/>
        </p:nvPicPr>
        <p:blipFill>
          <a:blip r:embed="rId2">
            <a:extLst>
              <a:ext uri="{28A0092B-C50C-407E-A947-70E740481C1C}">
                <a14:useLocalDpi xmlns:a14="http://schemas.microsoft.com/office/drawing/2010/main" val="0"/>
              </a:ext>
            </a:extLst>
          </a:blip>
          <a:srcRect r="-1223" b="-1048"/>
          <a:stretch>
            <a:fillRect/>
          </a:stretch>
        </p:blipFill>
        <p:spPr bwMode="auto">
          <a:xfrm>
            <a:off x="1002665" y="3533775"/>
            <a:ext cx="3678555" cy="30010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3" name="Picture 7" descr="12278176_20050430160031995006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9380" y="560070"/>
            <a:ext cx="4165600" cy="279844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5199380" y="3533775"/>
            <a:ext cx="5756910" cy="2245360"/>
          </a:xfrm>
          <a:prstGeom prst="rect">
            <a:avLst/>
          </a:prstGeom>
          <a:noFill/>
        </p:spPr>
        <p:txBody>
          <a:bodyPr wrap="square" rtlCol="0">
            <a:spAutoFit/>
          </a:bodyPr>
          <a:p>
            <a:r>
              <a:rPr lang="zh-CN" altLang="en-US" sz="2800" b="1"/>
              <a:t>宋代的火球和火蒺藜，都是火药包，火蒺藜的包中除了装有火药外，还有铁蒺藜，上面带有尖刺，用火点着药线抛出去，不但会燃烧，里面的铁蒺藜还会把敌人打伤。</a:t>
            </a:r>
            <a:endParaRPr lang="zh-CN" altLang="en-US" sz="2800" b="1"/>
          </a:p>
        </p:txBody>
      </p:sp>
      <p:sp>
        <p:nvSpPr>
          <p:cNvPr id="6" name="文本框 5"/>
          <p:cNvSpPr txBox="1"/>
          <p:nvPr/>
        </p:nvSpPr>
        <p:spPr>
          <a:xfrm>
            <a:off x="3163570" y="682625"/>
            <a:ext cx="1494790" cy="521970"/>
          </a:xfrm>
          <a:prstGeom prst="rect">
            <a:avLst/>
          </a:prstGeom>
          <a:noFill/>
        </p:spPr>
        <p:txBody>
          <a:bodyPr wrap="square" rtlCol="0">
            <a:spAutoFit/>
          </a:bodyPr>
          <a:p>
            <a:r>
              <a:rPr lang="zh-CN" altLang="en-US" sz="2800" b="1"/>
              <a:t>火药箭</a:t>
            </a:r>
            <a:endParaRPr lang="zh-CN" altLang="en-US" sz="2800" b="1"/>
          </a:p>
        </p:txBody>
      </p:sp>
      <p:sp>
        <p:nvSpPr>
          <p:cNvPr id="7" name="文本框 6"/>
          <p:cNvSpPr txBox="1"/>
          <p:nvPr/>
        </p:nvSpPr>
        <p:spPr>
          <a:xfrm>
            <a:off x="3362325" y="3857625"/>
            <a:ext cx="1318895" cy="521970"/>
          </a:xfrm>
          <a:prstGeom prst="rect">
            <a:avLst/>
          </a:prstGeom>
          <a:noFill/>
        </p:spPr>
        <p:txBody>
          <a:bodyPr wrap="square" rtlCol="0">
            <a:spAutoFit/>
          </a:bodyPr>
          <a:p>
            <a:r>
              <a:rPr lang="zh-CN" altLang="en-US" sz="2800" b="1"/>
              <a:t>火蒺藜</a:t>
            </a:r>
            <a:endParaRPr lang="zh-CN" altLang="en-US" sz="2800" b="1"/>
          </a:p>
        </p:txBody>
      </p:sp>
      <p:sp>
        <p:nvSpPr>
          <p:cNvPr id="8" name="文本框 7"/>
          <p:cNvSpPr txBox="1"/>
          <p:nvPr/>
        </p:nvSpPr>
        <p:spPr>
          <a:xfrm>
            <a:off x="8274685" y="682625"/>
            <a:ext cx="974725" cy="521970"/>
          </a:xfrm>
          <a:prstGeom prst="rect">
            <a:avLst/>
          </a:prstGeom>
          <a:noFill/>
        </p:spPr>
        <p:txBody>
          <a:bodyPr wrap="square" rtlCol="0">
            <a:spAutoFit/>
          </a:bodyPr>
          <a:p>
            <a:r>
              <a:rPr lang="zh-CN" altLang="en-US" sz="2800" b="1"/>
              <a:t>火球</a:t>
            </a:r>
            <a:endParaRPr lang="zh-CN" altLang="en-US" sz="2800" b="1"/>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14438" y="866775"/>
            <a:ext cx="9763125" cy="512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2982042" y="3077190"/>
            <a:ext cx="6417142" cy="923330"/>
          </a:xfrm>
          <a:prstGeom prst="rect">
            <a:avLst/>
          </a:prstGeom>
          <a:noFill/>
          <a:effectLst>
            <a:glow rad="139700">
              <a:schemeClr val="accent1">
                <a:satMod val="175000"/>
                <a:alpha val="40000"/>
              </a:schemeClr>
            </a:glow>
          </a:effectLst>
        </p:spPr>
        <p:txBody>
          <a:bodyPr wrap="none" lIns="91440" tIns="45720" rIns="91440" bIns="45720">
            <a:spAutoFit/>
            <a:scene3d>
              <a:camera prst="isometricOffAxis1Right"/>
              <a:lightRig rig="contrasting" dir="t">
                <a:rot lat="0" lon="0" rev="4500000"/>
              </a:lightRig>
            </a:scene3d>
            <a:sp3d contourW="6350" prstMaterial="metal">
              <a:bevelT w="127000" h="31750" prst="relaxedInset"/>
              <a:contourClr>
                <a:schemeClr val="accent1">
                  <a:shade val="75000"/>
                </a:schemeClr>
              </a:contourClr>
            </a:sp3d>
          </a:bodyPr>
          <a:p>
            <a:pPr algn="ctr"/>
            <a:r>
              <a:rPr lang="zh-CN" alt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中国古代四大发明？</a:t>
            </a:r>
            <a:endParaRPr lang="zh-CN" alt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123"/>
          <p:cNvPicPr>
            <a:picLocks noChangeAspect="1"/>
          </p:cNvPicPr>
          <p:nvPr/>
        </p:nvPicPr>
        <p:blipFill>
          <a:blip r:embed="rId1"/>
          <a:srcRect l="3150" t="2551" r="49615" b="54239"/>
          <a:stretch>
            <a:fillRect/>
          </a:stretch>
        </p:blipFill>
        <p:spPr>
          <a:xfrm>
            <a:off x="1289685" y="460375"/>
            <a:ext cx="9611360" cy="2957195"/>
          </a:xfrm>
          <a:prstGeom prst="rect">
            <a:avLst/>
          </a:prstGeom>
        </p:spPr>
      </p:pic>
      <p:sp>
        <p:nvSpPr>
          <p:cNvPr id="5" name="文本框 4"/>
          <p:cNvSpPr txBox="1"/>
          <p:nvPr/>
        </p:nvSpPr>
        <p:spPr>
          <a:xfrm>
            <a:off x="951865" y="3545840"/>
            <a:ext cx="10286365" cy="3046095"/>
          </a:xfrm>
          <a:prstGeom prst="rect">
            <a:avLst/>
          </a:prstGeom>
          <a:noFill/>
        </p:spPr>
        <p:txBody>
          <a:bodyPr wrap="square" rtlCol="0">
            <a:spAutoFit/>
          </a:bodyPr>
          <a:p>
            <a:r>
              <a:rPr lang="zh-CN" altLang="en-US" sz="3200" b="1">
                <a:latin typeface="+mn-ea"/>
              </a:rPr>
              <a:t>火龙出水是我国古代明朝时期的水陆两用火箭，也是二级火箭的始祖。水战时，在离水面三、四尺处，点燃龙身上的火药筒，这是一级火箭，它能推动火龙飞行二、三里远；第一级火箭燃烧完毕后，自动引燃龙腹内的第二级火箭，这时，从龙口里射出数之火箭，直达目标，直至敌船烧毁</a:t>
            </a:r>
            <a:r>
              <a:rPr lang="zh-CN" altLang="en-US" sz="3200" b="1">
                <a:latin typeface="华文新魏" panose="02010800040101010101" pitchFamily="2" charset="-122"/>
                <a:ea typeface="华文新魏" panose="02010800040101010101" pitchFamily="2" charset="-122"/>
              </a:rPr>
              <a:t>。</a:t>
            </a:r>
            <a:endParaRPr lang="zh-CN" altLang="en-US" sz="3200" b="1">
              <a:latin typeface="华文新魏" panose="02010800040101010101" pitchFamily="2" charset="-122"/>
              <a:ea typeface="华文新魏" panose="02010800040101010101" pitchFamily="2" charset="-122"/>
            </a:endParaRPr>
          </a:p>
        </p:txBody>
      </p:sp>
    </p:spTree>
  </p:cSld>
  <p:clrMapOvr>
    <a:masterClrMapping/>
  </p:clrMapOvr>
  <p:transition spd="med">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257300" y="824230"/>
            <a:ext cx="4829810" cy="645160"/>
          </a:xfrm>
          <a:prstGeom prst="rect">
            <a:avLst/>
          </a:prstGeom>
          <a:noFill/>
        </p:spPr>
        <p:txBody>
          <a:bodyPr wrap="square" rtlCol="0">
            <a:spAutoFit/>
          </a:bodyPr>
          <a:p>
            <a:r>
              <a:rPr lang="zh-CN" altLang="en-US" sz="3600" b="1"/>
              <a:t>（三）传播</a:t>
            </a:r>
            <a:endParaRPr lang="zh-CN" altLang="en-US" sz="3600" b="1"/>
          </a:p>
        </p:txBody>
      </p:sp>
      <p:sp>
        <p:nvSpPr>
          <p:cNvPr id="7" name="文本框 6"/>
          <p:cNvSpPr txBox="1"/>
          <p:nvPr/>
        </p:nvSpPr>
        <p:spPr>
          <a:xfrm>
            <a:off x="1257300" y="1642110"/>
            <a:ext cx="8447405" cy="2676525"/>
          </a:xfrm>
          <a:prstGeom prst="rect">
            <a:avLst/>
          </a:prstGeom>
          <a:noFill/>
        </p:spPr>
        <p:txBody>
          <a:bodyPr wrap="square" rtlCol="0">
            <a:spAutoFit/>
          </a:bodyPr>
          <a:p>
            <a:r>
              <a:rPr lang="en-US" altLang="zh-CN" sz="2800" dirty="0">
                <a:latin typeface="黑体" panose="02010609060101010101" pitchFamily="49" charset="-122"/>
                <a:ea typeface="黑体" panose="02010609060101010101" pitchFamily="49" charset="-122"/>
                <a:sym typeface="+mn-ea"/>
              </a:rPr>
              <a:t>  </a:t>
            </a:r>
            <a:r>
              <a:rPr lang="zh-CN" altLang="en-US" sz="2800" dirty="0">
                <a:latin typeface="黑体" panose="02010609060101010101" pitchFamily="49" charset="-122"/>
                <a:ea typeface="黑体" panose="02010609060101010101" pitchFamily="49" charset="-122"/>
                <a:sym typeface="+mn-ea"/>
              </a:rPr>
              <a:t>大约在</a:t>
            </a:r>
            <a:r>
              <a:rPr lang="en-US" altLang="zh-CN" sz="2800" dirty="0">
                <a:latin typeface="黑体" panose="02010609060101010101" pitchFamily="49" charset="-122"/>
                <a:ea typeface="黑体" panose="02010609060101010101" pitchFamily="49" charset="-122"/>
                <a:sym typeface="+mn-ea"/>
              </a:rPr>
              <a:t>8</a:t>
            </a:r>
            <a:r>
              <a:rPr lang="zh-CN" altLang="en-US" sz="2800" dirty="0">
                <a:latin typeface="黑体" panose="02010609060101010101" pitchFamily="49" charset="-122"/>
                <a:ea typeface="黑体" panose="02010609060101010101" pitchFamily="49" charset="-122"/>
                <a:sym typeface="+mn-ea"/>
              </a:rPr>
              <a:t>、</a:t>
            </a:r>
            <a:r>
              <a:rPr lang="en-US" altLang="zh-CN" sz="2800" dirty="0">
                <a:latin typeface="黑体" panose="02010609060101010101" pitchFamily="49" charset="-122"/>
                <a:ea typeface="黑体" panose="02010609060101010101" pitchFamily="49" charset="-122"/>
                <a:sym typeface="+mn-ea"/>
              </a:rPr>
              <a:t>9</a:t>
            </a:r>
            <a:r>
              <a:rPr lang="zh-CN" altLang="en-US" sz="2800" dirty="0">
                <a:latin typeface="黑体" panose="02010609060101010101" pitchFamily="49" charset="-122"/>
                <a:ea typeface="黑体" panose="02010609060101010101" pitchFamily="49" charset="-122"/>
                <a:sym typeface="+mn-ea"/>
              </a:rPr>
              <a:t>世纪时，中国火药的主要原料</a:t>
            </a:r>
            <a:r>
              <a:rPr lang="en-US" altLang="zh-CN" sz="2800" dirty="0">
                <a:latin typeface="黑体" panose="02010609060101010101" pitchFamily="49" charset="-122"/>
                <a:ea typeface="黑体" panose="02010609060101010101" pitchFamily="49" charset="-122"/>
                <a:sym typeface="+mn-ea"/>
              </a:rPr>
              <a:t>——</a:t>
            </a:r>
            <a:r>
              <a:rPr lang="zh-CN" altLang="en-US" sz="2800" dirty="0">
                <a:latin typeface="黑体" panose="02010609060101010101" pitchFamily="49" charset="-122"/>
                <a:ea typeface="黑体" panose="02010609060101010101" pitchFamily="49" charset="-122"/>
                <a:sym typeface="+mn-ea"/>
              </a:rPr>
              <a:t>硝石传到了阿拉伯、波斯等地。在</a:t>
            </a:r>
            <a:r>
              <a:rPr lang="en-US" altLang="zh-CN" sz="2800" dirty="0">
                <a:latin typeface="黑体" panose="02010609060101010101" pitchFamily="49" charset="-122"/>
                <a:ea typeface="黑体" panose="02010609060101010101" pitchFamily="49" charset="-122"/>
                <a:sym typeface="+mn-ea"/>
              </a:rPr>
              <a:t>12</a:t>
            </a:r>
            <a:r>
              <a:rPr lang="zh-CN" altLang="en-US" sz="2800" dirty="0">
                <a:latin typeface="黑体" panose="02010609060101010101" pitchFamily="49" charset="-122"/>
                <a:ea typeface="黑体" panose="02010609060101010101" pitchFamily="49" charset="-122"/>
                <a:sym typeface="+mn-ea"/>
              </a:rPr>
              <a:t>世纪后，阿拉伯等国的书上才提到硝石。阿拉伯人叫它为“中国雪”，波斯人则叫“中国盐”。欧洲人是在</a:t>
            </a:r>
            <a:r>
              <a:rPr lang="en-US" altLang="zh-CN" sz="2800" dirty="0">
                <a:latin typeface="黑体" panose="02010609060101010101" pitchFamily="49" charset="-122"/>
                <a:ea typeface="黑体" panose="02010609060101010101" pitchFamily="49" charset="-122"/>
                <a:sym typeface="+mn-ea"/>
              </a:rPr>
              <a:t>13</a:t>
            </a:r>
            <a:r>
              <a:rPr lang="zh-CN" altLang="en-US" sz="2800" dirty="0">
                <a:latin typeface="黑体" panose="02010609060101010101" pitchFamily="49" charset="-122"/>
                <a:ea typeface="黑体" panose="02010609060101010101" pitchFamily="49" charset="-122"/>
                <a:sym typeface="+mn-ea"/>
              </a:rPr>
              <a:t>世纪从阿拉伯人那里知道了火药，他们学会制造火药是在</a:t>
            </a:r>
            <a:r>
              <a:rPr lang="en-US" altLang="zh-CN" sz="2800" dirty="0">
                <a:latin typeface="黑体" panose="02010609060101010101" pitchFamily="49" charset="-122"/>
                <a:ea typeface="黑体" panose="02010609060101010101" pitchFamily="49" charset="-122"/>
                <a:sym typeface="+mn-ea"/>
              </a:rPr>
              <a:t>14</a:t>
            </a:r>
            <a:r>
              <a:rPr lang="zh-CN" altLang="en-US" sz="2800" dirty="0">
                <a:latin typeface="黑体" panose="02010609060101010101" pitchFamily="49" charset="-122"/>
                <a:ea typeface="黑体" panose="02010609060101010101" pitchFamily="49" charset="-122"/>
                <a:sym typeface="+mn-ea"/>
              </a:rPr>
              <a:t>世纪中期以后的事</a:t>
            </a:r>
            <a:r>
              <a:rPr lang="zh-CN" altLang="en-US" sz="2800" dirty="0" smtClean="0">
                <a:latin typeface="黑体" panose="02010609060101010101" pitchFamily="49" charset="-122"/>
                <a:ea typeface="黑体" panose="02010609060101010101" pitchFamily="49" charset="-122"/>
                <a:sym typeface="+mn-ea"/>
              </a:rPr>
              <a:t>。</a:t>
            </a:r>
            <a:endParaRPr lang="zh-CN" altLang="en-US" sz="2800"/>
          </a:p>
        </p:txBody>
      </p:sp>
      <p:pic>
        <p:nvPicPr>
          <p:cNvPr id="1024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826062" y="3387583"/>
            <a:ext cx="3076903" cy="3076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文本框 7"/>
          <p:cNvSpPr txBox="1"/>
          <p:nvPr/>
        </p:nvSpPr>
        <p:spPr>
          <a:xfrm>
            <a:off x="1257300" y="4450080"/>
            <a:ext cx="8305800" cy="953135"/>
          </a:xfrm>
          <a:prstGeom prst="rect">
            <a:avLst/>
          </a:prstGeom>
          <a:noFill/>
        </p:spPr>
        <p:txBody>
          <a:bodyPr wrap="square" rtlCol="0">
            <a:spAutoFit/>
          </a:bodyPr>
          <a:p>
            <a:r>
              <a:rPr lang="en-US" altLang="zh-CN" sz="2800" b="1">
                <a:latin typeface="黑体" panose="02010609060101010101" pitchFamily="49" charset="-122"/>
                <a:ea typeface="黑体" panose="02010609060101010101" pitchFamily="49" charset="-122"/>
                <a:cs typeface="黑体" panose="02010609060101010101" pitchFamily="49" charset="-122"/>
              </a:rPr>
              <a:t>  </a:t>
            </a:r>
            <a:r>
              <a:rPr lang="zh-CN" altLang="en-US" sz="2800" b="1">
                <a:solidFill>
                  <a:srgbClr val="FF0000"/>
                </a:solidFill>
                <a:latin typeface="黑体" panose="02010609060101010101" pitchFamily="49" charset="-122"/>
                <a:ea typeface="黑体" panose="02010609060101010101" pitchFamily="49" charset="-122"/>
                <a:cs typeface="黑体" panose="02010609060101010101" pitchFamily="49" charset="-122"/>
              </a:rPr>
              <a:t>在</a:t>
            </a:r>
            <a:r>
              <a:rPr lang="en-US" altLang="zh-CN" sz="2800" b="1">
                <a:solidFill>
                  <a:srgbClr val="FF0000"/>
                </a:solidFill>
                <a:latin typeface="黑体" panose="02010609060101010101" pitchFamily="49" charset="-122"/>
                <a:ea typeface="黑体" panose="02010609060101010101" pitchFamily="49" charset="-122"/>
                <a:cs typeface="黑体" panose="02010609060101010101" pitchFamily="49" charset="-122"/>
              </a:rPr>
              <a:t>12</a:t>
            </a:r>
            <a:r>
              <a:rPr lang="zh-CN" altLang="en-US" sz="2800" b="1">
                <a:solidFill>
                  <a:srgbClr val="FF0000"/>
                </a:solidFill>
                <a:latin typeface="黑体" panose="02010609060101010101" pitchFamily="49" charset="-122"/>
                <a:ea typeface="黑体" panose="02010609060101010101" pitchFamily="49" charset="-122"/>
                <a:cs typeface="黑体" panose="02010609060101010101" pitchFamily="49" charset="-122"/>
              </a:rPr>
              <a:t>、</a:t>
            </a:r>
            <a:r>
              <a:rPr lang="en-US" altLang="zh-CN" sz="2800" b="1">
                <a:solidFill>
                  <a:srgbClr val="FF0000"/>
                </a:solidFill>
                <a:latin typeface="黑体" panose="02010609060101010101" pitchFamily="49" charset="-122"/>
                <a:ea typeface="黑体" panose="02010609060101010101" pitchFamily="49" charset="-122"/>
                <a:cs typeface="黑体" panose="02010609060101010101" pitchFamily="49" charset="-122"/>
              </a:rPr>
              <a:t>13</a:t>
            </a:r>
            <a:r>
              <a:rPr lang="zh-CN" altLang="en-US" sz="2800" b="1">
                <a:solidFill>
                  <a:srgbClr val="FF0000"/>
                </a:solidFill>
                <a:latin typeface="黑体" panose="02010609060101010101" pitchFamily="49" charset="-122"/>
                <a:ea typeface="黑体" panose="02010609060101010101" pitchFamily="49" charset="-122"/>
                <a:cs typeface="黑体" panose="02010609060101010101" pitchFamily="49" charset="-122"/>
              </a:rPr>
              <a:t>世纪，火药首先传入阿拉伯国家，然后传至欧洲乃至世界各地。</a:t>
            </a:r>
            <a:endParaRPr lang="zh-CN" altLang="en-US" sz="2800" b="1">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ransition spd="med">
    <p:random/>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Rectangle 2"/>
          <p:cNvSpPr>
            <a:spLocks noGrp="1" noRot="1" noChangeArrowheads="1"/>
          </p:cNvSpPr>
          <p:nvPr>
            <p:ph type="body" idx="1"/>
          </p:nvPr>
        </p:nvSpPr>
        <p:spPr>
          <a:xfrm>
            <a:off x="508000" y="911225"/>
            <a:ext cx="11176000" cy="5337175"/>
          </a:xfrm>
        </p:spPr>
        <p:txBody>
          <a:bodyPr>
            <a:normAutofit/>
          </a:bodyPr>
          <a:lstStyle/>
          <a:p>
            <a:pPr eaLnBrk="1" hangingPunct="1">
              <a:buFont typeface="Wingdings" panose="05000000000000000000" pitchFamily="2" charset="2"/>
              <a:buNone/>
            </a:pPr>
            <a:r>
              <a:rPr lang="zh-CN" altLang="en-US" sz="3600" b="1" dirty="0" smtClean="0">
                <a:solidFill>
                  <a:schemeClr val="tx1"/>
                </a:solidFill>
                <a:latin typeface="+mn-ea"/>
              </a:rPr>
              <a:t>（四）意义：</a:t>
            </a:r>
            <a:endParaRPr lang="zh-CN" altLang="en-US" sz="3600" b="1" dirty="0" smtClean="0">
              <a:solidFill>
                <a:srgbClr val="0000FF"/>
              </a:solidFill>
              <a:latin typeface="黑体" panose="02010609060101010101" pitchFamily="49" charset="-122"/>
              <a:ea typeface="黑体" panose="02010609060101010101" pitchFamily="49" charset="-122"/>
            </a:endParaRPr>
          </a:p>
          <a:p>
            <a:pPr eaLnBrk="1" hangingPunct="1">
              <a:buFont typeface="Wingdings" panose="05000000000000000000" pitchFamily="2" charset="2"/>
              <a:buNone/>
            </a:pPr>
            <a:r>
              <a:rPr lang="zh-CN" altLang="en-US" dirty="0" smtClean="0">
                <a:latin typeface="黑体" panose="02010609060101010101" pitchFamily="49" charset="-122"/>
                <a:ea typeface="黑体" panose="02010609060101010101" pitchFamily="49" charset="-122"/>
              </a:rPr>
              <a:t>（</a:t>
            </a:r>
            <a:r>
              <a:rPr lang="en-US" altLang="zh-CN" dirty="0" smtClean="0">
                <a:latin typeface="黑体" panose="02010609060101010101" pitchFamily="49" charset="-122"/>
                <a:ea typeface="黑体" panose="02010609060101010101" pitchFamily="49" charset="-122"/>
              </a:rPr>
              <a:t>1</a:t>
            </a:r>
            <a:r>
              <a:rPr lang="zh-CN" altLang="en-US" dirty="0" smtClean="0">
                <a:latin typeface="黑体" panose="02010609060101010101" pitchFamily="49" charset="-122"/>
                <a:ea typeface="黑体" panose="02010609060101010101" pitchFamily="49" charset="-122"/>
              </a:rPr>
              <a:t>）军事上：将人类代入热兵器时代</a:t>
            </a:r>
            <a:endParaRPr lang="zh-CN" altLang="en-US" dirty="0" smtClean="0">
              <a:latin typeface="黑体" panose="02010609060101010101" pitchFamily="49" charset="-122"/>
              <a:ea typeface="黑体" panose="02010609060101010101" pitchFamily="49" charset="-122"/>
            </a:endParaRPr>
          </a:p>
          <a:p>
            <a:pPr eaLnBrk="1" hangingPunct="1">
              <a:buFont typeface="Wingdings" panose="05000000000000000000" pitchFamily="2" charset="2"/>
              <a:buNone/>
            </a:pPr>
            <a:r>
              <a:rPr lang="zh-CN" altLang="en-US" dirty="0" smtClean="0">
                <a:latin typeface="黑体" panose="02010609060101010101" pitchFamily="49" charset="-122"/>
                <a:ea typeface="黑体" panose="02010609060101010101" pitchFamily="49" charset="-122"/>
              </a:rPr>
              <a:t>（</a:t>
            </a:r>
            <a:r>
              <a:rPr lang="en-US" altLang="zh-CN" dirty="0" smtClean="0">
                <a:latin typeface="黑体" panose="02010609060101010101" pitchFamily="49" charset="-122"/>
                <a:ea typeface="黑体" panose="02010609060101010101" pitchFamily="49" charset="-122"/>
              </a:rPr>
              <a:t>2</a:t>
            </a:r>
            <a:r>
              <a:rPr lang="zh-CN" altLang="en-US" dirty="0" smtClean="0">
                <a:latin typeface="黑体" panose="02010609060101010101" pitchFamily="49" charset="-122"/>
                <a:ea typeface="黑体" panose="02010609060101010101" pitchFamily="49" charset="-122"/>
              </a:rPr>
              <a:t>）历史进程：为资产阶级打败骑士阶层创造了条件；</a:t>
            </a:r>
            <a:endParaRPr lang="zh-CN" altLang="en-US" dirty="0" smtClean="0">
              <a:latin typeface="黑体" panose="02010609060101010101" pitchFamily="49" charset="-122"/>
              <a:ea typeface="黑体" panose="02010609060101010101" pitchFamily="49" charset="-122"/>
            </a:endParaRPr>
          </a:p>
          <a:p>
            <a:pPr eaLnBrk="1" hangingPunct="1">
              <a:buFont typeface="Wingdings" panose="05000000000000000000" pitchFamily="2" charset="2"/>
              <a:buNone/>
            </a:pPr>
            <a:r>
              <a:rPr lang="zh-CN" altLang="en-US" dirty="0" smtClean="0">
                <a:latin typeface="黑体" panose="02010609060101010101" pitchFamily="49" charset="-122"/>
                <a:ea typeface="黑体" panose="02010609060101010101" pitchFamily="49" charset="-122"/>
              </a:rPr>
              <a:t>（</a:t>
            </a:r>
            <a:r>
              <a:rPr lang="en-US" altLang="zh-CN" dirty="0" smtClean="0">
                <a:latin typeface="黑体" panose="02010609060101010101" pitchFamily="49" charset="-122"/>
                <a:ea typeface="黑体" panose="02010609060101010101" pitchFamily="49" charset="-122"/>
              </a:rPr>
              <a:t>3</a:t>
            </a:r>
            <a:r>
              <a:rPr lang="zh-CN" altLang="en-US" dirty="0" smtClean="0">
                <a:latin typeface="黑体" panose="02010609060101010101" pitchFamily="49" charset="-122"/>
                <a:ea typeface="黑体" panose="02010609060101010101" pitchFamily="49" charset="-122"/>
              </a:rPr>
              <a:t>）丰富了人们的经济生活。</a:t>
            </a:r>
            <a:endParaRPr lang="zh-CN" altLang="en-US" dirty="0" smtClean="0">
              <a:latin typeface="黑体" panose="02010609060101010101" pitchFamily="49" charset="-122"/>
              <a:ea typeface="黑体" panose="02010609060101010101" pitchFamily="49" charset="-122"/>
            </a:endParaRPr>
          </a:p>
        </p:txBody>
      </p:sp>
      <p:pic>
        <p:nvPicPr>
          <p:cNvPr id="1638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067208" y="3014804"/>
            <a:ext cx="2617075" cy="302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本框 4"/>
          <p:cNvSpPr txBox="1"/>
          <p:nvPr/>
        </p:nvSpPr>
        <p:spPr>
          <a:xfrm>
            <a:off x="1006475" y="3571875"/>
            <a:ext cx="8602980" cy="1814830"/>
          </a:xfrm>
          <a:prstGeom prst="rect">
            <a:avLst/>
          </a:prstGeom>
          <a:noFill/>
        </p:spPr>
        <p:txBody>
          <a:bodyPr wrap="square" rtlCol="0">
            <a:spAutoFit/>
          </a:bodyPr>
          <a:p>
            <a:r>
              <a:rPr lang="zh-CN" altLang="en-US" sz="2800" b="1"/>
              <a:t>如果没有火药，采矿业就无法发展，现代建筑如……火药和火器的使用，一方面有利于欧洲资产阶级战胜封建贵族，另一方面促进了欧洲采矿业和金属制造业的发展。                                        ——美国学者 德克·海德</a:t>
            </a:r>
            <a:endParaRPr lang="zh-CN" altLang="en-US" sz="2800" b="1"/>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3666">
                                            <p:txEl>
                                              <p:pRg st="2" end="2"/>
                                            </p:txEl>
                                          </p:spTgt>
                                        </p:tgtEl>
                                        <p:attrNameLst>
                                          <p:attrName>style.visibility</p:attrName>
                                        </p:attrNameLst>
                                      </p:cBhvr>
                                      <p:to>
                                        <p:strVal val="visible"/>
                                      </p:to>
                                    </p:set>
                                    <p:animEffect transition="in" filter="wipe(down)">
                                      <p:cBhvr>
                                        <p:cTn id="12" dur="500"/>
                                        <p:tgtEl>
                                          <p:spTgt spid="11366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3666">
                                            <p:txEl>
                                              <p:pRg st="3" end="3"/>
                                            </p:txEl>
                                          </p:spTgt>
                                        </p:tgtEl>
                                        <p:attrNameLst>
                                          <p:attrName>style.visibility</p:attrName>
                                        </p:attrNameLst>
                                      </p:cBhvr>
                                      <p:to>
                                        <p:strVal val="visible"/>
                                      </p:to>
                                    </p:set>
                                    <p:animEffect transition="in" filter="wipe(down)">
                                      <p:cBhvr>
                                        <p:cTn id="17" dur="500"/>
                                        <p:tgtEl>
                                          <p:spTgt spid="11366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E:\PPT改稿\中国风\c435cec1e1340809329c78bb67e4dc0a8e9669b35248e-bNjTHP_fw658.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54407" y="756601"/>
            <a:ext cx="5334001" cy="5505450"/>
          </a:xfrm>
          <a:prstGeom prst="rect">
            <a:avLst/>
          </a:prstGeom>
          <a:noFill/>
          <a:extLst>
            <a:ext uri="{909E8E84-426E-40DD-AFC4-6F175D3DCCD1}">
              <a14:hiddenFill xmlns:a14="http://schemas.microsoft.com/office/drawing/2010/main">
                <a:solidFill>
                  <a:srgbClr val="FFFFFF"/>
                </a:solidFill>
              </a14:hiddenFill>
            </a:ext>
          </a:extLst>
        </p:spPr>
      </p:pic>
      <p:pic>
        <p:nvPicPr>
          <p:cNvPr id="30" name="图片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84" y="1856578"/>
            <a:ext cx="5339080" cy="3185942"/>
          </a:xfrm>
          <a:prstGeom prst="rect">
            <a:avLst/>
          </a:prstGeom>
          <a:effectLst>
            <a:outerShdw blurRad="50800" dist="38100" dir="2700000" algn="tl" rotWithShape="0">
              <a:prstClr val="black">
                <a:alpha val="40000"/>
              </a:prstClr>
            </a:outerShdw>
          </a:effectLst>
        </p:spPr>
      </p:pic>
      <p:sp>
        <p:nvSpPr>
          <p:cNvPr id="31" name="TextBox 30"/>
          <p:cNvSpPr txBox="1"/>
          <p:nvPr/>
        </p:nvSpPr>
        <p:spPr>
          <a:xfrm>
            <a:off x="4667720" y="1140160"/>
            <a:ext cx="2736647" cy="3154710"/>
          </a:xfrm>
          <a:prstGeom prst="rect">
            <a:avLst/>
          </a:prstGeom>
          <a:noFill/>
        </p:spPr>
        <p:txBody>
          <a:bodyPr wrap="none" rtlCol="0">
            <a:spAutoFit/>
          </a:bodyPr>
          <a:lstStyle/>
          <a:p>
            <a:r>
              <a:rPr lang="zh-CN" altLang="en-US" sz="19900" dirty="0">
                <a:solidFill>
                  <a:schemeClr val="bg2">
                    <a:lumMod val="25000"/>
                  </a:schemeClr>
                </a:solidFill>
                <a:latin typeface="隶书" panose="02010509060101010101" pitchFamily="49" charset="-122"/>
                <a:ea typeface="隶书" panose="02010509060101010101" pitchFamily="49" charset="-122"/>
              </a:rPr>
              <a:t>肆</a:t>
            </a:r>
            <a:endParaRPr lang="zh-CN" altLang="en-US" sz="19900" dirty="0">
              <a:solidFill>
                <a:schemeClr val="bg2">
                  <a:lumMod val="25000"/>
                </a:schemeClr>
              </a:solidFill>
              <a:latin typeface="隶书" panose="02010509060101010101" pitchFamily="49" charset="-122"/>
              <a:ea typeface="隶书" panose="02010509060101010101" pitchFamily="49" charset="-122"/>
            </a:endParaRPr>
          </a:p>
        </p:txBody>
      </p:sp>
      <p:sp>
        <p:nvSpPr>
          <p:cNvPr id="32" name="TextBox 31"/>
          <p:cNvSpPr txBox="1"/>
          <p:nvPr/>
        </p:nvSpPr>
        <p:spPr>
          <a:xfrm>
            <a:off x="4841177" y="4477450"/>
            <a:ext cx="2478405" cy="1014730"/>
          </a:xfrm>
          <a:prstGeom prst="rect">
            <a:avLst/>
          </a:prstGeom>
          <a:noFill/>
        </p:spPr>
        <p:txBody>
          <a:bodyPr wrap="none" rtlCol="0">
            <a:spAutoFit/>
          </a:bodyPr>
          <a:lstStyle/>
          <a:p>
            <a:pPr algn="ctr"/>
            <a:r>
              <a:rPr lang="zh-CN" altLang="en-US" sz="6000" b="1" dirty="0" smtClean="0">
                <a:solidFill>
                  <a:srgbClr val="002060"/>
                </a:solidFill>
                <a:latin typeface="隶书" panose="02010509060101010101" pitchFamily="49" charset="-122"/>
                <a:ea typeface="隶书" panose="02010509060101010101" pitchFamily="49" charset="-122"/>
              </a:rPr>
              <a:t>印刷术</a:t>
            </a:r>
            <a:endParaRPr lang="zh-CN" altLang="en-US" sz="6000" b="1" dirty="0" smtClean="0">
              <a:solidFill>
                <a:srgbClr val="002060"/>
              </a:solidFill>
              <a:latin typeface="隶书" panose="02010509060101010101" pitchFamily="49" charset="-122"/>
              <a:ea typeface="隶书"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金刚经》印刷品"/>
          <p:cNvPicPr>
            <a:picLocks noChangeAspect="1" noChangeArrowheads="1"/>
          </p:cNvPicPr>
          <p:nvPr/>
        </p:nvPicPr>
        <p:blipFill rotWithShape="1">
          <a:blip r:embed="rId1">
            <a:extLst>
              <a:ext uri="{28A0092B-C50C-407E-A947-70E740481C1C}">
                <a14:useLocalDpi xmlns:a14="http://schemas.microsoft.com/office/drawing/2010/main" val="0"/>
              </a:ext>
            </a:extLst>
          </a:blip>
          <a:srcRect l="22144" t="10001" r="9309" b="23414"/>
          <a:stretch>
            <a:fillRect/>
          </a:stretch>
        </p:blipFill>
        <p:spPr bwMode="auto">
          <a:xfrm>
            <a:off x="958215" y="2239645"/>
            <a:ext cx="7065010" cy="342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p:cNvSpPr>
            <a:spLocks noChangeArrowheads="1"/>
          </p:cNvSpPr>
          <p:nvPr/>
        </p:nvSpPr>
        <p:spPr bwMode="auto">
          <a:xfrm>
            <a:off x="287655" y="228600"/>
            <a:ext cx="11176000" cy="762000"/>
          </a:xfrm>
          <a:prstGeom prst="rect">
            <a:avLst/>
          </a:prstGeom>
          <a:solidFill>
            <a:schemeClr val="accent2">
              <a:lumMod val="60000"/>
              <a:lumOff val="4000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eaLnBrk="1" hangingPunct="1"/>
            <a:endParaRPr lang="zh-CN" altLang="zh-CN" sz="4000" b="1">
              <a:latin typeface="宋体" panose="02010600030101010101" pitchFamily="2" charset="-122"/>
            </a:endParaRPr>
          </a:p>
        </p:txBody>
      </p:sp>
      <p:sp>
        <p:nvSpPr>
          <p:cNvPr id="47108" name="Text Box 4"/>
          <p:cNvSpPr txBox="1">
            <a:spLocks noChangeArrowheads="1"/>
          </p:cNvSpPr>
          <p:nvPr/>
        </p:nvSpPr>
        <p:spPr bwMode="auto">
          <a:xfrm>
            <a:off x="839470" y="1101725"/>
            <a:ext cx="9549765" cy="1026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lnSpc>
                <a:spcPct val="70000"/>
              </a:lnSpc>
              <a:spcBef>
                <a:spcPct val="50000"/>
              </a:spcBef>
            </a:pPr>
            <a:r>
              <a:rPr lang="zh-CN" altLang="en-US" sz="3200" b="1" dirty="0" smtClean="0">
                <a:solidFill>
                  <a:srgbClr val="002060"/>
                </a:solidFill>
              </a:rPr>
              <a:t>（一）发展历程：</a:t>
            </a:r>
            <a:endParaRPr lang="zh-CN" altLang="en-US" sz="3200" b="1" dirty="0" smtClean="0"/>
          </a:p>
          <a:p>
            <a:pPr eaLnBrk="1" hangingPunct="1">
              <a:lnSpc>
                <a:spcPct val="70000"/>
              </a:lnSpc>
              <a:spcBef>
                <a:spcPct val="50000"/>
              </a:spcBef>
            </a:pPr>
            <a:r>
              <a:rPr lang="en-US" altLang="zh-CN" sz="3200" b="1" dirty="0" smtClean="0"/>
              <a:t>1</a:t>
            </a:r>
            <a:r>
              <a:rPr lang="zh-CN" altLang="en-US" sz="3200" b="1" dirty="0"/>
              <a:t>、唐：雕版印刷术</a:t>
            </a:r>
            <a:endParaRPr lang="zh-CN" altLang="en-US" sz="3200" b="1" dirty="0"/>
          </a:p>
        </p:txBody>
      </p:sp>
      <p:sp>
        <p:nvSpPr>
          <p:cNvPr id="114693" name="WordArt 5"/>
          <p:cNvSpPr>
            <a:spLocks noChangeArrowheads="1" noChangeShapeType="1"/>
          </p:cNvSpPr>
          <p:nvPr/>
        </p:nvSpPr>
        <p:spPr bwMode="auto">
          <a:xfrm>
            <a:off x="1170305" y="228600"/>
            <a:ext cx="8636000" cy="533400"/>
          </a:xfrm>
          <a:prstGeom prst="rect">
            <a:avLst/>
          </a:prstGeom>
        </p:spPr>
        <p:txBody>
          <a:bodyPr wrap="none" fromWordArt="1">
            <a:prstTxWarp prst="textPlain">
              <a:avLst>
                <a:gd name="adj" fmla="val 50000"/>
              </a:avLst>
            </a:prstTxWarp>
          </a:bodyPr>
          <a:lstStyle/>
          <a:p>
            <a:pPr algn="ctr" eaLnBrk="1" hangingPunct="1">
              <a:defRPr/>
            </a:pPr>
            <a:r>
              <a:rPr lang="zh-CN" altLang="en-US" sz="3200" dirty="0">
                <a:ln w="9525">
                  <a:solidFill>
                    <a:srgbClr val="002060"/>
                  </a:solidFill>
                  <a:round/>
                </a:ln>
                <a:solidFill>
                  <a:srgbClr val="002060"/>
                </a:solidFill>
                <a:effectLst>
                  <a:outerShdw dist="35921" dir="2700000" algn="ctr" rotWithShape="0">
                    <a:srgbClr val="C0C0C0">
                      <a:alpha val="79999"/>
                    </a:srgbClr>
                  </a:outerShdw>
                </a:effectLst>
                <a:latin typeface="宋体" panose="02010600030101010101" pitchFamily="2" charset="-122"/>
              </a:rPr>
              <a:t>四</a:t>
            </a:r>
            <a:r>
              <a:rPr lang="en-US" altLang="zh-CN" sz="3200" dirty="0">
                <a:ln w="9525">
                  <a:solidFill>
                    <a:srgbClr val="002060"/>
                  </a:solidFill>
                  <a:round/>
                </a:ln>
                <a:solidFill>
                  <a:srgbClr val="002060"/>
                </a:solidFill>
                <a:effectLst>
                  <a:outerShdw dist="35921" dir="2700000" algn="ctr" rotWithShape="0">
                    <a:srgbClr val="C0C0C0">
                      <a:alpha val="79999"/>
                    </a:srgbClr>
                  </a:outerShdw>
                </a:effectLst>
                <a:latin typeface="宋体" panose="02010600030101010101" pitchFamily="2" charset="-122"/>
              </a:rPr>
              <a:t>.</a:t>
            </a:r>
            <a:r>
              <a:rPr lang="zh-CN" altLang="en-US" sz="3200" dirty="0">
                <a:ln w="9525">
                  <a:solidFill>
                    <a:srgbClr val="002060"/>
                  </a:solidFill>
                  <a:round/>
                </a:ln>
                <a:solidFill>
                  <a:srgbClr val="002060"/>
                </a:solidFill>
                <a:effectLst>
                  <a:outerShdw dist="35921" dir="2700000" algn="ctr" rotWithShape="0">
                    <a:srgbClr val="C0C0C0">
                      <a:alpha val="79999"/>
                    </a:srgbClr>
                  </a:outerShdw>
                </a:effectLst>
                <a:latin typeface="宋体" panose="02010600030101010101" pitchFamily="2" charset="-122"/>
              </a:rPr>
              <a:t>印刷术的发明、发展和传播</a:t>
            </a:r>
            <a:endParaRPr lang="zh-CN" altLang="en-US" sz="3200" dirty="0">
              <a:ln w="9525">
                <a:solidFill>
                  <a:srgbClr val="002060"/>
                </a:solidFill>
                <a:round/>
              </a:ln>
              <a:solidFill>
                <a:srgbClr val="002060"/>
              </a:solidFill>
              <a:effectLst>
                <a:outerShdw dist="35921" dir="2700000" algn="ctr" rotWithShape="0">
                  <a:srgbClr val="C0C0C0">
                    <a:alpha val="79999"/>
                  </a:srgbClr>
                </a:outerShdw>
              </a:effectLst>
              <a:latin typeface="宋体" panose="02010600030101010101" pitchFamily="2" charset="-122"/>
            </a:endParaRPr>
          </a:p>
        </p:txBody>
      </p:sp>
      <p:sp>
        <p:nvSpPr>
          <p:cNvPr id="3" name="文本框 2"/>
          <p:cNvSpPr txBox="1"/>
          <p:nvPr/>
        </p:nvSpPr>
        <p:spPr>
          <a:xfrm>
            <a:off x="8023225" y="1751330"/>
            <a:ext cx="3235960" cy="4399915"/>
          </a:xfrm>
          <a:prstGeom prst="rect">
            <a:avLst/>
          </a:prstGeom>
          <a:noFill/>
        </p:spPr>
        <p:txBody>
          <a:bodyPr wrap="square" rtlCol="0">
            <a:spAutoFit/>
          </a:bodyPr>
          <a:p>
            <a:r>
              <a:rPr lang="zh-CN" altLang="en-US" sz="2800" b="1">
                <a:latin typeface="华文楷体" panose="02010600040101010101" charset="-122"/>
                <a:ea typeface="华文楷体" panose="02010600040101010101" charset="-122"/>
                <a:cs typeface="华文楷体" panose="02010600040101010101" charset="-122"/>
              </a:rPr>
              <a:t>唐咸通九年（</a:t>
            </a:r>
            <a:r>
              <a:rPr lang="en-US" altLang="zh-CN" sz="2800" b="1">
                <a:latin typeface="华文楷体" panose="02010600040101010101" charset="-122"/>
                <a:ea typeface="华文楷体" panose="02010600040101010101" charset="-122"/>
                <a:cs typeface="华文楷体" panose="02010600040101010101" charset="-122"/>
              </a:rPr>
              <a:t>868</a:t>
            </a:r>
            <a:r>
              <a:rPr lang="zh-CN" altLang="en-US" sz="2800" b="1">
                <a:latin typeface="华文楷体" panose="02010600040101010101" charset="-122"/>
                <a:ea typeface="华文楷体" panose="02010600040101010101" charset="-122"/>
                <a:cs typeface="华文楷体" panose="02010600040101010101" charset="-122"/>
              </a:rPr>
              <a:t>）我国印制的《金刚经》卷子，是迄今所知世界上最早的有明确刊印日期的印刷品。但遗憾的是，它于1907年被英国人斯坦因在敦煌所骗购，现为大英博物馆所藏。</a:t>
            </a:r>
            <a:endParaRPr lang="zh-CN" altLang="en-US" sz="2800" b="1">
              <a:latin typeface="华文楷体" panose="02010600040101010101" charset="-122"/>
              <a:ea typeface="华文楷体" panose="02010600040101010101" charset="-122"/>
              <a:cs typeface="华文楷体" panose="02010600040101010101" charset="-122"/>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14690"/>
                                        </p:tgtEl>
                                        <p:attrNameLst>
                                          <p:attrName>style.visibility</p:attrName>
                                        </p:attrNameLst>
                                      </p:cBhvr>
                                      <p:to>
                                        <p:strVal val="visible"/>
                                      </p:to>
                                    </p:set>
                                    <p:animEffect transition="in" filter="diamond(in)">
                                      <p:cBhvr>
                                        <p:cTn id="7" dur="2000"/>
                                        <p:tgtEl>
                                          <p:spTgt spid="11469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1583267" y="2324101"/>
            <a:ext cx="15367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800" b="1">
                <a:solidFill>
                  <a:srgbClr val="FFFFFF"/>
                </a:solidFill>
                <a:latin typeface="华文仿宋" panose="02010600040101010101" pitchFamily="2" charset="-122"/>
                <a:ea typeface="华文仿宋" panose="02010600040101010101" pitchFamily="2" charset="-122"/>
              </a:rPr>
              <a:t>司南</a:t>
            </a:r>
            <a:endParaRPr lang="zh-CN" altLang="en-US" sz="2800" b="1">
              <a:solidFill>
                <a:srgbClr val="FFFFFF"/>
              </a:solidFill>
              <a:latin typeface="华文仿宋" panose="02010600040101010101" pitchFamily="2" charset="-122"/>
              <a:ea typeface="华文仿宋" panose="02010600040101010101" pitchFamily="2" charset="-122"/>
            </a:endParaRPr>
          </a:p>
        </p:txBody>
      </p:sp>
      <p:grpSp>
        <p:nvGrpSpPr>
          <p:cNvPr id="48131" name="Group 3"/>
          <p:cNvGrpSpPr/>
          <p:nvPr/>
        </p:nvGrpSpPr>
        <p:grpSpPr bwMode="auto">
          <a:xfrm>
            <a:off x="1488017" y="1669416"/>
            <a:ext cx="9218083" cy="2232025"/>
            <a:chOff x="0" y="0"/>
            <a:chExt cx="5511" cy="1724"/>
          </a:xfrm>
        </p:grpSpPr>
        <p:pic>
          <p:nvPicPr>
            <p:cNvPr id="48141" name="Picture 4" descr="掃描0008"/>
            <p:cNvPicPr>
              <a:picLocks noChangeAspect="1" noChangeArrowheads="1"/>
            </p:cNvPicPr>
            <p:nvPr/>
          </p:nvPicPr>
          <p:blipFill>
            <a:blip r:embed="rId1">
              <a:extLst>
                <a:ext uri="{28A0092B-C50C-407E-A947-70E740481C1C}">
                  <a14:useLocalDpi xmlns:a14="http://schemas.microsoft.com/office/drawing/2010/main" val="0"/>
                </a:ext>
              </a:extLst>
            </a:blip>
            <a:srcRect t="731" r="66429"/>
            <a:stretch>
              <a:fillRect/>
            </a:stretch>
          </p:blipFill>
          <p:spPr bwMode="auto">
            <a:xfrm>
              <a:off x="0" y="92"/>
              <a:ext cx="1611" cy="15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8142" name="Picture 5" descr="掃描0008"/>
            <p:cNvPicPr>
              <a:picLocks noChangeAspect="1" noChangeArrowheads="1"/>
            </p:cNvPicPr>
            <p:nvPr/>
          </p:nvPicPr>
          <p:blipFill>
            <a:blip r:embed="rId1">
              <a:extLst>
                <a:ext uri="{28A0092B-C50C-407E-A947-70E740481C1C}">
                  <a14:useLocalDpi xmlns:a14="http://schemas.microsoft.com/office/drawing/2010/main" val="0"/>
                </a:ext>
              </a:extLst>
            </a:blip>
            <a:srcRect l="37846" t="-3836" r="34007"/>
            <a:stretch>
              <a:fillRect/>
            </a:stretch>
          </p:blipFill>
          <p:spPr bwMode="auto">
            <a:xfrm>
              <a:off x="1927" y="47"/>
              <a:ext cx="1676" cy="163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8143" name="Picture 6" descr="掃描0008"/>
            <p:cNvPicPr>
              <a:picLocks noChangeAspect="1" noChangeArrowheads="1"/>
            </p:cNvPicPr>
            <p:nvPr/>
          </p:nvPicPr>
          <p:blipFill>
            <a:blip r:embed="rId1">
              <a:extLst>
                <a:ext uri="{28A0092B-C50C-407E-A947-70E740481C1C}">
                  <a14:useLocalDpi xmlns:a14="http://schemas.microsoft.com/office/drawing/2010/main" val="0"/>
                </a:ext>
              </a:extLst>
            </a:blip>
            <a:srcRect l="68170" t="-3870" r="3"/>
            <a:stretch>
              <a:fillRect/>
            </a:stretch>
          </p:blipFill>
          <p:spPr bwMode="auto">
            <a:xfrm>
              <a:off x="3926" y="0"/>
              <a:ext cx="1585" cy="1724"/>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44" name="Line 7"/>
            <p:cNvSpPr>
              <a:spLocks noChangeShapeType="1"/>
            </p:cNvSpPr>
            <p:nvPr/>
          </p:nvSpPr>
          <p:spPr bwMode="auto">
            <a:xfrm>
              <a:off x="1610" y="863"/>
              <a:ext cx="317" cy="0"/>
            </a:xfrm>
            <a:prstGeom prst="line">
              <a:avLst/>
            </a:prstGeom>
            <a:noFill/>
            <a:ln w="57150">
              <a:solidFill>
                <a:srgbClr val="8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8145" name="Line 8"/>
            <p:cNvSpPr>
              <a:spLocks noChangeShapeType="1"/>
            </p:cNvSpPr>
            <p:nvPr/>
          </p:nvSpPr>
          <p:spPr bwMode="auto">
            <a:xfrm>
              <a:off x="3606" y="863"/>
              <a:ext cx="317" cy="0"/>
            </a:xfrm>
            <a:prstGeom prst="line">
              <a:avLst/>
            </a:prstGeom>
            <a:noFill/>
            <a:ln w="57150">
              <a:solidFill>
                <a:srgbClr val="8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115721" name="Text Box 9"/>
          <p:cNvSpPr txBox="1">
            <a:spLocks noChangeArrowheads="1"/>
          </p:cNvSpPr>
          <p:nvPr/>
        </p:nvSpPr>
        <p:spPr bwMode="auto">
          <a:xfrm>
            <a:off x="1678518" y="5789613"/>
            <a:ext cx="844973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800" b="1">
                <a:solidFill>
                  <a:srgbClr val="990033"/>
                </a:solidFill>
                <a:latin typeface="Arial" panose="020B0604020202020204" pitchFamily="34" charset="0"/>
                <a:ea typeface="仿宋_GB2312" pitchFamily="49" charset="-122"/>
              </a:rPr>
              <a:t>据材料归纳雕版印刷术的不足是什么？</a:t>
            </a:r>
            <a:endParaRPr lang="zh-CN" altLang="en-US" sz="2800" b="1">
              <a:solidFill>
                <a:srgbClr val="990033"/>
              </a:solidFill>
              <a:latin typeface="Arial" panose="020B0604020202020204" pitchFamily="34" charset="0"/>
              <a:ea typeface="仿宋_GB2312" pitchFamily="49" charset="-122"/>
            </a:endParaRPr>
          </a:p>
        </p:txBody>
      </p:sp>
      <p:sp>
        <p:nvSpPr>
          <p:cNvPr id="48133" name="Text Box 10"/>
          <p:cNvSpPr txBox="1">
            <a:spLocks noChangeArrowheads="1"/>
          </p:cNvSpPr>
          <p:nvPr/>
        </p:nvSpPr>
        <p:spPr bwMode="auto">
          <a:xfrm>
            <a:off x="526840" y="1171258"/>
            <a:ext cx="2400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400" b="1">
                <a:solidFill>
                  <a:schemeClr val="tx2"/>
                </a:solidFill>
                <a:latin typeface="Arial" panose="020B0604020202020204" pitchFamily="34" charset="0"/>
                <a:ea typeface="仿宋_GB2312" pitchFamily="49" charset="-122"/>
              </a:rPr>
              <a:t>材料一：</a:t>
            </a:r>
            <a:endParaRPr lang="zh-CN" altLang="en-US" sz="2400" b="1">
              <a:solidFill>
                <a:schemeClr val="tx2"/>
              </a:solidFill>
              <a:latin typeface="Arial" panose="020B0604020202020204" pitchFamily="34" charset="0"/>
              <a:ea typeface="仿宋_GB2312" pitchFamily="49" charset="-122"/>
            </a:endParaRPr>
          </a:p>
        </p:txBody>
      </p:sp>
      <p:sp>
        <p:nvSpPr>
          <p:cNvPr id="48134" name="Text Box 11"/>
          <p:cNvSpPr txBox="1">
            <a:spLocks noChangeArrowheads="1"/>
          </p:cNvSpPr>
          <p:nvPr/>
        </p:nvSpPr>
        <p:spPr bwMode="auto">
          <a:xfrm>
            <a:off x="527051" y="4005263"/>
            <a:ext cx="2400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400" b="1">
                <a:solidFill>
                  <a:schemeClr val="tx2"/>
                </a:solidFill>
                <a:latin typeface="Arial" panose="020B0604020202020204" pitchFamily="34" charset="0"/>
                <a:ea typeface="仿宋_GB2312" pitchFamily="49" charset="-122"/>
              </a:rPr>
              <a:t>材料二：</a:t>
            </a:r>
            <a:endParaRPr lang="zh-CN" altLang="en-US" sz="2400" b="1">
              <a:solidFill>
                <a:schemeClr val="tx2"/>
              </a:solidFill>
              <a:latin typeface="Arial" panose="020B0604020202020204" pitchFamily="34" charset="0"/>
              <a:ea typeface="仿宋_GB2312" pitchFamily="49" charset="-122"/>
            </a:endParaRPr>
          </a:p>
        </p:txBody>
      </p:sp>
      <p:sp>
        <p:nvSpPr>
          <p:cNvPr id="48135" name="Rectangle 12"/>
          <p:cNvSpPr>
            <a:spLocks noChangeArrowheads="1"/>
          </p:cNvSpPr>
          <p:nvPr/>
        </p:nvSpPr>
        <p:spPr bwMode="auto">
          <a:xfrm>
            <a:off x="334433" y="4632751"/>
            <a:ext cx="11480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r>
              <a:rPr lang="en-US" altLang="zh-CN" sz="2400" b="1">
                <a:latin typeface="Arial" panose="020B0604020202020204" pitchFamily="34" charset="0"/>
                <a:ea typeface="仿宋_GB2312" pitchFamily="49" charset="-122"/>
              </a:rPr>
              <a:t>     </a:t>
            </a:r>
            <a:r>
              <a:rPr lang="zh-CN" altLang="en-US" sz="2400" b="1">
                <a:latin typeface="Arial" panose="020B0604020202020204" pitchFamily="34" charset="0"/>
                <a:ea typeface="仿宋_GB2312" pitchFamily="49" charset="-122"/>
              </a:rPr>
              <a:t>宋初，最艰巨的雕版工程是太祖开宝四年（</a:t>
            </a:r>
            <a:r>
              <a:rPr lang="en-US" altLang="zh-CN" sz="2400" b="1">
                <a:latin typeface="Arial" panose="020B0604020202020204" pitchFamily="34" charset="0"/>
                <a:ea typeface="仿宋_GB2312" pitchFamily="49" charset="-122"/>
              </a:rPr>
              <a:t>971</a:t>
            </a:r>
            <a:r>
              <a:rPr lang="zh-CN" altLang="en-US" sz="2400" b="1">
                <a:latin typeface="Arial" panose="020B0604020202020204" pitchFamily="34" charset="0"/>
                <a:ea typeface="仿宋_GB2312" pitchFamily="49" charset="-122"/>
              </a:rPr>
              <a:t>）于成都开始版印全部</a:t>
            </a:r>
            <a:r>
              <a:rPr lang="en-US" altLang="zh-CN" sz="2400" b="1">
                <a:latin typeface="Arial" panose="020B0604020202020204" pitchFamily="34" charset="0"/>
                <a:ea typeface="仿宋_GB2312" pitchFamily="49" charset="-122"/>
              </a:rPr>
              <a:t>《</a:t>
            </a:r>
            <a:r>
              <a:rPr lang="zh-CN" altLang="en-US" sz="2400" b="1">
                <a:latin typeface="Arial" panose="020B0604020202020204" pitchFamily="34" charset="0"/>
                <a:ea typeface="仿宋_GB2312" pitchFamily="49" charset="-122"/>
              </a:rPr>
              <a:t>大藏经</a:t>
            </a:r>
            <a:r>
              <a:rPr lang="en-US" altLang="zh-CN" sz="2400" b="1">
                <a:latin typeface="Arial" panose="020B0604020202020204" pitchFamily="34" charset="0"/>
                <a:ea typeface="仿宋_GB2312" pitchFamily="49" charset="-122"/>
              </a:rPr>
              <a:t>》</a:t>
            </a:r>
            <a:r>
              <a:rPr lang="zh-CN" altLang="en-US" sz="2400" b="1">
                <a:latin typeface="Arial" panose="020B0604020202020204" pitchFamily="34" charset="0"/>
                <a:ea typeface="仿宋_GB2312" pitchFamily="49" charset="-122"/>
              </a:rPr>
              <a:t>，计</a:t>
            </a:r>
            <a:r>
              <a:rPr lang="en-US" altLang="zh-CN" sz="2400" b="1">
                <a:latin typeface="Arial" panose="020B0604020202020204" pitchFamily="34" charset="0"/>
                <a:ea typeface="仿宋_GB2312" pitchFamily="49" charset="-122"/>
              </a:rPr>
              <a:t>1076</a:t>
            </a:r>
            <a:r>
              <a:rPr lang="zh-CN" altLang="en-US" sz="2400" b="1">
                <a:latin typeface="Arial" panose="020B0604020202020204" pitchFamily="34" charset="0"/>
                <a:ea typeface="仿宋_GB2312" pitchFamily="49" charset="-122"/>
              </a:rPr>
              <a:t>部，</a:t>
            </a:r>
            <a:r>
              <a:rPr lang="en-US" altLang="zh-CN" sz="2400" b="1">
                <a:latin typeface="Arial" panose="020B0604020202020204" pitchFamily="34" charset="0"/>
                <a:ea typeface="仿宋_GB2312" pitchFamily="49" charset="-122"/>
              </a:rPr>
              <a:t>5048</a:t>
            </a:r>
            <a:r>
              <a:rPr lang="zh-CN" altLang="en-US" sz="2400" b="1">
                <a:latin typeface="Arial" panose="020B0604020202020204" pitchFamily="34" charset="0"/>
                <a:ea typeface="仿宋_GB2312" pitchFamily="49" charset="-122"/>
              </a:rPr>
              <a:t>卷，历时</a:t>
            </a:r>
            <a:r>
              <a:rPr lang="en-US" altLang="zh-CN" sz="2400" b="1">
                <a:latin typeface="Arial" panose="020B0604020202020204" pitchFamily="34" charset="0"/>
                <a:ea typeface="仿宋_GB2312" pitchFamily="49" charset="-122"/>
              </a:rPr>
              <a:t>12</a:t>
            </a:r>
            <a:r>
              <a:rPr lang="zh-CN" altLang="en-US" sz="2400" b="1">
                <a:latin typeface="Arial" panose="020B0604020202020204" pitchFamily="34" charset="0"/>
                <a:ea typeface="仿宋_GB2312" pitchFamily="49" charset="-122"/>
              </a:rPr>
              <a:t>年才雕印成功，雕版有</a:t>
            </a:r>
            <a:r>
              <a:rPr lang="en-US" altLang="zh-CN" sz="2400" b="1">
                <a:latin typeface="Arial" panose="020B0604020202020204" pitchFamily="34" charset="0"/>
                <a:ea typeface="仿宋_GB2312" pitchFamily="49" charset="-122"/>
              </a:rPr>
              <a:t>13</a:t>
            </a:r>
            <a:r>
              <a:rPr lang="zh-CN" altLang="en-US" sz="2400" b="1">
                <a:latin typeface="Arial" panose="020B0604020202020204" pitchFamily="34" charset="0"/>
                <a:ea typeface="仿宋_GB2312" pitchFamily="49" charset="-122"/>
              </a:rPr>
              <a:t>万块。 </a:t>
            </a:r>
            <a:endParaRPr lang="zh-CN" altLang="en-US" sz="2400" b="1">
              <a:latin typeface="Arial" panose="020B0604020202020204" pitchFamily="34" charset="0"/>
              <a:ea typeface="仿宋_GB2312" pitchFamily="49" charset="-122"/>
            </a:endParaRPr>
          </a:p>
        </p:txBody>
      </p:sp>
      <p:grpSp>
        <p:nvGrpSpPr>
          <p:cNvPr id="48136" name="Group 13"/>
          <p:cNvGrpSpPr/>
          <p:nvPr/>
        </p:nvGrpSpPr>
        <p:grpSpPr bwMode="auto">
          <a:xfrm>
            <a:off x="1390651" y="333376"/>
            <a:ext cx="2495549" cy="657225"/>
            <a:chOff x="0" y="0"/>
            <a:chExt cx="1179" cy="414"/>
          </a:xfrm>
        </p:grpSpPr>
        <p:sp>
          <p:nvSpPr>
            <p:cNvPr id="48139" name="Text Box 14"/>
            <p:cNvSpPr txBox="1">
              <a:spLocks noChangeArrowheads="1"/>
            </p:cNvSpPr>
            <p:nvPr/>
          </p:nvSpPr>
          <p:spPr bwMode="auto">
            <a:xfrm>
              <a:off x="136" y="45"/>
              <a:ext cx="104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400" b="1">
                  <a:solidFill>
                    <a:srgbClr val="990033"/>
                  </a:solidFill>
                  <a:latin typeface="Arial" panose="020B0604020202020204" pitchFamily="34" charset="0"/>
                  <a:ea typeface="仿宋_GB2312" pitchFamily="49" charset="-122"/>
                </a:rPr>
                <a:t>借题发挥</a:t>
              </a:r>
              <a:endParaRPr lang="zh-CN" altLang="en-US" sz="2400" b="1">
                <a:solidFill>
                  <a:srgbClr val="990033"/>
                </a:solidFill>
                <a:latin typeface="Arial" panose="020B0604020202020204" pitchFamily="34" charset="0"/>
                <a:ea typeface="仿宋_GB2312" pitchFamily="49" charset="-122"/>
              </a:endParaRPr>
            </a:p>
          </p:txBody>
        </p:sp>
        <p:pic>
          <p:nvPicPr>
            <p:cNvPr id="48140" name="Picture 15" descr="kuang27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1179"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5728" name="Text Box 16"/>
          <p:cNvSpPr txBox="1">
            <a:spLocks noChangeArrowheads="1"/>
          </p:cNvSpPr>
          <p:nvPr/>
        </p:nvSpPr>
        <p:spPr bwMode="auto">
          <a:xfrm>
            <a:off x="1488018" y="5734051"/>
            <a:ext cx="8257116" cy="519113"/>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800" b="1">
                <a:solidFill>
                  <a:srgbClr val="990033"/>
                </a:solidFill>
                <a:latin typeface="Arial" panose="020B0604020202020204" pitchFamily="34" charset="0"/>
                <a:ea typeface="仿宋_GB2312" pitchFamily="49" charset="-122"/>
              </a:rPr>
              <a:t>三费：费时、费力、费钱</a:t>
            </a:r>
            <a:endParaRPr lang="zh-CN" altLang="en-US" sz="2800" b="1">
              <a:solidFill>
                <a:srgbClr val="990033"/>
              </a:solidFill>
              <a:latin typeface="Arial" panose="020B0604020202020204" pitchFamily="34" charset="0"/>
              <a:ea typeface="仿宋_GB2312"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57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57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21" grpId="0" autoUpdateAnimBg="0"/>
      <p:bldP spid="115728"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66775" y="1106170"/>
            <a:ext cx="7536815" cy="583565"/>
          </a:xfrm>
          <a:prstGeom prst="rect">
            <a:avLst/>
          </a:prstGeom>
        </p:spPr>
        <p:txBody>
          <a:bodyPr wrap="square">
            <a:spAutoFit/>
          </a:bodyPr>
          <a:lstStyle/>
          <a:p>
            <a:r>
              <a:rPr lang="en-US" altLang="zh-CN" sz="3200" b="1" dirty="0">
                <a:latin typeface="宋体" panose="02010600030101010101" pitchFamily="2" charset="-122"/>
                <a:ea typeface="宋体" panose="02010600030101010101" pitchFamily="2" charset="-122"/>
                <a:cs typeface="宋体" panose="02010600030101010101" pitchFamily="2" charset="-122"/>
              </a:rPr>
              <a:t>2</a:t>
            </a:r>
            <a:r>
              <a:rPr lang="zh-CN" altLang="en-US" sz="3200" b="1" dirty="0">
                <a:latin typeface="宋体" panose="02010600030101010101" pitchFamily="2" charset="-122"/>
                <a:ea typeface="宋体" panose="02010600030101010101" pitchFamily="2" charset="-122"/>
                <a:cs typeface="宋体" panose="02010600030101010101" pitchFamily="2" charset="-122"/>
              </a:rPr>
              <a:t>、北宋毕昇发明活字印刷术</a:t>
            </a:r>
            <a:endParaRPr lang="zh-CN" altLang="en-US" sz="3200" b="1" dirty="0">
              <a:latin typeface="宋体" panose="02010600030101010101" pitchFamily="2" charset="-122"/>
              <a:ea typeface="宋体" panose="02010600030101010101" pitchFamily="2" charset="-122"/>
              <a:cs typeface="宋体" panose="02010600030101010101" pitchFamily="2" charset="-122"/>
            </a:endParaRPr>
          </a:p>
        </p:txBody>
      </p:sp>
      <p:pic>
        <p:nvPicPr>
          <p:cNvPr id="17410"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272540" y="1809115"/>
            <a:ext cx="2765425" cy="347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4850130" y="1809115"/>
            <a:ext cx="5876925" cy="3538220"/>
          </a:xfrm>
          <a:prstGeom prst="rect">
            <a:avLst/>
          </a:prstGeom>
        </p:spPr>
        <p:txBody>
          <a:bodyPr wrap="square">
            <a:spAutoFit/>
          </a:bodyPr>
          <a:lstStyle/>
          <a:p>
            <a:pPr>
              <a:spcBef>
                <a:spcPct val="50000"/>
              </a:spcBef>
            </a:pPr>
            <a:r>
              <a:rPr lang="en-US" altLang="zh-CN" sz="3200" b="1" dirty="0">
                <a:solidFill>
                  <a:srgbClr val="0070C0"/>
                </a:solidFill>
                <a:latin typeface="楷体" panose="02010609060101010101" pitchFamily="49" charset="-122"/>
                <a:ea typeface="楷体" panose="02010609060101010101" pitchFamily="49" charset="-122"/>
                <a:sym typeface="楷体" panose="02010609060101010101" pitchFamily="49" charset="-122"/>
              </a:rPr>
              <a:t>1965</a:t>
            </a:r>
            <a:r>
              <a:rPr lang="zh-CN" altLang="en-US" sz="3200" b="1" dirty="0">
                <a:solidFill>
                  <a:srgbClr val="0070C0"/>
                </a:solidFill>
                <a:latin typeface="楷体" panose="02010609060101010101" pitchFamily="49" charset="-122"/>
                <a:ea typeface="楷体" panose="02010609060101010101" pitchFamily="49" charset="-122"/>
                <a:sym typeface="楷体" panose="02010609060101010101" pitchFamily="49" charset="-122"/>
              </a:rPr>
              <a:t>年，浙江温州市郊白象塔内出土佛经印本残页</a:t>
            </a:r>
            <a:r>
              <a:rPr lang="en-US" altLang="zh-CN" sz="3200" b="1" dirty="0">
                <a:solidFill>
                  <a:srgbClr val="0070C0"/>
                </a:solidFill>
                <a:latin typeface="楷体" panose="02010609060101010101" pitchFamily="49" charset="-122"/>
                <a:ea typeface="楷体" panose="02010609060101010101" pitchFamily="49" charset="-122"/>
                <a:sym typeface="楷体" panose="02010609060101010101" pitchFamily="49" charset="-122"/>
              </a:rPr>
              <a:t>《</a:t>
            </a:r>
            <a:r>
              <a:rPr lang="zh-CN" altLang="en-US" sz="3200" b="1" dirty="0">
                <a:solidFill>
                  <a:srgbClr val="0070C0"/>
                </a:solidFill>
                <a:latin typeface="楷体" panose="02010609060101010101" pitchFamily="49" charset="-122"/>
                <a:ea typeface="楷体" panose="02010609060101010101" pitchFamily="49" charset="-122"/>
                <a:sym typeface="楷体" panose="02010609060101010101" pitchFamily="49" charset="-122"/>
              </a:rPr>
              <a:t>佛说观无量寿佛经</a:t>
            </a:r>
            <a:r>
              <a:rPr lang="en-US" altLang="zh-CN" sz="3200" b="1" dirty="0">
                <a:solidFill>
                  <a:srgbClr val="0070C0"/>
                </a:solidFill>
                <a:latin typeface="楷体" panose="02010609060101010101" pitchFamily="49" charset="-122"/>
                <a:ea typeface="楷体" panose="02010609060101010101" pitchFamily="49" charset="-122"/>
                <a:sym typeface="楷体" panose="02010609060101010101" pitchFamily="49" charset="-122"/>
              </a:rPr>
              <a:t>》</a:t>
            </a:r>
            <a:r>
              <a:rPr lang="zh-CN" altLang="en-US" sz="3200" b="1" dirty="0">
                <a:solidFill>
                  <a:srgbClr val="0070C0"/>
                </a:solidFill>
                <a:latin typeface="楷体" panose="02010609060101010101" pitchFamily="49" charset="-122"/>
                <a:ea typeface="楷体" panose="02010609060101010101" pitchFamily="49" charset="-122"/>
                <a:sym typeface="楷体" panose="02010609060101010101" pitchFamily="49" charset="-122"/>
              </a:rPr>
              <a:t>，经有关专家考证认定为是毕昇之后大约</a:t>
            </a:r>
            <a:r>
              <a:rPr lang="en-US" altLang="zh-CN" sz="3200" b="1" dirty="0">
                <a:solidFill>
                  <a:srgbClr val="0070C0"/>
                </a:solidFill>
                <a:latin typeface="楷体" panose="02010609060101010101" pitchFamily="49" charset="-122"/>
                <a:ea typeface="楷体" panose="02010609060101010101" pitchFamily="49" charset="-122"/>
                <a:sym typeface="楷体" panose="02010609060101010101" pitchFamily="49" charset="-122"/>
              </a:rPr>
              <a:t>50</a:t>
            </a:r>
            <a:r>
              <a:rPr lang="zh-CN" altLang="en-US" sz="3200" b="1" dirty="0">
                <a:solidFill>
                  <a:srgbClr val="0070C0"/>
                </a:solidFill>
                <a:latin typeface="楷体" panose="02010609060101010101" pitchFamily="49" charset="-122"/>
                <a:ea typeface="楷体" panose="02010609060101010101" pitchFamily="49" charset="-122"/>
                <a:sym typeface="楷体" panose="02010609060101010101" pitchFamily="49" charset="-122"/>
              </a:rPr>
              <a:t>年（</a:t>
            </a:r>
            <a:r>
              <a:rPr lang="en-US" altLang="zh-CN" sz="3200" b="1" dirty="0">
                <a:solidFill>
                  <a:srgbClr val="0070C0"/>
                </a:solidFill>
                <a:latin typeface="楷体" panose="02010609060101010101" pitchFamily="49" charset="-122"/>
                <a:ea typeface="楷体" panose="02010609060101010101" pitchFamily="49" charset="-122"/>
                <a:sym typeface="楷体" panose="02010609060101010101" pitchFamily="49" charset="-122"/>
              </a:rPr>
              <a:t>1103</a:t>
            </a:r>
            <a:r>
              <a:rPr lang="zh-CN" altLang="en-US" sz="3200" b="1" dirty="0">
                <a:solidFill>
                  <a:srgbClr val="0070C0"/>
                </a:solidFill>
                <a:latin typeface="楷体" panose="02010609060101010101" pitchFamily="49" charset="-122"/>
                <a:ea typeface="楷体" panose="02010609060101010101" pitchFamily="49" charset="-122"/>
                <a:sym typeface="楷体" panose="02010609060101010101" pitchFamily="49" charset="-122"/>
              </a:rPr>
              <a:t>）北宋时期的泥活字印本，应是迄今发现存世最早的活字印刷品。</a:t>
            </a:r>
            <a:endParaRPr lang="zh-CN" altLang="en-US" sz="3200"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239395" y="4437380"/>
            <a:ext cx="11137265" cy="460375"/>
          </a:xfrm>
          <a:prstGeom prst="rect">
            <a:avLst/>
          </a:prstGeom>
          <a:solidFill>
            <a:schemeClr val="bg1">
              <a:alpha val="76862"/>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r>
              <a:rPr lang="en-US" altLang="zh-CN" b="1">
                <a:solidFill>
                  <a:srgbClr val="CC0000"/>
                </a:solidFill>
                <a:latin typeface="华文中宋" panose="02010600040101010101" pitchFamily="2" charset="-122"/>
                <a:ea typeface="华文中宋" panose="02010600040101010101" pitchFamily="2" charset="-122"/>
              </a:rPr>
              <a:t>   </a:t>
            </a:r>
            <a:r>
              <a:rPr lang="zh-CN" altLang="en-US" sz="2400" b="1">
                <a:solidFill>
                  <a:srgbClr val="CC0000"/>
                </a:solidFill>
                <a:latin typeface="华文中宋" panose="02010600040101010101" pitchFamily="2" charset="-122"/>
                <a:ea typeface="华文中宋" panose="02010600040101010101" pitchFamily="2" charset="-122"/>
              </a:rPr>
              <a:t>对比活字印刷与雕版印刷，毕升活字印刷术的创新“新”在哪里？具有什么优点</a:t>
            </a:r>
            <a:r>
              <a:rPr lang="en-US" altLang="zh-CN" sz="2400" b="1">
                <a:solidFill>
                  <a:srgbClr val="CC0000"/>
                </a:solidFill>
                <a:latin typeface="华文中宋" panose="02010600040101010101" pitchFamily="2" charset="-122"/>
                <a:ea typeface="华文中宋" panose="02010600040101010101" pitchFamily="2" charset="-122"/>
              </a:rPr>
              <a:t>?</a:t>
            </a:r>
            <a:endParaRPr lang="en-US" altLang="zh-CN" sz="2400" b="1">
              <a:solidFill>
                <a:srgbClr val="CC0000"/>
              </a:solidFill>
              <a:latin typeface="华文中宋" panose="02010600040101010101" pitchFamily="2" charset="-122"/>
              <a:ea typeface="华文中宋" panose="02010600040101010101" pitchFamily="2" charset="-122"/>
            </a:endParaRPr>
          </a:p>
        </p:txBody>
      </p:sp>
      <p:sp>
        <p:nvSpPr>
          <p:cNvPr id="90115" name="Text Box 3"/>
          <p:cNvSpPr txBox="1">
            <a:spLocks noChangeArrowheads="1"/>
          </p:cNvSpPr>
          <p:nvPr/>
        </p:nvSpPr>
        <p:spPr bwMode="auto">
          <a:xfrm>
            <a:off x="1488017" y="5466914"/>
            <a:ext cx="6913033" cy="461665"/>
          </a:xfrm>
          <a:prstGeom prst="rect">
            <a:avLst/>
          </a:prstGeom>
          <a:solidFill>
            <a:schemeClr val="bg1">
              <a:alpha val="76862"/>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kumimoji="1" lang="zh-CN" altLang="en-US" sz="2400" b="1" dirty="0">
                <a:solidFill>
                  <a:srgbClr val="990033"/>
                </a:solidFill>
                <a:latin typeface="华文中宋" panose="02010600040101010101" pitchFamily="2" charset="-122"/>
                <a:ea typeface="华文中宋" panose="02010600040101010101" pitchFamily="2" charset="-122"/>
              </a:rPr>
              <a:t>三省：</a:t>
            </a:r>
            <a:r>
              <a:rPr lang="zh-CN" altLang="en-US" sz="2400" b="1" dirty="0">
                <a:solidFill>
                  <a:schemeClr val="tx2"/>
                </a:solidFill>
                <a:latin typeface="华文中宋" panose="02010600040101010101" pitchFamily="2" charset="-122"/>
                <a:ea typeface="华文中宋" panose="02010600040101010101" pitchFamily="2" charset="-122"/>
              </a:rPr>
              <a:t>省时、省力、省钱</a:t>
            </a:r>
            <a:endParaRPr lang="zh-CN" altLang="en-US" sz="2400" b="1" dirty="0">
              <a:solidFill>
                <a:schemeClr val="tx2"/>
              </a:solidFill>
              <a:latin typeface="华文中宋" panose="02010600040101010101" pitchFamily="2" charset="-122"/>
              <a:ea typeface="华文中宋" panose="02010600040101010101" pitchFamily="2" charset="-122"/>
            </a:endParaRPr>
          </a:p>
        </p:txBody>
      </p:sp>
      <p:sp>
        <p:nvSpPr>
          <p:cNvPr id="90116" name="Text Box 4"/>
          <p:cNvSpPr txBox="1">
            <a:spLocks noChangeArrowheads="1"/>
          </p:cNvSpPr>
          <p:nvPr/>
        </p:nvSpPr>
        <p:spPr bwMode="auto">
          <a:xfrm>
            <a:off x="1488018" y="4983461"/>
            <a:ext cx="873548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kumimoji="1" lang="zh-CN" altLang="en-US" sz="2400" b="1" dirty="0">
                <a:solidFill>
                  <a:srgbClr val="990033"/>
                </a:solidFill>
                <a:latin typeface="华文中宋" panose="02010600040101010101" pitchFamily="2" charset="-122"/>
                <a:ea typeface="华文中宋" panose="02010600040101010101" pitchFamily="2" charset="-122"/>
              </a:rPr>
              <a:t>新：</a:t>
            </a:r>
            <a:r>
              <a:rPr kumimoji="1" lang="zh-CN" altLang="en-US" sz="2400" b="1" dirty="0">
                <a:solidFill>
                  <a:schemeClr val="tx2"/>
                </a:solidFill>
                <a:latin typeface="华文中宋" panose="02010600040101010101" pitchFamily="2" charset="-122"/>
                <a:ea typeface="华文中宋" panose="02010600040101010101" pitchFamily="2" charset="-122"/>
              </a:rPr>
              <a:t>变死字为</a:t>
            </a:r>
            <a:r>
              <a:rPr kumimoji="1" lang="zh-CN" altLang="en-US" sz="2400" b="1" dirty="0">
                <a:solidFill>
                  <a:srgbClr val="990033"/>
                </a:solidFill>
                <a:latin typeface="华文中宋" panose="02010600040101010101" pitchFamily="2" charset="-122"/>
                <a:ea typeface="华文中宋" panose="02010600040101010101" pitchFamily="2" charset="-122"/>
              </a:rPr>
              <a:t>活</a:t>
            </a:r>
            <a:r>
              <a:rPr kumimoji="1" lang="zh-CN" altLang="en-US" sz="2400" b="1" dirty="0">
                <a:solidFill>
                  <a:schemeClr val="tx2"/>
                </a:solidFill>
                <a:latin typeface="华文中宋" panose="02010600040101010101" pitchFamily="2" charset="-122"/>
                <a:ea typeface="华文中宋" panose="02010600040101010101" pitchFamily="2" charset="-122"/>
              </a:rPr>
              <a:t>字 </a:t>
            </a:r>
            <a:r>
              <a:rPr kumimoji="1" lang="en-US" altLang="zh-CN" sz="2400" b="1" dirty="0">
                <a:solidFill>
                  <a:schemeClr val="tx2"/>
                </a:solidFill>
                <a:latin typeface="华文中宋" panose="02010600040101010101" pitchFamily="2" charset="-122"/>
                <a:ea typeface="华文中宋" panose="02010600040101010101" pitchFamily="2" charset="-122"/>
              </a:rPr>
              <a:t>, </a:t>
            </a:r>
            <a:r>
              <a:rPr kumimoji="1" lang="zh-CN" altLang="en-US" sz="2400" b="1" dirty="0">
                <a:solidFill>
                  <a:schemeClr val="tx2"/>
                </a:solidFill>
                <a:latin typeface="华文中宋" panose="02010600040101010101" pitchFamily="2" charset="-122"/>
                <a:ea typeface="华文中宋" panose="02010600040101010101" pitchFamily="2" charset="-122"/>
              </a:rPr>
              <a:t>变死版为</a:t>
            </a:r>
            <a:r>
              <a:rPr kumimoji="1" lang="zh-CN" altLang="en-US" sz="2400" b="1" dirty="0">
                <a:solidFill>
                  <a:srgbClr val="990033"/>
                </a:solidFill>
                <a:latin typeface="华文中宋" panose="02010600040101010101" pitchFamily="2" charset="-122"/>
                <a:ea typeface="华文中宋" panose="02010600040101010101" pitchFamily="2" charset="-122"/>
              </a:rPr>
              <a:t>活</a:t>
            </a:r>
            <a:r>
              <a:rPr kumimoji="1" lang="zh-CN" altLang="en-US" sz="2400" b="1" dirty="0">
                <a:solidFill>
                  <a:schemeClr val="tx2"/>
                </a:solidFill>
                <a:latin typeface="华文中宋" panose="02010600040101010101" pitchFamily="2" charset="-122"/>
                <a:ea typeface="华文中宋" panose="02010600040101010101" pitchFamily="2" charset="-122"/>
              </a:rPr>
              <a:t>版</a:t>
            </a:r>
            <a:endParaRPr kumimoji="1" lang="zh-CN" altLang="en-US" sz="2400" b="1" dirty="0">
              <a:solidFill>
                <a:schemeClr val="tx2"/>
              </a:solidFill>
              <a:latin typeface="华文中宋" panose="02010600040101010101" pitchFamily="2" charset="-122"/>
              <a:ea typeface="华文中宋" panose="02010600040101010101" pitchFamily="2" charset="-122"/>
            </a:endParaRPr>
          </a:p>
        </p:txBody>
      </p:sp>
      <p:grpSp>
        <p:nvGrpSpPr>
          <p:cNvPr id="50181" name="Group 5"/>
          <p:cNvGrpSpPr/>
          <p:nvPr/>
        </p:nvGrpSpPr>
        <p:grpSpPr bwMode="auto">
          <a:xfrm>
            <a:off x="239185" y="765176"/>
            <a:ext cx="7105649" cy="3529013"/>
            <a:chOff x="431" y="391"/>
            <a:chExt cx="4311" cy="2540"/>
          </a:xfrm>
        </p:grpSpPr>
        <p:pic>
          <p:nvPicPr>
            <p:cNvPr id="50188" name="Picture 6" descr="宋Q4"/>
            <p:cNvPicPr>
              <a:picLocks noChangeAspect="1" noChangeArrowheads="1"/>
            </p:cNvPicPr>
            <p:nvPr/>
          </p:nvPicPr>
          <p:blipFill>
            <a:blip r:embed="rId1">
              <a:lum bright="-6000" contrast="24000"/>
              <a:extLst>
                <a:ext uri="{28A0092B-C50C-407E-A947-70E740481C1C}">
                  <a14:useLocalDpi xmlns:a14="http://schemas.microsoft.com/office/drawing/2010/main" val="0"/>
                </a:ext>
              </a:extLst>
            </a:blip>
            <a:srcRect/>
            <a:stretch>
              <a:fillRect/>
            </a:stretch>
          </p:blipFill>
          <p:spPr bwMode="auto">
            <a:xfrm>
              <a:off x="2426" y="391"/>
              <a:ext cx="2316" cy="254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50189" name="Picture 7" descr="zl-ys04.gif (46240 字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 y="391"/>
              <a:ext cx="1990" cy="254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pic>
        <p:nvPicPr>
          <p:cNvPr id="50182" name="Picture 8" descr="kjcq200506221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6218" y="765176"/>
            <a:ext cx="3649133" cy="3527425"/>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50183" name="Text Box 9"/>
          <p:cNvSpPr txBox="1">
            <a:spLocks noChangeArrowheads="1"/>
          </p:cNvSpPr>
          <p:nvPr/>
        </p:nvSpPr>
        <p:spPr bwMode="auto">
          <a:xfrm>
            <a:off x="7444318" y="773113"/>
            <a:ext cx="1248833"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1600" b="1">
                <a:latin typeface="Arial" panose="020B0604020202020204" pitchFamily="34" charset="0"/>
                <a:ea typeface="华文仿宋" panose="02010600040101010101" pitchFamily="2" charset="-122"/>
              </a:rPr>
              <a:t>雕版</a:t>
            </a:r>
            <a:endParaRPr lang="zh-CN" altLang="en-US" sz="1600" b="1">
              <a:latin typeface="Arial" panose="020B0604020202020204" pitchFamily="34" charset="0"/>
              <a:ea typeface="华文仿宋" panose="02010600040101010101" pitchFamily="2" charset="-122"/>
            </a:endParaRPr>
          </a:p>
        </p:txBody>
      </p:sp>
      <p:sp>
        <p:nvSpPr>
          <p:cNvPr id="50184" name="Text Box 10"/>
          <p:cNvSpPr txBox="1">
            <a:spLocks noChangeArrowheads="1"/>
          </p:cNvSpPr>
          <p:nvPr/>
        </p:nvSpPr>
        <p:spPr bwMode="auto">
          <a:xfrm>
            <a:off x="239185" y="765175"/>
            <a:ext cx="1248833"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1600" b="1">
                <a:latin typeface="Arial" panose="020B0604020202020204" pitchFamily="34" charset="0"/>
                <a:ea typeface="华文仿宋" panose="02010600040101010101" pitchFamily="2" charset="-122"/>
              </a:rPr>
              <a:t>毕升</a:t>
            </a:r>
            <a:endParaRPr lang="zh-CN" altLang="en-US" sz="1600" b="1">
              <a:latin typeface="Arial" panose="020B0604020202020204" pitchFamily="34" charset="0"/>
              <a:ea typeface="华文仿宋" panose="02010600040101010101" pitchFamily="2" charset="-122"/>
            </a:endParaRPr>
          </a:p>
        </p:txBody>
      </p:sp>
      <p:sp>
        <p:nvSpPr>
          <p:cNvPr id="90123" name="WordArt 11"/>
          <p:cNvSpPr>
            <a:spLocks noChangeArrowheads="1" noChangeShapeType="1" noTextEdit="1"/>
          </p:cNvSpPr>
          <p:nvPr/>
        </p:nvSpPr>
        <p:spPr bwMode="auto">
          <a:xfrm>
            <a:off x="8401051" y="2565400"/>
            <a:ext cx="2017183" cy="1282700"/>
          </a:xfrm>
          <a:prstGeom prst="rect">
            <a:avLst/>
          </a:prstGeom>
        </p:spPr>
        <p:txBody>
          <a:bodyPr wrap="none" fromWordArt="1">
            <a:prstTxWarp prst="textPlain">
              <a:avLst>
                <a:gd name="adj" fmla="val 50000"/>
              </a:avLst>
            </a:prstTxWarp>
          </a:bodyPr>
          <a:lstStyle/>
          <a:p>
            <a:pPr algn="ctr"/>
            <a:r>
              <a:rPr lang="zh-CN" altLang="en-US" sz="8000" kern="10">
                <a:ln w="9525">
                  <a:solidFill>
                    <a:srgbClr val="FF0000"/>
                  </a:solidFill>
                  <a:round/>
                </a:ln>
                <a:solidFill>
                  <a:srgbClr val="008000"/>
                </a:solidFill>
                <a:effectLst>
                  <a:outerShdw dist="107763" dir="13500000" sx="125000" sy="125000" algn="br" rotWithShape="0">
                    <a:srgbClr val="B2B2B2">
                      <a:alpha val="50000"/>
                    </a:srgbClr>
                  </a:outerShdw>
                </a:effectLst>
                <a:latin typeface="方正舒体" panose="02010601030101010101" pitchFamily="2" charset="-122"/>
                <a:ea typeface="方正舒体" panose="02010601030101010101" pitchFamily="2" charset="-122"/>
              </a:rPr>
              <a:t>活</a:t>
            </a:r>
            <a:endParaRPr lang="zh-CN" altLang="en-US" sz="8000" kern="10">
              <a:ln w="9525">
                <a:solidFill>
                  <a:srgbClr val="FF0000"/>
                </a:solidFill>
                <a:round/>
              </a:ln>
              <a:solidFill>
                <a:srgbClr val="008000"/>
              </a:solidFill>
              <a:effectLst>
                <a:outerShdw dist="107763" dir="13500000" sx="125000" sy="125000" algn="br" rotWithShape="0">
                  <a:srgbClr val="B2B2B2">
                    <a:alpha val="50000"/>
                  </a:srgbClr>
                </a:outerShdw>
              </a:effectLst>
              <a:latin typeface="方正舒体" panose="02010601030101010101" pitchFamily="2" charset="-122"/>
              <a:ea typeface="方正舒体" panose="02010601030101010101" pitchFamily="2" charset="-122"/>
            </a:endParaRPr>
          </a:p>
        </p:txBody>
      </p:sp>
      <p:sp>
        <p:nvSpPr>
          <p:cNvPr id="50186" name="Text Box 12"/>
          <p:cNvSpPr txBox="1">
            <a:spLocks noChangeArrowheads="1"/>
          </p:cNvSpPr>
          <p:nvPr/>
        </p:nvSpPr>
        <p:spPr bwMode="auto">
          <a:xfrm>
            <a:off x="501651" y="131764"/>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endParaRPr lang="zh-CN" altLang="zh-CN" sz="1200">
              <a:latin typeface="Arial" panose="020B0604020202020204" pitchFamily="34" charset="0"/>
            </a:endParaRPr>
          </a:p>
        </p:txBody>
      </p:sp>
      <p:sp>
        <p:nvSpPr>
          <p:cNvPr id="50187" name="WordArt 13"/>
          <p:cNvSpPr>
            <a:spLocks noChangeArrowheads="1" noChangeShapeType="1" noTextEdit="1"/>
          </p:cNvSpPr>
          <p:nvPr/>
        </p:nvSpPr>
        <p:spPr bwMode="auto">
          <a:xfrm>
            <a:off x="719667" y="188914"/>
            <a:ext cx="1714500" cy="409575"/>
          </a:xfrm>
          <a:prstGeom prst="rect">
            <a:avLst/>
          </a:prstGeom>
        </p:spPr>
        <p:txBody>
          <a:bodyPr wrap="none" fromWordArt="1">
            <a:prstTxWarp prst="textPlain">
              <a:avLst>
                <a:gd name="adj" fmla="val 50000"/>
              </a:avLst>
            </a:prstTxWarp>
          </a:bodyPr>
          <a:lstStyle/>
          <a:p>
            <a:pPr algn="ctr"/>
            <a:r>
              <a:rPr lang="zh-CN" altLang="en-US" sz="3200" b="1" kern="1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隶书" panose="02010509060101010101" pitchFamily="49" charset="-122"/>
                <a:ea typeface="隶书" panose="02010509060101010101" pitchFamily="49" charset="-122"/>
              </a:rPr>
              <a:t>想一想</a:t>
            </a:r>
            <a:endParaRPr lang="zh-CN" altLang="en-US" sz="3200" b="1" kern="1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隶书" panose="02010509060101010101" pitchFamily="49" charset="-122"/>
              <a:ea typeface="隶书"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90123"/>
                                        </p:tgtEl>
                                        <p:attrNameLst>
                                          <p:attrName>style.visibility</p:attrName>
                                        </p:attrNameLst>
                                      </p:cBhvr>
                                      <p:to>
                                        <p:strVal val="visible"/>
                                      </p:to>
                                    </p:set>
                                    <p:animEffect transition="in" filter="fade">
                                      <p:cBhvr>
                                        <p:cTn id="7" dur="2000"/>
                                        <p:tgtEl>
                                          <p:spTgt spid="90123"/>
                                        </p:tgtEl>
                                      </p:cBhvr>
                                    </p:animEffect>
                                    <p:anim calcmode="lin" valueType="num">
                                      <p:cBhvr>
                                        <p:cTn id="8" dur="2000" fill="hold"/>
                                        <p:tgtEl>
                                          <p:spTgt spid="90123"/>
                                        </p:tgtEl>
                                        <p:attrNameLst>
                                          <p:attrName>style.rotation</p:attrName>
                                        </p:attrNameLst>
                                      </p:cBhvr>
                                      <p:tavLst>
                                        <p:tav tm="0">
                                          <p:val>
                                            <p:fltVal val="720"/>
                                          </p:val>
                                        </p:tav>
                                        <p:tav tm="100000">
                                          <p:val>
                                            <p:fltVal val="0"/>
                                          </p:val>
                                        </p:tav>
                                      </p:tavLst>
                                    </p:anim>
                                    <p:anim calcmode="lin" valueType="num">
                                      <p:cBhvr>
                                        <p:cTn id="9" dur="2000" fill="hold"/>
                                        <p:tgtEl>
                                          <p:spTgt spid="90123"/>
                                        </p:tgtEl>
                                        <p:attrNameLst>
                                          <p:attrName>ppt_h</p:attrName>
                                        </p:attrNameLst>
                                      </p:cBhvr>
                                      <p:tavLst>
                                        <p:tav tm="0">
                                          <p:val>
                                            <p:fltVal val="0"/>
                                          </p:val>
                                        </p:tav>
                                        <p:tav tm="100000">
                                          <p:val>
                                            <p:strVal val="#ppt_h"/>
                                          </p:val>
                                        </p:tav>
                                      </p:tavLst>
                                    </p:anim>
                                    <p:anim calcmode="lin" valueType="num">
                                      <p:cBhvr>
                                        <p:cTn id="10" dur="2000" fill="hold"/>
                                        <p:tgtEl>
                                          <p:spTgt spid="90123"/>
                                        </p:tgtEl>
                                        <p:attrNameLst>
                                          <p:attrName>ppt_w</p:attrName>
                                        </p:attrNameLst>
                                      </p:cBhvr>
                                      <p:tavLst>
                                        <p:tav tm="0">
                                          <p:val>
                                            <p:fltVal val="0"/>
                                          </p:val>
                                        </p:tav>
                                        <p:tav tm="100000">
                                          <p:val>
                                            <p:strVal val="#ppt_w"/>
                                          </p:val>
                                        </p:tav>
                                      </p:tavLst>
                                    </p:anim>
                                  </p:childTnLst>
                                  <p:subTnLst>
                                    <p:set>
                                      <p:cBhvr override="childStyle">
                                        <p:cTn dur="1" fill="hold" display="0" masterRel="nextClick" afterEffect="1"/>
                                        <p:tgtEl>
                                          <p:spTgt spid="9012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iterate type="lt">
                                    <p:tmPct val="0"/>
                                  </p:iterate>
                                  <p:childTnLst>
                                    <p:set>
                                      <p:cBhvr>
                                        <p:cTn id="14" dur="1" fill="hold">
                                          <p:stCondLst>
                                            <p:cond delay="0"/>
                                          </p:stCondLst>
                                        </p:cTn>
                                        <p:tgtEl>
                                          <p:spTgt spid="90116"/>
                                        </p:tgtEl>
                                        <p:attrNameLst>
                                          <p:attrName>style.visibility</p:attrName>
                                        </p:attrNameLst>
                                      </p:cBhvr>
                                      <p:to>
                                        <p:strVal val="visible"/>
                                      </p:to>
                                    </p:set>
                                    <p:animEffect transition="in" filter="wipe(up)">
                                      <p:cBhvr>
                                        <p:cTn id="15" dur="500"/>
                                        <p:tgtEl>
                                          <p:spTgt spid="901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0115"/>
                                        </p:tgtEl>
                                        <p:attrNameLst>
                                          <p:attrName>style.visibility</p:attrName>
                                        </p:attrNameLst>
                                      </p:cBhvr>
                                      <p:to>
                                        <p:strVal val="visible"/>
                                      </p:to>
                                    </p:set>
                                    <p:animEffect transition="in" filter="fade">
                                      <p:cBhvr>
                                        <p:cTn id="20" dur="2000"/>
                                        <p:tgtEl>
                                          <p:spTgt spid="90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nimBg="1"/>
      <p:bldP spid="90116" grpId="0" autoUpdateAnimBg="0"/>
      <p:bldP spid="901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6419919" y="1374060"/>
            <a:ext cx="4959281"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r>
              <a:rPr lang="en-US" altLang="zh-CN" sz="3200" b="1" dirty="0" smtClean="0">
                <a:latin typeface="宋体" panose="02010600030101010101" pitchFamily="2" charset="-122"/>
                <a:cs typeface="宋体" panose="02010600030101010101" pitchFamily="2" charset="-122"/>
              </a:rPr>
              <a:t>3</a:t>
            </a:r>
            <a:r>
              <a:rPr lang="zh-CN" altLang="en-US" sz="3200" b="1" dirty="0" smtClean="0">
                <a:latin typeface="宋体" panose="02010600030101010101" pitchFamily="2" charset="-122"/>
                <a:cs typeface="宋体" panose="02010600030101010101" pitchFamily="2" charset="-122"/>
              </a:rPr>
              <a:t>、元代</a:t>
            </a:r>
            <a:r>
              <a:rPr lang="zh-CN" altLang="en-US" sz="3200" b="1" dirty="0">
                <a:latin typeface="宋体" panose="02010600030101010101" pitchFamily="2" charset="-122"/>
                <a:cs typeface="宋体" panose="02010600030101010101" pitchFamily="2" charset="-122"/>
              </a:rPr>
              <a:t>王祯发明木活字和转轮排字盘</a:t>
            </a:r>
            <a:endParaRPr lang="zh-CN" altLang="en-US" sz="3200" b="1" dirty="0">
              <a:latin typeface="宋体" panose="02010600030101010101" pitchFamily="2" charset="-122"/>
              <a:cs typeface="宋体" panose="02010600030101010101" pitchFamily="2" charset="-122"/>
            </a:endParaRPr>
          </a:p>
        </p:txBody>
      </p:sp>
      <p:sp>
        <p:nvSpPr>
          <p:cNvPr id="118787" name="Rectangle 3"/>
          <p:cNvSpPr>
            <a:spLocks noChangeArrowheads="1"/>
          </p:cNvSpPr>
          <p:nvPr/>
        </p:nvSpPr>
        <p:spPr bwMode="auto">
          <a:xfrm>
            <a:off x="1099254" y="4863701"/>
            <a:ext cx="4879340" cy="58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zh-CN" sz="3200" b="1" dirty="0">
                <a:latin typeface="宋体" panose="02010600030101010101" pitchFamily="2" charset="-122"/>
                <a:ea typeface="宋体" panose="02010600030101010101" pitchFamily="2" charset="-122"/>
                <a:cs typeface="宋体" panose="02010600030101010101" pitchFamily="2" charset="-122"/>
              </a:rPr>
              <a:t>4</a:t>
            </a:r>
            <a:r>
              <a:rPr lang="zh-CN" altLang="en-US" sz="3200" b="1" dirty="0">
                <a:latin typeface="宋体" panose="02010600030101010101" pitchFamily="2" charset="-122"/>
                <a:ea typeface="宋体" panose="02010600030101010101" pitchFamily="2" charset="-122"/>
                <a:cs typeface="宋体" panose="02010600030101010101" pitchFamily="2" charset="-122"/>
              </a:rPr>
              <a:t>、明代中期，出现铜活字</a:t>
            </a:r>
            <a:endParaRPr lang="zh-CN" altLang="en-US" sz="3200" b="1" dirty="0">
              <a:latin typeface="宋体" panose="02010600030101010101" pitchFamily="2" charset="-122"/>
              <a:ea typeface="宋体" panose="02010600030101010101" pitchFamily="2" charset="-122"/>
              <a:cs typeface="宋体" panose="02010600030101010101" pitchFamily="2" charset="-122"/>
            </a:endParaRPr>
          </a:p>
        </p:txBody>
      </p:sp>
      <p:pic>
        <p:nvPicPr>
          <p:cNvPr id="118788" name="Picture 4" descr="铜版"/>
          <p:cNvPicPr>
            <a:picLocks noChangeAspect="1" noChangeArrowheads="1"/>
          </p:cNvPicPr>
          <p:nvPr/>
        </p:nvPicPr>
        <p:blipFill>
          <a:blip r:embed="rId1">
            <a:extLst>
              <a:ext uri="{28A0092B-C50C-407E-A947-70E740481C1C}">
                <a14:useLocalDpi xmlns:a14="http://schemas.microsoft.com/office/drawing/2010/main" val="0"/>
              </a:ext>
            </a:extLst>
          </a:blip>
          <a:srcRect l="1755" t="15874" r="1755" b="16660"/>
          <a:stretch>
            <a:fillRect/>
          </a:stretch>
        </p:blipFill>
        <p:spPr bwMode="auto">
          <a:xfrm>
            <a:off x="6604000" y="3854735"/>
            <a:ext cx="4775200" cy="2601311"/>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52229" name="Picture 5"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275" y="1129665"/>
            <a:ext cx="5852510" cy="2943954"/>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 name="矩形 1"/>
          <p:cNvSpPr/>
          <p:nvPr/>
        </p:nvSpPr>
        <p:spPr>
          <a:xfrm>
            <a:off x="6604088" y="2450245"/>
            <a:ext cx="3518912" cy="1200329"/>
          </a:xfrm>
          <a:prstGeom prst="rect">
            <a:avLst/>
          </a:prstGeom>
        </p:spPr>
        <p:txBody>
          <a:bodyPr wrap="none">
            <a:spAutoFit/>
          </a:bodyPr>
          <a:lstStyle/>
          <a:p>
            <a:r>
              <a:rPr lang="zh-CN" altLang="en-US" sz="2400" dirty="0" smtClean="0"/>
              <a:t>代表印著：</a:t>
            </a:r>
            <a:endParaRPr lang="en-US" altLang="zh-CN" sz="2400" dirty="0" smtClean="0"/>
          </a:p>
          <a:p>
            <a:r>
              <a:rPr lang="zh-CN" altLang="zh-CN" sz="2400" dirty="0" smtClean="0"/>
              <a:t>木</a:t>
            </a:r>
            <a:r>
              <a:rPr lang="zh-CN" altLang="zh-CN" sz="2400" dirty="0"/>
              <a:t>活字</a:t>
            </a:r>
            <a:r>
              <a:rPr lang="en-US" altLang="zh-CN" sz="2400" dirty="0"/>
              <a:t>----</a:t>
            </a:r>
            <a:r>
              <a:rPr lang="zh-CN" altLang="zh-CN" sz="2400" dirty="0"/>
              <a:t>《旌德县志》</a:t>
            </a:r>
            <a:r>
              <a:rPr lang="en-US" altLang="zh-CN" sz="2400" dirty="0"/>
              <a:t> </a:t>
            </a:r>
            <a:endParaRPr lang="en-US" altLang="zh-CN" sz="2400" dirty="0" smtClean="0"/>
          </a:p>
          <a:p>
            <a:r>
              <a:rPr lang="en-US" altLang="zh-CN" sz="2400" dirty="0"/>
              <a:t> </a:t>
            </a:r>
            <a:endParaRPr lang="zh-CN" altLang="en-US" sz="2400" dirty="0"/>
          </a:p>
        </p:txBody>
      </p:sp>
      <p:sp>
        <p:nvSpPr>
          <p:cNvPr id="3" name="矩形 2"/>
          <p:cNvSpPr/>
          <p:nvPr/>
        </p:nvSpPr>
        <p:spPr>
          <a:xfrm>
            <a:off x="2438948" y="5446821"/>
            <a:ext cx="3980577" cy="830997"/>
          </a:xfrm>
          <a:prstGeom prst="rect">
            <a:avLst/>
          </a:prstGeom>
        </p:spPr>
        <p:txBody>
          <a:bodyPr wrap="none">
            <a:spAutoFit/>
          </a:bodyPr>
          <a:lstStyle/>
          <a:p>
            <a:r>
              <a:rPr lang="zh-CN" altLang="en-US" sz="2400" dirty="0" smtClean="0"/>
              <a:t>代表印著：</a:t>
            </a:r>
            <a:endParaRPr lang="en-US" altLang="zh-CN" sz="2400" dirty="0" smtClean="0"/>
          </a:p>
          <a:p>
            <a:r>
              <a:rPr lang="zh-CN" altLang="zh-CN" sz="2400" dirty="0" smtClean="0"/>
              <a:t>铜活</a:t>
            </a:r>
            <a:r>
              <a:rPr lang="zh-CN" altLang="zh-CN" sz="2400" dirty="0"/>
              <a:t>字</a:t>
            </a:r>
            <a:r>
              <a:rPr lang="en-US" altLang="zh-CN" sz="2400" dirty="0"/>
              <a:t>----</a:t>
            </a:r>
            <a:r>
              <a:rPr lang="zh-CN" altLang="zh-CN" sz="2400" dirty="0"/>
              <a:t>《古今图书集成》</a:t>
            </a:r>
            <a:endParaRPr lang="zh-CN" altLang="en-US" sz="2400" dirty="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8787"/>
                                        </p:tgtEl>
                                        <p:attrNameLst>
                                          <p:attrName>style.visibility</p:attrName>
                                        </p:attrNameLst>
                                      </p:cBhvr>
                                      <p:to>
                                        <p:strVal val="visible"/>
                                      </p:to>
                                    </p:set>
                                    <p:anim calcmode="lin" valueType="num">
                                      <p:cBhvr additive="base">
                                        <p:cTn id="7" dur="500" fill="hold"/>
                                        <p:tgtEl>
                                          <p:spTgt spid="118787"/>
                                        </p:tgtEl>
                                        <p:attrNameLst>
                                          <p:attrName>ppt_x</p:attrName>
                                        </p:attrNameLst>
                                      </p:cBhvr>
                                      <p:tavLst>
                                        <p:tav tm="0">
                                          <p:val>
                                            <p:strVal val="#ppt_x"/>
                                          </p:val>
                                        </p:tav>
                                        <p:tav tm="100000">
                                          <p:val>
                                            <p:strVal val="#ppt_x"/>
                                          </p:val>
                                        </p:tav>
                                      </p:tavLst>
                                    </p:anim>
                                    <p:anim calcmode="lin" valueType="num">
                                      <p:cBhvr additive="base">
                                        <p:cTn id="8" dur="500" fill="hold"/>
                                        <p:tgtEl>
                                          <p:spTgt spid="11878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118788"/>
                                        </p:tgtEl>
                                        <p:attrNameLst>
                                          <p:attrName>style.visibility</p:attrName>
                                        </p:attrNameLst>
                                      </p:cBhvr>
                                      <p:to>
                                        <p:strVal val="visible"/>
                                      </p:to>
                                    </p:set>
                                    <p:animEffect transition="in" filter="strips(downLeft)">
                                      <p:cBhvr>
                                        <p:cTn id="13" dur="500"/>
                                        <p:tgtEl>
                                          <p:spTgt spid="118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ldLvl="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
          <p:cNvSpPr>
            <a:spLocks noChangeArrowheads="1"/>
          </p:cNvSpPr>
          <p:nvPr/>
        </p:nvSpPr>
        <p:spPr bwMode="auto">
          <a:xfrm>
            <a:off x="912285" y="1747839"/>
            <a:ext cx="478367" cy="287337"/>
          </a:xfrm>
          <a:prstGeom prst="cube">
            <a:avLst>
              <a:gd name="adj" fmla="val 25000"/>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a:p>
        </p:txBody>
      </p:sp>
      <p:sp>
        <p:nvSpPr>
          <p:cNvPr id="51203" name="Text Box 3"/>
          <p:cNvSpPr txBox="1">
            <a:spLocks noChangeArrowheads="1"/>
          </p:cNvSpPr>
          <p:nvPr/>
        </p:nvSpPr>
        <p:spPr bwMode="auto">
          <a:xfrm>
            <a:off x="1871134" y="1052514"/>
            <a:ext cx="54737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4000" b="1">
                <a:latin typeface="Arial" panose="020B0604020202020204" pitchFamily="34" charset="0"/>
                <a:ea typeface="仿宋_GB2312" pitchFamily="49" charset="-122"/>
              </a:rPr>
              <a:t>印刷术的进步</a:t>
            </a:r>
            <a:endParaRPr lang="zh-CN" altLang="en-US" sz="4000" b="1">
              <a:latin typeface="Arial" panose="020B0604020202020204" pitchFamily="34" charset="0"/>
              <a:ea typeface="仿宋_GB2312" pitchFamily="49" charset="-122"/>
            </a:endParaRPr>
          </a:p>
        </p:txBody>
      </p:sp>
      <p:sp>
        <p:nvSpPr>
          <p:cNvPr id="51204" name="Text Box 4"/>
          <p:cNvSpPr txBox="1">
            <a:spLocks noChangeArrowheads="1"/>
          </p:cNvSpPr>
          <p:nvPr/>
        </p:nvSpPr>
        <p:spPr bwMode="auto">
          <a:xfrm>
            <a:off x="8015818" y="2205038"/>
            <a:ext cx="15367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800" b="1">
                <a:solidFill>
                  <a:srgbClr val="FFFFFF"/>
                </a:solidFill>
                <a:latin typeface="华文仿宋" panose="02010600040101010101" pitchFamily="2" charset="-122"/>
                <a:ea typeface="华文仿宋" panose="02010600040101010101" pitchFamily="2" charset="-122"/>
              </a:rPr>
              <a:t>司南</a:t>
            </a:r>
            <a:endParaRPr lang="zh-CN" altLang="en-US" sz="2800" b="1">
              <a:solidFill>
                <a:srgbClr val="FFFFFF"/>
              </a:solidFill>
              <a:latin typeface="华文仿宋" panose="02010600040101010101" pitchFamily="2" charset="-122"/>
              <a:ea typeface="华文仿宋" panose="02010600040101010101" pitchFamily="2" charset="-122"/>
            </a:endParaRPr>
          </a:p>
        </p:txBody>
      </p:sp>
      <p:sp>
        <p:nvSpPr>
          <p:cNvPr id="51205" name="Text Box 5"/>
          <p:cNvSpPr txBox="1">
            <a:spLocks noChangeArrowheads="1"/>
          </p:cNvSpPr>
          <p:nvPr/>
        </p:nvSpPr>
        <p:spPr bwMode="auto">
          <a:xfrm>
            <a:off x="1390651" y="2276476"/>
            <a:ext cx="364913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800" b="1">
                <a:solidFill>
                  <a:srgbClr val="990033"/>
                </a:solidFill>
                <a:latin typeface="Arial" panose="020B0604020202020204" pitchFamily="34" charset="0"/>
                <a:ea typeface="仿宋_GB2312" pitchFamily="49" charset="-122"/>
              </a:rPr>
              <a:t>早期印刷术：</a:t>
            </a:r>
            <a:endParaRPr lang="zh-CN" altLang="en-US" sz="2800" b="1">
              <a:solidFill>
                <a:srgbClr val="990033"/>
              </a:solidFill>
              <a:latin typeface="Arial" panose="020B0604020202020204" pitchFamily="34" charset="0"/>
              <a:ea typeface="仿宋_GB2312" pitchFamily="49" charset="-122"/>
            </a:endParaRPr>
          </a:p>
        </p:txBody>
      </p:sp>
      <p:sp>
        <p:nvSpPr>
          <p:cNvPr id="51206" name="Text Box 6"/>
          <p:cNvSpPr txBox="1">
            <a:spLocks noChangeArrowheads="1"/>
          </p:cNvSpPr>
          <p:nvPr/>
        </p:nvSpPr>
        <p:spPr bwMode="auto">
          <a:xfrm>
            <a:off x="4942418" y="2276476"/>
            <a:ext cx="278553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800" b="1">
                <a:latin typeface="Arial" panose="020B0604020202020204" pitchFamily="34" charset="0"/>
                <a:ea typeface="仿宋_GB2312" pitchFamily="49" charset="-122"/>
              </a:rPr>
              <a:t>雕版印刷术</a:t>
            </a:r>
            <a:endParaRPr lang="zh-CN" altLang="en-US" sz="2800" b="1">
              <a:latin typeface="Arial" panose="020B0604020202020204" pitchFamily="34" charset="0"/>
              <a:ea typeface="仿宋_GB2312" pitchFamily="49" charset="-122"/>
            </a:endParaRPr>
          </a:p>
        </p:txBody>
      </p:sp>
      <p:sp>
        <p:nvSpPr>
          <p:cNvPr id="51207" name="Text Box 7"/>
          <p:cNvSpPr txBox="1">
            <a:spLocks noChangeArrowheads="1"/>
          </p:cNvSpPr>
          <p:nvPr/>
        </p:nvSpPr>
        <p:spPr bwMode="auto">
          <a:xfrm>
            <a:off x="1392767" y="3213101"/>
            <a:ext cx="355176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800" b="1">
                <a:solidFill>
                  <a:srgbClr val="990033"/>
                </a:solidFill>
                <a:latin typeface="Arial" panose="020B0604020202020204" pitchFamily="34" charset="0"/>
                <a:ea typeface="仿宋_GB2312" pitchFamily="49" charset="-122"/>
              </a:rPr>
              <a:t>后期印刷术：</a:t>
            </a:r>
            <a:endParaRPr lang="zh-CN" altLang="en-US" sz="2800" b="1">
              <a:solidFill>
                <a:srgbClr val="990033"/>
              </a:solidFill>
              <a:latin typeface="Arial" panose="020B0604020202020204" pitchFamily="34" charset="0"/>
              <a:ea typeface="仿宋_GB2312" pitchFamily="49" charset="-122"/>
            </a:endParaRPr>
          </a:p>
        </p:txBody>
      </p:sp>
      <p:sp>
        <p:nvSpPr>
          <p:cNvPr id="51208" name="Text Box 8"/>
          <p:cNvSpPr txBox="1">
            <a:spLocks noChangeArrowheads="1"/>
          </p:cNvSpPr>
          <p:nvPr/>
        </p:nvSpPr>
        <p:spPr bwMode="auto">
          <a:xfrm>
            <a:off x="4703658" y="3213101"/>
            <a:ext cx="278553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800" b="1">
                <a:latin typeface="Arial" panose="020B0604020202020204" pitchFamily="34" charset="0"/>
                <a:ea typeface="仿宋_GB2312" pitchFamily="49" charset="-122"/>
              </a:rPr>
              <a:t>活字印刷术</a:t>
            </a:r>
            <a:endParaRPr lang="zh-CN" altLang="en-US" sz="2800" b="1">
              <a:latin typeface="Arial" panose="020B0604020202020204" pitchFamily="34" charset="0"/>
              <a:ea typeface="仿宋_GB2312" pitchFamily="49" charset="-122"/>
            </a:endParaRPr>
          </a:p>
        </p:txBody>
      </p:sp>
      <p:grpSp>
        <p:nvGrpSpPr>
          <p:cNvPr id="117769" name="Group 9"/>
          <p:cNvGrpSpPr/>
          <p:nvPr/>
        </p:nvGrpSpPr>
        <p:grpSpPr bwMode="auto">
          <a:xfrm>
            <a:off x="725805" y="4253230"/>
            <a:ext cx="9515319" cy="1090295"/>
            <a:chOff x="0" y="-1"/>
            <a:chExt cx="3488" cy="640"/>
          </a:xfrm>
        </p:grpSpPr>
        <p:grpSp>
          <p:nvGrpSpPr>
            <p:cNvPr id="51220" name="Group 10"/>
            <p:cNvGrpSpPr/>
            <p:nvPr/>
          </p:nvGrpSpPr>
          <p:grpSpPr bwMode="auto">
            <a:xfrm>
              <a:off x="443" y="-1"/>
              <a:ext cx="3045" cy="640"/>
              <a:chOff x="-56" y="-1"/>
              <a:chExt cx="3045" cy="640"/>
            </a:xfrm>
          </p:grpSpPr>
          <p:sp>
            <p:nvSpPr>
              <p:cNvPr id="51245" name="Rectangle 12"/>
              <p:cNvSpPr>
                <a:spLocks noChangeArrowheads="1"/>
              </p:cNvSpPr>
              <p:nvPr/>
            </p:nvSpPr>
            <p:spPr bwMode="auto">
              <a:xfrm>
                <a:off x="-56" y="1"/>
                <a:ext cx="312" cy="635"/>
              </a:xfrm>
              <a:prstGeom prst="rect">
                <a:avLst/>
              </a:prstGeom>
              <a:solidFill>
                <a:srgbClr val="FFFF66"/>
              </a:solidFill>
              <a:ln w="9525">
                <a:solidFill>
                  <a:srgbClr val="FF99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zh-CN" altLang="en-US" sz="2400" b="1">
                    <a:solidFill>
                      <a:srgbClr val="FF0000"/>
                    </a:solidFill>
                  </a:rPr>
                  <a:t>三国</a:t>
                </a:r>
                <a:endParaRPr lang="zh-CN" altLang="en-US" sz="2400" b="1">
                  <a:solidFill>
                    <a:srgbClr val="FF0000"/>
                  </a:solidFill>
                </a:endParaRPr>
              </a:p>
            </p:txBody>
          </p:sp>
          <p:sp>
            <p:nvSpPr>
              <p:cNvPr id="51223" name="Rectangle 14"/>
              <p:cNvSpPr>
                <a:spLocks noChangeArrowheads="1"/>
              </p:cNvSpPr>
              <p:nvPr/>
            </p:nvSpPr>
            <p:spPr bwMode="auto">
              <a:xfrm>
                <a:off x="256" y="2"/>
                <a:ext cx="481" cy="634"/>
              </a:xfrm>
              <a:prstGeom prst="rect">
                <a:avLst/>
              </a:prstGeom>
              <a:solidFill>
                <a:srgbClr val="FFFF66"/>
              </a:solidFill>
              <a:ln w="9525">
                <a:solidFill>
                  <a:srgbClr val="FF99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zh-CN" altLang="en-US" sz="2400" b="1">
                    <a:solidFill>
                      <a:srgbClr val="FF0000"/>
                    </a:solidFill>
                  </a:rPr>
                  <a:t>西晋</a:t>
                </a:r>
                <a:endParaRPr lang="zh-CN" altLang="en-US" sz="2400" b="1">
                  <a:solidFill>
                    <a:srgbClr val="FF0000"/>
                  </a:solidFill>
                </a:endParaRPr>
              </a:p>
            </p:txBody>
          </p:sp>
          <p:sp>
            <p:nvSpPr>
              <p:cNvPr id="51243" name="Rectangle 17"/>
              <p:cNvSpPr>
                <a:spLocks noChangeArrowheads="1"/>
              </p:cNvSpPr>
              <p:nvPr/>
            </p:nvSpPr>
            <p:spPr bwMode="auto">
              <a:xfrm>
                <a:off x="547" y="2"/>
                <a:ext cx="269" cy="635"/>
              </a:xfrm>
              <a:prstGeom prst="rect">
                <a:avLst/>
              </a:prstGeom>
              <a:solidFill>
                <a:srgbClr val="FFFF66"/>
              </a:solidFill>
              <a:ln w="9525">
                <a:solidFill>
                  <a:srgbClr val="FF99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zh-CN" altLang="en-US" sz="2400" b="1">
                    <a:solidFill>
                      <a:srgbClr val="FF0000"/>
                    </a:solidFill>
                  </a:rPr>
                  <a:t>东晋</a:t>
                </a:r>
                <a:endParaRPr lang="zh-CN" altLang="en-US" sz="2400" b="1">
                  <a:solidFill>
                    <a:srgbClr val="FF0000"/>
                  </a:solidFill>
                </a:endParaRPr>
              </a:p>
            </p:txBody>
          </p:sp>
          <p:grpSp>
            <p:nvGrpSpPr>
              <p:cNvPr id="51226" name="Group 19"/>
              <p:cNvGrpSpPr/>
              <p:nvPr/>
            </p:nvGrpSpPr>
            <p:grpSpPr bwMode="auto">
              <a:xfrm>
                <a:off x="816" y="0"/>
                <a:ext cx="269" cy="637"/>
                <a:chOff x="0" y="0"/>
                <a:chExt cx="269" cy="637"/>
              </a:xfrm>
            </p:grpSpPr>
            <p:sp>
              <p:nvSpPr>
                <p:cNvPr id="51241" name="Rectangle 20"/>
                <p:cNvSpPr>
                  <a:spLocks noChangeArrowheads="1"/>
                </p:cNvSpPr>
                <p:nvPr/>
              </p:nvSpPr>
              <p:spPr bwMode="auto">
                <a:xfrm>
                  <a:off x="0" y="0"/>
                  <a:ext cx="269" cy="635"/>
                </a:xfrm>
                <a:prstGeom prst="rect">
                  <a:avLst/>
                </a:prstGeom>
                <a:solidFill>
                  <a:srgbClr val="FFFF66"/>
                </a:solidFill>
                <a:ln w="9525">
                  <a:solidFill>
                    <a:srgbClr val="FF99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a:p>
              </p:txBody>
            </p:sp>
            <p:sp>
              <p:nvSpPr>
                <p:cNvPr id="51242" name="Text Box 21"/>
                <p:cNvSpPr txBox="1">
                  <a:spLocks noChangeArrowheads="1"/>
                </p:cNvSpPr>
                <p:nvPr/>
              </p:nvSpPr>
              <p:spPr bwMode="auto">
                <a:xfrm>
                  <a:off x="89" y="93"/>
                  <a:ext cx="180" cy="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TW" altLang="en-US" sz="2000" b="1">
                      <a:solidFill>
                        <a:srgbClr val="FF0000"/>
                      </a:solidFill>
                      <a:latin typeface="Comic Sans MS" panose="030F0702030302020204" pitchFamily="66" charset="0"/>
                      <a:ea typeface="PMingLiU" panose="02020500000000000000" pitchFamily="18" charset="-120"/>
                    </a:rPr>
                    <a:t>南北朝</a:t>
                  </a:r>
                  <a:endParaRPr lang="zh-TW" altLang="en-US" sz="2000" b="1">
                    <a:solidFill>
                      <a:srgbClr val="FF0000"/>
                    </a:solidFill>
                    <a:latin typeface="Comic Sans MS" panose="030F0702030302020204" pitchFamily="66" charset="0"/>
                    <a:ea typeface="PMingLiU" panose="02020500000000000000" pitchFamily="18" charset="-120"/>
                  </a:endParaRPr>
                </a:p>
              </p:txBody>
            </p:sp>
          </p:grpSp>
          <p:grpSp>
            <p:nvGrpSpPr>
              <p:cNvPr id="51227" name="Group 22"/>
              <p:cNvGrpSpPr/>
              <p:nvPr/>
            </p:nvGrpSpPr>
            <p:grpSpPr bwMode="auto">
              <a:xfrm>
                <a:off x="1085" y="2"/>
                <a:ext cx="269" cy="635"/>
                <a:chOff x="42" y="2"/>
                <a:chExt cx="269" cy="635"/>
              </a:xfrm>
            </p:grpSpPr>
            <p:sp>
              <p:nvSpPr>
                <p:cNvPr id="51239" name="Rectangle 23"/>
                <p:cNvSpPr>
                  <a:spLocks noChangeArrowheads="1"/>
                </p:cNvSpPr>
                <p:nvPr/>
              </p:nvSpPr>
              <p:spPr bwMode="auto">
                <a:xfrm>
                  <a:off x="42" y="2"/>
                  <a:ext cx="269" cy="635"/>
                </a:xfrm>
                <a:prstGeom prst="rect">
                  <a:avLst/>
                </a:prstGeom>
                <a:solidFill>
                  <a:srgbClr val="92D050"/>
                </a:solidFill>
                <a:ln w="9525">
                  <a:solidFill>
                    <a:srgbClr val="FFFF66"/>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a:p>
              </p:txBody>
            </p:sp>
            <p:sp>
              <p:nvSpPr>
                <p:cNvPr id="51240" name="Text Box 24"/>
                <p:cNvSpPr txBox="1">
                  <a:spLocks noChangeArrowheads="1"/>
                </p:cNvSpPr>
                <p:nvPr/>
              </p:nvSpPr>
              <p:spPr bwMode="auto">
                <a:xfrm>
                  <a:off x="64" y="90"/>
                  <a:ext cx="225" cy="454"/>
                </a:xfrm>
                <a:prstGeom prst="rect">
                  <a:avLst/>
                </a:prstGeom>
                <a:solidFill>
                  <a:srgbClr val="92D05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TW" altLang="en-US" sz="2800" b="1">
                      <a:solidFill>
                        <a:srgbClr val="FF0000"/>
                      </a:solidFill>
                      <a:latin typeface="Comic Sans MS" panose="030F0702030302020204" pitchFamily="66" charset="0"/>
                      <a:ea typeface="PMingLiU" panose="02020500000000000000" pitchFamily="18" charset="-120"/>
                    </a:rPr>
                    <a:t> 隋</a:t>
                  </a:r>
                  <a:endParaRPr lang="zh-TW" altLang="en-US" sz="2800" b="1">
                    <a:solidFill>
                      <a:srgbClr val="FF0000"/>
                    </a:solidFill>
                    <a:latin typeface="Comic Sans MS" panose="030F0702030302020204" pitchFamily="66" charset="0"/>
                    <a:ea typeface="PMingLiU" panose="02020500000000000000" pitchFamily="18" charset="-120"/>
                  </a:endParaRPr>
                </a:p>
              </p:txBody>
            </p:sp>
          </p:grpSp>
          <p:sp>
            <p:nvSpPr>
              <p:cNvPr id="51228" name="Text Box 25"/>
              <p:cNvSpPr txBox="1">
                <a:spLocks noChangeArrowheads="1"/>
              </p:cNvSpPr>
              <p:nvPr/>
            </p:nvSpPr>
            <p:spPr bwMode="auto">
              <a:xfrm>
                <a:off x="1354" y="3"/>
                <a:ext cx="270" cy="634"/>
              </a:xfrm>
              <a:prstGeom prst="rect">
                <a:avLst/>
              </a:prstGeom>
              <a:solidFill>
                <a:srgbClr val="92D050"/>
              </a:solidFill>
              <a:ln w="9525">
                <a:solidFill>
                  <a:srgbClr val="FFFF66"/>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TW" altLang="en-US" sz="3600" b="1">
                    <a:solidFill>
                      <a:srgbClr val="993366"/>
                    </a:solidFill>
                    <a:latin typeface="Comic Sans MS" panose="030F0702030302020204" pitchFamily="66" charset="0"/>
                    <a:ea typeface="PMingLiU" panose="02020500000000000000" pitchFamily="18" charset="-120"/>
                  </a:rPr>
                  <a:t> </a:t>
                </a:r>
                <a:r>
                  <a:rPr lang="zh-TW" altLang="en-US" sz="3600" b="1">
                    <a:solidFill>
                      <a:srgbClr val="FF0000"/>
                    </a:solidFill>
                    <a:latin typeface="Comic Sans MS" panose="030F0702030302020204" pitchFamily="66" charset="0"/>
                    <a:ea typeface="PMingLiU" panose="02020500000000000000" pitchFamily="18" charset="-120"/>
                  </a:rPr>
                  <a:t>唐</a:t>
                </a:r>
                <a:endParaRPr lang="zh-TW" altLang="en-US" sz="3600" b="1">
                  <a:solidFill>
                    <a:srgbClr val="FF0000"/>
                  </a:solidFill>
                  <a:latin typeface="Comic Sans MS" panose="030F0702030302020204" pitchFamily="66" charset="0"/>
                  <a:ea typeface="PMingLiU" panose="02020500000000000000" pitchFamily="18" charset="-120"/>
                </a:endParaRPr>
              </a:p>
            </p:txBody>
          </p:sp>
          <p:sp>
            <p:nvSpPr>
              <p:cNvPr id="51238" name="Text Box 28"/>
              <p:cNvSpPr txBox="1">
                <a:spLocks noChangeArrowheads="1"/>
              </p:cNvSpPr>
              <p:nvPr/>
            </p:nvSpPr>
            <p:spPr bwMode="auto">
              <a:xfrm>
                <a:off x="1630" y="-1"/>
                <a:ext cx="225" cy="635"/>
              </a:xfrm>
              <a:prstGeom prst="rect">
                <a:avLst/>
              </a:prstGeom>
              <a:solidFill>
                <a:srgbClr val="92D05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TW" altLang="en-US" sz="2800" b="1">
                    <a:solidFill>
                      <a:srgbClr val="FF0000"/>
                    </a:solidFill>
                    <a:latin typeface="Comic Sans MS" panose="030F0702030302020204" pitchFamily="66" charset="0"/>
                    <a:ea typeface="PMingLiU" panose="02020500000000000000" pitchFamily="18" charset="-120"/>
                  </a:rPr>
                  <a:t> </a:t>
                </a:r>
                <a:r>
                  <a:rPr lang="zh-TW" altLang="en-US" sz="2400" b="1">
                    <a:solidFill>
                      <a:srgbClr val="FF0000"/>
                    </a:solidFill>
                    <a:latin typeface="Comic Sans MS" panose="030F0702030302020204" pitchFamily="66" charset="0"/>
                    <a:ea typeface="PMingLiU" panose="02020500000000000000" pitchFamily="18" charset="-120"/>
                  </a:rPr>
                  <a:t>五代</a:t>
                </a:r>
                <a:endParaRPr lang="zh-TW" altLang="en-US" sz="2400" b="1">
                  <a:solidFill>
                    <a:srgbClr val="FF0000"/>
                  </a:solidFill>
                  <a:latin typeface="Comic Sans MS" panose="030F0702030302020204" pitchFamily="66" charset="0"/>
                  <a:ea typeface="PMingLiU" panose="02020500000000000000" pitchFamily="18" charset="-120"/>
                </a:endParaRPr>
              </a:p>
            </p:txBody>
          </p:sp>
          <p:sp>
            <p:nvSpPr>
              <p:cNvPr id="51230" name="Text Box 29"/>
              <p:cNvSpPr txBox="1">
                <a:spLocks noChangeArrowheads="1"/>
              </p:cNvSpPr>
              <p:nvPr/>
            </p:nvSpPr>
            <p:spPr bwMode="auto">
              <a:xfrm>
                <a:off x="1855" y="0"/>
                <a:ext cx="270" cy="634"/>
              </a:xfrm>
              <a:prstGeom prst="rect">
                <a:avLst/>
              </a:prstGeom>
              <a:solidFill>
                <a:srgbClr val="92D050"/>
              </a:solidFill>
              <a:ln w="9525">
                <a:solidFill>
                  <a:srgbClr val="FFFF66"/>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TW" altLang="en-US" sz="3600" b="1">
                    <a:solidFill>
                      <a:srgbClr val="993366"/>
                    </a:solidFill>
                    <a:latin typeface="Comic Sans MS" panose="030F0702030302020204" pitchFamily="66" charset="0"/>
                    <a:ea typeface="PMingLiU" panose="02020500000000000000" pitchFamily="18" charset="-120"/>
                  </a:rPr>
                  <a:t> </a:t>
                </a:r>
                <a:r>
                  <a:rPr lang="zh-TW" altLang="en-US" sz="3600" b="1">
                    <a:solidFill>
                      <a:srgbClr val="FF0000"/>
                    </a:solidFill>
                    <a:latin typeface="Comic Sans MS" panose="030F0702030302020204" pitchFamily="66" charset="0"/>
                    <a:ea typeface="PMingLiU" panose="02020500000000000000" pitchFamily="18" charset="-120"/>
                  </a:rPr>
                  <a:t>宋</a:t>
                </a:r>
                <a:endParaRPr lang="zh-TW" altLang="en-US" sz="3600" b="1">
                  <a:solidFill>
                    <a:srgbClr val="FF0000"/>
                  </a:solidFill>
                  <a:latin typeface="Comic Sans MS" panose="030F0702030302020204" pitchFamily="66" charset="0"/>
                  <a:ea typeface="PMingLiU" panose="02020500000000000000" pitchFamily="18" charset="-120"/>
                </a:endParaRPr>
              </a:p>
            </p:txBody>
          </p:sp>
          <p:sp>
            <p:nvSpPr>
              <p:cNvPr id="51231" name="Text Box 30"/>
              <p:cNvSpPr txBox="1">
                <a:spLocks noChangeArrowheads="1"/>
              </p:cNvSpPr>
              <p:nvPr/>
            </p:nvSpPr>
            <p:spPr bwMode="auto">
              <a:xfrm>
                <a:off x="2374" y="-1"/>
                <a:ext cx="270" cy="634"/>
              </a:xfrm>
              <a:prstGeom prst="rect">
                <a:avLst/>
              </a:prstGeom>
              <a:solidFill>
                <a:srgbClr val="92D050"/>
              </a:solidFill>
              <a:ln w="9525">
                <a:solidFill>
                  <a:srgbClr val="FFFF66"/>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TW" altLang="en-US" sz="3600" b="1">
                    <a:solidFill>
                      <a:srgbClr val="993366"/>
                    </a:solidFill>
                    <a:latin typeface="Comic Sans MS" panose="030F0702030302020204" pitchFamily="66" charset="0"/>
                    <a:ea typeface="PMingLiU" panose="02020500000000000000" pitchFamily="18" charset="-120"/>
                  </a:rPr>
                  <a:t> </a:t>
                </a:r>
                <a:r>
                  <a:rPr lang="zh-TW" altLang="en-US" sz="3600" b="1">
                    <a:solidFill>
                      <a:srgbClr val="FF0000"/>
                    </a:solidFill>
                    <a:latin typeface="Comic Sans MS" panose="030F0702030302020204" pitchFamily="66" charset="0"/>
                    <a:ea typeface="PMingLiU" panose="02020500000000000000" pitchFamily="18" charset="-120"/>
                  </a:rPr>
                  <a:t>明</a:t>
                </a:r>
                <a:endParaRPr lang="zh-TW" altLang="en-US" sz="3600" b="1">
                  <a:solidFill>
                    <a:srgbClr val="FF0000"/>
                  </a:solidFill>
                  <a:latin typeface="Comic Sans MS" panose="030F0702030302020204" pitchFamily="66" charset="0"/>
                  <a:ea typeface="PMingLiU" panose="02020500000000000000" pitchFamily="18" charset="-120"/>
                </a:endParaRPr>
              </a:p>
            </p:txBody>
          </p:sp>
          <p:grpSp>
            <p:nvGrpSpPr>
              <p:cNvPr id="51232" name="Group 31"/>
              <p:cNvGrpSpPr/>
              <p:nvPr/>
            </p:nvGrpSpPr>
            <p:grpSpPr bwMode="auto">
              <a:xfrm>
                <a:off x="2102" y="0"/>
                <a:ext cx="272" cy="639"/>
                <a:chOff x="-302" y="0"/>
                <a:chExt cx="272" cy="639"/>
              </a:xfrm>
            </p:grpSpPr>
            <p:sp>
              <p:nvSpPr>
                <p:cNvPr id="51235" name="Rectangle 32"/>
                <p:cNvSpPr>
                  <a:spLocks noChangeArrowheads="1"/>
                </p:cNvSpPr>
                <p:nvPr/>
              </p:nvSpPr>
              <p:spPr bwMode="auto">
                <a:xfrm>
                  <a:off x="-302" y="3"/>
                  <a:ext cx="272" cy="636"/>
                </a:xfrm>
                <a:prstGeom prst="rect">
                  <a:avLst/>
                </a:prstGeom>
                <a:solidFill>
                  <a:srgbClr val="92D050"/>
                </a:solidFill>
                <a:ln w="9525">
                  <a:solidFill>
                    <a:srgbClr val="FFFF66"/>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a:p>
              </p:txBody>
            </p:sp>
            <p:sp>
              <p:nvSpPr>
                <p:cNvPr id="51236" name="Text Box 33"/>
                <p:cNvSpPr txBox="1">
                  <a:spLocks noChangeArrowheads="1"/>
                </p:cNvSpPr>
                <p:nvPr/>
              </p:nvSpPr>
              <p:spPr bwMode="auto">
                <a:xfrm>
                  <a:off x="-279" y="0"/>
                  <a:ext cx="225" cy="635"/>
                </a:xfrm>
                <a:prstGeom prst="rect">
                  <a:avLst/>
                </a:prstGeom>
                <a:solidFill>
                  <a:srgbClr val="92D05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TW" altLang="en-US" sz="2800" b="1">
                      <a:solidFill>
                        <a:srgbClr val="FF0000"/>
                      </a:solidFill>
                      <a:latin typeface="Comic Sans MS" panose="030F0702030302020204" pitchFamily="66" charset="0"/>
                      <a:ea typeface="PMingLiU" panose="02020500000000000000" pitchFamily="18" charset="-120"/>
                    </a:rPr>
                    <a:t>  </a:t>
                  </a:r>
                  <a:r>
                    <a:rPr lang="zh-TW" altLang="en-US" sz="2400" b="1">
                      <a:solidFill>
                        <a:srgbClr val="FF0000"/>
                      </a:solidFill>
                      <a:latin typeface="Comic Sans MS" panose="030F0702030302020204" pitchFamily="66" charset="0"/>
                      <a:ea typeface="PMingLiU" panose="02020500000000000000" pitchFamily="18" charset="-120"/>
                    </a:rPr>
                    <a:t>元</a:t>
                  </a:r>
                  <a:endParaRPr lang="zh-TW" altLang="en-US" sz="2400" b="1">
                    <a:solidFill>
                      <a:srgbClr val="FF0000"/>
                    </a:solidFill>
                    <a:latin typeface="Comic Sans MS" panose="030F0702030302020204" pitchFamily="66" charset="0"/>
                    <a:ea typeface="PMingLiU" panose="02020500000000000000" pitchFamily="18" charset="-120"/>
                  </a:endParaRPr>
                </a:p>
              </p:txBody>
            </p:sp>
          </p:grpSp>
          <p:sp>
            <p:nvSpPr>
              <p:cNvPr id="51233" name="Rectangle 34"/>
              <p:cNvSpPr>
                <a:spLocks noChangeArrowheads="1"/>
              </p:cNvSpPr>
              <p:nvPr/>
            </p:nvSpPr>
            <p:spPr bwMode="auto">
              <a:xfrm>
                <a:off x="2644" y="-1"/>
                <a:ext cx="345" cy="634"/>
              </a:xfrm>
              <a:prstGeom prst="rect">
                <a:avLst/>
              </a:prstGeom>
              <a:solidFill>
                <a:srgbClr val="92D050"/>
              </a:solidFill>
              <a:ln w="9525">
                <a:solidFill>
                  <a:srgbClr val="FFFF66"/>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a:p>
            </p:txBody>
          </p:sp>
          <p:sp>
            <p:nvSpPr>
              <p:cNvPr id="51234" name="Text Box 35"/>
              <p:cNvSpPr txBox="1">
                <a:spLocks noChangeArrowheads="1"/>
              </p:cNvSpPr>
              <p:nvPr/>
            </p:nvSpPr>
            <p:spPr bwMode="auto">
              <a:xfrm>
                <a:off x="2681" y="149"/>
                <a:ext cx="272" cy="343"/>
              </a:xfrm>
              <a:prstGeom prst="rect">
                <a:avLst/>
              </a:prstGeom>
              <a:solidFill>
                <a:srgbClr val="92D05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TW" altLang="en-US" sz="3200" b="1">
                    <a:solidFill>
                      <a:srgbClr val="FF0000"/>
                    </a:solidFill>
                    <a:latin typeface="Comic Sans MS" panose="030F0702030302020204" pitchFamily="66" charset="0"/>
                    <a:ea typeface="PMingLiU" panose="02020500000000000000" pitchFamily="18" charset="-120"/>
                  </a:rPr>
                  <a:t>清</a:t>
                </a:r>
                <a:endParaRPr lang="zh-TW" altLang="en-US" sz="3200" b="1">
                  <a:solidFill>
                    <a:srgbClr val="FF0000"/>
                  </a:solidFill>
                  <a:latin typeface="Comic Sans MS" panose="030F0702030302020204" pitchFamily="66" charset="0"/>
                  <a:ea typeface="PMingLiU" panose="02020500000000000000" pitchFamily="18" charset="-120"/>
                </a:endParaRPr>
              </a:p>
            </p:txBody>
          </p:sp>
        </p:grpSp>
        <p:sp>
          <p:nvSpPr>
            <p:cNvPr id="51221" name="Line 36"/>
            <p:cNvSpPr>
              <a:spLocks noChangeShapeType="1"/>
            </p:cNvSpPr>
            <p:nvPr/>
          </p:nvSpPr>
          <p:spPr bwMode="auto">
            <a:xfrm flipV="1">
              <a:off x="0" y="289"/>
              <a:ext cx="420" cy="28"/>
            </a:xfrm>
            <a:prstGeom prst="line">
              <a:avLst/>
            </a:prstGeom>
            <a:noFill/>
            <a:ln w="76200">
              <a:solidFill>
                <a:srgbClr val="8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117797" name="Group 37"/>
          <p:cNvGrpSpPr/>
          <p:nvPr/>
        </p:nvGrpSpPr>
        <p:grpSpPr bwMode="auto">
          <a:xfrm>
            <a:off x="5615517" y="5770564"/>
            <a:ext cx="1729317" cy="830263"/>
            <a:chOff x="363" y="269"/>
            <a:chExt cx="817" cy="523"/>
          </a:xfrm>
        </p:grpSpPr>
        <p:sp>
          <p:nvSpPr>
            <p:cNvPr id="51218" name="AutoShape 38"/>
            <p:cNvSpPr>
              <a:spLocks noChangeArrowheads="1"/>
            </p:cNvSpPr>
            <p:nvPr/>
          </p:nvSpPr>
          <p:spPr bwMode="auto">
            <a:xfrm flipV="1">
              <a:off x="363" y="303"/>
              <a:ext cx="817" cy="453"/>
            </a:xfrm>
            <a:prstGeom prst="wedgeRoundRectCallout">
              <a:avLst>
                <a:gd name="adj1" fmla="val 59667"/>
                <a:gd name="adj2" fmla="val 150662"/>
                <a:gd name="adj3" fmla="val 16667"/>
              </a:avLst>
            </a:prstGeom>
            <a:solidFill>
              <a:schemeClr val="accent2"/>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p>
              <a:pPr algn="ctr" eaLnBrk="1" hangingPunct="1"/>
              <a:endParaRPr lang="zh-CN" altLang="zh-CN">
                <a:latin typeface="Arial" panose="020B0604020202020204" pitchFamily="34" charset="0"/>
              </a:endParaRPr>
            </a:p>
          </p:txBody>
        </p:sp>
        <p:sp>
          <p:nvSpPr>
            <p:cNvPr id="51219" name="Text Box 39"/>
            <p:cNvSpPr txBox="1">
              <a:spLocks noChangeArrowheads="1"/>
            </p:cNvSpPr>
            <p:nvPr/>
          </p:nvSpPr>
          <p:spPr bwMode="auto">
            <a:xfrm>
              <a:off x="363" y="269"/>
              <a:ext cx="771"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400" b="1">
                  <a:latin typeface="Arial" panose="020B0604020202020204" pitchFamily="34" charset="0"/>
                  <a:ea typeface="华文仿宋" panose="02010600040101010101" pitchFamily="2" charset="-122"/>
                </a:rPr>
                <a:t>毕升泥活字</a:t>
              </a:r>
              <a:endParaRPr lang="zh-CN" altLang="en-US" sz="2400" b="1">
                <a:latin typeface="Arial" panose="020B0604020202020204" pitchFamily="34" charset="0"/>
                <a:ea typeface="华文仿宋" panose="02010600040101010101" pitchFamily="2" charset="-122"/>
              </a:endParaRPr>
            </a:p>
          </p:txBody>
        </p:sp>
      </p:grpSp>
      <p:grpSp>
        <p:nvGrpSpPr>
          <p:cNvPr id="117800" name="Group 40"/>
          <p:cNvGrpSpPr/>
          <p:nvPr/>
        </p:nvGrpSpPr>
        <p:grpSpPr bwMode="auto">
          <a:xfrm>
            <a:off x="7537451" y="5680075"/>
            <a:ext cx="2015067" cy="863600"/>
            <a:chOff x="0" y="0"/>
            <a:chExt cx="952" cy="544"/>
          </a:xfrm>
        </p:grpSpPr>
        <p:sp>
          <p:nvSpPr>
            <p:cNvPr id="51216" name="AutoShape 41"/>
            <p:cNvSpPr>
              <a:spLocks noChangeArrowheads="1"/>
            </p:cNvSpPr>
            <p:nvPr/>
          </p:nvSpPr>
          <p:spPr bwMode="auto">
            <a:xfrm flipH="1" flipV="1">
              <a:off x="0" y="45"/>
              <a:ext cx="952" cy="499"/>
            </a:xfrm>
            <a:prstGeom prst="wedgeRoundRectCallout">
              <a:avLst>
                <a:gd name="adj1" fmla="val 22370"/>
                <a:gd name="adj2" fmla="val 140778"/>
                <a:gd name="adj3" fmla="val 16667"/>
              </a:avLst>
            </a:prstGeom>
            <a:solidFill>
              <a:schemeClr val="accent2"/>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p>
              <a:pPr algn="ctr" eaLnBrk="1" hangingPunct="1"/>
              <a:endParaRPr lang="zh-CN" altLang="zh-CN">
                <a:latin typeface="Arial" panose="020B0604020202020204" pitchFamily="34" charset="0"/>
              </a:endParaRPr>
            </a:p>
          </p:txBody>
        </p:sp>
        <p:sp>
          <p:nvSpPr>
            <p:cNvPr id="51217" name="Text Box 42"/>
            <p:cNvSpPr txBox="1">
              <a:spLocks noChangeArrowheads="1"/>
            </p:cNvSpPr>
            <p:nvPr/>
          </p:nvSpPr>
          <p:spPr bwMode="auto">
            <a:xfrm>
              <a:off x="45" y="0"/>
              <a:ext cx="907"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400" b="1">
                  <a:latin typeface="Arial" panose="020B0604020202020204" pitchFamily="34" charset="0"/>
                  <a:ea typeface="华文仿宋" panose="02010600040101010101" pitchFamily="2" charset="-122"/>
                </a:rPr>
                <a:t>木活字转轮排字盘</a:t>
              </a:r>
              <a:endParaRPr lang="zh-CN" altLang="en-US" sz="2400" b="1">
                <a:latin typeface="Arial" panose="020B0604020202020204" pitchFamily="34" charset="0"/>
                <a:ea typeface="华文仿宋" panose="02010600040101010101" pitchFamily="2" charset="-122"/>
              </a:endParaRPr>
            </a:p>
          </p:txBody>
        </p:sp>
      </p:grpSp>
      <p:grpSp>
        <p:nvGrpSpPr>
          <p:cNvPr id="117803" name="Group 43"/>
          <p:cNvGrpSpPr/>
          <p:nvPr/>
        </p:nvGrpSpPr>
        <p:grpSpPr bwMode="auto">
          <a:xfrm>
            <a:off x="9773708" y="5770564"/>
            <a:ext cx="1727200" cy="649287"/>
            <a:chOff x="176" y="148"/>
            <a:chExt cx="816" cy="409"/>
          </a:xfrm>
        </p:grpSpPr>
        <p:sp>
          <p:nvSpPr>
            <p:cNvPr id="51214" name="AutoShape 44"/>
            <p:cNvSpPr>
              <a:spLocks noChangeArrowheads="1"/>
            </p:cNvSpPr>
            <p:nvPr/>
          </p:nvSpPr>
          <p:spPr bwMode="auto">
            <a:xfrm flipH="1" flipV="1">
              <a:off x="176" y="148"/>
              <a:ext cx="816" cy="409"/>
            </a:xfrm>
            <a:prstGeom prst="wedgeRoundRectCallout">
              <a:avLst>
                <a:gd name="adj1" fmla="val 95708"/>
                <a:gd name="adj2" fmla="val 149264"/>
                <a:gd name="adj3" fmla="val 16667"/>
              </a:avLst>
            </a:prstGeom>
            <a:solidFill>
              <a:schemeClr val="accent2"/>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p>
              <a:pPr algn="ctr" eaLnBrk="1" hangingPunct="1"/>
              <a:endParaRPr lang="zh-CN" altLang="zh-CN">
                <a:latin typeface="Arial" panose="020B0604020202020204" pitchFamily="34" charset="0"/>
              </a:endParaRPr>
            </a:p>
          </p:txBody>
        </p:sp>
        <p:sp>
          <p:nvSpPr>
            <p:cNvPr id="51215" name="Text Box 45"/>
            <p:cNvSpPr txBox="1">
              <a:spLocks noChangeArrowheads="1"/>
            </p:cNvSpPr>
            <p:nvPr/>
          </p:nvSpPr>
          <p:spPr bwMode="auto">
            <a:xfrm>
              <a:off x="265" y="178"/>
              <a:ext cx="72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400" b="1">
                  <a:latin typeface="Arial" panose="020B0604020202020204" pitchFamily="34" charset="0"/>
                  <a:ea typeface="华文仿宋" panose="02010600040101010101" pitchFamily="2" charset="-122"/>
                </a:rPr>
                <a:t>铜活字</a:t>
              </a:r>
              <a:endParaRPr lang="zh-CN" altLang="en-US" sz="2400" b="1">
                <a:latin typeface="Arial" panose="020B0604020202020204" pitchFamily="34" charset="0"/>
                <a:ea typeface="华文仿宋" panose="02010600040101010101" pitchFamily="2" charset="-122"/>
              </a:endParaRPr>
            </a:p>
          </p:txBody>
        </p:sp>
      </p:grpSp>
      <p:pic>
        <p:nvPicPr>
          <p:cNvPr id="1843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879418" y="1704622"/>
            <a:ext cx="2620962" cy="177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7769"/>
                                        </p:tgtEl>
                                        <p:attrNameLst>
                                          <p:attrName>style.visibility</p:attrName>
                                        </p:attrNameLst>
                                      </p:cBhvr>
                                      <p:to>
                                        <p:strVal val="visible"/>
                                      </p:to>
                                    </p:set>
                                    <p:animEffect transition="in" filter="wipe(left)">
                                      <p:cBhvr>
                                        <p:cTn id="7" dur="500"/>
                                        <p:tgtEl>
                                          <p:spTgt spid="11776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499"/>
                                          </p:stCondLst>
                                        </p:cTn>
                                        <p:tgtEl>
                                          <p:spTgt spid="1177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178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178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sp>
        <p:nvSpPr>
          <p:cNvPr id="6" name="矩形 5"/>
          <p:cNvSpPr/>
          <p:nvPr/>
        </p:nvSpPr>
        <p:spPr>
          <a:xfrm>
            <a:off x="1996440" y="1376680"/>
            <a:ext cx="8531860" cy="4104640"/>
          </a:xfrm>
          <a:prstGeom prst="rect">
            <a:avLst/>
          </a:prstGeom>
          <a:solidFill>
            <a:srgbClr val="E2DCC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tx2">
                  <a:lumMod val="75000"/>
                  <a:lumOff val="25000"/>
                </a:schemeClr>
              </a:solidFill>
            </a:endParaRPr>
          </a:p>
        </p:txBody>
      </p:sp>
      <p:sp>
        <p:nvSpPr>
          <p:cNvPr id="7" name="矩形 6"/>
          <p:cNvSpPr/>
          <p:nvPr/>
        </p:nvSpPr>
        <p:spPr>
          <a:xfrm rot="16200000">
            <a:off x="4317365" y="193040"/>
            <a:ext cx="2398395" cy="6010910"/>
          </a:xfrm>
          <a:prstGeom prst="rect">
            <a:avLst/>
          </a:prstGeom>
        </p:spPr>
        <p:txBody>
          <a:bodyPr vert="eaVert" wrap="square">
            <a:spAutoFit/>
          </a:bodyPr>
          <a:p>
            <a:pPr indent="132080"/>
            <a:r>
              <a:rPr lang="zh-CN" altLang="en-US" sz="3600" b="1" dirty="0">
                <a:solidFill>
                  <a:srgbClr val="0000FF"/>
                </a:solidFill>
              </a:rPr>
              <a:t>学习目标：</a:t>
            </a:r>
            <a:endParaRPr lang="zh-CN" altLang="en-US" sz="3600" b="1" dirty="0">
              <a:solidFill>
                <a:srgbClr val="0000FF"/>
              </a:solidFill>
            </a:endParaRPr>
          </a:p>
          <a:p>
            <a:pPr indent="132080"/>
            <a:r>
              <a:rPr lang="en-US" altLang="zh-CN" sz="3600" b="1" dirty="0" smtClean="0"/>
              <a:t>1. </a:t>
            </a:r>
            <a:r>
              <a:rPr lang="zh-CN" altLang="en-US" sz="3600" b="1" dirty="0"/>
              <a:t>概述古代中国的科技成就</a:t>
            </a:r>
            <a:r>
              <a:rPr lang="zh-CN" altLang="en-US" sz="3600" b="1" dirty="0" smtClean="0"/>
              <a:t>；</a:t>
            </a:r>
            <a:endParaRPr lang="zh-CN" altLang="en-US" sz="3600" b="1" dirty="0"/>
          </a:p>
          <a:p>
            <a:pPr indent="132080"/>
            <a:r>
              <a:rPr lang="en-US" altLang="zh-CN" sz="3600" b="1" dirty="0"/>
              <a:t>2. </a:t>
            </a:r>
            <a:r>
              <a:rPr lang="zh-CN" altLang="en-US" sz="3600" b="1" dirty="0"/>
              <a:t>认识中国科技发明对世界文明发展的</a:t>
            </a:r>
            <a:r>
              <a:rPr lang="zh-CN" altLang="en-US" sz="3600" b="1" dirty="0" smtClean="0"/>
              <a:t>贡献</a:t>
            </a:r>
            <a:r>
              <a:rPr lang="zh-CN" altLang="en-US" sz="3600" dirty="0" smtClean="0">
                <a:solidFill>
                  <a:schemeClr val="accent1">
                    <a:lumMod val="50000"/>
                  </a:schemeClr>
                </a:solidFill>
              </a:rPr>
              <a:t>。</a:t>
            </a:r>
            <a:endParaRPr lang="zh-CN" altLang="en-US" sz="3600" dirty="0">
              <a:solidFill>
                <a:schemeClr val="accent1">
                  <a:lumMod val="50000"/>
                </a:schemeClr>
              </a:solidFill>
            </a:endParaRPr>
          </a:p>
        </p:txBody>
      </p:sp>
      <p:sp>
        <p:nvSpPr>
          <p:cNvPr id="8" name="TextBox 7"/>
          <p:cNvSpPr txBox="1"/>
          <p:nvPr/>
        </p:nvSpPr>
        <p:spPr>
          <a:xfrm>
            <a:off x="8522337" y="1999552"/>
            <a:ext cx="1200329" cy="1884490"/>
          </a:xfrm>
          <a:prstGeom prst="rect">
            <a:avLst/>
          </a:prstGeom>
          <a:noFill/>
        </p:spPr>
        <p:txBody>
          <a:bodyPr vert="eaVert" wrap="none" rtlCol="0">
            <a:spAutoFit/>
          </a:bodyPr>
          <a:p>
            <a:r>
              <a:rPr lang="zh-CN" altLang="en-US" sz="6600" dirty="0" smtClean="0">
                <a:solidFill>
                  <a:schemeClr val="bg2">
                    <a:lumMod val="25000"/>
                  </a:schemeClr>
                </a:solidFill>
                <a:latin typeface="华文隶书" panose="02010800040101010101" pitchFamily="2" charset="-122"/>
                <a:ea typeface="华文隶书" panose="02010800040101010101" pitchFamily="2" charset="-122"/>
              </a:rPr>
              <a:t>前言</a:t>
            </a:r>
            <a:endParaRPr lang="zh-CN" altLang="en-US" sz="6600" dirty="0">
              <a:solidFill>
                <a:schemeClr val="bg2">
                  <a:lumMod val="25000"/>
                </a:schemeClr>
              </a:solidFill>
              <a:latin typeface="华文隶书" panose="02010800040101010101" pitchFamily="2" charset="-122"/>
              <a:ea typeface="华文隶书" panose="02010800040101010101" pitchFamily="2" charset="-122"/>
            </a:endParaRPr>
          </a:p>
        </p:txBody>
      </p:sp>
      <p:pic>
        <p:nvPicPr>
          <p:cNvPr id="6146" name="Picture 2" descr="E:\PPT改稿\中国风\7d80fd907e040dc2d381d635df844587f9a717bf204b4-z8poxv_fw658.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630684" y="3425352"/>
            <a:ext cx="1669121" cy="16653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1" nodeType="clickEffect">
                                  <p:stCondLst>
                                    <p:cond delay="0"/>
                                  </p:stCondLst>
                                  <p:childTnLst>
                                    <p:set>
                                      <p:cBhvr>
                                        <p:cTn id="6" dur="500"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05180" y="739152"/>
            <a:ext cx="7577959" cy="1143000"/>
          </a:xfrm>
        </p:spPr>
        <p:txBody>
          <a:bodyPr/>
          <a:lstStyle/>
          <a:p>
            <a:r>
              <a:rPr lang="zh-CN" altLang="en-US" sz="3600" cap="none" spc="0" dirty="0">
                <a:ln>
                  <a:noFill/>
                </a:ln>
                <a:solidFill>
                  <a:srgbClr val="002060"/>
                </a:solidFill>
                <a:effectLst/>
                <a:latin typeface="宋体" panose="02010600030101010101" pitchFamily="2" charset="-122"/>
                <a:ea typeface="宋体" panose="02010600030101010101" pitchFamily="2" charset="-122"/>
                <a:cs typeface="+mn-cs"/>
              </a:rPr>
              <a:t>（二）印刷术的</a:t>
            </a:r>
            <a:r>
              <a:rPr lang="zh-CN" altLang="en-US" sz="3600" cap="none" spc="0" dirty="0" smtClean="0">
                <a:ln>
                  <a:noFill/>
                </a:ln>
                <a:solidFill>
                  <a:srgbClr val="002060"/>
                </a:solidFill>
                <a:effectLst/>
                <a:latin typeface="宋体" panose="02010600030101010101" pitchFamily="2" charset="-122"/>
                <a:ea typeface="宋体" panose="02010600030101010101" pitchFamily="2" charset="-122"/>
                <a:cs typeface="+mn-cs"/>
              </a:rPr>
              <a:t>传播</a:t>
            </a:r>
            <a:endParaRPr lang="zh-CN" altLang="en-US" sz="3600" cap="none" spc="0" dirty="0" smtClean="0">
              <a:ln>
                <a:noFill/>
              </a:ln>
              <a:solidFill>
                <a:srgbClr val="002060"/>
              </a:solidFill>
              <a:effectLst/>
              <a:latin typeface="宋体" panose="02010600030101010101" pitchFamily="2" charset="-122"/>
              <a:ea typeface="宋体" panose="02010600030101010101" pitchFamily="2" charset="-122"/>
              <a:cs typeface="+mn-cs"/>
            </a:endParaRPr>
          </a:p>
        </p:txBody>
      </p:sp>
      <p:sp>
        <p:nvSpPr>
          <p:cNvPr id="3" name="矩形 2"/>
          <p:cNvSpPr/>
          <p:nvPr/>
        </p:nvSpPr>
        <p:spPr>
          <a:xfrm>
            <a:off x="4807979" y="2062119"/>
            <a:ext cx="6374525" cy="1815882"/>
          </a:xfrm>
          <a:prstGeom prst="rect">
            <a:avLst/>
          </a:prstGeom>
        </p:spPr>
        <p:txBody>
          <a:bodyPr wrap="square">
            <a:spAutoFit/>
          </a:bodyPr>
          <a:lstStyle/>
          <a:p>
            <a:r>
              <a:rPr lang="en-US" altLang="zh-CN" sz="2800" dirty="0" smtClean="0"/>
              <a:t>          </a:t>
            </a:r>
            <a:r>
              <a:rPr lang="zh-CN" altLang="en-US" sz="2800" dirty="0" smtClean="0"/>
              <a:t>在汉字文化圈内的朝鲜、日本、越南等东方邻国，很早就接受了中国的调雕版印刷术，并且在书籍版式、字体、装订等方面，都仿照中国的习惯。</a:t>
            </a:r>
            <a:r>
              <a:rPr lang="en-US" altLang="zh-CN" sz="2800" dirty="0" smtClean="0"/>
              <a:t>……</a:t>
            </a:r>
            <a:endParaRPr lang="zh-CN" altLang="en-US" sz="2800" dirty="0"/>
          </a:p>
        </p:txBody>
      </p:sp>
      <p:sp>
        <p:nvSpPr>
          <p:cNvPr id="5" name="矩形 4"/>
          <p:cNvSpPr/>
          <p:nvPr/>
        </p:nvSpPr>
        <p:spPr>
          <a:xfrm>
            <a:off x="1241425" y="3877945"/>
            <a:ext cx="9785350" cy="1814830"/>
          </a:xfrm>
          <a:prstGeom prst="rect">
            <a:avLst/>
          </a:prstGeom>
        </p:spPr>
        <p:txBody>
          <a:bodyPr wrap="square">
            <a:spAutoFit/>
          </a:bodyPr>
          <a:lstStyle/>
          <a:p>
            <a:pPr lvl="0"/>
            <a:r>
              <a:rPr lang="zh-CN" altLang="en-US" sz="2800" dirty="0">
                <a:solidFill>
                  <a:prstClr val="black"/>
                </a:solidFill>
              </a:rPr>
              <a:t>印刷术的西传是通过陆、海丝绸之路逐步推进的，先传到中亚、西亚和北非，再传到欧洲。</a:t>
            </a:r>
            <a:r>
              <a:rPr lang="en-US" altLang="zh-CN" sz="2800" dirty="0">
                <a:solidFill>
                  <a:prstClr val="black"/>
                </a:solidFill>
              </a:rPr>
              <a:t>……15</a:t>
            </a:r>
            <a:r>
              <a:rPr lang="zh-CN" altLang="en-US" sz="2800" dirty="0">
                <a:solidFill>
                  <a:prstClr val="black"/>
                </a:solidFill>
              </a:rPr>
              <a:t>世纪中叶，德国人约翰</a:t>
            </a:r>
            <a:r>
              <a:rPr lang="en-US" altLang="zh-CN" sz="2800" dirty="0">
                <a:solidFill>
                  <a:prstClr val="black"/>
                </a:solidFill>
              </a:rPr>
              <a:t>·</a:t>
            </a:r>
            <a:r>
              <a:rPr lang="zh-CN" altLang="en-US" sz="2800" dirty="0">
                <a:solidFill>
                  <a:prstClr val="black"/>
                </a:solidFill>
              </a:rPr>
              <a:t>古腾堡用铅、锡、锑合金制造西方字母活字，开创了欧洲文明史的新纪元</a:t>
            </a:r>
            <a:r>
              <a:rPr lang="zh-CN" altLang="en-US" sz="2800" dirty="0" smtClean="0">
                <a:solidFill>
                  <a:prstClr val="black"/>
                </a:solidFill>
              </a:rPr>
              <a:t>。</a:t>
            </a:r>
            <a:r>
              <a:rPr lang="en-US" altLang="zh-CN" dirty="0" smtClean="0">
                <a:solidFill>
                  <a:prstClr val="black"/>
                </a:solidFill>
              </a:rPr>
              <a:t>——</a:t>
            </a:r>
            <a:r>
              <a:rPr lang="zh-CN" altLang="en-US" dirty="0" smtClean="0">
                <a:solidFill>
                  <a:prstClr val="black"/>
                </a:solidFill>
              </a:rPr>
              <a:t>袁行霈、邓小南</a:t>
            </a:r>
            <a:r>
              <a:rPr lang="en-US" altLang="zh-CN" dirty="0" smtClean="0">
                <a:solidFill>
                  <a:prstClr val="black"/>
                </a:solidFill>
              </a:rPr>
              <a:t>《</a:t>
            </a:r>
            <a:r>
              <a:rPr lang="zh-CN" altLang="en-US" dirty="0" smtClean="0">
                <a:solidFill>
                  <a:prstClr val="black"/>
                </a:solidFill>
              </a:rPr>
              <a:t>中华文明史（第</a:t>
            </a:r>
            <a:r>
              <a:rPr lang="en-US" altLang="zh-CN" dirty="0" smtClean="0">
                <a:solidFill>
                  <a:prstClr val="black"/>
                </a:solidFill>
              </a:rPr>
              <a:t>3</a:t>
            </a:r>
            <a:r>
              <a:rPr lang="zh-CN" altLang="en-US" dirty="0" smtClean="0">
                <a:solidFill>
                  <a:prstClr val="black"/>
                </a:solidFill>
              </a:rPr>
              <a:t>卷）</a:t>
            </a:r>
            <a:r>
              <a:rPr lang="en-US" altLang="zh-CN" dirty="0" smtClean="0">
                <a:solidFill>
                  <a:prstClr val="black"/>
                </a:solidFill>
              </a:rPr>
              <a:t>》</a:t>
            </a:r>
            <a:endParaRPr lang="zh-CN" altLang="en-US" sz="2800" dirty="0">
              <a:solidFill>
                <a:prstClr val="black"/>
              </a:solidFill>
            </a:endParaRPr>
          </a:p>
        </p:txBody>
      </p:sp>
      <p:sp>
        <p:nvSpPr>
          <p:cNvPr id="6" name="文本框 5"/>
          <p:cNvSpPr txBox="1"/>
          <p:nvPr/>
        </p:nvSpPr>
        <p:spPr>
          <a:xfrm>
            <a:off x="1241425" y="2185670"/>
            <a:ext cx="3566795" cy="1568450"/>
          </a:xfrm>
          <a:prstGeom prst="rect">
            <a:avLst/>
          </a:prstGeom>
          <a:noFill/>
        </p:spPr>
        <p:txBody>
          <a:bodyPr wrap="square" rtlCol="0">
            <a:spAutoFit/>
          </a:bodyPr>
          <a:p>
            <a:r>
              <a:rPr lang="zh-CN" altLang="en-US" sz="3200" b="1">
                <a:solidFill>
                  <a:srgbClr val="FF0000"/>
                </a:solidFill>
              </a:rPr>
              <a:t>经由波斯传往西方，</a:t>
            </a:r>
            <a:r>
              <a:rPr lang="en-US" altLang="zh-CN" sz="3200" b="1">
                <a:solidFill>
                  <a:srgbClr val="FF0000"/>
                </a:solidFill>
              </a:rPr>
              <a:t>1450</a:t>
            </a:r>
            <a:r>
              <a:rPr lang="zh-CN" altLang="en-US" sz="3200" b="1">
                <a:solidFill>
                  <a:srgbClr val="FF0000"/>
                </a:solidFill>
              </a:rPr>
              <a:t>年前后，德国出现金属活字。</a:t>
            </a:r>
            <a:endParaRPr lang="zh-CN" altLang="en-US" sz="3200" b="1">
              <a:solidFill>
                <a:srgbClr val="FF0000"/>
              </a:solidFill>
            </a:endParaRPr>
          </a:p>
        </p:txBody>
      </p:sp>
      <p:sp>
        <p:nvSpPr>
          <p:cNvPr id="7" name="椭圆 6"/>
          <p:cNvSpPr/>
          <p:nvPr/>
        </p:nvSpPr>
        <p:spPr>
          <a:xfrm>
            <a:off x="2186305" y="2295525"/>
            <a:ext cx="848995" cy="409575"/>
          </a:xfrm>
          <a:prstGeom prst="ellipse">
            <a:avLst/>
          </a:prstGeom>
          <a:noFill/>
          <a:ln>
            <a:solidFill>
              <a:srgbClr val="7030A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9" name="Picture 2"/>
          <p:cNvPicPr>
            <a:picLocks noGrp="1"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72745" y="215900"/>
            <a:ext cx="3729355" cy="218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4" name="Rectangle 6"/>
          <p:cNvSpPr>
            <a:spLocks noChangeArrowheads="1"/>
          </p:cNvSpPr>
          <p:nvPr/>
        </p:nvSpPr>
        <p:spPr bwMode="auto">
          <a:xfrm>
            <a:off x="556895" y="2083435"/>
            <a:ext cx="9848215" cy="3138170"/>
          </a:xfrm>
          <a:prstGeom prst="rect">
            <a:avLst/>
          </a:prstGeom>
          <a:noFill/>
          <a:ln>
            <a:noFill/>
          </a:ln>
          <a:effectLst/>
        </p:spPr>
        <p:txBody>
          <a:bodyPr wrap="square">
            <a:spAutoFit/>
          </a:bodyPr>
          <a:lstStyle/>
          <a:p>
            <a:pPr eaLnBrk="1" hangingPunct="1">
              <a:spcBef>
                <a:spcPct val="50000"/>
              </a:spcBef>
            </a:pPr>
            <a:r>
              <a:rPr lang="en-US" altLang="zh-CN" sz="2800" b="1" dirty="0">
                <a:solidFill>
                  <a:srgbClr val="002060"/>
                </a:solidFill>
                <a:latin typeface="Arial" panose="020B0604020202020204" pitchFamily="34" charset="0"/>
                <a:ea typeface="华文新魏" panose="02010800040101010101" pitchFamily="2" charset="-122"/>
              </a:rPr>
              <a:t> </a:t>
            </a:r>
            <a:r>
              <a:rPr lang="zh-CN" altLang="en-US" sz="3600" b="1" dirty="0">
                <a:solidFill>
                  <a:schemeClr val="tx1"/>
                </a:solidFill>
                <a:latin typeface="+mj-ea"/>
                <a:ea typeface="+mj-ea"/>
                <a:cs typeface="+mj-ea"/>
              </a:rPr>
              <a:t>（</a:t>
            </a:r>
            <a:r>
              <a:rPr lang="en-US" altLang="zh-CN" sz="3600" b="1" dirty="0">
                <a:solidFill>
                  <a:schemeClr val="tx1"/>
                </a:solidFill>
                <a:latin typeface="+mj-ea"/>
                <a:ea typeface="+mj-ea"/>
                <a:cs typeface="+mj-ea"/>
              </a:rPr>
              <a:t>1</a:t>
            </a:r>
            <a:r>
              <a:rPr lang="zh-CN" altLang="en-US" sz="3600" b="1" dirty="0">
                <a:solidFill>
                  <a:schemeClr val="tx1"/>
                </a:solidFill>
                <a:latin typeface="+mj-ea"/>
                <a:ea typeface="+mj-ea"/>
                <a:cs typeface="+mj-ea"/>
              </a:rPr>
              <a:t>）提高了印制效率，以经济、方便的形式推进了文化的传播；</a:t>
            </a:r>
            <a:endParaRPr lang="en-US" altLang="zh-CN" sz="3600" b="1" dirty="0">
              <a:solidFill>
                <a:schemeClr val="tx1"/>
              </a:solidFill>
              <a:latin typeface="+mj-ea"/>
              <a:ea typeface="+mj-ea"/>
              <a:cs typeface="+mj-ea"/>
            </a:endParaRPr>
          </a:p>
          <a:p>
            <a:pPr eaLnBrk="1" hangingPunct="1">
              <a:spcBef>
                <a:spcPct val="50000"/>
              </a:spcBef>
            </a:pPr>
            <a:r>
              <a:rPr lang="en-US" altLang="zh-CN" sz="3600" b="1" dirty="0">
                <a:solidFill>
                  <a:schemeClr val="tx1"/>
                </a:solidFill>
                <a:latin typeface="+mj-ea"/>
                <a:ea typeface="+mj-ea"/>
                <a:cs typeface="+mj-ea"/>
              </a:rPr>
              <a:t> </a:t>
            </a:r>
            <a:r>
              <a:rPr lang="zh-CN" altLang="en-US" sz="3600" b="1" dirty="0">
                <a:solidFill>
                  <a:schemeClr val="tx1"/>
                </a:solidFill>
                <a:latin typeface="+mj-ea"/>
                <a:ea typeface="+mj-ea"/>
                <a:cs typeface="+mj-ea"/>
              </a:rPr>
              <a:t>（</a:t>
            </a:r>
            <a:r>
              <a:rPr lang="en-US" altLang="zh-CN" sz="3600" b="1" dirty="0">
                <a:solidFill>
                  <a:schemeClr val="tx1"/>
                </a:solidFill>
                <a:latin typeface="+mj-ea"/>
                <a:ea typeface="+mj-ea"/>
                <a:cs typeface="+mj-ea"/>
              </a:rPr>
              <a:t>2</a:t>
            </a:r>
            <a:r>
              <a:rPr lang="zh-CN" altLang="en-US" sz="3600" b="1" dirty="0">
                <a:solidFill>
                  <a:schemeClr val="tx1"/>
                </a:solidFill>
                <a:latin typeface="+mj-ea"/>
                <a:ea typeface="+mj-ea"/>
                <a:cs typeface="+mj-ea"/>
              </a:rPr>
              <a:t>）印刷术传到欧洲后，为欧洲走出黑暗的中世纪以及文艺复兴和宗教改革运动的出现准备了条件。</a:t>
            </a:r>
            <a:endParaRPr lang="zh-CN" altLang="en-US" sz="3600" b="1" dirty="0">
              <a:solidFill>
                <a:schemeClr val="tx1"/>
              </a:solidFill>
              <a:latin typeface="+mj-ea"/>
              <a:ea typeface="+mj-ea"/>
              <a:cs typeface="+mj-ea"/>
            </a:endParaRPr>
          </a:p>
        </p:txBody>
      </p:sp>
      <p:sp>
        <p:nvSpPr>
          <p:cNvPr id="9" name="Text Box 4"/>
          <p:cNvSpPr txBox="1">
            <a:spLocks noChangeArrowheads="1"/>
          </p:cNvSpPr>
          <p:nvPr/>
        </p:nvSpPr>
        <p:spPr bwMode="auto">
          <a:xfrm>
            <a:off x="1143636" y="886148"/>
            <a:ext cx="6540608" cy="645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r>
              <a:rPr lang="zh-CN" altLang="en-US" sz="3600" b="1" dirty="0" smtClean="0">
                <a:solidFill>
                  <a:srgbClr val="002060"/>
                </a:solidFill>
                <a:latin typeface="宋体" panose="02010600030101010101" pitchFamily="2" charset="-122"/>
              </a:rPr>
              <a:t>（三）印刷术的意义</a:t>
            </a:r>
            <a:endParaRPr lang="zh-CN" altLang="en-US" sz="3600" b="1" dirty="0" smtClean="0">
              <a:solidFill>
                <a:srgbClr val="002060"/>
              </a:solidFill>
              <a:latin typeface="宋体" panose="02010600030101010101" pitchFamily="2" charset="-122"/>
            </a:endParaRPr>
          </a:p>
        </p:txBody>
      </p:sp>
      <p:pic>
        <p:nvPicPr>
          <p:cNvPr id="1026"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8124799" y="298384"/>
            <a:ext cx="3783232" cy="37832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500" fill="hold">
                                          <p:stCondLst>
                                            <p:cond delay="0"/>
                                          </p:stCondLst>
                                        </p:cTn>
                                        <p:tgtEl>
                                          <p:spTgt spid="119814"/>
                                        </p:tgtEl>
                                        <p:attrNameLst>
                                          <p:attrName>style.visibility</p:attrName>
                                        </p:attrNameLst>
                                      </p:cBhvr>
                                      <p:to>
                                        <p:strVal val="visible"/>
                                      </p:to>
                                    </p:set>
                                    <p:anim calcmode="lin" valueType="num">
                                      <p:cBhvr additive="base">
                                        <p:cTn id="7" dur="500" fill="hold"/>
                                        <p:tgtEl>
                                          <p:spTgt spid="119814"/>
                                        </p:tgtEl>
                                        <p:attrNameLst>
                                          <p:attrName>ppt_x</p:attrName>
                                        </p:attrNameLst>
                                      </p:cBhvr>
                                      <p:tavLst>
                                        <p:tav tm="0">
                                          <p:val>
                                            <p:strVal val="#ppt_x"/>
                                          </p:val>
                                        </p:tav>
                                        <p:tav tm="100000">
                                          <p:val>
                                            <p:strVal val="#ppt_x"/>
                                          </p:val>
                                        </p:tav>
                                      </p:tavLst>
                                    </p:anim>
                                    <p:anim calcmode="lin" valueType="num">
                                      <p:cBhvr additive="base">
                                        <p:cTn id="8" dur="500" fill="hold"/>
                                        <p:tgtEl>
                                          <p:spTgt spid="1198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4"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3390" y="131763"/>
            <a:ext cx="10972800" cy="633412"/>
          </a:xfrm>
        </p:spPr>
        <p:txBody>
          <a:bodyPr/>
          <a:lstStyle/>
          <a:p>
            <a:pPr eaLnBrk="1" hangingPunct="1">
              <a:defRPr/>
            </a:pPr>
            <a:r>
              <a:rPr lang="zh-CN" altLang="en-US" sz="3600" b="1" dirty="0" smtClean="0">
                <a:solidFill>
                  <a:srgbClr val="FF0000"/>
                </a:solidFill>
                <a:effectLst>
                  <a:outerShdw blurRad="38100" dist="38100" dir="2700000" algn="tl">
                    <a:srgbClr val="C0C0C0"/>
                  </a:outerShdw>
                </a:effectLst>
                <a:ea typeface="黑体" panose="02010609060101010101" pitchFamily="49" charset="-122"/>
              </a:rPr>
              <a:t>总结填写四大发明简表</a:t>
            </a:r>
            <a:endParaRPr lang="zh-CN" altLang="en-US" sz="3600" b="1" dirty="0" smtClean="0">
              <a:solidFill>
                <a:srgbClr val="FF0000"/>
              </a:solidFill>
              <a:effectLst>
                <a:outerShdw blurRad="38100" dist="38100" dir="2700000" algn="tl">
                  <a:srgbClr val="C0C0C0"/>
                </a:outerShdw>
              </a:effectLst>
              <a:ea typeface="黑体" panose="02010609060101010101" pitchFamily="49" charset="-122"/>
            </a:endParaRPr>
          </a:p>
        </p:txBody>
      </p:sp>
      <p:graphicFrame>
        <p:nvGraphicFramePr>
          <p:cNvPr id="81977" name="Group 57"/>
          <p:cNvGraphicFramePr>
            <a:graphicFrameLocks noGrp="1"/>
          </p:cNvGraphicFramePr>
          <p:nvPr>
            <p:ph type="tbl" idx="1"/>
          </p:nvPr>
        </p:nvGraphicFramePr>
        <p:xfrm>
          <a:off x="0" y="980440"/>
          <a:ext cx="12192000" cy="5911215"/>
        </p:xfrm>
        <a:graphic>
          <a:graphicData uri="http://schemas.openxmlformats.org/drawingml/2006/table">
            <a:tbl>
              <a:tblPr/>
              <a:tblGrid>
                <a:gridCol w="1310640"/>
                <a:gridCol w="3498215"/>
                <a:gridCol w="3498215"/>
                <a:gridCol w="3884930"/>
              </a:tblGrid>
              <a:tr h="506095">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zh-CN" altLang="en-US" sz="2400" b="1" i="0" u="none" strike="noStrike" cap="none" normalizeH="0" baseline="0" dirty="0" smtClean="0">
                          <a:ln>
                            <a:noFill/>
                          </a:ln>
                          <a:solidFill>
                            <a:schemeClr val="tx1"/>
                          </a:solidFill>
                          <a:effectLst/>
                          <a:latin typeface="Tahoma" panose="020B0604030504040204" pitchFamily="34" charset="0"/>
                          <a:ea typeface="宋体" panose="02010600030101010101" pitchFamily="2" charset="-122"/>
                        </a:rPr>
                        <a:t>项目</a:t>
                      </a:r>
                      <a:endParaRPr kumimoji="0" lang="zh-CN" altLang="en-US" sz="2400" b="1" i="0" u="none" strike="noStrike" cap="none" normalizeH="0" baseline="0" dirty="0" smtClean="0">
                        <a:ln>
                          <a:noFill/>
                        </a:ln>
                        <a:solidFill>
                          <a:schemeClr val="tx1"/>
                        </a:solidFill>
                        <a:effectLst/>
                        <a:latin typeface="Tahoma" panose="020B0604030504040204" pitchFamily="34" charset="0"/>
                        <a:ea typeface="宋体" panose="02010600030101010101" pitchFamily="2" charset="-122"/>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zh-CN" altLang="en-US" sz="2400" b="1" i="0" u="none" strike="noStrike" cap="none" normalizeH="0" baseline="0" smtClean="0">
                          <a:ln>
                            <a:noFill/>
                          </a:ln>
                          <a:solidFill>
                            <a:schemeClr val="tx1"/>
                          </a:solidFill>
                          <a:effectLst/>
                          <a:latin typeface="Tahoma" panose="020B0604030504040204" pitchFamily="34" charset="0"/>
                          <a:ea typeface="宋体" panose="02010600030101010101" pitchFamily="2" charset="-122"/>
                        </a:rPr>
                        <a:t>发明概况</a:t>
                      </a:r>
                      <a:endParaRPr kumimoji="0" lang="zh-CN" altLang="en-US" sz="2400" b="1" i="0" u="none" strike="noStrike" cap="none" normalizeH="0" baseline="0" smtClean="0">
                        <a:ln>
                          <a:noFill/>
                        </a:ln>
                        <a:solidFill>
                          <a:schemeClr val="tx1"/>
                        </a:solidFill>
                        <a:effectLst/>
                        <a:latin typeface="Tahoma" panose="020B0604030504040204" pitchFamily="34" charset="0"/>
                        <a:ea typeface="宋体" panose="02010600030101010101" pitchFamily="2" charset="-122"/>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zh-CN" altLang="en-US" sz="2400" b="1" i="0" u="none" strike="noStrike" cap="none" normalizeH="0" baseline="0" dirty="0" smtClean="0">
                          <a:ln>
                            <a:noFill/>
                          </a:ln>
                          <a:solidFill>
                            <a:schemeClr val="tx1"/>
                          </a:solidFill>
                          <a:effectLst/>
                          <a:latin typeface="Tahoma" panose="020B0604030504040204" pitchFamily="34" charset="0"/>
                          <a:ea typeface="宋体" panose="02010600030101010101" pitchFamily="2" charset="-122"/>
                        </a:rPr>
                        <a:t>外传</a:t>
                      </a:r>
                      <a:endParaRPr kumimoji="0" lang="zh-CN" altLang="en-US" sz="2400" b="1" i="0" u="none" strike="noStrike" cap="none" normalizeH="0" baseline="0" dirty="0" smtClean="0">
                        <a:ln>
                          <a:noFill/>
                        </a:ln>
                        <a:solidFill>
                          <a:schemeClr val="tx1"/>
                        </a:solidFill>
                        <a:effectLst/>
                        <a:latin typeface="Tahoma" panose="020B0604030504040204" pitchFamily="34" charset="0"/>
                        <a:ea typeface="宋体" panose="02010600030101010101" pitchFamily="2" charset="-122"/>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zh-CN" altLang="en-US" sz="2400" b="1" i="0" u="none" strike="noStrike" cap="none" normalizeH="0" baseline="0" smtClean="0">
                          <a:ln>
                            <a:noFill/>
                          </a:ln>
                          <a:solidFill>
                            <a:schemeClr val="tx1"/>
                          </a:solidFill>
                          <a:effectLst/>
                          <a:latin typeface="Tahoma" panose="020B0604030504040204" pitchFamily="34" charset="0"/>
                          <a:ea typeface="宋体" panose="02010600030101010101" pitchFamily="2" charset="-122"/>
                        </a:rPr>
                        <a:t>影响</a:t>
                      </a:r>
                      <a:endParaRPr kumimoji="0" lang="zh-CN" altLang="en-US" sz="2400" b="1" i="0" u="none" strike="noStrike" cap="none" normalizeH="0" baseline="0" smtClean="0">
                        <a:ln>
                          <a:noFill/>
                        </a:ln>
                        <a:solidFill>
                          <a:schemeClr val="tx1"/>
                        </a:solidFill>
                        <a:effectLst/>
                        <a:latin typeface="Tahoma" panose="020B0604030504040204" pitchFamily="34" charset="0"/>
                        <a:ea typeface="宋体" panose="02010600030101010101" pitchFamily="2" charset="-122"/>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81100">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zh-CN" altLang="zh-CN" sz="2400" b="1" i="0" u="none" strike="noStrike" cap="none" normalizeH="0" baseline="0" dirty="0" smtClean="0">
                        <a:ln>
                          <a:noFill/>
                        </a:ln>
                        <a:solidFill>
                          <a:schemeClr val="tx1"/>
                        </a:solidFill>
                        <a:effectLst/>
                        <a:latin typeface="Tahoma" panose="020B0604030504040204" pitchFamily="34" charset="0"/>
                        <a:ea typeface="宋体" panose="02010600030101010101" pitchFamily="2" charset="-122"/>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zh-CN" altLang="zh-CN" sz="2400" b="1" i="0" u="none" strike="noStrike" cap="none" normalizeH="0" baseline="0" dirty="0" smtClean="0">
                        <a:ln>
                          <a:noFill/>
                        </a:ln>
                        <a:solidFill>
                          <a:schemeClr val="tx1"/>
                        </a:solidFill>
                        <a:effectLst/>
                        <a:latin typeface="Tahoma" panose="020B0604030504040204" pitchFamily="34" charset="0"/>
                        <a:ea typeface="宋体" panose="02010600030101010101" pitchFamily="2" charset="-122"/>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zh-CN" altLang="zh-CN" sz="2400" b="1" i="0" u="none" strike="noStrike" cap="none" normalizeH="0" baseline="0" smtClean="0">
                        <a:ln>
                          <a:noFill/>
                        </a:ln>
                        <a:solidFill>
                          <a:schemeClr val="tx1"/>
                        </a:solidFill>
                        <a:effectLst/>
                        <a:latin typeface="Tahoma" panose="020B0604030504040204" pitchFamily="34" charset="0"/>
                        <a:ea typeface="宋体" panose="02010600030101010101" pitchFamily="2" charset="-122"/>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zh-CN" altLang="zh-CN" sz="2400" b="1" i="0" u="none" strike="noStrike" cap="none" normalizeH="0" baseline="0" smtClean="0">
                        <a:ln>
                          <a:noFill/>
                        </a:ln>
                        <a:solidFill>
                          <a:schemeClr val="tx1"/>
                        </a:solidFill>
                        <a:effectLst/>
                        <a:latin typeface="Tahoma" panose="020B0604030504040204" pitchFamily="34" charset="0"/>
                        <a:ea typeface="宋体" panose="02010600030101010101" pitchFamily="2" charset="-122"/>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10335">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zh-CN" altLang="zh-CN" sz="2400" b="1" i="0" u="none" strike="noStrike" cap="none" normalizeH="0" baseline="0" dirty="0" smtClean="0">
                        <a:ln>
                          <a:noFill/>
                        </a:ln>
                        <a:solidFill>
                          <a:schemeClr val="tx1"/>
                        </a:solidFill>
                        <a:effectLst/>
                        <a:latin typeface="Tahoma" panose="020B0604030504040204" pitchFamily="34" charset="0"/>
                        <a:ea typeface="宋体" panose="02010600030101010101" pitchFamily="2" charset="-122"/>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zh-CN" altLang="zh-CN" sz="2400" b="1" i="0" u="none" strike="noStrike" cap="none" normalizeH="0" baseline="0" dirty="0" smtClean="0">
                        <a:ln>
                          <a:noFill/>
                        </a:ln>
                        <a:solidFill>
                          <a:schemeClr val="tx1"/>
                        </a:solidFill>
                        <a:effectLst/>
                        <a:latin typeface="Tahoma" panose="020B0604030504040204" pitchFamily="34" charset="0"/>
                        <a:ea typeface="宋体" panose="02010600030101010101" pitchFamily="2" charset="-122"/>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zh-CN" altLang="zh-CN" sz="2400" b="1" i="0" u="none" strike="noStrike" cap="none" normalizeH="0" baseline="0" smtClean="0">
                        <a:ln>
                          <a:noFill/>
                        </a:ln>
                        <a:solidFill>
                          <a:schemeClr val="tx1"/>
                        </a:solidFill>
                        <a:effectLst/>
                        <a:latin typeface="Tahoma" panose="020B0604030504040204" pitchFamily="34" charset="0"/>
                        <a:ea typeface="宋体" panose="02010600030101010101" pitchFamily="2" charset="-122"/>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zh-CN" altLang="zh-CN" sz="2400" b="1" i="0" u="none" strike="noStrike" cap="none" normalizeH="0" baseline="0" smtClean="0">
                        <a:ln>
                          <a:noFill/>
                        </a:ln>
                        <a:solidFill>
                          <a:schemeClr val="tx1"/>
                        </a:solidFill>
                        <a:effectLst/>
                        <a:latin typeface="Tahoma" panose="020B0604030504040204" pitchFamily="34" charset="0"/>
                        <a:ea typeface="宋体" panose="02010600030101010101" pitchFamily="2" charset="-122"/>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5410">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zh-CN" altLang="zh-CN" sz="2400" b="1" i="0" u="none" strike="noStrike" cap="none" normalizeH="0" baseline="0" smtClean="0">
                        <a:ln>
                          <a:noFill/>
                        </a:ln>
                        <a:solidFill>
                          <a:schemeClr val="tx1"/>
                        </a:solidFill>
                        <a:effectLst/>
                        <a:latin typeface="Tahoma" panose="020B0604030504040204" pitchFamily="34" charset="0"/>
                        <a:ea typeface="宋体" panose="02010600030101010101" pitchFamily="2" charset="-122"/>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zh-CN" altLang="zh-CN" sz="2400" b="1" i="0" u="none" strike="noStrike" cap="none" normalizeH="0" baseline="0" dirty="0" smtClean="0">
                        <a:ln>
                          <a:noFill/>
                        </a:ln>
                        <a:solidFill>
                          <a:schemeClr val="tx1"/>
                        </a:solidFill>
                        <a:effectLst/>
                        <a:latin typeface="Tahoma" panose="020B0604030504040204" pitchFamily="34" charset="0"/>
                        <a:ea typeface="宋体" panose="02010600030101010101" pitchFamily="2" charset="-122"/>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zh-CN" altLang="zh-CN" sz="2400" b="1" i="0" u="none" strike="noStrike" cap="none" normalizeH="0" baseline="0" dirty="0" smtClean="0">
                        <a:ln>
                          <a:noFill/>
                        </a:ln>
                        <a:solidFill>
                          <a:schemeClr val="tx1"/>
                        </a:solidFill>
                        <a:effectLst/>
                        <a:latin typeface="Tahoma" panose="020B0604030504040204" pitchFamily="34" charset="0"/>
                        <a:ea typeface="宋体" panose="02010600030101010101" pitchFamily="2" charset="-122"/>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zh-CN" altLang="zh-CN" sz="2400" b="1" i="0" u="none" strike="noStrike" cap="none" normalizeH="0" baseline="0" dirty="0" smtClean="0">
                        <a:ln>
                          <a:noFill/>
                        </a:ln>
                        <a:solidFill>
                          <a:schemeClr val="tx1"/>
                        </a:solidFill>
                        <a:effectLst/>
                        <a:latin typeface="Tahoma" panose="020B0604030504040204" pitchFamily="34" charset="0"/>
                        <a:ea typeface="宋体" panose="02010600030101010101" pitchFamily="2" charset="-122"/>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38275">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zh-CN" altLang="zh-CN" sz="2400" b="1" i="0" u="none" strike="noStrike" cap="none" normalizeH="0" baseline="0" dirty="0" smtClean="0">
                        <a:ln>
                          <a:noFill/>
                        </a:ln>
                        <a:solidFill>
                          <a:schemeClr val="tx1"/>
                        </a:solidFill>
                        <a:effectLst/>
                        <a:latin typeface="Tahoma" panose="020B0604030504040204" pitchFamily="34" charset="0"/>
                        <a:ea typeface="宋体" panose="02010600030101010101" pitchFamily="2" charset="-122"/>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zh-CN" altLang="zh-CN" sz="2400" b="1" i="0" u="none" strike="noStrike" cap="none" normalizeH="0" baseline="0" dirty="0" smtClean="0">
                        <a:ln>
                          <a:noFill/>
                        </a:ln>
                        <a:solidFill>
                          <a:schemeClr val="tx1"/>
                        </a:solidFill>
                        <a:effectLst/>
                        <a:latin typeface="Tahoma" panose="020B0604030504040204" pitchFamily="34" charset="0"/>
                        <a:ea typeface="宋体" panose="02010600030101010101" pitchFamily="2" charset="-122"/>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zh-CN" altLang="zh-CN" sz="2400" b="1" i="0" u="none" strike="noStrike" cap="none" normalizeH="0" baseline="0" dirty="0" smtClean="0">
                        <a:ln>
                          <a:noFill/>
                        </a:ln>
                        <a:solidFill>
                          <a:schemeClr val="tx1"/>
                        </a:solidFill>
                        <a:effectLst/>
                        <a:latin typeface="Tahoma" panose="020B0604030504040204" pitchFamily="34" charset="0"/>
                        <a:ea typeface="宋体" panose="02010600030101010101" pitchFamily="2" charset="-122"/>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zh-CN" altLang="zh-CN" sz="2400" b="1" i="0" u="none" strike="noStrike" cap="none" normalizeH="0" baseline="0" dirty="0" smtClean="0">
                        <a:ln>
                          <a:noFill/>
                        </a:ln>
                        <a:solidFill>
                          <a:schemeClr val="tx1"/>
                        </a:solidFill>
                        <a:effectLst/>
                        <a:latin typeface="Tahoma" panose="020B0604030504040204" pitchFamily="34" charset="0"/>
                        <a:ea typeface="宋体" panose="02010600030101010101" pitchFamily="2" charset="-122"/>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8467" name="Text Box 35"/>
          <p:cNvSpPr txBox="1">
            <a:spLocks noChangeArrowheads="1"/>
          </p:cNvSpPr>
          <p:nvPr/>
        </p:nvSpPr>
        <p:spPr bwMode="auto">
          <a:xfrm>
            <a:off x="453536" y="1557338"/>
            <a:ext cx="553998"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400" b="1" dirty="0">
                <a:solidFill>
                  <a:srgbClr val="0000FF"/>
                </a:solidFill>
                <a:latin typeface="Garamond" panose="02020404030301010803" pitchFamily="18" charset="0"/>
                <a:ea typeface="黑体" panose="02010609060101010101" pitchFamily="49" charset="-122"/>
              </a:rPr>
              <a:t>造纸术</a:t>
            </a:r>
            <a:endParaRPr lang="zh-CN" altLang="en-US" sz="2400" b="1" dirty="0">
              <a:solidFill>
                <a:srgbClr val="0000FF"/>
              </a:solidFill>
              <a:latin typeface="Garamond" panose="02020404030301010803" pitchFamily="18" charset="0"/>
              <a:ea typeface="黑体" panose="02010609060101010101" pitchFamily="49" charset="-122"/>
            </a:endParaRPr>
          </a:p>
        </p:txBody>
      </p:sp>
      <p:sp>
        <p:nvSpPr>
          <p:cNvPr id="81956" name="Text Box 36"/>
          <p:cNvSpPr txBox="1">
            <a:spLocks noChangeArrowheads="1"/>
          </p:cNvSpPr>
          <p:nvPr/>
        </p:nvSpPr>
        <p:spPr bwMode="auto">
          <a:xfrm>
            <a:off x="1295400" y="1557339"/>
            <a:ext cx="355176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000" b="1">
                <a:latin typeface="Garamond" panose="02020404030301010803" pitchFamily="18" charset="0"/>
                <a:ea typeface="黑体" panose="02010609060101010101" pitchFamily="49" charset="-122"/>
              </a:rPr>
              <a:t>西汉：植物纤维纸</a:t>
            </a:r>
            <a:endParaRPr lang="zh-CN" altLang="en-US" sz="2000" b="1">
              <a:latin typeface="Garamond" panose="02020404030301010803" pitchFamily="18" charset="0"/>
              <a:ea typeface="黑体" panose="02010609060101010101" pitchFamily="49" charset="-122"/>
            </a:endParaRPr>
          </a:p>
        </p:txBody>
      </p:sp>
      <p:sp>
        <p:nvSpPr>
          <p:cNvPr id="81957" name="Text Box 37"/>
          <p:cNvSpPr txBox="1">
            <a:spLocks noChangeArrowheads="1"/>
          </p:cNvSpPr>
          <p:nvPr/>
        </p:nvSpPr>
        <p:spPr bwMode="auto">
          <a:xfrm>
            <a:off x="1295400" y="2060576"/>
            <a:ext cx="355176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000" b="1">
                <a:latin typeface="Garamond" panose="02020404030301010803" pitchFamily="18" charset="0"/>
                <a:ea typeface="黑体" panose="02010609060101010101" pitchFamily="49" charset="-122"/>
              </a:rPr>
              <a:t>东汉：</a:t>
            </a:r>
            <a:r>
              <a:rPr lang="zh-CN" altLang="en-US" sz="2000" b="1">
                <a:latin typeface="Arial" panose="020B0604020202020204" pitchFamily="34" charset="0"/>
                <a:ea typeface="黑体" panose="02010609060101010101" pitchFamily="49" charset="-122"/>
              </a:rPr>
              <a:t>“</a:t>
            </a:r>
            <a:r>
              <a:rPr lang="zh-CN" altLang="en-US" sz="2000" b="1">
                <a:latin typeface="Garamond" panose="02020404030301010803" pitchFamily="18" charset="0"/>
                <a:ea typeface="黑体" panose="02010609060101010101" pitchFamily="49" charset="-122"/>
              </a:rPr>
              <a:t>蔡侯纸</a:t>
            </a:r>
            <a:r>
              <a:rPr lang="zh-CN" altLang="en-US" sz="2000" b="1">
                <a:latin typeface="Arial" panose="020B0604020202020204" pitchFamily="34" charset="0"/>
                <a:ea typeface="黑体" panose="02010609060101010101" pitchFamily="49" charset="-122"/>
              </a:rPr>
              <a:t>”</a:t>
            </a:r>
            <a:endParaRPr lang="zh-CN" altLang="en-US" sz="2000" b="1">
              <a:latin typeface="Garamond" panose="02020404030301010803" pitchFamily="18" charset="0"/>
              <a:ea typeface="黑体" panose="02010609060101010101" pitchFamily="49" charset="-122"/>
            </a:endParaRPr>
          </a:p>
        </p:txBody>
      </p:sp>
      <p:sp>
        <p:nvSpPr>
          <p:cNvPr id="81958" name="Text Box 38"/>
          <p:cNvSpPr txBox="1">
            <a:spLocks noChangeArrowheads="1"/>
          </p:cNvSpPr>
          <p:nvPr/>
        </p:nvSpPr>
        <p:spPr bwMode="auto">
          <a:xfrm>
            <a:off x="4751918" y="1557339"/>
            <a:ext cx="3551767"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000" b="1">
                <a:latin typeface="Garamond" panose="02020404030301010803" pitchFamily="18" charset="0"/>
                <a:ea typeface="黑体" panose="02010609060101010101" pitchFamily="49" charset="-122"/>
              </a:rPr>
              <a:t>向东：朝鲜、日本</a:t>
            </a:r>
            <a:endParaRPr lang="zh-CN" altLang="en-US" sz="2000" b="1">
              <a:latin typeface="Garamond" panose="02020404030301010803" pitchFamily="18" charset="0"/>
              <a:ea typeface="黑体" panose="02010609060101010101" pitchFamily="49" charset="-122"/>
            </a:endParaRPr>
          </a:p>
          <a:p>
            <a:pPr eaLnBrk="1" hangingPunct="1">
              <a:spcBef>
                <a:spcPct val="50000"/>
              </a:spcBef>
            </a:pPr>
            <a:r>
              <a:rPr lang="zh-CN" altLang="en-US" sz="2000" b="1">
                <a:latin typeface="Garamond" panose="02020404030301010803" pitchFamily="18" charset="0"/>
                <a:ea typeface="黑体" panose="02010609060101010101" pitchFamily="49" charset="-122"/>
              </a:rPr>
              <a:t>向西：西亚、欧洲</a:t>
            </a:r>
            <a:endParaRPr lang="zh-CN" altLang="en-US" sz="2000" b="1">
              <a:latin typeface="Garamond" panose="02020404030301010803" pitchFamily="18" charset="0"/>
              <a:ea typeface="黑体" panose="02010609060101010101" pitchFamily="49" charset="-122"/>
            </a:endParaRPr>
          </a:p>
        </p:txBody>
      </p:sp>
      <p:sp>
        <p:nvSpPr>
          <p:cNvPr id="81959" name="Text Box 39"/>
          <p:cNvSpPr txBox="1">
            <a:spLocks noChangeArrowheads="1"/>
          </p:cNvSpPr>
          <p:nvPr/>
        </p:nvSpPr>
        <p:spPr bwMode="auto">
          <a:xfrm>
            <a:off x="8305801" y="1484313"/>
            <a:ext cx="3551767"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eaLnBrk="1" hangingPunct="1">
              <a:spcBef>
                <a:spcPct val="50000"/>
              </a:spcBef>
            </a:pPr>
            <a:r>
              <a:rPr lang="zh-CN" altLang="en-US" sz="2000" b="1">
                <a:solidFill>
                  <a:srgbClr val="FF0000"/>
                </a:solidFill>
                <a:latin typeface="Garamond" panose="02020404030301010803" pitchFamily="18" charset="0"/>
                <a:ea typeface="黑体" panose="02010609060101010101" pitchFamily="49" charset="-122"/>
              </a:rPr>
              <a:t>对文明发展和社会进步的积极作用；使得信息的记录、传播和继承有了革命性的进步</a:t>
            </a:r>
            <a:endParaRPr lang="zh-CN" altLang="en-US" sz="2000" b="1">
              <a:solidFill>
                <a:srgbClr val="FF0000"/>
              </a:solidFill>
              <a:latin typeface="Garamond" panose="02020404030301010803" pitchFamily="18" charset="0"/>
              <a:ea typeface="黑体" panose="02010609060101010101" pitchFamily="49" charset="-122"/>
            </a:endParaRPr>
          </a:p>
        </p:txBody>
      </p:sp>
      <p:sp>
        <p:nvSpPr>
          <p:cNvPr id="18472" name="Text Box 40"/>
          <p:cNvSpPr txBox="1">
            <a:spLocks noChangeArrowheads="1"/>
          </p:cNvSpPr>
          <p:nvPr/>
        </p:nvSpPr>
        <p:spPr bwMode="auto">
          <a:xfrm>
            <a:off x="453536" y="2852738"/>
            <a:ext cx="553998" cy="122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400" b="1">
                <a:solidFill>
                  <a:srgbClr val="0000FF"/>
                </a:solidFill>
                <a:latin typeface="Garamond" panose="02020404030301010803" pitchFamily="18" charset="0"/>
                <a:ea typeface="黑体" panose="02010609060101010101" pitchFamily="49" charset="-122"/>
              </a:rPr>
              <a:t>指南针</a:t>
            </a:r>
            <a:endParaRPr lang="zh-CN" altLang="en-US" sz="2400" b="1">
              <a:solidFill>
                <a:srgbClr val="0000FF"/>
              </a:solidFill>
              <a:latin typeface="Garamond" panose="02020404030301010803" pitchFamily="18" charset="0"/>
              <a:ea typeface="黑体" panose="02010609060101010101" pitchFamily="49" charset="-122"/>
            </a:endParaRPr>
          </a:p>
        </p:txBody>
      </p:sp>
      <p:sp>
        <p:nvSpPr>
          <p:cNvPr id="81961" name="Text Box 41"/>
          <p:cNvSpPr txBox="1">
            <a:spLocks noChangeArrowheads="1"/>
          </p:cNvSpPr>
          <p:nvPr/>
        </p:nvSpPr>
        <p:spPr bwMode="auto">
          <a:xfrm>
            <a:off x="1295401" y="2636839"/>
            <a:ext cx="3263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000" b="1" dirty="0">
                <a:latin typeface="Garamond" panose="02020404030301010803" pitchFamily="18" charset="0"/>
              </a:rPr>
              <a:t>战国：</a:t>
            </a:r>
            <a:r>
              <a:rPr lang="zh-CN" altLang="en-US" sz="2000" b="1" dirty="0">
                <a:latin typeface="Garamond" panose="02020404030301010803" pitchFamily="18" charset="0"/>
                <a:ea typeface="黑体" panose="02010609060101010101" pitchFamily="49" charset="-122"/>
              </a:rPr>
              <a:t>司南</a:t>
            </a:r>
            <a:endParaRPr lang="zh-CN" altLang="en-US" sz="2000" b="1" dirty="0">
              <a:latin typeface="Garamond" panose="02020404030301010803" pitchFamily="18" charset="0"/>
              <a:ea typeface="黑体" panose="02010609060101010101" pitchFamily="49" charset="-122"/>
            </a:endParaRPr>
          </a:p>
        </p:txBody>
      </p:sp>
      <p:sp>
        <p:nvSpPr>
          <p:cNvPr id="81962" name="Text Box 42"/>
          <p:cNvSpPr txBox="1">
            <a:spLocks noChangeArrowheads="1"/>
          </p:cNvSpPr>
          <p:nvPr/>
        </p:nvSpPr>
        <p:spPr bwMode="auto">
          <a:xfrm>
            <a:off x="1295401" y="2971801"/>
            <a:ext cx="3263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000" b="1" dirty="0">
                <a:latin typeface="Garamond" panose="02020404030301010803" pitchFamily="18" charset="0"/>
              </a:rPr>
              <a:t>北宋：指南鱼</a:t>
            </a:r>
            <a:endParaRPr lang="zh-CN" altLang="en-US" sz="2000" b="1" dirty="0">
              <a:latin typeface="Garamond" panose="02020404030301010803" pitchFamily="18" charset="0"/>
            </a:endParaRPr>
          </a:p>
        </p:txBody>
      </p:sp>
      <p:sp>
        <p:nvSpPr>
          <p:cNvPr id="81963" name="Text Box 43"/>
          <p:cNvSpPr txBox="1">
            <a:spLocks noChangeArrowheads="1"/>
          </p:cNvSpPr>
          <p:nvPr/>
        </p:nvSpPr>
        <p:spPr bwMode="auto">
          <a:xfrm>
            <a:off x="1295401" y="3284538"/>
            <a:ext cx="32639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000" b="1">
                <a:latin typeface="黑体" panose="02010609060101010101" pitchFamily="49" charset="-122"/>
                <a:ea typeface="黑体" panose="02010609060101010101" pitchFamily="49" charset="-122"/>
              </a:rPr>
              <a:t>南宋：指南鱼、</a:t>
            </a:r>
            <a:endParaRPr lang="zh-CN" altLang="en-US" sz="2000" b="1">
              <a:latin typeface="黑体" panose="02010609060101010101" pitchFamily="49" charset="-122"/>
              <a:ea typeface="黑体" panose="02010609060101010101" pitchFamily="49" charset="-122"/>
            </a:endParaRPr>
          </a:p>
          <a:p>
            <a:pPr eaLnBrk="1" hangingPunct="1"/>
            <a:r>
              <a:rPr lang="zh-CN" altLang="en-US" sz="2000" b="1">
                <a:latin typeface="黑体" panose="02010609060101010101" pitchFamily="49" charset="-122"/>
                <a:ea typeface="黑体" panose="02010609060101010101" pitchFamily="49" charset="-122"/>
              </a:rPr>
              <a:t>      指南龟</a:t>
            </a:r>
            <a:endParaRPr lang="zh-CN" altLang="en-US" sz="2000" b="1">
              <a:latin typeface="黑体" panose="02010609060101010101" pitchFamily="49" charset="-122"/>
              <a:ea typeface="黑体" panose="02010609060101010101" pitchFamily="49" charset="-122"/>
            </a:endParaRPr>
          </a:p>
        </p:txBody>
      </p:sp>
      <p:sp>
        <p:nvSpPr>
          <p:cNvPr id="81964" name="Text Box 44"/>
          <p:cNvSpPr txBox="1">
            <a:spLocks noChangeArrowheads="1"/>
          </p:cNvSpPr>
          <p:nvPr/>
        </p:nvSpPr>
        <p:spPr bwMode="auto">
          <a:xfrm>
            <a:off x="4656667" y="2894014"/>
            <a:ext cx="355176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en-US" altLang="zh-CN" sz="2000" b="1">
                <a:latin typeface="黑体" panose="02010609060101010101" pitchFamily="49" charset="-122"/>
                <a:ea typeface="黑体" panose="02010609060101010101" pitchFamily="49" charset="-122"/>
              </a:rPr>
              <a:t>12</a:t>
            </a:r>
            <a:r>
              <a:rPr lang="zh-CN" altLang="en-US" sz="2000" b="1">
                <a:latin typeface="黑体" panose="02010609060101010101" pitchFamily="49" charset="-122"/>
                <a:ea typeface="黑体" panose="02010609060101010101" pitchFamily="49" charset="-122"/>
              </a:rPr>
              <a:t>世纪末</a:t>
            </a:r>
            <a:r>
              <a:rPr lang="en-US" altLang="zh-CN" sz="2000" b="1">
                <a:latin typeface="黑体" panose="02010609060101010101" pitchFamily="49" charset="-122"/>
                <a:ea typeface="黑体" panose="02010609060101010101" pitchFamily="49" charset="-122"/>
              </a:rPr>
              <a:t>13</a:t>
            </a:r>
            <a:r>
              <a:rPr lang="zh-CN" altLang="en-US" sz="2000" b="1">
                <a:latin typeface="黑体" panose="02010609060101010101" pitchFamily="49" charset="-122"/>
                <a:ea typeface="黑体" panose="02010609060101010101" pitchFamily="49" charset="-122"/>
              </a:rPr>
              <a:t>世纪初传入阿拉伯，后传入欧洲</a:t>
            </a:r>
            <a:endParaRPr lang="zh-CN" altLang="en-US" sz="2000" b="1">
              <a:latin typeface="黑体" panose="02010609060101010101" pitchFamily="49" charset="-122"/>
              <a:ea typeface="黑体" panose="02010609060101010101" pitchFamily="49" charset="-122"/>
            </a:endParaRPr>
          </a:p>
        </p:txBody>
      </p:sp>
      <p:sp>
        <p:nvSpPr>
          <p:cNvPr id="81965" name="Text Box 45"/>
          <p:cNvSpPr txBox="1">
            <a:spLocks noChangeArrowheads="1"/>
          </p:cNvSpPr>
          <p:nvPr/>
        </p:nvSpPr>
        <p:spPr bwMode="auto">
          <a:xfrm>
            <a:off x="8208434" y="2746376"/>
            <a:ext cx="355176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000" b="1">
                <a:solidFill>
                  <a:srgbClr val="FF0000"/>
                </a:solidFill>
                <a:latin typeface="Garamond" panose="02020404030301010803" pitchFamily="18" charset="0"/>
                <a:ea typeface="黑体" panose="02010609060101010101" pitchFamily="49" charset="-122"/>
              </a:rPr>
              <a:t>对军事、经济、航海意义重大；推动近代的地理大发现</a:t>
            </a:r>
            <a:endParaRPr lang="zh-CN" altLang="en-US" sz="2000" b="1">
              <a:solidFill>
                <a:srgbClr val="FF0000"/>
              </a:solidFill>
              <a:latin typeface="Garamond" panose="02020404030301010803" pitchFamily="18" charset="0"/>
              <a:ea typeface="黑体" panose="02010609060101010101" pitchFamily="49" charset="-122"/>
            </a:endParaRPr>
          </a:p>
        </p:txBody>
      </p:sp>
      <p:sp>
        <p:nvSpPr>
          <p:cNvPr id="18478" name="Text Box 46"/>
          <p:cNvSpPr txBox="1">
            <a:spLocks noChangeArrowheads="1"/>
          </p:cNvSpPr>
          <p:nvPr/>
        </p:nvSpPr>
        <p:spPr bwMode="auto">
          <a:xfrm>
            <a:off x="500103" y="4221163"/>
            <a:ext cx="553998" cy="122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eaLnBrk="1" hangingPunct="1">
              <a:spcBef>
                <a:spcPct val="50000"/>
              </a:spcBef>
            </a:pPr>
            <a:r>
              <a:rPr lang="zh-CN" altLang="en-US" sz="2400" b="1">
                <a:solidFill>
                  <a:srgbClr val="0000FF"/>
                </a:solidFill>
                <a:latin typeface="Garamond" panose="02020404030301010803" pitchFamily="18" charset="0"/>
                <a:ea typeface="黑体" panose="02010609060101010101" pitchFamily="49" charset="-122"/>
              </a:rPr>
              <a:t>火药</a:t>
            </a:r>
            <a:endParaRPr lang="zh-CN" altLang="en-US" sz="2400" b="1">
              <a:solidFill>
                <a:srgbClr val="0000FF"/>
              </a:solidFill>
              <a:latin typeface="Garamond" panose="02020404030301010803" pitchFamily="18" charset="0"/>
              <a:ea typeface="黑体" panose="02010609060101010101" pitchFamily="49" charset="-122"/>
            </a:endParaRPr>
          </a:p>
        </p:txBody>
      </p:sp>
      <p:sp>
        <p:nvSpPr>
          <p:cNvPr id="81967" name="Text Box 47"/>
          <p:cNvSpPr txBox="1">
            <a:spLocks noChangeArrowheads="1"/>
          </p:cNvSpPr>
          <p:nvPr/>
        </p:nvSpPr>
        <p:spPr bwMode="auto">
          <a:xfrm>
            <a:off x="1295400" y="4005263"/>
            <a:ext cx="4032251"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b="1">
                <a:latin typeface="Garamond" panose="02020404030301010803" pitchFamily="18" charset="0"/>
                <a:ea typeface="黑体" panose="02010609060101010101" pitchFamily="49" charset="-122"/>
              </a:rPr>
              <a:t>东晋葛洪</a:t>
            </a:r>
            <a:endParaRPr lang="zh-CN" altLang="en-US" b="1">
              <a:latin typeface="Garamond" panose="02020404030301010803" pitchFamily="18" charset="0"/>
              <a:ea typeface="黑体" panose="02010609060101010101" pitchFamily="49" charset="-122"/>
            </a:endParaRPr>
          </a:p>
          <a:p>
            <a:pPr eaLnBrk="1" hangingPunct="1">
              <a:spcBef>
                <a:spcPct val="50000"/>
              </a:spcBef>
            </a:pPr>
            <a:r>
              <a:rPr lang="zh-CN" altLang="en-US" b="1">
                <a:latin typeface="Garamond" panose="02020404030301010803" pitchFamily="18" charset="0"/>
                <a:ea typeface="黑体" panose="02010609060101010101" pitchFamily="49" charset="-122"/>
              </a:rPr>
              <a:t>唐末：应用于军事</a:t>
            </a:r>
            <a:endParaRPr lang="zh-CN" altLang="en-US" b="1">
              <a:latin typeface="Garamond" panose="02020404030301010803" pitchFamily="18" charset="0"/>
              <a:ea typeface="黑体" panose="02010609060101010101" pitchFamily="49" charset="-122"/>
            </a:endParaRPr>
          </a:p>
        </p:txBody>
      </p:sp>
      <p:sp>
        <p:nvSpPr>
          <p:cNvPr id="81968" name="Text Box 48"/>
          <p:cNvSpPr txBox="1">
            <a:spLocks noChangeArrowheads="1"/>
          </p:cNvSpPr>
          <p:nvPr/>
        </p:nvSpPr>
        <p:spPr bwMode="auto">
          <a:xfrm>
            <a:off x="1200150" y="4797426"/>
            <a:ext cx="422486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892175" indent="-892175">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b="1">
                <a:latin typeface="Garamond" panose="02020404030301010803" pitchFamily="18" charset="0"/>
                <a:ea typeface="黑体" panose="02010609060101010101" pitchFamily="49" charset="-122"/>
              </a:rPr>
              <a:t>宋朝：火药武器广泛运用</a:t>
            </a:r>
            <a:endParaRPr lang="zh-CN" altLang="en-US" b="1">
              <a:latin typeface="Garamond" panose="02020404030301010803" pitchFamily="18" charset="0"/>
              <a:ea typeface="黑体" panose="02010609060101010101" pitchFamily="49" charset="-122"/>
            </a:endParaRPr>
          </a:p>
        </p:txBody>
      </p:sp>
      <p:sp>
        <p:nvSpPr>
          <p:cNvPr id="81969" name="Text Box 49"/>
          <p:cNvSpPr txBox="1">
            <a:spLocks noChangeArrowheads="1"/>
          </p:cNvSpPr>
          <p:nvPr/>
        </p:nvSpPr>
        <p:spPr bwMode="auto">
          <a:xfrm>
            <a:off x="4849284" y="4335464"/>
            <a:ext cx="355176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en-US" altLang="zh-CN" sz="2000" b="1">
                <a:latin typeface="黑体" panose="02010609060101010101" pitchFamily="49" charset="-122"/>
                <a:ea typeface="黑体" panose="02010609060101010101" pitchFamily="49" charset="-122"/>
              </a:rPr>
              <a:t>13</a:t>
            </a:r>
            <a:r>
              <a:rPr lang="zh-CN" altLang="en-US" sz="2000" b="1">
                <a:latin typeface="黑体" panose="02010609060101010101" pitchFamily="49" charset="-122"/>
                <a:ea typeface="黑体" panose="02010609060101010101" pitchFamily="49" charset="-122"/>
              </a:rPr>
              <a:t>世纪中期传入阿拉伯，后传入欧洲</a:t>
            </a:r>
            <a:endParaRPr lang="zh-CN" altLang="en-US" sz="2000" b="1">
              <a:latin typeface="黑体" panose="02010609060101010101" pitchFamily="49" charset="-122"/>
              <a:ea typeface="黑体" panose="02010609060101010101" pitchFamily="49" charset="-122"/>
            </a:endParaRPr>
          </a:p>
        </p:txBody>
      </p:sp>
      <p:sp>
        <p:nvSpPr>
          <p:cNvPr id="81970" name="Text Box 50"/>
          <p:cNvSpPr txBox="1">
            <a:spLocks noChangeArrowheads="1"/>
          </p:cNvSpPr>
          <p:nvPr/>
        </p:nvSpPr>
        <p:spPr bwMode="auto">
          <a:xfrm>
            <a:off x="8208434" y="4005264"/>
            <a:ext cx="398356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000" b="1">
                <a:solidFill>
                  <a:srgbClr val="FF0000"/>
                </a:solidFill>
                <a:latin typeface="Garamond" panose="02020404030301010803" pitchFamily="18" charset="0"/>
                <a:ea typeface="黑体" panose="02010609060101010101" pitchFamily="49" charset="-122"/>
              </a:rPr>
              <a:t>将人类带入热兵器时代，为资产阶级打败骑士阶层创造了条件</a:t>
            </a:r>
            <a:endParaRPr lang="zh-CN" altLang="en-US" sz="2000" b="1">
              <a:solidFill>
                <a:srgbClr val="FF0000"/>
              </a:solidFill>
              <a:latin typeface="Garamond" panose="02020404030301010803" pitchFamily="18" charset="0"/>
              <a:ea typeface="黑体" panose="02010609060101010101" pitchFamily="49" charset="-122"/>
            </a:endParaRPr>
          </a:p>
        </p:txBody>
      </p:sp>
      <p:sp>
        <p:nvSpPr>
          <p:cNvPr id="18483" name="Text Box 51"/>
          <p:cNvSpPr txBox="1">
            <a:spLocks noChangeArrowheads="1"/>
          </p:cNvSpPr>
          <p:nvPr/>
        </p:nvSpPr>
        <p:spPr bwMode="auto">
          <a:xfrm>
            <a:off x="500103" y="5516563"/>
            <a:ext cx="553998" cy="122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eaLnBrk="1" hangingPunct="1">
              <a:spcBef>
                <a:spcPct val="50000"/>
              </a:spcBef>
            </a:pPr>
            <a:r>
              <a:rPr lang="zh-CN" altLang="en-US" sz="2400" b="1">
                <a:solidFill>
                  <a:srgbClr val="0000FF"/>
                </a:solidFill>
                <a:latin typeface="Garamond" panose="02020404030301010803" pitchFamily="18" charset="0"/>
                <a:ea typeface="黑体" panose="02010609060101010101" pitchFamily="49" charset="-122"/>
              </a:rPr>
              <a:t>印刷术</a:t>
            </a:r>
            <a:endParaRPr lang="zh-CN" altLang="en-US" sz="2400" b="1">
              <a:solidFill>
                <a:srgbClr val="0000FF"/>
              </a:solidFill>
              <a:latin typeface="Garamond" panose="02020404030301010803" pitchFamily="18" charset="0"/>
              <a:ea typeface="黑体" panose="02010609060101010101" pitchFamily="49" charset="-122"/>
            </a:endParaRPr>
          </a:p>
        </p:txBody>
      </p:sp>
      <p:sp>
        <p:nvSpPr>
          <p:cNvPr id="81972" name="Text Box 52"/>
          <p:cNvSpPr txBox="1">
            <a:spLocks noChangeArrowheads="1"/>
          </p:cNvSpPr>
          <p:nvPr/>
        </p:nvSpPr>
        <p:spPr bwMode="auto">
          <a:xfrm>
            <a:off x="1295401" y="5516564"/>
            <a:ext cx="3553884"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000" b="1">
                <a:latin typeface="Garamond" panose="02020404030301010803" pitchFamily="18" charset="0"/>
                <a:ea typeface="黑体" panose="02010609060101010101" pitchFamily="49" charset="-122"/>
              </a:rPr>
              <a:t>隋唐：雕版印刷术</a:t>
            </a:r>
            <a:endParaRPr lang="zh-CN" altLang="en-US" sz="2000" b="1">
              <a:latin typeface="Garamond" panose="02020404030301010803" pitchFamily="18" charset="0"/>
              <a:ea typeface="黑体" panose="02010609060101010101" pitchFamily="49" charset="-122"/>
            </a:endParaRPr>
          </a:p>
        </p:txBody>
      </p:sp>
      <p:sp>
        <p:nvSpPr>
          <p:cNvPr id="81973" name="Text Box 53"/>
          <p:cNvSpPr txBox="1">
            <a:spLocks noChangeArrowheads="1"/>
          </p:cNvSpPr>
          <p:nvPr/>
        </p:nvSpPr>
        <p:spPr bwMode="auto">
          <a:xfrm>
            <a:off x="1295401" y="6021389"/>
            <a:ext cx="3553884"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000" b="1">
                <a:latin typeface="黑体" panose="02010609060101010101" pitchFamily="49" charset="-122"/>
                <a:ea typeface="黑体" panose="02010609060101010101" pitchFamily="49" charset="-122"/>
              </a:rPr>
              <a:t>北宋：活字印刷术</a:t>
            </a:r>
            <a:endParaRPr lang="zh-CN" altLang="en-US" sz="2000" b="1">
              <a:latin typeface="黑体" panose="02010609060101010101" pitchFamily="49" charset="-122"/>
              <a:ea typeface="黑体" panose="02010609060101010101" pitchFamily="49" charset="-122"/>
            </a:endParaRPr>
          </a:p>
          <a:p>
            <a:pPr eaLnBrk="1" hangingPunct="1"/>
            <a:r>
              <a:rPr lang="zh-CN" altLang="en-US" sz="2000" b="1">
                <a:latin typeface="黑体" panose="02010609060101010101" pitchFamily="49" charset="-122"/>
                <a:ea typeface="黑体" panose="02010609060101010101" pitchFamily="49" charset="-122"/>
              </a:rPr>
              <a:t>          （毕升）</a:t>
            </a:r>
            <a:endParaRPr lang="zh-CN" altLang="en-US" sz="2000" b="1">
              <a:latin typeface="黑体" panose="02010609060101010101" pitchFamily="49" charset="-122"/>
              <a:ea typeface="黑体" panose="02010609060101010101" pitchFamily="49" charset="-122"/>
            </a:endParaRPr>
          </a:p>
        </p:txBody>
      </p:sp>
      <p:sp>
        <p:nvSpPr>
          <p:cNvPr id="81974" name="Text Box 54"/>
          <p:cNvSpPr txBox="1">
            <a:spLocks noChangeArrowheads="1"/>
          </p:cNvSpPr>
          <p:nvPr/>
        </p:nvSpPr>
        <p:spPr bwMode="auto">
          <a:xfrm>
            <a:off x="4656667" y="5589589"/>
            <a:ext cx="3551767"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000" b="1">
                <a:latin typeface="Garamond" panose="02020404030301010803" pitchFamily="18" charset="0"/>
                <a:ea typeface="黑体" panose="02010609060101010101" pitchFamily="49" charset="-122"/>
              </a:rPr>
              <a:t>向东：朝鲜、日本</a:t>
            </a:r>
            <a:endParaRPr lang="zh-CN" altLang="en-US" sz="2000" b="1">
              <a:latin typeface="Garamond" panose="02020404030301010803" pitchFamily="18" charset="0"/>
              <a:ea typeface="黑体" panose="02010609060101010101" pitchFamily="49" charset="-122"/>
            </a:endParaRPr>
          </a:p>
          <a:p>
            <a:pPr eaLnBrk="1" hangingPunct="1">
              <a:spcBef>
                <a:spcPct val="50000"/>
              </a:spcBef>
            </a:pPr>
            <a:r>
              <a:rPr lang="zh-CN" altLang="en-US" sz="2000" b="1">
                <a:latin typeface="Garamond" panose="02020404030301010803" pitchFamily="18" charset="0"/>
                <a:ea typeface="黑体" panose="02010609060101010101" pitchFamily="49" charset="-122"/>
              </a:rPr>
              <a:t>向西：埃及、欧洲</a:t>
            </a:r>
            <a:endParaRPr lang="zh-CN" altLang="en-US" sz="2000" b="1">
              <a:latin typeface="Garamond" panose="02020404030301010803" pitchFamily="18" charset="0"/>
              <a:ea typeface="黑体" panose="02010609060101010101" pitchFamily="49" charset="-122"/>
            </a:endParaRPr>
          </a:p>
        </p:txBody>
      </p:sp>
      <p:sp>
        <p:nvSpPr>
          <p:cNvPr id="81975" name="Text Box 55"/>
          <p:cNvSpPr txBox="1">
            <a:spLocks noChangeArrowheads="1"/>
          </p:cNvSpPr>
          <p:nvPr/>
        </p:nvSpPr>
        <p:spPr bwMode="auto">
          <a:xfrm>
            <a:off x="8208434" y="5516564"/>
            <a:ext cx="398356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000" b="1" dirty="0">
                <a:solidFill>
                  <a:srgbClr val="FF0000"/>
                </a:solidFill>
                <a:latin typeface="Garamond" panose="02020404030301010803" pitchFamily="18" charset="0"/>
                <a:ea typeface="黑体" panose="02010609060101010101" pitchFamily="49" charset="-122"/>
              </a:rPr>
              <a:t>为欧洲走出黑暗的中世纪以及文艺复兴的出现准备了条件</a:t>
            </a:r>
            <a:endParaRPr lang="zh-CN" altLang="en-US" sz="2000" b="1" dirty="0">
              <a:solidFill>
                <a:srgbClr val="FF0000"/>
              </a:solidFill>
              <a:latin typeface="Garamond" panose="02020404030301010803" pitchFamily="18" charset="0"/>
              <a:ea typeface="黑体" panose="02010609060101010101" pitchFamily="49" charset="-122"/>
            </a:endParaRPr>
          </a:p>
        </p:txBody>
      </p:sp>
      <p:sp>
        <p:nvSpPr>
          <p:cNvPr id="81976" name="Text Box 56"/>
          <p:cNvSpPr txBox="1">
            <a:spLocks noChangeArrowheads="1"/>
          </p:cNvSpPr>
          <p:nvPr/>
        </p:nvSpPr>
        <p:spPr bwMode="auto">
          <a:xfrm>
            <a:off x="1200152" y="5110163"/>
            <a:ext cx="32063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r>
              <a:rPr lang="zh-CN" altLang="en-US" b="1" dirty="0">
                <a:latin typeface="Garamond" panose="02020404030301010803" pitchFamily="18" charset="0"/>
                <a:ea typeface="黑体" panose="02010609060101010101" pitchFamily="49" charset="-122"/>
              </a:rPr>
              <a:t>明代：地雷、水雷和定时炸弹</a:t>
            </a:r>
            <a:endParaRPr lang="zh-CN" altLang="en-US" b="1" dirty="0">
              <a:latin typeface="Garamond" panose="02020404030301010803" pitchFamily="18" charset="0"/>
              <a:ea typeface="黑体" panose="02010609060101010101" pitchFamily="49" charset="-122"/>
            </a:endParaRPr>
          </a:p>
        </p:txBody>
      </p:sp>
    </p:spTree>
  </p:cSld>
  <p:clrMapOvr>
    <a:masterClrMapping/>
  </p:clrMapOvr>
  <p:transition spd="med">
    <p:rand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descr="bg"/>
          <p:cNvSpPr txBox="1">
            <a:spLocks noChangeArrowheads="1"/>
          </p:cNvSpPr>
          <p:nvPr/>
        </p:nvSpPr>
        <p:spPr bwMode="auto">
          <a:xfrm>
            <a:off x="239185" y="4361680"/>
            <a:ext cx="11713633" cy="2123658"/>
          </a:xfrm>
          <a:prstGeom prst="rect">
            <a:avLst/>
          </a:prstGeom>
          <a:blipFill dpi="0" rotWithShape="0">
            <a:blip r:embed="rId1"/>
            <a:srcRect/>
            <a:tile tx="0" ty="0" sx="100000" sy="100000" flip="none" algn="tl"/>
          </a:blipFill>
          <a:ln w="3175">
            <a:solidFill>
              <a:schemeClr val="tx1"/>
            </a:solidFill>
            <a:miter lim="800000"/>
          </a:ln>
          <a:effectLst>
            <a:outerShdw dist="107763" dir="2700000" algn="ctr" rotWithShape="0">
              <a:schemeClr val="bg2">
                <a:alpha val="50000"/>
              </a:schemeClr>
            </a:outerShdw>
          </a:effectLst>
        </p:spPr>
        <p:txBody>
          <a:bodyPr>
            <a:spAutoFit/>
          </a:bodyPr>
          <a:lstStyle/>
          <a:p>
            <a:pPr eaLnBrk="1" hangingPunct="1">
              <a:spcBef>
                <a:spcPct val="50000"/>
              </a:spcBef>
              <a:defRPr/>
            </a:pPr>
            <a:r>
              <a:rPr kumimoji="1" lang="zh-CN" altLang="en-US" sz="2400" b="1" dirty="0">
                <a:effectLst>
                  <a:outerShdw blurRad="38100" dist="38100" dir="2700000" algn="tl">
                    <a:srgbClr val="FFFFFF"/>
                  </a:outerShdw>
                </a:effectLst>
                <a:latin typeface="楷体_GB2312" pitchFamily="49" charset="-122"/>
                <a:ea typeface="楷体_GB2312" pitchFamily="49" charset="-122"/>
              </a:rPr>
              <a:t>欧洲文艺复兴初期四种伟大发明的传入流播，对现代世界的形成，曾起重要的作用。造纸术和印刷术，替</a:t>
            </a:r>
            <a:r>
              <a:rPr kumimoji="1" lang="zh-CN" altLang="en-US" sz="2400" b="1" dirty="0">
                <a:solidFill>
                  <a:srgbClr val="FF0000"/>
                </a:solidFill>
                <a:effectLst>
                  <a:outerShdw blurRad="38100" dist="38100" dir="2700000" algn="tl">
                    <a:srgbClr val="FFFFFF"/>
                  </a:outerShdw>
                </a:effectLst>
                <a:latin typeface="楷体_GB2312" pitchFamily="49" charset="-122"/>
                <a:ea typeface="楷体_GB2312" pitchFamily="49" charset="-122"/>
              </a:rPr>
              <a:t>宗教改革</a:t>
            </a:r>
            <a:r>
              <a:rPr kumimoji="1" lang="zh-CN" altLang="en-US" sz="2400" b="1" dirty="0">
                <a:effectLst>
                  <a:outerShdw blurRad="38100" dist="38100" dir="2700000" algn="tl">
                    <a:srgbClr val="FFFFFF"/>
                  </a:outerShdw>
                </a:effectLst>
                <a:latin typeface="楷体_GB2312" pitchFamily="49" charset="-122"/>
                <a:ea typeface="楷体_GB2312" pitchFamily="49" charset="-122"/>
              </a:rPr>
              <a:t>开了先路，并使推广</a:t>
            </a:r>
            <a:r>
              <a:rPr kumimoji="1" lang="zh-CN" altLang="en-US" sz="2400" b="1" dirty="0">
                <a:solidFill>
                  <a:srgbClr val="FF0000"/>
                </a:solidFill>
                <a:effectLst>
                  <a:outerShdw blurRad="38100" dist="38100" dir="2700000" algn="tl">
                    <a:srgbClr val="FFFFFF"/>
                  </a:outerShdw>
                </a:effectLst>
                <a:latin typeface="楷体_GB2312" pitchFamily="49" charset="-122"/>
                <a:ea typeface="楷体_GB2312" pitchFamily="49" charset="-122"/>
              </a:rPr>
              <a:t>民众教育</a:t>
            </a:r>
            <a:r>
              <a:rPr kumimoji="1" lang="zh-CN" altLang="en-US" sz="2400" b="1" dirty="0">
                <a:effectLst>
                  <a:outerShdw blurRad="38100" dist="38100" dir="2700000" algn="tl">
                    <a:srgbClr val="FFFFFF"/>
                  </a:outerShdw>
                </a:effectLst>
                <a:latin typeface="楷体_GB2312" pitchFamily="49" charset="-122"/>
                <a:ea typeface="楷体_GB2312" pitchFamily="49" charset="-122"/>
              </a:rPr>
              <a:t>成为可能。火药的发明，</a:t>
            </a:r>
            <a:r>
              <a:rPr kumimoji="1" lang="zh-CN" altLang="en-US" sz="2400" b="1" dirty="0">
                <a:solidFill>
                  <a:srgbClr val="FF0000"/>
                </a:solidFill>
                <a:effectLst>
                  <a:outerShdw blurRad="38100" dist="38100" dir="2700000" algn="tl">
                    <a:srgbClr val="FFFFFF"/>
                  </a:outerShdw>
                </a:effectLst>
                <a:latin typeface="楷体_GB2312" pitchFamily="49" charset="-122"/>
                <a:ea typeface="楷体_GB2312" pitchFamily="49" charset="-122"/>
              </a:rPr>
              <a:t>消除了封建制度</a:t>
            </a:r>
            <a:r>
              <a:rPr kumimoji="1" lang="zh-CN" altLang="en-US" sz="2400" b="1" dirty="0">
                <a:effectLst>
                  <a:outerShdw blurRad="38100" dist="38100" dir="2700000" algn="tl">
                    <a:srgbClr val="FFFFFF"/>
                  </a:outerShdw>
                </a:effectLst>
                <a:latin typeface="楷体_GB2312" pitchFamily="49" charset="-122"/>
                <a:ea typeface="楷体_GB2312" pitchFamily="49" charset="-122"/>
              </a:rPr>
              <a:t>，创立了</a:t>
            </a:r>
            <a:r>
              <a:rPr kumimoji="1" lang="zh-CN" altLang="en-US" sz="2400" b="1" dirty="0">
                <a:solidFill>
                  <a:srgbClr val="FF0000"/>
                </a:solidFill>
                <a:effectLst>
                  <a:outerShdw blurRad="38100" dist="38100" dir="2700000" algn="tl">
                    <a:srgbClr val="FFFFFF"/>
                  </a:outerShdw>
                </a:effectLst>
                <a:latin typeface="楷体_GB2312" pitchFamily="49" charset="-122"/>
                <a:ea typeface="楷体_GB2312" pitchFamily="49" charset="-122"/>
              </a:rPr>
              <a:t>国民军制</a:t>
            </a:r>
            <a:r>
              <a:rPr kumimoji="1" lang="zh-CN" altLang="en-US" sz="2400" b="1" dirty="0">
                <a:effectLst>
                  <a:outerShdw blurRad="38100" dist="38100" dir="2700000" algn="tl">
                    <a:srgbClr val="FFFFFF"/>
                  </a:outerShdw>
                </a:effectLst>
                <a:latin typeface="楷体_GB2312" pitchFamily="49" charset="-122"/>
                <a:ea typeface="楷体_GB2312" pitchFamily="49" charset="-122"/>
              </a:rPr>
              <a:t>。指南针的发明导致</a:t>
            </a:r>
            <a:r>
              <a:rPr kumimoji="1" lang="zh-CN" altLang="en-US" sz="2400" b="1" dirty="0">
                <a:solidFill>
                  <a:srgbClr val="FF0000"/>
                </a:solidFill>
                <a:effectLst>
                  <a:outerShdw blurRad="38100" dist="38100" dir="2700000" algn="tl">
                    <a:srgbClr val="FFFFFF"/>
                  </a:outerShdw>
                </a:effectLst>
                <a:latin typeface="楷体_GB2312" pitchFamily="49" charset="-122"/>
                <a:ea typeface="楷体_GB2312" pitchFamily="49" charset="-122"/>
              </a:rPr>
              <a:t>发现美洲</a:t>
            </a:r>
            <a:r>
              <a:rPr kumimoji="1" lang="zh-CN" altLang="en-US" sz="2400" b="1" dirty="0">
                <a:effectLst>
                  <a:outerShdw blurRad="38100" dist="38100" dir="2700000" algn="tl">
                    <a:srgbClr val="FFFFFF"/>
                  </a:outerShdw>
                </a:effectLst>
                <a:latin typeface="楷体_GB2312" pitchFamily="49" charset="-122"/>
                <a:ea typeface="楷体_GB2312" pitchFamily="49" charset="-122"/>
              </a:rPr>
              <a:t>，因而使全世界，而不再是欧洲成为历史的舞台。      </a:t>
            </a:r>
            <a:endParaRPr kumimoji="1" lang="zh-CN" altLang="en-US" sz="2400" b="1" dirty="0">
              <a:effectLst>
                <a:outerShdw blurRad="38100" dist="38100" dir="2700000" algn="tl">
                  <a:srgbClr val="FFFFFF"/>
                </a:outerShdw>
              </a:effectLst>
              <a:latin typeface="楷体_GB2312" pitchFamily="49" charset="-122"/>
              <a:ea typeface="楷体_GB2312" pitchFamily="49" charset="-122"/>
            </a:endParaRPr>
          </a:p>
          <a:p>
            <a:pPr eaLnBrk="1" hangingPunct="1">
              <a:spcBef>
                <a:spcPct val="50000"/>
              </a:spcBef>
              <a:defRPr/>
            </a:pPr>
            <a:r>
              <a:rPr kumimoji="1" lang="zh-CN" altLang="en-US" sz="2400" b="1" dirty="0">
                <a:effectLst>
                  <a:outerShdw blurRad="38100" dist="38100" dir="2700000" algn="tl">
                    <a:srgbClr val="FFFFFF"/>
                  </a:outerShdw>
                </a:effectLst>
                <a:latin typeface="楷体_GB2312" pitchFamily="49" charset="-122"/>
                <a:ea typeface="楷体_GB2312" pitchFamily="49" charset="-122"/>
              </a:rPr>
              <a:t>                 </a:t>
            </a:r>
            <a:r>
              <a:rPr kumimoji="1" lang="en-US" altLang="zh-CN" sz="2400" b="1" dirty="0">
                <a:effectLst>
                  <a:outerShdw blurRad="38100" dist="38100" dir="2700000" algn="tl">
                    <a:srgbClr val="FFFFFF"/>
                  </a:outerShdw>
                </a:effectLst>
                <a:latin typeface="Times New Roman" panose="02020603050405020304" pitchFamily="18" charset="0"/>
                <a:ea typeface="楷体_GB2312" pitchFamily="49" charset="-122"/>
              </a:rPr>
              <a:t>——</a:t>
            </a:r>
            <a:r>
              <a:rPr kumimoji="1" lang="zh-CN" altLang="en-US" sz="2400" b="1" dirty="0">
                <a:effectLst>
                  <a:outerShdw blurRad="38100" dist="38100" dir="2700000" algn="tl">
                    <a:srgbClr val="FFFFFF"/>
                  </a:outerShdw>
                </a:effectLst>
                <a:latin typeface="楷体_GB2312" pitchFamily="49" charset="-122"/>
                <a:ea typeface="楷体_GB2312" pitchFamily="49" charset="-122"/>
              </a:rPr>
              <a:t>卡特</a:t>
            </a:r>
            <a:r>
              <a:rPr kumimoji="1" lang="en-US" altLang="zh-CN" sz="2400" b="1" dirty="0">
                <a:effectLst>
                  <a:outerShdw blurRad="38100" dist="38100" dir="2700000" algn="tl">
                    <a:srgbClr val="FFFFFF"/>
                  </a:outerShdw>
                </a:effectLst>
                <a:latin typeface="楷体_GB2312" pitchFamily="49" charset="-122"/>
                <a:ea typeface="楷体_GB2312" pitchFamily="49" charset="-122"/>
              </a:rPr>
              <a:t>《</a:t>
            </a:r>
            <a:r>
              <a:rPr kumimoji="1" lang="zh-CN" altLang="en-US" sz="2400" b="1" dirty="0">
                <a:effectLst>
                  <a:outerShdw blurRad="38100" dist="38100" dir="2700000" algn="tl">
                    <a:srgbClr val="FFFFFF"/>
                  </a:outerShdw>
                </a:effectLst>
                <a:latin typeface="楷体_GB2312" pitchFamily="49" charset="-122"/>
                <a:ea typeface="楷体_GB2312" pitchFamily="49" charset="-122"/>
              </a:rPr>
              <a:t>中国印刷术的发明和它的西传</a:t>
            </a:r>
            <a:r>
              <a:rPr kumimoji="1" lang="en-US" altLang="zh-CN" sz="2400" b="1" dirty="0">
                <a:effectLst>
                  <a:outerShdw blurRad="38100" dist="38100" dir="2700000" algn="tl">
                    <a:srgbClr val="FFFFFF"/>
                  </a:outerShdw>
                </a:effectLst>
                <a:latin typeface="楷体_GB2312" pitchFamily="49" charset="-122"/>
                <a:ea typeface="楷体_GB2312" pitchFamily="49" charset="-122"/>
              </a:rPr>
              <a:t>》</a:t>
            </a:r>
            <a:endParaRPr kumimoji="1" lang="en-US" altLang="zh-CN" sz="2400" b="1" dirty="0">
              <a:effectLst>
                <a:outerShdw blurRad="38100" dist="38100" dir="2700000" algn="tl">
                  <a:srgbClr val="FFFFFF"/>
                </a:outerShdw>
              </a:effectLst>
              <a:latin typeface="楷体_GB2312" pitchFamily="49" charset="-122"/>
              <a:ea typeface="楷体_GB2312" pitchFamily="49" charset="-122"/>
            </a:endParaRPr>
          </a:p>
        </p:txBody>
      </p:sp>
      <p:sp>
        <p:nvSpPr>
          <p:cNvPr id="139267" name="Text Box 3" descr="bg"/>
          <p:cNvSpPr txBox="1">
            <a:spLocks noChangeArrowheads="1"/>
          </p:cNvSpPr>
          <p:nvPr/>
        </p:nvSpPr>
        <p:spPr bwMode="auto">
          <a:xfrm>
            <a:off x="239185" y="1245203"/>
            <a:ext cx="11713633" cy="1174750"/>
          </a:xfrm>
          <a:prstGeom prst="rect">
            <a:avLst/>
          </a:prstGeom>
          <a:blipFill dpi="0" rotWithShape="0">
            <a:blip r:embed="rId1"/>
            <a:srcRect/>
            <a:tile tx="0" ty="0" sx="100000" sy="100000" flip="none" algn="tl"/>
          </a:blipFill>
          <a:ln w="6350">
            <a:solidFill>
              <a:schemeClr val="tx1"/>
            </a:solidFill>
            <a:miter lim="800000"/>
          </a:ln>
          <a:effectLst>
            <a:outerShdw dist="107763" dir="2700000" algn="ctr" rotWithShape="0">
              <a:schemeClr val="bg2">
                <a:alpha val="50000"/>
              </a:schemeClr>
            </a:outerShdw>
          </a:effectLst>
        </p:spPr>
        <p:txBody>
          <a:bodyPr lIns="36000" tIns="36000" rIns="36000" bIns="36000">
            <a:spAutoFit/>
          </a:bodyPr>
          <a:lstStyle/>
          <a:p>
            <a:pPr eaLnBrk="1" hangingPunct="1">
              <a:defRPr/>
            </a:pPr>
            <a:r>
              <a:rPr kumimoji="1" lang="zh-CN" altLang="en-US" sz="2400" b="1" dirty="0">
                <a:effectLst>
                  <a:outerShdw blurRad="38100" dist="38100" dir="2700000" algn="tl">
                    <a:srgbClr val="FFFFFF"/>
                  </a:outerShdw>
                </a:effectLst>
                <a:latin typeface="楷体_GB2312" pitchFamily="49" charset="-122"/>
                <a:ea typeface="楷体_GB2312" pitchFamily="49" charset="-122"/>
              </a:rPr>
              <a:t>如果没有从中国引进造纸术和印刷术，欧洲可能要长期地停留在手抄本的状况，</a:t>
            </a:r>
            <a:r>
              <a:rPr kumimoji="1" lang="zh-CN" altLang="en-US" sz="2400" b="1" dirty="0">
                <a:solidFill>
                  <a:srgbClr val="FF0000"/>
                </a:solidFill>
                <a:effectLst>
                  <a:outerShdw blurRad="38100" dist="38100" dir="2700000" algn="tl">
                    <a:srgbClr val="FFFFFF"/>
                  </a:outerShdw>
                </a:effectLst>
                <a:latin typeface="楷体_GB2312" pitchFamily="49" charset="-122"/>
                <a:ea typeface="楷体_GB2312" pitchFamily="49" charset="-122"/>
              </a:rPr>
              <a:t>书面文献</a:t>
            </a:r>
            <a:r>
              <a:rPr kumimoji="1" lang="zh-CN" altLang="en-US" sz="2400" b="1" dirty="0">
                <a:effectLst>
                  <a:outerShdw blurRad="38100" dist="38100" dir="2700000" algn="tl">
                    <a:srgbClr val="FFFFFF"/>
                  </a:outerShdw>
                </a:effectLst>
                <a:latin typeface="楷体_GB2312" pitchFamily="49" charset="-122"/>
                <a:ea typeface="楷体_GB2312" pitchFamily="49" charset="-122"/>
              </a:rPr>
              <a:t>不可能如此广泛</a:t>
            </a:r>
            <a:r>
              <a:rPr kumimoji="1" lang="zh-CN" altLang="en-US" sz="2400" b="1" dirty="0">
                <a:solidFill>
                  <a:srgbClr val="FF0000"/>
                </a:solidFill>
                <a:effectLst>
                  <a:outerShdw blurRad="38100" dist="38100" dir="2700000" algn="tl">
                    <a:srgbClr val="FFFFFF"/>
                  </a:outerShdw>
                </a:effectLst>
                <a:latin typeface="楷体_GB2312" pitchFamily="49" charset="-122"/>
                <a:ea typeface="楷体_GB2312" pitchFamily="49" charset="-122"/>
              </a:rPr>
              <a:t>流传</a:t>
            </a:r>
            <a:r>
              <a:rPr kumimoji="1" lang="zh-CN" altLang="en-US" sz="2400" b="1" dirty="0">
                <a:effectLst>
                  <a:outerShdw blurRad="38100" dist="38100" dir="2700000" algn="tl">
                    <a:srgbClr val="FFFFFF"/>
                  </a:outerShdw>
                </a:effectLst>
                <a:latin typeface="楷体_GB2312" pitchFamily="49" charset="-122"/>
                <a:ea typeface="楷体_GB2312" pitchFamily="49" charset="-122"/>
              </a:rPr>
              <a:t>。</a:t>
            </a:r>
            <a:endParaRPr kumimoji="1" lang="zh-CN" altLang="en-US" sz="2400" b="1" dirty="0">
              <a:effectLst>
                <a:outerShdw blurRad="38100" dist="38100" dir="2700000" algn="tl">
                  <a:srgbClr val="FFFFFF"/>
                </a:outerShdw>
              </a:effectLst>
              <a:latin typeface="楷体_GB2312" pitchFamily="49" charset="-122"/>
              <a:ea typeface="楷体_GB2312" pitchFamily="49" charset="-122"/>
            </a:endParaRPr>
          </a:p>
          <a:p>
            <a:pPr eaLnBrk="1" hangingPunct="1">
              <a:defRPr/>
            </a:pPr>
            <a:r>
              <a:rPr kumimoji="1" lang="zh-CN" altLang="en-US" sz="2400" b="1" dirty="0">
                <a:effectLst>
                  <a:outerShdw blurRad="38100" dist="38100" dir="2700000" algn="tl">
                    <a:srgbClr val="FFFFFF"/>
                  </a:outerShdw>
                </a:effectLst>
                <a:latin typeface="楷体_GB2312" pitchFamily="49" charset="-122"/>
                <a:ea typeface="楷体_GB2312" pitchFamily="49" charset="-122"/>
              </a:rPr>
              <a:t>                                 </a:t>
            </a:r>
            <a:r>
              <a:rPr kumimoji="1" lang="en-US" altLang="zh-CN" sz="2400" b="1" dirty="0">
                <a:effectLst>
                  <a:outerShdw blurRad="38100" dist="38100" dir="2700000" algn="tl">
                    <a:srgbClr val="FFFFFF"/>
                  </a:outerShdw>
                </a:effectLst>
                <a:latin typeface="Times New Roman" panose="02020603050405020304" pitchFamily="18" charset="0"/>
                <a:ea typeface="楷体_GB2312" pitchFamily="49" charset="-122"/>
              </a:rPr>
              <a:t>——</a:t>
            </a:r>
            <a:r>
              <a:rPr kumimoji="1" lang="zh-CN" altLang="en-US" sz="2400" b="1" dirty="0">
                <a:effectLst>
                  <a:outerShdw blurRad="38100" dist="38100" dir="2700000" algn="tl">
                    <a:srgbClr val="FFFFFF"/>
                  </a:outerShdw>
                </a:effectLst>
                <a:latin typeface="楷体_GB2312" pitchFamily="49" charset="-122"/>
                <a:ea typeface="楷体_GB2312" pitchFamily="49" charset="-122"/>
              </a:rPr>
              <a:t>美国著名学者罗伯特</a:t>
            </a:r>
            <a:endParaRPr kumimoji="1" lang="zh-CN" altLang="en-US" sz="2400" b="1" dirty="0">
              <a:effectLst>
                <a:outerShdw blurRad="38100" dist="38100" dir="2700000" algn="tl">
                  <a:srgbClr val="FFFFFF"/>
                </a:outerShdw>
              </a:effectLst>
              <a:latin typeface="楷体_GB2312" pitchFamily="49" charset="-122"/>
              <a:ea typeface="楷体_GB2312" pitchFamily="49" charset="-122"/>
            </a:endParaRPr>
          </a:p>
        </p:txBody>
      </p:sp>
      <p:sp>
        <p:nvSpPr>
          <p:cNvPr id="139268" name="Text Box 4" descr="bg">
            <a:hlinkClick r:id="rId2" action="ppaction://hlinksldjump"/>
          </p:cNvPr>
          <p:cNvSpPr txBox="1">
            <a:spLocks noChangeArrowheads="1"/>
          </p:cNvSpPr>
          <p:nvPr/>
        </p:nvSpPr>
        <p:spPr bwMode="auto">
          <a:xfrm>
            <a:off x="239184" y="2653589"/>
            <a:ext cx="11713633" cy="1550031"/>
          </a:xfrm>
          <a:prstGeom prst="rect">
            <a:avLst/>
          </a:prstGeom>
          <a:blipFill dpi="0" rotWithShape="0">
            <a:blip r:embed="rId1"/>
            <a:srcRect/>
            <a:tile tx="0" ty="0" sx="100000" sy="100000" flip="none" algn="tl"/>
          </a:blipFill>
          <a:ln w="6350">
            <a:solidFill>
              <a:schemeClr val="tx1"/>
            </a:solidFill>
            <a:miter lim="800000"/>
          </a:ln>
          <a:effectLst>
            <a:outerShdw dist="107763" dir="2700000" algn="ctr" rotWithShape="0">
              <a:schemeClr val="bg2">
                <a:alpha val="50000"/>
              </a:schemeClr>
            </a:outerShdw>
          </a:effectLst>
        </p:spPr>
        <p:txBody>
          <a:bodyPr lIns="36000" tIns="36000" rIns="36000" bIns="36000">
            <a:spAutoFit/>
          </a:bodyPr>
          <a:lstStyle/>
          <a:p>
            <a:pPr eaLnBrk="1" hangingPunct="1">
              <a:defRPr/>
            </a:pPr>
            <a:r>
              <a:rPr kumimoji="1" lang="zh-CN" altLang="en-US" sz="2400" b="1" dirty="0">
                <a:effectLst>
                  <a:outerShdw blurRad="38100" dist="38100" dir="2700000" algn="tl">
                    <a:srgbClr val="FFFFFF"/>
                  </a:outerShdw>
                </a:effectLst>
                <a:latin typeface="楷体_GB2312" pitchFamily="49" charset="-122"/>
                <a:ea typeface="楷体_GB2312" pitchFamily="49" charset="-122"/>
              </a:rPr>
              <a:t>火药、罗盘针、印刷术</a:t>
            </a:r>
            <a:r>
              <a:rPr kumimoji="1" lang="en-US" altLang="zh-CN" sz="2400" b="1" dirty="0">
                <a:effectLst>
                  <a:outerShdw blurRad="38100" dist="38100" dir="2700000" algn="tl">
                    <a:srgbClr val="FFFFFF"/>
                  </a:outerShdw>
                </a:effectLst>
                <a:latin typeface="Times New Roman" panose="02020603050405020304" pitchFamily="18" charset="0"/>
                <a:ea typeface="楷体_GB2312" pitchFamily="49" charset="-122"/>
              </a:rPr>
              <a:t>—</a:t>
            </a:r>
            <a:r>
              <a:rPr kumimoji="1" lang="zh-CN" altLang="en-US" sz="2400" b="1" dirty="0">
                <a:effectLst>
                  <a:outerShdw blurRad="38100" dist="38100" dir="2700000" algn="tl">
                    <a:srgbClr val="FFFFFF"/>
                  </a:outerShdw>
                </a:effectLst>
                <a:latin typeface="楷体_GB2312" pitchFamily="49" charset="-122"/>
                <a:ea typeface="楷体_GB2312" pitchFamily="49" charset="-122"/>
              </a:rPr>
              <a:t>这是预兆资产阶级社会到来的三项伟大发明。火药把</a:t>
            </a:r>
            <a:r>
              <a:rPr kumimoji="1" lang="zh-CN" altLang="en-US" sz="2400" b="1" dirty="0">
                <a:solidFill>
                  <a:srgbClr val="FF0000"/>
                </a:solidFill>
                <a:effectLst>
                  <a:outerShdw blurRad="38100" dist="38100" dir="2700000" algn="tl">
                    <a:srgbClr val="FFFFFF"/>
                  </a:outerShdw>
                </a:effectLst>
                <a:latin typeface="楷体_GB2312" pitchFamily="49" charset="-122"/>
                <a:ea typeface="楷体_GB2312" pitchFamily="49" charset="-122"/>
              </a:rPr>
              <a:t>骑士阶层</a:t>
            </a:r>
            <a:r>
              <a:rPr kumimoji="1" lang="zh-CN" altLang="en-US" sz="2400" b="1" dirty="0">
                <a:effectLst>
                  <a:outerShdw blurRad="38100" dist="38100" dir="2700000" algn="tl">
                    <a:srgbClr val="FFFFFF"/>
                  </a:outerShdw>
                </a:effectLst>
                <a:latin typeface="楷体_GB2312" pitchFamily="49" charset="-122"/>
                <a:ea typeface="楷体_GB2312" pitchFamily="49" charset="-122"/>
              </a:rPr>
              <a:t>炸得</a:t>
            </a:r>
            <a:r>
              <a:rPr kumimoji="1" lang="zh-CN" altLang="en-US" sz="2400" b="1" dirty="0">
                <a:solidFill>
                  <a:srgbClr val="FF0000"/>
                </a:solidFill>
                <a:effectLst>
                  <a:outerShdw blurRad="38100" dist="38100" dir="2700000" algn="tl">
                    <a:srgbClr val="FFFFFF"/>
                  </a:outerShdw>
                </a:effectLst>
                <a:latin typeface="楷体_GB2312" pitchFamily="49" charset="-122"/>
                <a:ea typeface="楷体_GB2312" pitchFamily="49" charset="-122"/>
              </a:rPr>
              <a:t>粉碎</a:t>
            </a:r>
            <a:r>
              <a:rPr kumimoji="1" lang="zh-CN" altLang="en-US" sz="2400" b="1" dirty="0">
                <a:effectLst>
                  <a:outerShdw blurRad="38100" dist="38100" dir="2700000" algn="tl">
                    <a:srgbClr val="FFFFFF"/>
                  </a:outerShdw>
                </a:effectLst>
                <a:latin typeface="楷体_GB2312" pitchFamily="49" charset="-122"/>
                <a:ea typeface="楷体_GB2312" pitchFamily="49" charset="-122"/>
              </a:rPr>
              <a:t>，罗盘针打开了</a:t>
            </a:r>
            <a:r>
              <a:rPr kumimoji="1" lang="zh-CN" altLang="en-US" sz="2400" b="1" dirty="0">
                <a:solidFill>
                  <a:srgbClr val="FF0000"/>
                </a:solidFill>
                <a:effectLst>
                  <a:outerShdw blurRad="38100" dist="38100" dir="2700000" algn="tl">
                    <a:srgbClr val="FFFFFF"/>
                  </a:outerShdw>
                </a:effectLst>
                <a:latin typeface="楷体_GB2312" pitchFamily="49" charset="-122"/>
                <a:ea typeface="楷体_GB2312" pitchFamily="49" charset="-122"/>
              </a:rPr>
              <a:t>世界市场</a:t>
            </a:r>
            <a:r>
              <a:rPr kumimoji="1" lang="zh-CN" altLang="en-US" sz="2400" b="1" dirty="0">
                <a:effectLst>
                  <a:outerShdw blurRad="38100" dist="38100" dir="2700000" algn="tl">
                    <a:srgbClr val="FFFFFF"/>
                  </a:outerShdw>
                </a:effectLst>
                <a:latin typeface="楷体_GB2312" pitchFamily="49" charset="-122"/>
                <a:ea typeface="楷体_GB2312" pitchFamily="49" charset="-122"/>
              </a:rPr>
              <a:t>并建立了</a:t>
            </a:r>
            <a:r>
              <a:rPr kumimoji="1" lang="zh-CN" altLang="en-US" sz="2400" b="1" dirty="0">
                <a:solidFill>
                  <a:srgbClr val="FF0000"/>
                </a:solidFill>
                <a:effectLst>
                  <a:outerShdw blurRad="38100" dist="38100" dir="2700000" algn="tl">
                    <a:srgbClr val="FFFFFF"/>
                  </a:outerShdw>
                </a:effectLst>
                <a:latin typeface="楷体_GB2312" pitchFamily="49" charset="-122"/>
                <a:ea typeface="楷体_GB2312" pitchFamily="49" charset="-122"/>
              </a:rPr>
              <a:t>殖民地</a:t>
            </a:r>
            <a:r>
              <a:rPr kumimoji="1" lang="zh-CN" altLang="en-US" sz="2400" b="1" dirty="0">
                <a:effectLst>
                  <a:outerShdw blurRad="38100" dist="38100" dir="2700000" algn="tl">
                    <a:srgbClr val="FFFFFF"/>
                  </a:outerShdw>
                </a:effectLst>
                <a:latin typeface="楷体_GB2312" pitchFamily="49" charset="-122"/>
                <a:ea typeface="楷体_GB2312" pitchFamily="49" charset="-122"/>
              </a:rPr>
              <a:t>，而印刷术却变成新教的工具，并且一般地说变成</a:t>
            </a:r>
            <a:r>
              <a:rPr kumimoji="1" lang="zh-CN" altLang="en-US" sz="2400" b="1" dirty="0">
                <a:solidFill>
                  <a:srgbClr val="FF0000"/>
                </a:solidFill>
                <a:effectLst>
                  <a:outerShdw blurRad="38100" dist="38100" dir="2700000" algn="tl">
                    <a:srgbClr val="FFFFFF"/>
                  </a:outerShdw>
                </a:effectLst>
                <a:latin typeface="楷体_GB2312" pitchFamily="49" charset="-122"/>
                <a:ea typeface="楷体_GB2312" pitchFamily="49" charset="-122"/>
              </a:rPr>
              <a:t>科学复兴</a:t>
            </a:r>
            <a:r>
              <a:rPr kumimoji="1" lang="zh-CN" altLang="en-US" sz="2400" b="1" dirty="0">
                <a:effectLst>
                  <a:outerShdw blurRad="38100" dist="38100" dir="2700000" algn="tl">
                    <a:srgbClr val="FFFFFF"/>
                  </a:outerShdw>
                </a:effectLst>
                <a:latin typeface="楷体_GB2312" pitchFamily="49" charset="-122"/>
                <a:ea typeface="楷体_GB2312" pitchFamily="49" charset="-122"/>
              </a:rPr>
              <a:t>的手段，变成创造精神发展的必要前提的最强大的推动力。                                                                                     </a:t>
            </a:r>
            <a:endParaRPr kumimoji="1" lang="zh-CN" altLang="en-US" sz="2400" b="1" dirty="0">
              <a:effectLst>
                <a:outerShdw blurRad="38100" dist="38100" dir="2700000" algn="tl">
                  <a:srgbClr val="FFFFFF"/>
                </a:outerShdw>
              </a:effectLst>
              <a:latin typeface="楷体_GB2312" pitchFamily="49" charset="-122"/>
              <a:ea typeface="楷体_GB2312" pitchFamily="49" charset="-122"/>
            </a:endParaRPr>
          </a:p>
          <a:p>
            <a:pPr eaLnBrk="1" hangingPunct="1">
              <a:defRPr/>
            </a:pPr>
            <a:r>
              <a:rPr kumimoji="1" lang="zh-CN" altLang="en-US" sz="2400" b="1" dirty="0">
                <a:effectLst>
                  <a:outerShdw blurRad="38100" dist="38100" dir="2700000" algn="tl">
                    <a:srgbClr val="FFFFFF"/>
                  </a:outerShdw>
                </a:effectLst>
                <a:latin typeface="楷体_GB2312" pitchFamily="49" charset="-122"/>
                <a:ea typeface="楷体_GB2312" pitchFamily="49" charset="-122"/>
              </a:rPr>
              <a:t>                 </a:t>
            </a:r>
            <a:r>
              <a:rPr kumimoji="1" lang="en-US" altLang="zh-CN" sz="2400" b="1" dirty="0">
                <a:effectLst>
                  <a:outerShdw blurRad="38100" dist="38100" dir="2700000" algn="tl">
                    <a:srgbClr val="FFFFFF"/>
                  </a:outerShdw>
                </a:effectLst>
                <a:latin typeface="Times New Roman" panose="02020603050405020304" pitchFamily="18" charset="0"/>
                <a:ea typeface="楷体_GB2312" pitchFamily="49" charset="-122"/>
              </a:rPr>
              <a:t>——</a:t>
            </a:r>
            <a:r>
              <a:rPr kumimoji="1" lang="zh-CN" altLang="en-US" sz="2400" b="1" dirty="0">
                <a:effectLst>
                  <a:outerShdw blurRad="38100" dist="38100" dir="2700000" algn="tl">
                    <a:srgbClr val="FFFFFF"/>
                  </a:outerShdw>
                </a:effectLst>
                <a:latin typeface="楷体_GB2312" pitchFamily="49" charset="-122"/>
                <a:ea typeface="楷体_GB2312" pitchFamily="49" charset="-122"/>
              </a:rPr>
              <a:t>马克思</a:t>
            </a:r>
            <a:r>
              <a:rPr kumimoji="1" lang="en-US" altLang="zh-CN" sz="2400" b="1" dirty="0">
                <a:effectLst>
                  <a:outerShdw blurRad="38100" dist="38100" dir="2700000" algn="tl">
                    <a:srgbClr val="FFFFFF"/>
                  </a:outerShdw>
                </a:effectLst>
                <a:latin typeface="楷体_GB2312" pitchFamily="49" charset="-122"/>
                <a:ea typeface="楷体_GB2312" pitchFamily="49" charset="-122"/>
              </a:rPr>
              <a:t>《1861-1863</a:t>
            </a:r>
            <a:r>
              <a:rPr kumimoji="1" lang="zh-CN" altLang="en-US" sz="2400" b="1" dirty="0">
                <a:effectLst>
                  <a:outerShdw blurRad="38100" dist="38100" dir="2700000" algn="tl">
                    <a:srgbClr val="FFFFFF"/>
                  </a:outerShdw>
                </a:effectLst>
                <a:latin typeface="楷体_GB2312" pitchFamily="49" charset="-122"/>
                <a:ea typeface="楷体_GB2312" pitchFamily="49" charset="-122"/>
              </a:rPr>
              <a:t>年政治经济学稿</a:t>
            </a:r>
            <a:r>
              <a:rPr kumimoji="1" lang="en-US" altLang="zh-CN" sz="2400" b="1" dirty="0">
                <a:effectLst>
                  <a:outerShdw blurRad="38100" dist="38100" dir="2700000" algn="tl">
                    <a:srgbClr val="FFFFFF"/>
                  </a:outerShdw>
                </a:effectLst>
                <a:latin typeface="楷体_GB2312" pitchFamily="49" charset="-122"/>
                <a:ea typeface="楷体_GB2312" pitchFamily="49" charset="-122"/>
              </a:rPr>
              <a:t>》</a:t>
            </a:r>
            <a:endParaRPr kumimoji="1" lang="en-US" altLang="zh-CN" sz="2400" b="1" dirty="0">
              <a:effectLst>
                <a:outerShdw blurRad="38100" dist="38100" dir="2700000" algn="tl">
                  <a:srgbClr val="FFFFFF"/>
                </a:outerShdw>
              </a:effectLst>
              <a:latin typeface="楷体_GB2312" pitchFamily="49" charset="-122"/>
              <a:ea typeface="楷体_GB2312" pitchFamily="49" charset="-122"/>
            </a:endParaRPr>
          </a:p>
        </p:txBody>
      </p:sp>
      <p:sp>
        <p:nvSpPr>
          <p:cNvPr id="2" name="矩形 1"/>
          <p:cNvSpPr/>
          <p:nvPr/>
        </p:nvSpPr>
        <p:spPr>
          <a:xfrm>
            <a:off x="1399404" y="347851"/>
            <a:ext cx="5335115" cy="769441"/>
          </a:xfrm>
          <a:prstGeom prst="rect">
            <a:avLst/>
          </a:prstGeom>
        </p:spPr>
        <p:txBody>
          <a:bodyPr wrap="none">
            <a:spAutoFit/>
          </a:bodyPr>
          <a:lstStyle/>
          <a:p>
            <a:r>
              <a:rPr lang="zh-CN" altLang="en-US" sz="4400" b="1" cap="all" spc="50" dirty="0">
                <a:ln w="15875" cmpd="sng">
                  <a:solidFill>
                    <a:srgbClr val="FFFFFF"/>
                  </a:solidFill>
                  <a:prstDash val="solid"/>
                </a:ln>
                <a:solidFill>
                  <a:prstClr val="black">
                    <a:lumMod val="95000"/>
                    <a:lumOff val="5000"/>
                  </a:prstClr>
                </a:solidFill>
                <a:effectLst>
                  <a:outerShdw blurRad="31750" dir="3600000" algn="tl" rotWithShape="0">
                    <a:srgbClr val="000000">
                      <a:alpha val="60000"/>
                    </a:srgbClr>
                  </a:outerShdw>
                </a:effectLst>
                <a:latin typeface="Maiandra GD" panose="020E0502030308020204"/>
                <a:ea typeface="隶书" panose="02010509060101010101" pitchFamily="49" charset="-122"/>
                <a:cs typeface="+mj-cs"/>
              </a:rPr>
              <a:t>四大发明</a:t>
            </a:r>
            <a:r>
              <a:rPr lang="zh-CN" altLang="en-US" sz="4400" b="1" cap="all" spc="50" dirty="0" smtClean="0">
                <a:ln w="15875" cmpd="sng">
                  <a:solidFill>
                    <a:srgbClr val="FFFFFF"/>
                  </a:solidFill>
                  <a:prstDash val="solid"/>
                </a:ln>
                <a:solidFill>
                  <a:prstClr val="black">
                    <a:lumMod val="95000"/>
                    <a:lumOff val="5000"/>
                  </a:prstClr>
                </a:solidFill>
                <a:effectLst>
                  <a:outerShdw blurRad="31750" dir="3600000" algn="tl" rotWithShape="0">
                    <a:srgbClr val="000000">
                      <a:alpha val="60000"/>
                    </a:srgbClr>
                  </a:outerShdw>
                </a:effectLst>
                <a:latin typeface="Maiandra GD" panose="020E0502030308020204"/>
                <a:ea typeface="隶书" panose="02010509060101010101" pitchFamily="49" charset="-122"/>
                <a:cs typeface="+mj-cs"/>
              </a:rPr>
              <a:t>的世界贡献</a:t>
            </a:r>
            <a:endParaRPr lang="zh-CN" altLang="en-US" dirty="0"/>
          </a:p>
        </p:txBody>
      </p:sp>
    </p:spTree>
  </p:cSld>
  <p:clrMapOvr>
    <a:masterClrMapping/>
  </p:clrMapOvr>
  <p:transition spd="med">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1422400" y="1058863"/>
            <a:ext cx="955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endParaRPr kumimoji="1" lang="zh-CN" altLang="zh-CN" sz="2400">
              <a:latin typeface="Times New Roman" panose="02020603050405020304" pitchFamily="18" charset="0"/>
            </a:endParaRPr>
          </a:p>
        </p:txBody>
      </p:sp>
      <p:sp>
        <p:nvSpPr>
          <p:cNvPr id="140291" name="Text Box 3"/>
          <p:cNvSpPr txBox="1">
            <a:spLocks noChangeArrowheads="1"/>
          </p:cNvSpPr>
          <p:nvPr/>
        </p:nvSpPr>
        <p:spPr bwMode="auto">
          <a:xfrm>
            <a:off x="1129665" y="951230"/>
            <a:ext cx="993267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kumimoji="1" lang="zh-CN" altLang="en-US" sz="3200" b="1">
                <a:solidFill>
                  <a:schemeClr val="tx1"/>
                </a:solidFill>
                <a:latin typeface="华文楷体" panose="02010600040101010101" charset="-122"/>
                <a:ea typeface="华文楷体" panose="02010600040101010101" charset="-122"/>
                <a:cs typeface="华文楷体" panose="02010600040101010101" charset="-122"/>
              </a:rPr>
              <a:t>（</a:t>
            </a:r>
            <a:r>
              <a:rPr kumimoji="1" lang="en-US" altLang="zh-CN" sz="3200" b="1">
                <a:solidFill>
                  <a:schemeClr val="tx1"/>
                </a:solidFill>
                <a:latin typeface="华文楷体" panose="02010600040101010101" charset="-122"/>
                <a:ea typeface="华文楷体" panose="02010600040101010101" charset="-122"/>
                <a:cs typeface="华文楷体" panose="02010600040101010101" charset="-122"/>
              </a:rPr>
              <a:t>1</a:t>
            </a:r>
            <a:r>
              <a:rPr kumimoji="1" lang="zh-CN" altLang="en-US" sz="3200" b="1">
                <a:solidFill>
                  <a:schemeClr val="tx1"/>
                </a:solidFill>
                <a:latin typeface="华文楷体" panose="02010600040101010101" charset="-122"/>
                <a:ea typeface="华文楷体" panose="02010600040101010101" charset="-122"/>
                <a:cs typeface="华文楷体" panose="02010600040101010101" charset="-122"/>
              </a:rPr>
              <a:t>）</a:t>
            </a:r>
            <a:r>
              <a:rPr kumimoji="1" lang="zh-CN" altLang="en-US" sz="3200" b="1">
                <a:solidFill>
                  <a:srgbClr val="FF0000"/>
                </a:solidFill>
                <a:latin typeface="华文楷体" panose="02010600040101010101" charset="-122"/>
                <a:ea typeface="华文楷体" panose="02010600040101010101" charset="-122"/>
                <a:cs typeface="华文楷体" panose="02010600040101010101" charset="-122"/>
              </a:rPr>
              <a:t>造纸术和印刷术</a:t>
            </a:r>
            <a:r>
              <a:rPr kumimoji="1" lang="zh-CN" altLang="en-US" sz="3200" b="1">
                <a:solidFill>
                  <a:schemeClr val="tx1"/>
                </a:solidFill>
                <a:latin typeface="华文楷体" panose="02010600040101010101" charset="-122"/>
                <a:ea typeface="华文楷体" panose="02010600040101010101" charset="-122"/>
                <a:cs typeface="华文楷体" panose="02010600040101010101" charset="-122"/>
              </a:rPr>
              <a:t>促进了欧洲</a:t>
            </a:r>
            <a:r>
              <a:rPr kumimoji="1" lang="zh-CN" altLang="en-US" sz="3200" b="1">
                <a:solidFill>
                  <a:srgbClr val="FF0000"/>
                </a:solidFill>
                <a:latin typeface="华文楷体" panose="02010600040101010101" charset="-122"/>
                <a:ea typeface="华文楷体" panose="02010600040101010101" charset="-122"/>
                <a:cs typeface="华文楷体" panose="02010600040101010101" charset="-122"/>
              </a:rPr>
              <a:t>文化</a:t>
            </a:r>
            <a:r>
              <a:rPr kumimoji="1" lang="zh-CN" altLang="en-US" sz="3200" b="1">
                <a:solidFill>
                  <a:schemeClr val="tx1"/>
                </a:solidFill>
                <a:latin typeface="华文楷体" panose="02010600040101010101" charset="-122"/>
                <a:ea typeface="华文楷体" panose="02010600040101010101" charset="-122"/>
                <a:cs typeface="华文楷体" panose="02010600040101010101" charset="-122"/>
              </a:rPr>
              <a:t>的发展和传播，为</a:t>
            </a:r>
            <a:r>
              <a:rPr kumimoji="1" lang="zh-CN" altLang="en-US" sz="3200" b="1">
                <a:solidFill>
                  <a:srgbClr val="FF0000"/>
                </a:solidFill>
                <a:latin typeface="华文楷体" panose="02010600040101010101" charset="-122"/>
                <a:ea typeface="华文楷体" panose="02010600040101010101" charset="-122"/>
                <a:cs typeface="华文楷体" panose="02010600040101010101" charset="-122"/>
              </a:rPr>
              <a:t>文艺复兴和宗教改革</a:t>
            </a:r>
            <a:r>
              <a:rPr kumimoji="1" lang="zh-CN" altLang="en-US" sz="3200" b="1">
                <a:solidFill>
                  <a:schemeClr val="tx1"/>
                </a:solidFill>
                <a:latin typeface="华文楷体" panose="02010600040101010101" charset="-122"/>
                <a:ea typeface="华文楷体" panose="02010600040101010101" charset="-122"/>
                <a:cs typeface="华文楷体" panose="02010600040101010101" charset="-122"/>
              </a:rPr>
              <a:t>提供条件；</a:t>
            </a:r>
            <a:endParaRPr kumimoji="1" lang="zh-CN" altLang="en-US" sz="3200" b="1">
              <a:solidFill>
                <a:schemeClr val="tx1"/>
              </a:solidFill>
              <a:latin typeface="华文楷体" panose="02010600040101010101" charset="-122"/>
              <a:ea typeface="华文楷体" panose="02010600040101010101" charset="-122"/>
              <a:cs typeface="华文楷体" panose="02010600040101010101" charset="-122"/>
            </a:endParaRPr>
          </a:p>
        </p:txBody>
      </p:sp>
      <p:sp>
        <p:nvSpPr>
          <p:cNvPr id="140292" name="Text Box 4"/>
          <p:cNvSpPr txBox="1">
            <a:spLocks noChangeArrowheads="1"/>
          </p:cNvSpPr>
          <p:nvPr/>
        </p:nvSpPr>
        <p:spPr bwMode="auto">
          <a:xfrm>
            <a:off x="1135380" y="2061210"/>
            <a:ext cx="1054862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kumimoji="1" lang="zh-CN" altLang="en-US" sz="3200" b="1">
                <a:solidFill>
                  <a:schemeClr val="tx1"/>
                </a:solidFill>
                <a:latin typeface="华文楷体" panose="02010600040101010101" charset="-122"/>
                <a:ea typeface="华文楷体" panose="02010600040101010101" charset="-122"/>
                <a:cs typeface="华文楷体" panose="02010600040101010101" charset="-122"/>
              </a:rPr>
              <a:t>（</a:t>
            </a:r>
            <a:r>
              <a:rPr kumimoji="1" lang="en-US" altLang="zh-CN" sz="3200" b="1">
                <a:solidFill>
                  <a:schemeClr val="tx1"/>
                </a:solidFill>
                <a:latin typeface="华文楷体" panose="02010600040101010101" charset="-122"/>
                <a:ea typeface="华文楷体" panose="02010600040101010101" charset="-122"/>
                <a:cs typeface="华文楷体" panose="02010600040101010101" charset="-122"/>
              </a:rPr>
              <a:t>2</a:t>
            </a:r>
            <a:r>
              <a:rPr kumimoji="1" lang="zh-CN" altLang="en-US" sz="3200" b="1">
                <a:solidFill>
                  <a:schemeClr val="tx1"/>
                </a:solidFill>
                <a:latin typeface="华文楷体" panose="02010600040101010101" charset="-122"/>
                <a:ea typeface="华文楷体" panose="02010600040101010101" charset="-122"/>
                <a:cs typeface="华文楷体" panose="02010600040101010101" charset="-122"/>
              </a:rPr>
              <a:t>）</a:t>
            </a:r>
            <a:r>
              <a:rPr kumimoji="1" lang="zh-CN" altLang="en-US" sz="3200" b="1">
                <a:solidFill>
                  <a:srgbClr val="FF0000"/>
                </a:solidFill>
                <a:latin typeface="华文楷体" panose="02010600040101010101" charset="-122"/>
                <a:ea typeface="华文楷体" panose="02010600040101010101" charset="-122"/>
                <a:cs typeface="华文楷体" panose="02010600040101010101" charset="-122"/>
              </a:rPr>
              <a:t>火药</a:t>
            </a:r>
            <a:r>
              <a:rPr kumimoji="1" lang="zh-CN" altLang="en-US" sz="3200" b="1">
                <a:solidFill>
                  <a:schemeClr val="tx1"/>
                </a:solidFill>
                <a:latin typeface="华文楷体" panose="02010600040101010101" charset="-122"/>
                <a:ea typeface="华文楷体" panose="02010600040101010101" charset="-122"/>
                <a:cs typeface="华文楷体" panose="02010600040101010101" charset="-122"/>
              </a:rPr>
              <a:t>为资产阶级战胜封建势力提供了条件，推动</a:t>
            </a:r>
            <a:r>
              <a:rPr kumimoji="1" lang="zh-CN" altLang="en-US" sz="3200" b="1">
                <a:solidFill>
                  <a:srgbClr val="FF0000"/>
                </a:solidFill>
                <a:latin typeface="华文楷体" panose="02010600040101010101" charset="-122"/>
                <a:ea typeface="华文楷体" panose="02010600040101010101" charset="-122"/>
                <a:cs typeface="华文楷体" panose="02010600040101010101" charset="-122"/>
              </a:rPr>
              <a:t>资产阶级革命</a:t>
            </a:r>
            <a:r>
              <a:rPr kumimoji="1" lang="zh-CN" altLang="en-US" sz="3200" b="1">
                <a:solidFill>
                  <a:schemeClr val="tx1"/>
                </a:solidFill>
                <a:latin typeface="华文楷体" panose="02010600040101010101" charset="-122"/>
                <a:ea typeface="华文楷体" panose="02010600040101010101" charset="-122"/>
                <a:cs typeface="华文楷体" panose="02010600040101010101" charset="-122"/>
              </a:rPr>
              <a:t>的进行；</a:t>
            </a:r>
            <a:endParaRPr kumimoji="1" lang="zh-CN" altLang="en-US" sz="3200" b="1">
              <a:solidFill>
                <a:schemeClr val="tx1"/>
              </a:solidFill>
              <a:latin typeface="华文楷体" panose="02010600040101010101" charset="-122"/>
              <a:ea typeface="华文楷体" panose="02010600040101010101" charset="-122"/>
              <a:cs typeface="华文楷体" panose="02010600040101010101" charset="-122"/>
            </a:endParaRPr>
          </a:p>
        </p:txBody>
      </p:sp>
      <p:sp>
        <p:nvSpPr>
          <p:cNvPr id="140293" name="Text Box 5"/>
          <p:cNvSpPr txBox="1">
            <a:spLocks noChangeArrowheads="1"/>
          </p:cNvSpPr>
          <p:nvPr/>
        </p:nvSpPr>
        <p:spPr bwMode="auto">
          <a:xfrm>
            <a:off x="1135380" y="3137535"/>
            <a:ext cx="1093660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kumimoji="1" lang="zh-CN" altLang="en-US" sz="3200" b="1">
                <a:solidFill>
                  <a:schemeClr val="tx1"/>
                </a:solidFill>
                <a:latin typeface="+mn-ea"/>
                <a:ea typeface="+mn-ea"/>
                <a:cs typeface="+mn-ea"/>
              </a:rPr>
              <a:t>（</a:t>
            </a:r>
            <a:r>
              <a:rPr kumimoji="1" lang="en-US" altLang="zh-CN" sz="3200" b="1">
                <a:solidFill>
                  <a:schemeClr val="tx1"/>
                </a:solidFill>
                <a:latin typeface="+mn-ea"/>
                <a:ea typeface="+mn-ea"/>
                <a:cs typeface="+mn-ea"/>
              </a:rPr>
              <a:t>3</a:t>
            </a:r>
            <a:r>
              <a:rPr kumimoji="1" lang="zh-CN" altLang="en-US" sz="3200" b="1">
                <a:solidFill>
                  <a:schemeClr val="tx1"/>
                </a:solidFill>
                <a:latin typeface="+mn-ea"/>
                <a:ea typeface="+mn-ea"/>
                <a:cs typeface="+mn-ea"/>
              </a:rPr>
              <a:t>）</a:t>
            </a:r>
            <a:r>
              <a:rPr kumimoji="1" lang="zh-CN" altLang="en-US" sz="3200" b="1">
                <a:solidFill>
                  <a:srgbClr val="FF0000"/>
                </a:solidFill>
                <a:latin typeface="+mn-ea"/>
                <a:ea typeface="+mn-ea"/>
                <a:cs typeface="+mn-ea"/>
              </a:rPr>
              <a:t>指南针</a:t>
            </a:r>
            <a:r>
              <a:rPr kumimoji="1" lang="zh-CN" altLang="en-US" sz="3200" b="1">
                <a:solidFill>
                  <a:schemeClr val="tx1"/>
                </a:solidFill>
                <a:latin typeface="+mn-ea"/>
                <a:ea typeface="+mn-ea"/>
                <a:cs typeface="+mn-ea"/>
              </a:rPr>
              <a:t>为西欧人</a:t>
            </a:r>
            <a:r>
              <a:rPr kumimoji="1" lang="zh-CN" altLang="en-US" sz="3200" b="1">
                <a:solidFill>
                  <a:srgbClr val="FF0000"/>
                </a:solidFill>
                <a:latin typeface="+mn-ea"/>
                <a:ea typeface="+mn-ea"/>
                <a:cs typeface="+mn-ea"/>
              </a:rPr>
              <a:t>新航路的开辟</a:t>
            </a:r>
            <a:r>
              <a:rPr kumimoji="1" lang="zh-CN" altLang="en-US" sz="3200" b="1">
                <a:solidFill>
                  <a:schemeClr val="tx1"/>
                </a:solidFill>
                <a:latin typeface="+mn-ea"/>
                <a:ea typeface="+mn-ea"/>
                <a:cs typeface="+mn-ea"/>
              </a:rPr>
              <a:t>和</a:t>
            </a:r>
            <a:r>
              <a:rPr kumimoji="1" lang="zh-CN" altLang="en-US" sz="3200" b="1">
                <a:solidFill>
                  <a:srgbClr val="FF0000"/>
                </a:solidFill>
                <a:latin typeface="+mn-ea"/>
                <a:ea typeface="+mn-ea"/>
                <a:cs typeface="+mn-ea"/>
              </a:rPr>
              <a:t>海外殖民征服</a:t>
            </a:r>
            <a:r>
              <a:rPr kumimoji="1" lang="zh-CN" altLang="en-US" sz="3200" b="1">
                <a:solidFill>
                  <a:schemeClr val="tx1"/>
                </a:solidFill>
                <a:latin typeface="+mn-ea"/>
                <a:ea typeface="+mn-ea"/>
                <a:cs typeface="+mn-ea"/>
              </a:rPr>
              <a:t>创造了条件，推动</a:t>
            </a:r>
            <a:r>
              <a:rPr kumimoji="1" lang="zh-CN" altLang="en-US" sz="3200" b="1">
                <a:solidFill>
                  <a:srgbClr val="FF0000"/>
                </a:solidFill>
                <a:latin typeface="+mn-ea"/>
                <a:ea typeface="+mn-ea"/>
                <a:cs typeface="+mn-ea"/>
              </a:rPr>
              <a:t>世界市场</a:t>
            </a:r>
            <a:r>
              <a:rPr kumimoji="1" lang="zh-CN" altLang="en-US" sz="3200" b="1">
                <a:solidFill>
                  <a:schemeClr val="tx1"/>
                </a:solidFill>
                <a:latin typeface="+mn-ea"/>
                <a:ea typeface="+mn-ea"/>
                <a:cs typeface="+mn-ea"/>
              </a:rPr>
              <a:t>的形成和</a:t>
            </a:r>
            <a:r>
              <a:rPr kumimoji="1" lang="zh-CN" altLang="en-US" sz="3200" b="1">
                <a:solidFill>
                  <a:srgbClr val="FF0000"/>
                </a:solidFill>
                <a:latin typeface="+mn-ea"/>
                <a:ea typeface="+mn-ea"/>
                <a:cs typeface="+mn-ea"/>
              </a:rPr>
              <a:t>资本主义经济</a:t>
            </a:r>
            <a:r>
              <a:rPr kumimoji="1" lang="zh-CN" altLang="en-US" sz="3200" b="1">
                <a:solidFill>
                  <a:schemeClr val="tx1"/>
                </a:solidFill>
                <a:latin typeface="+mn-ea"/>
                <a:ea typeface="+mn-ea"/>
                <a:cs typeface="+mn-ea"/>
              </a:rPr>
              <a:t>的发展；</a:t>
            </a:r>
            <a:endParaRPr kumimoji="1" lang="zh-CN" altLang="en-US" sz="3200" b="1">
              <a:solidFill>
                <a:schemeClr val="tx1"/>
              </a:solidFill>
              <a:latin typeface="+mn-ea"/>
              <a:ea typeface="+mn-ea"/>
              <a:cs typeface="+mn-ea"/>
            </a:endParaRPr>
          </a:p>
        </p:txBody>
      </p:sp>
      <p:sp>
        <p:nvSpPr>
          <p:cNvPr id="140295" name="Text Box 7"/>
          <p:cNvSpPr txBox="1">
            <a:spLocks noChangeArrowheads="1"/>
          </p:cNvSpPr>
          <p:nvPr/>
        </p:nvSpPr>
        <p:spPr bwMode="auto">
          <a:xfrm>
            <a:off x="1129665" y="4213860"/>
            <a:ext cx="10549255"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kumimoji="1" lang="zh-CN" altLang="en-US" sz="3200" b="1">
                <a:solidFill>
                  <a:schemeClr val="tx1"/>
                </a:solidFill>
                <a:latin typeface="+mn-ea"/>
                <a:ea typeface="+mn-ea"/>
                <a:cs typeface="+mn-ea"/>
              </a:rPr>
              <a:t>（</a:t>
            </a:r>
            <a:r>
              <a:rPr kumimoji="1" lang="en-US" altLang="zh-CN" sz="3200" b="1">
                <a:solidFill>
                  <a:schemeClr val="tx1"/>
                </a:solidFill>
                <a:latin typeface="+mn-ea"/>
                <a:ea typeface="+mn-ea"/>
                <a:cs typeface="+mn-ea"/>
              </a:rPr>
              <a:t>4</a:t>
            </a:r>
            <a:r>
              <a:rPr kumimoji="1" lang="zh-CN" altLang="en-US" sz="3200" b="1">
                <a:solidFill>
                  <a:schemeClr val="tx1"/>
                </a:solidFill>
                <a:latin typeface="+mn-ea"/>
                <a:ea typeface="+mn-ea"/>
                <a:cs typeface="+mn-ea"/>
              </a:rPr>
              <a:t>）总之，四大发明对欧洲经济、政治和文化乃至世界文明的进步作出了重大的贡献，</a:t>
            </a:r>
            <a:r>
              <a:rPr kumimoji="1" lang="zh-CN" altLang="en-US" sz="3200" b="1">
                <a:solidFill>
                  <a:srgbClr val="FF0000"/>
                </a:solidFill>
                <a:latin typeface="+mn-ea"/>
                <a:ea typeface="+mn-ea"/>
                <a:cs typeface="+mn-ea"/>
              </a:rPr>
              <a:t>促进了欧洲从封建社会向资本主义社会的变革。</a:t>
            </a:r>
            <a:endParaRPr kumimoji="1" lang="zh-CN" altLang="en-US" sz="3200" b="1">
              <a:solidFill>
                <a:srgbClr val="FF0000"/>
              </a:solidFill>
              <a:latin typeface="+mn-ea"/>
              <a:ea typeface="+mn-ea"/>
              <a:cs typeface="+mn-ea"/>
            </a:endParaRPr>
          </a:p>
        </p:txBody>
      </p:sp>
      <p:sp>
        <p:nvSpPr>
          <p:cNvPr id="55304" name="Text Box 8"/>
          <p:cNvSpPr txBox="1">
            <a:spLocks noChangeArrowheads="1"/>
          </p:cNvSpPr>
          <p:nvPr/>
        </p:nvSpPr>
        <p:spPr bwMode="auto">
          <a:xfrm>
            <a:off x="-492125" y="1447800"/>
            <a:ext cx="268816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kumimoji="1" lang="en-US" altLang="zh-CN" sz="3200" b="1">
                <a:latin typeface="Times New Roman" panose="02020603050405020304" pitchFamily="18" charset="0"/>
              </a:rPr>
              <a:t>         </a:t>
            </a:r>
            <a:endParaRPr kumimoji="1" lang="en-US" altLang="zh-CN" sz="3200" b="1">
              <a:latin typeface="Times New Roman" panose="02020603050405020304" pitchFamily="18"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0291"/>
                                        </p:tgtEl>
                                        <p:attrNameLst>
                                          <p:attrName>style.visibility</p:attrName>
                                        </p:attrNameLst>
                                      </p:cBhvr>
                                      <p:to>
                                        <p:strVal val="visible"/>
                                      </p:to>
                                    </p:set>
                                    <p:anim calcmode="lin" valueType="num">
                                      <p:cBhvr additive="base">
                                        <p:cTn id="7" dur="500" fill="hold"/>
                                        <p:tgtEl>
                                          <p:spTgt spid="140291"/>
                                        </p:tgtEl>
                                        <p:attrNameLst>
                                          <p:attrName>ppt_x</p:attrName>
                                        </p:attrNameLst>
                                      </p:cBhvr>
                                      <p:tavLst>
                                        <p:tav tm="0">
                                          <p:val>
                                            <p:strVal val="0-#ppt_w/2"/>
                                          </p:val>
                                        </p:tav>
                                        <p:tav tm="100000">
                                          <p:val>
                                            <p:strVal val="#ppt_x"/>
                                          </p:val>
                                        </p:tav>
                                      </p:tavLst>
                                    </p:anim>
                                    <p:anim calcmode="lin" valueType="num">
                                      <p:cBhvr additive="base">
                                        <p:cTn id="8" dur="500" fill="hold"/>
                                        <p:tgtEl>
                                          <p:spTgt spid="14029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500" fill="hold">
                                          <p:stCondLst>
                                            <p:cond delay="0"/>
                                          </p:stCondLst>
                                        </p:cTn>
                                        <p:tgtEl>
                                          <p:spTgt spid="140292"/>
                                        </p:tgtEl>
                                        <p:attrNameLst>
                                          <p:attrName>style.visibility</p:attrName>
                                        </p:attrNameLst>
                                      </p:cBhvr>
                                      <p:to>
                                        <p:strVal val="visible"/>
                                      </p:to>
                                    </p:set>
                                    <p:anim calcmode="lin" valueType="num">
                                      <p:cBhvr additive="base">
                                        <p:cTn id="13" dur="500" fill="hold"/>
                                        <p:tgtEl>
                                          <p:spTgt spid="140292"/>
                                        </p:tgtEl>
                                        <p:attrNameLst>
                                          <p:attrName>ppt_x</p:attrName>
                                        </p:attrNameLst>
                                      </p:cBhvr>
                                      <p:tavLst>
                                        <p:tav tm="0">
                                          <p:val>
                                            <p:strVal val="0-#ppt_w/2"/>
                                          </p:val>
                                        </p:tav>
                                        <p:tav tm="100000">
                                          <p:val>
                                            <p:strVal val="#ppt_x"/>
                                          </p:val>
                                        </p:tav>
                                      </p:tavLst>
                                    </p:anim>
                                    <p:anim calcmode="lin" valueType="num">
                                      <p:cBhvr additive="base">
                                        <p:cTn id="14" dur="500" fill="hold"/>
                                        <p:tgtEl>
                                          <p:spTgt spid="14029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0293"/>
                                        </p:tgtEl>
                                        <p:attrNameLst>
                                          <p:attrName>style.visibility</p:attrName>
                                        </p:attrNameLst>
                                      </p:cBhvr>
                                      <p:to>
                                        <p:strVal val="visible"/>
                                      </p:to>
                                    </p:set>
                                    <p:anim calcmode="lin" valueType="num">
                                      <p:cBhvr additive="base">
                                        <p:cTn id="19" dur="500" fill="hold"/>
                                        <p:tgtEl>
                                          <p:spTgt spid="140293"/>
                                        </p:tgtEl>
                                        <p:attrNameLst>
                                          <p:attrName>ppt_x</p:attrName>
                                        </p:attrNameLst>
                                      </p:cBhvr>
                                      <p:tavLst>
                                        <p:tav tm="0">
                                          <p:val>
                                            <p:strVal val="0-#ppt_w/2"/>
                                          </p:val>
                                        </p:tav>
                                        <p:tav tm="100000">
                                          <p:val>
                                            <p:strVal val="#ppt_x"/>
                                          </p:val>
                                        </p:tav>
                                      </p:tavLst>
                                    </p:anim>
                                    <p:anim calcmode="lin" valueType="num">
                                      <p:cBhvr additive="base">
                                        <p:cTn id="20" dur="500" fill="hold"/>
                                        <p:tgtEl>
                                          <p:spTgt spid="14029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0295"/>
                                        </p:tgtEl>
                                        <p:attrNameLst>
                                          <p:attrName>style.visibility</p:attrName>
                                        </p:attrNameLst>
                                      </p:cBhvr>
                                      <p:to>
                                        <p:strVal val="visible"/>
                                      </p:to>
                                    </p:set>
                                    <p:anim calcmode="lin" valueType="num">
                                      <p:cBhvr additive="base">
                                        <p:cTn id="25" dur="500" fill="hold"/>
                                        <p:tgtEl>
                                          <p:spTgt spid="140295"/>
                                        </p:tgtEl>
                                        <p:attrNameLst>
                                          <p:attrName>ppt_x</p:attrName>
                                        </p:attrNameLst>
                                      </p:cBhvr>
                                      <p:tavLst>
                                        <p:tav tm="0">
                                          <p:val>
                                            <p:strVal val="0-#ppt_w/2"/>
                                          </p:val>
                                        </p:tav>
                                        <p:tav tm="100000">
                                          <p:val>
                                            <p:strVal val="#ppt_x"/>
                                          </p:val>
                                        </p:tav>
                                      </p:tavLst>
                                    </p:anim>
                                    <p:anim calcmode="lin" valueType="num">
                                      <p:cBhvr additive="base">
                                        <p:cTn id="26" dur="500" fill="hold"/>
                                        <p:tgtEl>
                                          <p:spTgt spid="1402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bldLvl="0" animBg="1" autoUpdateAnimBg="0"/>
      <p:bldP spid="140292" grpId="0" bldLvl="0" animBg="1" autoUpdateAnimBg="0"/>
      <p:bldP spid="140293" grpId="0" bldLvl="0" animBg="1" autoUpdateAnimBg="0"/>
      <p:bldP spid="140295" grpId="0" bldLvl="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116330" y="745490"/>
            <a:ext cx="9203055" cy="645160"/>
          </a:xfrm>
          <a:prstGeom prst="rect">
            <a:avLst/>
          </a:prstGeom>
          <a:noFill/>
        </p:spPr>
        <p:txBody>
          <a:bodyPr wrap="square" rtlCol="0">
            <a:spAutoFit/>
          </a:bodyPr>
          <a:p>
            <a:r>
              <a:rPr lang="zh-CN" altLang="en-US" sz="3600">
                <a:solidFill>
                  <a:srgbClr val="002060"/>
                </a:solidFill>
                <a:effectLst>
                  <a:outerShdw blurRad="38100" dist="19050" dir="2700000" algn="tl" rotWithShape="0">
                    <a:schemeClr val="dk1">
                      <a:alpha val="40000"/>
                    </a:schemeClr>
                  </a:outerShdw>
                </a:effectLst>
                <a:latin typeface="+mj-ea"/>
                <a:ea typeface="+mj-ea"/>
              </a:rPr>
              <a:t>四大发明对中国的影响</a:t>
            </a:r>
            <a:r>
              <a:rPr lang="zh-CN" altLang="en-US" sz="3600">
                <a:solidFill>
                  <a:schemeClr val="tx1"/>
                </a:solidFill>
                <a:effectLst>
                  <a:outerShdw blurRad="38100" dist="19050" dir="2700000" algn="tl" rotWithShape="0">
                    <a:schemeClr val="dk1">
                      <a:alpha val="40000"/>
                    </a:schemeClr>
                  </a:outerShdw>
                </a:effectLst>
                <a:latin typeface="+mj-ea"/>
                <a:ea typeface="+mj-ea"/>
              </a:rPr>
              <a:t>：</a:t>
            </a:r>
            <a:endParaRPr lang="zh-CN" altLang="en-US" sz="3600">
              <a:solidFill>
                <a:schemeClr val="tx1"/>
              </a:solidFill>
              <a:effectLst>
                <a:outerShdw blurRad="38100" dist="19050" dir="2700000" algn="tl" rotWithShape="0">
                  <a:schemeClr val="dk1">
                    <a:alpha val="40000"/>
                  </a:schemeClr>
                </a:outerShdw>
              </a:effectLst>
              <a:latin typeface="+mj-ea"/>
              <a:ea typeface="+mj-ea"/>
            </a:endParaRPr>
          </a:p>
        </p:txBody>
      </p:sp>
      <p:sp>
        <p:nvSpPr>
          <p:cNvPr id="5" name="文本框 4"/>
          <p:cNvSpPr txBox="1"/>
          <p:nvPr/>
        </p:nvSpPr>
        <p:spPr>
          <a:xfrm>
            <a:off x="1116330" y="1910080"/>
            <a:ext cx="6607175" cy="521970"/>
          </a:xfrm>
          <a:prstGeom prst="rect">
            <a:avLst/>
          </a:prstGeom>
          <a:noFill/>
        </p:spPr>
        <p:txBody>
          <a:bodyPr wrap="square" rtlCol="0">
            <a:spAutoFit/>
          </a:bodyPr>
          <a:p>
            <a:r>
              <a:rPr lang="zh-CN" altLang="en-US" sz="2800" b="1"/>
              <a:t>（</a:t>
            </a:r>
            <a:r>
              <a:rPr lang="en-US" altLang="zh-CN" sz="2800" b="1"/>
              <a:t>1</a:t>
            </a:r>
            <a:r>
              <a:rPr lang="zh-CN" altLang="en-US" sz="2800" b="1"/>
              <a:t>）促进了中华民族的</a:t>
            </a:r>
            <a:r>
              <a:rPr lang="zh-CN" altLang="en-US" sz="2800" b="1">
                <a:solidFill>
                  <a:srgbClr val="FF0000"/>
                </a:solidFill>
              </a:rPr>
              <a:t>社会和经济发展</a:t>
            </a:r>
            <a:r>
              <a:rPr lang="zh-CN" altLang="en-US" sz="2800" b="1"/>
              <a:t>；</a:t>
            </a:r>
            <a:endParaRPr lang="en-US" altLang="zh-CN" sz="2800" b="1"/>
          </a:p>
        </p:txBody>
      </p:sp>
      <p:sp>
        <p:nvSpPr>
          <p:cNvPr id="6" name="文本框 5"/>
          <p:cNvSpPr txBox="1"/>
          <p:nvPr/>
        </p:nvSpPr>
        <p:spPr>
          <a:xfrm>
            <a:off x="1116330" y="2838450"/>
            <a:ext cx="5537200" cy="521970"/>
          </a:xfrm>
          <a:prstGeom prst="rect">
            <a:avLst/>
          </a:prstGeom>
          <a:noFill/>
        </p:spPr>
        <p:txBody>
          <a:bodyPr wrap="square" rtlCol="0">
            <a:spAutoFit/>
          </a:bodyPr>
          <a:p>
            <a:r>
              <a:rPr lang="zh-CN" altLang="en-US" sz="2800" b="1"/>
              <a:t>（</a:t>
            </a:r>
            <a:r>
              <a:rPr lang="en-US" altLang="zh-CN" sz="2800" b="1"/>
              <a:t>2</a:t>
            </a:r>
            <a:r>
              <a:rPr lang="zh-CN" altLang="en-US" sz="2800" b="1"/>
              <a:t>）奠定了中国</a:t>
            </a:r>
            <a:r>
              <a:rPr lang="zh-CN" altLang="en-US" sz="2800" b="1">
                <a:solidFill>
                  <a:srgbClr val="FF0000"/>
                </a:solidFill>
              </a:rPr>
              <a:t>文明古国</a:t>
            </a:r>
            <a:r>
              <a:rPr lang="zh-CN" altLang="en-US" sz="2800" b="1"/>
              <a:t>的地位；</a:t>
            </a:r>
            <a:endParaRPr lang="zh-CN" altLang="en-US" sz="2800" b="1"/>
          </a:p>
        </p:txBody>
      </p:sp>
      <p:sp>
        <p:nvSpPr>
          <p:cNvPr id="7" name="文本框 6"/>
          <p:cNvSpPr txBox="1"/>
          <p:nvPr/>
        </p:nvSpPr>
        <p:spPr>
          <a:xfrm>
            <a:off x="1116330" y="3766185"/>
            <a:ext cx="5112385" cy="521970"/>
          </a:xfrm>
          <a:prstGeom prst="rect">
            <a:avLst/>
          </a:prstGeom>
          <a:noFill/>
        </p:spPr>
        <p:txBody>
          <a:bodyPr wrap="square" rtlCol="0">
            <a:spAutoFit/>
          </a:bodyPr>
          <a:p>
            <a:r>
              <a:rPr lang="zh-CN" altLang="en-US" sz="2800" b="1"/>
              <a:t>（</a:t>
            </a:r>
            <a:r>
              <a:rPr lang="en-US" altLang="zh-CN" sz="2800" b="1"/>
              <a:t>3</a:t>
            </a:r>
            <a:r>
              <a:rPr lang="zh-CN" altLang="en-US" sz="2800" b="1"/>
              <a:t>）带来</a:t>
            </a:r>
            <a:r>
              <a:rPr lang="zh-CN" altLang="en-US" sz="2800" b="1">
                <a:solidFill>
                  <a:srgbClr val="FF0000"/>
                </a:solidFill>
              </a:rPr>
              <a:t>民族自豪感</a:t>
            </a:r>
            <a:r>
              <a:rPr lang="zh-CN" altLang="en-US" sz="2800" b="1"/>
              <a:t>。</a:t>
            </a:r>
            <a:endParaRPr lang="zh-CN" altLang="en-US" sz="2800" b="1"/>
          </a:p>
        </p:txBody>
      </p:sp>
      <p:pic>
        <p:nvPicPr>
          <p:cNvPr id="1024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100695" y="2237105"/>
            <a:ext cx="3768725" cy="376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E:\PPT改稿\中国风\c435cec1e1340809329c78bb67e4dc0a8e9669b35248e-bNjTHP_fw658.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54407" y="756601"/>
            <a:ext cx="5334001" cy="5505450"/>
          </a:xfrm>
          <a:prstGeom prst="rect">
            <a:avLst/>
          </a:prstGeom>
          <a:noFill/>
          <a:extLst>
            <a:ext uri="{909E8E84-426E-40DD-AFC4-6F175D3DCCD1}">
              <a14:hiddenFill xmlns:a14="http://schemas.microsoft.com/office/drawing/2010/main">
                <a:solidFill>
                  <a:srgbClr val="FFFFFF"/>
                </a:solidFill>
              </a14:hiddenFill>
            </a:ext>
          </a:extLst>
        </p:spPr>
      </p:pic>
      <p:pic>
        <p:nvPicPr>
          <p:cNvPr id="30" name="图片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84" y="1838803"/>
            <a:ext cx="5339080" cy="3185942"/>
          </a:xfrm>
          <a:prstGeom prst="rect">
            <a:avLst/>
          </a:prstGeom>
          <a:effectLst>
            <a:outerShdw blurRad="50800" dist="38100" dir="2700000" algn="tl" rotWithShape="0">
              <a:prstClr val="black">
                <a:alpha val="40000"/>
              </a:prstClr>
            </a:outerShdw>
          </a:effectLst>
        </p:spPr>
      </p:pic>
      <p:sp>
        <p:nvSpPr>
          <p:cNvPr id="31" name="TextBox 30"/>
          <p:cNvSpPr txBox="1"/>
          <p:nvPr/>
        </p:nvSpPr>
        <p:spPr>
          <a:xfrm>
            <a:off x="4667720" y="1140160"/>
            <a:ext cx="2736647" cy="3154710"/>
          </a:xfrm>
          <a:prstGeom prst="rect">
            <a:avLst/>
          </a:prstGeom>
          <a:noFill/>
        </p:spPr>
        <p:txBody>
          <a:bodyPr wrap="none" rtlCol="0">
            <a:spAutoFit/>
          </a:bodyPr>
          <a:lstStyle/>
          <a:p>
            <a:r>
              <a:rPr lang="zh-CN" altLang="en-US" sz="19900" dirty="0">
                <a:solidFill>
                  <a:schemeClr val="bg2">
                    <a:lumMod val="25000"/>
                  </a:schemeClr>
                </a:solidFill>
                <a:latin typeface="隶书" panose="02010509060101010101" pitchFamily="49" charset="-122"/>
                <a:ea typeface="隶书" panose="02010509060101010101" pitchFamily="49" charset="-122"/>
              </a:rPr>
              <a:t>伍</a:t>
            </a:r>
            <a:endParaRPr lang="zh-CN" altLang="en-US" sz="19900" dirty="0">
              <a:solidFill>
                <a:schemeClr val="bg2">
                  <a:lumMod val="25000"/>
                </a:schemeClr>
              </a:solidFill>
              <a:latin typeface="隶书" panose="02010509060101010101" pitchFamily="49" charset="-122"/>
              <a:ea typeface="隶书" panose="02010509060101010101" pitchFamily="49" charset="-122"/>
            </a:endParaRPr>
          </a:p>
        </p:txBody>
      </p:sp>
      <p:sp>
        <p:nvSpPr>
          <p:cNvPr id="32" name="TextBox 31"/>
          <p:cNvSpPr txBox="1"/>
          <p:nvPr/>
        </p:nvSpPr>
        <p:spPr>
          <a:xfrm>
            <a:off x="4464939" y="4477450"/>
            <a:ext cx="3230880" cy="1014730"/>
          </a:xfrm>
          <a:prstGeom prst="rect">
            <a:avLst/>
          </a:prstGeom>
          <a:noFill/>
        </p:spPr>
        <p:txBody>
          <a:bodyPr wrap="none" rtlCol="0">
            <a:spAutoFit/>
          </a:bodyPr>
          <a:lstStyle/>
          <a:p>
            <a:pPr algn="ctr"/>
            <a:r>
              <a:rPr lang="zh-CN" altLang="en-US" sz="6000" dirty="0">
                <a:solidFill>
                  <a:schemeClr val="tx2">
                    <a:lumMod val="90000"/>
                    <a:lumOff val="10000"/>
                  </a:schemeClr>
                </a:solidFill>
                <a:latin typeface="隶书" panose="02010509060101010101" pitchFamily="49" charset="-122"/>
                <a:ea typeface="隶书" panose="02010509060101010101" pitchFamily="49" charset="-122"/>
              </a:rPr>
              <a:t>科学思想</a:t>
            </a:r>
            <a:endParaRPr lang="zh-CN" altLang="en-US" sz="6000" dirty="0">
              <a:solidFill>
                <a:schemeClr val="tx2">
                  <a:lumMod val="90000"/>
                  <a:lumOff val="10000"/>
                </a:schemeClr>
              </a:solidFill>
              <a:latin typeface="隶书" panose="02010509060101010101" pitchFamily="49" charset="-122"/>
              <a:ea typeface="隶书"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833374" y="1292279"/>
            <a:ext cx="9742733" cy="4851393"/>
            <a:chOff x="840168" y="2024621"/>
            <a:chExt cx="9078084" cy="3836006"/>
          </a:xfrm>
        </p:grpSpPr>
        <p:sp>
          <p:nvSpPr>
            <p:cNvPr id="2" name="Freeform 5"/>
            <p:cNvSpPr>
              <a:spLocks noEditPoints="1"/>
            </p:cNvSpPr>
            <p:nvPr/>
          </p:nvSpPr>
          <p:spPr bwMode="auto">
            <a:xfrm>
              <a:off x="2273044" y="2171505"/>
              <a:ext cx="6293987" cy="404625"/>
            </a:xfrm>
            <a:custGeom>
              <a:avLst/>
              <a:gdLst>
                <a:gd name="T0" fmla="*/ 1935 w 1993"/>
                <a:gd name="T1" fmla="*/ 45 h 189"/>
                <a:gd name="T2" fmla="*/ 1949 w 1993"/>
                <a:gd name="T3" fmla="*/ 132 h 189"/>
                <a:gd name="T4" fmla="*/ 1890 w 1993"/>
                <a:gd name="T5" fmla="*/ 154 h 189"/>
                <a:gd name="T6" fmla="*/ 146 w 1993"/>
                <a:gd name="T7" fmla="*/ 159 h 189"/>
                <a:gd name="T8" fmla="*/ 4 w 1993"/>
                <a:gd name="T9" fmla="*/ 12 h 189"/>
                <a:gd name="T10" fmla="*/ 181 w 1993"/>
                <a:gd name="T11" fmla="*/ 42 h 189"/>
                <a:gd name="T12" fmla="*/ 282 w 1993"/>
                <a:gd name="T13" fmla="*/ 77 h 189"/>
                <a:gd name="T14" fmla="*/ 143 w 1993"/>
                <a:gd name="T15" fmla="*/ 8 h 189"/>
                <a:gd name="T16" fmla="*/ 81 w 1993"/>
                <a:gd name="T17" fmla="*/ 65 h 189"/>
                <a:gd name="T18" fmla="*/ 449 w 1993"/>
                <a:gd name="T19" fmla="*/ 78 h 189"/>
                <a:gd name="T20" fmla="*/ 471 w 1993"/>
                <a:gd name="T21" fmla="*/ 9 h 189"/>
                <a:gd name="T22" fmla="*/ 732 w 1993"/>
                <a:gd name="T23" fmla="*/ 109 h 189"/>
                <a:gd name="T24" fmla="*/ 802 w 1993"/>
                <a:gd name="T25" fmla="*/ 9 h 189"/>
                <a:gd name="T26" fmla="*/ 669 w 1993"/>
                <a:gd name="T27" fmla="*/ 11 h 189"/>
                <a:gd name="T28" fmla="*/ 975 w 1993"/>
                <a:gd name="T29" fmla="*/ 86 h 189"/>
                <a:gd name="T30" fmla="*/ 869 w 1993"/>
                <a:gd name="T31" fmla="*/ 15 h 189"/>
                <a:gd name="T32" fmla="*/ 1088 w 1993"/>
                <a:gd name="T33" fmla="*/ 18 h 189"/>
                <a:gd name="T34" fmla="*/ 1143 w 1993"/>
                <a:gd name="T35" fmla="*/ 47 h 189"/>
                <a:gd name="T36" fmla="*/ 1272 w 1993"/>
                <a:gd name="T37" fmla="*/ 60 h 189"/>
                <a:gd name="T38" fmla="*/ 1076 w 1993"/>
                <a:gd name="T39" fmla="*/ 23 h 189"/>
                <a:gd name="T40" fmla="*/ 1321 w 1993"/>
                <a:gd name="T41" fmla="*/ 12 h 189"/>
                <a:gd name="T42" fmla="*/ 1642 w 1993"/>
                <a:gd name="T43" fmla="*/ 66 h 189"/>
                <a:gd name="T44" fmla="*/ 1352 w 1993"/>
                <a:gd name="T45" fmla="*/ 11 h 189"/>
                <a:gd name="T46" fmla="*/ 1517 w 1993"/>
                <a:gd name="T47" fmla="*/ 112 h 189"/>
                <a:gd name="T48" fmla="*/ 1498 w 1993"/>
                <a:gd name="T49" fmla="*/ 11 h 189"/>
                <a:gd name="T50" fmla="*/ 1910 w 1993"/>
                <a:gd name="T51" fmla="*/ 94 h 189"/>
                <a:gd name="T52" fmla="*/ 1864 w 1993"/>
                <a:gd name="T53" fmla="*/ 42 h 189"/>
                <a:gd name="T54" fmla="*/ 1165 w 1993"/>
                <a:gd name="T55" fmla="*/ 38 h 189"/>
                <a:gd name="T56" fmla="*/ 978 w 1993"/>
                <a:gd name="T57" fmla="*/ 51 h 189"/>
                <a:gd name="T58" fmla="*/ 998 w 1993"/>
                <a:gd name="T59" fmla="*/ 100 h 189"/>
                <a:gd name="T60" fmla="*/ 520 w 1993"/>
                <a:gd name="T61" fmla="*/ 160 h 189"/>
                <a:gd name="T62" fmla="*/ 757 w 1993"/>
                <a:gd name="T63" fmla="*/ 38 h 189"/>
                <a:gd name="T64" fmla="*/ 211 w 1993"/>
                <a:gd name="T65" fmla="*/ 44 h 189"/>
                <a:gd name="T66" fmla="*/ 1688 w 1993"/>
                <a:gd name="T67" fmla="*/ 65 h 189"/>
                <a:gd name="T68" fmla="*/ 1428 w 1993"/>
                <a:gd name="T69" fmla="*/ 132 h 189"/>
                <a:gd name="T70" fmla="*/ 1161 w 1993"/>
                <a:gd name="T71" fmla="*/ 51 h 189"/>
                <a:gd name="T72" fmla="*/ 32 w 1993"/>
                <a:gd name="T73" fmla="*/ 55 h 189"/>
                <a:gd name="T74" fmla="*/ 962 w 1993"/>
                <a:gd name="T75" fmla="*/ 80 h 189"/>
                <a:gd name="T76" fmla="*/ 360 w 1993"/>
                <a:gd name="T77" fmla="*/ 62 h 189"/>
                <a:gd name="T78" fmla="*/ 1133 w 1993"/>
                <a:gd name="T79" fmla="*/ 105 h 189"/>
                <a:gd name="T80" fmla="*/ 1712 w 1993"/>
                <a:gd name="T81" fmla="*/ 68 h 189"/>
                <a:gd name="T82" fmla="*/ 201 w 1993"/>
                <a:gd name="T83" fmla="*/ 123 h 189"/>
                <a:gd name="T84" fmla="*/ 1149 w 1993"/>
                <a:gd name="T85" fmla="*/ 120 h 189"/>
                <a:gd name="T86" fmla="*/ 1759 w 1993"/>
                <a:gd name="T87" fmla="*/ 85 h 189"/>
                <a:gd name="T88" fmla="*/ 847 w 1993"/>
                <a:gd name="T89" fmla="*/ 119 h 189"/>
                <a:gd name="T90" fmla="*/ 699 w 1993"/>
                <a:gd name="T91" fmla="*/ 86 h 189"/>
                <a:gd name="T92" fmla="*/ 1633 w 1993"/>
                <a:gd name="T93" fmla="*/ 96 h 189"/>
                <a:gd name="T94" fmla="*/ 1618 w 1993"/>
                <a:gd name="T95" fmla="*/ 132 h 189"/>
                <a:gd name="T96" fmla="*/ 1720 w 1993"/>
                <a:gd name="T97" fmla="*/ 92 h 189"/>
                <a:gd name="T98" fmla="*/ 235 w 1993"/>
                <a:gd name="T99" fmla="*/ 153 h 189"/>
                <a:gd name="T100" fmla="*/ 1231 w 1993"/>
                <a:gd name="T101" fmla="*/ 110 h 189"/>
                <a:gd name="T102" fmla="*/ 714 w 1993"/>
                <a:gd name="T103" fmla="*/ 114 h 189"/>
                <a:gd name="T104" fmla="*/ 1026 w 1993"/>
                <a:gd name="T105" fmla="*/ 107 h 189"/>
                <a:gd name="T106" fmla="*/ 368 w 1993"/>
                <a:gd name="T107" fmla="*/ 159 h 189"/>
                <a:gd name="T108" fmla="*/ 891 w 1993"/>
                <a:gd name="T109" fmla="*/ 117 h 189"/>
                <a:gd name="T110" fmla="*/ 284 w 1993"/>
                <a:gd name="T111" fmla="*/ 121 h 189"/>
                <a:gd name="T112" fmla="*/ 1109 w 1993"/>
                <a:gd name="T113" fmla="*/ 143 h 189"/>
                <a:gd name="T114" fmla="*/ 1419 w 1993"/>
                <a:gd name="T115" fmla="*/ 132 h 189"/>
                <a:gd name="T116" fmla="*/ 436 w 1993"/>
                <a:gd name="T117" fmla="*/ 144 h 189"/>
                <a:gd name="T118" fmla="*/ 1581 w 1993"/>
                <a:gd name="T119" fmla="*/ 158 h 189"/>
                <a:gd name="T120" fmla="*/ 597 w 1993"/>
                <a:gd name="T121" fmla="*/ 181 h 189"/>
                <a:gd name="T122" fmla="*/ 1484 w 1993"/>
                <a:gd name="T123" fmla="*/ 18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3" h="189">
                  <a:moveTo>
                    <a:pt x="295" y="2"/>
                  </a:moveTo>
                  <a:cubicBezTo>
                    <a:pt x="311" y="2"/>
                    <a:pt x="311" y="2"/>
                    <a:pt x="311" y="2"/>
                  </a:cubicBezTo>
                  <a:cubicBezTo>
                    <a:pt x="428" y="3"/>
                    <a:pt x="428" y="3"/>
                    <a:pt x="428" y="3"/>
                  </a:cubicBezTo>
                  <a:cubicBezTo>
                    <a:pt x="431" y="1"/>
                    <a:pt x="436" y="4"/>
                    <a:pt x="440" y="3"/>
                  </a:cubicBezTo>
                  <a:cubicBezTo>
                    <a:pt x="476" y="2"/>
                    <a:pt x="476" y="2"/>
                    <a:pt x="476" y="2"/>
                  </a:cubicBezTo>
                  <a:cubicBezTo>
                    <a:pt x="492" y="3"/>
                    <a:pt x="509" y="2"/>
                    <a:pt x="526" y="3"/>
                  </a:cubicBezTo>
                  <a:cubicBezTo>
                    <a:pt x="552" y="4"/>
                    <a:pt x="576" y="3"/>
                    <a:pt x="602" y="4"/>
                  </a:cubicBezTo>
                  <a:cubicBezTo>
                    <a:pt x="674" y="2"/>
                    <a:pt x="747" y="4"/>
                    <a:pt x="819" y="4"/>
                  </a:cubicBezTo>
                  <a:cubicBezTo>
                    <a:pt x="856" y="4"/>
                    <a:pt x="856" y="4"/>
                    <a:pt x="856" y="4"/>
                  </a:cubicBezTo>
                  <a:cubicBezTo>
                    <a:pt x="1029" y="4"/>
                    <a:pt x="1029" y="4"/>
                    <a:pt x="1029" y="4"/>
                  </a:cubicBezTo>
                  <a:cubicBezTo>
                    <a:pt x="1036" y="4"/>
                    <a:pt x="1036" y="4"/>
                    <a:pt x="1036" y="4"/>
                  </a:cubicBezTo>
                  <a:cubicBezTo>
                    <a:pt x="1056" y="5"/>
                    <a:pt x="1076" y="5"/>
                    <a:pt x="1094" y="5"/>
                  </a:cubicBezTo>
                  <a:cubicBezTo>
                    <a:pt x="1159" y="5"/>
                    <a:pt x="1222" y="4"/>
                    <a:pt x="1289" y="5"/>
                  </a:cubicBezTo>
                  <a:cubicBezTo>
                    <a:pt x="1430" y="6"/>
                    <a:pt x="1566" y="5"/>
                    <a:pt x="1710" y="6"/>
                  </a:cubicBezTo>
                  <a:cubicBezTo>
                    <a:pt x="1717" y="8"/>
                    <a:pt x="1726" y="4"/>
                    <a:pt x="1733" y="7"/>
                  </a:cubicBezTo>
                  <a:cubicBezTo>
                    <a:pt x="1759" y="5"/>
                    <a:pt x="1783" y="8"/>
                    <a:pt x="1808" y="6"/>
                  </a:cubicBezTo>
                  <a:cubicBezTo>
                    <a:pt x="1837" y="6"/>
                    <a:pt x="1869" y="6"/>
                    <a:pt x="1900" y="7"/>
                  </a:cubicBezTo>
                  <a:cubicBezTo>
                    <a:pt x="1928" y="6"/>
                    <a:pt x="1961" y="8"/>
                    <a:pt x="1989" y="7"/>
                  </a:cubicBezTo>
                  <a:cubicBezTo>
                    <a:pt x="1990" y="7"/>
                    <a:pt x="1991" y="8"/>
                    <a:pt x="1992" y="9"/>
                  </a:cubicBezTo>
                  <a:cubicBezTo>
                    <a:pt x="1992" y="11"/>
                    <a:pt x="1990" y="12"/>
                    <a:pt x="1989" y="12"/>
                  </a:cubicBezTo>
                  <a:cubicBezTo>
                    <a:pt x="1975" y="13"/>
                    <a:pt x="1975" y="13"/>
                    <a:pt x="1975" y="13"/>
                  </a:cubicBezTo>
                  <a:cubicBezTo>
                    <a:pt x="1975" y="21"/>
                    <a:pt x="1966" y="21"/>
                    <a:pt x="1962" y="26"/>
                  </a:cubicBezTo>
                  <a:cubicBezTo>
                    <a:pt x="1955" y="34"/>
                    <a:pt x="1944" y="40"/>
                    <a:pt x="1935" y="45"/>
                  </a:cubicBezTo>
                  <a:cubicBezTo>
                    <a:pt x="1936" y="50"/>
                    <a:pt x="1941" y="53"/>
                    <a:pt x="1945" y="57"/>
                  </a:cubicBezTo>
                  <a:cubicBezTo>
                    <a:pt x="1948" y="54"/>
                    <a:pt x="1951" y="52"/>
                    <a:pt x="1955" y="52"/>
                  </a:cubicBezTo>
                  <a:cubicBezTo>
                    <a:pt x="1963" y="46"/>
                    <a:pt x="1972" y="41"/>
                    <a:pt x="1979" y="34"/>
                  </a:cubicBezTo>
                  <a:cubicBezTo>
                    <a:pt x="1983" y="30"/>
                    <a:pt x="1985" y="22"/>
                    <a:pt x="1991" y="22"/>
                  </a:cubicBezTo>
                  <a:cubicBezTo>
                    <a:pt x="1991" y="29"/>
                    <a:pt x="1985" y="34"/>
                    <a:pt x="1980" y="38"/>
                  </a:cubicBezTo>
                  <a:cubicBezTo>
                    <a:pt x="1970" y="47"/>
                    <a:pt x="1960" y="56"/>
                    <a:pt x="1948" y="60"/>
                  </a:cubicBezTo>
                  <a:cubicBezTo>
                    <a:pt x="1947" y="61"/>
                    <a:pt x="1947" y="61"/>
                    <a:pt x="1947" y="61"/>
                  </a:cubicBezTo>
                  <a:cubicBezTo>
                    <a:pt x="1950" y="64"/>
                    <a:pt x="1947" y="74"/>
                    <a:pt x="1954" y="72"/>
                  </a:cubicBezTo>
                  <a:cubicBezTo>
                    <a:pt x="1968" y="66"/>
                    <a:pt x="1978" y="56"/>
                    <a:pt x="1989" y="45"/>
                  </a:cubicBezTo>
                  <a:cubicBezTo>
                    <a:pt x="1991" y="45"/>
                    <a:pt x="1993" y="45"/>
                    <a:pt x="1993" y="47"/>
                  </a:cubicBezTo>
                  <a:cubicBezTo>
                    <a:pt x="1983" y="58"/>
                    <a:pt x="1971" y="70"/>
                    <a:pt x="1956" y="75"/>
                  </a:cubicBezTo>
                  <a:cubicBezTo>
                    <a:pt x="1955" y="78"/>
                    <a:pt x="1951" y="76"/>
                    <a:pt x="1950" y="79"/>
                  </a:cubicBezTo>
                  <a:cubicBezTo>
                    <a:pt x="1951" y="81"/>
                    <a:pt x="1950" y="85"/>
                    <a:pt x="1953" y="86"/>
                  </a:cubicBezTo>
                  <a:cubicBezTo>
                    <a:pt x="1966" y="83"/>
                    <a:pt x="1977" y="75"/>
                    <a:pt x="1988" y="68"/>
                  </a:cubicBezTo>
                  <a:cubicBezTo>
                    <a:pt x="1989" y="68"/>
                    <a:pt x="1991" y="69"/>
                    <a:pt x="1991" y="70"/>
                  </a:cubicBezTo>
                  <a:cubicBezTo>
                    <a:pt x="1980" y="81"/>
                    <a:pt x="1965" y="86"/>
                    <a:pt x="1951" y="91"/>
                  </a:cubicBezTo>
                  <a:cubicBezTo>
                    <a:pt x="1950" y="95"/>
                    <a:pt x="1949" y="100"/>
                    <a:pt x="1948" y="105"/>
                  </a:cubicBezTo>
                  <a:cubicBezTo>
                    <a:pt x="1952" y="108"/>
                    <a:pt x="1954" y="103"/>
                    <a:pt x="1957" y="103"/>
                  </a:cubicBezTo>
                  <a:cubicBezTo>
                    <a:pt x="1967" y="101"/>
                    <a:pt x="1976" y="95"/>
                    <a:pt x="1985" y="89"/>
                  </a:cubicBezTo>
                  <a:cubicBezTo>
                    <a:pt x="1987" y="89"/>
                    <a:pt x="1988" y="91"/>
                    <a:pt x="1988" y="93"/>
                  </a:cubicBezTo>
                  <a:cubicBezTo>
                    <a:pt x="1977" y="99"/>
                    <a:pt x="1966" y="107"/>
                    <a:pt x="1954" y="109"/>
                  </a:cubicBezTo>
                  <a:cubicBezTo>
                    <a:pt x="1947" y="109"/>
                    <a:pt x="1944" y="115"/>
                    <a:pt x="1944" y="121"/>
                  </a:cubicBezTo>
                  <a:cubicBezTo>
                    <a:pt x="1944" y="125"/>
                    <a:pt x="1945" y="130"/>
                    <a:pt x="1949" y="132"/>
                  </a:cubicBezTo>
                  <a:cubicBezTo>
                    <a:pt x="1961" y="135"/>
                    <a:pt x="1971" y="134"/>
                    <a:pt x="1982" y="130"/>
                  </a:cubicBezTo>
                  <a:cubicBezTo>
                    <a:pt x="1984" y="131"/>
                    <a:pt x="1985" y="130"/>
                    <a:pt x="1986" y="132"/>
                  </a:cubicBezTo>
                  <a:cubicBezTo>
                    <a:pt x="1985" y="138"/>
                    <a:pt x="1978" y="136"/>
                    <a:pt x="1975" y="139"/>
                  </a:cubicBezTo>
                  <a:cubicBezTo>
                    <a:pt x="1964" y="140"/>
                    <a:pt x="1952" y="143"/>
                    <a:pt x="1943" y="136"/>
                  </a:cubicBezTo>
                  <a:cubicBezTo>
                    <a:pt x="1931" y="124"/>
                    <a:pt x="1943" y="109"/>
                    <a:pt x="1945" y="95"/>
                  </a:cubicBezTo>
                  <a:cubicBezTo>
                    <a:pt x="1944" y="82"/>
                    <a:pt x="1947" y="66"/>
                    <a:pt x="1935" y="57"/>
                  </a:cubicBezTo>
                  <a:cubicBezTo>
                    <a:pt x="1926" y="47"/>
                    <a:pt x="1914" y="44"/>
                    <a:pt x="1902" y="40"/>
                  </a:cubicBezTo>
                  <a:cubicBezTo>
                    <a:pt x="1895" y="40"/>
                    <a:pt x="1886" y="39"/>
                    <a:pt x="1880" y="43"/>
                  </a:cubicBezTo>
                  <a:cubicBezTo>
                    <a:pt x="1870" y="44"/>
                    <a:pt x="1863" y="53"/>
                    <a:pt x="1858" y="61"/>
                  </a:cubicBezTo>
                  <a:cubicBezTo>
                    <a:pt x="1857" y="68"/>
                    <a:pt x="1855" y="77"/>
                    <a:pt x="1860" y="83"/>
                  </a:cubicBezTo>
                  <a:cubicBezTo>
                    <a:pt x="1863" y="87"/>
                    <a:pt x="1869" y="88"/>
                    <a:pt x="1874" y="88"/>
                  </a:cubicBezTo>
                  <a:cubicBezTo>
                    <a:pt x="1885" y="87"/>
                    <a:pt x="1891" y="76"/>
                    <a:pt x="1896" y="67"/>
                  </a:cubicBezTo>
                  <a:cubicBezTo>
                    <a:pt x="1903" y="66"/>
                    <a:pt x="1911" y="67"/>
                    <a:pt x="1916" y="73"/>
                  </a:cubicBezTo>
                  <a:cubicBezTo>
                    <a:pt x="1921" y="77"/>
                    <a:pt x="1922" y="83"/>
                    <a:pt x="1922" y="89"/>
                  </a:cubicBezTo>
                  <a:cubicBezTo>
                    <a:pt x="1924" y="92"/>
                    <a:pt x="1924" y="92"/>
                    <a:pt x="1924" y="92"/>
                  </a:cubicBezTo>
                  <a:cubicBezTo>
                    <a:pt x="1917" y="95"/>
                    <a:pt x="1916" y="105"/>
                    <a:pt x="1908" y="106"/>
                  </a:cubicBezTo>
                  <a:cubicBezTo>
                    <a:pt x="1900" y="108"/>
                    <a:pt x="1892" y="113"/>
                    <a:pt x="1884" y="108"/>
                  </a:cubicBezTo>
                  <a:cubicBezTo>
                    <a:pt x="1871" y="105"/>
                    <a:pt x="1853" y="100"/>
                    <a:pt x="1842" y="111"/>
                  </a:cubicBezTo>
                  <a:cubicBezTo>
                    <a:pt x="1838" y="116"/>
                    <a:pt x="1837" y="123"/>
                    <a:pt x="1837" y="129"/>
                  </a:cubicBezTo>
                  <a:cubicBezTo>
                    <a:pt x="1840" y="135"/>
                    <a:pt x="1840" y="140"/>
                    <a:pt x="1844" y="144"/>
                  </a:cubicBezTo>
                  <a:cubicBezTo>
                    <a:pt x="1850" y="144"/>
                    <a:pt x="1850" y="136"/>
                    <a:pt x="1855" y="133"/>
                  </a:cubicBezTo>
                  <a:cubicBezTo>
                    <a:pt x="1861" y="128"/>
                    <a:pt x="1871" y="126"/>
                    <a:pt x="1879" y="131"/>
                  </a:cubicBezTo>
                  <a:cubicBezTo>
                    <a:pt x="1886" y="136"/>
                    <a:pt x="1892" y="144"/>
                    <a:pt x="1890" y="154"/>
                  </a:cubicBezTo>
                  <a:cubicBezTo>
                    <a:pt x="1890" y="155"/>
                    <a:pt x="1888" y="157"/>
                    <a:pt x="1889" y="158"/>
                  </a:cubicBezTo>
                  <a:cubicBezTo>
                    <a:pt x="1984" y="160"/>
                    <a:pt x="1984" y="160"/>
                    <a:pt x="1984" y="160"/>
                  </a:cubicBezTo>
                  <a:cubicBezTo>
                    <a:pt x="1985" y="160"/>
                    <a:pt x="1986" y="161"/>
                    <a:pt x="1986" y="161"/>
                  </a:cubicBezTo>
                  <a:cubicBezTo>
                    <a:pt x="1984" y="163"/>
                    <a:pt x="1984" y="163"/>
                    <a:pt x="1984" y="163"/>
                  </a:cubicBezTo>
                  <a:cubicBezTo>
                    <a:pt x="1831" y="164"/>
                    <a:pt x="1831" y="164"/>
                    <a:pt x="1831" y="164"/>
                  </a:cubicBezTo>
                  <a:cubicBezTo>
                    <a:pt x="1813" y="165"/>
                    <a:pt x="1794" y="162"/>
                    <a:pt x="1775" y="164"/>
                  </a:cubicBezTo>
                  <a:cubicBezTo>
                    <a:pt x="1481" y="164"/>
                    <a:pt x="1481" y="164"/>
                    <a:pt x="1481" y="164"/>
                  </a:cubicBezTo>
                  <a:cubicBezTo>
                    <a:pt x="1463" y="164"/>
                    <a:pt x="1463" y="164"/>
                    <a:pt x="1463" y="164"/>
                  </a:cubicBezTo>
                  <a:cubicBezTo>
                    <a:pt x="1330" y="164"/>
                    <a:pt x="1330" y="164"/>
                    <a:pt x="1330" y="164"/>
                  </a:cubicBezTo>
                  <a:cubicBezTo>
                    <a:pt x="1304" y="163"/>
                    <a:pt x="1282" y="165"/>
                    <a:pt x="1255" y="164"/>
                  </a:cubicBezTo>
                  <a:cubicBezTo>
                    <a:pt x="1206" y="163"/>
                    <a:pt x="1206" y="163"/>
                    <a:pt x="1206" y="163"/>
                  </a:cubicBezTo>
                  <a:cubicBezTo>
                    <a:pt x="907" y="164"/>
                    <a:pt x="907" y="164"/>
                    <a:pt x="907" y="164"/>
                  </a:cubicBezTo>
                  <a:cubicBezTo>
                    <a:pt x="862" y="164"/>
                    <a:pt x="818" y="164"/>
                    <a:pt x="772" y="164"/>
                  </a:cubicBezTo>
                  <a:cubicBezTo>
                    <a:pt x="669" y="164"/>
                    <a:pt x="669" y="164"/>
                    <a:pt x="669" y="164"/>
                  </a:cubicBezTo>
                  <a:cubicBezTo>
                    <a:pt x="545" y="164"/>
                    <a:pt x="545" y="164"/>
                    <a:pt x="545" y="164"/>
                  </a:cubicBezTo>
                  <a:cubicBezTo>
                    <a:pt x="480" y="164"/>
                    <a:pt x="414" y="164"/>
                    <a:pt x="349" y="164"/>
                  </a:cubicBezTo>
                  <a:cubicBezTo>
                    <a:pt x="342" y="164"/>
                    <a:pt x="333" y="164"/>
                    <a:pt x="325" y="164"/>
                  </a:cubicBezTo>
                  <a:cubicBezTo>
                    <a:pt x="206" y="164"/>
                    <a:pt x="206" y="164"/>
                    <a:pt x="206" y="164"/>
                  </a:cubicBezTo>
                  <a:cubicBezTo>
                    <a:pt x="168" y="164"/>
                    <a:pt x="168" y="164"/>
                    <a:pt x="168" y="164"/>
                  </a:cubicBezTo>
                  <a:cubicBezTo>
                    <a:pt x="113" y="164"/>
                    <a:pt x="57" y="164"/>
                    <a:pt x="3" y="164"/>
                  </a:cubicBezTo>
                  <a:cubicBezTo>
                    <a:pt x="3" y="162"/>
                    <a:pt x="3" y="160"/>
                    <a:pt x="5" y="160"/>
                  </a:cubicBezTo>
                  <a:cubicBezTo>
                    <a:pt x="39" y="160"/>
                    <a:pt x="73" y="160"/>
                    <a:pt x="107" y="159"/>
                  </a:cubicBezTo>
                  <a:cubicBezTo>
                    <a:pt x="120" y="160"/>
                    <a:pt x="133" y="160"/>
                    <a:pt x="146" y="159"/>
                  </a:cubicBezTo>
                  <a:cubicBezTo>
                    <a:pt x="146" y="155"/>
                    <a:pt x="151" y="154"/>
                    <a:pt x="152" y="151"/>
                  </a:cubicBezTo>
                  <a:cubicBezTo>
                    <a:pt x="163" y="137"/>
                    <a:pt x="164" y="117"/>
                    <a:pt x="158" y="101"/>
                  </a:cubicBezTo>
                  <a:cubicBezTo>
                    <a:pt x="151" y="88"/>
                    <a:pt x="139" y="74"/>
                    <a:pt x="123" y="74"/>
                  </a:cubicBezTo>
                  <a:cubicBezTo>
                    <a:pt x="116" y="72"/>
                    <a:pt x="111" y="75"/>
                    <a:pt x="105" y="79"/>
                  </a:cubicBezTo>
                  <a:cubicBezTo>
                    <a:pt x="100" y="84"/>
                    <a:pt x="99" y="92"/>
                    <a:pt x="99" y="98"/>
                  </a:cubicBezTo>
                  <a:cubicBezTo>
                    <a:pt x="103" y="108"/>
                    <a:pt x="115" y="100"/>
                    <a:pt x="122" y="105"/>
                  </a:cubicBezTo>
                  <a:cubicBezTo>
                    <a:pt x="121" y="109"/>
                    <a:pt x="121" y="109"/>
                    <a:pt x="121" y="109"/>
                  </a:cubicBezTo>
                  <a:cubicBezTo>
                    <a:pt x="111" y="121"/>
                    <a:pt x="97" y="133"/>
                    <a:pt x="79" y="130"/>
                  </a:cubicBezTo>
                  <a:cubicBezTo>
                    <a:pt x="75" y="129"/>
                    <a:pt x="70" y="128"/>
                    <a:pt x="68" y="123"/>
                  </a:cubicBezTo>
                  <a:cubicBezTo>
                    <a:pt x="61" y="109"/>
                    <a:pt x="72" y="97"/>
                    <a:pt x="74" y="84"/>
                  </a:cubicBezTo>
                  <a:cubicBezTo>
                    <a:pt x="77" y="68"/>
                    <a:pt x="69" y="52"/>
                    <a:pt x="59" y="40"/>
                  </a:cubicBezTo>
                  <a:cubicBezTo>
                    <a:pt x="51" y="31"/>
                    <a:pt x="36" y="30"/>
                    <a:pt x="25" y="34"/>
                  </a:cubicBezTo>
                  <a:cubicBezTo>
                    <a:pt x="17" y="38"/>
                    <a:pt x="7" y="44"/>
                    <a:pt x="4" y="54"/>
                  </a:cubicBezTo>
                  <a:cubicBezTo>
                    <a:pt x="4" y="37"/>
                    <a:pt x="4" y="37"/>
                    <a:pt x="4" y="37"/>
                  </a:cubicBezTo>
                  <a:cubicBezTo>
                    <a:pt x="7" y="37"/>
                    <a:pt x="10" y="36"/>
                    <a:pt x="11" y="34"/>
                  </a:cubicBezTo>
                  <a:cubicBezTo>
                    <a:pt x="11" y="30"/>
                    <a:pt x="7" y="31"/>
                    <a:pt x="5" y="30"/>
                  </a:cubicBezTo>
                  <a:cubicBezTo>
                    <a:pt x="4" y="28"/>
                    <a:pt x="4" y="26"/>
                    <a:pt x="4" y="24"/>
                  </a:cubicBezTo>
                  <a:cubicBezTo>
                    <a:pt x="15" y="30"/>
                    <a:pt x="28" y="25"/>
                    <a:pt x="40" y="25"/>
                  </a:cubicBezTo>
                  <a:cubicBezTo>
                    <a:pt x="48" y="27"/>
                    <a:pt x="57" y="22"/>
                    <a:pt x="65" y="18"/>
                  </a:cubicBezTo>
                  <a:cubicBezTo>
                    <a:pt x="67" y="14"/>
                    <a:pt x="73" y="13"/>
                    <a:pt x="73" y="8"/>
                  </a:cubicBezTo>
                  <a:cubicBezTo>
                    <a:pt x="68" y="6"/>
                    <a:pt x="63" y="7"/>
                    <a:pt x="58" y="8"/>
                  </a:cubicBezTo>
                  <a:cubicBezTo>
                    <a:pt x="44" y="22"/>
                    <a:pt x="23" y="20"/>
                    <a:pt x="5" y="19"/>
                  </a:cubicBezTo>
                  <a:cubicBezTo>
                    <a:pt x="3" y="17"/>
                    <a:pt x="5" y="15"/>
                    <a:pt x="4" y="12"/>
                  </a:cubicBezTo>
                  <a:cubicBezTo>
                    <a:pt x="19" y="17"/>
                    <a:pt x="35" y="18"/>
                    <a:pt x="47" y="8"/>
                  </a:cubicBezTo>
                  <a:cubicBezTo>
                    <a:pt x="47" y="6"/>
                    <a:pt x="43" y="7"/>
                    <a:pt x="40" y="7"/>
                  </a:cubicBezTo>
                  <a:cubicBezTo>
                    <a:pt x="28" y="5"/>
                    <a:pt x="16" y="7"/>
                    <a:pt x="5" y="7"/>
                  </a:cubicBezTo>
                  <a:cubicBezTo>
                    <a:pt x="4" y="6"/>
                    <a:pt x="4" y="3"/>
                    <a:pt x="5" y="2"/>
                  </a:cubicBezTo>
                  <a:cubicBezTo>
                    <a:pt x="67" y="2"/>
                    <a:pt x="67" y="2"/>
                    <a:pt x="67" y="2"/>
                  </a:cubicBezTo>
                  <a:cubicBezTo>
                    <a:pt x="68" y="4"/>
                    <a:pt x="68" y="4"/>
                    <a:pt x="68" y="4"/>
                  </a:cubicBezTo>
                  <a:cubicBezTo>
                    <a:pt x="72" y="0"/>
                    <a:pt x="80" y="2"/>
                    <a:pt x="86" y="2"/>
                  </a:cubicBezTo>
                  <a:cubicBezTo>
                    <a:pt x="155" y="0"/>
                    <a:pt x="225" y="3"/>
                    <a:pt x="295" y="2"/>
                  </a:cubicBezTo>
                  <a:close/>
                  <a:moveTo>
                    <a:pt x="119" y="8"/>
                  </a:moveTo>
                  <a:cubicBezTo>
                    <a:pt x="115" y="7"/>
                    <a:pt x="111" y="7"/>
                    <a:pt x="106" y="8"/>
                  </a:cubicBezTo>
                  <a:cubicBezTo>
                    <a:pt x="96" y="20"/>
                    <a:pt x="82" y="33"/>
                    <a:pt x="67" y="39"/>
                  </a:cubicBezTo>
                  <a:cubicBezTo>
                    <a:pt x="69" y="42"/>
                    <a:pt x="70" y="46"/>
                    <a:pt x="74" y="47"/>
                  </a:cubicBezTo>
                  <a:cubicBezTo>
                    <a:pt x="84" y="43"/>
                    <a:pt x="92" y="35"/>
                    <a:pt x="101" y="29"/>
                  </a:cubicBezTo>
                  <a:cubicBezTo>
                    <a:pt x="109" y="23"/>
                    <a:pt x="115" y="16"/>
                    <a:pt x="119" y="8"/>
                  </a:cubicBezTo>
                  <a:close/>
                  <a:moveTo>
                    <a:pt x="334" y="8"/>
                  </a:moveTo>
                  <a:cubicBezTo>
                    <a:pt x="312" y="7"/>
                    <a:pt x="291" y="9"/>
                    <a:pt x="271" y="7"/>
                  </a:cubicBezTo>
                  <a:cubicBezTo>
                    <a:pt x="250" y="8"/>
                    <a:pt x="230" y="7"/>
                    <a:pt x="209" y="7"/>
                  </a:cubicBezTo>
                  <a:cubicBezTo>
                    <a:pt x="206" y="8"/>
                    <a:pt x="206" y="8"/>
                    <a:pt x="206" y="8"/>
                  </a:cubicBezTo>
                  <a:cubicBezTo>
                    <a:pt x="210" y="16"/>
                    <a:pt x="221" y="17"/>
                    <a:pt x="225" y="26"/>
                  </a:cubicBezTo>
                  <a:cubicBezTo>
                    <a:pt x="228" y="32"/>
                    <a:pt x="226" y="37"/>
                    <a:pt x="224" y="43"/>
                  </a:cubicBezTo>
                  <a:cubicBezTo>
                    <a:pt x="217" y="51"/>
                    <a:pt x="209" y="64"/>
                    <a:pt x="196" y="62"/>
                  </a:cubicBezTo>
                  <a:cubicBezTo>
                    <a:pt x="183" y="61"/>
                    <a:pt x="196" y="51"/>
                    <a:pt x="192" y="45"/>
                  </a:cubicBezTo>
                  <a:cubicBezTo>
                    <a:pt x="190" y="41"/>
                    <a:pt x="185" y="43"/>
                    <a:pt x="181" y="42"/>
                  </a:cubicBezTo>
                  <a:cubicBezTo>
                    <a:pt x="177" y="44"/>
                    <a:pt x="172" y="47"/>
                    <a:pt x="170" y="52"/>
                  </a:cubicBezTo>
                  <a:cubicBezTo>
                    <a:pt x="169" y="61"/>
                    <a:pt x="170" y="71"/>
                    <a:pt x="176" y="79"/>
                  </a:cubicBezTo>
                  <a:cubicBezTo>
                    <a:pt x="179" y="82"/>
                    <a:pt x="184" y="81"/>
                    <a:pt x="188" y="82"/>
                  </a:cubicBezTo>
                  <a:cubicBezTo>
                    <a:pt x="194" y="83"/>
                    <a:pt x="200" y="82"/>
                    <a:pt x="205" y="79"/>
                  </a:cubicBezTo>
                  <a:cubicBezTo>
                    <a:pt x="215" y="72"/>
                    <a:pt x="224" y="64"/>
                    <a:pt x="235" y="62"/>
                  </a:cubicBezTo>
                  <a:cubicBezTo>
                    <a:pt x="244" y="61"/>
                    <a:pt x="251" y="66"/>
                    <a:pt x="256" y="72"/>
                  </a:cubicBezTo>
                  <a:cubicBezTo>
                    <a:pt x="255" y="74"/>
                    <a:pt x="259" y="76"/>
                    <a:pt x="256" y="77"/>
                  </a:cubicBezTo>
                  <a:cubicBezTo>
                    <a:pt x="258" y="83"/>
                    <a:pt x="258" y="83"/>
                    <a:pt x="258" y="83"/>
                  </a:cubicBezTo>
                  <a:cubicBezTo>
                    <a:pt x="260" y="91"/>
                    <a:pt x="257" y="99"/>
                    <a:pt x="254" y="106"/>
                  </a:cubicBezTo>
                  <a:cubicBezTo>
                    <a:pt x="251" y="113"/>
                    <a:pt x="245" y="115"/>
                    <a:pt x="239" y="118"/>
                  </a:cubicBezTo>
                  <a:cubicBezTo>
                    <a:pt x="236" y="120"/>
                    <a:pt x="232" y="118"/>
                    <a:pt x="230" y="116"/>
                  </a:cubicBezTo>
                  <a:cubicBezTo>
                    <a:pt x="228" y="113"/>
                    <a:pt x="232" y="111"/>
                    <a:pt x="234" y="109"/>
                  </a:cubicBezTo>
                  <a:cubicBezTo>
                    <a:pt x="236" y="101"/>
                    <a:pt x="235" y="94"/>
                    <a:pt x="229" y="89"/>
                  </a:cubicBezTo>
                  <a:cubicBezTo>
                    <a:pt x="224" y="87"/>
                    <a:pt x="221" y="91"/>
                    <a:pt x="217" y="93"/>
                  </a:cubicBezTo>
                  <a:cubicBezTo>
                    <a:pt x="210" y="100"/>
                    <a:pt x="207" y="112"/>
                    <a:pt x="210" y="123"/>
                  </a:cubicBezTo>
                  <a:cubicBezTo>
                    <a:pt x="214" y="130"/>
                    <a:pt x="217" y="138"/>
                    <a:pt x="224" y="143"/>
                  </a:cubicBezTo>
                  <a:cubicBezTo>
                    <a:pt x="238" y="146"/>
                    <a:pt x="238" y="146"/>
                    <a:pt x="238" y="146"/>
                  </a:cubicBezTo>
                  <a:cubicBezTo>
                    <a:pt x="242" y="145"/>
                    <a:pt x="246" y="143"/>
                    <a:pt x="251" y="143"/>
                  </a:cubicBezTo>
                  <a:cubicBezTo>
                    <a:pt x="261" y="141"/>
                    <a:pt x="269" y="134"/>
                    <a:pt x="275" y="127"/>
                  </a:cubicBezTo>
                  <a:cubicBezTo>
                    <a:pt x="278" y="126"/>
                    <a:pt x="280" y="125"/>
                    <a:pt x="282" y="122"/>
                  </a:cubicBezTo>
                  <a:cubicBezTo>
                    <a:pt x="280" y="119"/>
                    <a:pt x="284" y="116"/>
                    <a:pt x="284" y="113"/>
                  </a:cubicBezTo>
                  <a:cubicBezTo>
                    <a:pt x="289" y="108"/>
                    <a:pt x="287" y="100"/>
                    <a:pt x="288" y="93"/>
                  </a:cubicBezTo>
                  <a:cubicBezTo>
                    <a:pt x="284" y="89"/>
                    <a:pt x="285" y="82"/>
                    <a:pt x="282" y="77"/>
                  </a:cubicBezTo>
                  <a:cubicBezTo>
                    <a:pt x="278" y="67"/>
                    <a:pt x="262" y="63"/>
                    <a:pt x="266" y="50"/>
                  </a:cubicBezTo>
                  <a:cubicBezTo>
                    <a:pt x="270" y="40"/>
                    <a:pt x="280" y="32"/>
                    <a:pt x="290" y="29"/>
                  </a:cubicBezTo>
                  <a:cubicBezTo>
                    <a:pt x="298" y="28"/>
                    <a:pt x="306" y="27"/>
                    <a:pt x="314" y="27"/>
                  </a:cubicBezTo>
                  <a:cubicBezTo>
                    <a:pt x="322" y="28"/>
                    <a:pt x="331" y="34"/>
                    <a:pt x="332" y="43"/>
                  </a:cubicBezTo>
                  <a:cubicBezTo>
                    <a:pt x="328" y="51"/>
                    <a:pt x="328" y="51"/>
                    <a:pt x="328" y="51"/>
                  </a:cubicBezTo>
                  <a:cubicBezTo>
                    <a:pt x="323" y="51"/>
                    <a:pt x="320" y="55"/>
                    <a:pt x="317" y="57"/>
                  </a:cubicBezTo>
                  <a:cubicBezTo>
                    <a:pt x="313" y="62"/>
                    <a:pt x="310" y="68"/>
                    <a:pt x="313" y="74"/>
                  </a:cubicBezTo>
                  <a:cubicBezTo>
                    <a:pt x="314" y="77"/>
                    <a:pt x="311" y="81"/>
                    <a:pt x="315" y="83"/>
                  </a:cubicBezTo>
                  <a:cubicBezTo>
                    <a:pt x="319" y="88"/>
                    <a:pt x="325" y="83"/>
                    <a:pt x="329" y="83"/>
                  </a:cubicBezTo>
                  <a:cubicBezTo>
                    <a:pt x="344" y="75"/>
                    <a:pt x="353" y="59"/>
                    <a:pt x="355" y="42"/>
                  </a:cubicBezTo>
                  <a:cubicBezTo>
                    <a:pt x="356" y="33"/>
                    <a:pt x="355" y="21"/>
                    <a:pt x="345" y="16"/>
                  </a:cubicBezTo>
                  <a:cubicBezTo>
                    <a:pt x="340" y="14"/>
                    <a:pt x="335" y="13"/>
                    <a:pt x="334" y="8"/>
                  </a:cubicBezTo>
                  <a:close/>
                  <a:moveTo>
                    <a:pt x="96" y="8"/>
                  </a:moveTo>
                  <a:cubicBezTo>
                    <a:pt x="93" y="6"/>
                    <a:pt x="87" y="8"/>
                    <a:pt x="84" y="8"/>
                  </a:cubicBezTo>
                  <a:cubicBezTo>
                    <a:pt x="72" y="18"/>
                    <a:pt x="72" y="18"/>
                    <a:pt x="72" y="18"/>
                  </a:cubicBezTo>
                  <a:cubicBezTo>
                    <a:pt x="68" y="24"/>
                    <a:pt x="60" y="24"/>
                    <a:pt x="58" y="30"/>
                  </a:cubicBezTo>
                  <a:cubicBezTo>
                    <a:pt x="60" y="32"/>
                    <a:pt x="62" y="34"/>
                    <a:pt x="65" y="36"/>
                  </a:cubicBezTo>
                  <a:cubicBezTo>
                    <a:pt x="68" y="33"/>
                    <a:pt x="68" y="33"/>
                    <a:pt x="68" y="33"/>
                  </a:cubicBezTo>
                  <a:cubicBezTo>
                    <a:pt x="77" y="29"/>
                    <a:pt x="85" y="21"/>
                    <a:pt x="93" y="15"/>
                  </a:cubicBezTo>
                  <a:cubicBezTo>
                    <a:pt x="94" y="13"/>
                    <a:pt x="96" y="11"/>
                    <a:pt x="96" y="8"/>
                  </a:cubicBezTo>
                  <a:close/>
                  <a:moveTo>
                    <a:pt x="171" y="13"/>
                  </a:moveTo>
                  <a:cubicBezTo>
                    <a:pt x="172" y="8"/>
                    <a:pt x="172" y="8"/>
                    <a:pt x="172" y="8"/>
                  </a:cubicBezTo>
                  <a:cubicBezTo>
                    <a:pt x="164" y="8"/>
                    <a:pt x="152" y="7"/>
                    <a:pt x="143" y="8"/>
                  </a:cubicBezTo>
                  <a:cubicBezTo>
                    <a:pt x="142" y="16"/>
                    <a:pt x="139" y="22"/>
                    <a:pt x="135" y="28"/>
                  </a:cubicBezTo>
                  <a:cubicBezTo>
                    <a:pt x="123" y="44"/>
                    <a:pt x="106" y="61"/>
                    <a:pt x="89" y="69"/>
                  </a:cubicBezTo>
                  <a:cubicBezTo>
                    <a:pt x="86" y="71"/>
                    <a:pt x="83" y="69"/>
                    <a:pt x="81" y="73"/>
                  </a:cubicBezTo>
                  <a:cubicBezTo>
                    <a:pt x="82" y="79"/>
                    <a:pt x="80" y="86"/>
                    <a:pt x="81" y="92"/>
                  </a:cubicBezTo>
                  <a:cubicBezTo>
                    <a:pt x="94" y="93"/>
                    <a:pt x="92" y="78"/>
                    <a:pt x="102" y="73"/>
                  </a:cubicBezTo>
                  <a:cubicBezTo>
                    <a:pt x="111" y="67"/>
                    <a:pt x="122" y="65"/>
                    <a:pt x="132" y="67"/>
                  </a:cubicBezTo>
                  <a:cubicBezTo>
                    <a:pt x="153" y="55"/>
                    <a:pt x="159" y="32"/>
                    <a:pt x="171" y="13"/>
                  </a:cubicBezTo>
                  <a:close/>
                  <a:moveTo>
                    <a:pt x="193" y="8"/>
                  </a:moveTo>
                  <a:cubicBezTo>
                    <a:pt x="189" y="7"/>
                    <a:pt x="185" y="7"/>
                    <a:pt x="181" y="8"/>
                  </a:cubicBezTo>
                  <a:cubicBezTo>
                    <a:pt x="180" y="12"/>
                    <a:pt x="177" y="16"/>
                    <a:pt x="177" y="20"/>
                  </a:cubicBezTo>
                  <a:cubicBezTo>
                    <a:pt x="186" y="29"/>
                    <a:pt x="198" y="34"/>
                    <a:pt x="211" y="38"/>
                  </a:cubicBezTo>
                  <a:cubicBezTo>
                    <a:pt x="213" y="38"/>
                    <a:pt x="216" y="39"/>
                    <a:pt x="218" y="36"/>
                  </a:cubicBezTo>
                  <a:cubicBezTo>
                    <a:pt x="218" y="34"/>
                    <a:pt x="219" y="31"/>
                    <a:pt x="217" y="30"/>
                  </a:cubicBezTo>
                  <a:cubicBezTo>
                    <a:pt x="205" y="25"/>
                    <a:pt x="193" y="23"/>
                    <a:pt x="183" y="17"/>
                  </a:cubicBezTo>
                  <a:cubicBezTo>
                    <a:pt x="182" y="14"/>
                    <a:pt x="182" y="14"/>
                    <a:pt x="182" y="14"/>
                  </a:cubicBezTo>
                  <a:cubicBezTo>
                    <a:pt x="182" y="13"/>
                    <a:pt x="183" y="12"/>
                    <a:pt x="184" y="12"/>
                  </a:cubicBezTo>
                  <a:cubicBezTo>
                    <a:pt x="190" y="14"/>
                    <a:pt x="196" y="18"/>
                    <a:pt x="202" y="19"/>
                  </a:cubicBezTo>
                  <a:cubicBezTo>
                    <a:pt x="203" y="18"/>
                    <a:pt x="203" y="18"/>
                    <a:pt x="203" y="18"/>
                  </a:cubicBezTo>
                  <a:cubicBezTo>
                    <a:pt x="199" y="15"/>
                    <a:pt x="196" y="11"/>
                    <a:pt x="193" y="8"/>
                  </a:cubicBezTo>
                  <a:close/>
                  <a:moveTo>
                    <a:pt x="137" y="8"/>
                  </a:moveTo>
                  <a:cubicBezTo>
                    <a:pt x="126" y="3"/>
                    <a:pt x="123" y="18"/>
                    <a:pt x="115" y="22"/>
                  </a:cubicBezTo>
                  <a:cubicBezTo>
                    <a:pt x="103" y="35"/>
                    <a:pt x="91" y="44"/>
                    <a:pt x="77" y="53"/>
                  </a:cubicBezTo>
                  <a:cubicBezTo>
                    <a:pt x="81" y="65"/>
                    <a:pt x="81" y="65"/>
                    <a:pt x="81" y="65"/>
                  </a:cubicBezTo>
                  <a:cubicBezTo>
                    <a:pt x="90" y="64"/>
                    <a:pt x="98" y="57"/>
                    <a:pt x="106" y="51"/>
                  </a:cubicBezTo>
                  <a:cubicBezTo>
                    <a:pt x="108" y="49"/>
                    <a:pt x="109" y="47"/>
                    <a:pt x="112" y="46"/>
                  </a:cubicBezTo>
                  <a:cubicBezTo>
                    <a:pt x="121" y="34"/>
                    <a:pt x="136" y="24"/>
                    <a:pt x="137" y="8"/>
                  </a:cubicBezTo>
                  <a:close/>
                  <a:moveTo>
                    <a:pt x="465" y="13"/>
                  </a:moveTo>
                  <a:cubicBezTo>
                    <a:pt x="462" y="7"/>
                    <a:pt x="453" y="8"/>
                    <a:pt x="447" y="8"/>
                  </a:cubicBezTo>
                  <a:cubicBezTo>
                    <a:pt x="445" y="8"/>
                    <a:pt x="441" y="7"/>
                    <a:pt x="440" y="9"/>
                  </a:cubicBezTo>
                  <a:cubicBezTo>
                    <a:pt x="452" y="21"/>
                    <a:pt x="466" y="27"/>
                    <a:pt x="479" y="34"/>
                  </a:cubicBezTo>
                  <a:cubicBezTo>
                    <a:pt x="491" y="25"/>
                    <a:pt x="507" y="22"/>
                    <a:pt x="523" y="27"/>
                  </a:cubicBezTo>
                  <a:cubicBezTo>
                    <a:pt x="532" y="24"/>
                    <a:pt x="541" y="19"/>
                    <a:pt x="546" y="9"/>
                  </a:cubicBezTo>
                  <a:cubicBezTo>
                    <a:pt x="543" y="7"/>
                    <a:pt x="537" y="9"/>
                    <a:pt x="533" y="8"/>
                  </a:cubicBezTo>
                  <a:cubicBezTo>
                    <a:pt x="524" y="15"/>
                    <a:pt x="513" y="18"/>
                    <a:pt x="502" y="21"/>
                  </a:cubicBezTo>
                  <a:cubicBezTo>
                    <a:pt x="488" y="23"/>
                    <a:pt x="477" y="18"/>
                    <a:pt x="465" y="13"/>
                  </a:cubicBezTo>
                  <a:close/>
                  <a:moveTo>
                    <a:pt x="363" y="9"/>
                  </a:moveTo>
                  <a:cubicBezTo>
                    <a:pt x="359" y="9"/>
                    <a:pt x="353" y="6"/>
                    <a:pt x="350" y="9"/>
                  </a:cubicBezTo>
                  <a:cubicBezTo>
                    <a:pt x="355" y="16"/>
                    <a:pt x="362" y="22"/>
                    <a:pt x="363" y="31"/>
                  </a:cubicBezTo>
                  <a:cubicBezTo>
                    <a:pt x="365" y="37"/>
                    <a:pt x="361" y="44"/>
                    <a:pt x="361" y="51"/>
                  </a:cubicBezTo>
                  <a:cubicBezTo>
                    <a:pt x="361" y="54"/>
                    <a:pt x="365" y="56"/>
                    <a:pt x="367" y="57"/>
                  </a:cubicBezTo>
                  <a:cubicBezTo>
                    <a:pt x="380" y="82"/>
                    <a:pt x="408" y="95"/>
                    <a:pt x="432" y="106"/>
                  </a:cubicBezTo>
                  <a:cubicBezTo>
                    <a:pt x="446" y="99"/>
                    <a:pt x="446" y="99"/>
                    <a:pt x="446" y="99"/>
                  </a:cubicBezTo>
                  <a:cubicBezTo>
                    <a:pt x="458" y="97"/>
                    <a:pt x="458" y="97"/>
                    <a:pt x="458" y="97"/>
                  </a:cubicBezTo>
                  <a:cubicBezTo>
                    <a:pt x="472" y="95"/>
                    <a:pt x="484" y="105"/>
                    <a:pt x="496" y="96"/>
                  </a:cubicBezTo>
                  <a:cubicBezTo>
                    <a:pt x="501" y="93"/>
                    <a:pt x="507" y="89"/>
                    <a:pt x="506" y="84"/>
                  </a:cubicBezTo>
                  <a:cubicBezTo>
                    <a:pt x="487" y="88"/>
                    <a:pt x="467" y="86"/>
                    <a:pt x="449" y="78"/>
                  </a:cubicBezTo>
                  <a:cubicBezTo>
                    <a:pt x="440" y="75"/>
                    <a:pt x="431" y="71"/>
                    <a:pt x="422" y="65"/>
                  </a:cubicBezTo>
                  <a:cubicBezTo>
                    <a:pt x="413" y="56"/>
                    <a:pt x="399" y="49"/>
                    <a:pt x="390" y="39"/>
                  </a:cubicBezTo>
                  <a:cubicBezTo>
                    <a:pt x="386" y="33"/>
                    <a:pt x="380" y="26"/>
                    <a:pt x="373" y="21"/>
                  </a:cubicBezTo>
                  <a:cubicBezTo>
                    <a:pt x="370" y="17"/>
                    <a:pt x="367" y="13"/>
                    <a:pt x="363" y="9"/>
                  </a:cubicBezTo>
                  <a:close/>
                  <a:moveTo>
                    <a:pt x="383" y="8"/>
                  </a:moveTo>
                  <a:cubicBezTo>
                    <a:pt x="380" y="8"/>
                    <a:pt x="376" y="8"/>
                    <a:pt x="374" y="9"/>
                  </a:cubicBezTo>
                  <a:cubicBezTo>
                    <a:pt x="374" y="11"/>
                    <a:pt x="374" y="12"/>
                    <a:pt x="375" y="13"/>
                  </a:cubicBezTo>
                  <a:cubicBezTo>
                    <a:pt x="387" y="25"/>
                    <a:pt x="396" y="40"/>
                    <a:pt x="411" y="50"/>
                  </a:cubicBezTo>
                  <a:cubicBezTo>
                    <a:pt x="426" y="62"/>
                    <a:pt x="443" y="71"/>
                    <a:pt x="461" y="78"/>
                  </a:cubicBezTo>
                  <a:cubicBezTo>
                    <a:pt x="467" y="78"/>
                    <a:pt x="472" y="80"/>
                    <a:pt x="479" y="80"/>
                  </a:cubicBezTo>
                  <a:cubicBezTo>
                    <a:pt x="475" y="75"/>
                    <a:pt x="469" y="72"/>
                    <a:pt x="467" y="65"/>
                  </a:cubicBezTo>
                  <a:cubicBezTo>
                    <a:pt x="453" y="60"/>
                    <a:pt x="439" y="53"/>
                    <a:pt x="425" y="47"/>
                  </a:cubicBezTo>
                  <a:cubicBezTo>
                    <a:pt x="409" y="37"/>
                    <a:pt x="393" y="24"/>
                    <a:pt x="383" y="8"/>
                  </a:cubicBezTo>
                  <a:close/>
                  <a:moveTo>
                    <a:pt x="404" y="15"/>
                  </a:moveTo>
                  <a:cubicBezTo>
                    <a:pt x="401" y="13"/>
                    <a:pt x="401" y="8"/>
                    <a:pt x="397" y="8"/>
                  </a:cubicBezTo>
                  <a:cubicBezTo>
                    <a:pt x="395" y="9"/>
                    <a:pt x="391" y="8"/>
                    <a:pt x="392" y="10"/>
                  </a:cubicBezTo>
                  <a:cubicBezTo>
                    <a:pt x="396" y="15"/>
                    <a:pt x="400" y="22"/>
                    <a:pt x="405" y="26"/>
                  </a:cubicBezTo>
                  <a:cubicBezTo>
                    <a:pt x="422" y="41"/>
                    <a:pt x="443" y="49"/>
                    <a:pt x="464" y="58"/>
                  </a:cubicBezTo>
                  <a:cubicBezTo>
                    <a:pt x="466" y="57"/>
                    <a:pt x="466" y="57"/>
                    <a:pt x="466" y="57"/>
                  </a:cubicBezTo>
                  <a:cubicBezTo>
                    <a:pt x="466" y="55"/>
                    <a:pt x="467" y="53"/>
                    <a:pt x="465" y="51"/>
                  </a:cubicBezTo>
                  <a:cubicBezTo>
                    <a:pt x="443" y="43"/>
                    <a:pt x="422" y="32"/>
                    <a:pt x="404" y="15"/>
                  </a:cubicBezTo>
                  <a:close/>
                  <a:moveTo>
                    <a:pt x="517" y="9"/>
                  </a:moveTo>
                  <a:cubicBezTo>
                    <a:pt x="501" y="7"/>
                    <a:pt x="486" y="8"/>
                    <a:pt x="471" y="9"/>
                  </a:cubicBezTo>
                  <a:cubicBezTo>
                    <a:pt x="476" y="14"/>
                    <a:pt x="484" y="14"/>
                    <a:pt x="491" y="16"/>
                  </a:cubicBezTo>
                  <a:cubicBezTo>
                    <a:pt x="500" y="16"/>
                    <a:pt x="509" y="14"/>
                    <a:pt x="517" y="9"/>
                  </a:cubicBezTo>
                  <a:close/>
                  <a:moveTo>
                    <a:pt x="430" y="9"/>
                  </a:moveTo>
                  <a:cubicBezTo>
                    <a:pt x="423" y="9"/>
                    <a:pt x="415" y="7"/>
                    <a:pt x="409" y="10"/>
                  </a:cubicBezTo>
                  <a:cubicBezTo>
                    <a:pt x="415" y="20"/>
                    <a:pt x="427" y="27"/>
                    <a:pt x="438" y="33"/>
                  </a:cubicBezTo>
                  <a:cubicBezTo>
                    <a:pt x="448" y="37"/>
                    <a:pt x="457" y="46"/>
                    <a:pt x="469" y="45"/>
                  </a:cubicBezTo>
                  <a:cubicBezTo>
                    <a:pt x="470" y="42"/>
                    <a:pt x="475" y="40"/>
                    <a:pt x="474" y="37"/>
                  </a:cubicBezTo>
                  <a:cubicBezTo>
                    <a:pt x="458" y="32"/>
                    <a:pt x="444" y="20"/>
                    <a:pt x="430" y="9"/>
                  </a:cubicBezTo>
                  <a:close/>
                  <a:moveTo>
                    <a:pt x="802" y="9"/>
                  </a:moveTo>
                  <a:cubicBezTo>
                    <a:pt x="785" y="8"/>
                    <a:pt x="771" y="11"/>
                    <a:pt x="755" y="8"/>
                  </a:cubicBezTo>
                  <a:cubicBezTo>
                    <a:pt x="748" y="10"/>
                    <a:pt x="740" y="9"/>
                    <a:pt x="734" y="9"/>
                  </a:cubicBezTo>
                  <a:cubicBezTo>
                    <a:pt x="722" y="10"/>
                    <a:pt x="709" y="8"/>
                    <a:pt x="698" y="9"/>
                  </a:cubicBezTo>
                  <a:cubicBezTo>
                    <a:pt x="693" y="12"/>
                    <a:pt x="699" y="16"/>
                    <a:pt x="698" y="20"/>
                  </a:cubicBezTo>
                  <a:cubicBezTo>
                    <a:pt x="698" y="32"/>
                    <a:pt x="698" y="45"/>
                    <a:pt x="685" y="51"/>
                  </a:cubicBezTo>
                  <a:cubicBezTo>
                    <a:pt x="679" y="55"/>
                    <a:pt x="669" y="58"/>
                    <a:pt x="663" y="52"/>
                  </a:cubicBezTo>
                  <a:cubicBezTo>
                    <a:pt x="663" y="51"/>
                    <a:pt x="663" y="49"/>
                    <a:pt x="664" y="48"/>
                  </a:cubicBezTo>
                  <a:cubicBezTo>
                    <a:pt x="667" y="43"/>
                    <a:pt x="666" y="37"/>
                    <a:pt x="662" y="34"/>
                  </a:cubicBezTo>
                  <a:cubicBezTo>
                    <a:pt x="658" y="32"/>
                    <a:pt x="653" y="33"/>
                    <a:pt x="649" y="34"/>
                  </a:cubicBezTo>
                  <a:cubicBezTo>
                    <a:pt x="641" y="41"/>
                    <a:pt x="641" y="52"/>
                    <a:pt x="643" y="61"/>
                  </a:cubicBezTo>
                  <a:cubicBezTo>
                    <a:pt x="645" y="68"/>
                    <a:pt x="652" y="72"/>
                    <a:pt x="658" y="75"/>
                  </a:cubicBezTo>
                  <a:cubicBezTo>
                    <a:pt x="676" y="82"/>
                    <a:pt x="688" y="62"/>
                    <a:pt x="705" y="63"/>
                  </a:cubicBezTo>
                  <a:cubicBezTo>
                    <a:pt x="715" y="65"/>
                    <a:pt x="723" y="69"/>
                    <a:pt x="729" y="77"/>
                  </a:cubicBezTo>
                  <a:cubicBezTo>
                    <a:pt x="737" y="86"/>
                    <a:pt x="734" y="99"/>
                    <a:pt x="732" y="109"/>
                  </a:cubicBezTo>
                  <a:cubicBezTo>
                    <a:pt x="728" y="117"/>
                    <a:pt x="720" y="124"/>
                    <a:pt x="710" y="123"/>
                  </a:cubicBezTo>
                  <a:cubicBezTo>
                    <a:pt x="707" y="122"/>
                    <a:pt x="703" y="122"/>
                    <a:pt x="703" y="118"/>
                  </a:cubicBezTo>
                  <a:cubicBezTo>
                    <a:pt x="705" y="113"/>
                    <a:pt x="708" y="106"/>
                    <a:pt x="706" y="100"/>
                  </a:cubicBezTo>
                  <a:cubicBezTo>
                    <a:pt x="704" y="97"/>
                    <a:pt x="700" y="96"/>
                    <a:pt x="697" y="95"/>
                  </a:cubicBezTo>
                  <a:cubicBezTo>
                    <a:pt x="693" y="96"/>
                    <a:pt x="688" y="93"/>
                    <a:pt x="686" y="99"/>
                  </a:cubicBezTo>
                  <a:cubicBezTo>
                    <a:pt x="679" y="108"/>
                    <a:pt x="682" y="122"/>
                    <a:pt x="688" y="131"/>
                  </a:cubicBezTo>
                  <a:cubicBezTo>
                    <a:pt x="693" y="142"/>
                    <a:pt x="704" y="146"/>
                    <a:pt x="715" y="147"/>
                  </a:cubicBezTo>
                  <a:cubicBezTo>
                    <a:pt x="734" y="147"/>
                    <a:pt x="752" y="138"/>
                    <a:pt x="762" y="121"/>
                  </a:cubicBezTo>
                  <a:cubicBezTo>
                    <a:pt x="762" y="115"/>
                    <a:pt x="764" y="110"/>
                    <a:pt x="763" y="104"/>
                  </a:cubicBezTo>
                  <a:cubicBezTo>
                    <a:pt x="760" y="84"/>
                    <a:pt x="738" y="69"/>
                    <a:pt x="742" y="47"/>
                  </a:cubicBezTo>
                  <a:cubicBezTo>
                    <a:pt x="743" y="39"/>
                    <a:pt x="750" y="32"/>
                    <a:pt x="757" y="30"/>
                  </a:cubicBezTo>
                  <a:cubicBezTo>
                    <a:pt x="762" y="27"/>
                    <a:pt x="767" y="27"/>
                    <a:pt x="772" y="26"/>
                  </a:cubicBezTo>
                  <a:cubicBezTo>
                    <a:pt x="780" y="23"/>
                    <a:pt x="788" y="27"/>
                    <a:pt x="794" y="31"/>
                  </a:cubicBezTo>
                  <a:cubicBezTo>
                    <a:pt x="802" y="35"/>
                    <a:pt x="802" y="43"/>
                    <a:pt x="803" y="48"/>
                  </a:cubicBezTo>
                  <a:cubicBezTo>
                    <a:pt x="804" y="52"/>
                    <a:pt x="804" y="58"/>
                    <a:pt x="800" y="61"/>
                  </a:cubicBezTo>
                  <a:cubicBezTo>
                    <a:pt x="795" y="65"/>
                    <a:pt x="795" y="58"/>
                    <a:pt x="792" y="56"/>
                  </a:cubicBezTo>
                  <a:cubicBezTo>
                    <a:pt x="787" y="53"/>
                    <a:pt x="782" y="56"/>
                    <a:pt x="779" y="58"/>
                  </a:cubicBezTo>
                  <a:cubicBezTo>
                    <a:pt x="777" y="63"/>
                    <a:pt x="776" y="68"/>
                    <a:pt x="777" y="74"/>
                  </a:cubicBezTo>
                  <a:cubicBezTo>
                    <a:pt x="779" y="82"/>
                    <a:pt x="787" y="87"/>
                    <a:pt x="795" y="89"/>
                  </a:cubicBezTo>
                  <a:cubicBezTo>
                    <a:pt x="808" y="89"/>
                    <a:pt x="820" y="80"/>
                    <a:pt x="824" y="69"/>
                  </a:cubicBezTo>
                  <a:cubicBezTo>
                    <a:pt x="827" y="61"/>
                    <a:pt x="829" y="53"/>
                    <a:pt x="828" y="45"/>
                  </a:cubicBezTo>
                  <a:cubicBezTo>
                    <a:pt x="825" y="32"/>
                    <a:pt x="816" y="24"/>
                    <a:pt x="806" y="16"/>
                  </a:cubicBezTo>
                  <a:cubicBezTo>
                    <a:pt x="805" y="14"/>
                    <a:pt x="804" y="10"/>
                    <a:pt x="802" y="9"/>
                  </a:cubicBezTo>
                  <a:close/>
                  <a:moveTo>
                    <a:pt x="569" y="9"/>
                  </a:moveTo>
                  <a:cubicBezTo>
                    <a:pt x="565" y="8"/>
                    <a:pt x="559" y="8"/>
                    <a:pt x="555" y="9"/>
                  </a:cubicBezTo>
                  <a:cubicBezTo>
                    <a:pt x="548" y="17"/>
                    <a:pt x="540" y="25"/>
                    <a:pt x="532" y="31"/>
                  </a:cubicBezTo>
                  <a:cubicBezTo>
                    <a:pt x="532" y="33"/>
                    <a:pt x="533" y="35"/>
                    <a:pt x="536" y="34"/>
                  </a:cubicBezTo>
                  <a:cubicBezTo>
                    <a:pt x="558" y="22"/>
                    <a:pt x="558" y="22"/>
                    <a:pt x="558" y="22"/>
                  </a:cubicBezTo>
                  <a:cubicBezTo>
                    <a:pt x="562" y="19"/>
                    <a:pt x="568" y="15"/>
                    <a:pt x="569" y="9"/>
                  </a:cubicBezTo>
                  <a:close/>
                  <a:moveTo>
                    <a:pt x="591" y="9"/>
                  </a:moveTo>
                  <a:cubicBezTo>
                    <a:pt x="591" y="9"/>
                    <a:pt x="591" y="9"/>
                    <a:pt x="591" y="9"/>
                  </a:cubicBezTo>
                  <a:cubicBezTo>
                    <a:pt x="586" y="8"/>
                    <a:pt x="582" y="9"/>
                    <a:pt x="577" y="10"/>
                  </a:cubicBezTo>
                  <a:cubicBezTo>
                    <a:pt x="569" y="23"/>
                    <a:pt x="554" y="30"/>
                    <a:pt x="542" y="38"/>
                  </a:cubicBezTo>
                  <a:cubicBezTo>
                    <a:pt x="538" y="41"/>
                    <a:pt x="545" y="44"/>
                    <a:pt x="545" y="47"/>
                  </a:cubicBezTo>
                  <a:cubicBezTo>
                    <a:pt x="547" y="49"/>
                    <a:pt x="550" y="47"/>
                    <a:pt x="553" y="46"/>
                  </a:cubicBezTo>
                  <a:cubicBezTo>
                    <a:pt x="568" y="37"/>
                    <a:pt x="581" y="23"/>
                    <a:pt x="591" y="9"/>
                  </a:cubicBezTo>
                  <a:close/>
                  <a:moveTo>
                    <a:pt x="615" y="10"/>
                  </a:moveTo>
                  <a:cubicBezTo>
                    <a:pt x="610" y="8"/>
                    <a:pt x="603" y="9"/>
                    <a:pt x="598" y="10"/>
                  </a:cubicBezTo>
                  <a:cubicBezTo>
                    <a:pt x="597" y="15"/>
                    <a:pt x="592" y="17"/>
                    <a:pt x="591" y="21"/>
                  </a:cubicBezTo>
                  <a:cubicBezTo>
                    <a:pt x="577" y="33"/>
                    <a:pt x="565" y="48"/>
                    <a:pt x="548" y="55"/>
                  </a:cubicBezTo>
                  <a:cubicBezTo>
                    <a:pt x="547" y="58"/>
                    <a:pt x="546" y="63"/>
                    <a:pt x="549" y="66"/>
                  </a:cubicBezTo>
                  <a:cubicBezTo>
                    <a:pt x="563" y="61"/>
                    <a:pt x="563" y="61"/>
                    <a:pt x="563" y="61"/>
                  </a:cubicBezTo>
                  <a:cubicBezTo>
                    <a:pt x="576" y="51"/>
                    <a:pt x="590" y="41"/>
                    <a:pt x="602" y="29"/>
                  </a:cubicBezTo>
                  <a:cubicBezTo>
                    <a:pt x="604" y="27"/>
                    <a:pt x="605" y="22"/>
                    <a:pt x="608" y="24"/>
                  </a:cubicBezTo>
                  <a:cubicBezTo>
                    <a:pt x="609" y="19"/>
                    <a:pt x="614" y="16"/>
                    <a:pt x="615" y="10"/>
                  </a:cubicBezTo>
                  <a:close/>
                  <a:moveTo>
                    <a:pt x="669" y="11"/>
                  </a:moveTo>
                  <a:cubicBezTo>
                    <a:pt x="668" y="9"/>
                    <a:pt x="668" y="9"/>
                    <a:pt x="668" y="9"/>
                  </a:cubicBezTo>
                  <a:cubicBezTo>
                    <a:pt x="627" y="9"/>
                    <a:pt x="627" y="9"/>
                    <a:pt x="627" y="9"/>
                  </a:cubicBezTo>
                  <a:cubicBezTo>
                    <a:pt x="623" y="8"/>
                    <a:pt x="624" y="12"/>
                    <a:pt x="621" y="14"/>
                  </a:cubicBezTo>
                  <a:cubicBezTo>
                    <a:pt x="609" y="33"/>
                    <a:pt x="591" y="47"/>
                    <a:pt x="572" y="61"/>
                  </a:cubicBezTo>
                  <a:cubicBezTo>
                    <a:pt x="565" y="67"/>
                    <a:pt x="556" y="69"/>
                    <a:pt x="548" y="74"/>
                  </a:cubicBezTo>
                  <a:cubicBezTo>
                    <a:pt x="547" y="83"/>
                    <a:pt x="541" y="91"/>
                    <a:pt x="542" y="101"/>
                  </a:cubicBezTo>
                  <a:cubicBezTo>
                    <a:pt x="543" y="103"/>
                    <a:pt x="544" y="106"/>
                    <a:pt x="546" y="105"/>
                  </a:cubicBezTo>
                  <a:cubicBezTo>
                    <a:pt x="554" y="103"/>
                    <a:pt x="561" y="102"/>
                    <a:pt x="568" y="100"/>
                  </a:cubicBezTo>
                  <a:cubicBezTo>
                    <a:pt x="574" y="98"/>
                    <a:pt x="570" y="91"/>
                    <a:pt x="574" y="87"/>
                  </a:cubicBezTo>
                  <a:cubicBezTo>
                    <a:pt x="581" y="72"/>
                    <a:pt x="597" y="70"/>
                    <a:pt x="611" y="70"/>
                  </a:cubicBezTo>
                  <a:cubicBezTo>
                    <a:pt x="620" y="64"/>
                    <a:pt x="627" y="53"/>
                    <a:pt x="635" y="45"/>
                  </a:cubicBezTo>
                  <a:cubicBezTo>
                    <a:pt x="636" y="38"/>
                    <a:pt x="639" y="33"/>
                    <a:pt x="645" y="28"/>
                  </a:cubicBezTo>
                  <a:cubicBezTo>
                    <a:pt x="650" y="26"/>
                    <a:pt x="655" y="26"/>
                    <a:pt x="660" y="24"/>
                  </a:cubicBezTo>
                  <a:cubicBezTo>
                    <a:pt x="669" y="11"/>
                    <a:pt x="669" y="11"/>
                    <a:pt x="669" y="11"/>
                  </a:cubicBezTo>
                  <a:close/>
                  <a:moveTo>
                    <a:pt x="836" y="14"/>
                  </a:moveTo>
                  <a:cubicBezTo>
                    <a:pt x="833" y="7"/>
                    <a:pt x="824" y="11"/>
                    <a:pt x="818" y="9"/>
                  </a:cubicBezTo>
                  <a:cubicBezTo>
                    <a:pt x="816" y="10"/>
                    <a:pt x="813" y="9"/>
                    <a:pt x="813" y="12"/>
                  </a:cubicBezTo>
                  <a:cubicBezTo>
                    <a:pt x="823" y="23"/>
                    <a:pt x="838" y="34"/>
                    <a:pt x="835" y="52"/>
                  </a:cubicBezTo>
                  <a:cubicBezTo>
                    <a:pt x="844" y="65"/>
                    <a:pt x="855" y="75"/>
                    <a:pt x="867" y="84"/>
                  </a:cubicBezTo>
                  <a:cubicBezTo>
                    <a:pt x="878" y="89"/>
                    <a:pt x="888" y="98"/>
                    <a:pt x="900" y="101"/>
                  </a:cubicBezTo>
                  <a:cubicBezTo>
                    <a:pt x="909" y="95"/>
                    <a:pt x="919" y="92"/>
                    <a:pt x="930" y="93"/>
                  </a:cubicBezTo>
                  <a:cubicBezTo>
                    <a:pt x="939" y="95"/>
                    <a:pt x="947" y="100"/>
                    <a:pt x="956" y="99"/>
                  </a:cubicBezTo>
                  <a:cubicBezTo>
                    <a:pt x="963" y="96"/>
                    <a:pt x="972" y="93"/>
                    <a:pt x="975" y="86"/>
                  </a:cubicBezTo>
                  <a:cubicBezTo>
                    <a:pt x="961" y="87"/>
                    <a:pt x="948" y="86"/>
                    <a:pt x="934" y="84"/>
                  </a:cubicBezTo>
                  <a:cubicBezTo>
                    <a:pt x="930" y="83"/>
                    <a:pt x="927" y="80"/>
                    <a:pt x="923" y="80"/>
                  </a:cubicBezTo>
                  <a:cubicBezTo>
                    <a:pt x="913" y="75"/>
                    <a:pt x="902" y="71"/>
                    <a:pt x="892" y="65"/>
                  </a:cubicBezTo>
                  <a:cubicBezTo>
                    <a:pt x="878" y="54"/>
                    <a:pt x="862" y="45"/>
                    <a:pt x="849" y="32"/>
                  </a:cubicBezTo>
                  <a:cubicBezTo>
                    <a:pt x="846" y="26"/>
                    <a:pt x="840" y="20"/>
                    <a:pt x="836" y="14"/>
                  </a:cubicBezTo>
                  <a:close/>
                  <a:moveTo>
                    <a:pt x="858" y="10"/>
                  </a:moveTo>
                  <a:cubicBezTo>
                    <a:pt x="844" y="9"/>
                    <a:pt x="844" y="9"/>
                    <a:pt x="844" y="9"/>
                  </a:cubicBezTo>
                  <a:cubicBezTo>
                    <a:pt x="843" y="10"/>
                    <a:pt x="841" y="9"/>
                    <a:pt x="841" y="11"/>
                  </a:cubicBezTo>
                  <a:cubicBezTo>
                    <a:pt x="850" y="28"/>
                    <a:pt x="866" y="41"/>
                    <a:pt x="883" y="52"/>
                  </a:cubicBezTo>
                  <a:cubicBezTo>
                    <a:pt x="897" y="65"/>
                    <a:pt x="915" y="69"/>
                    <a:pt x="931" y="78"/>
                  </a:cubicBezTo>
                  <a:cubicBezTo>
                    <a:pt x="940" y="79"/>
                    <a:pt x="940" y="79"/>
                    <a:pt x="940" y="79"/>
                  </a:cubicBezTo>
                  <a:cubicBezTo>
                    <a:pt x="937" y="73"/>
                    <a:pt x="932" y="67"/>
                    <a:pt x="931" y="60"/>
                  </a:cubicBezTo>
                  <a:cubicBezTo>
                    <a:pt x="918" y="53"/>
                    <a:pt x="903" y="50"/>
                    <a:pt x="891" y="40"/>
                  </a:cubicBezTo>
                  <a:cubicBezTo>
                    <a:pt x="879" y="32"/>
                    <a:pt x="867" y="22"/>
                    <a:pt x="858" y="10"/>
                  </a:cubicBezTo>
                  <a:close/>
                  <a:moveTo>
                    <a:pt x="913" y="9"/>
                  </a:moveTo>
                  <a:cubicBezTo>
                    <a:pt x="903" y="9"/>
                    <a:pt x="903" y="9"/>
                    <a:pt x="903" y="9"/>
                  </a:cubicBezTo>
                  <a:cubicBezTo>
                    <a:pt x="899" y="10"/>
                    <a:pt x="896" y="8"/>
                    <a:pt x="892" y="10"/>
                  </a:cubicBezTo>
                  <a:cubicBezTo>
                    <a:pt x="897" y="21"/>
                    <a:pt x="910" y="23"/>
                    <a:pt x="918" y="32"/>
                  </a:cubicBezTo>
                  <a:cubicBezTo>
                    <a:pt x="926" y="33"/>
                    <a:pt x="937" y="44"/>
                    <a:pt x="943" y="34"/>
                  </a:cubicBezTo>
                  <a:cubicBezTo>
                    <a:pt x="944" y="33"/>
                    <a:pt x="945" y="31"/>
                    <a:pt x="944" y="30"/>
                  </a:cubicBezTo>
                  <a:cubicBezTo>
                    <a:pt x="933" y="25"/>
                    <a:pt x="922" y="20"/>
                    <a:pt x="913" y="9"/>
                  </a:cubicBezTo>
                  <a:close/>
                  <a:moveTo>
                    <a:pt x="881" y="10"/>
                  </a:moveTo>
                  <a:cubicBezTo>
                    <a:pt x="877" y="11"/>
                    <a:pt x="863" y="6"/>
                    <a:pt x="869" y="15"/>
                  </a:cubicBezTo>
                  <a:cubicBezTo>
                    <a:pt x="885" y="29"/>
                    <a:pt x="900" y="42"/>
                    <a:pt x="918" y="50"/>
                  </a:cubicBezTo>
                  <a:cubicBezTo>
                    <a:pt x="923" y="51"/>
                    <a:pt x="927" y="55"/>
                    <a:pt x="932" y="53"/>
                  </a:cubicBezTo>
                  <a:cubicBezTo>
                    <a:pt x="933" y="50"/>
                    <a:pt x="937" y="45"/>
                    <a:pt x="933" y="43"/>
                  </a:cubicBezTo>
                  <a:cubicBezTo>
                    <a:pt x="912" y="38"/>
                    <a:pt x="897" y="23"/>
                    <a:pt x="881" y="10"/>
                  </a:cubicBezTo>
                  <a:close/>
                  <a:moveTo>
                    <a:pt x="1011" y="9"/>
                  </a:moveTo>
                  <a:cubicBezTo>
                    <a:pt x="1000" y="10"/>
                    <a:pt x="988" y="10"/>
                    <a:pt x="977" y="9"/>
                  </a:cubicBezTo>
                  <a:cubicBezTo>
                    <a:pt x="960" y="10"/>
                    <a:pt x="941" y="9"/>
                    <a:pt x="925" y="10"/>
                  </a:cubicBezTo>
                  <a:cubicBezTo>
                    <a:pt x="925" y="11"/>
                    <a:pt x="925" y="11"/>
                    <a:pt x="925" y="11"/>
                  </a:cubicBezTo>
                  <a:cubicBezTo>
                    <a:pt x="931" y="19"/>
                    <a:pt x="941" y="23"/>
                    <a:pt x="951" y="26"/>
                  </a:cubicBezTo>
                  <a:cubicBezTo>
                    <a:pt x="959" y="29"/>
                    <a:pt x="964" y="19"/>
                    <a:pt x="973" y="22"/>
                  </a:cubicBezTo>
                  <a:cubicBezTo>
                    <a:pt x="978" y="21"/>
                    <a:pt x="982" y="22"/>
                    <a:pt x="987" y="23"/>
                  </a:cubicBezTo>
                  <a:cubicBezTo>
                    <a:pt x="994" y="20"/>
                    <a:pt x="1002" y="18"/>
                    <a:pt x="1009" y="15"/>
                  </a:cubicBezTo>
                  <a:cubicBezTo>
                    <a:pt x="1010" y="13"/>
                    <a:pt x="1013" y="12"/>
                    <a:pt x="1011" y="9"/>
                  </a:cubicBezTo>
                  <a:close/>
                  <a:moveTo>
                    <a:pt x="1044" y="12"/>
                  </a:moveTo>
                  <a:cubicBezTo>
                    <a:pt x="1044" y="10"/>
                    <a:pt x="1044" y="10"/>
                    <a:pt x="1044" y="10"/>
                  </a:cubicBezTo>
                  <a:cubicBezTo>
                    <a:pt x="1037" y="10"/>
                    <a:pt x="1030" y="9"/>
                    <a:pt x="1023" y="10"/>
                  </a:cubicBezTo>
                  <a:cubicBezTo>
                    <a:pt x="1016" y="16"/>
                    <a:pt x="1009" y="21"/>
                    <a:pt x="1002" y="25"/>
                  </a:cubicBezTo>
                  <a:cubicBezTo>
                    <a:pt x="1002" y="29"/>
                    <a:pt x="1006" y="33"/>
                    <a:pt x="1010" y="34"/>
                  </a:cubicBezTo>
                  <a:cubicBezTo>
                    <a:pt x="1023" y="30"/>
                    <a:pt x="1032" y="20"/>
                    <a:pt x="1044" y="12"/>
                  </a:cubicBezTo>
                  <a:close/>
                  <a:moveTo>
                    <a:pt x="1118" y="9"/>
                  </a:moveTo>
                  <a:cubicBezTo>
                    <a:pt x="1112" y="10"/>
                    <a:pt x="1112" y="10"/>
                    <a:pt x="1112" y="10"/>
                  </a:cubicBezTo>
                  <a:cubicBezTo>
                    <a:pt x="1105" y="10"/>
                    <a:pt x="1098" y="10"/>
                    <a:pt x="1092" y="10"/>
                  </a:cubicBezTo>
                  <a:cubicBezTo>
                    <a:pt x="1087" y="10"/>
                    <a:pt x="1091" y="16"/>
                    <a:pt x="1088" y="18"/>
                  </a:cubicBezTo>
                  <a:cubicBezTo>
                    <a:pt x="1076" y="34"/>
                    <a:pt x="1063" y="52"/>
                    <a:pt x="1046" y="64"/>
                  </a:cubicBezTo>
                  <a:cubicBezTo>
                    <a:pt x="1036" y="72"/>
                    <a:pt x="1025" y="74"/>
                    <a:pt x="1014" y="80"/>
                  </a:cubicBezTo>
                  <a:cubicBezTo>
                    <a:pt x="1013" y="88"/>
                    <a:pt x="1005" y="95"/>
                    <a:pt x="1007" y="103"/>
                  </a:cubicBezTo>
                  <a:cubicBezTo>
                    <a:pt x="1011" y="104"/>
                    <a:pt x="1013" y="101"/>
                    <a:pt x="1017" y="100"/>
                  </a:cubicBezTo>
                  <a:cubicBezTo>
                    <a:pt x="1021" y="100"/>
                    <a:pt x="1024" y="99"/>
                    <a:pt x="1026" y="95"/>
                  </a:cubicBezTo>
                  <a:cubicBezTo>
                    <a:pt x="1025" y="86"/>
                    <a:pt x="1032" y="80"/>
                    <a:pt x="1038" y="75"/>
                  </a:cubicBezTo>
                  <a:cubicBezTo>
                    <a:pt x="1048" y="67"/>
                    <a:pt x="1063" y="70"/>
                    <a:pt x="1074" y="74"/>
                  </a:cubicBezTo>
                  <a:cubicBezTo>
                    <a:pt x="1078" y="70"/>
                    <a:pt x="1085" y="68"/>
                    <a:pt x="1089" y="61"/>
                  </a:cubicBezTo>
                  <a:cubicBezTo>
                    <a:pt x="1100" y="47"/>
                    <a:pt x="1111" y="31"/>
                    <a:pt x="1119" y="15"/>
                  </a:cubicBezTo>
                  <a:cubicBezTo>
                    <a:pt x="1119" y="14"/>
                    <a:pt x="1121" y="10"/>
                    <a:pt x="1118" y="9"/>
                  </a:cubicBezTo>
                  <a:close/>
                  <a:moveTo>
                    <a:pt x="687" y="15"/>
                  </a:moveTo>
                  <a:cubicBezTo>
                    <a:pt x="685" y="13"/>
                    <a:pt x="684" y="9"/>
                    <a:pt x="681" y="9"/>
                  </a:cubicBezTo>
                  <a:cubicBezTo>
                    <a:pt x="678" y="10"/>
                    <a:pt x="677" y="12"/>
                    <a:pt x="677" y="14"/>
                  </a:cubicBezTo>
                  <a:cubicBezTo>
                    <a:pt x="678" y="17"/>
                    <a:pt x="681" y="18"/>
                    <a:pt x="684" y="18"/>
                  </a:cubicBezTo>
                  <a:cubicBezTo>
                    <a:pt x="686" y="19"/>
                    <a:pt x="688" y="17"/>
                    <a:pt x="687" y="15"/>
                  </a:cubicBezTo>
                  <a:close/>
                  <a:moveTo>
                    <a:pt x="1269" y="11"/>
                  </a:moveTo>
                  <a:cubicBezTo>
                    <a:pt x="1246" y="10"/>
                    <a:pt x="1219" y="10"/>
                    <a:pt x="1197" y="10"/>
                  </a:cubicBezTo>
                  <a:cubicBezTo>
                    <a:pt x="1174" y="10"/>
                    <a:pt x="1174" y="10"/>
                    <a:pt x="1174" y="10"/>
                  </a:cubicBezTo>
                  <a:cubicBezTo>
                    <a:pt x="1171" y="12"/>
                    <a:pt x="1165" y="7"/>
                    <a:pt x="1165" y="12"/>
                  </a:cubicBezTo>
                  <a:cubicBezTo>
                    <a:pt x="1172" y="20"/>
                    <a:pt x="1174" y="30"/>
                    <a:pt x="1174" y="41"/>
                  </a:cubicBezTo>
                  <a:cubicBezTo>
                    <a:pt x="1171" y="49"/>
                    <a:pt x="1166" y="61"/>
                    <a:pt x="1155" y="63"/>
                  </a:cubicBezTo>
                  <a:cubicBezTo>
                    <a:pt x="1151" y="64"/>
                    <a:pt x="1146" y="63"/>
                    <a:pt x="1142" y="60"/>
                  </a:cubicBezTo>
                  <a:cubicBezTo>
                    <a:pt x="1137" y="56"/>
                    <a:pt x="1143" y="51"/>
                    <a:pt x="1143" y="47"/>
                  </a:cubicBezTo>
                  <a:cubicBezTo>
                    <a:pt x="1143" y="42"/>
                    <a:pt x="1140" y="37"/>
                    <a:pt x="1136" y="35"/>
                  </a:cubicBezTo>
                  <a:cubicBezTo>
                    <a:pt x="1130" y="34"/>
                    <a:pt x="1125" y="38"/>
                    <a:pt x="1122" y="43"/>
                  </a:cubicBezTo>
                  <a:cubicBezTo>
                    <a:pt x="1120" y="52"/>
                    <a:pt x="1121" y="62"/>
                    <a:pt x="1128" y="69"/>
                  </a:cubicBezTo>
                  <a:cubicBezTo>
                    <a:pt x="1139" y="82"/>
                    <a:pt x="1157" y="73"/>
                    <a:pt x="1170" y="69"/>
                  </a:cubicBezTo>
                  <a:cubicBezTo>
                    <a:pt x="1174" y="66"/>
                    <a:pt x="1178" y="65"/>
                    <a:pt x="1184" y="65"/>
                  </a:cubicBezTo>
                  <a:cubicBezTo>
                    <a:pt x="1188" y="67"/>
                    <a:pt x="1194" y="69"/>
                    <a:pt x="1196" y="74"/>
                  </a:cubicBezTo>
                  <a:cubicBezTo>
                    <a:pt x="1200" y="88"/>
                    <a:pt x="1201" y="102"/>
                    <a:pt x="1196" y="115"/>
                  </a:cubicBezTo>
                  <a:cubicBezTo>
                    <a:pt x="1192" y="120"/>
                    <a:pt x="1190" y="126"/>
                    <a:pt x="1182" y="125"/>
                  </a:cubicBezTo>
                  <a:cubicBezTo>
                    <a:pt x="1173" y="122"/>
                    <a:pt x="1177" y="113"/>
                    <a:pt x="1178" y="107"/>
                  </a:cubicBezTo>
                  <a:cubicBezTo>
                    <a:pt x="1176" y="103"/>
                    <a:pt x="1176" y="97"/>
                    <a:pt x="1172" y="95"/>
                  </a:cubicBezTo>
                  <a:cubicBezTo>
                    <a:pt x="1168" y="96"/>
                    <a:pt x="1165" y="96"/>
                    <a:pt x="1162" y="98"/>
                  </a:cubicBezTo>
                  <a:cubicBezTo>
                    <a:pt x="1158" y="104"/>
                    <a:pt x="1159" y="111"/>
                    <a:pt x="1158" y="117"/>
                  </a:cubicBezTo>
                  <a:cubicBezTo>
                    <a:pt x="1156" y="130"/>
                    <a:pt x="1170" y="136"/>
                    <a:pt x="1178" y="141"/>
                  </a:cubicBezTo>
                  <a:cubicBezTo>
                    <a:pt x="1193" y="142"/>
                    <a:pt x="1193" y="142"/>
                    <a:pt x="1193" y="142"/>
                  </a:cubicBezTo>
                  <a:cubicBezTo>
                    <a:pt x="1206" y="140"/>
                    <a:pt x="1217" y="130"/>
                    <a:pt x="1223" y="118"/>
                  </a:cubicBezTo>
                  <a:cubicBezTo>
                    <a:pt x="1224" y="111"/>
                    <a:pt x="1225" y="101"/>
                    <a:pt x="1218" y="96"/>
                  </a:cubicBezTo>
                  <a:cubicBezTo>
                    <a:pt x="1216" y="94"/>
                    <a:pt x="1219" y="93"/>
                    <a:pt x="1220" y="91"/>
                  </a:cubicBezTo>
                  <a:cubicBezTo>
                    <a:pt x="1218" y="84"/>
                    <a:pt x="1214" y="78"/>
                    <a:pt x="1212" y="73"/>
                  </a:cubicBezTo>
                  <a:cubicBezTo>
                    <a:pt x="1212" y="69"/>
                    <a:pt x="1206" y="70"/>
                    <a:pt x="1209" y="67"/>
                  </a:cubicBezTo>
                  <a:cubicBezTo>
                    <a:pt x="1207" y="58"/>
                    <a:pt x="1208" y="47"/>
                    <a:pt x="1213" y="39"/>
                  </a:cubicBezTo>
                  <a:cubicBezTo>
                    <a:pt x="1220" y="26"/>
                    <a:pt x="1234" y="26"/>
                    <a:pt x="1247" y="25"/>
                  </a:cubicBezTo>
                  <a:cubicBezTo>
                    <a:pt x="1259" y="23"/>
                    <a:pt x="1269" y="32"/>
                    <a:pt x="1275" y="41"/>
                  </a:cubicBezTo>
                  <a:cubicBezTo>
                    <a:pt x="1275" y="47"/>
                    <a:pt x="1280" y="55"/>
                    <a:pt x="1272" y="60"/>
                  </a:cubicBezTo>
                  <a:cubicBezTo>
                    <a:pt x="1268" y="65"/>
                    <a:pt x="1265" y="58"/>
                    <a:pt x="1261" y="61"/>
                  </a:cubicBezTo>
                  <a:cubicBezTo>
                    <a:pt x="1256" y="63"/>
                    <a:pt x="1255" y="68"/>
                    <a:pt x="1255" y="72"/>
                  </a:cubicBezTo>
                  <a:cubicBezTo>
                    <a:pt x="1257" y="77"/>
                    <a:pt x="1260" y="80"/>
                    <a:pt x="1264" y="84"/>
                  </a:cubicBezTo>
                  <a:cubicBezTo>
                    <a:pt x="1268" y="88"/>
                    <a:pt x="1276" y="87"/>
                    <a:pt x="1281" y="86"/>
                  </a:cubicBezTo>
                  <a:cubicBezTo>
                    <a:pt x="1294" y="75"/>
                    <a:pt x="1294" y="75"/>
                    <a:pt x="1294" y="75"/>
                  </a:cubicBezTo>
                  <a:cubicBezTo>
                    <a:pt x="1300" y="64"/>
                    <a:pt x="1307" y="47"/>
                    <a:pt x="1297" y="35"/>
                  </a:cubicBezTo>
                  <a:cubicBezTo>
                    <a:pt x="1287" y="27"/>
                    <a:pt x="1277" y="21"/>
                    <a:pt x="1269" y="11"/>
                  </a:cubicBezTo>
                  <a:close/>
                  <a:moveTo>
                    <a:pt x="1066" y="12"/>
                  </a:moveTo>
                  <a:cubicBezTo>
                    <a:pt x="1066" y="10"/>
                    <a:pt x="1066" y="10"/>
                    <a:pt x="1066" y="10"/>
                  </a:cubicBezTo>
                  <a:cubicBezTo>
                    <a:pt x="1062" y="9"/>
                    <a:pt x="1058" y="10"/>
                    <a:pt x="1054" y="10"/>
                  </a:cubicBezTo>
                  <a:cubicBezTo>
                    <a:pt x="1050" y="9"/>
                    <a:pt x="1050" y="13"/>
                    <a:pt x="1049" y="15"/>
                  </a:cubicBezTo>
                  <a:cubicBezTo>
                    <a:pt x="1025" y="33"/>
                    <a:pt x="1025" y="33"/>
                    <a:pt x="1025" y="33"/>
                  </a:cubicBezTo>
                  <a:cubicBezTo>
                    <a:pt x="1022" y="37"/>
                    <a:pt x="1015" y="36"/>
                    <a:pt x="1014" y="42"/>
                  </a:cubicBezTo>
                  <a:cubicBezTo>
                    <a:pt x="1015" y="44"/>
                    <a:pt x="1015" y="47"/>
                    <a:pt x="1017" y="47"/>
                  </a:cubicBezTo>
                  <a:cubicBezTo>
                    <a:pt x="1019" y="47"/>
                    <a:pt x="1022" y="45"/>
                    <a:pt x="1020" y="42"/>
                  </a:cubicBezTo>
                  <a:cubicBezTo>
                    <a:pt x="1028" y="41"/>
                    <a:pt x="1035" y="37"/>
                    <a:pt x="1041" y="32"/>
                  </a:cubicBezTo>
                  <a:cubicBezTo>
                    <a:pt x="1050" y="27"/>
                    <a:pt x="1058" y="21"/>
                    <a:pt x="1066" y="12"/>
                  </a:cubicBezTo>
                  <a:close/>
                  <a:moveTo>
                    <a:pt x="1084" y="11"/>
                  </a:moveTo>
                  <a:cubicBezTo>
                    <a:pt x="1080" y="10"/>
                    <a:pt x="1072" y="8"/>
                    <a:pt x="1072" y="14"/>
                  </a:cubicBezTo>
                  <a:cubicBezTo>
                    <a:pt x="1063" y="20"/>
                    <a:pt x="1059" y="31"/>
                    <a:pt x="1048" y="34"/>
                  </a:cubicBezTo>
                  <a:cubicBezTo>
                    <a:pt x="1040" y="43"/>
                    <a:pt x="1027" y="47"/>
                    <a:pt x="1017" y="54"/>
                  </a:cubicBezTo>
                  <a:cubicBezTo>
                    <a:pt x="1017" y="59"/>
                    <a:pt x="1015" y="65"/>
                    <a:pt x="1017" y="71"/>
                  </a:cubicBezTo>
                  <a:cubicBezTo>
                    <a:pt x="1043" y="66"/>
                    <a:pt x="1061" y="43"/>
                    <a:pt x="1076" y="23"/>
                  </a:cubicBezTo>
                  <a:cubicBezTo>
                    <a:pt x="1080" y="20"/>
                    <a:pt x="1084" y="16"/>
                    <a:pt x="1084" y="11"/>
                  </a:cubicBezTo>
                  <a:close/>
                  <a:moveTo>
                    <a:pt x="1151" y="10"/>
                  </a:moveTo>
                  <a:cubicBezTo>
                    <a:pt x="1147" y="10"/>
                    <a:pt x="1140" y="9"/>
                    <a:pt x="1137" y="11"/>
                  </a:cubicBezTo>
                  <a:cubicBezTo>
                    <a:pt x="1140" y="15"/>
                    <a:pt x="1144" y="15"/>
                    <a:pt x="1147" y="17"/>
                  </a:cubicBezTo>
                  <a:cubicBezTo>
                    <a:pt x="1151" y="17"/>
                    <a:pt x="1155" y="23"/>
                    <a:pt x="1160" y="19"/>
                  </a:cubicBezTo>
                  <a:cubicBezTo>
                    <a:pt x="1158" y="15"/>
                    <a:pt x="1154" y="12"/>
                    <a:pt x="1151" y="10"/>
                  </a:cubicBezTo>
                  <a:close/>
                  <a:moveTo>
                    <a:pt x="1314" y="11"/>
                  </a:moveTo>
                  <a:cubicBezTo>
                    <a:pt x="1283" y="10"/>
                    <a:pt x="1283" y="10"/>
                    <a:pt x="1283" y="10"/>
                  </a:cubicBezTo>
                  <a:cubicBezTo>
                    <a:pt x="1281" y="12"/>
                    <a:pt x="1281" y="12"/>
                    <a:pt x="1281" y="12"/>
                  </a:cubicBezTo>
                  <a:cubicBezTo>
                    <a:pt x="1285" y="20"/>
                    <a:pt x="1294" y="23"/>
                    <a:pt x="1300" y="28"/>
                  </a:cubicBezTo>
                  <a:cubicBezTo>
                    <a:pt x="1308" y="36"/>
                    <a:pt x="1312" y="47"/>
                    <a:pt x="1309" y="57"/>
                  </a:cubicBezTo>
                  <a:cubicBezTo>
                    <a:pt x="1311" y="59"/>
                    <a:pt x="1311" y="59"/>
                    <a:pt x="1311" y="59"/>
                  </a:cubicBezTo>
                  <a:cubicBezTo>
                    <a:pt x="1315" y="71"/>
                    <a:pt x="1328" y="79"/>
                    <a:pt x="1336" y="88"/>
                  </a:cubicBezTo>
                  <a:cubicBezTo>
                    <a:pt x="1348" y="95"/>
                    <a:pt x="1359" y="103"/>
                    <a:pt x="1373" y="106"/>
                  </a:cubicBezTo>
                  <a:cubicBezTo>
                    <a:pt x="1383" y="99"/>
                    <a:pt x="1383" y="99"/>
                    <a:pt x="1383" y="99"/>
                  </a:cubicBezTo>
                  <a:cubicBezTo>
                    <a:pt x="1401" y="91"/>
                    <a:pt x="1420" y="103"/>
                    <a:pt x="1438" y="96"/>
                  </a:cubicBezTo>
                  <a:cubicBezTo>
                    <a:pt x="1442" y="94"/>
                    <a:pt x="1448" y="91"/>
                    <a:pt x="1449" y="87"/>
                  </a:cubicBezTo>
                  <a:cubicBezTo>
                    <a:pt x="1440" y="88"/>
                    <a:pt x="1431" y="87"/>
                    <a:pt x="1423" y="90"/>
                  </a:cubicBezTo>
                  <a:cubicBezTo>
                    <a:pt x="1417" y="88"/>
                    <a:pt x="1411" y="87"/>
                    <a:pt x="1407" y="82"/>
                  </a:cubicBezTo>
                  <a:cubicBezTo>
                    <a:pt x="1390" y="78"/>
                    <a:pt x="1377" y="69"/>
                    <a:pt x="1363" y="59"/>
                  </a:cubicBezTo>
                  <a:cubicBezTo>
                    <a:pt x="1345" y="45"/>
                    <a:pt x="1324" y="32"/>
                    <a:pt x="1314" y="11"/>
                  </a:cubicBezTo>
                  <a:close/>
                  <a:moveTo>
                    <a:pt x="1342" y="11"/>
                  </a:moveTo>
                  <a:cubicBezTo>
                    <a:pt x="1336" y="10"/>
                    <a:pt x="1328" y="11"/>
                    <a:pt x="1321" y="12"/>
                  </a:cubicBezTo>
                  <a:cubicBezTo>
                    <a:pt x="1321" y="13"/>
                    <a:pt x="1322" y="14"/>
                    <a:pt x="1322" y="15"/>
                  </a:cubicBezTo>
                  <a:cubicBezTo>
                    <a:pt x="1333" y="29"/>
                    <a:pt x="1347" y="41"/>
                    <a:pt x="1362" y="52"/>
                  </a:cubicBezTo>
                  <a:cubicBezTo>
                    <a:pt x="1375" y="61"/>
                    <a:pt x="1387" y="71"/>
                    <a:pt x="1402" y="74"/>
                  </a:cubicBezTo>
                  <a:cubicBezTo>
                    <a:pt x="1402" y="60"/>
                    <a:pt x="1402" y="60"/>
                    <a:pt x="1402" y="60"/>
                  </a:cubicBezTo>
                  <a:cubicBezTo>
                    <a:pt x="1377" y="52"/>
                    <a:pt x="1358" y="32"/>
                    <a:pt x="1342" y="11"/>
                  </a:cubicBezTo>
                  <a:close/>
                  <a:moveTo>
                    <a:pt x="1460" y="12"/>
                  </a:moveTo>
                  <a:cubicBezTo>
                    <a:pt x="1457" y="11"/>
                    <a:pt x="1453" y="11"/>
                    <a:pt x="1450" y="10"/>
                  </a:cubicBezTo>
                  <a:cubicBezTo>
                    <a:pt x="1436" y="12"/>
                    <a:pt x="1422" y="10"/>
                    <a:pt x="1408" y="12"/>
                  </a:cubicBezTo>
                  <a:cubicBezTo>
                    <a:pt x="1408" y="13"/>
                    <a:pt x="1408" y="13"/>
                    <a:pt x="1408" y="13"/>
                  </a:cubicBezTo>
                  <a:cubicBezTo>
                    <a:pt x="1413" y="17"/>
                    <a:pt x="1418" y="20"/>
                    <a:pt x="1424" y="21"/>
                  </a:cubicBezTo>
                  <a:cubicBezTo>
                    <a:pt x="1437" y="22"/>
                    <a:pt x="1452" y="22"/>
                    <a:pt x="1460" y="12"/>
                  </a:cubicBezTo>
                  <a:close/>
                  <a:moveTo>
                    <a:pt x="1739" y="12"/>
                  </a:moveTo>
                  <a:cubicBezTo>
                    <a:pt x="1717" y="12"/>
                    <a:pt x="1717" y="12"/>
                    <a:pt x="1717" y="12"/>
                  </a:cubicBezTo>
                  <a:cubicBezTo>
                    <a:pt x="1680" y="12"/>
                    <a:pt x="1642" y="10"/>
                    <a:pt x="1606" y="12"/>
                  </a:cubicBezTo>
                  <a:cubicBezTo>
                    <a:pt x="1604" y="13"/>
                    <a:pt x="1606" y="15"/>
                    <a:pt x="1606" y="17"/>
                  </a:cubicBezTo>
                  <a:cubicBezTo>
                    <a:pt x="1609" y="26"/>
                    <a:pt x="1619" y="30"/>
                    <a:pt x="1626" y="36"/>
                  </a:cubicBezTo>
                  <a:cubicBezTo>
                    <a:pt x="1629" y="44"/>
                    <a:pt x="1624" y="50"/>
                    <a:pt x="1619" y="56"/>
                  </a:cubicBezTo>
                  <a:cubicBezTo>
                    <a:pt x="1612" y="62"/>
                    <a:pt x="1600" y="64"/>
                    <a:pt x="1591" y="60"/>
                  </a:cubicBezTo>
                  <a:cubicBezTo>
                    <a:pt x="1584" y="55"/>
                    <a:pt x="1593" y="47"/>
                    <a:pt x="1587" y="42"/>
                  </a:cubicBezTo>
                  <a:cubicBezTo>
                    <a:pt x="1585" y="41"/>
                    <a:pt x="1582" y="41"/>
                    <a:pt x="1580" y="43"/>
                  </a:cubicBezTo>
                  <a:cubicBezTo>
                    <a:pt x="1574" y="47"/>
                    <a:pt x="1571" y="53"/>
                    <a:pt x="1571" y="61"/>
                  </a:cubicBezTo>
                  <a:cubicBezTo>
                    <a:pt x="1574" y="66"/>
                    <a:pt x="1575" y="73"/>
                    <a:pt x="1581" y="75"/>
                  </a:cubicBezTo>
                  <a:cubicBezTo>
                    <a:pt x="1603" y="88"/>
                    <a:pt x="1621" y="65"/>
                    <a:pt x="1642" y="66"/>
                  </a:cubicBezTo>
                  <a:cubicBezTo>
                    <a:pt x="1651" y="66"/>
                    <a:pt x="1660" y="71"/>
                    <a:pt x="1662" y="80"/>
                  </a:cubicBezTo>
                  <a:cubicBezTo>
                    <a:pt x="1668" y="92"/>
                    <a:pt x="1665" y="108"/>
                    <a:pt x="1659" y="118"/>
                  </a:cubicBezTo>
                  <a:cubicBezTo>
                    <a:pt x="1655" y="123"/>
                    <a:pt x="1650" y="126"/>
                    <a:pt x="1644" y="125"/>
                  </a:cubicBezTo>
                  <a:cubicBezTo>
                    <a:pt x="1634" y="120"/>
                    <a:pt x="1650" y="113"/>
                    <a:pt x="1642" y="106"/>
                  </a:cubicBezTo>
                  <a:cubicBezTo>
                    <a:pt x="1640" y="104"/>
                    <a:pt x="1638" y="102"/>
                    <a:pt x="1635" y="103"/>
                  </a:cubicBezTo>
                  <a:cubicBezTo>
                    <a:pt x="1630" y="102"/>
                    <a:pt x="1626" y="106"/>
                    <a:pt x="1623" y="110"/>
                  </a:cubicBezTo>
                  <a:cubicBezTo>
                    <a:pt x="1621" y="118"/>
                    <a:pt x="1623" y="126"/>
                    <a:pt x="1626" y="134"/>
                  </a:cubicBezTo>
                  <a:cubicBezTo>
                    <a:pt x="1633" y="143"/>
                    <a:pt x="1644" y="148"/>
                    <a:pt x="1656" y="148"/>
                  </a:cubicBezTo>
                  <a:cubicBezTo>
                    <a:pt x="1671" y="147"/>
                    <a:pt x="1683" y="136"/>
                    <a:pt x="1690" y="123"/>
                  </a:cubicBezTo>
                  <a:cubicBezTo>
                    <a:pt x="1695" y="112"/>
                    <a:pt x="1691" y="97"/>
                    <a:pt x="1686" y="87"/>
                  </a:cubicBezTo>
                  <a:cubicBezTo>
                    <a:pt x="1682" y="78"/>
                    <a:pt x="1669" y="72"/>
                    <a:pt x="1671" y="60"/>
                  </a:cubicBezTo>
                  <a:cubicBezTo>
                    <a:pt x="1674" y="45"/>
                    <a:pt x="1688" y="39"/>
                    <a:pt x="1701" y="35"/>
                  </a:cubicBezTo>
                  <a:cubicBezTo>
                    <a:pt x="1710" y="34"/>
                    <a:pt x="1724" y="31"/>
                    <a:pt x="1731" y="38"/>
                  </a:cubicBezTo>
                  <a:cubicBezTo>
                    <a:pt x="1736" y="42"/>
                    <a:pt x="1738" y="48"/>
                    <a:pt x="1738" y="54"/>
                  </a:cubicBezTo>
                  <a:cubicBezTo>
                    <a:pt x="1735" y="61"/>
                    <a:pt x="1727" y="58"/>
                    <a:pt x="1723" y="63"/>
                  </a:cubicBezTo>
                  <a:cubicBezTo>
                    <a:pt x="1721" y="69"/>
                    <a:pt x="1717" y="74"/>
                    <a:pt x="1720" y="81"/>
                  </a:cubicBezTo>
                  <a:cubicBezTo>
                    <a:pt x="1723" y="85"/>
                    <a:pt x="1726" y="89"/>
                    <a:pt x="1731" y="89"/>
                  </a:cubicBezTo>
                  <a:cubicBezTo>
                    <a:pt x="1740" y="92"/>
                    <a:pt x="1748" y="86"/>
                    <a:pt x="1754" y="79"/>
                  </a:cubicBezTo>
                  <a:cubicBezTo>
                    <a:pt x="1756" y="73"/>
                    <a:pt x="1761" y="67"/>
                    <a:pt x="1758" y="60"/>
                  </a:cubicBezTo>
                  <a:cubicBezTo>
                    <a:pt x="1761" y="45"/>
                    <a:pt x="1745" y="36"/>
                    <a:pt x="1740" y="23"/>
                  </a:cubicBezTo>
                  <a:cubicBezTo>
                    <a:pt x="1739" y="20"/>
                    <a:pt x="1741" y="15"/>
                    <a:pt x="1739" y="12"/>
                  </a:cubicBezTo>
                  <a:close/>
                  <a:moveTo>
                    <a:pt x="1373" y="11"/>
                  </a:moveTo>
                  <a:cubicBezTo>
                    <a:pt x="1352" y="11"/>
                    <a:pt x="1352" y="11"/>
                    <a:pt x="1352" y="11"/>
                  </a:cubicBezTo>
                  <a:cubicBezTo>
                    <a:pt x="1351" y="12"/>
                    <a:pt x="1351" y="12"/>
                    <a:pt x="1351" y="12"/>
                  </a:cubicBezTo>
                  <a:cubicBezTo>
                    <a:pt x="1363" y="31"/>
                    <a:pt x="1380" y="46"/>
                    <a:pt x="1401" y="54"/>
                  </a:cubicBezTo>
                  <a:cubicBezTo>
                    <a:pt x="1407" y="56"/>
                    <a:pt x="1408" y="47"/>
                    <a:pt x="1411" y="44"/>
                  </a:cubicBezTo>
                  <a:cubicBezTo>
                    <a:pt x="1396" y="38"/>
                    <a:pt x="1382" y="26"/>
                    <a:pt x="1373" y="11"/>
                  </a:cubicBezTo>
                  <a:close/>
                  <a:moveTo>
                    <a:pt x="1545" y="14"/>
                  </a:moveTo>
                  <a:cubicBezTo>
                    <a:pt x="1544" y="11"/>
                    <a:pt x="1544" y="11"/>
                    <a:pt x="1544" y="11"/>
                  </a:cubicBezTo>
                  <a:cubicBezTo>
                    <a:pt x="1539" y="11"/>
                    <a:pt x="1532" y="11"/>
                    <a:pt x="1526" y="12"/>
                  </a:cubicBezTo>
                  <a:cubicBezTo>
                    <a:pt x="1519" y="21"/>
                    <a:pt x="1519" y="21"/>
                    <a:pt x="1519" y="21"/>
                  </a:cubicBezTo>
                  <a:cubicBezTo>
                    <a:pt x="1509" y="34"/>
                    <a:pt x="1493" y="40"/>
                    <a:pt x="1482" y="51"/>
                  </a:cubicBezTo>
                  <a:cubicBezTo>
                    <a:pt x="1489" y="62"/>
                    <a:pt x="1489" y="62"/>
                    <a:pt x="1489" y="62"/>
                  </a:cubicBezTo>
                  <a:cubicBezTo>
                    <a:pt x="1490" y="62"/>
                    <a:pt x="1490" y="62"/>
                    <a:pt x="1490" y="62"/>
                  </a:cubicBezTo>
                  <a:cubicBezTo>
                    <a:pt x="1506" y="55"/>
                    <a:pt x="1520" y="42"/>
                    <a:pt x="1532" y="28"/>
                  </a:cubicBezTo>
                  <a:cubicBezTo>
                    <a:pt x="1535" y="23"/>
                    <a:pt x="1542" y="21"/>
                    <a:pt x="1545" y="14"/>
                  </a:cubicBezTo>
                  <a:close/>
                  <a:moveTo>
                    <a:pt x="1598" y="19"/>
                  </a:moveTo>
                  <a:cubicBezTo>
                    <a:pt x="1595" y="12"/>
                    <a:pt x="1595" y="12"/>
                    <a:pt x="1595" y="12"/>
                  </a:cubicBezTo>
                  <a:cubicBezTo>
                    <a:pt x="1581" y="12"/>
                    <a:pt x="1568" y="10"/>
                    <a:pt x="1554" y="12"/>
                  </a:cubicBezTo>
                  <a:cubicBezTo>
                    <a:pt x="1549" y="17"/>
                    <a:pt x="1545" y="25"/>
                    <a:pt x="1538" y="28"/>
                  </a:cubicBezTo>
                  <a:cubicBezTo>
                    <a:pt x="1525" y="46"/>
                    <a:pt x="1509" y="59"/>
                    <a:pt x="1490" y="69"/>
                  </a:cubicBezTo>
                  <a:cubicBezTo>
                    <a:pt x="1491" y="82"/>
                    <a:pt x="1491" y="82"/>
                    <a:pt x="1491" y="82"/>
                  </a:cubicBezTo>
                  <a:cubicBezTo>
                    <a:pt x="1491" y="93"/>
                    <a:pt x="1481" y="101"/>
                    <a:pt x="1483" y="113"/>
                  </a:cubicBezTo>
                  <a:cubicBezTo>
                    <a:pt x="1484" y="117"/>
                    <a:pt x="1486" y="122"/>
                    <a:pt x="1490" y="123"/>
                  </a:cubicBezTo>
                  <a:cubicBezTo>
                    <a:pt x="1497" y="125"/>
                    <a:pt x="1502" y="123"/>
                    <a:pt x="1508" y="122"/>
                  </a:cubicBezTo>
                  <a:cubicBezTo>
                    <a:pt x="1511" y="119"/>
                    <a:pt x="1519" y="118"/>
                    <a:pt x="1517" y="112"/>
                  </a:cubicBezTo>
                  <a:cubicBezTo>
                    <a:pt x="1511" y="110"/>
                    <a:pt x="1507" y="103"/>
                    <a:pt x="1505" y="98"/>
                  </a:cubicBezTo>
                  <a:cubicBezTo>
                    <a:pt x="1506" y="90"/>
                    <a:pt x="1508" y="82"/>
                    <a:pt x="1515" y="77"/>
                  </a:cubicBezTo>
                  <a:cubicBezTo>
                    <a:pt x="1526" y="69"/>
                    <a:pt x="1541" y="74"/>
                    <a:pt x="1551" y="80"/>
                  </a:cubicBezTo>
                  <a:cubicBezTo>
                    <a:pt x="1555" y="75"/>
                    <a:pt x="1559" y="70"/>
                    <a:pt x="1564" y="64"/>
                  </a:cubicBezTo>
                  <a:cubicBezTo>
                    <a:pt x="1565" y="50"/>
                    <a:pt x="1565" y="50"/>
                    <a:pt x="1565" y="50"/>
                  </a:cubicBezTo>
                  <a:cubicBezTo>
                    <a:pt x="1568" y="45"/>
                    <a:pt x="1572" y="38"/>
                    <a:pt x="1579" y="35"/>
                  </a:cubicBezTo>
                  <a:cubicBezTo>
                    <a:pt x="1584" y="33"/>
                    <a:pt x="1589" y="36"/>
                    <a:pt x="1594" y="39"/>
                  </a:cubicBezTo>
                  <a:cubicBezTo>
                    <a:pt x="1597" y="43"/>
                    <a:pt x="1595" y="49"/>
                    <a:pt x="1596" y="54"/>
                  </a:cubicBezTo>
                  <a:cubicBezTo>
                    <a:pt x="1602" y="55"/>
                    <a:pt x="1610" y="55"/>
                    <a:pt x="1615" y="50"/>
                  </a:cubicBezTo>
                  <a:cubicBezTo>
                    <a:pt x="1618" y="47"/>
                    <a:pt x="1620" y="44"/>
                    <a:pt x="1619" y="39"/>
                  </a:cubicBezTo>
                  <a:cubicBezTo>
                    <a:pt x="1610" y="35"/>
                    <a:pt x="1603" y="28"/>
                    <a:pt x="1598" y="19"/>
                  </a:cubicBezTo>
                  <a:close/>
                  <a:moveTo>
                    <a:pt x="1399" y="11"/>
                  </a:moveTo>
                  <a:cubicBezTo>
                    <a:pt x="1385" y="11"/>
                    <a:pt x="1385" y="11"/>
                    <a:pt x="1385" y="11"/>
                  </a:cubicBezTo>
                  <a:cubicBezTo>
                    <a:pt x="1383" y="11"/>
                    <a:pt x="1382" y="13"/>
                    <a:pt x="1382" y="15"/>
                  </a:cubicBezTo>
                  <a:cubicBezTo>
                    <a:pt x="1391" y="25"/>
                    <a:pt x="1402" y="39"/>
                    <a:pt x="1417" y="40"/>
                  </a:cubicBezTo>
                  <a:cubicBezTo>
                    <a:pt x="1427" y="37"/>
                    <a:pt x="1437" y="32"/>
                    <a:pt x="1448" y="34"/>
                  </a:cubicBezTo>
                  <a:cubicBezTo>
                    <a:pt x="1464" y="40"/>
                    <a:pt x="1476" y="25"/>
                    <a:pt x="1488" y="17"/>
                  </a:cubicBezTo>
                  <a:cubicBezTo>
                    <a:pt x="1488" y="15"/>
                    <a:pt x="1491" y="12"/>
                    <a:pt x="1488" y="11"/>
                  </a:cubicBezTo>
                  <a:cubicBezTo>
                    <a:pt x="1471" y="11"/>
                    <a:pt x="1471" y="11"/>
                    <a:pt x="1471" y="11"/>
                  </a:cubicBezTo>
                  <a:cubicBezTo>
                    <a:pt x="1461" y="21"/>
                    <a:pt x="1449" y="26"/>
                    <a:pt x="1435" y="27"/>
                  </a:cubicBezTo>
                  <a:cubicBezTo>
                    <a:pt x="1421" y="27"/>
                    <a:pt x="1408" y="22"/>
                    <a:pt x="1399" y="11"/>
                  </a:cubicBezTo>
                  <a:close/>
                  <a:moveTo>
                    <a:pt x="1517" y="12"/>
                  </a:moveTo>
                  <a:cubicBezTo>
                    <a:pt x="1498" y="11"/>
                    <a:pt x="1498" y="11"/>
                    <a:pt x="1498" y="11"/>
                  </a:cubicBezTo>
                  <a:cubicBezTo>
                    <a:pt x="1496" y="12"/>
                    <a:pt x="1496" y="12"/>
                    <a:pt x="1496" y="12"/>
                  </a:cubicBezTo>
                  <a:cubicBezTo>
                    <a:pt x="1492" y="23"/>
                    <a:pt x="1480" y="30"/>
                    <a:pt x="1470" y="36"/>
                  </a:cubicBezTo>
                  <a:cubicBezTo>
                    <a:pt x="1468" y="41"/>
                    <a:pt x="1475" y="42"/>
                    <a:pt x="1477" y="45"/>
                  </a:cubicBezTo>
                  <a:cubicBezTo>
                    <a:pt x="1489" y="38"/>
                    <a:pt x="1502" y="32"/>
                    <a:pt x="1511" y="21"/>
                  </a:cubicBezTo>
                  <a:cubicBezTo>
                    <a:pt x="1513" y="18"/>
                    <a:pt x="1518" y="16"/>
                    <a:pt x="1517" y="12"/>
                  </a:cubicBezTo>
                  <a:close/>
                  <a:moveTo>
                    <a:pt x="1777" y="12"/>
                  </a:moveTo>
                  <a:cubicBezTo>
                    <a:pt x="1767" y="12"/>
                    <a:pt x="1758" y="12"/>
                    <a:pt x="1749" y="12"/>
                  </a:cubicBezTo>
                  <a:cubicBezTo>
                    <a:pt x="1746" y="14"/>
                    <a:pt x="1747" y="18"/>
                    <a:pt x="1747" y="21"/>
                  </a:cubicBezTo>
                  <a:cubicBezTo>
                    <a:pt x="1753" y="34"/>
                    <a:pt x="1767" y="46"/>
                    <a:pt x="1766" y="62"/>
                  </a:cubicBezTo>
                  <a:cubicBezTo>
                    <a:pt x="1778" y="82"/>
                    <a:pt x="1796" y="96"/>
                    <a:pt x="1814" y="109"/>
                  </a:cubicBezTo>
                  <a:cubicBezTo>
                    <a:pt x="1820" y="110"/>
                    <a:pt x="1824" y="118"/>
                    <a:pt x="1831" y="116"/>
                  </a:cubicBezTo>
                  <a:cubicBezTo>
                    <a:pt x="1832" y="109"/>
                    <a:pt x="1840" y="103"/>
                    <a:pt x="1845" y="99"/>
                  </a:cubicBezTo>
                  <a:cubicBezTo>
                    <a:pt x="1834" y="91"/>
                    <a:pt x="1823" y="81"/>
                    <a:pt x="1814" y="71"/>
                  </a:cubicBezTo>
                  <a:cubicBezTo>
                    <a:pt x="1800" y="59"/>
                    <a:pt x="1791" y="44"/>
                    <a:pt x="1782" y="27"/>
                  </a:cubicBezTo>
                  <a:cubicBezTo>
                    <a:pt x="1780" y="22"/>
                    <a:pt x="1780" y="16"/>
                    <a:pt x="1777" y="12"/>
                  </a:cubicBezTo>
                  <a:close/>
                  <a:moveTo>
                    <a:pt x="1804" y="28"/>
                  </a:moveTo>
                  <a:cubicBezTo>
                    <a:pt x="1800" y="22"/>
                    <a:pt x="1800" y="10"/>
                    <a:pt x="1790" y="12"/>
                  </a:cubicBezTo>
                  <a:cubicBezTo>
                    <a:pt x="1788" y="13"/>
                    <a:pt x="1784" y="11"/>
                    <a:pt x="1784" y="13"/>
                  </a:cubicBezTo>
                  <a:cubicBezTo>
                    <a:pt x="1789" y="29"/>
                    <a:pt x="1797" y="42"/>
                    <a:pt x="1805" y="56"/>
                  </a:cubicBezTo>
                  <a:cubicBezTo>
                    <a:pt x="1818" y="69"/>
                    <a:pt x="1833" y="86"/>
                    <a:pt x="1849" y="94"/>
                  </a:cubicBezTo>
                  <a:cubicBezTo>
                    <a:pt x="1855" y="100"/>
                    <a:pt x="1865" y="96"/>
                    <a:pt x="1873" y="99"/>
                  </a:cubicBezTo>
                  <a:cubicBezTo>
                    <a:pt x="1881" y="99"/>
                    <a:pt x="1887" y="104"/>
                    <a:pt x="1895" y="102"/>
                  </a:cubicBezTo>
                  <a:cubicBezTo>
                    <a:pt x="1901" y="100"/>
                    <a:pt x="1909" y="100"/>
                    <a:pt x="1910" y="94"/>
                  </a:cubicBezTo>
                  <a:cubicBezTo>
                    <a:pt x="1903" y="95"/>
                    <a:pt x="1896" y="91"/>
                    <a:pt x="1890" y="89"/>
                  </a:cubicBezTo>
                  <a:cubicBezTo>
                    <a:pt x="1883" y="94"/>
                    <a:pt x="1874" y="95"/>
                    <a:pt x="1866" y="95"/>
                  </a:cubicBezTo>
                  <a:cubicBezTo>
                    <a:pt x="1857" y="92"/>
                    <a:pt x="1851" y="84"/>
                    <a:pt x="1850" y="76"/>
                  </a:cubicBezTo>
                  <a:cubicBezTo>
                    <a:pt x="1847" y="74"/>
                    <a:pt x="1844" y="71"/>
                    <a:pt x="1841" y="68"/>
                  </a:cubicBezTo>
                  <a:cubicBezTo>
                    <a:pt x="1827" y="56"/>
                    <a:pt x="1815" y="42"/>
                    <a:pt x="1804" y="28"/>
                  </a:cubicBezTo>
                  <a:close/>
                  <a:moveTo>
                    <a:pt x="1813" y="21"/>
                  </a:moveTo>
                  <a:cubicBezTo>
                    <a:pt x="1809" y="19"/>
                    <a:pt x="1812" y="10"/>
                    <a:pt x="1804" y="12"/>
                  </a:cubicBezTo>
                  <a:cubicBezTo>
                    <a:pt x="1803" y="12"/>
                    <a:pt x="1803" y="13"/>
                    <a:pt x="1803" y="14"/>
                  </a:cubicBezTo>
                  <a:cubicBezTo>
                    <a:pt x="1814" y="32"/>
                    <a:pt x="1814" y="32"/>
                    <a:pt x="1814" y="32"/>
                  </a:cubicBezTo>
                  <a:cubicBezTo>
                    <a:pt x="1817" y="40"/>
                    <a:pt x="1826" y="44"/>
                    <a:pt x="1830" y="51"/>
                  </a:cubicBezTo>
                  <a:cubicBezTo>
                    <a:pt x="1836" y="56"/>
                    <a:pt x="1842" y="64"/>
                    <a:pt x="1850" y="67"/>
                  </a:cubicBezTo>
                  <a:cubicBezTo>
                    <a:pt x="1851" y="63"/>
                    <a:pt x="1852" y="60"/>
                    <a:pt x="1853" y="56"/>
                  </a:cubicBezTo>
                  <a:cubicBezTo>
                    <a:pt x="1837" y="47"/>
                    <a:pt x="1827" y="34"/>
                    <a:pt x="1813" y="21"/>
                  </a:cubicBezTo>
                  <a:close/>
                  <a:moveTo>
                    <a:pt x="1829" y="12"/>
                  </a:moveTo>
                  <a:cubicBezTo>
                    <a:pt x="1824" y="13"/>
                    <a:pt x="1819" y="10"/>
                    <a:pt x="1815" y="13"/>
                  </a:cubicBezTo>
                  <a:cubicBezTo>
                    <a:pt x="1818" y="22"/>
                    <a:pt x="1828" y="27"/>
                    <a:pt x="1833" y="34"/>
                  </a:cubicBezTo>
                  <a:cubicBezTo>
                    <a:pt x="1840" y="40"/>
                    <a:pt x="1847" y="47"/>
                    <a:pt x="1856" y="51"/>
                  </a:cubicBezTo>
                  <a:cubicBezTo>
                    <a:pt x="1857" y="49"/>
                    <a:pt x="1860" y="48"/>
                    <a:pt x="1859" y="46"/>
                  </a:cubicBezTo>
                  <a:cubicBezTo>
                    <a:pt x="1846" y="38"/>
                    <a:pt x="1838" y="24"/>
                    <a:pt x="1829" y="12"/>
                  </a:cubicBezTo>
                  <a:close/>
                  <a:moveTo>
                    <a:pt x="1856" y="22"/>
                  </a:moveTo>
                  <a:cubicBezTo>
                    <a:pt x="1852" y="18"/>
                    <a:pt x="1852" y="9"/>
                    <a:pt x="1843" y="12"/>
                  </a:cubicBezTo>
                  <a:cubicBezTo>
                    <a:pt x="1841" y="13"/>
                    <a:pt x="1836" y="11"/>
                    <a:pt x="1837" y="15"/>
                  </a:cubicBezTo>
                  <a:cubicBezTo>
                    <a:pt x="1845" y="24"/>
                    <a:pt x="1851" y="37"/>
                    <a:pt x="1864" y="42"/>
                  </a:cubicBezTo>
                  <a:cubicBezTo>
                    <a:pt x="1867" y="40"/>
                    <a:pt x="1870" y="40"/>
                    <a:pt x="1871" y="36"/>
                  </a:cubicBezTo>
                  <a:cubicBezTo>
                    <a:pt x="1866" y="32"/>
                    <a:pt x="1861" y="28"/>
                    <a:pt x="1856" y="22"/>
                  </a:cubicBezTo>
                  <a:close/>
                  <a:moveTo>
                    <a:pt x="1882" y="13"/>
                  </a:moveTo>
                  <a:cubicBezTo>
                    <a:pt x="1860" y="12"/>
                    <a:pt x="1860" y="12"/>
                    <a:pt x="1860" y="12"/>
                  </a:cubicBezTo>
                  <a:cubicBezTo>
                    <a:pt x="1858" y="14"/>
                    <a:pt x="1858" y="14"/>
                    <a:pt x="1858" y="14"/>
                  </a:cubicBezTo>
                  <a:cubicBezTo>
                    <a:pt x="1860" y="21"/>
                    <a:pt x="1868" y="28"/>
                    <a:pt x="1875" y="32"/>
                  </a:cubicBezTo>
                  <a:cubicBezTo>
                    <a:pt x="1877" y="35"/>
                    <a:pt x="1881" y="30"/>
                    <a:pt x="1883" y="34"/>
                  </a:cubicBezTo>
                  <a:cubicBezTo>
                    <a:pt x="1899" y="30"/>
                    <a:pt x="1913" y="36"/>
                    <a:pt x="1926" y="42"/>
                  </a:cubicBezTo>
                  <a:cubicBezTo>
                    <a:pt x="1938" y="41"/>
                    <a:pt x="1948" y="33"/>
                    <a:pt x="1957" y="25"/>
                  </a:cubicBezTo>
                  <a:cubicBezTo>
                    <a:pt x="1960" y="20"/>
                    <a:pt x="1969" y="20"/>
                    <a:pt x="1968" y="13"/>
                  </a:cubicBezTo>
                  <a:cubicBezTo>
                    <a:pt x="1949" y="13"/>
                    <a:pt x="1949" y="13"/>
                    <a:pt x="1949" y="13"/>
                  </a:cubicBezTo>
                  <a:cubicBezTo>
                    <a:pt x="1939" y="25"/>
                    <a:pt x="1923" y="30"/>
                    <a:pt x="1908" y="28"/>
                  </a:cubicBezTo>
                  <a:cubicBezTo>
                    <a:pt x="1897" y="26"/>
                    <a:pt x="1890" y="19"/>
                    <a:pt x="1882" y="13"/>
                  </a:cubicBezTo>
                  <a:close/>
                  <a:moveTo>
                    <a:pt x="1940" y="14"/>
                  </a:moveTo>
                  <a:cubicBezTo>
                    <a:pt x="1930" y="11"/>
                    <a:pt x="1921" y="13"/>
                    <a:pt x="1911" y="12"/>
                  </a:cubicBezTo>
                  <a:cubicBezTo>
                    <a:pt x="1904" y="14"/>
                    <a:pt x="1897" y="11"/>
                    <a:pt x="1892" y="13"/>
                  </a:cubicBezTo>
                  <a:cubicBezTo>
                    <a:pt x="1895" y="18"/>
                    <a:pt x="1902" y="21"/>
                    <a:pt x="1908" y="23"/>
                  </a:cubicBezTo>
                  <a:cubicBezTo>
                    <a:pt x="1920" y="25"/>
                    <a:pt x="1933" y="23"/>
                    <a:pt x="1940" y="14"/>
                  </a:cubicBezTo>
                  <a:close/>
                  <a:moveTo>
                    <a:pt x="1162" y="25"/>
                  </a:moveTo>
                  <a:cubicBezTo>
                    <a:pt x="1149" y="25"/>
                    <a:pt x="1140" y="18"/>
                    <a:pt x="1128" y="14"/>
                  </a:cubicBezTo>
                  <a:cubicBezTo>
                    <a:pt x="1127" y="17"/>
                    <a:pt x="1124" y="19"/>
                    <a:pt x="1125" y="22"/>
                  </a:cubicBezTo>
                  <a:cubicBezTo>
                    <a:pt x="1130" y="27"/>
                    <a:pt x="1136" y="28"/>
                    <a:pt x="1142" y="31"/>
                  </a:cubicBezTo>
                  <a:cubicBezTo>
                    <a:pt x="1147" y="38"/>
                    <a:pt x="1157" y="39"/>
                    <a:pt x="1165" y="38"/>
                  </a:cubicBezTo>
                  <a:cubicBezTo>
                    <a:pt x="1166" y="34"/>
                    <a:pt x="1167" y="28"/>
                    <a:pt x="1162" y="25"/>
                  </a:cubicBezTo>
                  <a:close/>
                  <a:moveTo>
                    <a:pt x="690" y="26"/>
                  </a:moveTo>
                  <a:cubicBezTo>
                    <a:pt x="686" y="21"/>
                    <a:pt x="678" y="24"/>
                    <a:pt x="672" y="22"/>
                  </a:cubicBezTo>
                  <a:cubicBezTo>
                    <a:pt x="670" y="23"/>
                    <a:pt x="668" y="26"/>
                    <a:pt x="669" y="28"/>
                  </a:cubicBezTo>
                  <a:cubicBezTo>
                    <a:pt x="674" y="33"/>
                    <a:pt x="681" y="33"/>
                    <a:pt x="687" y="34"/>
                  </a:cubicBezTo>
                  <a:cubicBezTo>
                    <a:pt x="690" y="33"/>
                    <a:pt x="690" y="29"/>
                    <a:pt x="690" y="26"/>
                  </a:cubicBezTo>
                  <a:close/>
                  <a:moveTo>
                    <a:pt x="184" y="34"/>
                  </a:moveTo>
                  <a:cubicBezTo>
                    <a:pt x="181" y="30"/>
                    <a:pt x="177" y="28"/>
                    <a:pt x="173" y="27"/>
                  </a:cubicBezTo>
                  <a:cubicBezTo>
                    <a:pt x="170" y="28"/>
                    <a:pt x="170" y="31"/>
                    <a:pt x="169" y="33"/>
                  </a:cubicBezTo>
                  <a:cubicBezTo>
                    <a:pt x="168" y="34"/>
                    <a:pt x="166" y="38"/>
                    <a:pt x="169" y="38"/>
                  </a:cubicBezTo>
                  <a:cubicBezTo>
                    <a:pt x="174" y="37"/>
                    <a:pt x="178" y="35"/>
                    <a:pt x="184" y="34"/>
                  </a:cubicBezTo>
                  <a:close/>
                  <a:moveTo>
                    <a:pt x="1122" y="29"/>
                  </a:moveTo>
                  <a:cubicBezTo>
                    <a:pt x="1120" y="29"/>
                    <a:pt x="1119" y="32"/>
                    <a:pt x="1118" y="34"/>
                  </a:cubicBezTo>
                  <a:cubicBezTo>
                    <a:pt x="1118" y="34"/>
                    <a:pt x="1120" y="34"/>
                    <a:pt x="1120" y="34"/>
                  </a:cubicBezTo>
                  <a:cubicBezTo>
                    <a:pt x="1121" y="32"/>
                    <a:pt x="1123" y="31"/>
                    <a:pt x="1122" y="29"/>
                  </a:cubicBezTo>
                  <a:close/>
                  <a:moveTo>
                    <a:pt x="1005" y="44"/>
                  </a:moveTo>
                  <a:cubicBezTo>
                    <a:pt x="1002" y="39"/>
                    <a:pt x="998" y="33"/>
                    <a:pt x="992" y="31"/>
                  </a:cubicBezTo>
                  <a:cubicBezTo>
                    <a:pt x="984" y="31"/>
                    <a:pt x="976" y="28"/>
                    <a:pt x="967" y="30"/>
                  </a:cubicBezTo>
                  <a:cubicBezTo>
                    <a:pt x="956" y="34"/>
                    <a:pt x="943" y="39"/>
                    <a:pt x="940" y="53"/>
                  </a:cubicBezTo>
                  <a:cubicBezTo>
                    <a:pt x="940" y="58"/>
                    <a:pt x="939" y="65"/>
                    <a:pt x="944" y="69"/>
                  </a:cubicBezTo>
                  <a:cubicBezTo>
                    <a:pt x="946" y="72"/>
                    <a:pt x="950" y="74"/>
                    <a:pt x="954" y="73"/>
                  </a:cubicBezTo>
                  <a:cubicBezTo>
                    <a:pt x="965" y="69"/>
                    <a:pt x="958" y="58"/>
                    <a:pt x="965" y="52"/>
                  </a:cubicBezTo>
                  <a:cubicBezTo>
                    <a:pt x="970" y="51"/>
                    <a:pt x="974" y="49"/>
                    <a:pt x="978" y="51"/>
                  </a:cubicBezTo>
                  <a:cubicBezTo>
                    <a:pt x="985" y="53"/>
                    <a:pt x="988" y="59"/>
                    <a:pt x="990" y="64"/>
                  </a:cubicBezTo>
                  <a:cubicBezTo>
                    <a:pt x="993" y="75"/>
                    <a:pt x="988" y="84"/>
                    <a:pt x="981" y="91"/>
                  </a:cubicBezTo>
                  <a:cubicBezTo>
                    <a:pt x="972" y="100"/>
                    <a:pt x="960" y="110"/>
                    <a:pt x="946" y="106"/>
                  </a:cubicBezTo>
                  <a:cubicBezTo>
                    <a:pt x="933" y="102"/>
                    <a:pt x="915" y="96"/>
                    <a:pt x="905" y="109"/>
                  </a:cubicBezTo>
                  <a:cubicBezTo>
                    <a:pt x="899" y="114"/>
                    <a:pt x="898" y="121"/>
                    <a:pt x="899" y="128"/>
                  </a:cubicBezTo>
                  <a:cubicBezTo>
                    <a:pt x="901" y="132"/>
                    <a:pt x="903" y="138"/>
                    <a:pt x="909" y="139"/>
                  </a:cubicBezTo>
                  <a:cubicBezTo>
                    <a:pt x="913" y="141"/>
                    <a:pt x="917" y="140"/>
                    <a:pt x="919" y="136"/>
                  </a:cubicBezTo>
                  <a:cubicBezTo>
                    <a:pt x="921" y="133"/>
                    <a:pt x="922" y="129"/>
                    <a:pt x="921" y="126"/>
                  </a:cubicBezTo>
                  <a:cubicBezTo>
                    <a:pt x="916" y="122"/>
                    <a:pt x="921" y="116"/>
                    <a:pt x="922" y="112"/>
                  </a:cubicBezTo>
                  <a:cubicBezTo>
                    <a:pt x="927" y="109"/>
                    <a:pt x="935" y="110"/>
                    <a:pt x="941" y="110"/>
                  </a:cubicBezTo>
                  <a:cubicBezTo>
                    <a:pt x="949" y="115"/>
                    <a:pt x="955" y="125"/>
                    <a:pt x="953" y="135"/>
                  </a:cubicBezTo>
                  <a:cubicBezTo>
                    <a:pt x="952" y="144"/>
                    <a:pt x="944" y="151"/>
                    <a:pt x="939" y="158"/>
                  </a:cubicBezTo>
                  <a:cubicBezTo>
                    <a:pt x="939" y="158"/>
                    <a:pt x="939" y="158"/>
                    <a:pt x="939" y="158"/>
                  </a:cubicBezTo>
                  <a:cubicBezTo>
                    <a:pt x="977" y="159"/>
                    <a:pt x="1015" y="159"/>
                    <a:pt x="1053" y="159"/>
                  </a:cubicBezTo>
                  <a:cubicBezTo>
                    <a:pt x="1056" y="160"/>
                    <a:pt x="1056" y="156"/>
                    <a:pt x="1057" y="154"/>
                  </a:cubicBezTo>
                  <a:cubicBezTo>
                    <a:pt x="1073" y="150"/>
                    <a:pt x="1078" y="133"/>
                    <a:pt x="1083" y="120"/>
                  </a:cubicBezTo>
                  <a:cubicBezTo>
                    <a:pt x="1086" y="106"/>
                    <a:pt x="1083" y="90"/>
                    <a:pt x="1071" y="81"/>
                  </a:cubicBezTo>
                  <a:cubicBezTo>
                    <a:pt x="1063" y="78"/>
                    <a:pt x="1052" y="75"/>
                    <a:pt x="1044" y="80"/>
                  </a:cubicBezTo>
                  <a:cubicBezTo>
                    <a:pt x="1035" y="85"/>
                    <a:pt x="1033" y="95"/>
                    <a:pt x="1033" y="104"/>
                  </a:cubicBezTo>
                  <a:cubicBezTo>
                    <a:pt x="1039" y="116"/>
                    <a:pt x="1052" y="100"/>
                    <a:pt x="1057" y="111"/>
                  </a:cubicBezTo>
                  <a:cubicBezTo>
                    <a:pt x="1053" y="122"/>
                    <a:pt x="1041" y="129"/>
                    <a:pt x="1030" y="129"/>
                  </a:cubicBezTo>
                  <a:cubicBezTo>
                    <a:pt x="1022" y="133"/>
                    <a:pt x="1015" y="129"/>
                    <a:pt x="1008" y="126"/>
                  </a:cubicBezTo>
                  <a:cubicBezTo>
                    <a:pt x="1000" y="119"/>
                    <a:pt x="996" y="110"/>
                    <a:pt x="998" y="100"/>
                  </a:cubicBezTo>
                  <a:cubicBezTo>
                    <a:pt x="1004" y="87"/>
                    <a:pt x="1010" y="72"/>
                    <a:pt x="1008" y="56"/>
                  </a:cubicBezTo>
                  <a:cubicBezTo>
                    <a:pt x="1006" y="53"/>
                    <a:pt x="1009" y="47"/>
                    <a:pt x="1005" y="44"/>
                  </a:cubicBezTo>
                  <a:close/>
                  <a:moveTo>
                    <a:pt x="538" y="50"/>
                  </a:moveTo>
                  <a:cubicBezTo>
                    <a:pt x="526" y="36"/>
                    <a:pt x="526" y="36"/>
                    <a:pt x="526" y="36"/>
                  </a:cubicBezTo>
                  <a:cubicBezTo>
                    <a:pt x="514" y="30"/>
                    <a:pt x="499" y="31"/>
                    <a:pt x="488" y="38"/>
                  </a:cubicBezTo>
                  <a:cubicBezTo>
                    <a:pt x="481" y="43"/>
                    <a:pt x="472" y="50"/>
                    <a:pt x="474" y="60"/>
                  </a:cubicBezTo>
                  <a:cubicBezTo>
                    <a:pt x="475" y="65"/>
                    <a:pt x="478" y="70"/>
                    <a:pt x="483" y="73"/>
                  </a:cubicBezTo>
                  <a:cubicBezTo>
                    <a:pt x="486" y="73"/>
                    <a:pt x="489" y="75"/>
                    <a:pt x="492" y="73"/>
                  </a:cubicBezTo>
                  <a:cubicBezTo>
                    <a:pt x="496" y="68"/>
                    <a:pt x="501" y="63"/>
                    <a:pt x="499" y="56"/>
                  </a:cubicBezTo>
                  <a:cubicBezTo>
                    <a:pt x="500" y="53"/>
                    <a:pt x="504" y="52"/>
                    <a:pt x="507" y="52"/>
                  </a:cubicBezTo>
                  <a:cubicBezTo>
                    <a:pt x="512" y="54"/>
                    <a:pt x="519" y="55"/>
                    <a:pt x="522" y="61"/>
                  </a:cubicBezTo>
                  <a:cubicBezTo>
                    <a:pt x="525" y="70"/>
                    <a:pt x="521" y="78"/>
                    <a:pt x="516" y="85"/>
                  </a:cubicBezTo>
                  <a:cubicBezTo>
                    <a:pt x="509" y="97"/>
                    <a:pt x="497" y="107"/>
                    <a:pt x="482" y="107"/>
                  </a:cubicBezTo>
                  <a:cubicBezTo>
                    <a:pt x="463" y="103"/>
                    <a:pt x="463" y="103"/>
                    <a:pt x="463" y="103"/>
                  </a:cubicBezTo>
                  <a:cubicBezTo>
                    <a:pt x="454" y="105"/>
                    <a:pt x="445" y="106"/>
                    <a:pt x="439" y="113"/>
                  </a:cubicBezTo>
                  <a:cubicBezTo>
                    <a:pt x="433" y="118"/>
                    <a:pt x="434" y="128"/>
                    <a:pt x="437" y="135"/>
                  </a:cubicBezTo>
                  <a:cubicBezTo>
                    <a:pt x="440" y="139"/>
                    <a:pt x="444" y="139"/>
                    <a:pt x="449" y="139"/>
                  </a:cubicBezTo>
                  <a:cubicBezTo>
                    <a:pt x="462" y="139"/>
                    <a:pt x="455" y="123"/>
                    <a:pt x="463" y="117"/>
                  </a:cubicBezTo>
                  <a:cubicBezTo>
                    <a:pt x="467" y="115"/>
                    <a:pt x="472" y="115"/>
                    <a:pt x="477" y="116"/>
                  </a:cubicBezTo>
                  <a:cubicBezTo>
                    <a:pt x="481" y="118"/>
                    <a:pt x="486" y="122"/>
                    <a:pt x="487" y="127"/>
                  </a:cubicBezTo>
                  <a:cubicBezTo>
                    <a:pt x="491" y="135"/>
                    <a:pt x="489" y="145"/>
                    <a:pt x="484" y="152"/>
                  </a:cubicBezTo>
                  <a:cubicBezTo>
                    <a:pt x="482" y="156"/>
                    <a:pt x="478" y="155"/>
                    <a:pt x="477" y="159"/>
                  </a:cubicBezTo>
                  <a:cubicBezTo>
                    <a:pt x="490" y="160"/>
                    <a:pt x="506" y="159"/>
                    <a:pt x="520" y="160"/>
                  </a:cubicBezTo>
                  <a:cubicBezTo>
                    <a:pt x="612" y="159"/>
                    <a:pt x="612" y="159"/>
                    <a:pt x="612" y="159"/>
                  </a:cubicBezTo>
                  <a:cubicBezTo>
                    <a:pt x="621" y="154"/>
                    <a:pt x="621" y="154"/>
                    <a:pt x="621" y="154"/>
                  </a:cubicBezTo>
                  <a:cubicBezTo>
                    <a:pt x="633" y="140"/>
                    <a:pt x="632" y="121"/>
                    <a:pt x="636" y="104"/>
                  </a:cubicBezTo>
                  <a:cubicBezTo>
                    <a:pt x="634" y="102"/>
                    <a:pt x="633" y="100"/>
                    <a:pt x="633" y="99"/>
                  </a:cubicBezTo>
                  <a:cubicBezTo>
                    <a:pt x="626" y="92"/>
                    <a:pt x="623" y="81"/>
                    <a:pt x="613" y="78"/>
                  </a:cubicBezTo>
                  <a:cubicBezTo>
                    <a:pt x="605" y="76"/>
                    <a:pt x="597" y="78"/>
                    <a:pt x="590" y="81"/>
                  </a:cubicBezTo>
                  <a:cubicBezTo>
                    <a:pt x="585" y="84"/>
                    <a:pt x="579" y="89"/>
                    <a:pt x="578" y="96"/>
                  </a:cubicBezTo>
                  <a:cubicBezTo>
                    <a:pt x="578" y="101"/>
                    <a:pt x="581" y="106"/>
                    <a:pt x="584" y="110"/>
                  </a:cubicBezTo>
                  <a:cubicBezTo>
                    <a:pt x="590" y="115"/>
                    <a:pt x="600" y="105"/>
                    <a:pt x="604" y="116"/>
                  </a:cubicBezTo>
                  <a:cubicBezTo>
                    <a:pt x="603" y="119"/>
                    <a:pt x="600" y="122"/>
                    <a:pt x="598" y="123"/>
                  </a:cubicBezTo>
                  <a:cubicBezTo>
                    <a:pt x="596" y="127"/>
                    <a:pt x="590" y="126"/>
                    <a:pt x="588" y="130"/>
                  </a:cubicBezTo>
                  <a:cubicBezTo>
                    <a:pt x="576" y="133"/>
                    <a:pt x="565" y="139"/>
                    <a:pt x="552" y="134"/>
                  </a:cubicBezTo>
                  <a:cubicBezTo>
                    <a:pt x="540" y="126"/>
                    <a:pt x="534" y="111"/>
                    <a:pt x="535" y="97"/>
                  </a:cubicBezTo>
                  <a:cubicBezTo>
                    <a:pt x="539" y="82"/>
                    <a:pt x="542" y="65"/>
                    <a:pt x="538" y="50"/>
                  </a:cubicBezTo>
                  <a:close/>
                  <a:moveTo>
                    <a:pt x="1259" y="36"/>
                  </a:moveTo>
                  <a:cubicBezTo>
                    <a:pt x="1258" y="34"/>
                    <a:pt x="1258" y="34"/>
                    <a:pt x="1258" y="34"/>
                  </a:cubicBezTo>
                  <a:cubicBezTo>
                    <a:pt x="1246" y="31"/>
                    <a:pt x="1232" y="32"/>
                    <a:pt x="1223" y="39"/>
                  </a:cubicBezTo>
                  <a:cubicBezTo>
                    <a:pt x="1220" y="43"/>
                    <a:pt x="1216" y="47"/>
                    <a:pt x="1217" y="51"/>
                  </a:cubicBezTo>
                  <a:cubicBezTo>
                    <a:pt x="1222" y="51"/>
                    <a:pt x="1227" y="50"/>
                    <a:pt x="1232" y="49"/>
                  </a:cubicBezTo>
                  <a:cubicBezTo>
                    <a:pt x="1243" y="48"/>
                    <a:pt x="1251" y="41"/>
                    <a:pt x="1259" y="36"/>
                  </a:cubicBezTo>
                  <a:close/>
                  <a:moveTo>
                    <a:pt x="773" y="34"/>
                  </a:moveTo>
                  <a:cubicBezTo>
                    <a:pt x="770" y="34"/>
                    <a:pt x="770" y="34"/>
                    <a:pt x="770" y="34"/>
                  </a:cubicBezTo>
                  <a:cubicBezTo>
                    <a:pt x="766" y="36"/>
                    <a:pt x="761" y="35"/>
                    <a:pt x="757" y="38"/>
                  </a:cubicBezTo>
                  <a:cubicBezTo>
                    <a:pt x="754" y="41"/>
                    <a:pt x="749" y="44"/>
                    <a:pt x="750" y="49"/>
                  </a:cubicBezTo>
                  <a:cubicBezTo>
                    <a:pt x="756" y="48"/>
                    <a:pt x="760" y="44"/>
                    <a:pt x="765" y="42"/>
                  </a:cubicBezTo>
                  <a:cubicBezTo>
                    <a:pt x="768" y="40"/>
                    <a:pt x="772" y="37"/>
                    <a:pt x="773" y="34"/>
                  </a:cubicBezTo>
                  <a:close/>
                  <a:moveTo>
                    <a:pt x="316" y="36"/>
                  </a:moveTo>
                  <a:cubicBezTo>
                    <a:pt x="314" y="34"/>
                    <a:pt x="311" y="35"/>
                    <a:pt x="309" y="34"/>
                  </a:cubicBezTo>
                  <a:cubicBezTo>
                    <a:pt x="301" y="37"/>
                    <a:pt x="290" y="34"/>
                    <a:pt x="283" y="40"/>
                  </a:cubicBezTo>
                  <a:cubicBezTo>
                    <a:pt x="280" y="42"/>
                    <a:pt x="275" y="47"/>
                    <a:pt x="274" y="51"/>
                  </a:cubicBezTo>
                  <a:cubicBezTo>
                    <a:pt x="283" y="49"/>
                    <a:pt x="294" y="47"/>
                    <a:pt x="302" y="43"/>
                  </a:cubicBezTo>
                  <a:cubicBezTo>
                    <a:pt x="307" y="41"/>
                    <a:pt x="312" y="40"/>
                    <a:pt x="316" y="36"/>
                  </a:cubicBezTo>
                  <a:close/>
                  <a:moveTo>
                    <a:pt x="794" y="45"/>
                  </a:moveTo>
                  <a:cubicBezTo>
                    <a:pt x="794" y="40"/>
                    <a:pt x="789" y="35"/>
                    <a:pt x="783" y="35"/>
                  </a:cubicBezTo>
                  <a:cubicBezTo>
                    <a:pt x="773" y="43"/>
                    <a:pt x="762" y="51"/>
                    <a:pt x="751" y="57"/>
                  </a:cubicBezTo>
                  <a:cubicBezTo>
                    <a:pt x="751" y="59"/>
                    <a:pt x="751" y="59"/>
                    <a:pt x="751" y="59"/>
                  </a:cubicBezTo>
                  <a:cubicBezTo>
                    <a:pt x="751" y="62"/>
                    <a:pt x="751" y="67"/>
                    <a:pt x="755" y="68"/>
                  </a:cubicBezTo>
                  <a:cubicBezTo>
                    <a:pt x="765" y="65"/>
                    <a:pt x="771" y="57"/>
                    <a:pt x="778" y="49"/>
                  </a:cubicBezTo>
                  <a:cubicBezTo>
                    <a:pt x="783" y="48"/>
                    <a:pt x="788" y="46"/>
                    <a:pt x="793" y="48"/>
                  </a:cubicBezTo>
                  <a:cubicBezTo>
                    <a:pt x="794" y="48"/>
                    <a:pt x="794" y="46"/>
                    <a:pt x="794" y="45"/>
                  </a:cubicBezTo>
                  <a:close/>
                  <a:moveTo>
                    <a:pt x="685" y="40"/>
                  </a:moveTo>
                  <a:cubicBezTo>
                    <a:pt x="682" y="38"/>
                    <a:pt x="679" y="38"/>
                    <a:pt x="676" y="38"/>
                  </a:cubicBezTo>
                  <a:cubicBezTo>
                    <a:pt x="673" y="40"/>
                    <a:pt x="672" y="43"/>
                    <a:pt x="673" y="47"/>
                  </a:cubicBezTo>
                  <a:cubicBezTo>
                    <a:pt x="676" y="47"/>
                    <a:pt x="676" y="47"/>
                    <a:pt x="676" y="47"/>
                  </a:cubicBezTo>
                  <a:cubicBezTo>
                    <a:pt x="680" y="46"/>
                    <a:pt x="683" y="42"/>
                    <a:pt x="685" y="40"/>
                  </a:cubicBezTo>
                  <a:close/>
                  <a:moveTo>
                    <a:pt x="211" y="44"/>
                  </a:moveTo>
                  <a:cubicBezTo>
                    <a:pt x="200" y="40"/>
                    <a:pt x="200" y="40"/>
                    <a:pt x="200" y="40"/>
                  </a:cubicBezTo>
                  <a:cubicBezTo>
                    <a:pt x="199" y="40"/>
                    <a:pt x="198" y="40"/>
                    <a:pt x="198" y="41"/>
                  </a:cubicBezTo>
                  <a:cubicBezTo>
                    <a:pt x="201" y="45"/>
                    <a:pt x="200" y="50"/>
                    <a:pt x="201" y="54"/>
                  </a:cubicBezTo>
                  <a:cubicBezTo>
                    <a:pt x="204" y="54"/>
                    <a:pt x="206" y="52"/>
                    <a:pt x="208" y="50"/>
                  </a:cubicBezTo>
                  <a:cubicBezTo>
                    <a:pt x="209" y="48"/>
                    <a:pt x="213" y="47"/>
                    <a:pt x="211" y="44"/>
                  </a:cubicBezTo>
                  <a:close/>
                  <a:moveTo>
                    <a:pt x="324" y="42"/>
                  </a:moveTo>
                  <a:cubicBezTo>
                    <a:pt x="323" y="41"/>
                    <a:pt x="322" y="40"/>
                    <a:pt x="321" y="40"/>
                  </a:cubicBezTo>
                  <a:cubicBezTo>
                    <a:pt x="312" y="46"/>
                    <a:pt x="302" y="49"/>
                    <a:pt x="293" y="52"/>
                  </a:cubicBezTo>
                  <a:cubicBezTo>
                    <a:pt x="287" y="54"/>
                    <a:pt x="281" y="56"/>
                    <a:pt x="275" y="58"/>
                  </a:cubicBezTo>
                  <a:cubicBezTo>
                    <a:pt x="280" y="61"/>
                    <a:pt x="281" y="69"/>
                    <a:pt x="288" y="67"/>
                  </a:cubicBezTo>
                  <a:cubicBezTo>
                    <a:pt x="298" y="64"/>
                    <a:pt x="309" y="61"/>
                    <a:pt x="314" y="50"/>
                  </a:cubicBezTo>
                  <a:cubicBezTo>
                    <a:pt x="317" y="47"/>
                    <a:pt x="323" y="47"/>
                    <a:pt x="324" y="42"/>
                  </a:cubicBezTo>
                  <a:close/>
                  <a:moveTo>
                    <a:pt x="1712" y="44"/>
                  </a:moveTo>
                  <a:cubicBezTo>
                    <a:pt x="1712" y="41"/>
                    <a:pt x="1712" y="41"/>
                    <a:pt x="1712" y="41"/>
                  </a:cubicBezTo>
                  <a:cubicBezTo>
                    <a:pt x="1708" y="40"/>
                    <a:pt x="1708" y="40"/>
                    <a:pt x="1708" y="40"/>
                  </a:cubicBezTo>
                  <a:cubicBezTo>
                    <a:pt x="1697" y="44"/>
                    <a:pt x="1684" y="47"/>
                    <a:pt x="1678" y="58"/>
                  </a:cubicBezTo>
                  <a:cubicBezTo>
                    <a:pt x="1678" y="60"/>
                    <a:pt x="1677" y="63"/>
                    <a:pt x="1679" y="64"/>
                  </a:cubicBezTo>
                  <a:cubicBezTo>
                    <a:pt x="1692" y="61"/>
                    <a:pt x="1701" y="52"/>
                    <a:pt x="1712" y="44"/>
                  </a:cubicBezTo>
                  <a:close/>
                  <a:moveTo>
                    <a:pt x="1730" y="50"/>
                  </a:moveTo>
                  <a:cubicBezTo>
                    <a:pt x="1728" y="44"/>
                    <a:pt x="1728" y="44"/>
                    <a:pt x="1728" y="44"/>
                  </a:cubicBezTo>
                  <a:cubicBezTo>
                    <a:pt x="1726" y="43"/>
                    <a:pt x="1723" y="39"/>
                    <a:pt x="1720" y="41"/>
                  </a:cubicBezTo>
                  <a:cubicBezTo>
                    <a:pt x="1717" y="47"/>
                    <a:pt x="1710" y="51"/>
                    <a:pt x="1705" y="56"/>
                  </a:cubicBezTo>
                  <a:cubicBezTo>
                    <a:pt x="1699" y="60"/>
                    <a:pt x="1694" y="64"/>
                    <a:pt x="1688" y="65"/>
                  </a:cubicBezTo>
                  <a:cubicBezTo>
                    <a:pt x="1686" y="68"/>
                    <a:pt x="1682" y="68"/>
                    <a:pt x="1683" y="71"/>
                  </a:cubicBezTo>
                  <a:cubicBezTo>
                    <a:pt x="1684" y="73"/>
                    <a:pt x="1685" y="74"/>
                    <a:pt x="1687" y="74"/>
                  </a:cubicBezTo>
                  <a:cubicBezTo>
                    <a:pt x="1693" y="70"/>
                    <a:pt x="1701" y="72"/>
                    <a:pt x="1707" y="65"/>
                  </a:cubicBezTo>
                  <a:cubicBezTo>
                    <a:pt x="1714" y="64"/>
                    <a:pt x="1718" y="59"/>
                    <a:pt x="1723" y="54"/>
                  </a:cubicBezTo>
                  <a:cubicBezTo>
                    <a:pt x="1726" y="52"/>
                    <a:pt x="1731" y="54"/>
                    <a:pt x="1730" y="50"/>
                  </a:cubicBezTo>
                  <a:close/>
                  <a:moveTo>
                    <a:pt x="1470" y="49"/>
                  </a:moveTo>
                  <a:cubicBezTo>
                    <a:pt x="1463" y="39"/>
                    <a:pt x="1453" y="44"/>
                    <a:pt x="1444" y="41"/>
                  </a:cubicBezTo>
                  <a:cubicBezTo>
                    <a:pt x="1431" y="41"/>
                    <a:pt x="1418" y="46"/>
                    <a:pt x="1411" y="58"/>
                  </a:cubicBezTo>
                  <a:cubicBezTo>
                    <a:pt x="1409" y="64"/>
                    <a:pt x="1407" y="73"/>
                    <a:pt x="1412" y="78"/>
                  </a:cubicBezTo>
                  <a:cubicBezTo>
                    <a:pt x="1416" y="81"/>
                    <a:pt x="1421" y="83"/>
                    <a:pt x="1425" y="82"/>
                  </a:cubicBezTo>
                  <a:cubicBezTo>
                    <a:pt x="1434" y="78"/>
                    <a:pt x="1431" y="69"/>
                    <a:pt x="1433" y="62"/>
                  </a:cubicBezTo>
                  <a:cubicBezTo>
                    <a:pt x="1435" y="57"/>
                    <a:pt x="1440" y="56"/>
                    <a:pt x="1444" y="54"/>
                  </a:cubicBezTo>
                  <a:cubicBezTo>
                    <a:pt x="1451" y="52"/>
                    <a:pt x="1456" y="60"/>
                    <a:pt x="1460" y="63"/>
                  </a:cubicBezTo>
                  <a:cubicBezTo>
                    <a:pt x="1461" y="69"/>
                    <a:pt x="1462" y="75"/>
                    <a:pt x="1460" y="82"/>
                  </a:cubicBezTo>
                  <a:cubicBezTo>
                    <a:pt x="1454" y="99"/>
                    <a:pt x="1437" y="107"/>
                    <a:pt x="1419" y="106"/>
                  </a:cubicBezTo>
                  <a:cubicBezTo>
                    <a:pt x="1406" y="105"/>
                    <a:pt x="1389" y="99"/>
                    <a:pt x="1380" y="112"/>
                  </a:cubicBezTo>
                  <a:cubicBezTo>
                    <a:pt x="1378" y="117"/>
                    <a:pt x="1376" y="125"/>
                    <a:pt x="1378" y="131"/>
                  </a:cubicBezTo>
                  <a:cubicBezTo>
                    <a:pt x="1380" y="134"/>
                    <a:pt x="1383" y="140"/>
                    <a:pt x="1388" y="139"/>
                  </a:cubicBezTo>
                  <a:cubicBezTo>
                    <a:pt x="1390" y="138"/>
                    <a:pt x="1393" y="137"/>
                    <a:pt x="1394" y="134"/>
                  </a:cubicBezTo>
                  <a:cubicBezTo>
                    <a:pt x="1396" y="131"/>
                    <a:pt x="1393" y="128"/>
                    <a:pt x="1391" y="126"/>
                  </a:cubicBezTo>
                  <a:cubicBezTo>
                    <a:pt x="1389" y="120"/>
                    <a:pt x="1397" y="116"/>
                    <a:pt x="1401" y="113"/>
                  </a:cubicBezTo>
                  <a:cubicBezTo>
                    <a:pt x="1407" y="110"/>
                    <a:pt x="1413" y="113"/>
                    <a:pt x="1418" y="114"/>
                  </a:cubicBezTo>
                  <a:cubicBezTo>
                    <a:pt x="1425" y="118"/>
                    <a:pt x="1425" y="126"/>
                    <a:pt x="1428" y="132"/>
                  </a:cubicBezTo>
                  <a:cubicBezTo>
                    <a:pt x="1430" y="142"/>
                    <a:pt x="1425" y="152"/>
                    <a:pt x="1418" y="158"/>
                  </a:cubicBezTo>
                  <a:cubicBezTo>
                    <a:pt x="1418" y="159"/>
                    <a:pt x="1419" y="159"/>
                    <a:pt x="1420" y="159"/>
                  </a:cubicBezTo>
                  <a:cubicBezTo>
                    <a:pt x="1444" y="158"/>
                    <a:pt x="1467" y="159"/>
                    <a:pt x="1490" y="159"/>
                  </a:cubicBezTo>
                  <a:cubicBezTo>
                    <a:pt x="1507" y="158"/>
                    <a:pt x="1524" y="159"/>
                    <a:pt x="1540" y="158"/>
                  </a:cubicBezTo>
                  <a:cubicBezTo>
                    <a:pt x="1550" y="153"/>
                    <a:pt x="1558" y="143"/>
                    <a:pt x="1562" y="132"/>
                  </a:cubicBezTo>
                  <a:cubicBezTo>
                    <a:pt x="1568" y="116"/>
                    <a:pt x="1564" y="99"/>
                    <a:pt x="1551" y="88"/>
                  </a:cubicBezTo>
                  <a:cubicBezTo>
                    <a:pt x="1542" y="84"/>
                    <a:pt x="1530" y="76"/>
                    <a:pt x="1519" y="83"/>
                  </a:cubicBezTo>
                  <a:cubicBezTo>
                    <a:pt x="1515" y="86"/>
                    <a:pt x="1513" y="90"/>
                    <a:pt x="1512" y="95"/>
                  </a:cubicBezTo>
                  <a:cubicBezTo>
                    <a:pt x="1513" y="102"/>
                    <a:pt x="1520" y="105"/>
                    <a:pt x="1525" y="109"/>
                  </a:cubicBezTo>
                  <a:cubicBezTo>
                    <a:pt x="1527" y="112"/>
                    <a:pt x="1525" y="115"/>
                    <a:pt x="1524" y="118"/>
                  </a:cubicBezTo>
                  <a:cubicBezTo>
                    <a:pt x="1516" y="128"/>
                    <a:pt x="1503" y="133"/>
                    <a:pt x="1490" y="131"/>
                  </a:cubicBezTo>
                  <a:cubicBezTo>
                    <a:pt x="1486" y="129"/>
                    <a:pt x="1482" y="126"/>
                    <a:pt x="1480" y="123"/>
                  </a:cubicBezTo>
                  <a:cubicBezTo>
                    <a:pt x="1474" y="118"/>
                    <a:pt x="1475" y="109"/>
                    <a:pt x="1476" y="103"/>
                  </a:cubicBezTo>
                  <a:cubicBezTo>
                    <a:pt x="1482" y="93"/>
                    <a:pt x="1487" y="79"/>
                    <a:pt x="1481" y="67"/>
                  </a:cubicBezTo>
                  <a:cubicBezTo>
                    <a:pt x="1481" y="60"/>
                    <a:pt x="1475" y="55"/>
                    <a:pt x="1470" y="49"/>
                  </a:cubicBezTo>
                  <a:close/>
                  <a:moveTo>
                    <a:pt x="1113" y="41"/>
                  </a:moveTo>
                  <a:cubicBezTo>
                    <a:pt x="1112" y="43"/>
                    <a:pt x="1109" y="45"/>
                    <a:pt x="1109" y="48"/>
                  </a:cubicBezTo>
                  <a:cubicBezTo>
                    <a:pt x="1109" y="50"/>
                    <a:pt x="1110" y="51"/>
                    <a:pt x="1112" y="52"/>
                  </a:cubicBezTo>
                  <a:cubicBezTo>
                    <a:pt x="1113" y="48"/>
                    <a:pt x="1114" y="45"/>
                    <a:pt x="1113" y="41"/>
                  </a:cubicBezTo>
                  <a:close/>
                  <a:moveTo>
                    <a:pt x="1162" y="44"/>
                  </a:moveTo>
                  <a:cubicBezTo>
                    <a:pt x="1159" y="44"/>
                    <a:pt x="1154" y="41"/>
                    <a:pt x="1150" y="42"/>
                  </a:cubicBezTo>
                  <a:cubicBezTo>
                    <a:pt x="1151" y="47"/>
                    <a:pt x="1148" y="52"/>
                    <a:pt x="1149" y="56"/>
                  </a:cubicBezTo>
                  <a:cubicBezTo>
                    <a:pt x="1155" y="59"/>
                    <a:pt x="1157" y="54"/>
                    <a:pt x="1161" y="51"/>
                  </a:cubicBezTo>
                  <a:cubicBezTo>
                    <a:pt x="1162" y="49"/>
                    <a:pt x="1164" y="47"/>
                    <a:pt x="1162" y="44"/>
                  </a:cubicBezTo>
                  <a:close/>
                  <a:moveTo>
                    <a:pt x="1269" y="48"/>
                  </a:moveTo>
                  <a:cubicBezTo>
                    <a:pt x="1267" y="43"/>
                    <a:pt x="1267" y="43"/>
                    <a:pt x="1267" y="43"/>
                  </a:cubicBezTo>
                  <a:cubicBezTo>
                    <a:pt x="1265" y="41"/>
                    <a:pt x="1263" y="44"/>
                    <a:pt x="1261" y="43"/>
                  </a:cubicBezTo>
                  <a:cubicBezTo>
                    <a:pt x="1248" y="53"/>
                    <a:pt x="1231" y="54"/>
                    <a:pt x="1216" y="58"/>
                  </a:cubicBezTo>
                  <a:cubicBezTo>
                    <a:pt x="1215" y="62"/>
                    <a:pt x="1215" y="67"/>
                    <a:pt x="1219" y="70"/>
                  </a:cubicBezTo>
                  <a:cubicBezTo>
                    <a:pt x="1234" y="69"/>
                    <a:pt x="1247" y="64"/>
                    <a:pt x="1257" y="55"/>
                  </a:cubicBezTo>
                  <a:cubicBezTo>
                    <a:pt x="1261" y="51"/>
                    <a:pt x="1270" y="56"/>
                    <a:pt x="1269" y="48"/>
                  </a:cubicBezTo>
                  <a:close/>
                  <a:moveTo>
                    <a:pt x="162" y="53"/>
                  </a:moveTo>
                  <a:cubicBezTo>
                    <a:pt x="163" y="51"/>
                    <a:pt x="163" y="48"/>
                    <a:pt x="163" y="46"/>
                  </a:cubicBezTo>
                  <a:cubicBezTo>
                    <a:pt x="159" y="51"/>
                    <a:pt x="159" y="51"/>
                    <a:pt x="159" y="51"/>
                  </a:cubicBezTo>
                  <a:cubicBezTo>
                    <a:pt x="160" y="52"/>
                    <a:pt x="160" y="53"/>
                    <a:pt x="162" y="53"/>
                  </a:cubicBezTo>
                  <a:close/>
                  <a:moveTo>
                    <a:pt x="1113" y="62"/>
                  </a:moveTo>
                  <a:cubicBezTo>
                    <a:pt x="1110" y="60"/>
                    <a:pt x="1109" y="55"/>
                    <a:pt x="1105" y="54"/>
                  </a:cubicBezTo>
                  <a:cubicBezTo>
                    <a:pt x="1103" y="55"/>
                    <a:pt x="1102" y="57"/>
                    <a:pt x="1102" y="58"/>
                  </a:cubicBezTo>
                  <a:cubicBezTo>
                    <a:pt x="1105" y="67"/>
                    <a:pt x="1110" y="74"/>
                    <a:pt x="1119" y="79"/>
                  </a:cubicBezTo>
                  <a:cubicBezTo>
                    <a:pt x="1127" y="89"/>
                    <a:pt x="1139" y="94"/>
                    <a:pt x="1149" y="101"/>
                  </a:cubicBezTo>
                  <a:cubicBezTo>
                    <a:pt x="1153" y="103"/>
                    <a:pt x="1155" y="97"/>
                    <a:pt x="1157" y="94"/>
                  </a:cubicBezTo>
                  <a:cubicBezTo>
                    <a:pt x="1158" y="91"/>
                    <a:pt x="1162" y="92"/>
                    <a:pt x="1162" y="89"/>
                  </a:cubicBezTo>
                  <a:cubicBezTo>
                    <a:pt x="1153" y="84"/>
                    <a:pt x="1144" y="82"/>
                    <a:pt x="1134" y="81"/>
                  </a:cubicBezTo>
                  <a:cubicBezTo>
                    <a:pt x="1124" y="78"/>
                    <a:pt x="1120" y="68"/>
                    <a:pt x="1113" y="62"/>
                  </a:cubicBezTo>
                  <a:close/>
                  <a:moveTo>
                    <a:pt x="43" y="61"/>
                  </a:moveTo>
                  <a:cubicBezTo>
                    <a:pt x="40" y="58"/>
                    <a:pt x="36" y="55"/>
                    <a:pt x="32" y="55"/>
                  </a:cubicBezTo>
                  <a:cubicBezTo>
                    <a:pt x="25" y="56"/>
                    <a:pt x="25" y="63"/>
                    <a:pt x="20" y="67"/>
                  </a:cubicBezTo>
                  <a:cubicBezTo>
                    <a:pt x="17" y="71"/>
                    <a:pt x="12" y="70"/>
                    <a:pt x="9" y="68"/>
                  </a:cubicBezTo>
                  <a:cubicBezTo>
                    <a:pt x="7" y="68"/>
                    <a:pt x="6" y="64"/>
                    <a:pt x="4" y="64"/>
                  </a:cubicBezTo>
                  <a:cubicBezTo>
                    <a:pt x="4" y="69"/>
                    <a:pt x="5" y="74"/>
                    <a:pt x="4" y="79"/>
                  </a:cubicBezTo>
                  <a:cubicBezTo>
                    <a:pt x="34" y="80"/>
                    <a:pt x="34" y="80"/>
                    <a:pt x="34" y="80"/>
                  </a:cubicBezTo>
                  <a:cubicBezTo>
                    <a:pt x="34" y="83"/>
                    <a:pt x="33" y="86"/>
                    <a:pt x="31" y="87"/>
                  </a:cubicBezTo>
                  <a:cubicBezTo>
                    <a:pt x="24" y="95"/>
                    <a:pt x="14" y="97"/>
                    <a:pt x="5" y="93"/>
                  </a:cubicBezTo>
                  <a:cubicBezTo>
                    <a:pt x="4" y="93"/>
                    <a:pt x="4" y="93"/>
                    <a:pt x="4" y="93"/>
                  </a:cubicBezTo>
                  <a:cubicBezTo>
                    <a:pt x="0" y="101"/>
                    <a:pt x="9" y="99"/>
                    <a:pt x="13" y="101"/>
                  </a:cubicBezTo>
                  <a:cubicBezTo>
                    <a:pt x="20" y="101"/>
                    <a:pt x="26" y="99"/>
                    <a:pt x="32" y="96"/>
                  </a:cubicBezTo>
                  <a:cubicBezTo>
                    <a:pt x="36" y="93"/>
                    <a:pt x="36" y="87"/>
                    <a:pt x="41" y="86"/>
                  </a:cubicBezTo>
                  <a:cubicBezTo>
                    <a:pt x="45" y="78"/>
                    <a:pt x="48" y="68"/>
                    <a:pt x="43" y="61"/>
                  </a:cubicBezTo>
                  <a:close/>
                  <a:moveTo>
                    <a:pt x="163" y="67"/>
                  </a:moveTo>
                  <a:cubicBezTo>
                    <a:pt x="161" y="63"/>
                    <a:pt x="157" y="62"/>
                    <a:pt x="156" y="58"/>
                  </a:cubicBezTo>
                  <a:cubicBezTo>
                    <a:pt x="155" y="57"/>
                    <a:pt x="153" y="59"/>
                    <a:pt x="152" y="60"/>
                  </a:cubicBezTo>
                  <a:cubicBezTo>
                    <a:pt x="148" y="64"/>
                    <a:pt x="156" y="69"/>
                    <a:pt x="158" y="73"/>
                  </a:cubicBezTo>
                  <a:cubicBezTo>
                    <a:pt x="161" y="74"/>
                    <a:pt x="164" y="78"/>
                    <a:pt x="166" y="79"/>
                  </a:cubicBezTo>
                  <a:cubicBezTo>
                    <a:pt x="166" y="74"/>
                    <a:pt x="163" y="71"/>
                    <a:pt x="163" y="67"/>
                  </a:cubicBezTo>
                  <a:close/>
                  <a:moveTo>
                    <a:pt x="982" y="70"/>
                  </a:moveTo>
                  <a:cubicBezTo>
                    <a:pt x="982" y="66"/>
                    <a:pt x="980" y="62"/>
                    <a:pt x="978" y="59"/>
                  </a:cubicBezTo>
                  <a:cubicBezTo>
                    <a:pt x="977" y="58"/>
                    <a:pt x="975" y="59"/>
                    <a:pt x="973" y="59"/>
                  </a:cubicBezTo>
                  <a:cubicBezTo>
                    <a:pt x="969" y="59"/>
                    <a:pt x="969" y="63"/>
                    <a:pt x="969" y="67"/>
                  </a:cubicBezTo>
                  <a:cubicBezTo>
                    <a:pt x="968" y="72"/>
                    <a:pt x="963" y="75"/>
                    <a:pt x="962" y="80"/>
                  </a:cubicBezTo>
                  <a:cubicBezTo>
                    <a:pt x="965" y="83"/>
                    <a:pt x="970" y="80"/>
                    <a:pt x="974" y="80"/>
                  </a:cubicBezTo>
                  <a:cubicBezTo>
                    <a:pt x="979" y="78"/>
                    <a:pt x="984" y="75"/>
                    <a:pt x="982" y="70"/>
                  </a:cubicBezTo>
                  <a:close/>
                  <a:moveTo>
                    <a:pt x="516" y="68"/>
                  </a:moveTo>
                  <a:cubicBezTo>
                    <a:pt x="516" y="63"/>
                    <a:pt x="511" y="59"/>
                    <a:pt x="507" y="61"/>
                  </a:cubicBezTo>
                  <a:cubicBezTo>
                    <a:pt x="507" y="68"/>
                    <a:pt x="500" y="73"/>
                    <a:pt x="499" y="78"/>
                  </a:cubicBezTo>
                  <a:cubicBezTo>
                    <a:pt x="502" y="80"/>
                    <a:pt x="505" y="77"/>
                    <a:pt x="509" y="78"/>
                  </a:cubicBezTo>
                  <a:cubicBezTo>
                    <a:pt x="513" y="77"/>
                    <a:pt x="517" y="73"/>
                    <a:pt x="516" y="68"/>
                  </a:cubicBezTo>
                  <a:close/>
                  <a:moveTo>
                    <a:pt x="637" y="68"/>
                  </a:moveTo>
                  <a:cubicBezTo>
                    <a:pt x="636" y="65"/>
                    <a:pt x="637" y="61"/>
                    <a:pt x="633" y="60"/>
                  </a:cubicBezTo>
                  <a:cubicBezTo>
                    <a:pt x="631" y="61"/>
                    <a:pt x="628" y="64"/>
                    <a:pt x="628" y="67"/>
                  </a:cubicBezTo>
                  <a:cubicBezTo>
                    <a:pt x="645" y="82"/>
                    <a:pt x="645" y="82"/>
                    <a:pt x="645" y="82"/>
                  </a:cubicBezTo>
                  <a:cubicBezTo>
                    <a:pt x="655" y="85"/>
                    <a:pt x="663" y="92"/>
                    <a:pt x="672" y="96"/>
                  </a:cubicBezTo>
                  <a:cubicBezTo>
                    <a:pt x="674" y="98"/>
                    <a:pt x="677" y="97"/>
                    <a:pt x="678" y="95"/>
                  </a:cubicBezTo>
                  <a:cubicBezTo>
                    <a:pt x="679" y="94"/>
                    <a:pt x="681" y="91"/>
                    <a:pt x="679" y="89"/>
                  </a:cubicBezTo>
                  <a:cubicBezTo>
                    <a:pt x="675" y="89"/>
                    <a:pt x="672" y="86"/>
                    <a:pt x="668" y="85"/>
                  </a:cubicBezTo>
                  <a:cubicBezTo>
                    <a:pt x="655" y="84"/>
                    <a:pt x="644" y="79"/>
                    <a:pt x="637" y="68"/>
                  </a:cubicBezTo>
                  <a:close/>
                  <a:moveTo>
                    <a:pt x="1453" y="66"/>
                  </a:moveTo>
                  <a:cubicBezTo>
                    <a:pt x="1451" y="62"/>
                    <a:pt x="1448" y="61"/>
                    <a:pt x="1445" y="61"/>
                  </a:cubicBezTo>
                  <a:cubicBezTo>
                    <a:pt x="1437" y="62"/>
                    <a:pt x="1441" y="71"/>
                    <a:pt x="1438" y="76"/>
                  </a:cubicBezTo>
                  <a:cubicBezTo>
                    <a:pt x="1438" y="78"/>
                    <a:pt x="1436" y="80"/>
                    <a:pt x="1437" y="82"/>
                  </a:cubicBezTo>
                  <a:cubicBezTo>
                    <a:pt x="1442" y="83"/>
                    <a:pt x="1448" y="82"/>
                    <a:pt x="1452" y="79"/>
                  </a:cubicBezTo>
                  <a:cubicBezTo>
                    <a:pt x="1455" y="75"/>
                    <a:pt x="1454" y="70"/>
                    <a:pt x="1453" y="66"/>
                  </a:cubicBezTo>
                  <a:close/>
                  <a:moveTo>
                    <a:pt x="360" y="62"/>
                  </a:moveTo>
                  <a:cubicBezTo>
                    <a:pt x="355" y="62"/>
                    <a:pt x="354" y="68"/>
                    <a:pt x="352" y="71"/>
                  </a:cubicBezTo>
                  <a:cubicBezTo>
                    <a:pt x="345" y="81"/>
                    <a:pt x="335" y="92"/>
                    <a:pt x="321" y="92"/>
                  </a:cubicBezTo>
                  <a:cubicBezTo>
                    <a:pt x="312" y="97"/>
                    <a:pt x="304" y="99"/>
                    <a:pt x="296" y="103"/>
                  </a:cubicBezTo>
                  <a:cubicBezTo>
                    <a:pt x="296" y="108"/>
                    <a:pt x="291" y="112"/>
                    <a:pt x="293" y="115"/>
                  </a:cubicBezTo>
                  <a:cubicBezTo>
                    <a:pt x="308" y="111"/>
                    <a:pt x="308" y="111"/>
                    <a:pt x="308" y="111"/>
                  </a:cubicBezTo>
                  <a:cubicBezTo>
                    <a:pt x="311" y="110"/>
                    <a:pt x="314" y="106"/>
                    <a:pt x="318" y="106"/>
                  </a:cubicBezTo>
                  <a:cubicBezTo>
                    <a:pt x="335" y="98"/>
                    <a:pt x="352" y="89"/>
                    <a:pt x="365" y="74"/>
                  </a:cubicBezTo>
                  <a:cubicBezTo>
                    <a:pt x="368" y="69"/>
                    <a:pt x="362" y="66"/>
                    <a:pt x="360" y="62"/>
                  </a:cubicBezTo>
                  <a:close/>
                  <a:moveTo>
                    <a:pt x="39" y="68"/>
                  </a:moveTo>
                  <a:cubicBezTo>
                    <a:pt x="38" y="65"/>
                    <a:pt x="36" y="64"/>
                    <a:pt x="34" y="63"/>
                  </a:cubicBezTo>
                  <a:cubicBezTo>
                    <a:pt x="30" y="66"/>
                    <a:pt x="26" y="71"/>
                    <a:pt x="25" y="74"/>
                  </a:cubicBezTo>
                  <a:cubicBezTo>
                    <a:pt x="29" y="76"/>
                    <a:pt x="33" y="74"/>
                    <a:pt x="36" y="74"/>
                  </a:cubicBezTo>
                  <a:cubicBezTo>
                    <a:pt x="39" y="73"/>
                    <a:pt x="39" y="70"/>
                    <a:pt x="39" y="68"/>
                  </a:cubicBezTo>
                  <a:close/>
                  <a:moveTo>
                    <a:pt x="838" y="68"/>
                  </a:moveTo>
                  <a:cubicBezTo>
                    <a:pt x="837" y="67"/>
                    <a:pt x="836" y="64"/>
                    <a:pt x="834" y="64"/>
                  </a:cubicBezTo>
                  <a:cubicBezTo>
                    <a:pt x="832" y="66"/>
                    <a:pt x="833" y="70"/>
                    <a:pt x="831" y="72"/>
                  </a:cubicBezTo>
                  <a:cubicBezTo>
                    <a:pt x="831" y="73"/>
                    <a:pt x="832" y="73"/>
                    <a:pt x="833" y="73"/>
                  </a:cubicBezTo>
                  <a:cubicBezTo>
                    <a:pt x="835" y="72"/>
                    <a:pt x="838" y="71"/>
                    <a:pt x="838" y="68"/>
                  </a:cubicBezTo>
                  <a:close/>
                  <a:moveTo>
                    <a:pt x="1114" y="82"/>
                  </a:moveTo>
                  <a:cubicBezTo>
                    <a:pt x="1109" y="80"/>
                    <a:pt x="1106" y="74"/>
                    <a:pt x="1103" y="70"/>
                  </a:cubicBezTo>
                  <a:cubicBezTo>
                    <a:pt x="1099" y="70"/>
                    <a:pt x="1098" y="62"/>
                    <a:pt x="1095" y="66"/>
                  </a:cubicBezTo>
                  <a:cubicBezTo>
                    <a:pt x="1093" y="68"/>
                    <a:pt x="1095" y="70"/>
                    <a:pt x="1095" y="71"/>
                  </a:cubicBezTo>
                  <a:cubicBezTo>
                    <a:pt x="1105" y="86"/>
                    <a:pt x="1120" y="94"/>
                    <a:pt x="1133" y="105"/>
                  </a:cubicBezTo>
                  <a:cubicBezTo>
                    <a:pt x="1139" y="107"/>
                    <a:pt x="1144" y="112"/>
                    <a:pt x="1150" y="113"/>
                  </a:cubicBezTo>
                  <a:cubicBezTo>
                    <a:pt x="1151" y="112"/>
                    <a:pt x="1151" y="110"/>
                    <a:pt x="1150" y="108"/>
                  </a:cubicBezTo>
                  <a:cubicBezTo>
                    <a:pt x="1137" y="100"/>
                    <a:pt x="1124" y="92"/>
                    <a:pt x="1114" y="82"/>
                  </a:cubicBezTo>
                  <a:close/>
                  <a:moveTo>
                    <a:pt x="769" y="73"/>
                  </a:moveTo>
                  <a:cubicBezTo>
                    <a:pt x="770" y="62"/>
                    <a:pt x="760" y="72"/>
                    <a:pt x="757" y="74"/>
                  </a:cubicBezTo>
                  <a:cubicBezTo>
                    <a:pt x="758" y="76"/>
                    <a:pt x="759" y="77"/>
                    <a:pt x="760" y="78"/>
                  </a:cubicBezTo>
                  <a:cubicBezTo>
                    <a:pt x="764" y="77"/>
                    <a:pt x="768" y="77"/>
                    <a:pt x="769" y="73"/>
                  </a:cubicBezTo>
                  <a:close/>
                  <a:moveTo>
                    <a:pt x="1312" y="75"/>
                  </a:moveTo>
                  <a:cubicBezTo>
                    <a:pt x="1310" y="73"/>
                    <a:pt x="1309" y="67"/>
                    <a:pt x="1306" y="69"/>
                  </a:cubicBezTo>
                  <a:cubicBezTo>
                    <a:pt x="1304" y="74"/>
                    <a:pt x="1301" y="79"/>
                    <a:pt x="1297" y="83"/>
                  </a:cubicBezTo>
                  <a:cubicBezTo>
                    <a:pt x="1302" y="83"/>
                    <a:pt x="1307" y="78"/>
                    <a:pt x="1312" y="76"/>
                  </a:cubicBezTo>
                  <a:cubicBezTo>
                    <a:pt x="1312" y="75"/>
                    <a:pt x="1312" y="75"/>
                    <a:pt x="1312" y="75"/>
                  </a:cubicBezTo>
                  <a:close/>
                  <a:moveTo>
                    <a:pt x="306" y="76"/>
                  </a:moveTo>
                  <a:cubicBezTo>
                    <a:pt x="304" y="74"/>
                    <a:pt x="305" y="71"/>
                    <a:pt x="303" y="68"/>
                  </a:cubicBezTo>
                  <a:cubicBezTo>
                    <a:pt x="297" y="68"/>
                    <a:pt x="294" y="73"/>
                    <a:pt x="289" y="73"/>
                  </a:cubicBezTo>
                  <a:cubicBezTo>
                    <a:pt x="288" y="77"/>
                    <a:pt x="294" y="81"/>
                    <a:pt x="289" y="84"/>
                  </a:cubicBezTo>
                  <a:cubicBezTo>
                    <a:pt x="296" y="83"/>
                    <a:pt x="302" y="81"/>
                    <a:pt x="306" y="76"/>
                  </a:cubicBezTo>
                  <a:close/>
                  <a:moveTo>
                    <a:pt x="1712" y="68"/>
                  </a:moveTo>
                  <a:cubicBezTo>
                    <a:pt x="1709" y="69"/>
                    <a:pt x="1707" y="71"/>
                    <a:pt x="1705" y="73"/>
                  </a:cubicBezTo>
                  <a:cubicBezTo>
                    <a:pt x="1700" y="75"/>
                    <a:pt x="1693" y="74"/>
                    <a:pt x="1689" y="79"/>
                  </a:cubicBezTo>
                  <a:cubicBezTo>
                    <a:pt x="1691" y="81"/>
                    <a:pt x="1691" y="85"/>
                    <a:pt x="1694" y="86"/>
                  </a:cubicBezTo>
                  <a:cubicBezTo>
                    <a:pt x="1700" y="85"/>
                    <a:pt x="1706" y="82"/>
                    <a:pt x="1711" y="79"/>
                  </a:cubicBezTo>
                  <a:cubicBezTo>
                    <a:pt x="1712" y="76"/>
                    <a:pt x="1712" y="72"/>
                    <a:pt x="1712" y="68"/>
                  </a:cubicBezTo>
                  <a:close/>
                  <a:moveTo>
                    <a:pt x="1248" y="69"/>
                  </a:moveTo>
                  <a:cubicBezTo>
                    <a:pt x="1240" y="70"/>
                    <a:pt x="1233" y="74"/>
                    <a:pt x="1224" y="74"/>
                  </a:cubicBezTo>
                  <a:cubicBezTo>
                    <a:pt x="1222" y="76"/>
                    <a:pt x="1222" y="76"/>
                    <a:pt x="1222" y="76"/>
                  </a:cubicBezTo>
                  <a:cubicBezTo>
                    <a:pt x="1225" y="79"/>
                    <a:pt x="1225" y="79"/>
                    <a:pt x="1225" y="79"/>
                  </a:cubicBezTo>
                  <a:cubicBezTo>
                    <a:pt x="1233" y="80"/>
                    <a:pt x="1240" y="78"/>
                    <a:pt x="1247" y="75"/>
                  </a:cubicBezTo>
                  <a:cubicBezTo>
                    <a:pt x="1249" y="73"/>
                    <a:pt x="1247" y="70"/>
                    <a:pt x="1248" y="69"/>
                  </a:cubicBezTo>
                  <a:close/>
                  <a:moveTo>
                    <a:pt x="245" y="74"/>
                  </a:moveTo>
                  <a:cubicBezTo>
                    <a:pt x="244" y="69"/>
                    <a:pt x="237" y="70"/>
                    <a:pt x="232" y="70"/>
                  </a:cubicBezTo>
                  <a:cubicBezTo>
                    <a:pt x="231" y="70"/>
                    <a:pt x="228" y="72"/>
                    <a:pt x="229" y="74"/>
                  </a:cubicBezTo>
                  <a:cubicBezTo>
                    <a:pt x="234" y="77"/>
                    <a:pt x="241" y="75"/>
                    <a:pt x="245" y="74"/>
                  </a:cubicBezTo>
                  <a:close/>
                  <a:moveTo>
                    <a:pt x="649" y="89"/>
                  </a:moveTo>
                  <a:cubicBezTo>
                    <a:pt x="637" y="87"/>
                    <a:pt x="632" y="76"/>
                    <a:pt x="623" y="71"/>
                  </a:cubicBezTo>
                  <a:cubicBezTo>
                    <a:pt x="622" y="72"/>
                    <a:pt x="620" y="72"/>
                    <a:pt x="621" y="74"/>
                  </a:cubicBezTo>
                  <a:cubicBezTo>
                    <a:pt x="628" y="78"/>
                    <a:pt x="631" y="87"/>
                    <a:pt x="637" y="92"/>
                  </a:cubicBezTo>
                  <a:cubicBezTo>
                    <a:pt x="641" y="107"/>
                    <a:pt x="659" y="110"/>
                    <a:pt x="672" y="114"/>
                  </a:cubicBezTo>
                  <a:cubicBezTo>
                    <a:pt x="675" y="112"/>
                    <a:pt x="675" y="107"/>
                    <a:pt x="675" y="103"/>
                  </a:cubicBezTo>
                  <a:cubicBezTo>
                    <a:pt x="666" y="98"/>
                    <a:pt x="657" y="94"/>
                    <a:pt x="649" y="89"/>
                  </a:cubicBezTo>
                  <a:close/>
                  <a:moveTo>
                    <a:pt x="149" y="72"/>
                  </a:moveTo>
                  <a:cubicBezTo>
                    <a:pt x="143" y="71"/>
                    <a:pt x="143" y="71"/>
                    <a:pt x="143" y="71"/>
                  </a:cubicBezTo>
                  <a:cubicBezTo>
                    <a:pt x="143" y="73"/>
                    <a:pt x="146" y="76"/>
                    <a:pt x="149" y="77"/>
                  </a:cubicBezTo>
                  <a:cubicBezTo>
                    <a:pt x="155" y="85"/>
                    <a:pt x="163" y="92"/>
                    <a:pt x="166" y="102"/>
                  </a:cubicBezTo>
                  <a:cubicBezTo>
                    <a:pt x="179" y="113"/>
                    <a:pt x="179" y="113"/>
                    <a:pt x="179" y="113"/>
                  </a:cubicBezTo>
                  <a:cubicBezTo>
                    <a:pt x="187" y="116"/>
                    <a:pt x="192" y="125"/>
                    <a:pt x="201" y="123"/>
                  </a:cubicBezTo>
                  <a:cubicBezTo>
                    <a:pt x="202" y="119"/>
                    <a:pt x="204" y="115"/>
                    <a:pt x="201" y="112"/>
                  </a:cubicBezTo>
                  <a:cubicBezTo>
                    <a:pt x="190" y="105"/>
                    <a:pt x="178" y="97"/>
                    <a:pt x="167" y="90"/>
                  </a:cubicBezTo>
                  <a:cubicBezTo>
                    <a:pt x="161" y="84"/>
                    <a:pt x="157" y="77"/>
                    <a:pt x="149" y="72"/>
                  </a:cubicBezTo>
                  <a:close/>
                  <a:moveTo>
                    <a:pt x="716" y="75"/>
                  </a:moveTo>
                  <a:cubicBezTo>
                    <a:pt x="713" y="73"/>
                    <a:pt x="708" y="72"/>
                    <a:pt x="704" y="71"/>
                  </a:cubicBezTo>
                  <a:cubicBezTo>
                    <a:pt x="703" y="72"/>
                    <a:pt x="700" y="72"/>
                    <a:pt x="701" y="74"/>
                  </a:cubicBezTo>
                  <a:cubicBezTo>
                    <a:pt x="704" y="77"/>
                    <a:pt x="712" y="77"/>
                    <a:pt x="716" y="75"/>
                  </a:cubicBezTo>
                  <a:close/>
                  <a:moveTo>
                    <a:pt x="1089" y="73"/>
                  </a:moveTo>
                  <a:cubicBezTo>
                    <a:pt x="1086" y="73"/>
                    <a:pt x="1083" y="76"/>
                    <a:pt x="1081" y="79"/>
                  </a:cubicBezTo>
                  <a:cubicBezTo>
                    <a:pt x="1084" y="85"/>
                    <a:pt x="1089" y="91"/>
                    <a:pt x="1089" y="99"/>
                  </a:cubicBezTo>
                  <a:cubicBezTo>
                    <a:pt x="1094" y="107"/>
                    <a:pt x="1086" y="116"/>
                    <a:pt x="1095" y="124"/>
                  </a:cubicBezTo>
                  <a:cubicBezTo>
                    <a:pt x="1114" y="140"/>
                    <a:pt x="1137" y="149"/>
                    <a:pt x="1161" y="155"/>
                  </a:cubicBezTo>
                  <a:cubicBezTo>
                    <a:pt x="1162" y="162"/>
                    <a:pt x="1171" y="157"/>
                    <a:pt x="1175" y="159"/>
                  </a:cubicBezTo>
                  <a:cubicBezTo>
                    <a:pt x="1207" y="160"/>
                    <a:pt x="1242" y="159"/>
                    <a:pt x="1274" y="159"/>
                  </a:cubicBezTo>
                  <a:cubicBezTo>
                    <a:pt x="1280" y="153"/>
                    <a:pt x="1287" y="152"/>
                    <a:pt x="1294" y="150"/>
                  </a:cubicBezTo>
                  <a:cubicBezTo>
                    <a:pt x="1307" y="142"/>
                    <a:pt x="1319" y="132"/>
                    <a:pt x="1330" y="121"/>
                  </a:cubicBezTo>
                  <a:cubicBezTo>
                    <a:pt x="1336" y="116"/>
                    <a:pt x="1344" y="111"/>
                    <a:pt x="1346" y="103"/>
                  </a:cubicBezTo>
                  <a:cubicBezTo>
                    <a:pt x="1340" y="97"/>
                    <a:pt x="1332" y="94"/>
                    <a:pt x="1325" y="88"/>
                  </a:cubicBezTo>
                  <a:cubicBezTo>
                    <a:pt x="1309" y="100"/>
                    <a:pt x="1293" y="110"/>
                    <a:pt x="1276" y="119"/>
                  </a:cubicBezTo>
                  <a:cubicBezTo>
                    <a:pt x="1259" y="126"/>
                    <a:pt x="1242" y="133"/>
                    <a:pt x="1223" y="132"/>
                  </a:cubicBezTo>
                  <a:cubicBezTo>
                    <a:pt x="1214" y="138"/>
                    <a:pt x="1207" y="148"/>
                    <a:pt x="1195" y="149"/>
                  </a:cubicBezTo>
                  <a:cubicBezTo>
                    <a:pt x="1183" y="152"/>
                    <a:pt x="1173" y="145"/>
                    <a:pt x="1163" y="140"/>
                  </a:cubicBezTo>
                  <a:cubicBezTo>
                    <a:pt x="1156" y="136"/>
                    <a:pt x="1151" y="128"/>
                    <a:pt x="1149" y="120"/>
                  </a:cubicBezTo>
                  <a:cubicBezTo>
                    <a:pt x="1145" y="117"/>
                    <a:pt x="1141" y="115"/>
                    <a:pt x="1136" y="112"/>
                  </a:cubicBezTo>
                  <a:cubicBezTo>
                    <a:pt x="1118" y="103"/>
                    <a:pt x="1103" y="88"/>
                    <a:pt x="1089" y="73"/>
                  </a:cubicBezTo>
                  <a:close/>
                  <a:moveTo>
                    <a:pt x="1187" y="75"/>
                  </a:moveTo>
                  <a:cubicBezTo>
                    <a:pt x="1186" y="74"/>
                    <a:pt x="1183" y="73"/>
                    <a:pt x="1180" y="73"/>
                  </a:cubicBezTo>
                  <a:cubicBezTo>
                    <a:pt x="1178" y="73"/>
                    <a:pt x="1176" y="74"/>
                    <a:pt x="1175" y="75"/>
                  </a:cubicBezTo>
                  <a:cubicBezTo>
                    <a:pt x="1177" y="77"/>
                    <a:pt x="1179" y="77"/>
                    <a:pt x="1181" y="77"/>
                  </a:cubicBezTo>
                  <a:cubicBezTo>
                    <a:pt x="1183" y="77"/>
                    <a:pt x="1187" y="78"/>
                    <a:pt x="1187" y="75"/>
                  </a:cubicBezTo>
                  <a:close/>
                  <a:moveTo>
                    <a:pt x="1656" y="82"/>
                  </a:moveTo>
                  <a:cubicBezTo>
                    <a:pt x="1654" y="75"/>
                    <a:pt x="1646" y="73"/>
                    <a:pt x="1639" y="73"/>
                  </a:cubicBezTo>
                  <a:cubicBezTo>
                    <a:pt x="1635" y="74"/>
                    <a:pt x="1631" y="73"/>
                    <a:pt x="1629" y="77"/>
                  </a:cubicBezTo>
                  <a:cubicBezTo>
                    <a:pt x="1635" y="85"/>
                    <a:pt x="1647" y="86"/>
                    <a:pt x="1656" y="90"/>
                  </a:cubicBezTo>
                  <a:cubicBezTo>
                    <a:pt x="1659" y="89"/>
                    <a:pt x="1656" y="85"/>
                    <a:pt x="1656" y="82"/>
                  </a:cubicBezTo>
                  <a:close/>
                  <a:moveTo>
                    <a:pt x="1593" y="99"/>
                  </a:moveTo>
                  <a:cubicBezTo>
                    <a:pt x="1582" y="93"/>
                    <a:pt x="1579" y="78"/>
                    <a:pt x="1567" y="73"/>
                  </a:cubicBezTo>
                  <a:cubicBezTo>
                    <a:pt x="1566" y="74"/>
                    <a:pt x="1563" y="75"/>
                    <a:pt x="1564" y="77"/>
                  </a:cubicBezTo>
                  <a:cubicBezTo>
                    <a:pt x="1568" y="87"/>
                    <a:pt x="1577" y="96"/>
                    <a:pt x="1584" y="104"/>
                  </a:cubicBezTo>
                  <a:cubicBezTo>
                    <a:pt x="1593" y="110"/>
                    <a:pt x="1600" y="119"/>
                    <a:pt x="1609" y="123"/>
                  </a:cubicBezTo>
                  <a:cubicBezTo>
                    <a:pt x="1611" y="125"/>
                    <a:pt x="1614" y="127"/>
                    <a:pt x="1616" y="126"/>
                  </a:cubicBezTo>
                  <a:cubicBezTo>
                    <a:pt x="1617" y="121"/>
                    <a:pt x="1615" y="118"/>
                    <a:pt x="1614" y="114"/>
                  </a:cubicBezTo>
                  <a:cubicBezTo>
                    <a:pt x="1607" y="110"/>
                    <a:pt x="1599" y="105"/>
                    <a:pt x="1593" y="99"/>
                  </a:cubicBezTo>
                  <a:close/>
                  <a:moveTo>
                    <a:pt x="1767" y="76"/>
                  </a:moveTo>
                  <a:cubicBezTo>
                    <a:pt x="1766" y="75"/>
                    <a:pt x="1766" y="73"/>
                    <a:pt x="1764" y="73"/>
                  </a:cubicBezTo>
                  <a:cubicBezTo>
                    <a:pt x="1759" y="85"/>
                    <a:pt x="1759" y="85"/>
                    <a:pt x="1759" y="85"/>
                  </a:cubicBezTo>
                  <a:cubicBezTo>
                    <a:pt x="1751" y="92"/>
                    <a:pt x="1751" y="92"/>
                    <a:pt x="1751" y="92"/>
                  </a:cubicBezTo>
                  <a:cubicBezTo>
                    <a:pt x="1757" y="89"/>
                    <a:pt x="1765" y="83"/>
                    <a:pt x="1767" y="76"/>
                  </a:cubicBezTo>
                  <a:close/>
                  <a:moveTo>
                    <a:pt x="1914" y="82"/>
                  </a:moveTo>
                  <a:cubicBezTo>
                    <a:pt x="1911" y="77"/>
                    <a:pt x="1907" y="74"/>
                    <a:pt x="1901" y="74"/>
                  </a:cubicBezTo>
                  <a:cubicBezTo>
                    <a:pt x="1898" y="76"/>
                    <a:pt x="1896" y="80"/>
                    <a:pt x="1895" y="85"/>
                  </a:cubicBezTo>
                  <a:cubicBezTo>
                    <a:pt x="1900" y="88"/>
                    <a:pt x="1908" y="89"/>
                    <a:pt x="1914" y="88"/>
                  </a:cubicBezTo>
                  <a:cubicBezTo>
                    <a:pt x="1915" y="87"/>
                    <a:pt x="1915" y="84"/>
                    <a:pt x="1914" y="82"/>
                  </a:cubicBezTo>
                  <a:close/>
                  <a:moveTo>
                    <a:pt x="857" y="85"/>
                  </a:moveTo>
                  <a:cubicBezTo>
                    <a:pt x="846" y="75"/>
                    <a:pt x="846" y="75"/>
                    <a:pt x="846" y="75"/>
                  </a:cubicBezTo>
                  <a:cubicBezTo>
                    <a:pt x="837" y="73"/>
                    <a:pt x="833" y="83"/>
                    <a:pt x="825" y="83"/>
                  </a:cubicBezTo>
                  <a:cubicBezTo>
                    <a:pt x="818" y="91"/>
                    <a:pt x="807" y="93"/>
                    <a:pt x="800" y="103"/>
                  </a:cubicBezTo>
                  <a:cubicBezTo>
                    <a:pt x="790" y="109"/>
                    <a:pt x="781" y="118"/>
                    <a:pt x="770" y="121"/>
                  </a:cubicBezTo>
                  <a:cubicBezTo>
                    <a:pt x="766" y="127"/>
                    <a:pt x="766" y="127"/>
                    <a:pt x="766" y="127"/>
                  </a:cubicBezTo>
                  <a:cubicBezTo>
                    <a:pt x="762" y="137"/>
                    <a:pt x="752" y="141"/>
                    <a:pt x="744" y="147"/>
                  </a:cubicBezTo>
                  <a:cubicBezTo>
                    <a:pt x="731" y="152"/>
                    <a:pt x="713" y="157"/>
                    <a:pt x="699" y="151"/>
                  </a:cubicBezTo>
                  <a:cubicBezTo>
                    <a:pt x="686" y="146"/>
                    <a:pt x="680" y="132"/>
                    <a:pt x="675" y="121"/>
                  </a:cubicBezTo>
                  <a:cubicBezTo>
                    <a:pt x="666" y="117"/>
                    <a:pt x="655" y="116"/>
                    <a:pt x="647" y="111"/>
                  </a:cubicBezTo>
                  <a:cubicBezTo>
                    <a:pt x="637" y="104"/>
                    <a:pt x="644" y="119"/>
                    <a:pt x="637" y="121"/>
                  </a:cubicBezTo>
                  <a:cubicBezTo>
                    <a:pt x="643" y="126"/>
                    <a:pt x="636" y="132"/>
                    <a:pt x="639" y="138"/>
                  </a:cubicBezTo>
                  <a:cubicBezTo>
                    <a:pt x="646" y="143"/>
                    <a:pt x="654" y="147"/>
                    <a:pt x="663" y="151"/>
                  </a:cubicBezTo>
                  <a:cubicBezTo>
                    <a:pt x="668" y="152"/>
                    <a:pt x="675" y="153"/>
                    <a:pt x="677" y="159"/>
                  </a:cubicBezTo>
                  <a:cubicBezTo>
                    <a:pt x="777" y="159"/>
                    <a:pt x="777" y="159"/>
                    <a:pt x="777" y="159"/>
                  </a:cubicBezTo>
                  <a:cubicBezTo>
                    <a:pt x="803" y="151"/>
                    <a:pt x="825" y="136"/>
                    <a:pt x="847" y="119"/>
                  </a:cubicBezTo>
                  <a:cubicBezTo>
                    <a:pt x="854" y="111"/>
                    <a:pt x="867" y="105"/>
                    <a:pt x="870" y="94"/>
                  </a:cubicBezTo>
                  <a:cubicBezTo>
                    <a:pt x="857" y="85"/>
                    <a:pt x="857" y="85"/>
                    <a:pt x="857" y="85"/>
                  </a:cubicBezTo>
                  <a:close/>
                  <a:moveTo>
                    <a:pt x="229" y="81"/>
                  </a:moveTo>
                  <a:cubicBezTo>
                    <a:pt x="227" y="80"/>
                    <a:pt x="224" y="78"/>
                    <a:pt x="224" y="76"/>
                  </a:cubicBezTo>
                  <a:cubicBezTo>
                    <a:pt x="223" y="76"/>
                    <a:pt x="222" y="77"/>
                    <a:pt x="220" y="77"/>
                  </a:cubicBezTo>
                  <a:cubicBezTo>
                    <a:pt x="215" y="82"/>
                    <a:pt x="208" y="86"/>
                    <a:pt x="203" y="89"/>
                  </a:cubicBezTo>
                  <a:cubicBezTo>
                    <a:pt x="204" y="91"/>
                    <a:pt x="206" y="92"/>
                    <a:pt x="207" y="93"/>
                  </a:cubicBezTo>
                  <a:cubicBezTo>
                    <a:pt x="213" y="87"/>
                    <a:pt x="220" y="82"/>
                    <a:pt x="229" y="81"/>
                  </a:cubicBezTo>
                  <a:close/>
                  <a:moveTo>
                    <a:pt x="379" y="83"/>
                  </a:moveTo>
                  <a:cubicBezTo>
                    <a:pt x="376" y="81"/>
                    <a:pt x="374" y="77"/>
                    <a:pt x="370" y="77"/>
                  </a:cubicBezTo>
                  <a:cubicBezTo>
                    <a:pt x="362" y="87"/>
                    <a:pt x="350" y="94"/>
                    <a:pt x="339" y="101"/>
                  </a:cubicBezTo>
                  <a:cubicBezTo>
                    <a:pt x="328" y="106"/>
                    <a:pt x="318" y="114"/>
                    <a:pt x="305" y="114"/>
                  </a:cubicBezTo>
                  <a:cubicBezTo>
                    <a:pt x="300" y="115"/>
                    <a:pt x="296" y="119"/>
                    <a:pt x="290" y="120"/>
                  </a:cubicBezTo>
                  <a:cubicBezTo>
                    <a:pt x="295" y="120"/>
                    <a:pt x="295" y="120"/>
                    <a:pt x="295" y="120"/>
                  </a:cubicBezTo>
                  <a:cubicBezTo>
                    <a:pt x="293" y="125"/>
                    <a:pt x="288" y="123"/>
                    <a:pt x="285" y="126"/>
                  </a:cubicBezTo>
                  <a:cubicBezTo>
                    <a:pt x="279" y="135"/>
                    <a:pt x="279" y="135"/>
                    <a:pt x="279" y="135"/>
                  </a:cubicBezTo>
                  <a:cubicBezTo>
                    <a:pt x="293" y="132"/>
                    <a:pt x="307" y="127"/>
                    <a:pt x="320" y="122"/>
                  </a:cubicBezTo>
                  <a:cubicBezTo>
                    <a:pt x="341" y="113"/>
                    <a:pt x="359" y="100"/>
                    <a:pt x="378" y="86"/>
                  </a:cubicBezTo>
                  <a:cubicBezTo>
                    <a:pt x="379" y="83"/>
                    <a:pt x="379" y="83"/>
                    <a:pt x="379" y="83"/>
                  </a:cubicBezTo>
                  <a:close/>
                  <a:moveTo>
                    <a:pt x="716" y="82"/>
                  </a:moveTo>
                  <a:cubicBezTo>
                    <a:pt x="705" y="84"/>
                    <a:pt x="697" y="80"/>
                    <a:pt x="687" y="77"/>
                  </a:cubicBezTo>
                  <a:cubicBezTo>
                    <a:pt x="684" y="79"/>
                    <a:pt x="681" y="80"/>
                    <a:pt x="679" y="82"/>
                  </a:cubicBezTo>
                  <a:cubicBezTo>
                    <a:pt x="684" y="88"/>
                    <a:pt x="692" y="86"/>
                    <a:pt x="699" y="86"/>
                  </a:cubicBezTo>
                  <a:cubicBezTo>
                    <a:pt x="707" y="91"/>
                    <a:pt x="716" y="95"/>
                    <a:pt x="726" y="93"/>
                  </a:cubicBezTo>
                  <a:cubicBezTo>
                    <a:pt x="727" y="91"/>
                    <a:pt x="726" y="88"/>
                    <a:pt x="725" y="87"/>
                  </a:cubicBezTo>
                  <a:cubicBezTo>
                    <a:pt x="725" y="83"/>
                    <a:pt x="720" y="81"/>
                    <a:pt x="716" y="82"/>
                  </a:cubicBezTo>
                  <a:close/>
                  <a:moveTo>
                    <a:pt x="1188" y="83"/>
                  </a:moveTo>
                  <a:cubicBezTo>
                    <a:pt x="1181" y="81"/>
                    <a:pt x="1172" y="82"/>
                    <a:pt x="1165" y="78"/>
                  </a:cubicBezTo>
                  <a:cubicBezTo>
                    <a:pt x="1163" y="79"/>
                    <a:pt x="1161" y="80"/>
                    <a:pt x="1159" y="82"/>
                  </a:cubicBezTo>
                  <a:cubicBezTo>
                    <a:pt x="1163" y="83"/>
                    <a:pt x="1167" y="86"/>
                    <a:pt x="1171" y="86"/>
                  </a:cubicBezTo>
                  <a:cubicBezTo>
                    <a:pt x="1177" y="87"/>
                    <a:pt x="1184" y="89"/>
                    <a:pt x="1190" y="87"/>
                  </a:cubicBezTo>
                  <a:cubicBezTo>
                    <a:pt x="1191" y="86"/>
                    <a:pt x="1190" y="84"/>
                    <a:pt x="1188" y="83"/>
                  </a:cubicBezTo>
                  <a:close/>
                  <a:moveTo>
                    <a:pt x="1255" y="86"/>
                  </a:moveTo>
                  <a:cubicBezTo>
                    <a:pt x="1254" y="77"/>
                    <a:pt x="1245" y="80"/>
                    <a:pt x="1240" y="83"/>
                  </a:cubicBezTo>
                  <a:cubicBezTo>
                    <a:pt x="1236" y="85"/>
                    <a:pt x="1230" y="83"/>
                    <a:pt x="1226" y="86"/>
                  </a:cubicBezTo>
                  <a:cubicBezTo>
                    <a:pt x="1227" y="88"/>
                    <a:pt x="1227" y="91"/>
                    <a:pt x="1228" y="93"/>
                  </a:cubicBezTo>
                  <a:cubicBezTo>
                    <a:pt x="1239" y="95"/>
                    <a:pt x="1248" y="90"/>
                    <a:pt x="1255" y="86"/>
                  </a:cubicBezTo>
                  <a:close/>
                  <a:moveTo>
                    <a:pt x="250" y="80"/>
                  </a:moveTo>
                  <a:cubicBezTo>
                    <a:pt x="242" y="80"/>
                    <a:pt x="242" y="80"/>
                    <a:pt x="242" y="80"/>
                  </a:cubicBezTo>
                  <a:cubicBezTo>
                    <a:pt x="239" y="82"/>
                    <a:pt x="235" y="79"/>
                    <a:pt x="233" y="82"/>
                  </a:cubicBezTo>
                  <a:cubicBezTo>
                    <a:pt x="239" y="86"/>
                    <a:pt x="238" y="97"/>
                    <a:pt x="247" y="94"/>
                  </a:cubicBezTo>
                  <a:cubicBezTo>
                    <a:pt x="253" y="91"/>
                    <a:pt x="250" y="86"/>
                    <a:pt x="250" y="80"/>
                  </a:cubicBezTo>
                  <a:close/>
                  <a:moveTo>
                    <a:pt x="1635" y="88"/>
                  </a:moveTo>
                  <a:cubicBezTo>
                    <a:pt x="1630" y="86"/>
                    <a:pt x="1626" y="81"/>
                    <a:pt x="1621" y="80"/>
                  </a:cubicBezTo>
                  <a:cubicBezTo>
                    <a:pt x="1619" y="81"/>
                    <a:pt x="1614" y="81"/>
                    <a:pt x="1615" y="85"/>
                  </a:cubicBezTo>
                  <a:cubicBezTo>
                    <a:pt x="1621" y="88"/>
                    <a:pt x="1626" y="93"/>
                    <a:pt x="1633" y="96"/>
                  </a:cubicBezTo>
                  <a:cubicBezTo>
                    <a:pt x="1643" y="92"/>
                    <a:pt x="1647" y="105"/>
                    <a:pt x="1657" y="101"/>
                  </a:cubicBezTo>
                  <a:cubicBezTo>
                    <a:pt x="1658" y="100"/>
                    <a:pt x="1659" y="96"/>
                    <a:pt x="1656" y="95"/>
                  </a:cubicBezTo>
                  <a:cubicBezTo>
                    <a:pt x="1648" y="94"/>
                    <a:pt x="1642" y="90"/>
                    <a:pt x="1635" y="88"/>
                  </a:cubicBezTo>
                  <a:close/>
                  <a:moveTo>
                    <a:pt x="1319" y="83"/>
                  </a:moveTo>
                  <a:cubicBezTo>
                    <a:pt x="1319" y="82"/>
                    <a:pt x="1317" y="80"/>
                    <a:pt x="1315" y="80"/>
                  </a:cubicBezTo>
                  <a:cubicBezTo>
                    <a:pt x="1301" y="87"/>
                    <a:pt x="1301" y="87"/>
                    <a:pt x="1301" y="87"/>
                  </a:cubicBezTo>
                  <a:cubicBezTo>
                    <a:pt x="1286" y="97"/>
                    <a:pt x="1269" y="104"/>
                    <a:pt x="1252" y="111"/>
                  </a:cubicBezTo>
                  <a:cubicBezTo>
                    <a:pt x="1243" y="115"/>
                    <a:pt x="1227" y="112"/>
                    <a:pt x="1227" y="125"/>
                  </a:cubicBezTo>
                  <a:cubicBezTo>
                    <a:pt x="1227" y="126"/>
                    <a:pt x="1228" y="126"/>
                    <a:pt x="1229" y="127"/>
                  </a:cubicBezTo>
                  <a:cubicBezTo>
                    <a:pt x="1254" y="124"/>
                    <a:pt x="1277" y="115"/>
                    <a:pt x="1297" y="101"/>
                  </a:cubicBezTo>
                  <a:cubicBezTo>
                    <a:pt x="1305" y="96"/>
                    <a:pt x="1314" y="91"/>
                    <a:pt x="1319" y="83"/>
                  </a:cubicBezTo>
                  <a:close/>
                  <a:moveTo>
                    <a:pt x="779" y="90"/>
                  </a:moveTo>
                  <a:cubicBezTo>
                    <a:pt x="776" y="87"/>
                    <a:pt x="773" y="81"/>
                    <a:pt x="768" y="82"/>
                  </a:cubicBezTo>
                  <a:cubicBezTo>
                    <a:pt x="760" y="84"/>
                    <a:pt x="768" y="91"/>
                    <a:pt x="768" y="95"/>
                  </a:cubicBezTo>
                  <a:cubicBezTo>
                    <a:pt x="770" y="96"/>
                    <a:pt x="770" y="96"/>
                    <a:pt x="770" y="96"/>
                  </a:cubicBezTo>
                  <a:cubicBezTo>
                    <a:pt x="773" y="94"/>
                    <a:pt x="777" y="93"/>
                    <a:pt x="779" y="90"/>
                  </a:cubicBezTo>
                  <a:close/>
                  <a:moveTo>
                    <a:pt x="1778" y="88"/>
                  </a:moveTo>
                  <a:cubicBezTo>
                    <a:pt x="1777" y="86"/>
                    <a:pt x="1774" y="82"/>
                    <a:pt x="1771" y="82"/>
                  </a:cubicBezTo>
                  <a:cubicBezTo>
                    <a:pt x="1762" y="92"/>
                    <a:pt x="1752" y="99"/>
                    <a:pt x="1742" y="107"/>
                  </a:cubicBezTo>
                  <a:cubicBezTo>
                    <a:pt x="1728" y="115"/>
                    <a:pt x="1713" y="121"/>
                    <a:pt x="1697" y="124"/>
                  </a:cubicBezTo>
                  <a:cubicBezTo>
                    <a:pt x="1694" y="130"/>
                    <a:pt x="1690" y="136"/>
                    <a:pt x="1684" y="142"/>
                  </a:cubicBezTo>
                  <a:cubicBezTo>
                    <a:pt x="1674" y="152"/>
                    <a:pt x="1659" y="155"/>
                    <a:pt x="1645" y="154"/>
                  </a:cubicBezTo>
                  <a:cubicBezTo>
                    <a:pt x="1634" y="151"/>
                    <a:pt x="1622" y="143"/>
                    <a:pt x="1618" y="132"/>
                  </a:cubicBezTo>
                  <a:cubicBezTo>
                    <a:pt x="1608" y="131"/>
                    <a:pt x="1599" y="123"/>
                    <a:pt x="1591" y="116"/>
                  </a:cubicBezTo>
                  <a:cubicBezTo>
                    <a:pt x="1583" y="112"/>
                    <a:pt x="1577" y="103"/>
                    <a:pt x="1569" y="98"/>
                  </a:cubicBezTo>
                  <a:cubicBezTo>
                    <a:pt x="1568" y="96"/>
                    <a:pt x="1568" y="93"/>
                    <a:pt x="1566" y="93"/>
                  </a:cubicBezTo>
                  <a:cubicBezTo>
                    <a:pt x="1573" y="101"/>
                    <a:pt x="1572" y="113"/>
                    <a:pt x="1571" y="123"/>
                  </a:cubicBezTo>
                  <a:cubicBezTo>
                    <a:pt x="1571" y="128"/>
                    <a:pt x="1568" y="133"/>
                    <a:pt x="1568" y="138"/>
                  </a:cubicBezTo>
                  <a:cubicBezTo>
                    <a:pt x="1571" y="141"/>
                    <a:pt x="1574" y="145"/>
                    <a:pt x="1579" y="147"/>
                  </a:cubicBezTo>
                  <a:cubicBezTo>
                    <a:pt x="1584" y="153"/>
                    <a:pt x="1593" y="152"/>
                    <a:pt x="1597" y="159"/>
                  </a:cubicBezTo>
                  <a:cubicBezTo>
                    <a:pt x="1652" y="159"/>
                    <a:pt x="1708" y="159"/>
                    <a:pt x="1765" y="159"/>
                  </a:cubicBezTo>
                  <a:cubicBezTo>
                    <a:pt x="1767" y="155"/>
                    <a:pt x="1767" y="155"/>
                    <a:pt x="1767" y="155"/>
                  </a:cubicBezTo>
                  <a:cubicBezTo>
                    <a:pt x="1786" y="146"/>
                    <a:pt x="1798" y="130"/>
                    <a:pt x="1809" y="114"/>
                  </a:cubicBezTo>
                  <a:cubicBezTo>
                    <a:pt x="1802" y="106"/>
                    <a:pt x="1791" y="101"/>
                    <a:pt x="1783" y="94"/>
                  </a:cubicBezTo>
                  <a:cubicBezTo>
                    <a:pt x="1764" y="113"/>
                    <a:pt x="1741" y="130"/>
                    <a:pt x="1714" y="135"/>
                  </a:cubicBezTo>
                  <a:cubicBezTo>
                    <a:pt x="1708" y="135"/>
                    <a:pt x="1701" y="137"/>
                    <a:pt x="1696" y="135"/>
                  </a:cubicBezTo>
                  <a:cubicBezTo>
                    <a:pt x="1695" y="134"/>
                    <a:pt x="1696" y="132"/>
                    <a:pt x="1697" y="132"/>
                  </a:cubicBezTo>
                  <a:cubicBezTo>
                    <a:pt x="1712" y="130"/>
                    <a:pt x="1728" y="129"/>
                    <a:pt x="1740" y="120"/>
                  </a:cubicBezTo>
                  <a:cubicBezTo>
                    <a:pt x="1742" y="119"/>
                    <a:pt x="1744" y="119"/>
                    <a:pt x="1745" y="118"/>
                  </a:cubicBezTo>
                  <a:cubicBezTo>
                    <a:pt x="1758" y="111"/>
                    <a:pt x="1771" y="101"/>
                    <a:pt x="1778" y="88"/>
                  </a:cubicBezTo>
                  <a:close/>
                  <a:moveTo>
                    <a:pt x="311" y="89"/>
                  </a:moveTo>
                  <a:cubicBezTo>
                    <a:pt x="310" y="87"/>
                    <a:pt x="309" y="83"/>
                    <a:pt x="306" y="83"/>
                  </a:cubicBezTo>
                  <a:cubicBezTo>
                    <a:pt x="295" y="89"/>
                    <a:pt x="295" y="89"/>
                    <a:pt x="295" y="89"/>
                  </a:cubicBezTo>
                  <a:cubicBezTo>
                    <a:pt x="294" y="91"/>
                    <a:pt x="295" y="94"/>
                    <a:pt x="296" y="96"/>
                  </a:cubicBezTo>
                  <a:cubicBezTo>
                    <a:pt x="301" y="95"/>
                    <a:pt x="308" y="94"/>
                    <a:pt x="311" y="89"/>
                  </a:cubicBezTo>
                  <a:close/>
                  <a:moveTo>
                    <a:pt x="1720" y="92"/>
                  </a:moveTo>
                  <a:cubicBezTo>
                    <a:pt x="1718" y="89"/>
                    <a:pt x="1715" y="85"/>
                    <a:pt x="1711" y="85"/>
                  </a:cubicBezTo>
                  <a:cubicBezTo>
                    <a:pt x="1706" y="89"/>
                    <a:pt x="1700" y="88"/>
                    <a:pt x="1695" y="91"/>
                  </a:cubicBezTo>
                  <a:cubicBezTo>
                    <a:pt x="1698" y="99"/>
                    <a:pt x="1700" y="108"/>
                    <a:pt x="1700" y="116"/>
                  </a:cubicBezTo>
                  <a:cubicBezTo>
                    <a:pt x="1704" y="116"/>
                    <a:pt x="1704" y="116"/>
                    <a:pt x="1704" y="116"/>
                  </a:cubicBezTo>
                  <a:cubicBezTo>
                    <a:pt x="1722" y="113"/>
                    <a:pt x="1739" y="106"/>
                    <a:pt x="1751" y="92"/>
                  </a:cubicBezTo>
                  <a:cubicBezTo>
                    <a:pt x="1744" y="96"/>
                    <a:pt x="1735" y="97"/>
                    <a:pt x="1727" y="96"/>
                  </a:cubicBezTo>
                  <a:cubicBezTo>
                    <a:pt x="1720" y="101"/>
                    <a:pt x="1720" y="101"/>
                    <a:pt x="1720" y="101"/>
                  </a:cubicBezTo>
                  <a:cubicBezTo>
                    <a:pt x="1713" y="103"/>
                    <a:pt x="1707" y="107"/>
                    <a:pt x="1701" y="106"/>
                  </a:cubicBezTo>
                  <a:cubicBezTo>
                    <a:pt x="1700" y="100"/>
                    <a:pt x="1708" y="102"/>
                    <a:pt x="1712" y="100"/>
                  </a:cubicBezTo>
                  <a:cubicBezTo>
                    <a:pt x="1714" y="98"/>
                    <a:pt x="1720" y="98"/>
                    <a:pt x="1720" y="92"/>
                  </a:cubicBezTo>
                  <a:close/>
                  <a:moveTo>
                    <a:pt x="1623" y="97"/>
                  </a:moveTo>
                  <a:cubicBezTo>
                    <a:pt x="1608" y="87"/>
                    <a:pt x="1608" y="87"/>
                    <a:pt x="1608" y="87"/>
                  </a:cubicBezTo>
                  <a:cubicBezTo>
                    <a:pt x="1605" y="85"/>
                    <a:pt x="1600" y="87"/>
                    <a:pt x="1596" y="86"/>
                  </a:cubicBezTo>
                  <a:cubicBezTo>
                    <a:pt x="1594" y="87"/>
                    <a:pt x="1591" y="86"/>
                    <a:pt x="1590" y="88"/>
                  </a:cubicBezTo>
                  <a:cubicBezTo>
                    <a:pt x="1598" y="97"/>
                    <a:pt x="1606" y="104"/>
                    <a:pt x="1616" y="109"/>
                  </a:cubicBezTo>
                  <a:cubicBezTo>
                    <a:pt x="1618" y="105"/>
                    <a:pt x="1623" y="101"/>
                    <a:pt x="1623" y="97"/>
                  </a:cubicBezTo>
                  <a:close/>
                  <a:moveTo>
                    <a:pt x="392" y="92"/>
                  </a:moveTo>
                  <a:cubicBezTo>
                    <a:pt x="389" y="92"/>
                    <a:pt x="388" y="88"/>
                    <a:pt x="384" y="88"/>
                  </a:cubicBezTo>
                  <a:cubicBezTo>
                    <a:pt x="374" y="96"/>
                    <a:pt x="363" y="102"/>
                    <a:pt x="353" y="110"/>
                  </a:cubicBezTo>
                  <a:cubicBezTo>
                    <a:pt x="349" y="114"/>
                    <a:pt x="344" y="115"/>
                    <a:pt x="340" y="117"/>
                  </a:cubicBezTo>
                  <a:cubicBezTo>
                    <a:pt x="321" y="131"/>
                    <a:pt x="297" y="134"/>
                    <a:pt x="276" y="143"/>
                  </a:cubicBezTo>
                  <a:cubicBezTo>
                    <a:pt x="270" y="142"/>
                    <a:pt x="270" y="142"/>
                    <a:pt x="270" y="142"/>
                  </a:cubicBezTo>
                  <a:cubicBezTo>
                    <a:pt x="259" y="148"/>
                    <a:pt x="248" y="152"/>
                    <a:pt x="235" y="153"/>
                  </a:cubicBezTo>
                  <a:cubicBezTo>
                    <a:pt x="227" y="152"/>
                    <a:pt x="217" y="149"/>
                    <a:pt x="212" y="141"/>
                  </a:cubicBezTo>
                  <a:cubicBezTo>
                    <a:pt x="208" y="139"/>
                    <a:pt x="208" y="129"/>
                    <a:pt x="201" y="131"/>
                  </a:cubicBezTo>
                  <a:cubicBezTo>
                    <a:pt x="190" y="126"/>
                    <a:pt x="179" y="121"/>
                    <a:pt x="169" y="113"/>
                  </a:cubicBezTo>
                  <a:cubicBezTo>
                    <a:pt x="169" y="113"/>
                    <a:pt x="169" y="114"/>
                    <a:pt x="168" y="115"/>
                  </a:cubicBezTo>
                  <a:cubicBezTo>
                    <a:pt x="170" y="124"/>
                    <a:pt x="167" y="133"/>
                    <a:pt x="166" y="141"/>
                  </a:cubicBezTo>
                  <a:cubicBezTo>
                    <a:pt x="175" y="147"/>
                    <a:pt x="183" y="155"/>
                    <a:pt x="194" y="156"/>
                  </a:cubicBezTo>
                  <a:cubicBezTo>
                    <a:pt x="198" y="162"/>
                    <a:pt x="205" y="158"/>
                    <a:pt x="210" y="160"/>
                  </a:cubicBezTo>
                  <a:cubicBezTo>
                    <a:pt x="253" y="159"/>
                    <a:pt x="299" y="160"/>
                    <a:pt x="341" y="159"/>
                  </a:cubicBezTo>
                  <a:cubicBezTo>
                    <a:pt x="343" y="155"/>
                    <a:pt x="343" y="155"/>
                    <a:pt x="343" y="155"/>
                  </a:cubicBezTo>
                  <a:cubicBezTo>
                    <a:pt x="356" y="150"/>
                    <a:pt x="368" y="141"/>
                    <a:pt x="381" y="132"/>
                  </a:cubicBezTo>
                  <a:cubicBezTo>
                    <a:pt x="409" y="105"/>
                    <a:pt x="409" y="105"/>
                    <a:pt x="409" y="105"/>
                  </a:cubicBezTo>
                  <a:cubicBezTo>
                    <a:pt x="409" y="102"/>
                    <a:pt x="409" y="102"/>
                    <a:pt x="409" y="102"/>
                  </a:cubicBezTo>
                  <a:cubicBezTo>
                    <a:pt x="403" y="100"/>
                    <a:pt x="398" y="95"/>
                    <a:pt x="392" y="92"/>
                  </a:cubicBezTo>
                  <a:close/>
                  <a:moveTo>
                    <a:pt x="196" y="92"/>
                  </a:moveTo>
                  <a:cubicBezTo>
                    <a:pt x="190" y="92"/>
                    <a:pt x="183" y="87"/>
                    <a:pt x="178" y="89"/>
                  </a:cubicBezTo>
                  <a:cubicBezTo>
                    <a:pt x="178" y="90"/>
                    <a:pt x="178" y="90"/>
                    <a:pt x="178" y="90"/>
                  </a:cubicBezTo>
                  <a:cubicBezTo>
                    <a:pt x="186" y="96"/>
                    <a:pt x="193" y="103"/>
                    <a:pt x="203" y="105"/>
                  </a:cubicBezTo>
                  <a:cubicBezTo>
                    <a:pt x="209" y="99"/>
                    <a:pt x="199" y="96"/>
                    <a:pt x="196" y="92"/>
                  </a:cubicBezTo>
                  <a:close/>
                  <a:moveTo>
                    <a:pt x="1275" y="94"/>
                  </a:moveTo>
                  <a:cubicBezTo>
                    <a:pt x="1270" y="94"/>
                    <a:pt x="1265" y="92"/>
                    <a:pt x="1260" y="91"/>
                  </a:cubicBezTo>
                  <a:cubicBezTo>
                    <a:pt x="1254" y="92"/>
                    <a:pt x="1249" y="95"/>
                    <a:pt x="1244" y="97"/>
                  </a:cubicBezTo>
                  <a:cubicBezTo>
                    <a:pt x="1240" y="100"/>
                    <a:pt x="1233" y="96"/>
                    <a:pt x="1230" y="100"/>
                  </a:cubicBezTo>
                  <a:cubicBezTo>
                    <a:pt x="1230" y="103"/>
                    <a:pt x="1229" y="107"/>
                    <a:pt x="1231" y="110"/>
                  </a:cubicBezTo>
                  <a:cubicBezTo>
                    <a:pt x="1246" y="111"/>
                    <a:pt x="1257" y="101"/>
                    <a:pt x="1270" y="98"/>
                  </a:cubicBezTo>
                  <a:cubicBezTo>
                    <a:pt x="1272" y="98"/>
                    <a:pt x="1275" y="96"/>
                    <a:pt x="1275" y="94"/>
                  </a:cubicBezTo>
                  <a:close/>
                  <a:moveTo>
                    <a:pt x="1192" y="96"/>
                  </a:moveTo>
                  <a:cubicBezTo>
                    <a:pt x="1191" y="92"/>
                    <a:pt x="1184" y="93"/>
                    <a:pt x="1181" y="93"/>
                  </a:cubicBezTo>
                  <a:cubicBezTo>
                    <a:pt x="1183" y="98"/>
                    <a:pt x="1183" y="104"/>
                    <a:pt x="1188" y="106"/>
                  </a:cubicBezTo>
                  <a:cubicBezTo>
                    <a:pt x="1193" y="106"/>
                    <a:pt x="1191" y="100"/>
                    <a:pt x="1192" y="96"/>
                  </a:cubicBezTo>
                  <a:close/>
                  <a:moveTo>
                    <a:pt x="797" y="96"/>
                  </a:moveTo>
                  <a:cubicBezTo>
                    <a:pt x="793" y="95"/>
                    <a:pt x="790" y="95"/>
                    <a:pt x="786" y="94"/>
                  </a:cubicBezTo>
                  <a:cubicBezTo>
                    <a:pt x="781" y="99"/>
                    <a:pt x="775" y="99"/>
                    <a:pt x="770" y="104"/>
                  </a:cubicBezTo>
                  <a:cubicBezTo>
                    <a:pt x="771" y="107"/>
                    <a:pt x="768" y="112"/>
                    <a:pt x="772" y="113"/>
                  </a:cubicBezTo>
                  <a:cubicBezTo>
                    <a:pt x="781" y="111"/>
                    <a:pt x="788" y="104"/>
                    <a:pt x="795" y="99"/>
                  </a:cubicBezTo>
                  <a:cubicBezTo>
                    <a:pt x="797" y="96"/>
                    <a:pt x="797" y="96"/>
                    <a:pt x="797" y="96"/>
                  </a:cubicBezTo>
                  <a:close/>
                  <a:moveTo>
                    <a:pt x="96" y="105"/>
                  </a:moveTo>
                  <a:cubicBezTo>
                    <a:pt x="91" y="96"/>
                    <a:pt x="91" y="96"/>
                    <a:pt x="91" y="96"/>
                  </a:cubicBezTo>
                  <a:cubicBezTo>
                    <a:pt x="86" y="96"/>
                    <a:pt x="82" y="100"/>
                    <a:pt x="77" y="100"/>
                  </a:cubicBezTo>
                  <a:cubicBezTo>
                    <a:pt x="74" y="106"/>
                    <a:pt x="70" y="113"/>
                    <a:pt x="73" y="119"/>
                  </a:cubicBezTo>
                  <a:cubicBezTo>
                    <a:pt x="75" y="125"/>
                    <a:pt x="81" y="124"/>
                    <a:pt x="85" y="124"/>
                  </a:cubicBezTo>
                  <a:cubicBezTo>
                    <a:pt x="92" y="123"/>
                    <a:pt x="99" y="123"/>
                    <a:pt x="104" y="116"/>
                  </a:cubicBezTo>
                  <a:cubicBezTo>
                    <a:pt x="106" y="114"/>
                    <a:pt x="111" y="113"/>
                    <a:pt x="109" y="110"/>
                  </a:cubicBezTo>
                  <a:cubicBezTo>
                    <a:pt x="103" y="112"/>
                    <a:pt x="100" y="108"/>
                    <a:pt x="96" y="105"/>
                  </a:cubicBezTo>
                  <a:close/>
                  <a:moveTo>
                    <a:pt x="727" y="101"/>
                  </a:moveTo>
                  <a:cubicBezTo>
                    <a:pt x="727" y="95"/>
                    <a:pt x="718" y="99"/>
                    <a:pt x="714" y="99"/>
                  </a:cubicBezTo>
                  <a:cubicBezTo>
                    <a:pt x="714" y="114"/>
                    <a:pt x="714" y="114"/>
                    <a:pt x="714" y="114"/>
                  </a:cubicBezTo>
                  <a:cubicBezTo>
                    <a:pt x="715" y="115"/>
                    <a:pt x="717" y="114"/>
                    <a:pt x="718" y="114"/>
                  </a:cubicBezTo>
                  <a:cubicBezTo>
                    <a:pt x="723" y="112"/>
                    <a:pt x="725" y="106"/>
                    <a:pt x="727" y="101"/>
                  </a:cubicBezTo>
                  <a:close/>
                  <a:moveTo>
                    <a:pt x="890" y="107"/>
                  </a:moveTo>
                  <a:cubicBezTo>
                    <a:pt x="888" y="105"/>
                    <a:pt x="886" y="102"/>
                    <a:pt x="883" y="100"/>
                  </a:cubicBezTo>
                  <a:cubicBezTo>
                    <a:pt x="881" y="100"/>
                    <a:pt x="877" y="99"/>
                    <a:pt x="875" y="101"/>
                  </a:cubicBezTo>
                  <a:cubicBezTo>
                    <a:pt x="861" y="117"/>
                    <a:pt x="846" y="132"/>
                    <a:pt x="827" y="143"/>
                  </a:cubicBezTo>
                  <a:cubicBezTo>
                    <a:pt x="819" y="148"/>
                    <a:pt x="810" y="152"/>
                    <a:pt x="803" y="158"/>
                  </a:cubicBezTo>
                  <a:cubicBezTo>
                    <a:pt x="810" y="160"/>
                    <a:pt x="818" y="158"/>
                    <a:pt x="825" y="159"/>
                  </a:cubicBezTo>
                  <a:cubicBezTo>
                    <a:pt x="836" y="152"/>
                    <a:pt x="847" y="145"/>
                    <a:pt x="858" y="138"/>
                  </a:cubicBezTo>
                  <a:cubicBezTo>
                    <a:pt x="869" y="127"/>
                    <a:pt x="883" y="121"/>
                    <a:pt x="890" y="107"/>
                  </a:cubicBezTo>
                  <a:close/>
                  <a:moveTo>
                    <a:pt x="247" y="100"/>
                  </a:moveTo>
                  <a:cubicBezTo>
                    <a:pt x="244" y="99"/>
                    <a:pt x="242" y="103"/>
                    <a:pt x="243" y="106"/>
                  </a:cubicBezTo>
                  <a:cubicBezTo>
                    <a:pt x="244" y="106"/>
                    <a:pt x="244" y="106"/>
                    <a:pt x="244" y="106"/>
                  </a:cubicBezTo>
                  <a:cubicBezTo>
                    <a:pt x="246" y="105"/>
                    <a:pt x="248" y="102"/>
                    <a:pt x="247" y="100"/>
                  </a:cubicBezTo>
                  <a:close/>
                  <a:moveTo>
                    <a:pt x="580" y="116"/>
                  </a:moveTo>
                  <a:cubicBezTo>
                    <a:pt x="572" y="106"/>
                    <a:pt x="572" y="106"/>
                    <a:pt x="572" y="106"/>
                  </a:cubicBezTo>
                  <a:cubicBezTo>
                    <a:pt x="564" y="108"/>
                    <a:pt x="555" y="110"/>
                    <a:pt x="546" y="112"/>
                  </a:cubicBezTo>
                  <a:cubicBezTo>
                    <a:pt x="545" y="114"/>
                    <a:pt x="545" y="114"/>
                    <a:pt x="545" y="114"/>
                  </a:cubicBezTo>
                  <a:cubicBezTo>
                    <a:pt x="547" y="121"/>
                    <a:pt x="553" y="127"/>
                    <a:pt x="560" y="129"/>
                  </a:cubicBezTo>
                  <a:cubicBezTo>
                    <a:pt x="570" y="127"/>
                    <a:pt x="582" y="129"/>
                    <a:pt x="587" y="120"/>
                  </a:cubicBezTo>
                  <a:cubicBezTo>
                    <a:pt x="585" y="118"/>
                    <a:pt x="582" y="118"/>
                    <a:pt x="580" y="116"/>
                  </a:cubicBezTo>
                  <a:close/>
                  <a:moveTo>
                    <a:pt x="1034" y="115"/>
                  </a:moveTo>
                  <a:cubicBezTo>
                    <a:pt x="1026" y="107"/>
                    <a:pt x="1026" y="107"/>
                    <a:pt x="1026" y="107"/>
                  </a:cubicBezTo>
                  <a:cubicBezTo>
                    <a:pt x="1019" y="106"/>
                    <a:pt x="1015" y="111"/>
                    <a:pt x="1008" y="112"/>
                  </a:cubicBezTo>
                  <a:cubicBezTo>
                    <a:pt x="1007" y="115"/>
                    <a:pt x="1012" y="117"/>
                    <a:pt x="1013" y="120"/>
                  </a:cubicBezTo>
                  <a:cubicBezTo>
                    <a:pt x="1018" y="124"/>
                    <a:pt x="1026" y="124"/>
                    <a:pt x="1032" y="123"/>
                  </a:cubicBezTo>
                  <a:cubicBezTo>
                    <a:pt x="1035" y="122"/>
                    <a:pt x="1040" y="121"/>
                    <a:pt x="1041" y="117"/>
                  </a:cubicBezTo>
                  <a:cubicBezTo>
                    <a:pt x="1034" y="115"/>
                    <a:pt x="1034" y="115"/>
                    <a:pt x="1034" y="115"/>
                  </a:cubicBezTo>
                  <a:close/>
                  <a:moveTo>
                    <a:pt x="1655" y="110"/>
                  </a:moveTo>
                  <a:cubicBezTo>
                    <a:pt x="1656" y="107"/>
                    <a:pt x="1653" y="107"/>
                    <a:pt x="1651" y="108"/>
                  </a:cubicBezTo>
                  <a:cubicBezTo>
                    <a:pt x="1651" y="110"/>
                    <a:pt x="1651" y="113"/>
                    <a:pt x="1652" y="114"/>
                  </a:cubicBezTo>
                  <a:cubicBezTo>
                    <a:pt x="1654" y="113"/>
                    <a:pt x="1655" y="111"/>
                    <a:pt x="1655" y="110"/>
                  </a:cubicBezTo>
                  <a:close/>
                  <a:moveTo>
                    <a:pt x="1363" y="113"/>
                  </a:moveTo>
                  <a:cubicBezTo>
                    <a:pt x="1366" y="108"/>
                    <a:pt x="1357" y="110"/>
                    <a:pt x="1355" y="107"/>
                  </a:cubicBezTo>
                  <a:cubicBezTo>
                    <a:pt x="1350" y="111"/>
                    <a:pt x="1347" y="116"/>
                    <a:pt x="1343" y="119"/>
                  </a:cubicBezTo>
                  <a:cubicBezTo>
                    <a:pt x="1328" y="133"/>
                    <a:pt x="1312" y="149"/>
                    <a:pt x="1293" y="158"/>
                  </a:cubicBezTo>
                  <a:cubicBezTo>
                    <a:pt x="1293" y="159"/>
                    <a:pt x="1293" y="159"/>
                    <a:pt x="1293" y="159"/>
                  </a:cubicBezTo>
                  <a:cubicBezTo>
                    <a:pt x="1308" y="158"/>
                    <a:pt x="1308" y="158"/>
                    <a:pt x="1308" y="158"/>
                  </a:cubicBezTo>
                  <a:cubicBezTo>
                    <a:pt x="1308" y="156"/>
                    <a:pt x="1309" y="153"/>
                    <a:pt x="1312" y="152"/>
                  </a:cubicBezTo>
                  <a:cubicBezTo>
                    <a:pt x="1320" y="151"/>
                    <a:pt x="1327" y="144"/>
                    <a:pt x="1334" y="139"/>
                  </a:cubicBezTo>
                  <a:cubicBezTo>
                    <a:pt x="1343" y="131"/>
                    <a:pt x="1355" y="125"/>
                    <a:pt x="1363" y="113"/>
                  </a:cubicBezTo>
                  <a:close/>
                  <a:moveTo>
                    <a:pt x="428" y="113"/>
                  </a:moveTo>
                  <a:cubicBezTo>
                    <a:pt x="426" y="110"/>
                    <a:pt x="422" y="108"/>
                    <a:pt x="418" y="108"/>
                  </a:cubicBezTo>
                  <a:cubicBezTo>
                    <a:pt x="404" y="118"/>
                    <a:pt x="394" y="135"/>
                    <a:pt x="377" y="143"/>
                  </a:cubicBezTo>
                  <a:cubicBezTo>
                    <a:pt x="371" y="149"/>
                    <a:pt x="362" y="153"/>
                    <a:pt x="357" y="158"/>
                  </a:cubicBezTo>
                  <a:cubicBezTo>
                    <a:pt x="368" y="159"/>
                    <a:pt x="368" y="159"/>
                    <a:pt x="368" y="159"/>
                  </a:cubicBezTo>
                  <a:cubicBezTo>
                    <a:pt x="373" y="158"/>
                    <a:pt x="376" y="161"/>
                    <a:pt x="381" y="159"/>
                  </a:cubicBezTo>
                  <a:cubicBezTo>
                    <a:pt x="382" y="154"/>
                    <a:pt x="382" y="154"/>
                    <a:pt x="382" y="154"/>
                  </a:cubicBezTo>
                  <a:cubicBezTo>
                    <a:pt x="396" y="147"/>
                    <a:pt x="408" y="136"/>
                    <a:pt x="419" y="125"/>
                  </a:cubicBezTo>
                  <a:cubicBezTo>
                    <a:pt x="423" y="121"/>
                    <a:pt x="425" y="116"/>
                    <a:pt x="428" y="113"/>
                  </a:cubicBezTo>
                  <a:close/>
                  <a:moveTo>
                    <a:pt x="1188" y="112"/>
                  </a:moveTo>
                  <a:cubicBezTo>
                    <a:pt x="1187" y="111"/>
                    <a:pt x="1185" y="111"/>
                    <a:pt x="1184" y="112"/>
                  </a:cubicBezTo>
                  <a:cubicBezTo>
                    <a:pt x="1184" y="113"/>
                    <a:pt x="1183" y="116"/>
                    <a:pt x="1185" y="116"/>
                  </a:cubicBezTo>
                  <a:cubicBezTo>
                    <a:pt x="1187" y="115"/>
                    <a:pt x="1189" y="113"/>
                    <a:pt x="1188" y="112"/>
                  </a:cubicBezTo>
                  <a:close/>
                  <a:moveTo>
                    <a:pt x="1371" y="130"/>
                  </a:moveTo>
                  <a:cubicBezTo>
                    <a:pt x="1370" y="126"/>
                    <a:pt x="1371" y="120"/>
                    <a:pt x="1369" y="116"/>
                  </a:cubicBezTo>
                  <a:cubicBezTo>
                    <a:pt x="1366" y="117"/>
                    <a:pt x="1364" y="120"/>
                    <a:pt x="1363" y="122"/>
                  </a:cubicBezTo>
                  <a:cubicBezTo>
                    <a:pt x="1350" y="133"/>
                    <a:pt x="1337" y="144"/>
                    <a:pt x="1323" y="153"/>
                  </a:cubicBezTo>
                  <a:cubicBezTo>
                    <a:pt x="1321" y="156"/>
                    <a:pt x="1316" y="154"/>
                    <a:pt x="1315" y="158"/>
                  </a:cubicBezTo>
                  <a:cubicBezTo>
                    <a:pt x="1321" y="159"/>
                    <a:pt x="1327" y="159"/>
                    <a:pt x="1334" y="159"/>
                  </a:cubicBezTo>
                  <a:cubicBezTo>
                    <a:pt x="1350" y="149"/>
                    <a:pt x="1350" y="149"/>
                    <a:pt x="1350" y="149"/>
                  </a:cubicBezTo>
                  <a:cubicBezTo>
                    <a:pt x="1357" y="142"/>
                    <a:pt x="1366" y="139"/>
                    <a:pt x="1371" y="130"/>
                  </a:cubicBezTo>
                  <a:close/>
                  <a:moveTo>
                    <a:pt x="891" y="117"/>
                  </a:moveTo>
                  <a:cubicBezTo>
                    <a:pt x="890" y="117"/>
                    <a:pt x="890" y="117"/>
                    <a:pt x="890" y="117"/>
                  </a:cubicBezTo>
                  <a:cubicBezTo>
                    <a:pt x="874" y="135"/>
                    <a:pt x="855" y="145"/>
                    <a:pt x="837" y="158"/>
                  </a:cubicBezTo>
                  <a:cubicBezTo>
                    <a:pt x="845" y="161"/>
                    <a:pt x="853" y="159"/>
                    <a:pt x="861" y="159"/>
                  </a:cubicBezTo>
                  <a:cubicBezTo>
                    <a:pt x="863" y="160"/>
                    <a:pt x="865" y="157"/>
                    <a:pt x="865" y="155"/>
                  </a:cubicBezTo>
                  <a:cubicBezTo>
                    <a:pt x="871" y="147"/>
                    <a:pt x="879" y="144"/>
                    <a:pt x="886" y="136"/>
                  </a:cubicBezTo>
                  <a:cubicBezTo>
                    <a:pt x="894" y="133"/>
                    <a:pt x="890" y="124"/>
                    <a:pt x="891" y="117"/>
                  </a:cubicBezTo>
                  <a:close/>
                  <a:moveTo>
                    <a:pt x="940" y="121"/>
                  </a:moveTo>
                  <a:cubicBezTo>
                    <a:pt x="938" y="116"/>
                    <a:pt x="930" y="116"/>
                    <a:pt x="928" y="120"/>
                  </a:cubicBezTo>
                  <a:cubicBezTo>
                    <a:pt x="929" y="123"/>
                    <a:pt x="928" y="128"/>
                    <a:pt x="931" y="131"/>
                  </a:cubicBezTo>
                  <a:cubicBezTo>
                    <a:pt x="936" y="130"/>
                    <a:pt x="937" y="124"/>
                    <a:pt x="940" y="121"/>
                  </a:cubicBezTo>
                  <a:close/>
                  <a:moveTo>
                    <a:pt x="1822" y="121"/>
                  </a:moveTo>
                  <a:cubicBezTo>
                    <a:pt x="1819" y="121"/>
                    <a:pt x="1817" y="118"/>
                    <a:pt x="1815" y="118"/>
                  </a:cubicBezTo>
                  <a:cubicBezTo>
                    <a:pt x="1807" y="128"/>
                    <a:pt x="1800" y="140"/>
                    <a:pt x="1790" y="149"/>
                  </a:cubicBezTo>
                  <a:cubicBezTo>
                    <a:pt x="1786" y="151"/>
                    <a:pt x="1781" y="154"/>
                    <a:pt x="1778" y="158"/>
                  </a:cubicBezTo>
                  <a:cubicBezTo>
                    <a:pt x="1781" y="159"/>
                    <a:pt x="1783" y="159"/>
                    <a:pt x="1786" y="159"/>
                  </a:cubicBezTo>
                  <a:cubicBezTo>
                    <a:pt x="1796" y="151"/>
                    <a:pt x="1808" y="142"/>
                    <a:pt x="1817" y="134"/>
                  </a:cubicBezTo>
                  <a:cubicBezTo>
                    <a:pt x="1821" y="131"/>
                    <a:pt x="1820" y="125"/>
                    <a:pt x="1822" y="121"/>
                  </a:cubicBezTo>
                  <a:close/>
                  <a:moveTo>
                    <a:pt x="1417" y="123"/>
                  </a:moveTo>
                  <a:cubicBezTo>
                    <a:pt x="1415" y="120"/>
                    <a:pt x="1411" y="119"/>
                    <a:pt x="1408" y="119"/>
                  </a:cubicBezTo>
                  <a:cubicBezTo>
                    <a:pt x="1404" y="118"/>
                    <a:pt x="1402" y="121"/>
                    <a:pt x="1400" y="125"/>
                  </a:cubicBezTo>
                  <a:cubicBezTo>
                    <a:pt x="1402" y="127"/>
                    <a:pt x="1402" y="131"/>
                    <a:pt x="1402" y="135"/>
                  </a:cubicBezTo>
                  <a:cubicBezTo>
                    <a:pt x="1399" y="140"/>
                    <a:pt x="1394" y="147"/>
                    <a:pt x="1386" y="147"/>
                  </a:cubicBezTo>
                  <a:cubicBezTo>
                    <a:pt x="1382" y="149"/>
                    <a:pt x="1377" y="153"/>
                    <a:pt x="1374" y="158"/>
                  </a:cubicBezTo>
                  <a:cubicBezTo>
                    <a:pt x="1382" y="163"/>
                    <a:pt x="1387" y="153"/>
                    <a:pt x="1393" y="150"/>
                  </a:cubicBezTo>
                  <a:cubicBezTo>
                    <a:pt x="1399" y="141"/>
                    <a:pt x="1414" y="135"/>
                    <a:pt x="1417" y="123"/>
                  </a:cubicBezTo>
                  <a:close/>
                  <a:moveTo>
                    <a:pt x="284" y="121"/>
                  </a:moveTo>
                  <a:cubicBezTo>
                    <a:pt x="285" y="121"/>
                    <a:pt x="285" y="121"/>
                    <a:pt x="285" y="121"/>
                  </a:cubicBezTo>
                  <a:cubicBezTo>
                    <a:pt x="286" y="121"/>
                    <a:pt x="286" y="121"/>
                    <a:pt x="286" y="121"/>
                  </a:cubicBezTo>
                  <a:cubicBezTo>
                    <a:pt x="284" y="121"/>
                    <a:pt x="284" y="121"/>
                    <a:pt x="284" y="121"/>
                  </a:cubicBezTo>
                  <a:close/>
                  <a:moveTo>
                    <a:pt x="7" y="145"/>
                  </a:moveTo>
                  <a:cubicBezTo>
                    <a:pt x="8" y="137"/>
                    <a:pt x="10" y="128"/>
                    <a:pt x="4" y="123"/>
                  </a:cubicBezTo>
                  <a:cubicBezTo>
                    <a:pt x="4" y="131"/>
                    <a:pt x="3" y="140"/>
                    <a:pt x="4" y="148"/>
                  </a:cubicBezTo>
                  <a:cubicBezTo>
                    <a:pt x="7" y="145"/>
                    <a:pt x="7" y="145"/>
                    <a:pt x="7" y="145"/>
                  </a:cubicBezTo>
                  <a:close/>
                  <a:moveTo>
                    <a:pt x="475" y="125"/>
                  </a:moveTo>
                  <a:cubicBezTo>
                    <a:pt x="474" y="123"/>
                    <a:pt x="472" y="123"/>
                    <a:pt x="469" y="123"/>
                  </a:cubicBezTo>
                  <a:cubicBezTo>
                    <a:pt x="467" y="123"/>
                    <a:pt x="467" y="126"/>
                    <a:pt x="466" y="128"/>
                  </a:cubicBezTo>
                  <a:cubicBezTo>
                    <a:pt x="466" y="132"/>
                    <a:pt x="463" y="137"/>
                    <a:pt x="464" y="139"/>
                  </a:cubicBezTo>
                  <a:cubicBezTo>
                    <a:pt x="468" y="136"/>
                    <a:pt x="473" y="130"/>
                    <a:pt x="475" y="125"/>
                  </a:cubicBezTo>
                  <a:close/>
                  <a:moveTo>
                    <a:pt x="428" y="135"/>
                  </a:moveTo>
                  <a:cubicBezTo>
                    <a:pt x="427" y="126"/>
                    <a:pt x="427" y="126"/>
                    <a:pt x="427" y="126"/>
                  </a:cubicBezTo>
                  <a:cubicBezTo>
                    <a:pt x="423" y="128"/>
                    <a:pt x="420" y="130"/>
                    <a:pt x="417" y="134"/>
                  </a:cubicBezTo>
                  <a:cubicBezTo>
                    <a:pt x="408" y="144"/>
                    <a:pt x="397" y="151"/>
                    <a:pt x="387" y="158"/>
                  </a:cubicBezTo>
                  <a:cubicBezTo>
                    <a:pt x="394" y="160"/>
                    <a:pt x="399" y="159"/>
                    <a:pt x="406" y="159"/>
                  </a:cubicBezTo>
                  <a:cubicBezTo>
                    <a:pt x="406" y="158"/>
                    <a:pt x="405" y="155"/>
                    <a:pt x="407" y="154"/>
                  </a:cubicBezTo>
                  <a:cubicBezTo>
                    <a:pt x="415" y="150"/>
                    <a:pt x="422" y="142"/>
                    <a:pt x="428" y="135"/>
                  </a:cubicBezTo>
                  <a:close/>
                  <a:moveTo>
                    <a:pt x="944" y="138"/>
                  </a:moveTo>
                  <a:cubicBezTo>
                    <a:pt x="945" y="135"/>
                    <a:pt x="946" y="129"/>
                    <a:pt x="943" y="127"/>
                  </a:cubicBezTo>
                  <a:cubicBezTo>
                    <a:pt x="932" y="137"/>
                    <a:pt x="926" y="149"/>
                    <a:pt x="914" y="157"/>
                  </a:cubicBezTo>
                  <a:cubicBezTo>
                    <a:pt x="914" y="158"/>
                    <a:pt x="914" y="158"/>
                    <a:pt x="914" y="158"/>
                  </a:cubicBezTo>
                  <a:cubicBezTo>
                    <a:pt x="917" y="159"/>
                    <a:pt x="922" y="160"/>
                    <a:pt x="923" y="156"/>
                  </a:cubicBezTo>
                  <a:cubicBezTo>
                    <a:pt x="932" y="153"/>
                    <a:pt x="939" y="146"/>
                    <a:pt x="944" y="138"/>
                  </a:cubicBezTo>
                  <a:close/>
                  <a:moveTo>
                    <a:pt x="1109" y="143"/>
                  </a:moveTo>
                  <a:cubicBezTo>
                    <a:pt x="1103" y="138"/>
                    <a:pt x="1095" y="133"/>
                    <a:pt x="1088" y="128"/>
                  </a:cubicBezTo>
                  <a:cubicBezTo>
                    <a:pt x="1086" y="131"/>
                    <a:pt x="1086" y="131"/>
                    <a:pt x="1086" y="131"/>
                  </a:cubicBezTo>
                  <a:cubicBezTo>
                    <a:pt x="1082" y="136"/>
                    <a:pt x="1088" y="139"/>
                    <a:pt x="1091" y="142"/>
                  </a:cubicBezTo>
                  <a:cubicBezTo>
                    <a:pt x="1100" y="149"/>
                    <a:pt x="1111" y="151"/>
                    <a:pt x="1118" y="159"/>
                  </a:cubicBezTo>
                  <a:cubicBezTo>
                    <a:pt x="1140" y="159"/>
                    <a:pt x="1140" y="159"/>
                    <a:pt x="1140" y="159"/>
                  </a:cubicBezTo>
                  <a:cubicBezTo>
                    <a:pt x="1142" y="158"/>
                    <a:pt x="1142" y="158"/>
                    <a:pt x="1142" y="158"/>
                  </a:cubicBezTo>
                  <a:cubicBezTo>
                    <a:pt x="1141" y="156"/>
                    <a:pt x="1141" y="156"/>
                    <a:pt x="1141" y="156"/>
                  </a:cubicBezTo>
                  <a:cubicBezTo>
                    <a:pt x="1129" y="154"/>
                    <a:pt x="1121" y="146"/>
                    <a:pt x="1109" y="143"/>
                  </a:cubicBezTo>
                  <a:close/>
                  <a:moveTo>
                    <a:pt x="1830" y="128"/>
                  </a:moveTo>
                  <a:cubicBezTo>
                    <a:pt x="1829" y="128"/>
                    <a:pt x="1829" y="128"/>
                    <a:pt x="1829" y="128"/>
                  </a:cubicBezTo>
                  <a:cubicBezTo>
                    <a:pt x="1818" y="138"/>
                    <a:pt x="1808" y="150"/>
                    <a:pt x="1796" y="158"/>
                  </a:cubicBezTo>
                  <a:cubicBezTo>
                    <a:pt x="1801" y="159"/>
                    <a:pt x="1807" y="158"/>
                    <a:pt x="1813" y="159"/>
                  </a:cubicBezTo>
                  <a:cubicBezTo>
                    <a:pt x="1822" y="158"/>
                    <a:pt x="1827" y="149"/>
                    <a:pt x="1832" y="142"/>
                  </a:cubicBezTo>
                  <a:cubicBezTo>
                    <a:pt x="1835" y="138"/>
                    <a:pt x="1831" y="133"/>
                    <a:pt x="1830" y="128"/>
                  </a:cubicBezTo>
                  <a:close/>
                  <a:moveTo>
                    <a:pt x="482" y="139"/>
                  </a:moveTo>
                  <a:cubicBezTo>
                    <a:pt x="483" y="135"/>
                    <a:pt x="480" y="126"/>
                    <a:pt x="476" y="134"/>
                  </a:cubicBezTo>
                  <a:cubicBezTo>
                    <a:pt x="470" y="143"/>
                    <a:pt x="461" y="150"/>
                    <a:pt x="457" y="158"/>
                  </a:cubicBezTo>
                  <a:cubicBezTo>
                    <a:pt x="461" y="161"/>
                    <a:pt x="467" y="159"/>
                    <a:pt x="471" y="159"/>
                  </a:cubicBezTo>
                  <a:cubicBezTo>
                    <a:pt x="472" y="158"/>
                    <a:pt x="471" y="156"/>
                    <a:pt x="471" y="155"/>
                  </a:cubicBezTo>
                  <a:cubicBezTo>
                    <a:pt x="471" y="152"/>
                    <a:pt x="475" y="152"/>
                    <a:pt x="477" y="150"/>
                  </a:cubicBezTo>
                  <a:cubicBezTo>
                    <a:pt x="480" y="147"/>
                    <a:pt x="483" y="143"/>
                    <a:pt x="482" y="139"/>
                  </a:cubicBezTo>
                  <a:close/>
                  <a:moveTo>
                    <a:pt x="1420" y="145"/>
                  </a:moveTo>
                  <a:cubicBezTo>
                    <a:pt x="1420" y="141"/>
                    <a:pt x="1423" y="135"/>
                    <a:pt x="1419" y="132"/>
                  </a:cubicBezTo>
                  <a:cubicBezTo>
                    <a:pt x="1411" y="140"/>
                    <a:pt x="1401" y="150"/>
                    <a:pt x="1393" y="158"/>
                  </a:cubicBezTo>
                  <a:cubicBezTo>
                    <a:pt x="1396" y="159"/>
                    <a:pt x="1402" y="160"/>
                    <a:pt x="1406" y="158"/>
                  </a:cubicBezTo>
                  <a:cubicBezTo>
                    <a:pt x="1408" y="151"/>
                    <a:pt x="1417" y="151"/>
                    <a:pt x="1420" y="145"/>
                  </a:cubicBezTo>
                  <a:close/>
                  <a:moveTo>
                    <a:pt x="1874" y="138"/>
                  </a:moveTo>
                  <a:cubicBezTo>
                    <a:pt x="1869" y="133"/>
                    <a:pt x="1863" y="138"/>
                    <a:pt x="1858" y="139"/>
                  </a:cubicBezTo>
                  <a:cubicBezTo>
                    <a:pt x="1855" y="143"/>
                    <a:pt x="1855" y="149"/>
                    <a:pt x="1851" y="152"/>
                  </a:cubicBezTo>
                  <a:cubicBezTo>
                    <a:pt x="1844" y="156"/>
                    <a:pt x="1842" y="149"/>
                    <a:pt x="1836" y="148"/>
                  </a:cubicBezTo>
                  <a:cubicBezTo>
                    <a:pt x="1827" y="158"/>
                    <a:pt x="1827" y="158"/>
                    <a:pt x="1827" y="158"/>
                  </a:cubicBezTo>
                  <a:cubicBezTo>
                    <a:pt x="1837" y="158"/>
                    <a:pt x="1847" y="160"/>
                    <a:pt x="1857" y="157"/>
                  </a:cubicBezTo>
                  <a:cubicBezTo>
                    <a:pt x="1873" y="139"/>
                    <a:pt x="1873" y="139"/>
                    <a:pt x="1873" y="139"/>
                  </a:cubicBezTo>
                  <a:cubicBezTo>
                    <a:pt x="1874" y="138"/>
                    <a:pt x="1874" y="138"/>
                    <a:pt x="1874" y="138"/>
                  </a:cubicBezTo>
                  <a:close/>
                  <a:moveTo>
                    <a:pt x="899" y="142"/>
                  </a:moveTo>
                  <a:cubicBezTo>
                    <a:pt x="898" y="140"/>
                    <a:pt x="896" y="137"/>
                    <a:pt x="893" y="137"/>
                  </a:cubicBezTo>
                  <a:cubicBezTo>
                    <a:pt x="886" y="142"/>
                    <a:pt x="880" y="149"/>
                    <a:pt x="873" y="155"/>
                  </a:cubicBezTo>
                  <a:cubicBezTo>
                    <a:pt x="873" y="159"/>
                    <a:pt x="873" y="159"/>
                    <a:pt x="873" y="159"/>
                  </a:cubicBezTo>
                  <a:cubicBezTo>
                    <a:pt x="876" y="159"/>
                    <a:pt x="881" y="159"/>
                    <a:pt x="885" y="159"/>
                  </a:cubicBezTo>
                  <a:cubicBezTo>
                    <a:pt x="889" y="152"/>
                    <a:pt x="895" y="149"/>
                    <a:pt x="899" y="142"/>
                  </a:cubicBezTo>
                  <a:close/>
                  <a:moveTo>
                    <a:pt x="1379" y="144"/>
                  </a:moveTo>
                  <a:cubicBezTo>
                    <a:pt x="1376" y="141"/>
                    <a:pt x="1375" y="139"/>
                    <a:pt x="1372" y="138"/>
                  </a:cubicBezTo>
                  <a:cubicBezTo>
                    <a:pt x="1364" y="144"/>
                    <a:pt x="1356" y="152"/>
                    <a:pt x="1348" y="158"/>
                  </a:cubicBezTo>
                  <a:cubicBezTo>
                    <a:pt x="1353" y="159"/>
                    <a:pt x="1360" y="161"/>
                    <a:pt x="1364" y="156"/>
                  </a:cubicBezTo>
                  <a:cubicBezTo>
                    <a:pt x="1369" y="152"/>
                    <a:pt x="1376" y="149"/>
                    <a:pt x="1379" y="144"/>
                  </a:cubicBezTo>
                  <a:close/>
                  <a:moveTo>
                    <a:pt x="436" y="144"/>
                  </a:moveTo>
                  <a:cubicBezTo>
                    <a:pt x="434" y="141"/>
                    <a:pt x="434" y="141"/>
                    <a:pt x="434" y="141"/>
                  </a:cubicBezTo>
                  <a:cubicBezTo>
                    <a:pt x="430" y="138"/>
                    <a:pt x="429" y="143"/>
                    <a:pt x="426" y="145"/>
                  </a:cubicBezTo>
                  <a:cubicBezTo>
                    <a:pt x="422" y="150"/>
                    <a:pt x="415" y="153"/>
                    <a:pt x="413" y="158"/>
                  </a:cubicBezTo>
                  <a:cubicBezTo>
                    <a:pt x="422" y="159"/>
                    <a:pt x="433" y="160"/>
                    <a:pt x="443" y="159"/>
                  </a:cubicBezTo>
                  <a:cubicBezTo>
                    <a:pt x="449" y="155"/>
                    <a:pt x="456" y="151"/>
                    <a:pt x="460" y="143"/>
                  </a:cubicBezTo>
                  <a:cubicBezTo>
                    <a:pt x="454" y="146"/>
                    <a:pt x="449" y="148"/>
                    <a:pt x="443" y="147"/>
                  </a:cubicBezTo>
                  <a:cubicBezTo>
                    <a:pt x="438" y="149"/>
                    <a:pt x="435" y="156"/>
                    <a:pt x="429" y="158"/>
                  </a:cubicBezTo>
                  <a:cubicBezTo>
                    <a:pt x="423" y="152"/>
                    <a:pt x="435" y="150"/>
                    <a:pt x="436" y="144"/>
                  </a:cubicBezTo>
                  <a:close/>
                  <a:moveTo>
                    <a:pt x="1883" y="152"/>
                  </a:moveTo>
                  <a:cubicBezTo>
                    <a:pt x="1882" y="149"/>
                    <a:pt x="1883" y="144"/>
                    <a:pt x="1879" y="142"/>
                  </a:cubicBezTo>
                  <a:cubicBezTo>
                    <a:pt x="1874" y="147"/>
                    <a:pt x="1870" y="152"/>
                    <a:pt x="1866" y="158"/>
                  </a:cubicBezTo>
                  <a:cubicBezTo>
                    <a:pt x="1876" y="159"/>
                    <a:pt x="1876" y="159"/>
                    <a:pt x="1876" y="159"/>
                  </a:cubicBezTo>
                  <a:cubicBezTo>
                    <a:pt x="1880" y="158"/>
                    <a:pt x="1882" y="154"/>
                    <a:pt x="1883" y="152"/>
                  </a:cubicBezTo>
                  <a:close/>
                  <a:moveTo>
                    <a:pt x="1108" y="158"/>
                  </a:moveTo>
                  <a:cubicBezTo>
                    <a:pt x="1100" y="151"/>
                    <a:pt x="1090" y="149"/>
                    <a:pt x="1082" y="142"/>
                  </a:cubicBezTo>
                  <a:cubicBezTo>
                    <a:pt x="1073" y="151"/>
                    <a:pt x="1090" y="152"/>
                    <a:pt x="1091" y="159"/>
                  </a:cubicBezTo>
                  <a:cubicBezTo>
                    <a:pt x="1096" y="160"/>
                    <a:pt x="1102" y="159"/>
                    <a:pt x="1108" y="158"/>
                  </a:cubicBezTo>
                  <a:close/>
                  <a:moveTo>
                    <a:pt x="653" y="153"/>
                  </a:moveTo>
                  <a:cubicBezTo>
                    <a:pt x="647" y="152"/>
                    <a:pt x="642" y="146"/>
                    <a:pt x="636" y="145"/>
                  </a:cubicBezTo>
                  <a:cubicBezTo>
                    <a:pt x="632" y="149"/>
                    <a:pt x="628" y="153"/>
                    <a:pt x="627" y="159"/>
                  </a:cubicBezTo>
                  <a:cubicBezTo>
                    <a:pt x="637" y="161"/>
                    <a:pt x="648" y="159"/>
                    <a:pt x="658" y="158"/>
                  </a:cubicBezTo>
                  <a:cubicBezTo>
                    <a:pt x="658" y="155"/>
                    <a:pt x="654" y="155"/>
                    <a:pt x="653" y="153"/>
                  </a:cubicBezTo>
                  <a:close/>
                  <a:moveTo>
                    <a:pt x="1581" y="158"/>
                  </a:moveTo>
                  <a:cubicBezTo>
                    <a:pt x="1576" y="153"/>
                    <a:pt x="1570" y="149"/>
                    <a:pt x="1564" y="145"/>
                  </a:cubicBezTo>
                  <a:cubicBezTo>
                    <a:pt x="1561" y="150"/>
                    <a:pt x="1556" y="154"/>
                    <a:pt x="1554" y="158"/>
                  </a:cubicBezTo>
                  <a:cubicBezTo>
                    <a:pt x="1561" y="160"/>
                    <a:pt x="1571" y="158"/>
                    <a:pt x="1579" y="159"/>
                  </a:cubicBezTo>
                  <a:cubicBezTo>
                    <a:pt x="1581" y="158"/>
                    <a:pt x="1581" y="158"/>
                    <a:pt x="1581" y="158"/>
                  </a:cubicBezTo>
                  <a:close/>
                  <a:moveTo>
                    <a:pt x="913" y="148"/>
                  </a:moveTo>
                  <a:cubicBezTo>
                    <a:pt x="904" y="146"/>
                    <a:pt x="904" y="146"/>
                    <a:pt x="904" y="146"/>
                  </a:cubicBezTo>
                  <a:cubicBezTo>
                    <a:pt x="896" y="155"/>
                    <a:pt x="896" y="155"/>
                    <a:pt x="896" y="155"/>
                  </a:cubicBezTo>
                  <a:cubicBezTo>
                    <a:pt x="896" y="156"/>
                    <a:pt x="894" y="158"/>
                    <a:pt x="896" y="159"/>
                  </a:cubicBezTo>
                  <a:cubicBezTo>
                    <a:pt x="902" y="157"/>
                    <a:pt x="910" y="154"/>
                    <a:pt x="913" y="148"/>
                  </a:cubicBezTo>
                  <a:close/>
                  <a:moveTo>
                    <a:pt x="178" y="158"/>
                  </a:moveTo>
                  <a:cubicBezTo>
                    <a:pt x="174" y="153"/>
                    <a:pt x="168" y="151"/>
                    <a:pt x="162" y="148"/>
                  </a:cubicBezTo>
                  <a:cubicBezTo>
                    <a:pt x="160" y="152"/>
                    <a:pt x="156" y="154"/>
                    <a:pt x="155" y="158"/>
                  </a:cubicBezTo>
                  <a:cubicBezTo>
                    <a:pt x="163" y="160"/>
                    <a:pt x="171" y="160"/>
                    <a:pt x="178" y="158"/>
                  </a:cubicBezTo>
                  <a:close/>
                  <a:moveTo>
                    <a:pt x="1081" y="158"/>
                  </a:moveTo>
                  <a:cubicBezTo>
                    <a:pt x="1080" y="156"/>
                    <a:pt x="1079" y="154"/>
                    <a:pt x="1077" y="153"/>
                  </a:cubicBezTo>
                  <a:cubicBezTo>
                    <a:pt x="1073" y="150"/>
                    <a:pt x="1070" y="154"/>
                    <a:pt x="1068" y="158"/>
                  </a:cubicBezTo>
                  <a:cubicBezTo>
                    <a:pt x="1072" y="159"/>
                    <a:pt x="1077" y="160"/>
                    <a:pt x="1081" y="158"/>
                  </a:cubicBezTo>
                  <a:close/>
                  <a:moveTo>
                    <a:pt x="67" y="180"/>
                  </a:moveTo>
                  <a:cubicBezTo>
                    <a:pt x="69" y="180"/>
                    <a:pt x="67" y="185"/>
                    <a:pt x="70" y="182"/>
                  </a:cubicBezTo>
                  <a:cubicBezTo>
                    <a:pt x="70" y="181"/>
                    <a:pt x="70" y="181"/>
                    <a:pt x="70" y="181"/>
                  </a:cubicBezTo>
                  <a:cubicBezTo>
                    <a:pt x="85" y="180"/>
                    <a:pt x="101" y="180"/>
                    <a:pt x="117" y="180"/>
                  </a:cubicBezTo>
                  <a:cubicBezTo>
                    <a:pt x="141" y="181"/>
                    <a:pt x="165" y="180"/>
                    <a:pt x="191" y="181"/>
                  </a:cubicBezTo>
                  <a:cubicBezTo>
                    <a:pt x="326" y="179"/>
                    <a:pt x="462" y="183"/>
                    <a:pt x="597" y="181"/>
                  </a:cubicBezTo>
                  <a:cubicBezTo>
                    <a:pt x="755" y="181"/>
                    <a:pt x="755" y="181"/>
                    <a:pt x="755" y="181"/>
                  </a:cubicBezTo>
                  <a:cubicBezTo>
                    <a:pt x="820" y="181"/>
                    <a:pt x="885" y="181"/>
                    <a:pt x="949" y="181"/>
                  </a:cubicBezTo>
                  <a:cubicBezTo>
                    <a:pt x="1023" y="180"/>
                    <a:pt x="1098" y="181"/>
                    <a:pt x="1174" y="181"/>
                  </a:cubicBezTo>
                  <a:cubicBezTo>
                    <a:pt x="1226" y="181"/>
                    <a:pt x="1275" y="182"/>
                    <a:pt x="1327" y="181"/>
                  </a:cubicBezTo>
                  <a:cubicBezTo>
                    <a:pt x="1365" y="183"/>
                    <a:pt x="1400" y="179"/>
                    <a:pt x="1438" y="183"/>
                  </a:cubicBezTo>
                  <a:cubicBezTo>
                    <a:pt x="1447" y="180"/>
                    <a:pt x="1455" y="182"/>
                    <a:pt x="1464" y="182"/>
                  </a:cubicBezTo>
                  <a:cubicBezTo>
                    <a:pt x="1481" y="182"/>
                    <a:pt x="1497" y="182"/>
                    <a:pt x="1514" y="183"/>
                  </a:cubicBezTo>
                  <a:cubicBezTo>
                    <a:pt x="1517" y="182"/>
                    <a:pt x="1517" y="182"/>
                    <a:pt x="1517" y="182"/>
                  </a:cubicBezTo>
                  <a:cubicBezTo>
                    <a:pt x="1567" y="183"/>
                    <a:pt x="1621" y="181"/>
                    <a:pt x="1670" y="181"/>
                  </a:cubicBezTo>
                  <a:cubicBezTo>
                    <a:pt x="1682" y="180"/>
                    <a:pt x="1693" y="183"/>
                    <a:pt x="1705" y="181"/>
                  </a:cubicBezTo>
                  <a:cubicBezTo>
                    <a:pt x="1755" y="182"/>
                    <a:pt x="1801" y="181"/>
                    <a:pt x="1853" y="182"/>
                  </a:cubicBezTo>
                  <a:cubicBezTo>
                    <a:pt x="1875" y="181"/>
                    <a:pt x="1899" y="182"/>
                    <a:pt x="1923" y="181"/>
                  </a:cubicBezTo>
                  <a:cubicBezTo>
                    <a:pt x="1944" y="181"/>
                    <a:pt x="1963" y="182"/>
                    <a:pt x="1985" y="182"/>
                  </a:cubicBezTo>
                  <a:cubicBezTo>
                    <a:pt x="1986" y="183"/>
                    <a:pt x="1986" y="185"/>
                    <a:pt x="1986" y="186"/>
                  </a:cubicBezTo>
                  <a:cubicBezTo>
                    <a:pt x="1983" y="188"/>
                    <a:pt x="1983" y="188"/>
                    <a:pt x="1983" y="188"/>
                  </a:cubicBezTo>
                  <a:cubicBezTo>
                    <a:pt x="1898" y="188"/>
                    <a:pt x="1809" y="188"/>
                    <a:pt x="1722" y="187"/>
                  </a:cubicBezTo>
                  <a:cubicBezTo>
                    <a:pt x="1718" y="186"/>
                    <a:pt x="1713" y="186"/>
                    <a:pt x="1709" y="187"/>
                  </a:cubicBezTo>
                  <a:cubicBezTo>
                    <a:pt x="1686" y="188"/>
                    <a:pt x="1660" y="187"/>
                    <a:pt x="1636" y="187"/>
                  </a:cubicBezTo>
                  <a:cubicBezTo>
                    <a:pt x="1618" y="187"/>
                    <a:pt x="1600" y="187"/>
                    <a:pt x="1582" y="186"/>
                  </a:cubicBezTo>
                  <a:cubicBezTo>
                    <a:pt x="1567" y="189"/>
                    <a:pt x="1550" y="186"/>
                    <a:pt x="1533" y="187"/>
                  </a:cubicBezTo>
                  <a:cubicBezTo>
                    <a:pt x="1525" y="187"/>
                    <a:pt x="1516" y="188"/>
                    <a:pt x="1508" y="187"/>
                  </a:cubicBezTo>
                  <a:cubicBezTo>
                    <a:pt x="1505" y="187"/>
                    <a:pt x="1505" y="187"/>
                    <a:pt x="1505" y="187"/>
                  </a:cubicBezTo>
                  <a:cubicBezTo>
                    <a:pt x="1484" y="187"/>
                    <a:pt x="1484" y="187"/>
                    <a:pt x="1484" y="187"/>
                  </a:cubicBezTo>
                  <a:cubicBezTo>
                    <a:pt x="1479" y="187"/>
                    <a:pt x="1472" y="188"/>
                    <a:pt x="1467" y="187"/>
                  </a:cubicBezTo>
                  <a:cubicBezTo>
                    <a:pt x="1411" y="189"/>
                    <a:pt x="1357" y="186"/>
                    <a:pt x="1300" y="188"/>
                  </a:cubicBezTo>
                  <a:cubicBezTo>
                    <a:pt x="1226" y="188"/>
                    <a:pt x="1155" y="186"/>
                    <a:pt x="1083" y="187"/>
                  </a:cubicBezTo>
                  <a:cubicBezTo>
                    <a:pt x="1046" y="186"/>
                    <a:pt x="1010" y="188"/>
                    <a:pt x="972" y="187"/>
                  </a:cubicBezTo>
                  <a:cubicBezTo>
                    <a:pt x="930" y="186"/>
                    <a:pt x="891" y="187"/>
                    <a:pt x="850" y="187"/>
                  </a:cubicBezTo>
                  <a:cubicBezTo>
                    <a:pt x="819" y="187"/>
                    <a:pt x="787" y="186"/>
                    <a:pt x="755" y="187"/>
                  </a:cubicBezTo>
                  <a:cubicBezTo>
                    <a:pt x="706" y="186"/>
                    <a:pt x="654" y="187"/>
                    <a:pt x="604" y="187"/>
                  </a:cubicBezTo>
                  <a:cubicBezTo>
                    <a:pt x="577" y="186"/>
                    <a:pt x="547" y="188"/>
                    <a:pt x="520" y="186"/>
                  </a:cubicBezTo>
                  <a:cubicBezTo>
                    <a:pt x="489" y="187"/>
                    <a:pt x="458" y="186"/>
                    <a:pt x="425" y="187"/>
                  </a:cubicBezTo>
                  <a:cubicBezTo>
                    <a:pt x="326" y="185"/>
                    <a:pt x="231" y="186"/>
                    <a:pt x="131" y="186"/>
                  </a:cubicBezTo>
                  <a:cubicBezTo>
                    <a:pt x="88" y="186"/>
                    <a:pt x="46" y="186"/>
                    <a:pt x="3" y="185"/>
                  </a:cubicBezTo>
                  <a:cubicBezTo>
                    <a:pt x="4" y="181"/>
                    <a:pt x="4" y="181"/>
                    <a:pt x="4" y="181"/>
                  </a:cubicBezTo>
                  <a:cubicBezTo>
                    <a:pt x="25" y="179"/>
                    <a:pt x="45" y="181"/>
                    <a:pt x="67" y="180"/>
                  </a:cubicBezTo>
                  <a:close/>
                </a:path>
              </a:pathLst>
            </a:custGeom>
            <a:solidFill>
              <a:schemeClr val="accent1">
                <a:lumMod val="75000"/>
              </a:schemeClr>
            </a:solidFill>
            <a:ln>
              <a:noFill/>
            </a:ln>
          </p:spPr>
          <p:txBody>
            <a:bodyPr vert="horz" wrap="square" lIns="121920" tIns="60960" rIns="121920" bIns="60960" numCol="1" anchor="t" anchorCtr="0" compatLnSpc="1"/>
            <a:lstStyle/>
            <a:p>
              <a:endParaRPr lang="zh-CN" altLang="en-US" sz="3200"/>
            </a:p>
          </p:txBody>
        </p:sp>
        <p:sp>
          <p:nvSpPr>
            <p:cNvPr id="3" name="矩形: 圆顶角 2"/>
            <p:cNvSpPr/>
            <p:nvPr/>
          </p:nvSpPr>
          <p:spPr>
            <a:xfrm rot="5400000">
              <a:off x="3918954" y="526206"/>
              <a:ext cx="384783" cy="3656600"/>
            </a:xfrm>
            <a:prstGeom prst="round2SameRect">
              <a:avLst>
                <a:gd name="adj1" fmla="val 50000"/>
                <a:gd name="adj2"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2">
                    <a:lumMod val="90000"/>
                    <a:lumOff val="10000"/>
                  </a:schemeClr>
                </a:solidFill>
              </a:endParaRPr>
            </a:p>
          </p:txBody>
        </p:sp>
        <p:sp>
          <p:nvSpPr>
            <p:cNvPr id="4" name="Freeform 5"/>
            <p:cNvSpPr>
              <a:spLocks noEditPoints="1"/>
            </p:cNvSpPr>
            <p:nvPr/>
          </p:nvSpPr>
          <p:spPr bwMode="auto">
            <a:xfrm>
              <a:off x="2302252" y="2837867"/>
              <a:ext cx="6264779" cy="447463"/>
            </a:xfrm>
            <a:custGeom>
              <a:avLst/>
              <a:gdLst>
                <a:gd name="T0" fmla="*/ 1935 w 1993"/>
                <a:gd name="T1" fmla="*/ 45 h 189"/>
                <a:gd name="T2" fmla="*/ 1949 w 1993"/>
                <a:gd name="T3" fmla="*/ 132 h 189"/>
                <a:gd name="T4" fmla="*/ 1890 w 1993"/>
                <a:gd name="T5" fmla="*/ 154 h 189"/>
                <a:gd name="T6" fmla="*/ 146 w 1993"/>
                <a:gd name="T7" fmla="*/ 159 h 189"/>
                <a:gd name="T8" fmla="*/ 4 w 1993"/>
                <a:gd name="T9" fmla="*/ 12 h 189"/>
                <a:gd name="T10" fmla="*/ 181 w 1993"/>
                <a:gd name="T11" fmla="*/ 42 h 189"/>
                <a:gd name="T12" fmla="*/ 282 w 1993"/>
                <a:gd name="T13" fmla="*/ 77 h 189"/>
                <a:gd name="T14" fmla="*/ 143 w 1993"/>
                <a:gd name="T15" fmla="*/ 8 h 189"/>
                <a:gd name="T16" fmla="*/ 81 w 1993"/>
                <a:gd name="T17" fmla="*/ 65 h 189"/>
                <a:gd name="T18" fmla="*/ 449 w 1993"/>
                <a:gd name="T19" fmla="*/ 78 h 189"/>
                <a:gd name="T20" fmla="*/ 471 w 1993"/>
                <a:gd name="T21" fmla="*/ 9 h 189"/>
                <a:gd name="T22" fmla="*/ 732 w 1993"/>
                <a:gd name="T23" fmla="*/ 109 h 189"/>
                <a:gd name="T24" fmla="*/ 802 w 1993"/>
                <a:gd name="T25" fmla="*/ 9 h 189"/>
                <a:gd name="T26" fmla="*/ 669 w 1993"/>
                <a:gd name="T27" fmla="*/ 11 h 189"/>
                <a:gd name="T28" fmla="*/ 975 w 1993"/>
                <a:gd name="T29" fmla="*/ 86 h 189"/>
                <a:gd name="T30" fmla="*/ 869 w 1993"/>
                <a:gd name="T31" fmla="*/ 15 h 189"/>
                <a:gd name="T32" fmla="*/ 1088 w 1993"/>
                <a:gd name="T33" fmla="*/ 18 h 189"/>
                <a:gd name="T34" fmla="*/ 1143 w 1993"/>
                <a:gd name="T35" fmla="*/ 47 h 189"/>
                <a:gd name="T36" fmla="*/ 1272 w 1993"/>
                <a:gd name="T37" fmla="*/ 60 h 189"/>
                <a:gd name="T38" fmla="*/ 1076 w 1993"/>
                <a:gd name="T39" fmla="*/ 23 h 189"/>
                <a:gd name="T40" fmla="*/ 1321 w 1993"/>
                <a:gd name="T41" fmla="*/ 12 h 189"/>
                <a:gd name="T42" fmla="*/ 1642 w 1993"/>
                <a:gd name="T43" fmla="*/ 66 h 189"/>
                <a:gd name="T44" fmla="*/ 1352 w 1993"/>
                <a:gd name="T45" fmla="*/ 11 h 189"/>
                <a:gd name="T46" fmla="*/ 1517 w 1993"/>
                <a:gd name="T47" fmla="*/ 112 h 189"/>
                <a:gd name="T48" fmla="*/ 1498 w 1993"/>
                <a:gd name="T49" fmla="*/ 11 h 189"/>
                <a:gd name="T50" fmla="*/ 1910 w 1993"/>
                <a:gd name="T51" fmla="*/ 94 h 189"/>
                <a:gd name="T52" fmla="*/ 1864 w 1993"/>
                <a:gd name="T53" fmla="*/ 42 h 189"/>
                <a:gd name="T54" fmla="*/ 1165 w 1993"/>
                <a:gd name="T55" fmla="*/ 38 h 189"/>
                <a:gd name="T56" fmla="*/ 978 w 1993"/>
                <a:gd name="T57" fmla="*/ 51 h 189"/>
                <a:gd name="T58" fmla="*/ 998 w 1993"/>
                <a:gd name="T59" fmla="*/ 100 h 189"/>
                <a:gd name="T60" fmla="*/ 520 w 1993"/>
                <a:gd name="T61" fmla="*/ 160 h 189"/>
                <a:gd name="T62" fmla="*/ 757 w 1993"/>
                <a:gd name="T63" fmla="*/ 38 h 189"/>
                <a:gd name="T64" fmla="*/ 211 w 1993"/>
                <a:gd name="T65" fmla="*/ 44 h 189"/>
                <a:gd name="T66" fmla="*/ 1688 w 1993"/>
                <a:gd name="T67" fmla="*/ 65 h 189"/>
                <a:gd name="T68" fmla="*/ 1428 w 1993"/>
                <a:gd name="T69" fmla="*/ 132 h 189"/>
                <a:gd name="T70" fmla="*/ 1161 w 1993"/>
                <a:gd name="T71" fmla="*/ 51 h 189"/>
                <a:gd name="T72" fmla="*/ 32 w 1993"/>
                <a:gd name="T73" fmla="*/ 55 h 189"/>
                <a:gd name="T74" fmla="*/ 962 w 1993"/>
                <a:gd name="T75" fmla="*/ 80 h 189"/>
                <a:gd name="T76" fmla="*/ 360 w 1993"/>
                <a:gd name="T77" fmla="*/ 62 h 189"/>
                <a:gd name="T78" fmla="*/ 1133 w 1993"/>
                <a:gd name="T79" fmla="*/ 105 h 189"/>
                <a:gd name="T80" fmla="*/ 1712 w 1993"/>
                <a:gd name="T81" fmla="*/ 68 h 189"/>
                <a:gd name="T82" fmla="*/ 201 w 1993"/>
                <a:gd name="T83" fmla="*/ 123 h 189"/>
                <a:gd name="T84" fmla="*/ 1149 w 1993"/>
                <a:gd name="T85" fmla="*/ 120 h 189"/>
                <a:gd name="T86" fmla="*/ 1759 w 1993"/>
                <a:gd name="T87" fmla="*/ 85 h 189"/>
                <a:gd name="T88" fmla="*/ 847 w 1993"/>
                <a:gd name="T89" fmla="*/ 119 h 189"/>
                <a:gd name="T90" fmla="*/ 699 w 1993"/>
                <a:gd name="T91" fmla="*/ 86 h 189"/>
                <a:gd name="T92" fmla="*/ 1633 w 1993"/>
                <a:gd name="T93" fmla="*/ 96 h 189"/>
                <a:gd name="T94" fmla="*/ 1618 w 1993"/>
                <a:gd name="T95" fmla="*/ 132 h 189"/>
                <a:gd name="T96" fmla="*/ 1720 w 1993"/>
                <a:gd name="T97" fmla="*/ 92 h 189"/>
                <a:gd name="T98" fmla="*/ 235 w 1993"/>
                <a:gd name="T99" fmla="*/ 153 h 189"/>
                <a:gd name="T100" fmla="*/ 1231 w 1993"/>
                <a:gd name="T101" fmla="*/ 110 h 189"/>
                <a:gd name="T102" fmla="*/ 714 w 1993"/>
                <a:gd name="T103" fmla="*/ 114 h 189"/>
                <a:gd name="T104" fmla="*/ 1026 w 1993"/>
                <a:gd name="T105" fmla="*/ 107 h 189"/>
                <a:gd name="T106" fmla="*/ 368 w 1993"/>
                <a:gd name="T107" fmla="*/ 159 h 189"/>
                <a:gd name="T108" fmla="*/ 891 w 1993"/>
                <a:gd name="T109" fmla="*/ 117 h 189"/>
                <a:gd name="T110" fmla="*/ 284 w 1993"/>
                <a:gd name="T111" fmla="*/ 121 h 189"/>
                <a:gd name="T112" fmla="*/ 1109 w 1993"/>
                <a:gd name="T113" fmla="*/ 143 h 189"/>
                <a:gd name="T114" fmla="*/ 1419 w 1993"/>
                <a:gd name="T115" fmla="*/ 132 h 189"/>
                <a:gd name="T116" fmla="*/ 436 w 1993"/>
                <a:gd name="T117" fmla="*/ 144 h 189"/>
                <a:gd name="T118" fmla="*/ 1581 w 1993"/>
                <a:gd name="T119" fmla="*/ 158 h 189"/>
                <a:gd name="T120" fmla="*/ 597 w 1993"/>
                <a:gd name="T121" fmla="*/ 181 h 189"/>
                <a:gd name="T122" fmla="*/ 1484 w 1993"/>
                <a:gd name="T123" fmla="*/ 18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3" h="189">
                  <a:moveTo>
                    <a:pt x="295" y="2"/>
                  </a:moveTo>
                  <a:cubicBezTo>
                    <a:pt x="311" y="2"/>
                    <a:pt x="311" y="2"/>
                    <a:pt x="311" y="2"/>
                  </a:cubicBezTo>
                  <a:cubicBezTo>
                    <a:pt x="428" y="3"/>
                    <a:pt x="428" y="3"/>
                    <a:pt x="428" y="3"/>
                  </a:cubicBezTo>
                  <a:cubicBezTo>
                    <a:pt x="431" y="1"/>
                    <a:pt x="436" y="4"/>
                    <a:pt x="440" y="3"/>
                  </a:cubicBezTo>
                  <a:cubicBezTo>
                    <a:pt x="476" y="2"/>
                    <a:pt x="476" y="2"/>
                    <a:pt x="476" y="2"/>
                  </a:cubicBezTo>
                  <a:cubicBezTo>
                    <a:pt x="492" y="3"/>
                    <a:pt x="509" y="2"/>
                    <a:pt x="526" y="3"/>
                  </a:cubicBezTo>
                  <a:cubicBezTo>
                    <a:pt x="552" y="4"/>
                    <a:pt x="576" y="3"/>
                    <a:pt x="602" y="4"/>
                  </a:cubicBezTo>
                  <a:cubicBezTo>
                    <a:pt x="674" y="2"/>
                    <a:pt x="747" y="4"/>
                    <a:pt x="819" y="4"/>
                  </a:cubicBezTo>
                  <a:cubicBezTo>
                    <a:pt x="856" y="4"/>
                    <a:pt x="856" y="4"/>
                    <a:pt x="856" y="4"/>
                  </a:cubicBezTo>
                  <a:cubicBezTo>
                    <a:pt x="1029" y="4"/>
                    <a:pt x="1029" y="4"/>
                    <a:pt x="1029" y="4"/>
                  </a:cubicBezTo>
                  <a:cubicBezTo>
                    <a:pt x="1036" y="4"/>
                    <a:pt x="1036" y="4"/>
                    <a:pt x="1036" y="4"/>
                  </a:cubicBezTo>
                  <a:cubicBezTo>
                    <a:pt x="1056" y="5"/>
                    <a:pt x="1076" y="5"/>
                    <a:pt x="1094" y="5"/>
                  </a:cubicBezTo>
                  <a:cubicBezTo>
                    <a:pt x="1159" y="5"/>
                    <a:pt x="1222" y="4"/>
                    <a:pt x="1289" y="5"/>
                  </a:cubicBezTo>
                  <a:cubicBezTo>
                    <a:pt x="1430" y="6"/>
                    <a:pt x="1566" y="5"/>
                    <a:pt x="1710" y="6"/>
                  </a:cubicBezTo>
                  <a:cubicBezTo>
                    <a:pt x="1717" y="8"/>
                    <a:pt x="1726" y="4"/>
                    <a:pt x="1733" y="7"/>
                  </a:cubicBezTo>
                  <a:cubicBezTo>
                    <a:pt x="1759" y="5"/>
                    <a:pt x="1783" y="8"/>
                    <a:pt x="1808" y="6"/>
                  </a:cubicBezTo>
                  <a:cubicBezTo>
                    <a:pt x="1837" y="6"/>
                    <a:pt x="1869" y="6"/>
                    <a:pt x="1900" y="7"/>
                  </a:cubicBezTo>
                  <a:cubicBezTo>
                    <a:pt x="1928" y="6"/>
                    <a:pt x="1961" y="8"/>
                    <a:pt x="1989" y="7"/>
                  </a:cubicBezTo>
                  <a:cubicBezTo>
                    <a:pt x="1990" y="7"/>
                    <a:pt x="1991" y="8"/>
                    <a:pt x="1992" y="9"/>
                  </a:cubicBezTo>
                  <a:cubicBezTo>
                    <a:pt x="1992" y="11"/>
                    <a:pt x="1990" y="12"/>
                    <a:pt x="1989" y="12"/>
                  </a:cubicBezTo>
                  <a:cubicBezTo>
                    <a:pt x="1975" y="13"/>
                    <a:pt x="1975" y="13"/>
                    <a:pt x="1975" y="13"/>
                  </a:cubicBezTo>
                  <a:cubicBezTo>
                    <a:pt x="1975" y="21"/>
                    <a:pt x="1966" y="21"/>
                    <a:pt x="1962" y="26"/>
                  </a:cubicBezTo>
                  <a:cubicBezTo>
                    <a:pt x="1955" y="34"/>
                    <a:pt x="1944" y="40"/>
                    <a:pt x="1935" y="45"/>
                  </a:cubicBezTo>
                  <a:cubicBezTo>
                    <a:pt x="1936" y="50"/>
                    <a:pt x="1941" y="53"/>
                    <a:pt x="1945" y="57"/>
                  </a:cubicBezTo>
                  <a:cubicBezTo>
                    <a:pt x="1948" y="54"/>
                    <a:pt x="1951" y="52"/>
                    <a:pt x="1955" y="52"/>
                  </a:cubicBezTo>
                  <a:cubicBezTo>
                    <a:pt x="1963" y="46"/>
                    <a:pt x="1972" y="41"/>
                    <a:pt x="1979" y="34"/>
                  </a:cubicBezTo>
                  <a:cubicBezTo>
                    <a:pt x="1983" y="30"/>
                    <a:pt x="1985" y="22"/>
                    <a:pt x="1991" y="22"/>
                  </a:cubicBezTo>
                  <a:cubicBezTo>
                    <a:pt x="1991" y="29"/>
                    <a:pt x="1985" y="34"/>
                    <a:pt x="1980" y="38"/>
                  </a:cubicBezTo>
                  <a:cubicBezTo>
                    <a:pt x="1970" y="47"/>
                    <a:pt x="1960" y="56"/>
                    <a:pt x="1948" y="60"/>
                  </a:cubicBezTo>
                  <a:cubicBezTo>
                    <a:pt x="1947" y="61"/>
                    <a:pt x="1947" y="61"/>
                    <a:pt x="1947" y="61"/>
                  </a:cubicBezTo>
                  <a:cubicBezTo>
                    <a:pt x="1950" y="64"/>
                    <a:pt x="1947" y="74"/>
                    <a:pt x="1954" y="72"/>
                  </a:cubicBezTo>
                  <a:cubicBezTo>
                    <a:pt x="1968" y="66"/>
                    <a:pt x="1978" y="56"/>
                    <a:pt x="1989" y="45"/>
                  </a:cubicBezTo>
                  <a:cubicBezTo>
                    <a:pt x="1991" y="45"/>
                    <a:pt x="1993" y="45"/>
                    <a:pt x="1993" y="47"/>
                  </a:cubicBezTo>
                  <a:cubicBezTo>
                    <a:pt x="1983" y="58"/>
                    <a:pt x="1971" y="70"/>
                    <a:pt x="1956" y="75"/>
                  </a:cubicBezTo>
                  <a:cubicBezTo>
                    <a:pt x="1955" y="78"/>
                    <a:pt x="1951" y="76"/>
                    <a:pt x="1950" y="79"/>
                  </a:cubicBezTo>
                  <a:cubicBezTo>
                    <a:pt x="1951" y="81"/>
                    <a:pt x="1950" y="85"/>
                    <a:pt x="1953" y="86"/>
                  </a:cubicBezTo>
                  <a:cubicBezTo>
                    <a:pt x="1966" y="83"/>
                    <a:pt x="1977" y="75"/>
                    <a:pt x="1988" y="68"/>
                  </a:cubicBezTo>
                  <a:cubicBezTo>
                    <a:pt x="1989" y="68"/>
                    <a:pt x="1991" y="69"/>
                    <a:pt x="1991" y="70"/>
                  </a:cubicBezTo>
                  <a:cubicBezTo>
                    <a:pt x="1980" y="81"/>
                    <a:pt x="1965" y="86"/>
                    <a:pt x="1951" y="91"/>
                  </a:cubicBezTo>
                  <a:cubicBezTo>
                    <a:pt x="1950" y="95"/>
                    <a:pt x="1949" y="100"/>
                    <a:pt x="1948" y="105"/>
                  </a:cubicBezTo>
                  <a:cubicBezTo>
                    <a:pt x="1952" y="108"/>
                    <a:pt x="1954" y="103"/>
                    <a:pt x="1957" y="103"/>
                  </a:cubicBezTo>
                  <a:cubicBezTo>
                    <a:pt x="1967" y="101"/>
                    <a:pt x="1976" y="95"/>
                    <a:pt x="1985" y="89"/>
                  </a:cubicBezTo>
                  <a:cubicBezTo>
                    <a:pt x="1987" y="89"/>
                    <a:pt x="1988" y="91"/>
                    <a:pt x="1988" y="93"/>
                  </a:cubicBezTo>
                  <a:cubicBezTo>
                    <a:pt x="1977" y="99"/>
                    <a:pt x="1966" y="107"/>
                    <a:pt x="1954" y="109"/>
                  </a:cubicBezTo>
                  <a:cubicBezTo>
                    <a:pt x="1947" y="109"/>
                    <a:pt x="1944" y="115"/>
                    <a:pt x="1944" y="121"/>
                  </a:cubicBezTo>
                  <a:cubicBezTo>
                    <a:pt x="1944" y="125"/>
                    <a:pt x="1945" y="130"/>
                    <a:pt x="1949" y="132"/>
                  </a:cubicBezTo>
                  <a:cubicBezTo>
                    <a:pt x="1961" y="135"/>
                    <a:pt x="1971" y="134"/>
                    <a:pt x="1982" y="130"/>
                  </a:cubicBezTo>
                  <a:cubicBezTo>
                    <a:pt x="1984" y="131"/>
                    <a:pt x="1985" y="130"/>
                    <a:pt x="1986" y="132"/>
                  </a:cubicBezTo>
                  <a:cubicBezTo>
                    <a:pt x="1985" y="138"/>
                    <a:pt x="1978" y="136"/>
                    <a:pt x="1975" y="139"/>
                  </a:cubicBezTo>
                  <a:cubicBezTo>
                    <a:pt x="1964" y="140"/>
                    <a:pt x="1952" y="143"/>
                    <a:pt x="1943" y="136"/>
                  </a:cubicBezTo>
                  <a:cubicBezTo>
                    <a:pt x="1931" y="124"/>
                    <a:pt x="1943" y="109"/>
                    <a:pt x="1945" y="95"/>
                  </a:cubicBezTo>
                  <a:cubicBezTo>
                    <a:pt x="1944" y="82"/>
                    <a:pt x="1947" y="66"/>
                    <a:pt x="1935" y="57"/>
                  </a:cubicBezTo>
                  <a:cubicBezTo>
                    <a:pt x="1926" y="47"/>
                    <a:pt x="1914" y="44"/>
                    <a:pt x="1902" y="40"/>
                  </a:cubicBezTo>
                  <a:cubicBezTo>
                    <a:pt x="1895" y="40"/>
                    <a:pt x="1886" y="39"/>
                    <a:pt x="1880" y="43"/>
                  </a:cubicBezTo>
                  <a:cubicBezTo>
                    <a:pt x="1870" y="44"/>
                    <a:pt x="1863" y="53"/>
                    <a:pt x="1858" y="61"/>
                  </a:cubicBezTo>
                  <a:cubicBezTo>
                    <a:pt x="1857" y="68"/>
                    <a:pt x="1855" y="77"/>
                    <a:pt x="1860" y="83"/>
                  </a:cubicBezTo>
                  <a:cubicBezTo>
                    <a:pt x="1863" y="87"/>
                    <a:pt x="1869" y="88"/>
                    <a:pt x="1874" y="88"/>
                  </a:cubicBezTo>
                  <a:cubicBezTo>
                    <a:pt x="1885" y="87"/>
                    <a:pt x="1891" y="76"/>
                    <a:pt x="1896" y="67"/>
                  </a:cubicBezTo>
                  <a:cubicBezTo>
                    <a:pt x="1903" y="66"/>
                    <a:pt x="1911" y="67"/>
                    <a:pt x="1916" y="73"/>
                  </a:cubicBezTo>
                  <a:cubicBezTo>
                    <a:pt x="1921" y="77"/>
                    <a:pt x="1922" y="83"/>
                    <a:pt x="1922" y="89"/>
                  </a:cubicBezTo>
                  <a:cubicBezTo>
                    <a:pt x="1924" y="92"/>
                    <a:pt x="1924" y="92"/>
                    <a:pt x="1924" y="92"/>
                  </a:cubicBezTo>
                  <a:cubicBezTo>
                    <a:pt x="1917" y="95"/>
                    <a:pt x="1916" y="105"/>
                    <a:pt x="1908" y="106"/>
                  </a:cubicBezTo>
                  <a:cubicBezTo>
                    <a:pt x="1900" y="108"/>
                    <a:pt x="1892" y="113"/>
                    <a:pt x="1884" y="108"/>
                  </a:cubicBezTo>
                  <a:cubicBezTo>
                    <a:pt x="1871" y="105"/>
                    <a:pt x="1853" y="100"/>
                    <a:pt x="1842" y="111"/>
                  </a:cubicBezTo>
                  <a:cubicBezTo>
                    <a:pt x="1838" y="116"/>
                    <a:pt x="1837" y="123"/>
                    <a:pt x="1837" y="129"/>
                  </a:cubicBezTo>
                  <a:cubicBezTo>
                    <a:pt x="1840" y="135"/>
                    <a:pt x="1840" y="140"/>
                    <a:pt x="1844" y="144"/>
                  </a:cubicBezTo>
                  <a:cubicBezTo>
                    <a:pt x="1850" y="144"/>
                    <a:pt x="1850" y="136"/>
                    <a:pt x="1855" y="133"/>
                  </a:cubicBezTo>
                  <a:cubicBezTo>
                    <a:pt x="1861" y="128"/>
                    <a:pt x="1871" y="126"/>
                    <a:pt x="1879" y="131"/>
                  </a:cubicBezTo>
                  <a:cubicBezTo>
                    <a:pt x="1886" y="136"/>
                    <a:pt x="1892" y="144"/>
                    <a:pt x="1890" y="154"/>
                  </a:cubicBezTo>
                  <a:cubicBezTo>
                    <a:pt x="1890" y="155"/>
                    <a:pt x="1888" y="157"/>
                    <a:pt x="1889" y="158"/>
                  </a:cubicBezTo>
                  <a:cubicBezTo>
                    <a:pt x="1984" y="160"/>
                    <a:pt x="1984" y="160"/>
                    <a:pt x="1984" y="160"/>
                  </a:cubicBezTo>
                  <a:cubicBezTo>
                    <a:pt x="1985" y="160"/>
                    <a:pt x="1986" y="161"/>
                    <a:pt x="1986" y="161"/>
                  </a:cubicBezTo>
                  <a:cubicBezTo>
                    <a:pt x="1984" y="163"/>
                    <a:pt x="1984" y="163"/>
                    <a:pt x="1984" y="163"/>
                  </a:cubicBezTo>
                  <a:cubicBezTo>
                    <a:pt x="1831" y="164"/>
                    <a:pt x="1831" y="164"/>
                    <a:pt x="1831" y="164"/>
                  </a:cubicBezTo>
                  <a:cubicBezTo>
                    <a:pt x="1813" y="165"/>
                    <a:pt x="1794" y="162"/>
                    <a:pt x="1775" y="164"/>
                  </a:cubicBezTo>
                  <a:cubicBezTo>
                    <a:pt x="1481" y="164"/>
                    <a:pt x="1481" y="164"/>
                    <a:pt x="1481" y="164"/>
                  </a:cubicBezTo>
                  <a:cubicBezTo>
                    <a:pt x="1463" y="164"/>
                    <a:pt x="1463" y="164"/>
                    <a:pt x="1463" y="164"/>
                  </a:cubicBezTo>
                  <a:cubicBezTo>
                    <a:pt x="1330" y="164"/>
                    <a:pt x="1330" y="164"/>
                    <a:pt x="1330" y="164"/>
                  </a:cubicBezTo>
                  <a:cubicBezTo>
                    <a:pt x="1304" y="163"/>
                    <a:pt x="1282" y="165"/>
                    <a:pt x="1255" y="164"/>
                  </a:cubicBezTo>
                  <a:cubicBezTo>
                    <a:pt x="1206" y="163"/>
                    <a:pt x="1206" y="163"/>
                    <a:pt x="1206" y="163"/>
                  </a:cubicBezTo>
                  <a:cubicBezTo>
                    <a:pt x="907" y="164"/>
                    <a:pt x="907" y="164"/>
                    <a:pt x="907" y="164"/>
                  </a:cubicBezTo>
                  <a:cubicBezTo>
                    <a:pt x="862" y="164"/>
                    <a:pt x="818" y="164"/>
                    <a:pt x="772" y="164"/>
                  </a:cubicBezTo>
                  <a:cubicBezTo>
                    <a:pt x="669" y="164"/>
                    <a:pt x="669" y="164"/>
                    <a:pt x="669" y="164"/>
                  </a:cubicBezTo>
                  <a:cubicBezTo>
                    <a:pt x="545" y="164"/>
                    <a:pt x="545" y="164"/>
                    <a:pt x="545" y="164"/>
                  </a:cubicBezTo>
                  <a:cubicBezTo>
                    <a:pt x="480" y="164"/>
                    <a:pt x="414" y="164"/>
                    <a:pt x="349" y="164"/>
                  </a:cubicBezTo>
                  <a:cubicBezTo>
                    <a:pt x="342" y="164"/>
                    <a:pt x="333" y="164"/>
                    <a:pt x="325" y="164"/>
                  </a:cubicBezTo>
                  <a:cubicBezTo>
                    <a:pt x="206" y="164"/>
                    <a:pt x="206" y="164"/>
                    <a:pt x="206" y="164"/>
                  </a:cubicBezTo>
                  <a:cubicBezTo>
                    <a:pt x="168" y="164"/>
                    <a:pt x="168" y="164"/>
                    <a:pt x="168" y="164"/>
                  </a:cubicBezTo>
                  <a:cubicBezTo>
                    <a:pt x="113" y="164"/>
                    <a:pt x="57" y="164"/>
                    <a:pt x="3" y="164"/>
                  </a:cubicBezTo>
                  <a:cubicBezTo>
                    <a:pt x="3" y="162"/>
                    <a:pt x="3" y="160"/>
                    <a:pt x="5" y="160"/>
                  </a:cubicBezTo>
                  <a:cubicBezTo>
                    <a:pt x="39" y="160"/>
                    <a:pt x="73" y="160"/>
                    <a:pt x="107" y="159"/>
                  </a:cubicBezTo>
                  <a:cubicBezTo>
                    <a:pt x="120" y="160"/>
                    <a:pt x="133" y="160"/>
                    <a:pt x="146" y="159"/>
                  </a:cubicBezTo>
                  <a:cubicBezTo>
                    <a:pt x="146" y="155"/>
                    <a:pt x="151" y="154"/>
                    <a:pt x="152" y="151"/>
                  </a:cubicBezTo>
                  <a:cubicBezTo>
                    <a:pt x="163" y="137"/>
                    <a:pt x="164" y="117"/>
                    <a:pt x="158" y="101"/>
                  </a:cubicBezTo>
                  <a:cubicBezTo>
                    <a:pt x="151" y="88"/>
                    <a:pt x="139" y="74"/>
                    <a:pt x="123" y="74"/>
                  </a:cubicBezTo>
                  <a:cubicBezTo>
                    <a:pt x="116" y="72"/>
                    <a:pt x="111" y="75"/>
                    <a:pt x="105" y="79"/>
                  </a:cubicBezTo>
                  <a:cubicBezTo>
                    <a:pt x="100" y="84"/>
                    <a:pt x="99" y="92"/>
                    <a:pt x="99" y="98"/>
                  </a:cubicBezTo>
                  <a:cubicBezTo>
                    <a:pt x="103" y="108"/>
                    <a:pt x="115" y="100"/>
                    <a:pt x="122" y="105"/>
                  </a:cubicBezTo>
                  <a:cubicBezTo>
                    <a:pt x="121" y="109"/>
                    <a:pt x="121" y="109"/>
                    <a:pt x="121" y="109"/>
                  </a:cubicBezTo>
                  <a:cubicBezTo>
                    <a:pt x="111" y="121"/>
                    <a:pt x="97" y="133"/>
                    <a:pt x="79" y="130"/>
                  </a:cubicBezTo>
                  <a:cubicBezTo>
                    <a:pt x="75" y="129"/>
                    <a:pt x="70" y="128"/>
                    <a:pt x="68" y="123"/>
                  </a:cubicBezTo>
                  <a:cubicBezTo>
                    <a:pt x="61" y="109"/>
                    <a:pt x="72" y="97"/>
                    <a:pt x="74" y="84"/>
                  </a:cubicBezTo>
                  <a:cubicBezTo>
                    <a:pt x="77" y="68"/>
                    <a:pt x="69" y="52"/>
                    <a:pt x="59" y="40"/>
                  </a:cubicBezTo>
                  <a:cubicBezTo>
                    <a:pt x="51" y="31"/>
                    <a:pt x="36" y="30"/>
                    <a:pt x="25" y="34"/>
                  </a:cubicBezTo>
                  <a:cubicBezTo>
                    <a:pt x="17" y="38"/>
                    <a:pt x="7" y="44"/>
                    <a:pt x="4" y="54"/>
                  </a:cubicBezTo>
                  <a:cubicBezTo>
                    <a:pt x="4" y="37"/>
                    <a:pt x="4" y="37"/>
                    <a:pt x="4" y="37"/>
                  </a:cubicBezTo>
                  <a:cubicBezTo>
                    <a:pt x="7" y="37"/>
                    <a:pt x="10" y="36"/>
                    <a:pt x="11" y="34"/>
                  </a:cubicBezTo>
                  <a:cubicBezTo>
                    <a:pt x="11" y="30"/>
                    <a:pt x="7" y="31"/>
                    <a:pt x="5" y="30"/>
                  </a:cubicBezTo>
                  <a:cubicBezTo>
                    <a:pt x="4" y="28"/>
                    <a:pt x="4" y="26"/>
                    <a:pt x="4" y="24"/>
                  </a:cubicBezTo>
                  <a:cubicBezTo>
                    <a:pt x="15" y="30"/>
                    <a:pt x="28" y="25"/>
                    <a:pt x="40" y="25"/>
                  </a:cubicBezTo>
                  <a:cubicBezTo>
                    <a:pt x="48" y="27"/>
                    <a:pt x="57" y="22"/>
                    <a:pt x="65" y="18"/>
                  </a:cubicBezTo>
                  <a:cubicBezTo>
                    <a:pt x="67" y="14"/>
                    <a:pt x="73" y="13"/>
                    <a:pt x="73" y="8"/>
                  </a:cubicBezTo>
                  <a:cubicBezTo>
                    <a:pt x="68" y="6"/>
                    <a:pt x="63" y="7"/>
                    <a:pt x="58" y="8"/>
                  </a:cubicBezTo>
                  <a:cubicBezTo>
                    <a:pt x="44" y="22"/>
                    <a:pt x="23" y="20"/>
                    <a:pt x="5" y="19"/>
                  </a:cubicBezTo>
                  <a:cubicBezTo>
                    <a:pt x="3" y="17"/>
                    <a:pt x="5" y="15"/>
                    <a:pt x="4" y="12"/>
                  </a:cubicBezTo>
                  <a:cubicBezTo>
                    <a:pt x="19" y="17"/>
                    <a:pt x="35" y="18"/>
                    <a:pt x="47" y="8"/>
                  </a:cubicBezTo>
                  <a:cubicBezTo>
                    <a:pt x="47" y="6"/>
                    <a:pt x="43" y="7"/>
                    <a:pt x="40" y="7"/>
                  </a:cubicBezTo>
                  <a:cubicBezTo>
                    <a:pt x="28" y="5"/>
                    <a:pt x="16" y="7"/>
                    <a:pt x="5" y="7"/>
                  </a:cubicBezTo>
                  <a:cubicBezTo>
                    <a:pt x="4" y="6"/>
                    <a:pt x="4" y="3"/>
                    <a:pt x="5" y="2"/>
                  </a:cubicBezTo>
                  <a:cubicBezTo>
                    <a:pt x="67" y="2"/>
                    <a:pt x="67" y="2"/>
                    <a:pt x="67" y="2"/>
                  </a:cubicBezTo>
                  <a:cubicBezTo>
                    <a:pt x="68" y="4"/>
                    <a:pt x="68" y="4"/>
                    <a:pt x="68" y="4"/>
                  </a:cubicBezTo>
                  <a:cubicBezTo>
                    <a:pt x="72" y="0"/>
                    <a:pt x="80" y="2"/>
                    <a:pt x="86" y="2"/>
                  </a:cubicBezTo>
                  <a:cubicBezTo>
                    <a:pt x="155" y="0"/>
                    <a:pt x="225" y="3"/>
                    <a:pt x="295" y="2"/>
                  </a:cubicBezTo>
                  <a:close/>
                  <a:moveTo>
                    <a:pt x="119" y="8"/>
                  </a:moveTo>
                  <a:cubicBezTo>
                    <a:pt x="115" y="7"/>
                    <a:pt x="111" y="7"/>
                    <a:pt x="106" y="8"/>
                  </a:cubicBezTo>
                  <a:cubicBezTo>
                    <a:pt x="96" y="20"/>
                    <a:pt x="82" y="33"/>
                    <a:pt x="67" y="39"/>
                  </a:cubicBezTo>
                  <a:cubicBezTo>
                    <a:pt x="69" y="42"/>
                    <a:pt x="70" y="46"/>
                    <a:pt x="74" y="47"/>
                  </a:cubicBezTo>
                  <a:cubicBezTo>
                    <a:pt x="84" y="43"/>
                    <a:pt x="92" y="35"/>
                    <a:pt x="101" y="29"/>
                  </a:cubicBezTo>
                  <a:cubicBezTo>
                    <a:pt x="109" y="23"/>
                    <a:pt x="115" y="16"/>
                    <a:pt x="119" y="8"/>
                  </a:cubicBezTo>
                  <a:close/>
                  <a:moveTo>
                    <a:pt x="334" y="8"/>
                  </a:moveTo>
                  <a:cubicBezTo>
                    <a:pt x="312" y="7"/>
                    <a:pt x="291" y="9"/>
                    <a:pt x="271" y="7"/>
                  </a:cubicBezTo>
                  <a:cubicBezTo>
                    <a:pt x="250" y="8"/>
                    <a:pt x="230" y="7"/>
                    <a:pt x="209" y="7"/>
                  </a:cubicBezTo>
                  <a:cubicBezTo>
                    <a:pt x="206" y="8"/>
                    <a:pt x="206" y="8"/>
                    <a:pt x="206" y="8"/>
                  </a:cubicBezTo>
                  <a:cubicBezTo>
                    <a:pt x="210" y="16"/>
                    <a:pt x="221" y="17"/>
                    <a:pt x="225" y="26"/>
                  </a:cubicBezTo>
                  <a:cubicBezTo>
                    <a:pt x="228" y="32"/>
                    <a:pt x="226" y="37"/>
                    <a:pt x="224" y="43"/>
                  </a:cubicBezTo>
                  <a:cubicBezTo>
                    <a:pt x="217" y="51"/>
                    <a:pt x="209" y="64"/>
                    <a:pt x="196" y="62"/>
                  </a:cubicBezTo>
                  <a:cubicBezTo>
                    <a:pt x="183" y="61"/>
                    <a:pt x="196" y="51"/>
                    <a:pt x="192" y="45"/>
                  </a:cubicBezTo>
                  <a:cubicBezTo>
                    <a:pt x="190" y="41"/>
                    <a:pt x="185" y="43"/>
                    <a:pt x="181" y="42"/>
                  </a:cubicBezTo>
                  <a:cubicBezTo>
                    <a:pt x="177" y="44"/>
                    <a:pt x="172" y="47"/>
                    <a:pt x="170" y="52"/>
                  </a:cubicBezTo>
                  <a:cubicBezTo>
                    <a:pt x="169" y="61"/>
                    <a:pt x="170" y="71"/>
                    <a:pt x="176" y="79"/>
                  </a:cubicBezTo>
                  <a:cubicBezTo>
                    <a:pt x="179" y="82"/>
                    <a:pt x="184" y="81"/>
                    <a:pt x="188" y="82"/>
                  </a:cubicBezTo>
                  <a:cubicBezTo>
                    <a:pt x="194" y="83"/>
                    <a:pt x="200" y="82"/>
                    <a:pt x="205" y="79"/>
                  </a:cubicBezTo>
                  <a:cubicBezTo>
                    <a:pt x="215" y="72"/>
                    <a:pt x="224" y="64"/>
                    <a:pt x="235" y="62"/>
                  </a:cubicBezTo>
                  <a:cubicBezTo>
                    <a:pt x="244" y="61"/>
                    <a:pt x="251" y="66"/>
                    <a:pt x="256" y="72"/>
                  </a:cubicBezTo>
                  <a:cubicBezTo>
                    <a:pt x="255" y="74"/>
                    <a:pt x="259" y="76"/>
                    <a:pt x="256" y="77"/>
                  </a:cubicBezTo>
                  <a:cubicBezTo>
                    <a:pt x="258" y="83"/>
                    <a:pt x="258" y="83"/>
                    <a:pt x="258" y="83"/>
                  </a:cubicBezTo>
                  <a:cubicBezTo>
                    <a:pt x="260" y="91"/>
                    <a:pt x="257" y="99"/>
                    <a:pt x="254" y="106"/>
                  </a:cubicBezTo>
                  <a:cubicBezTo>
                    <a:pt x="251" y="113"/>
                    <a:pt x="245" y="115"/>
                    <a:pt x="239" y="118"/>
                  </a:cubicBezTo>
                  <a:cubicBezTo>
                    <a:pt x="236" y="120"/>
                    <a:pt x="232" y="118"/>
                    <a:pt x="230" y="116"/>
                  </a:cubicBezTo>
                  <a:cubicBezTo>
                    <a:pt x="228" y="113"/>
                    <a:pt x="232" y="111"/>
                    <a:pt x="234" y="109"/>
                  </a:cubicBezTo>
                  <a:cubicBezTo>
                    <a:pt x="236" y="101"/>
                    <a:pt x="235" y="94"/>
                    <a:pt x="229" y="89"/>
                  </a:cubicBezTo>
                  <a:cubicBezTo>
                    <a:pt x="224" y="87"/>
                    <a:pt x="221" y="91"/>
                    <a:pt x="217" y="93"/>
                  </a:cubicBezTo>
                  <a:cubicBezTo>
                    <a:pt x="210" y="100"/>
                    <a:pt x="207" y="112"/>
                    <a:pt x="210" y="123"/>
                  </a:cubicBezTo>
                  <a:cubicBezTo>
                    <a:pt x="214" y="130"/>
                    <a:pt x="217" y="138"/>
                    <a:pt x="224" y="143"/>
                  </a:cubicBezTo>
                  <a:cubicBezTo>
                    <a:pt x="238" y="146"/>
                    <a:pt x="238" y="146"/>
                    <a:pt x="238" y="146"/>
                  </a:cubicBezTo>
                  <a:cubicBezTo>
                    <a:pt x="242" y="145"/>
                    <a:pt x="246" y="143"/>
                    <a:pt x="251" y="143"/>
                  </a:cubicBezTo>
                  <a:cubicBezTo>
                    <a:pt x="261" y="141"/>
                    <a:pt x="269" y="134"/>
                    <a:pt x="275" y="127"/>
                  </a:cubicBezTo>
                  <a:cubicBezTo>
                    <a:pt x="278" y="126"/>
                    <a:pt x="280" y="125"/>
                    <a:pt x="282" y="122"/>
                  </a:cubicBezTo>
                  <a:cubicBezTo>
                    <a:pt x="280" y="119"/>
                    <a:pt x="284" y="116"/>
                    <a:pt x="284" y="113"/>
                  </a:cubicBezTo>
                  <a:cubicBezTo>
                    <a:pt x="289" y="108"/>
                    <a:pt x="287" y="100"/>
                    <a:pt x="288" y="93"/>
                  </a:cubicBezTo>
                  <a:cubicBezTo>
                    <a:pt x="284" y="89"/>
                    <a:pt x="285" y="82"/>
                    <a:pt x="282" y="77"/>
                  </a:cubicBezTo>
                  <a:cubicBezTo>
                    <a:pt x="278" y="67"/>
                    <a:pt x="262" y="63"/>
                    <a:pt x="266" y="50"/>
                  </a:cubicBezTo>
                  <a:cubicBezTo>
                    <a:pt x="270" y="40"/>
                    <a:pt x="280" y="32"/>
                    <a:pt x="290" y="29"/>
                  </a:cubicBezTo>
                  <a:cubicBezTo>
                    <a:pt x="298" y="28"/>
                    <a:pt x="306" y="27"/>
                    <a:pt x="314" y="27"/>
                  </a:cubicBezTo>
                  <a:cubicBezTo>
                    <a:pt x="322" y="28"/>
                    <a:pt x="331" y="34"/>
                    <a:pt x="332" y="43"/>
                  </a:cubicBezTo>
                  <a:cubicBezTo>
                    <a:pt x="328" y="51"/>
                    <a:pt x="328" y="51"/>
                    <a:pt x="328" y="51"/>
                  </a:cubicBezTo>
                  <a:cubicBezTo>
                    <a:pt x="323" y="51"/>
                    <a:pt x="320" y="55"/>
                    <a:pt x="317" y="57"/>
                  </a:cubicBezTo>
                  <a:cubicBezTo>
                    <a:pt x="313" y="62"/>
                    <a:pt x="310" y="68"/>
                    <a:pt x="313" y="74"/>
                  </a:cubicBezTo>
                  <a:cubicBezTo>
                    <a:pt x="314" y="77"/>
                    <a:pt x="311" y="81"/>
                    <a:pt x="315" y="83"/>
                  </a:cubicBezTo>
                  <a:cubicBezTo>
                    <a:pt x="319" y="88"/>
                    <a:pt x="325" y="83"/>
                    <a:pt x="329" y="83"/>
                  </a:cubicBezTo>
                  <a:cubicBezTo>
                    <a:pt x="344" y="75"/>
                    <a:pt x="353" y="59"/>
                    <a:pt x="355" y="42"/>
                  </a:cubicBezTo>
                  <a:cubicBezTo>
                    <a:pt x="356" y="33"/>
                    <a:pt x="355" y="21"/>
                    <a:pt x="345" y="16"/>
                  </a:cubicBezTo>
                  <a:cubicBezTo>
                    <a:pt x="340" y="14"/>
                    <a:pt x="335" y="13"/>
                    <a:pt x="334" y="8"/>
                  </a:cubicBezTo>
                  <a:close/>
                  <a:moveTo>
                    <a:pt x="96" y="8"/>
                  </a:moveTo>
                  <a:cubicBezTo>
                    <a:pt x="93" y="6"/>
                    <a:pt x="87" y="8"/>
                    <a:pt x="84" y="8"/>
                  </a:cubicBezTo>
                  <a:cubicBezTo>
                    <a:pt x="72" y="18"/>
                    <a:pt x="72" y="18"/>
                    <a:pt x="72" y="18"/>
                  </a:cubicBezTo>
                  <a:cubicBezTo>
                    <a:pt x="68" y="24"/>
                    <a:pt x="60" y="24"/>
                    <a:pt x="58" y="30"/>
                  </a:cubicBezTo>
                  <a:cubicBezTo>
                    <a:pt x="60" y="32"/>
                    <a:pt x="62" y="34"/>
                    <a:pt x="65" y="36"/>
                  </a:cubicBezTo>
                  <a:cubicBezTo>
                    <a:pt x="68" y="33"/>
                    <a:pt x="68" y="33"/>
                    <a:pt x="68" y="33"/>
                  </a:cubicBezTo>
                  <a:cubicBezTo>
                    <a:pt x="77" y="29"/>
                    <a:pt x="85" y="21"/>
                    <a:pt x="93" y="15"/>
                  </a:cubicBezTo>
                  <a:cubicBezTo>
                    <a:pt x="94" y="13"/>
                    <a:pt x="96" y="11"/>
                    <a:pt x="96" y="8"/>
                  </a:cubicBezTo>
                  <a:close/>
                  <a:moveTo>
                    <a:pt x="171" y="13"/>
                  </a:moveTo>
                  <a:cubicBezTo>
                    <a:pt x="172" y="8"/>
                    <a:pt x="172" y="8"/>
                    <a:pt x="172" y="8"/>
                  </a:cubicBezTo>
                  <a:cubicBezTo>
                    <a:pt x="164" y="8"/>
                    <a:pt x="152" y="7"/>
                    <a:pt x="143" y="8"/>
                  </a:cubicBezTo>
                  <a:cubicBezTo>
                    <a:pt x="142" y="16"/>
                    <a:pt x="139" y="22"/>
                    <a:pt x="135" y="28"/>
                  </a:cubicBezTo>
                  <a:cubicBezTo>
                    <a:pt x="123" y="44"/>
                    <a:pt x="106" y="61"/>
                    <a:pt x="89" y="69"/>
                  </a:cubicBezTo>
                  <a:cubicBezTo>
                    <a:pt x="86" y="71"/>
                    <a:pt x="83" y="69"/>
                    <a:pt x="81" y="73"/>
                  </a:cubicBezTo>
                  <a:cubicBezTo>
                    <a:pt x="82" y="79"/>
                    <a:pt x="80" y="86"/>
                    <a:pt x="81" y="92"/>
                  </a:cubicBezTo>
                  <a:cubicBezTo>
                    <a:pt x="94" y="93"/>
                    <a:pt x="92" y="78"/>
                    <a:pt x="102" y="73"/>
                  </a:cubicBezTo>
                  <a:cubicBezTo>
                    <a:pt x="111" y="67"/>
                    <a:pt x="122" y="65"/>
                    <a:pt x="132" y="67"/>
                  </a:cubicBezTo>
                  <a:cubicBezTo>
                    <a:pt x="153" y="55"/>
                    <a:pt x="159" y="32"/>
                    <a:pt x="171" y="13"/>
                  </a:cubicBezTo>
                  <a:close/>
                  <a:moveTo>
                    <a:pt x="193" y="8"/>
                  </a:moveTo>
                  <a:cubicBezTo>
                    <a:pt x="189" y="7"/>
                    <a:pt x="185" y="7"/>
                    <a:pt x="181" y="8"/>
                  </a:cubicBezTo>
                  <a:cubicBezTo>
                    <a:pt x="180" y="12"/>
                    <a:pt x="177" y="16"/>
                    <a:pt x="177" y="20"/>
                  </a:cubicBezTo>
                  <a:cubicBezTo>
                    <a:pt x="186" y="29"/>
                    <a:pt x="198" y="34"/>
                    <a:pt x="211" y="38"/>
                  </a:cubicBezTo>
                  <a:cubicBezTo>
                    <a:pt x="213" y="38"/>
                    <a:pt x="216" y="39"/>
                    <a:pt x="218" y="36"/>
                  </a:cubicBezTo>
                  <a:cubicBezTo>
                    <a:pt x="218" y="34"/>
                    <a:pt x="219" y="31"/>
                    <a:pt x="217" y="30"/>
                  </a:cubicBezTo>
                  <a:cubicBezTo>
                    <a:pt x="205" y="25"/>
                    <a:pt x="193" y="23"/>
                    <a:pt x="183" y="17"/>
                  </a:cubicBezTo>
                  <a:cubicBezTo>
                    <a:pt x="182" y="14"/>
                    <a:pt x="182" y="14"/>
                    <a:pt x="182" y="14"/>
                  </a:cubicBezTo>
                  <a:cubicBezTo>
                    <a:pt x="182" y="13"/>
                    <a:pt x="183" y="12"/>
                    <a:pt x="184" y="12"/>
                  </a:cubicBezTo>
                  <a:cubicBezTo>
                    <a:pt x="190" y="14"/>
                    <a:pt x="196" y="18"/>
                    <a:pt x="202" y="19"/>
                  </a:cubicBezTo>
                  <a:cubicBezTo>
                    <a:pt x="203" y="18"/>
                    <a:pt x="203" y="18"/>
                    <a:pt x="203" y="18"/>
                  </a:cubicBezTo>
                  <a:cubicBezTo>
                    <a:pt x="199" y="15"/>
                    <a:pt x="196" y="11"/>
                    <a:pt x="193" y="8"/>
                  </a:cubicBezTo>
                  <a:close/>
                  <a:moveTo>
                    <a:pt x="137" y="8"/>
                  </a:moveTo>
                  <a:cubicBezTo>
                    <a:pt x="126" y="3"/>
                    <a:pt x="123" y="18"/>
                    <a:pt x="115" y="22"/>
                  </a:cubicBezTo>
                  <a:cubicBezTo>
                    <a:pt x="103" y="35"/>
                    <a:pt x="91" y="44"/>
                    <a:pt x="77" y="53"/>
                  </a:cubicBezTo>
                  <a:cubicBezTo>
                    <a:pt x="81" y="65"/>
                    <a:pt x="81" y="65"/>
                    <a:pt x="81" y="65"/>
                  </a:cubicBezTo>
                  <a:cubicBezTo>
                    <a:pt x="90" y="64"/>
                    <a:pt x="98" y="57"/>
                    <a:pt x="106" y="51"/>
                  </a:cubicBezTo>
                  <a:cubicBezTo>
                    <a:pt x="108" y="49"/>
                    <a:pt x="109" y="47"/>
                    <a:pt x="112" y="46"/>
                  </a:cubicBezTo>
                  <a:cubicBezTo>
                    <a:pt x="121" y="34"/>
                    <a:pt x="136" y="24"/>
                    <a:pt x="137" y="8"/>
                  </a:cubicBezTo>
                  <a:close/>
                  <a:moveTo>
                    <a:pt x="465" y="13"/>
                  </a:moveTo>
                  <a:cubicBezTo>
                    <a:pt x="462" y="7"/>
                    <a:pt x="453" y="8"/>
                    <a:pt x="447" y="8"/>
                  </a:cubicBezTo>
                  <a:cubicBezTo>
                    <a:pt x="445" y="8"/>
                    <a:pt x="441" y="7"/>
                    <a:pt x="440" y="9"/>
                  </a:cubicBezTo>
                  <a:cubicBezTo>
                    <a:pt x="452" y="21"/>
                    <a:pt x="466" y="27"/>
                    <a:pt x="479" y="34"/>
                  </a:cubicBezTo>
                  <a:cubicBezTo>
                    <a:pt x="491" y="25"/>
                    <a:pt x="507" y="22"/>
                    <a:pt x="523" y="27"/>
                  </a:cubicBezTo>
                  <a:cubicBezTo>
                    <a:pt x="532" y="24"/>
                    <a:pt x="541" y="19"/>
                    <a:pt x="546" y="9"/>
                  </a:cubicBezTo>
                  <a:cubicBezTo>
                    <a:pt x="543" y="7"/>
                    <a:pt x="537" y="9"/>
                    <a:pt x="533" y="8"/>
                  </a:cubicBezTo>
                  <a:cubicBezTo>
                    <a:pt x="524" y="15"/>
                    <a:pt x="513" y="18"/>
                    <a:pt x="502" y="21"/>
                  </a:cubicBezTo>
                  <a:cubicBezTo>
                    <a:pt x="488" y="23"/>
                    <a:pt x="477" y="18"/>
                    <a:pt x="465" y="13"/>
                  </a:cubicBezTo>
                  <a:close/>
                  <a:moveTo>
                    <a:pt x="363" y="9"/>
                  </a:moveTo>
                  <a:cubicBezTo>
                    <a:pt x="359" y="9"/>
                    <a:pt x="353" y="6"/>
                    <a:pt x="350" y="9"/>
                  </a:cubicBezTo>
                  <a:cubicBezTo>
                    <a:pt x="355" y="16"/>
                    <a:pt x="362" y="22"/>
                    <a:pt x="363" y="31"/>
                  </a:cubicBezTo>
                  <a:cubicBezTo>
                    <a:pt x="365" y="37"/>
                    <a:pt x="361" y="44"/>
                    <a:pt x="361" y="51"/>
                  </a:cubicBezTo>
                  <a:cubicBezTo>
                    <a:pt x="361" y="54"/>
                    <a:pt x="365" y="56"/>
                    <a:pt x="367" y="57"/>
                  </a:cubicBezTo>
                  <a:cubicBezTo>
                    <a:pt x="380" y="82"/>
                    <a:pt x="408" y="95"/>
                    <a:pt x="432" y="106"/>
                  </a:cubicBezTo>
                  <a:cubicBezTo>
                    <a:pt x="446" y="99"/>
                    <a:pt x="446" y="99"/>
                    <a:pt x="446" y="99"/>
                  </a:cubicBezTo>
                  <a:cubicBezTo>
                    <a:pt x="458" y="97"/>
                    <a:pt x="458" y="97"/>
                    <a:pt x="458" y="97"/>
                  </a:cubicBezTo>
                  <a:cubicBezTo>
                    <a:pt x="472" y="95"/>
                    <a:pt x="484" y="105"/>
                    <a:pt x="496" y="96"/>
                  </a:cubicBezTo>
                  <a:cubicBezTo>
                    <a:pt x="501" y="93"/>
                    <a:pt x="507" y="89"/>
                    <a:pt x="506" y="84"/>
                  </a:cubicBezTo>
                  <a:cubicBezTo>
                    <a:pt x="487" y="88"/>
                    <a:pt x="467" y="86"/>
                    <a:pt x="449" y="78"/>
                  </a:cubicBezTo>
                  <a:cubicBezTo>
                    <a:pt x="440" y="75"/>
                    <a:pt x="431" y="71"/>
                    <a:pt x="422" y="65"/>
                  </a:cubicBezTo>
                  <a:cubicBezTo>
                    <a:pt x="413" y="56"/>
                    <a:pt x="399" y="49"/>
                    <a:pt x="390" y="39"/>
                  </a:cubicBezTo>
                  <a:cubicBezTo>
                    <a:pt x="386" y="33"/>
                    <a:pt x="380" y="26"/>
                    <a:pt x="373" y="21"/>
                  </a:cubicBezTo>
                  <a:cubicBezTo>
                    <a:pt x="370" y="17"/>
                    <a:pt x="367" y="13"/>
                    <a:pt x="363" y="9"/>
                  </a:cubicBezTo>
                  <a:close/>
                  <a:moveTo>
                    <a:pt x="383" y="8"/>
                  </a:moveTo>
                  <a:cubicBezTo>
                    <a:pt x="380" y="8"/>
                    <a:pt x="376" y="8"/>
                    <a:pt x="374" y="9"/>
                  </a:cubicBezTo>
                  <a:cubicBezTo>
                    <a:pt x="374" y="11"/>
                    <a:pt x="374" y="12"/>
                    <a:pt x="375" y="13"/>
                  </a:cubicBezTo>
                  <a:cubicBezTo>
                    <a:pt x="387" y="25"/>
                    <a:pt x="396" y="40"/>
                    <a:pt x="411" y="50"/>
                  </a:cubicBezTo>
                  <a:cubicBezTo>
                    <a:pt x="426" y="62"/>
                    <a:pt x="443" y="71"/>
                    <a:pt x="461" y="78"/>
                  </a:cubicBezTo>
                  <a:cubicBezTo>
                    <a:pt x="467" y="78"/>
                    <a:pt x="472" y="80"/>
                    <a:pt x="479" y="80"/>
                  </a:cubicBezTo>
                  <a:cubicBezTo>
                    <a:pt x="475" y="75"/>
                    <a:pt x="469" y="72"/>
                    <a:pt x="467" y="65"/>
                  </a:cubicBezTo>
                  <a:cubicBezTo>
                    <a:pt x="453" y="60"/>
                    <a:pt x="439" y="53"/>
                    <a:pt x="425" y="47"/>
                  </a:cubicBezTo>
                  <a:cubicBezTo>
                    <a:pt x="409" y="37"/>
                    <a:pt x="393" y="24"/>
                    <a:pt x="383" y="8"/>
                  </a:cubicBezTo>
                  <a:close/>
                  <a:moveTo>
                    <a:pt x="404" y="15"/>
                  </a:moveTo>
                  <a:cubicBezTo>
                    <a:pt x="401" y="13"/>
                    <a:pt x="401" y="8"/>
                    <a:pt x="397" y="8"/>
                  </a:cubicBezTo>
                  <a:cubicBezTo>
                    <a:pt x="395" y="9"/>
                    <a:pt x="391" y="8"/>
                    <a:pt x="392" y="10"/>
                  </a:cubicBezTo>
                  <a:cubicBezTo>
                    <a:pt x="396" y="15"/>
                    <a:pt x="400" y="22"/>
                    <a:pt x="405" y="26"/>
                  </a:cubicBezTo>
                  <a:cubicBezTo>
                    <a:pt x="422" y="41"/>
                    <a:pt x="443" y="49"/>
                    <a:pt x="464" y="58"/>
                  </a:cubicBezTo>
                  <a:cubicBezTo>
                    <a:pt x="466" y="57"/>
                    <a:pt x="466" y="57"/>
                    <a:pt x="466" y="57"/>
                  </a:cubicBezTo>
                  <a:cubicBezTo>
                    <a:pt x="466" y="55"/>
                    <a:pt x="467" y="53"/>
                    <a:pt x="465" y="51"/>
                  </a:cubicBezTo>
                  <a:cubicBezTo>
                    <a:pt x="443" y="43"/>
                    <a:pt x="422" y="32"/>
                    <a:pt x="404" y="15"/>
                  </a:cubicBezTo>
                  <a:close/>
                  <a:moveTo>
                    <a:pt x="517" y="9"/>
                  </a:moveTo>
                  <a:cubicBezTo>
                    <a:pt x="501" y="7"/>
                    <a:pt x="486" y="8"/>
                    <a:pt x="471" y="9"/>
                  </a:cubicBezTo>
                  <a:cubicBezTo>
                    <a:pt x="476" y="14"/>
                    <a:pt x="484" y="14"/>
                    <a:pt x="491" y="16"/>
                  </a:cubicBezTo>
                  <a:cubicBezTo>
                    <a:pt x="500" y="16"/>
                    <a:pt x="509" y="14"/>
                    <a:pt x="517" y="9"/>
                  </a:cubicBezTo>
                  <a:close/>
                  <a:moveTo>
                    <a:pt x="430" y="9"/>
                  </a:moveTo>
                  <a:cubicBezTo>
                    <a:pt x="423" y="9"/>
                    <a:pt x="415" y="7"/>
                    <a:pt x="409" y="10"/>
                  </a:cubicBezTo>
                  <a:cubicBezTo>
                    <a:pt x="415" y="20"/>
                    <a:pt x="427" y="27"/>
                    <a:pt x="438" y="33"/>
                  </a:cubicBezTo>
                  <a:cubicBezTo>
                    <a:pt x="448" y="37"/>
                    <a:pt x="457" y="46"/>
                    <a:pt x="469" y="45"/>
                  </a:cubicBezTo>
                  <a:cubicBezTo>
                    <a:pt x="470" y="42"/>
                    <a:pt x="475" y="40"/>
                    <a:pt x="474" y="37"/>
                  </a:cubicBezTo>
                  <a:cubicBezTo>
                    <a:pt x="458" y="32"/>
                    <a:pt x="444" y="20"/>
                    <a:pt x="430" y="9"/>
                  </a:cubicBezTo>
                  <a:close/>
                  <a:moveTo>
                    <a:pt x="802" y="9"/>
                  </a:moveTo>
                  <a:cubicBezTo>
                    <a:pt x="785" y="8"/>
                    <a:pt x="771" y="11"/>
                    <a:pt x="755" y="8"/>
                  </a:cubicBezTo>
                  <a:cubicBezTo>
                    <a:pt x="748" y="10"/>
                    <a:pt x="740" y="9"/>
                    <a:pt x="734" y="9"/>
                  </a:cubicBezTo>
                  <a:cubicBezTo>
                    <a:pt x="722" y="10"/>
                    <a:pt x="709" y="8"/>
                    <a:pt x="698" y="9"/>
                  </a:cubicBezTo>
                  <a:cubicBezTo>
                    <a:pt x="693" y="12"/>
                    <a:pt x="699" y="16"/>
                    <a:pt x="698" y="20"/>
                  </a:cubicBezTo>
                  <a:cubicBezTo>
                    <a:pt x="698" y="32"/>
                    <a:pt x="698" y="45"/>
                    <a:pt x="685" y="51"/>
                  </a:cubicBezTo>
                  <a:cubicBezTo>
                    <a:pt x="679" y="55"/>
                    <a:pt x="669" y="58"/>
                    <a:pt x="663" y="52"/>
                  </a:cubicBezTo>
                  <a:cubicBezTo>
                    <a:pt x="663" y="51"/>
                    <a:pt x="663" y="49"/>
                    <a:pt x="664" y="48"/>
                  </a:cubicBezTo>
                  <a:cubicBezTo>
                    <a:pt x="667" y="43"/>
                    <a:pt x="666" y="37"/>
                    <a:pt x="662" y="34"/>
                  </a:cubicBezTo>
                  <a:cubicBezTo>
                    <a:pt x="658" y="32"/>
                    <a:pt x="653" y="33"/>
                    <a:pt x="649" y="34"/>
                  </a:cubicBezTo>
                  <a:cubicBezTo>
                    <a:pt x="641" y="41"/>
                    <a:pt x="641" y="52"/>
                    <a:pt x="643" y="61"/>
                  </a:cubicBezTo>
                  <a:cubicBezTo>
                    <a:pt x="645" y="68"/>
                    <a:pt x="652" y="72"/>
                    <a:pt x="658" y="75"/>
                  </a:cubicBezTo>
                  <a:cubicBezTo>
                    <a:pt x="676" y="82"/>
                    <a:pt x="688" y="62"/>
                    <a:pt x="705" y="63"/>
                  </a:cubicBezTo>
                  <a:cubicBezTo>
                    <a:pt x="715" y="65"/>
                    <a:pt x="723" y="69"/>
                    <a:pt x="729" y="77"/>
                  </a:cubicBezTo>
                  <a:cubicBezTo>
                    <a:pt x="737" y="86"/>
                    <a:pt x="734" y="99"/>
                    <a:pt x="732" y="109"/>
                  </a:cubicBezTo>
                  <a:cubicBezTo>
                    <a:pt x="728" y="117"/>
                    <a:pt x="720" y="124"/>
                    <a:pt x="710" y="123"/>
                  </a:cubicBezTo>
                  <a:cubicBezTo>
                    <a:pt x="707" y="122"/>
                    <a:pt x="703" y="122"/>
                    <a:pt x="703" y="118"/>
                  </a:cubicBezTo>
                  <a:cubicBezTo>
                    <a:pt x="705" y="113"/>
                    <a:pt x="708" y="106"/>
                    <a:pt x="706" y="100"/>
                  </a:cubicBezTo>
                  <a:cubicBezTo>
                    <a:pt x="704" y="97"/>
                    <a:pt x="700" y="96"/>
                    <a:pt x="697" y="95"/>
                  </a:cubicBezTo>
                  <a:cubicBezTo>
                    <a:pt x="693" y="96"/>
                    <a:pt x="688" y="93"/>
                    <a:pt x="686" y="99"/>
                  </a:cubicBezTo>
                  <a:cubicBezTo>
                    <a:pt x="679" y="108"/>
                    <a:pt x="682" y="122"/>
                    <a:pt x="688" y="131"/>
                  </a:cubicBezTo>
                  <a:cubicBezTo>
                    <a:pt x="693" y="142"/>
                    <a:pt x="704" y="146"/>
                    <a:pt x="715" y="147"/>
                  </a:cubicBezTo>
                  <a:cubicBezTo>
                    <a:pt x="734" y="147"/>
                    <a:pt x="752" y="138"/>
                    <a:pt x="762" y="121"/>
                  </a:cubicBezTo>
                  <a:cubicBezTo>
                    <a:pt x="762" y="115"/>
                    <a:pt x="764" y="110"/>
                    <a:pt x="763" y="104"/>
                  </a:cubicBezTo>
                  <a:cubicBezTo>
                    <a:pt x="760" y="84"/>
                    <a:pt x="738" y="69"/>
                    <a:pt x="742" y="47"/>
                  </a:cubicBezTo>
                  <a:cubicBezTo>
                    <a:pt x="743" y="39"/>
                    <a:pt x="750" y="32"/>
                    <a:pt x="757" y="30"/>
                  </a:cubicBezTo>
                  <a:cubicBezTo>
                    <a:pt x="762" y="27"/>
                    <a:pt x="767" y="27"/>
                    <a:pt x="772" y="26"/>
                  </a:cubicBezTo>
                  <a:cubicBezTo>
                    <a:pt x="780" y="23"/>
                    <a:pt x="788" y="27"/>
                    <a:pt x="794" y="31"/>
                  </a:cubicBezTo>
                  <a:cubicBezTo>
                    <a:pt x="802" y="35"/>
                    <a:pt x="802" y="43"/>
                    <a:pt x="803" y="48"/>
                  </a:cubicBezTo>
                  <a:cubicBezTo>
                    <a:pt x="804" y="52"/>
                    <a:pt x="804" y="58"/>
                    <a:pt x="800" y="61"/>
                  </a:cubicBezTo>
                  <a:cubicBezTo>
                    <a:pt x="795" y="65"/>
                    <a:pt x="795" y="58"/>
                    <a:pt x="792" y="56"/>
                  </a:cubicBezTo>
                  <a:cubicBezTo>
                    <a:pt x="787" y="53"/>
                    <a:pt x="782" y="56"/>
                    <a:pt x="779" y="58"/>
                  </a:cubicBezTo>
                  <a:cubicBezTo>
                    <a:pt x="777" y="63"/>
                    <a:pt x="776" y="68"/>
                    <a:pt x="777" y="74"/>
                  </a:cubicBezTo>
                  <a:cubicBezTo>
                    <a:pt x="779" y="82"/>
                    <a:pt x="787" y="87"/>
                    <a:pt x="795" y="89"/>
                  </a:cubicBezTo>
                  <a:cubicBezTo>
                    <a:pt x="808" y="89"/>
                    <a:pt x="820" y="80"/>
                    <a:pt x="824" y="69"/>
                  </a:cubicBezTo>
                  <a:cubicBezTo>
                    <a:pt x="827" y="61"/>
                    <a:pt x="829" y="53"/>
                    <a:pt x="828" y="45"/>
                  </a:cubicBezTo>
                  <a:cubicBezTo>
                    <a:pt x="825" y="32"/>
                    <a:pt x="816" y="24"/>
                    <a:pt x="806" y="16"/>
                  </a:cubicBezTo>
                  <a:cubicBezTo>
                    <a:pt x="805" y="14"/>
                    <a:pt x="804" y="10"/>
                    <a:pt x="802" y="9"/>
                  </a:cubicBezTo>
                  <a:close/>
                  <a:moveTo>
                    <a:pt x="569" y="9"/>
                  </a:moveTo>
                  <a:cubicBezTo>
                    <a:pt x="565" y="8"/>
                    <a:pt x="559" y="8"/>
                    <a:pt x="555" y="9"/>
                  </a:cubicBezTo>
                  <a:cubicBezTo>
                    <a:pt x="548" y="17"/>
                    <a:pt x="540" y="25"/>
                    <a:pt x="532" y="31"/>
                  </a:cubicBezTo>
                  <a:cubicBezTo>
                    <a:pt x="532" y="33"/>
                    <a:pt x="533" y="35"/>
                    <a:pt x="536" y="34"/>
                  </a:cubicBezTo>
                  <a:cubicBezTo>
                    <a:pt x="558" y="22"/>
                    <a:pt x="558" y="22"/>
                    <a:pt x="558" y="22"/>
                  </a:cubicBezTo>
                  <a:cubicBezTo>
                    <a:pt x="562" y="19"/>
                    <a:pt x="568" y="15"/>
                    <a:pt x="569" y="9"/>
                  </a:cubicBezTo>
                  <a:close/>
                  <a:moveTo>
                    <a:pt x="591" y="9"/>
                  </a:moveTo>
                  <a:cubicBezTo>
                    <a:pt x="591" y="9"/>
                    <a:pt x="591" y="9"/>
                    <a:pt x="591" y="9"/>
                  </a:cubicBezTo>
                  <a:cubicBezTo>
                    <a:pt x="586" y="8"/>
                    <a:pt x="582" y="9"/>
                    <a:pt x="577" y="10"/>
                  </a:cubicBezTo>
                  <a:cubicBezTo>
                    <a:pt x="569" y="23"/>
                    <a:pt x="554" y="30"/>
                    <a:pt x="542" y="38"/>
                  </a:cubicBezTo>
                  <a:cubicBezTo>
                    <a:pt x="538" y="41"/>
                    <a:pt x="545" y="44"/>
                    <a:pt x="545" y="47"/>
                  </a:cubicBezTo>
                  <a:cubicBezTo>
                    <a:pt x="547" y="49"/>
                    <a:pt x="550" y="47"/>
                    <a:pt x="553" y="46"/>
                  </a:cubicBezTo>
                  <a:cubicBezTo>
                    <a:pt x="568" y="37"/>
                    <a:pt x="581" y="23"/>
                    <a:pt x="591" y="9"/>
                  </a:cubicBezTo>
                  <a:close/>
                  <a:moveTo>
                    <a:pt x="615" y="10"/>
                  </a:moveTo>
                  <a:cubicBezTo>
                    <a:pt x="610" y="8"/>
                    <a:pt x="603" y="9"/>
                    <a:pt x="598" y="10"/>
                  </a:cubicBezTo>
                  <a:cubicBezTo>
                    <a:pt x="597" y="15"/>
                    <a:pt x="592" y="17"/>
                    <a:pt x="591" y="21"/>
                  </a:cubicBezTo>
                  <a:cubicBezTo>
                    <a:pt x="577" y="33"/>
                    <a:pt x="565" y="48"/>
                    <a:pt x="548" y="55"/>
                  </a:cubicBezTo>
                  <a:cubicBezTo>
                    <a:pt x="547" y="58"/>
                    <a:pt x="546" y="63"/>
                    <a:pt x="549" y="66"/>
                  </a:cubicBezTo>
                  <a:cubicBezTo>
                    <a:pt x="563" y="61"/>
                    <a:pt x="563" y="61"/>
                    <a:pt x="563" y="61"/>
                  </a:cubicBezTo>
                  <a:cubicBezTo>
                    <a:pt x="576" y="51"/>
                    <a:pt x="590" y="41"/>
                    <a:pt x="602" y="29"/>
                  </a:cubicBezTo>
                  <a:cubicBezTo>
                    <a:pt x="604" y="27"/>
                    <a:pt x="605" y="22"/>
                    <a:pt x="608" y="24"/>
                  </a:cubicBezTo>
                  <a:cubicBezTo>
                    <a:pt x="609" y="19"/>
                    <a:pt x="614" y="16"/>
                    <a:pt x="615" y="10"/>
                  </a:cubicBezTo>
                  <a:close/>
                  <a:moveTo>
                    <a:pt x="669" y="11"/>
                  </a:moveTo>
                  <a:cubicBezTo>
                    <a:pt x="668" y="9"/>
                    <a:pt x="668" y="9"/>
                    <a:pt x="668" y="9"/>
                  </a:cubicBezTo>
                  <a:cubicBezTo>
                    <a:pt x="627" y="9"/>
                    <a:pt x="627" y="9"/>
                    <a:pt x="627" y="9"/>
                  </a:cubicBezTo>
                  <a:cubicBezTo>
                    <a:pt x="623" y="8"/>
                    <a:pt x="624" y="12"/>
                    <a:pt x="621" y="14"/>
                  </a:cubicBezTo>
                  <a:cubicBezTo>
                    <a:pt x="609" y="33"/>
                    <a:pt x="591" y="47"/>
                    <a:pt x="572" y="61"/>
                  </a:cubicBezTo>
                  <a:cubicBezTo>
                    <a:pt x="565" y="67"/>
                    <a:pt x="556" y="69"/>
                    <a:pt x="548" y="74"/>
                  </a:cubicBezTo>
                  <a:cubicBezTo>
                    <a:pt x="547" y="83"/>
                    <a:pt x="541" y="91"/>
                    <a:pt x="542" y="101"/>
                  </a:cubicBezTo>
                  <a:cubicBezTo>
                    <a:pt x="543" y="103"/>
                    <a:pt x="544" y="106"/>
                    <a:pt x="546" y="105"/>
                  </a:cubicBezTo>
                  <a:cubicBezTo>
                    <a:pt x="554" y="103"/>
                    <a:pt x="561" y="102"/>
                    <a:pt x="568" y="100"/>
                  </a:cubicBezTo>
                  <a:cubicBezTo>
                    <a:pt x="574" y="98"/>
                    <a:pt x="570" y="91"/>
                    <a:pt x="574" y="87"/>
                  </a:cubicBezTo>
                  <a:cubicBezTo>
                    <a:pt x="581" y="72"/>
                    <a:pt x="597" y="70"/>
                    <a:pt x="611" y="70"/>
                  </a:cubicBezTo>
                  <a:cubicBezTo>
                    <a:pt x="620" y="64"/>
                    <a:pt x="627" y="53"/>
                    <a:pt x="635" y="45"/>
                  </a:cubicBezTo>
                  <a:cubicBezTo>
                    <a:pt x="636" y="38"/>
                    <a:pt x="639" y="33"/>
                    <a:pt x="645" y="28"/>
                  </a:cubicBezTo>
                  <a:cubicBezTo>
                    <a:pt x="650" y="26"/>
                    <a:pt x="655" y="26"/>
                    <a:pt x="660" y="24"/>
                  </a:cubicBezTo>
                  <a:cubicBezTo>
                    <a:pt x="669" y="11"/>
                    <a:pt x="669" y="11"/>
                    <a:pt x="669" y="11"/>
                  </a:cubicBezTo>
                  <a:close/>
                  <a:moveTo>
                    <a:pt x="836" y="14"/>
                  </a:moveTo>
                  <a:cubicBezTo>
                    <a:pt x="833" y="7"/>
                    <a:pt x="824" y="11"/>
                    <a:pt x="818" y="9"/>
                  </a:cubicBezTo>
                  <a:cubicBezTo>
                    <a:pt x="816" y="10"/>
                    <a:pt x="813" y="9"/>
                    <a:pt x="813" y="12"/>
                  </a:cubicBezTo>
                  <a:cubicBezTo>
                    <a:pt x="823" y="23"/>
                    <a:pt x="838" y="34"/>
                    <a:pt x="835" y="52"/>
                  </a:cubicBezTo>
                  <a:cubicBezTo>
                    <a:pt x="844" y="65"/>
                    <a:pt x="855" y="75"/>
                    <a:pt x="867" y="84"/>
                  </a:cubicBezTo>
                  <a:cubicBezTo>
                    <a:pt x="878" y="89"/>
                    <a:pt x="888" y="98"/>
                    <a:pt x="900" y="101"/>
                  </a:cubicBezTo>
                  <a:cubicBezTo>
                    <a:pt x="909" y="95"/>
                    <a:pt x="919" y="92"/>
                    <a:pt x="930" y="93"/>
                  </a:cubicBezTo>
                  <a:cubicBezTo>
                    <a:pt x="939" y="95"/>
                    <a:pt x="947" y="100"/>
                    <a:pt x="956" y="99"/>
                  </a:cubicBezTo>
                  <a:cubicBezTo>
                    <a:pt x="963" y="96"/>
                    <a:pt x="972" y="93"/>
                    <a:pt x="975" y="86"/>
                  </a:cubicBezTo>
                  <a:cubicBezTo>
                    <a:pt x="961" y="87"/>
                    <a:pt x="948" y="86"/>
                    <a:pt x="934" y="84"/>
                  </a:cubicBezTo>
                  <a:cubicBezTo>
                    <a:pt x="930" y="83"/>
                    <a:pt x="927" y="80"/>
                    <a:pt x="923" y="80"/>
                  </a:cubicBezTo>
                  <a:cubicBezTo>
                    <a:pt x="913" y="75"/>
                    <a:pt x="902" y="71"/>
                    <a:pt x="892" y="65"/>
                  </a:cubicBezTo>
                  <a:cubicBezTo>
                    <a:pt x="878" y="54"/>
                    <a:pt x="862" y="45"/>
                    <a:pt x="849" y="32"/>
                  </a:cubicBezTo>
                  <a:cubicBezTo>
                    <a:pt x="846" y="26"/>
                    <a:pt x="840" y="20"/>
                    <a:pt x="836" y="14"/>
                  </a:cubicBezTo>
                  <a:close/>
                  <a:moveTo>
                    <a:pt x="858" y="10"/>
                  </a:moveTo>
                  <a:cubicBezTo>
                    <a:pt x="844" y="9"/>
                    <a:pt x="844" y="9"/>
                    <a:pt x="844" y="9"/>
                  </a:cubicBezTo>
                  <a:cubicBezTo>
                    <a:pt x="843" y="10"/>
                    <a:pt x="841" y="9"/>
                    <a:pt x="841" y="11"/>
                  </a:cubicBezTo>
                  <a:cubicBezTo>
                    <a:pt x="850" y="28"/>
                    <a:pt x="866" y="41"/>
                    <a:pt x="883" y="52"/>
                  </a:cubicBezTo>
                  <a:cubicBezTo>
                    <a:pt x="897" y="65"/>
                    <a:pt x="915" y="69"/>
                    <a:pt x="931" y="78"/>
                  </a:cubicBezTo>
                  <a:cubicBezTo>
                    <a:pt x="940" y="79"/>
                    <a:pt x="940" y="79"/>
                    <a:pt x="940" y="79"/>
                  </a:cubicBezTo>
                  <a:cubicBezTo>
                    <a:pt x="937" y="73"/>
                    <a:pt x="932" y="67"/>
                    <a:pt x="931" y="60"/>
                  </a:cubicBezTo>
                  <a:cubicBezTo>
                    <a:pt x="918" y="53"/>
                    <a:pt x="903" y="50"/>
                    <a:pt x="891" y="40"/>
                  </a:cubicBezTo>
                  <a:cubicBezTo>
                    <a:pt x="879" y="32"/>
                    <a:pt x="867" y="22"/>
                    <a:pt x="858" y="10"/>
                  </a:cubicBezTo>
                  <a:close/>
                  <a:moveTo>
                    <a:pt x="913" y="9"/>
                  </a:moveTo>
                  <a:cubicBezTo>
                    <a:pt x="903" y="9"/>
                    <a:pt x="903" y="9"/>
                    <a:pt x="903" y="9"/>
                  </a:cubicBezTo>
                  <a:cubicBezTo>
                    <a:pt x="899" y="10"/>
                    <a:pt x="896" y="8"/>
                    <a:pt x="892" y="10"/>
                  </a:cubicBezTo>
                  <a:cubicBezTo>
                    <a:pt x="897" y="21"/>
                    <a:pt x="910" y="23"/>
                    <a:pt x="918" y="32"/>
                  </a:cubicBezTo>
                  <a:cubicBezTo>
                    <a:pt x="926" y="33"/>
                    <a:pt x="937" y="44"/>
                    <a:pt x="943" y="34"/>
                  </a:cubicBezTo>
                  <a:cubicBezTo>
                    <a:pt x="944" y="33"/>
                    <a:pt x="945" y="31"/>
                    <a:pt x="944" y="30"/>
                  </a:cubicBezTo>
                  <a:cubicBezTo>
                    <a:pt x="933" y="25"/>
                    <a:pt x="922" y="20"/>
                    <a:pt x="913" y="9"/>
                  </a:cubicBezTo>
                  <a:close/>
                  <a:moveTo>
                    <a:pt x="881" y="10"/>
                  </a:moveTo>
                  <a:cubicBezTo>
                    <a:pt x="877" y="11"/>
                    <a:pt x="863" y="6"/>
                    <a:pt x="869" y="15"/>
                  </a:cubicBezTo>
                  <a:cubicBezTo>
                    <a:pt x="885" y="29"/>
                    <a:pt x="900" y="42"/>
                    <a:pt x="918" y="50"/>
                  </a:cubicBezTo>
                  <a:cubicBezTo>
                    <a:pt x="923" y="51"/>
                    <a:pt x="927" y="55"/>
                    <a:pt x="932" y="53"/>
                  </a:cubicBezTo>
                  <a:cubicBezTo>
                    <a:pt x="933" y="50"/>
                    <a:pt x="937" y="45"/>
                    <a:pt x="933" y="43"/>
                  </a:cubicBezTo>
                  <a:cubicBezTo>
                    <a:pt x="912" y="38"/>
                    <a:pt x="897" y="23"/>
                    <a:pt x="881" y="10"/>
                  </a:cubicBezTo>
                  <a:close/>
                  <a:moveTo>
                    <a:pt x="1011" y="9"/>
                  </a:moveTo>
                  <a:cubicBezTo>
                    <a:pt x="1000" y="10"/>
                    <a:pt x="988" y="10"/>
                    <a:pt x="977" y="9"/>
                  </a:cubicBezTo>
                  <a:cubicBezTo>
                    <a:pt x="960" y="10"/>
                    <a:pt x="941" y="9"/>
                    <a:pt x="925" y="10"/>
                  </a:cubicBezTo>
                  <a:cubicBezTo>
                    <a:pt x="925" y="11"/>
                    <a:pt x="925" y="11"/>
                    <a:pt x="925" y="11"/>
                  </a:cubicBezTo>
                  <a:cubicBezTo>
                    <a:pt x="931" y="19"/>
                    <a:pt x="941" y="23"/>
                    <a:pt x="951" y="26"/>
                  </a:cubicBezTo>
                  <a:cubicBezTo>
                    <a:pt x="959" y="29"/>
                    <a:pt x="964" y="19"/>
                    <a:pt x="973" y="22"/>
                  </a:cubicBezTo>
                  <a:cubicBezTo>
                    <a:pt x="978" y="21"/>
                    <a:pt x="982" y="22"/>
                    <a:pt x="987" y="23"/>
                  </a:cubicBezTo>
                  <a:cubicBezTo>
                    <a:pt x="994" y="20"/>
                    <a:pt x="1002" y="18"/>
                    <a:pt x="1009" y="15"/>
                  </a:cubicBezTo>
                  <a:cubicBezTo>
                    <a:pt x="1010" y="13"/>
                    <a:pt x="1013" y="12"/>
                    <a:pt x="1011" y="9"/>
                  </a:cubicBezTo>
                  <a:close/>
                  <a:moveTo>
                    <a:pt x="1044" y="12"/>
                  </a:moveTo>
                  <a:cubicBezTo>
                    <a:pt x="1044" y="10"/>
                    <a:pt x="1044" y="10"/>
                    <a:pt x="1044" y="10"/>
                  </a:cubicBezTo>
                  <a:cubicBezTo>
                    <a:pt x="1037" y="10"/>
                    <a:pt x="1030" y="9"/>
                    <a:pt x="1023" y="10"/>
                  </a:cubicBezTo>
                  <a:cubicBezTo>
                    <a:pt x="1016" y="16"/>
                    <a:pt x="1009" y="21"/>
                    <a:pt x="1002" y="25"/>
                  </a:cubicBezTo>
                  <a:cubicBezTo>
                    <a:pt x="1002" y="29"/>
                    <a:pt x="1006" y="33"/>
                    <a:pt x="1010" y="34"/>
                  </a:cubicBezTo>
                  <a:cubicBezTo>
                    <a:pt x="1023" y="30"/>
                    <a:pt x="1032" y="20"/>
                    <a:pt x="1044" y="12"/>
                  </a:cubicBezTo>
                  <a:close/>
                  <a:moveTo>
                    <a:pt x="1118" y="9"/>
                  </a:moveTo>
                  <a:cubicBezTo>
                    <a:pt x="1112" y="10"/>
                    <a:pt x="1112" y="10"/>
                    <a:pt x="1112" y="10"/>
                  </a:cubicBezTo>
                  <a:cubicBezTo>
                    <a:pt x="1105" y="10"/>
                    <a:pt x="1098" y="10"/>
                    <a:pt x="1092" y="10"/>
                  </a:cubicBezTo>
                  <a:cubicBezTo>
                    <a:pt x="1087" y="10"/>
                    <a:pt x="1091" y="16"/>
                    <a:pt x="1088" y="18"/>
                  </a:cubicBezTo>
                  <a:cubicBezTo>
                    <a:pt x="1076" y="34"/>
                    <a:pt x="1063" y="52"/>
                    <a:pt x="1046" y="64"/>
                  </a:cubicBezTo>
                  <a:cubicBezTo>
                    <a:pt x="1036" y="72"/>
                    <a:pt x="1025" y="74"/>
                    <a:pt x="1014" y="80"/>
                  </a:cubicBezTo>
                  <a:cubicBezTo>
                    <a:pt x="1013" y="88"/>
                    <a:pt x="1005" y="95"/>
                    <a:pt x="1007" y="103"/>
                  </a:cubicBezTo>
                  <a:cubicBezTo>
                    <a:pt x="1011" y="104"/>
                    <a:pt x="1013" y="101"/>
                    <a:pt x="1017" y="100"/>
                  </a:cubicBezTo>
                  <a:cubicBezTo>
                    <a:pt x="1021" y="100"/>
                    <a:pt x="1024" y="99"/>
                    <a:pt x="1026" y="95"/>
                  </a:cubicBezTo>
                  <a:cubicBezTo>
                    <a:pt x="1025" y="86"/>
                    <a:pt x="1032" y="80"/>
                    <a:pt x="1038" y="75"/>
                  </a:cubicBezTo>
                  <a:cubicBezTo>
                    <a:pt x="1048" y="67"/>
                    <a:pt x="1063" y="70"/>
                    <a:pt x="1074" y="74"/>
                  </a:cubicBezTo>
                  <a:cubicBezTo>
                    <a:pt x="1078" y="70"/>
                    <a:pt x="1085" y="68"/>
                    <a:pt x="1089" y="61"/>
                  </a:cubicBezTo>
                  <a:cubicBezTo>
                    <a:pt x="1100" y="47"/>
                    <a:pt x="1111" y="31"/>
                    <a:pt x="1119" y="15"/>
                  </a:cubicBezTo>
                  <a:cubicBezTo>
                    <a:pt x="1119" y="14"/>
                    <a:pt x="1121" y="10"/>
                    <a:pt x="1118" y="9"/>
                  </a:cubicBezTo>
                  <a:close/>
                  <a:moveTo>
                    <a:pt x="687" y="15"/>
                  </a:moveTo>
                  <a:cubicBezTo>
                    <a:pt x="685" y="13"/>
                    <a:pt x="684" y="9"/>
                    <a:pt x="681" y="9"/>
                  </a:cubicBezTo>
                  <a:cubicBezTo>
                    <a:pt x="678" y="10"/>
                    <a:pt x="677" y="12"/>
                    <a:pt x="677" y="14"/>
                  </a:cubicBezTo>
                  <a:cubicBezTo>
                    <a:pt x="678" y="17"/>
                    <a:pt x="681" y="18"/>
                    <a:pt x="684" y="18"/>
                  </a:cubicBezTo>
                  <a:cubicBezTo>
                    <a:pt x="686" y="19"/>
                    <a:pt x="688" y="17"/>
                    <a:pt x="687" y="15"/>
                  </a:cubicBezTo>
                  <a:close/>
                  <a:moveTo>
                    <a:pt x="1269" y="11"/>
                  </a:moveTo>
                  <a:cubicBezTo>
                    <a:pt x="1246" y="10"/>
                    <a:pt x="1219" y="10"/>
                    <a:pt x="1197" y="10"/>
                  </a:cubicBezTo>
                  <a:cubicBezTo>
                    <a:pt x="1174" y="10"/>
                    <a:pt x="1174" y="10"/>
                    <a:pt x="1174" y="10"/>
                  </a:cubicBezTo>
                  <a:cubicBezTo>
                    <a:pt x="1171" y="12"/>
                    <a:pt x="1165" y="7"/>
                    <a:pt x="1165" y="12"/>
                  </a:cubicBezTo>
                  <a:cubicBezTo>
                    <a:pt x="1172" y="20"/>
                    <a:pt x="1174" y="30"/>
                    <a:pt x="1174" y="41"/>
                  </a:cubicBezTo>
                  <a:cubicBezTo>
                    <a:pt x="1171" y="49"/>
                    <a:pt x="1166" y="61"/>
                    <a:pt x="1155" y="63"/>
                  </a:cubicBezTo>
                  <a:cubicBezTo>
                    <a:pt x="1151" y="64"/>
                    <a:pt x="1146" y="63"/>
                    <a:pt x="1142" y="60"/>
                  </a:cubicBezTo>
                  <a:cubicBezTo>
                    <a:pt x="1137" y="56"/>
                    <a:pt x="1143" y="51"/>
                    <a:pt x="1143" y="47"/>
                  </a:cubicBezTo>
                  <a:cubicBezTo>
                    <a:pt x="1143" y="42"/>
                    <a:pt x="1140" y="37"/>
                    <a:pt x="1136" y="35"/>
                  </a:cubicBezTo>
                  <a:cubicBezTo>
                    <a:pt x="1130" y="34"/>
                    <a:pt x="1125" y="38"/>
                    <a:pt x="1122" y="43"/>
                  </a:cubicBezTo>
                  <a:cubicBezTo>
                    <a:pt x="1120" y="52"/>
                    <a:pt x="1121" y="62"/>
                    <a:pt x="1128" y="69"/>
                  </a:cubicBezTo>
                  <a:cubicBezTo>
                    <a:pt x="1139" y="82"/>
                    <a:pt x="1157" y="73"/>
                    <a:pt x="1170" y="69"/>
                  </a:cubicBezTo>
                  <a:cubicBezTo>
                    <a:pt x="1174" y="66"/>
                    <a:pt x="1178" y="65"/>
                    <a:pt x="1184" y="65"/>
                  </a:cubicBezTo>
                  <a:cubicBezTo>
                    <a:pt x="1188" y="67"/>
                    <a:pt x="1194" y="69"/>
                    <a:pt x="1196" y="74"/>
                  </a:cubicBezTo>
                  <a:cubicBezTo>
                    <a:pt x="1200" y="88"/>
                    <a:pt x="1201" y="102"/>
                    <a:pt x="1196" y="115"/>
                  </a:cubicBezTo>
                  <a:cubicBezTo>
                    <a:pt x="1192" y="120"/>
                    <a:pt x="1190" y="126"/>
                    <a:pt x="1182" y="125"/>
                  </a:cubicBezTo>
                  <a:cubicBezTo>
                    <a:pt x="1173" y="122"/>
                    <a:pt x="1177" y="113"/>
                    <a:pt x="1178" y="107"/>
                  </a:cubicBezTo>
                  <a:cubicBezTo>
                    <a:pt x="1176" y="103"/>
                    <a:pt x="1176" y="97"/>
                    <a:pt x="1172" y="95"/>
                  </a:cubicBezTo>
                  <a:cubicBezTo>
                    <a:pt x="1168" y="96"/>
                    <a:pt x="1165" y="96"/>
                    <a:pt x="1162" y="98"/>
                  </a:cubicBezTo>
                  <a:cubicBezTo>
                    <a:pt x="1158" y="104"/>
                    <a:pt x="1159" y="111"/>
                    <a:pt x="1158" y="117"/>
                  </a:cubicBezTo>
                  <a:cubicBezTo>
                    <a:pt x="1156" y="130"/>
                    <a:pt x="1170" y="136"/>
                    <a:pt x="1178" y="141"/>
                  </a:cubicBezTo>
                  <a:cubicBezTo>
                    <a:pt x="1193" y="142"/>
                    <a:pt x="1193" y="142"/>
                    <a:pt x="1193" y="142"/>
                  </a:cubicBezTo>
                  <a:cubicBezTo>
                    <a:pt x="1206" y="140"/>
                    <a:pt x="1217" y="130"/>
                    <a:pt x="1223" y="118"/>
                  </a:cubicBezTo>
                  <a:cubicBezTo>
                    <a:pt x="1224" y="111"/>
                    <a:pt x="1225" y="101"/>
                    <a:pt x="1218" y="96"/>
                  </a:cubicBezTo>
                  <a:cubicBezTo>
                    <a:pt x="1216" y="94"/>
                    <a:pt x="1219" y="93"/>
                    <a:pt x="1220" y="91"/>
                  </a:cubicBezTo>
                  <a:cubicBezTo>
                    <a:pt x="1218" y="84"/>
                    <a:pt x="1214" y="78"/>
                    <a:pt x="1212" y="73"/>
                  </a:cubicBezTo>
                  <a:cubicBezTo>
                    <a:pt x="1212" y="69"/>
                    <a:pt x="1206" y="70"/>
                    <a:pt x="1209" y="67"/>
                  </a:cubicBezTo>
                  <a:cubicBezTo>
                    <a:pt x="1207" y="58"/>
                    <a:pt x="1208" y="47"/>
                    <a:pt x="1213" y="39"/>
                  </a:cubicBezTo>
                  <a:cubicBezTo>
                    <a:pt x="1220" y="26"/>
                    <a:pt x="1234" y="26"/>
                    <a:pt x="1247" y="25"/>
                  </a:cubicBezTo>
                  <a:cubicBezTo>
                    <a:pt x="1259" y="23"/>
                    <a:pt x="1269" y="32"/>
                    <a:pt x="1275" y="41"/>
                  </a:cubicBezTo>
                  <a:cubicBezTo>
                    <a:pt x="1275" y="47"/>
                    <a:pt x="1280" y="55"/>
                    <a:pt x="1272" y="60"/>
                  </a:cubicBezTo>
                  <a:cubicBezTo>
                    <a:pt x="1268" y="65"/>
                    <a:pt x="1265" y="58"/>
                    <a:pt x="1261" y="61"/>
                  </a:cubicBezTo>
                  <a:cubicBezTo>
                    <a:pt x="1256" y="63"/>
                    <a:pt x="1255" y="68"/>
                    <a:pt x="1255" y="72"/>
                  </a:cubicBezTo>
                  <a:cubicBezTo>
                    <a:pt x="1257" y="77"/>
                    <a:pt x="1260" y="80"/>
                    <a:pt x="1264" y="84"/>
                  </a:cubicBezTo>
                  <a:cubicBezTo>
                    <a:pt x="1268" y="88"/>
                    <a:pt x="1276" y="87"/>
                    <a:pt x="1281" y="86"/>
                  </a:cubicBezTo>
                  <a:cubicBezTo>
                    <a:pt x="1294" y="75"/>
                    <a:pt x="1294" y="75"/>
                    <a:pt x="1294" y="75"/>
                  </a:cubicBezTo>
                  <a:cubicBezTo>
                    <a:pt x="1300" y="64"/>
                    <a:pt x="1307" y="47"/>
                    <a:pt x="1297" y="35"/>
                  </a:cubicBezTo>
                  <a:cubicBezTo>
                    <a:pt x="1287" y="27"/>
                    <a:pt x="1277" y="21"/>
                    <a:pt x="1269" y="11"/>
                  </a:cubicBezTo>
                  <a:close/>
                  <a:moveTo>
                    <a:pt x="1066" y="12"/>
                  </a:moveTo>
                  <a:cubicBezTo>
                    <a:pt x="1066" y="10"/>
                    <a:pt x="1066" y="10"/>
                    <a:pt x="1066" y="10"/>
                  </a:cubicBezTo>
                  <a:cubicBezTo>
                    <a:pt x="1062" y="9"/>
                    <a:pt x="1058" y="10"/>
                    <a:pt x="1054" y="10"/>
                  </a:cubicBezTo>
                  <a:cubicBezTo>
                    <a:pt x="1050" y="9"/>
                    <a:pt x="1050" y="13"/>
                    <a:pt x="1049" y="15"/>
                  </a:cubicBezTo>
                  <a:cubicBezTo>
                    <a:pt x="1025" y="33"/>
                    <a:pt x="1025" y="33"/>
                    <a:pt x="1025" y="33"/>
                  </a:cubicBezTo>
                  <a:cubicBezTo>
                    <a:pt x="1022" y="37"/>
                    <a:pt x="1015" y="36"/>
                    <a:pt x="1014" y="42"/>
                  </a:cubicBezTo>
                  <a:cubicBezTo>
                    <a:pt x="1015" y="44"/>
                    <a:pt x="1015" y="47"/>
                    <a:pt x="1017" y="47"/>
                  </a:cubicBezTo>
                  <a:cubicBezTo>
                    <a:pt x="1019" y="47"/>
                    <a:pt x="1022" y="45"/>
                    <a:pt x="1020" y="42"/>
                  </a:cubicBezTo>
                  <a:cubicBezTo>
                    <a:pt x="1028" y="41"/>
                    <a:pt x="1035" y="37"/>
                    <a:pt x="1041" y="32"/>
                  </a:cubicBezTo>
                  <a:cubicBezTo>
                    <a:pt x="1050" y="27"/>
                    <a:pt x="1058" y="21"/>
                    <a:pt x="1066" y="12"/>
                  </a:cubicBezTo>
                  <a:close/>
                  <a:moveTo>
                    <a:pt x="1084" y="11"/>
                  </a:moveTo>
                  <a:cubicBezTo>
                    <a:pt x="1080" y="10"/>
                    <a:pt x="1072" y="8"/>
                    <a:pt x="1072" y="14"/>
                  </a:cubicBezTo>
                  <a:cubicBezTo>
                    <a:pt x="1063" y="20"/>
                    <a:pt x="1059" y="31"/>
                    <a:pt x="1048" y="34"/>
                  </a:cubicBezTo>
                  <a:cubicBezTo>
                    <a:pt x="1040" y="43"/>
                    <a:pt x="1027" y="47"/>
                    <a:pt x="1017" y="54"/>
                  </a:cubicBezTo>
                  <a:cubicBezTo>
                    <a:pt x="1017" y="59"/>
                    <a:pt x="1015" y="65"/>
                    <a:pt x="1017" y="71"/>
                  </a:cubicBezTo>
                  <a:cubicBezTo>
                    <a:pt x="1043" y="66"/>
                    <a:pt x="1061" y="43"/>
                    <a:pt x="1076" y="23"/>
                  </a:cubicBezTo>
                  <a:cubicBezTo>
                    <a:pt x="1080" y="20"/>
                    <a:pt x="1084" y="16"/>
                    <a:pt x="1084" y="11"/>
                  </a:cubicBezTo>
                  <a:close/>
                  <a:moveTo>
                    <a:pt x="1151" y="10"/>
                  </a:moveTo>
                  <a:cubicBezTo>
                    <a:pt x="1147" y="10"/>
                    <a:pt x="1140" y="9"/>
                    <a:pt x="1137" y="11"/>
                  </a:cubicBezTo>
                  <a:cubicBezTo>
                    <a:pt x="1140" y="15"/>
                    <a:pt x="1144" y="15"/>
                    <a:pt x="1147" y="17"/>
                  </a:cubicBezTo>
                  <a:cubicBezTo>
                    <a:pt x="1151" y="17"/>
                    <a:pt x="1155" y="23"/>
                    <a:pt x="1160" y="19"/>
                  </a:cubicBezTo>
                  <a:cubicBezTo>
                    <a:pt x="1158" y="15"/>
                    <a:pt x="1154" y="12"/>
                    <a:pt x="1151" y="10"/>
                  </a:cubicBezTo>
                  <a:close/>
                  <a:moveTo>
                    <a:pt x="1314" y="11"/>
                  </a:moveTo>
                  <a:cubicBezTo>
                    <a:pt x="1283" y="10"/>
                    <a:pt x="1283" y="10"/>
                    <a:pt x="1283" y="10"/>
                  </a:cubicBezTo>
                  <a:cubicBezTo>
                    <a:pt x="1281" y="12"/>
                    <a:pt x="1281" y="12"/>
                    <a:pt x="1281" y="12"/>
                  </a:cubicBezTo>
                  <a:cubicBezTo>
                    <a:pt x="1285" y="20"/>
                    <a:pt x="1294" y="23"/>
                    <a:pt x="1300" y="28"/>
                  </a:cubicBezTo>
                  <a:cubicBezTo>
                    <a:pt x="1308" y="36"/>
                    <a:pt x="1312" y="47"/>
                    <a:pt x="1309" y="57"/>
                  </a:cubicBezTo>
                  <a:cubicBezTo>
                    <a:pt x="1311" y="59"/>
                    <a:pt x="1311" y="59"/>
                    <a:pt x="1311" y="59"/>
                  </a:cubicBezTo>
                  <a:cubicBezTo>
                    <a:pt x="1315" y="71"/>
                    <a:pt x="1328" y="79"/>
                    <a:pt x="1336" y="88"/>
                  </a:cubicBezTo>
                  <a:cubicBezTo>
                    <a:pt x="1348" y="95"/>
                    <a:pt x="1359" y="103"/>
                    <a:pt x="1373" y="106"/>
                  </a:cubicBezTo>
                  <a:cubicBezTo>
                    <a:pt x="1383" y="99"/>
                    <a:pt x="1383" y="99"/>
                    <a:pt x="1383" y="99"/>
                  </a:cubicBezTo>
                  <a:cubicBezTo>
                    <a:pt x="1401" y="91"/>
                    <a:pt x="1420" y="103"/>
                    <a:pt x="1438" y="96"/>
                  </a:cubicBezTo>
                  <a:cubicBezTo>
                    <a:pt x="1442" y="94"/>
                    <a:pt x="1448" y="91"/>
                    <a:pt x="1449" y="87"/>
                  </a:cubicBezTo>
                  <a:cubicBezTo>
                    <a:pt x="1440" y="88"/>
                    <a:pt x="1431" y="87"/>
                    <a:pt x="1423" y="90"/>
                  </a:cubicBezTo>
                  <a:cubicBezTo>
                    <a:pt x="1417" y="88"/>
                    <a:pt x="1411" y="87"/>
                    <a:pt x="1407" y="82"/>
                  </a:cubicBezTo>
                  <a:cubicBezTo>
                    <a:pt x="1390" y="78"/>
                    <a:pt x="1377" y="69"/>
                    <a:pt x="1363" y="59"/>
                  </a:cubicBezTo>
                  <a:cubicBezTo>
                    <a:pt x="1345" y="45"/>
                    <a:pt x="1324" y="32"/>
                    <a:pt x="1314" y="11"/>
                  </a:cubicBezTo>
                  <a:close/>
                  <a:moveTo>
                    <a:pt x="1342" y="11"/>
                  </a:moveTo>
                  <a:cubicBezTo>
                    <a:pt x="1336" y="10"/>
                    <a:pt x="1328" y="11"/>
                    <a:pt x="1321" y="12"/>
                  </a:cubicBezTo>
                  <a:cubicBezTo>
                    <a:pt x="1321" y="13"/>
                    <a:pt x="1322" y="14"/>
                    <a:pt x="1322" y="15"/>
                  </a:cubicBezTo>
                  <a:cubicBezTo>
                    <a:pt x="1333" y="29"/>
                    <a:pt x="1347" y="41"/>
                    <a:pt x="1362" y="52"/>
                  </a:cubicBezTo>
                  <a:cubicBezTo>
                    <a:pt x="1375" y="61"/>
                    <a:pt x="1387" y="71"/>
                    <a:pt x="1402" y="74"/>
                  </a:cubicBezTo>
                  <a:cubicBezTo>
                    <a:pt x="1402" y="60"/>
                    <a:pt x="1402" y="60"/>
                    <a:pt x="1402" y="60"/>
                  </a:cubicBezTo>
                  <a:cubicBezTo>
                    <a:pt x="1377" y="52"/>
                    <a:pt x="1358" y="32"/>
                    <a:pt x="1342" y="11"/>
                  </a:cubicBezTo>
                  <a:close/>
                  <a:moveTo>
                    <a:pt x="1460" y="12"/>
                  </a:moveTo>
                  <a:cubicBezTo>
                    <a:pt x="1457" y="11"/>
                    <a:pt x="1453" y="11"/>
                    <a:pt x="1450" y="10"/>
                  </a:cubicBezTo>
                  <a:cubicBezTo>
                    <a:pt x="1436" y="12"/>
                    <a:pt x="1422" y="10"/>
                    <a:pt x="1408" y="12"/>
                  </a:cubicBezTo>
                  <a:cubicBezTo>
                    <a:pt x="1408" y="13"/>
                    <a:pt x="1408" y="13"/>
                    <a:pt x="1408" y="13"/>
                  </a:cubicBezTo>
                  <a:cubicBezTo>
                    <a:pt x="1413" y="17"/>
                    <a:pt x="1418" y="20"/>
                    <a:pt x="1424" y="21"/>
                  </a:cubicBezTo>
                  <a:cubicBezTo>
                    <a:pt x="1437" y="22"/>
                    <a:pt x="1452" y="22"/>
                    <a:pt x="1460" y="12"/>
                  </a:cubicBezTo>
                  <a:close/>
                  <a:moveTo>
                    <a:pt x="1739" y="12"/>
                  </a:moveTo>
                  <a:cubicBezTo>
                    <a:pt x="1717" y="12"/>
                    <a:pt x="1717" y="12"/>
                    <a:pt x="1717" y="12"/>
                  </a:cubicBezTo>
                  <a:cubicBezTo>
                    <a:pt x="1680" y="12"/>
                    <a:pt x="1642" y="10"/>
                    <a:pt x="1606" y="12"/>
                  </a:cubicBezTo>
                  <a:cubicBezTo>
                    <a:pt x="1604" y="13"/>
                    <a:pt x="1606" y="15"/>
                    <a:pt x="1606" y="17"/>
                  </a:cubicBezTo>
                  <a:cubicBezTo>
                    <a:pt x="1609" y="26"/>
                    <a:pt x="1619" y="30"/>
                    <a:pt x="1626" y="36"/>
                  </a:cubicBezTo>
                  <a:cubicBezTo>
                    <a:pt x="1629" y="44"/>
                    <a:pt x="1624" y="50"/>
                    <a:pt x="1619" y="56"/>
                  </a:cubicBezTo>
                  <a:cubicBezTo>
                    <a:pt x="1612" y="62"/>
                    <a:pt x="1600" y="64"/>
                    <a:pt x="1591" y="60"/>
                  </a:cubicBezTo>
                  <a:cubicBezTo>
                    <a:pt x="1584" y="55"/>
                    <a:pt x="1593" y="47"/>
                    <a:pt x="1587" y="42"/>
                  </a:cubicBezTo>
                  <a:cubicBezTo>
                    <a:pt x="1585" y="41"/>
                    <a:pt x="1582" y="41"/>
                    <a:pt x="1580" y="43"/>
                  </a:cubicBezTo>
                  <a:cubicBezTo>
                    <a:pt x="1574" y="47"/>
                    <a:pt x="1571" y="53"/>
                    <a:pt x="1571" y="61"/>
                  </a:cubicBezTo>
                  <a:cubicBezTo>
                    <a:pt x="1574" y="66"/>
                    <a:pt x="1575" y="73"/>
                    <a:pt x="1581" y="75"/>
                  </a:cubicBezTo>
                  <a:cubicBezTo>
                    <a:pt x="1603" y="88"/>
                    <a:pt x="1621" y="65"/>
                    <a:pt x="1642" y="66"/>
                  </a:cubicBezTo>
                  <a:cubicBezTo>
                    <a:pt x="1651" y="66"/>
                    <a:pt x="1660" y="71"/>
                    <a:pt x="1662" y="80"/>
                  </a:cubicBezTo>
                  <a:cubicBezTo>
                    <a:pt x="1668" y="92"/>
                    <a:pt x="1665" y="108"/>
                    <a:pt x="1659" y="118"/>
                  </a:cubicBezTo>
                  <a:cubicBezTo>
                    <a:pt x="1655" y="123"/>
                    <a:pt x="1650" y="126"/>
                    <a:pt x="1644" y="125"/>
                  </a:cubicBezTo>
                  <a:cubicBezTo>
                    <a:pt x="1634" y="120"/>
                    <a:pt x="1650" y="113"/>
                    <a:pt x="1642" y="106"/>
                  </a:cubicBezTo>
                  <a:cubicBezTo>
                    <a:pt x="1640" y="104"/>
                    <a:pt x="1638" y="102"/>
                    <a:pt x="1635" y="103"/>
                  </a:cubicBezTo>
                  <a:cubicBezTo>
                    <a:pt x="1630" y="102"/>
                    <a:pt x="1626" y="106"/>
                    <a:pt x="1623" y="110"/>
                  </a:cubicBezTo>
                  <a:cubicBezTo>
                    <a:pt x="1621" y="118"/>
                    <a:pt x="1623" y="126"/>
                    <a:pt x="1626" y="134"/>
                  </a:cubicBezTo>
                  <a:cubicBezTo>
                    <a:pt x="1633" y="143"/>
                    <a:pt x="1644" y="148"/>
                    <a:pt x="1656" y="148"/>
                  </a:cubicBezTo>
                  <a:cubicBezTo>
                    <a:pt x="1671" y="147"/>
                    <a:pt x="1683" y="136"/>
                    <a:pt x="1690" y="123"/>
                  </a:cubicBezTo>
                  <a:cubicBezTo>
                    <a:pt x="1695" y="112"/>
                    <a:pt x="1691" y="97"/>
                    <a:pt x="1686" y="87"/>
                  </a:cubicBezTo>
                  <a:cubicBezTo>
                    <a:pt x="1682" y="78"/>
                    <a:pt x="1669" y="72"/>
                    <a:pt x="1671" y="60"/>
                  </a:cubicBezTo>
                  <a:cubicBezTo>
                    <a:pt x="1674" y="45"/>
                    <a:pt x="1688" y="39"/>
                    <a:pt x="1701" y="35"/>
                  </a:cubicBezTo>
                  <a:cubicBezTo>
                    <a:pt x="1710" y="34"/>
                    <a:pt x="1724" y="31"/>
                    <a:pt x="1731" y="38"/>
                  </a:cubicBezTo>
                  <a:cubicBezTo>
                    <a:pt x="1736" y="42"/>
                    <a:pt x="1738" y="48"/>
                    <a:pt x="1738" y="54"/>
                  </a:cubicBezTo>
                  <a:cubicBezTo>
                    <a:pt x="1735" y="61"/>
                    <a:pt x="1727" y="58"/>
                    <a:pt x="1723" y="63"/>
                  </a:cubicBezTo>
                  <a:cubicBezTo>
                    <a:pt x="1721" y="69"/>
                    <a:pt x="1717" y="74"/>
                    <a:pt x="1720" y="81"/>
                  </a:cubicBezTo>
                  <a:cubicBezTo>
                    <a:pt x="1723" y="85"/>
                    <a:pt x="1726" y="89"/>
                    <a:pt x="1731" y="89"/>
                  </a:cubicBezTo>
                  <a:cubicBezTo>
                    <a:pt x="1740" y="92"/>
                    <a:pt x="1748" y="86"/>
                    <a:pt x="1754" y="79"/>
                  </a:cubicBezTo>
                  <a:cubicBezTo>
                    <a:pt x="1756" y="73"/>
                    <a:pt x="1761" y="67"/>
                    <a:pt x="1758" y="60"/>
                  </a:cubicBezTo>
                  <a:cubicBezTo>
                    <a:pt x="1761" y="45"/>
                    <a:pt x="1745" y="36"/>
                    <a:pt x="1740" y="23"/>
                  </a:cubicBezTo>
                  <a:cubicBezTo>
                    <a:pt x="1739" y="20"/>
                    <a:pt x="1741" y="15"/>
                    <a:pt x="1739" y="12"/>
                  </a:cubicBezTo>
                  <a:close/>
                  <a:moveTo>
                    <a:pt x="1373" y="11"/>
                  </a:moveTo>
                  <a:cubicBezTo>
                    <a:pt x="1352" y="11"/>
                    <a:pt x="1352" y="11"/>
                    <a:pt x="1352" y="11"/>
                  </a:cubicBezTo>
                  <a:cubicBezTo>
                    <a:pt x="1351" y="12"/>
                    <a:pt x="1351" y="12"/>
                    <a:pt x="1351" y="12"/>
                  </a:cubicBezTo>
                  <a:cubicBezTo>
                    <a:pt x="1363" y="31"/>
                    <a:pt x="1380" y="46"/>
                    <a:pt x="1401" y="54"/>
                  </a:cubicBezTo>
                  <a:cubicBezTo>
                    <a:pt x="1407" y="56"/>
                    <a:pt x="1408" y="47"/>
                    <a:pt x="1411" y="44"/>
                  </a:cubicBezTo>
                  <a:cubicBezTo>
                    <a:pt x="1396" y="38"/>
                    <a:pt x="1382" y="26"/>
                    <a:pt x="1373" y="11"/>
                  </a:cubicBezTo>
                  <a:close/>
                  <a:moveTo>
                    <a:pt x="1545" y="14"/>
                  </a:moveTo>
                  <a:cubicBezTo>
                    <a:pt x="1544" y="11"/>
                    <a:pt x="1544" y="11"/>
                    <a:pt x="1544" y="11"/>
                  </a:cubicBezTo>
                  <a:cubicBezTo>
                    <a:pt x="1539" y="11"/>
                    <a:pt x="1532" y="11"/>
                    <a:pt x="1526" y="12"/>
                  </a:cubicBezTo>
                  <a:cubicBezTo>
                    <a:pt x="1519" y="21"/>
                    <a:pt x="1519" y="21"/>
                    <a:pt x="1519" y="21"/>
                  </a:cubicBezTo>
                  <a:cubicBezTo>
                    <a:pt x="1509" y="34"/>
                    <a:pt x="1493" y="40"/>
                    <a:pt x="1482" y="51"/>
                  </a:cubicBezTo>
                  <a:cubicBezTo>
                    <a:pt x="1489" y="62"/>
                    <a:pt x="1489" y="62"/>
                    <a:pt x="1489" y="62"/>
                  </a:cubicBezTo>
                  <a:cubicBezTo>
                    <a:pt x="1490" y="62"/>
                    <a:pt x="1490" y="62"/>
                    <a:pt x="1490" y="62"/>
                  </a:cubicBezTo>
                  <a:cubicBezTo>
                    <a:pt x="1506" y="55"/>
                    <a:pt x="1520" y="42"/>
                    <a:pt x="1532" y="28"/>
                  </a:cubicBezTo>
                  <a:cubicBezTo>
                    <a:pt x="1535" y="23"/>
                    <a:pt x="1542" y="21"/>
                    <a:pt x="1545" y="14"/>
                  </a:cubicBezTo>
                  <a:close/>
                  <a:moveTo>
                    <a:pt x="1598" y="19"/>
                  </a:moveTo>
                  <a:cubicBezTo>
                    <a:pt x="1595" y="12"/>
                    <a:pt x="1595" y="12"/>
                    <a:pt x="1595" y="12"/>
                  </a:cubicBezTo>
                  <a:cubicBezTo>
                    <a:pt x="1581" y="12"/>
                    <a:pt x="1568" y="10"/>
                    <a:pt x="1554" y="12"/>
                  </a:cubicBezTo>
                  <a:cubicBezTo>
                    <a:pt x="1549" y="17"/>
                    <a:pt x="1545" y="25"/>
                    <a:pt x="1538" y="28"/>
                  </a:cubicBezTo>
                  <a:cubicBezTo>
                    <a:pt x="1525" y="46"/>
                    <a:pt x="1509" y="59"/>
                    <a:pt x="1490" y="69"/>
                  </a:cubicBezTo>
                  <a:cubicBezTo>
                    <a:pt x="1491" y="82"/>
                    <a:pt x="1491" y="82"/>
                    <a:pt x="1491" y="82"/>
                  </a:cubicBezTo>
                  <a:cubicBezTo>
                    <a:pt x="1491" y="93"/>
                    <a:pt x="1481" y="101"/>
                    <a:pt x="1483" y="113"/>
                  </a:cubicBezTo>
                  <a:cubicBezTo>
                    <a:pt x="1484" y="117"/>
                    <a:pt x="1486" y="122"/>
                    <a:pt x="1490" y="123"/>
                  </a:cubicBezTo>
                  <a:cubicBezTo>
                    <a:pt x="1497" y="125"/>
                    <a:pt x="1502" y="123"/>
                    <a:pt x="1508" y="122"/>
                  </a:cubicBezTo>
                  <a:cubicBezTo>
                    <a:pt x="1511" y="119"/>
                    <a:pt x="1519" y="118"/>
                    <a:pt x="1517" y="112"/>
                  </a:cubicBezTo>
                  <a:cubicBezTo>
                    <a:pt x="1511" y="110"/>
                    <a:pt x="1507" y="103"/>
                    <a:pt x="1505" y="98"/>
                  </a:cubicBezTo>
                  <a:cubicBezTo>
                    <a:pt x="1506" y="90"/>
                    <a:pt x="1508" y="82"/>
                    <a:pt x="1515" y="77"/>
                  </a:cubicBezTo>
                  <a:cubicBezTo>
                    <a:pt x="1526" y="69"/>
                    <a:pt x="1541" y="74"/>
                    <a:pt x="1551" y="80"/>
                  </a:cubicBezTo>
                  <a:cubicBezTo>
                    <a:pt x="1555" y="75"/>
                    <a:pt x="1559" y="70"/>
                    <a:pt x="1564" y="64"/>
                  </a:cubicBezTo>
                  <a:cubicBezTo>
                    <a:pt x="1565" y="50"/>
                    <a:pt x="1565" y="50"/>
                    <a:pt x="1565" y="50"/>
                  </a:cubicBezTo>
                  <a:cubicBezTo>
                    <a:pt x="1568" y="45"/>
                    <a:pt x="1572" y="38"/>
                    <a:pt x="1579" y="35"/>
                  </a:cubicBezTo>
                  <a:cubicBezTo>
                    <a:pt x="1584" y="33"/>
                    <a:pt x="1589" y="36"/>
                    <a:pt x="1594" y="39"/>
                  </a:cubicBezTo>
                  <a:cubicBezTo>
                    <a:pt x="1597" y="43"/>
                    <a:pt x="1595" y="49"/>
                    <a:pt x="1596" y="54"/>
                  </a:cubicBezTo>
                  <a:cubicBezTo>
                    <a:pt x="1602" y="55"/>
                    <a:pt x="1610" y="55"/>
                    <a:pt x="1615" y="50"/>
                  </a:cubicBezTo>
                  <a:cubicBezTo>
                    <a:pt x="1618" y="47"/>
                    <a:pt x="1620" y="44"/>
                    <a:pt x="1619" y="39"/>
                  </a:cubicBezTo>
                  <a:cubicBezTo>
                    <a:pt x="1610" y="35"/>
                    <a:pt x="1603" y="28"/>
                    <a:pt x="1598" y="19"/>
                  </a:cubicBezTo>
                  <a:close/>
                  <a:moveTo>
                    <a:pt x="1399" y="11"/>
                  </a:moveTo>
                  <a:cubicBezTo>
                    <a:pt x="1385" y="11"/>
                    <a:pt x="1385" y="11"/>
                    <a:pt x="1385" y="11"/>
                  </a:cubicBezTo>
                  <a:cubicBezTo>
                    <a:pt x="1383" y="11"/>
                    <a:pt x="1382" y="13"/>
                    <a:pt x="1382" y="15"/>
                  </a:cubicBezTo>
                  <a:cubicBezTo>
                    <a:pt x="1391" y="25"/>
                    <a:pt x="1402" y="39"/>
                    <a:pt x="1417" y="40"/>
                  </a:cubicBezTo>
                  <a:cubicBezTo>
                    <a:pt x="1427" y="37"/>
                    <a:pt x="1437" y="32"/>
                    <a:pt x="1448" y="34"/>
                  </a:cubicBezTo>
                  <a:cubicBezTo>
                    <a:pt x="1464" y="40"/>
                    <a:pt x="1476" y="25"/>
                    <a:pt x="1488" y="17"/>
                  </a:cubicBezTo>
                  <a:cubicBezTo>
                    <a:pt x="1488" y="15"/>
                    <a:pt x="1491" y="12"/>
                    <a:pt x="1488" y="11"/>
                  </a:cubicBezTo>
                  <a:cubicBezTo>
                    <a:pt x="1471" y="11"/>
                    <a:pt x="1471" y="11"/>
                    <a:pt x="1471" y="11"/>
                  </a:cubicBezTo>
                  <a:cubicBezTo>
                    <a:pt x="1461" y="21"/>
                    <a:pt x="1449" y="26"/>
                    <a:pt x="1435" y="27"/>
                  </a:cubicBezTo>
                  <a:cubicBezTo>
                    <a:pt x="1421" y="27"/>
                    <a:pt x="1408" y="22"/>
                    <a:pt x="1399" y="11"/>
                  </a:cubicBezTo>
                  <a:close/>
                  <a:moveTo>
                    <a:pt x="1517" y="12"/>
                  </a:moveTo>
                  <a:cubicBezTo>
                    <a:pt x="1498" y="11"/>
                    <a:pt x="1498" y="11"/>
                    <a:pt x="1498" y="11"/>
                  </a:cubicBezTo>
                  <a:cubicBezTo>
                    <a:pt x="1496" y="12"/>
                    <a:pt x="1496" y="12"/>
                    <a:pt x="1496" y="12"/>
                  </a:cubicBezTo>
                  <a:cubicBezTo>
                    <a:pt x="1492" y="23"/>
                    <a:pt x="1480" y="30"/>
                    <a:pt x="1470" y="36"/>
                  </a:cubicBezTo>
                  <a:cubicBezTo>
                    <a:pt x="1468" y="41"/>
                    <a:pt x="1475" y="42"/>
                    <a:pt x="1477" y="45"/>
                  </a:cubicBezTo>
                  <a:cubicBezTo>
                    <a:pt x="1489" y="38"/>
                    <a:pt x="1502" y="32"/>
                    <a:pt x="1511" y="21"/>
                  </a:cubicBezTo>
                  <a:cubicBezTo>
                    <a:pt x="1513" y="18"/>
                    <a:pt x="1518" y="16"/>
                    <a:pt x="1517" y="12"/>
                  </a:cubicBezTo>
                  <a:close/>
                  <a:moveTo>
                    <a:pt x="1777" y="12"/>
                  </a:moveTo>
                  <a:cubicBezTo>
                    <a:pt x="1767" y="12"/>
                    <a:pt x="1758" y="12"/>
                    <a:pt x="1749" y="12"/>
                  </a:cubicBezTo>
                  <a:cubicBezTo>
                    <a:pt x="1746" y="14"/>
                    <a:pt x="1747" y="18"/>
                    <a:pt x="1747" y="21"/>
                  </a:cubicBezTo>
                  <a:cubicBezTo>
                    <a:pt x="1753" y="34"/>
                    <a:pt x="1767" y="46"/>
                    <a:pt x="1766" y="62"/>
                  </a:cubicBezTo>
                  <a:cubicBezTo>
                    <a:pt x="1778" y="82"/>
                    <a:pt x="1796" y="96"/>
                    <a:pt x="1814" y="109"/>
                  </a:cubicBezTo>
                  <a:cubicBezTo>
                    <a:pt x="1820" y="110"/>
                    <a:pt x="1824" y="118"/>
                    <a:pt x="1831" y="116"/>
                  </a:cubicBezTo>
                  <a:cubicBezTo>
                    <a:pt x="1832" y="109"/>
                    <a:pt x="1840" y="103"/>
                    <a:pt x="1845" y="99"/>
                  </a:cubicBezTo>
                  <a:cubicBezTo>
                    <a:pt x="1834" y="91"/>
                    <a:pt x="1823" y="81"/>
                    <a:pt x="1814" y="71"/>
                  </a:cubicBezTo>
                  <a:cubicBezTo>
                    <a:pt x="1800" y="59"/>
                    <a:pt x="1791" y="44"/>
                    <a:pt x="1782" y="27"/>
                  </a:cubicBezTo>
                  <a:cubicBezTo>
                    <a:pt x="1780" y="22"/>
                    <a:pt x="1780" y="16"/>
                    <a:pt x="1777" y="12"/>
                  </a:cubicBezTo>
                  <a:close/>
                  <a:moveTo>
                    <a:pt x="1804" y="28"/>
                  </a:moveTo>
                  <a:cubicBezTo>
                    <a:pt x="1800" y="22"/>
                    <a:pt x="1800" y="10"/>
                    <a:pt x="1790" y="12"/>
                  </a:cubicBezTo>
                  <a:cubicBezTo>
                    <a:pt x="1788" y="13"/>
                    <a:pt x="1784" y="11"/>
                    <a:pt x="1784" y="13"/>
                  </a:cubicBezTo>
                  <a:cubicBezTo>
                    <a:pt x="1789" y="29"/>
                    <a:pt x="1797" y="42"/>
                    <a:pt x="1805" y="56"/>
                  </a:cubicBezTo>
                  <a:cubicBezTo>
                    <a:pt x="1818" y="69"/>
                    <a:pt x="1833" y="86"/>
                    <a:pt x="1849" y="94"/>
                  </a:cubicBezTo>
                  <a:cubicBezTo>
                    <a:pt x="1855" y="100"/>
                    <a:pt x="1865" y="96"/>
                    <a:pt x="1873" y="99"/>
                  </a:cubicBezTo>
                  <a:cubicBezTo>
                    <a:pt x="1881" y="99"/>
                    <a:pt x="1887" y="104"/>
                    <a:pt x="1895" y="102"/>
                  </a:cubicBezTo>
                  <a:cubicBezTo>
                    <a:pt x="1901" y="100"/>
                    <a:pt x="1909" y="100"/>
                    <a:pt x="1910" y="94"/>
                  </a:cubicBezTo>
                  <a:cubicBezTo>
                    <a:pt x="1903" y="95"/>
                    <a:pt x="1896" y="91"/>
                    <a:pt x="1890" y="89"/>
                  </a:cubicBezTo>
                  <a:cubicBezTo>
                    <a:pt x="1883" y="94"/>
                    <a:pt x="1874" y="95"/>
                    <a:pt x="1866" y="95"/>
                  </a:cubicBezTo>
                  <a:cubicBezTo>
                    <a:pt x="1857" y="92"/>
                    <a:pt x="1851" y="84"/>
                    <a:pt x="1850" y="76"/>
                  </a:cubicBezTo>
                  <a:cubicBezTo>
                    <a:pt x="1847" y="74"/>
                    <a:pt x="1844" y="71"/>
                    <a:pt x="1841" y="68"/>
                  </a:cubicBezTo>
                  <a:cubicBezTo>
                    <a:pt x="1827" y="56"/>
                    <a:pt x="1815" y="42"/>
                    <a:pt x="1804" y="28"/>
                  </a:cubicBezTo>
                  <a:close/>
                  <a:moveTo>
                    <a:pt x="1813" y="21"/>
                  </a:moveTo>
                  <a:cubicBezTo>
                    <a:pt x="1809" y="19"/>
                    <a:pt x="1812" y="10"/>
                    <a:pt x="1804" y="12"/>
                  </a:cubicBezTo>
                  <a:cubicBezTo>
                    <a:pt x="1803" y="12"/>
                    <a:pt x="1803" y="13"/>
                    <a:pt x="1803" y="14"/>
                  </a:cubicBezTo>
                  <a:cubicBezTo>
                    <a:pt x="1814" y="32"/>
                    <a:pt x="1814" y="32"/>
                    <a:pt x="1814" y="32"/>
                  </a:cubicBezTo>
                  <a:cubicBezTo>
                    <a:pt x="1817" y="40"/>
                    <a:pt x="1826" y="44"/>
                    <a:pt x="1830" y="51"/>
                  </a:cubicBezTo>
                  <a:cubicBezTo>
                    <a:pt x="1836" y="56"/>
                    <a:pt x="1842" y="64"/>
                    <a:pt x="1850" y="67"/>
                  </a:cubicBezTo>
                  <a:cubicBezTo>
                    <a:pt x="1851" y="63"/>
                    <a:pt x="1852" y="60"/>
                    <a:pt x="1853" y="56"/>
                  </a:cubicBezTo>
                  <a:cubicBezTo>
                    <a:pt x="1837" y="47"/>
                    <a:pt x="1827" y="34"/>
                    <a:pt x="1813" y="21"/>
                  </a:cubicBezTo>
                  <a:close/>
                  <a:moveTo>
                    <a:pt x="1829" y="12"/>
                  </a:moveTo>
                  <a:cubicBezTo>
                    <a:pt x="1824" y="13"/>
                    <a:pt x="1819" y="10"/>
                    <a:pt x="1815" y="13"/>
                  </a:cubicBezTo>
                  <a:cubicBezTo>
                    <a:pt x="1818" y="22"/>
                    <a:pt x="1828" y="27"/>
                    <a:pt x="1833" y="34"/>
                  </a:cubicBezTo>
                  <a:cubicBezTo>
                    <a:pt x="1840" y="40"/>
                    <a:pt x="1847" y="47"/>
                    <a:pt x="1856" y="51"/>
                  </a:cubicBezTo>
                  <a:cubicBezTo>
                    <a:pt x="1857" y="49"/>
                    <a:pt x="1860" y="48"/>
                    <a:pt x="1859" y="46"/>
                  </a:cubicBezTo>
                  <a:cubicBezTo>
                    <a:pt x="1846" y="38"/>
                    <a:pt x="1838" y="24"/>
                    <a:pt x="1829" y="12"/>
                  </a:cubicBezTo>
                  <a:close/>
                  <a:moveTo>
                    <a:pt x="1856" y="22"/>
                  </a:moveTo>
                  <a:cubicBezTo>
                    <a:pt x="1852" y="18"/>
                    <a:pt x="1852" y="9"/>
                    <a:pt x="1843" y="12"/>
                  </a:cubicBezTo>
                  <a:cubicBezTo>
                    <a:pt x="1841" y="13"/>
                    <a:pt x="1836" y="11"/>
                    <a:pt x="1837" y="15"/>
                  </a:cubicBezTo>
                  <a:cubicBezTo>
                    <a:pt x="1845" y="24"/>
                    <a:pt x="1851" y="37"/>
                    <a:pt x="1864" y="42"/>
                  </a:cubicBezTo>
                  <a:cubicBezTo>
                    <a:pt x="1867" y="40"/>
                    <a:pt x="1870" y="40"/>
                    <a:pt x="1871" y="36"/>
                  </a:cubicBezTo>
                  <a:cubicBezTo>
                    <a:pt x="1866" y="32"/>
                    <a:pt x="1861" y="28"/>
                    <a:pt x="1856" y="22"/>
                  </a:cubicBezTo>
                  <a:close/>
                  <a:moveTo>
                    <a:pt x="1882" y="13"/>
                  </a:moveTo>
                  <a:cubicBezTo>
                    <a:pt x="1860" y="12"/>
                    <a:pt x="1860" y="12"/>
                    <a:pt x="1860" y="12"/>
                  </a:cubicBezTo>
                  <a:cubicBezTo>
                    <a:pt x="1858" y="14"/>
                    <a:pt x="1858" y="14"/>
                    <a:pt x="1858" y="14"/>
                  </a:cubicBezTo>
                  <a:cubicBezTo>
                    <a:pt x="1860" y="21"/>
                    <a:pt x="1868" y="28"/>
                    <a:pt x="1875" y="32"/>
                  </a:cubicBezTo>
                  <a:cubicBezTo>
                    <a:pt x="1877" y="35"/>
                    <a:pt x="1881" y="30"/>
                    <a:pt x="1883" y="34"/>
                  </a:cubicBezTo>
                  <a:cubicBezTo>
                    <a:pt x="1899" y="30"/>
                    <a:pt x="1913" y="36"/>
                    <a:pt x="1926" y="42"/>
                  </a:cubicBezTo>
                  <a:cubicBezTo>
                    <a:pt x="1938" y="41"/>
                    <a:pt x="1948" y="33"/>
                    <a:pt x="1957" y="25"/>
                  </a:cubicBezTo>
                  <a:cubicBezTo>
                    <a:pt x="1960" y="20"/>
                    <a:pt x="1969" y="20"/>
                    <a:pt x="1968" y="13"/>
                  </a:cubicBezTo>
                  <a:cubicBezTo>
                    <a:pt x="1949" y="13"/>
                    <a:pt x="1949" y="13"/>
                    <a:pt x="1949" y="13"/>
                  </a:cubicBezTo>
                  <a:cubicBezTo>
                    <a:pt x="1939" y="25"/>
                    <a:pt x="1923" y="30"/>
                    <a:pt x="1908" y="28"/>
                  </a:cubicBezTo>
                  <a:cubicBezTo>
                    <a:pt x="1897" y="26"/>
                    <a:pt x="1890" y="19"/>
                    <a:pt x="1882" y="13"/>
                  </a:cubicBezTo>
                  <a:close/>
                  <a:moveTo>
                    <a:pt x="1940" y="14"/>
                  </a:moveTo>
                  <a:cubicBezTo>
                    <a:pt x="1930" y="11"/>
                    <a:pt x="1921" y="13"/>
                    <a:pt x="1911" y="12"/>
                  </a:cubicBezTo>
                  <a:cubicBezTo>
                    <a:pt x="1904" y="14"/>
                    <a:pt x="1897" y="11"/>
                    <a:pt x="1892" y="13"/>
                  </a:cubicBezTo>
                  <a:cubicBezTo>
                    <a:pt x="1895" y="18"/>
                    <a:pt x="1902" y="21"/>
                    <a:pt x="1908" y="23"/>
                  </a:cubicBezTo>
                  <a:cubicBezTo>
                    <a:pt x="1920" y="25"/>
                    <a:pt x="1933" y="23"/>
                    <a:pt x="1940" y="14"/>
                  </a:cubicBezTo>
                  <a:close/>
                  <a:moveTo>
                    <a:pt x="1162" y="25"/>
                  </a:moveTo>
                  <a:cubicBezTo>
                    <a:pt x="1149" y="25"/>
                    <a:pt x="1140" y="18"/>
                    <a:pt x="1128" y="14"/>
                  </a:cubicBezTo>
                  <a:cubicBezTo>
                    <a:pt x="1127" y="17"/>
                    <a:pt x="1124" y="19"/>
                    <a:pt x="1125" y="22"/>
                  </a:cubicBezTo>
                  <a:cubicBezTo>
                    <a:pt x="1130" y="27"/>
                    <a:pt x="1136" y="28"/>
                    <a:pt x="1142" y="31"/>
                  </a:cubicBezTo>
                  <a:cubicBezTo>
                    <a:pt x="1147" y="38"/>
                    <a:pt x="1157" y="39"/>
                    <a:pt x="1165" y="38"/>
                  </a:cubicBezTo>
                  <a:cubicBezTo>
                    <a:pt x="1166" y="34"/>
                    <a:pt x="1167" y="28"/>
                    <a:pt x="1162" y="25"/>
                  </a:cubicBezTo>
                  <a:close/>
                  <a:moveTo>
                    <a:pt x="690" y="26"/>
                  </a:moveTo>
                  <a:cubicBezTo>
                    <a:pt x="686" y="21"/>
                    <a:pt x="678" y="24"/>
                    <a:pt x="672" y="22"/>
                  </a:cubicBezTo>
                  <a:cubicBezTo>
                    <a:pt x="670" y="23"/>
                    <a:pt x="668" y="26"/>
                    <a:pt x="669" y="28"/>
                  </a:cubicBezTo>
                  <a:cubicBezTo>
                    <a:pt x="674" y="33"/>
                    <a:pt x="681" y="33"/>
                    <a:pt x="687" y="34"/>
                  </a:cubicBezTo>
                  <a:cubicBezTo>
                    <a:pt x="690" y="33"/>
                    <a:pt x="690" y="29"/>
                    <a:pt x="690" y="26"/>
                  </a:cubicBezTo>
                  <a:close/>
                  <a:moveTo>
                    <a:pt x="184" y="34"/>
                  </a:moveTo>
                  <a:cubicBezTo>
                    <a:pt x="181" y="30"/>
                    <a:pt x="177" y="28"/>
                    <a:pt x="173" y="27"/>
                  </a:cubicBezTo>
                  <a:cubicBezTo>
                    <a:pt x="170" y="28"/>
                    <a:pt x="170" y="31"/>
                    <a:pt x="169" y="33"/>
                  </a:cubicBezTo>
                  <a:cubicBezTo>
                    <a:pt x="168" y="34"/>
                    <a:pt x="166" y="38"/>
                    <a:pt x="169" y="38"/>
                  </a:cubicBezTo>
                  <a:cubicBezTo>
                    <a:pt x="174" y="37"/>
                    <a:pt x="178" y="35"/>
                    <a:pt x="184" y="34"/>
                  </a:cubicBezTo>
                  <a:close/>
                  <a:moveTo>
                    <a:pt x="1122" y="29"/>
                  </a:moveTo>
                  <a:cubicBezTo>
                    <a:pt x="1120" y="29"/>
                    <a:pt x="1119" y="32"/>
                    <a:pt x="1118" y="34"/>
                  </a:cubicBezTo>
                  <a:cubicBezTo>
                    <a:pt x="1118" y="34"/>
                    <a:pt x="1120" y="34"/>
                    <a:pt x="1120" y="34"/>
                  </a:cubicBezTo>
                  <a:cubicBezTo>
                    <a:pt x="1121" y="32"/>
                    <a:pt x="1123" y="31"/>
                    <a:pt x="1122" y="29"/>
                  </a:cubicBezTo>
                  <a:close/>
                  <a:moveTo>
                    <a:pt x="1005" y="44"/>
                  </a:moveTo>
                  <a:cubicBezTo>
                    <a:pt x="1002" y="39"/>
                    <a:pt x="998" y="33"/>
                    <a:pt x="992" y="31"/>
                  </a:cubicBezTo>
                  <a:cubicBezTo>
                    <a:pt x="984" y="31"/>
                    <a:pt x="976" y="28"/>
                    <a:pt x="967" y="30"/>
                  </a:cubicBezTo>
                  <a:cubicBezTo>
                    <a:pt x="956" y="34"/>
                    <a:pt x="943" y="39"/>
                    <a:pt x="940" y="53"/>
                  </a:cubicBezTo>
                  <a:cubicBezTo>
                    <a:pt x="940" y="58"/>
                    <a:pt x="939" y="65"/>
                    <a:pt x="944" y="69"/>
                  </a:cubicBezTo>
                  <a:cubicBezTo>
                    <a:pt x="946" y="72"/>
                    <a:pt x="950" y="74"/>
                    <a:pt x="954" y="73"/>
                  </a:cubicBezTo>
                  <a:cubicBezTo>
                    <a:pt x="965" y="69"/>
                    <a:pt x="958" y="58"/>
                    <a:pt x="965" y="52"/>
                  </a:cubicBezTo>
                  <a:cubicBezTo>
                    <a:pt x="970" y="51"/>
                    <a:pt x="974" y="49"/>
                    <a:pt x="978" y="51"/>
                  </a:cubicBezTo>
                  <a:cubicBezTo>
                    <a:pt x="985" y="53"/>
                    <a:pt x="988" y="59"/>
                    <a:pt x="990" y="64"/>
                  </a:cubicBezTo>
                  <a:cubicBezTo>
                    <a:pt x="993" y="75"/>
                    <a:pt x="988" y="84"/>
                    <a:pt x="981" y="91"/>
                  </a:cubicBezTo>
                  <a:cubicBezTo>
                    <a:pt x="972" y="100"/>
                    <a:pt x="960" y="110"/>
                    <a:pt x="946" y="106"/>
                  </a:cubicBezTo>
                  <a:cubicBezTo>
                    <a:pt x="933" y="102"/>
                    <a:pt x="915" y="96"/>
                    <a:pt x="905" y="109"/>
                  </a:cubicBezTo>
                  <a:cubicBezTo>
                    <a:pt x="899" y="114"/>
                    <a:pt x="898" y="121"/>
                    <a:pt x="899" y="128"/>
                  </a:cubicBezTo>
                  <a:cubicBezTo>
                    <a:pt x="901" y="132"/>
                    <a:pt x="903" y="138"/>
                    <a:pt x="909" y="139"/>
                  </a:cubicBezTo>
                  <a:cubicBezTo>
                    <a:pt x="913" y="141"/>
                    <a:pt x="917" y="140"/>
                    <a:pt x="919" y="136"/>
                  </a:cubicBezTo>
                  <a:cubicBezTo>
                    <a:pt x="921" y="133"/>
                    <a:pt x="922" y="129"/>
                    <a:pt x="921" y="126"/>
                  </a:cubicBezTo>
                  <a:cubicBezTo>
                    <a:pt x="916" y="122"/>
                    <a:pt x="921" y="116"/>
                    <a:pt x="922" y="112"/>
                  </a:cubicBezTo>
                  <a:cubicBezTo>
                    <a:pt x="927" y="109"/>
                    <a:pt x="935" y="110"/>
                    <a:pt x="941" y="110"/>
                  </a:cubicBezTo>
                  <a:cubicBezTo>
                    <a:pt x="949" y="115"/>
                    <a:pt x="955" y="125"/>
                    <a:pt x="953" y="135"/>
                  </a:cubicBezTo>
                  <a:cubicBezTo>
                    <a:pt x="952" y="144"/>
                    <a:pt x="944" y="151"/>
                    <a:pt x="939" y="158"/>
                  </a:cubicBezTo>
                  <a:cubicBezTo>
                    <a:pt x="939" y="158"/>
                    <a:pt x="939" y="158"/>
                    <a:pt x="939" y="158"/>
                  </a:cubicBezTo>
                  <a:cubicBezTo>
                    <a:pt x="977" y="159"/>
                    <a:pt x="1015" y="159"/>
                    <a:pt x="1053" y="159"/>
                  </a:cubicBezTo>
                  <a:cubicBezTo>
                    <a:pt x="1056" y="160"/>
                    <a:pt x="1056" y="156"/>
                    <a:pt x="1057" y="154"/>
                  </a:cubicBezTo>
                  <a:cubicBezTo>
                    <a:pt x="1073" y="150"/>
                    <a:pt x="1078" y="133"/>
                    <a:pt x="1083" y="120"/>
                  </a:cubicBezTo>
                  <a:cubicBezTo>
                    <a:pt x="1086" y="106"/>
                    <a:pt x="1083" y="90"/>
                    <a:pt x="1071" y="81"/>
                  </a:cubicBezTo>
                  <a:cubicBezTo>
                    <a:pt x="1063" y="78"/>
                    <a:pt x="1052" y="75"/>
                    <a:pt x="1044" y="80"/>
                  </a:cubicBezTo>
                  <a:cubicBezTo>
                    <a:pt x="1035" y="85"/>
                    <a:pt x="1033" y="95"/>
                    <a:pt x="1033" y="104"/>
                  </a:cubicBezTo>
                  <a:cubicBezTo>
                    <a:pt x="1039" y="116"/>
                    <a:pt x="1052" y="100"/>
                    <a:pt x="1057" y="111"/>
                  </a:cubicBezTo>
                  <a:cubicBezTo>
                    <a:pt x="1053" y="122"/>
                    <a:pt x="1041" y="129"/>
                    <a:pt x="1030" y="129"/>
                  </a:cubicBezTo>
                  <a:cubicBezTo>
                    <a:pt x="1022" y="133"/>
                    <a:pt x="1015" y="129"/>
                    <a:pt x="1008" y="126"/>
                  </a:cubicBezTo>
                  <a:cubicBezTo>
                    <a:pt x="1000" y="119"/>
                    <a:pt x="996" y="110"/>
                    <a:pt x="998" y="100"/>
                  </a:cubicBezTo>
                  <a:cubicBezTo>
                    <a:pt x="1004" y="87"/>
                    <a:pt x="1010" y="72"/>
                    <a:pt x="1008" y="56"/>
                  </a:cubicBezTo>
                  <a:cubicBezTo>
                    <a:pt x="1006" y="53"/>
                    <a:pt x="1009" y="47"/>
                    <a:pt x="1005" y="44"/>
                  </a:cubicBezTo>
                  <a:close/>
                  <a:moveTo>
                    <a:pt x="538" y="50"/>
                  </a:moveTo>
                  <a:cubicBezTo>
                    <a:pt x="526" y="36"/>
                    <a:pt x="526" y="36"/>
                    <a:pt x="526" y="36"/>
                  </a:cubicBezTo>
                  <a:cubicBezTo>
                    <a:pt x="514" y="30"/>
                    <a:pt x="499" y="31"/>
                    <a:pt x="488" y="38"/>
                  </a:cubicBezTo>
                  <a:cubicBezTo>
                    <a:pt x="481" y="43"/>
                    <a:pt x="472" y="50"/>
                    <a:pt x="474" y="60"/>
                  </a:cubicBezTo>
                  <a:cubicBezTo>
                    <a:pt x="475" y="65"/>
                    <a:pt x="478" y="70"/>
                    <a:pt x="483" y="73"/>
                  </a:cubicBezTo>
                  <a:cubicBezTo>
                    <a:pt x="486" y="73"/>
                    <a:pt x="489" y="75"/>
                    <a:pt x="492" y="73"/>
                  </a:cubicBezTo>
                  <a:cubicBezTo>
                    <a:pt x="496" y="68"/>
                    <a:pt x="501" y="63"/>
                    <a:pt x="499" y="56"/>
                  </a:cubicBezTo>
                  <a:cubicBezTo>
                    <a:pt x="500" y="53"/>
                    <a:pt x="504" y="52"/>
                    <a:pt x="507" y="52"/>
                  </a:cubicBezTo>
                  <a:cubicBezTo>
                    <a:pt x="512" y="54"/>
                    <a:pt x="519" y="55"/>
                    <a:pt x="522" y="61"/>
                  </a:cubicBezTo>
                  <a:cubicBezTo>
                    <a:pt x="525" y="70"/>
                    <a:pt x="521" y="78"/>
                    <a:pt x="516" y="85"/>
                  </a:cubicBezTo>
                  <a:cubicBezTo>
                    <a:pt x="509" y="97"/>
                    <a:pt x="497" y="107"/>
                    <a:pt x="482" y="107"/>
                  </a:cubicBezTo>
                  <a:cubicBezTo>
                    <a:pt x="463" y="103"/>
                    <a:pt x="463" y="103"/>
                    <a:pt x="463" y="103"/>
                  </a:cubicBezTo>
                  <a:cubicBezTo>
                    <a:pt x="454" y="105"/>
                    <a:pt x="445" y="106"/>
                    <a:pt x="439" y="113"/>
                  </a:cubicBezTo>
                  <a:cubicBezTo>
                    <a:pt x="433" y="118"/>
                    <a:pt x="434" y="128"/>
                    <a:pt x="437" y="135"/>
                  </a:cubicBezTo>
                  <a:cubicBezTo>
                    <a:pt x="440" y="139"/>
                    <a:pt x="444" y="139"/>
                    <a:pt x="449" y="139"/>
                  </a:cubicBezTo>
                  <a:cubicBezTo>
                    <a:pt x="462" y="139"/>
                    <a:pt x="455" y="123"/>
                    <a:pt x="463" y="117"/>
                  </a:cubicBezTo>
                  <a:cubicBezTo>
                    <a:pt x="467" y="115"/>
                    <a:pt x="472" y="115"/>
                    <a:pt x="477" y="116"/>
                  </a:cubicBezTo>
                  <a:cubicBezTo>
                    <a:pt x="481" y="118"/>
                    <a:pt x="486" y="122"/>
                    <a:pt x="487" y="127"/>
                  </a:cubicBezTo>
                  <a:cubicBezTo>
                    <a:pt x="491" y="135"/>
                    <a:pt x="489" y="145"/>
                    <a:pt x="484" y="152"/>
                  </a:cubicBezTo>
                  <a:cubicBezTo>
                    <a:pt x="482" y="156"/>
                    <a:pt x="478" y="155"/>
                    <a:pt x="477" y="159"/>
                  </a:cubicBezTo>
                  <a:cubicBezTo>
                    <a:pt x="490" y="160"/>
                    <a:pt x="506" y="159"/>
                    <a:pt x="520" y="160"/>
                  </a:cubicBezTo>
                  <a:cubicBezTo>
                    <a:pt x="612" y="159"/>
                    <a:pt x="612" y="159"/>
                    <a:pt x="612" y="159"/>
                  </a:cubicBezTo>
                  <a:cubicBezTo>
                    <a:pt x="621" y="154"/>
                    <a:pt x="621" y="154"/>
                    <a:pt x="621" y="154"/>
                  </a:cubicBezTo>
                  <a:cubicBezTo>
                    <a:pt x="633" y="140"/>
                    <a:pt x="632" y="121"/>
                    <a:pt x="636" y="104"/>
                  </a:cubicBezTo>
                  <a:cubicBezTo>
                    <a:pt x="634" y="102"/>
                    <a:pt x="633" y="100"/>
                    <a:pt x="633" y="99"/>
                  </a:cubicBezTo>
                  <a:cubicBezTo>
                    <a:pt x="626" y="92"/>
                    <a:pt x="623" y="81"/>
                    <a:pt x="613" y="78"/>
                  </a:cubicBezTo>
                  <a:cubicBezTo>
                    <a:pt x="605" y="76"/>
                    <a:pt x="597" y="78"/>
                    <a:pt x="590" y="81"/>
                  </a:cubicBezTo>
                  <a:cubicBezTo>
                    <a:pt x="585" y="84"/>
                    <a:pt x="579" y="89"/>
                    <a:pt x="578" y="96"/>
                  </a:cubicBezTo>
                  <a:cubicBezTo>
                    <a:pt x="578" y="101"/>
                    <a:pt x="581" y="106"/>
                    <a:pt x="584" y="110"/>
                  </a:cubicBezTo>
                  <a:cubicBezTo>
                    <a:pt x="590" y="115"/>
                    <a:pt x="600" y="105"/>
                    <a:pt x="604" y="116"/>
                  </a:cubicBezTo>
                  <a:cubicBezTo>
                    <a:pt x="603" y="119"/>
                    <a:pt x="600" y="122"/>
                    <a:pt x="598" y="123"/>
                  </a:cubicBezTo>
                  <a:cubicBezTo>
                    <a:pt x="596" y="127"/>
                    <a:pt x="590" y="126"/>
                    <a:pt x="588" y="130"/>
                  </a:cubicBezTo>
                  <a:cubicBezTo>
                    <a:pt x="576" y="133"/>
                    <a:pt x="565" y="139"/>
                    <a:pt x="552" y="134"/>
                  </a:cubicBezTo>
                  <a:cubicBezTo>
                    <a:pt x="540" y="126"/>
                    <a:pt x="534" y="111"/>
                    <a:pt x="535" y="97"/>
                  </a:cubicBezTo>
                  <a:cubicBezTo>
                    <a:pt x="539" y="82"/>
                    <a:pt x="542" y="65"/>
                    <a:pt x="538" y="50"/>
                  </a:cubicBezTo>
                  <a:close/>
                  <a:moveTo>
                    <a:pt x="1259" y="36"/>
                  </a:moveTo>
                  <a:cubicBezTo>
                    <a:pt x="1258" y="34"/>
                    <a:pt x="1258" y="34"/>
                    <a:pt x="1258" y="34"/>
                  </a:cubicBezTo>
                  <a:cubicBezTo>
                    <a:pt x="1246" y="31"/>
                    <a:pt x="1232" y="32"/>
                    <a:pt x="1223" y="39"/>
                  </a:cubicBezTo>
                  <a:cubicBezTo>
                    <a:pt x="1220" y="43"/>
                    <a:pt x="1216" y="47"/>
                    <a:pt x="1217" y="51"/>
                  </a:cubicBezTo>
                  <a:cubicBezTo>
                    <a:pt x="1222" y="51"/>
                    <a:pt x="1227" y="50"/>
                    <a:pt x="1232" y="49"/>
                  </a:cubicBezTo>
                  <a:cubicBezTo>
                    <a:pt x="1243" y="48"/>
                    <a:pt x="1251" y="41"/>
                    <a:pt x="1259" y="36"/>
                  </a:cubicBezTo>
                  <a:close/>
                  <a:moveTo>
                    <a:pt x="773" y="34"/>
                  </a:moveTo>
                  <a:cubicBezTo>
                    <a:pt x="770" y="34"/>
                    <a:pt x="770" y="34"/>
                    <a:pt x="770" y="34"/>
                  </a:cubicBezTo>
                  <a:cubicBezTo>
                    <a:pt x="766" y="36"/>
                    <a:pt x="761" y="35"/>
                    <a:pt x="757" y="38"/>
                  </a:cubicBezTo>
                  <a:cubicBezTo>
                    <a:pt x="754" y="41"/>
                    <a:pt x="749" y="44"/>
                    <a:pt x="750" y="49"/>
                  </a:cubicBezTo>
                  <a:cubicBezTo>
                    <a:pt x="756" y="48"/>
                    <a:pt x="760" y="44"/>
                    <a:pt x="765" y="42"/>
                  </a:cubicBezTo>
                  <a:cubicBezTo>
                    <a:pt x="768" y="40"/>
                    <a:pt x="772" y="37"/>
                    <a:pt x="773" y="34"/>
                  </a:cubicBezTo>
                  <a:close/>
                  <a:moveTo>
                    <a:pt x="316" y="36"/>
                  </a:moveTo>
                  <a:cubicBezTo>
                    <a:pt x="314" y="34"/>
                    <a:pt x="311" y="35"/>
                    <a:pt x="309" y="34"/>
                  </a:cubicBezTo>
                  <a:cubicBezTo>
                    <a:pt x="301" y="37"/>
                    <a:pt x="290" y="34"/>
                    <a:pt x="283" y="40"/>
                  </a:cubicBezTo>
                  <a:cubicBezTo>
                    <a:pt x="280" y="42"/>
                    <a:pt x="275" y="47"/>
                    <a:pt x="274" y="51"/>
                  </a:cubicBezTo>
                  <a:cubicBezTo>
                    <a:pt x="283" y="49"/>
                    <a:pt x="294" y="47"/>
                    <a:pt x="302" y="43"/>
                  </a:cubicBezTo>
                  <a:cubicBezTo>
                    <a:pt x="307" y="41"/>
                    <a:pt x="312" y="40"/>
                    <a:pt x="316" y="36"/>
                  </a:cubicBezTo>
                  <a:close/>
                  <a:moveTo>
                    <a:pt x="794" y="45"/>
                  </a:moveTo>
                  <a:cubicBezTo>
                    <a:pt x="794" y="40"/>
                    <a:pt x="789" y="35"/>
                    <a:pt x="783" y="35"/>
                  </a:cubicBezTo>
                  <a:cubicBezTo>
                    <a:pt x="773" y="43"/>
                    <a:pt x="762" y="51"/>
                    <a:pt x="751" y="57"/>
                  </a:cubicBezTo>
                  <a:cubicBezTo>
                    <a:pt x="751" y="59"/>
                    <a:pt x="751" y="59"/>
                    <a:pt x="751" y="59"/>
                  </a:cubicBezTo>
                  <a:cubicBezTo>
                    <a:pt x="751" y="62"/>
                    <a:pt x="751" y="67"/>
                    <a:pt x="755" y="68"/>
                  </a:cubicBezTo>
                  <a:cubicBezTo>
                    <a:pt x="765" y="65"/>
                    <a:pt x="771" y="57"/>
                    <a:pt x="778" y="49"/>
                  </a:cubicBezTo>
                  <a:cubicBezTo>
                    <a:pt x="783" y="48"/>
                    <a:pt x="788" y="46"/>
                    <a:pt x="793" y="48"/>
                  </a:cubicBezTo>
                  <a:cubicBezTo>
                    <a:pt x="794" y="48"/>
                    <a:pt x="794" y="46"/>
                    <a:pt x="794" y="45"/>
                  </a:cubicBezTo>
                  <a:close/>
                  <a:moveTo>
                    <a:pt x="685" y="40"/>
                  </a:moveTo>
                  <a:cubicBezTo>
                    <a:pt x="682" y="38"/>
                    <a:pt x="679" y="38"/>
                    <a:pt x="676" y="38"/>
                  </a:cubicBezTo>
                  <a:cubicBezTo>
                    <a:pt x="673" y="40"/>
                    <a:pt x="672" y="43"/>
                    <a:pt x="673" y="47"/>
                  </a:cubicBezTo>
                  <a:cubicBezTo>
                    <a:pt x="676" y="47"/>
                    <a:pt x="676" y="47"/>
                    <a:pt x="676" y="47"/>
                  </a:cubicBezTo>
                  <a:cubicBezTo>
                    <a:pt x="680" y="46"/>
                    <a:pt x="683" y="42"/>
                    <a:pt x="685" y="40"/>
                  </a:cubicBezTo>
                  <a:close/>
                  <a:moveTo>
                    <a:pt x="211" y="44"/>
                  </a:moveTo>
                  <a:cubicBezTo>
                    <a:pt x="200" y="40"/>
                    <a:pt x="200" y="40"/>
                    <a:pt x="200" y="40"/>
                  </a:cubicBezTo>
                  <a:cubicBezTo>
                    <a:pt x="199" y="40"/>
                    <a:pt x="198" y="40"/>
                    <a:pt x="198" y="41"/>
                  </a:cubicBezTo>
                  <a:cubicBezTo>
                    <a:pt x="201" y="45"/>
                    <a:pt x="200" y="50"/>
                    <a:pt x="201" y="54"/>
                  </a:cubicBezTo>
                  <a:cubicBezTo>
                    <a:pt x="204" y="54"/>
                    <a:pt x="206" y="52"/>
                    <a:pt x="208" y="50"/>
                  </a:cubicBezTo>
                  <a:cubicBezTo>
                    <a:pt x="209" y="48"/>
                    <a:pt x="213" y="47"/>
                    <a:pt x="211" y="44"/>
                  </a:cubicBezTo>
                  <a:close/>
                  <a:moveTo>
                    <a:pt x="324" y="42"/>
                  </a:moveTo>
                  <a:cubicBezTo>
                    <a:pt x="323" y="41"/>
                    <a:pt x="322" y="40"/>
                    <a:pt x="321" y="40"/>
                  </a:cubicBezTo>
                  <a:cubicBezTo>
                    <a:pt x="312" y="46"/>
                    <a:pt x="302" y="49"/>
                    <a:pt x="293" y="52"/>
                  </a:cubicBezTo>
                  <a:cubicBezTo>
                    <a:pt x="287" y="54"/>
                    <a:pt x="281" y="56"/>
                    <a:pt x="275" y="58"/>
                  </a:cubicBezTo>
                  <a:cubicBezTo>
                    <a:pt x="280" y="61"/>
                    <a:pt x="281" y="69"/>
                    <a:pt x="288" y="67"/>
                  </a:cubicBezTo>
                  <a:cubicBezTo>
                    <a:pt x="298" y="64"/>
                    <a:pt x="309" y="61"/>
                    <a:pt x="314" y="50"/>
                  </a:cubicBezTo>
                  <a:cubicBezTo>
                    <a:pt x="317" y="47"/>
                    <a:pt x="323" y="47"/>
                    <a:pt x="324" y="42"/>
                  </a:cubicBezTo>
                  <a:close/>
                  <a:moveTo>
                    <a:pt x="1712" y="44"/>
                  </a:moveTo>
                  <a:cubicBezTo>
                    <a:pt x="1712" y="41"/>
                    <a:pt x="1712" y="41"/>
                    <a:pt x="1712" y="41"/>
                  </a:cubicBezTo>
                  <a:cubicBezTo>
                    <a:pt x="1708" y="40"/>
                    <a:pt x="1708" y="40"/>
                    <a:pt x="1708" y="40"/>
                  </a:cubicBezTo>
                  <a:cubicBezTo>
                    <a:pt x="1697" y="44"/>
                    <a:pt x="1684" y="47"/>
                    <a:pt x="1678" y="58"/>
                  </a:cubicBezTo>
                  <a:cubicBezTo>
                    <a:pt x="1678" y="60"/>
                    <a:pt x="1677" y="63"/>
                    <a:pt x="1679" y="64"/>
                  </a:cubicBezTo>
                  <a:cubicBezTo>
                    <a:pt x="1692" y="61"/>
                    <a:pt x="1701" y="52"/>
                    <a:pt x="1712" y="44"/>
                  </a:cubicBezTo>
                  <a:close/>
                  <a:moveTo>
                    <a:pt x="1730" y="50"/>
                  </a:moveTo>
                  <a:cubicBezTo>
                    <a:pt x="1728" y="44"/>
                    <a:pt x="1728" y="44"/>
                    <a:pt x="1728" y="44"/>
                  </a:cubicBezTo>
                  <a:cubicBezTo>
                    <a:pt x="1726" y="43"/>
                    <a:pt x="1723" y="39"/>
                    <a:pt x="1720" y="41"/>
                  </a:cubicBezTo>
                  <a:cubicBezTo>
                    <a:pt x="1717" y="47"/>
                    <a:pt x="1710" y="51"/>
                    <a:pt x="1705" y="56"/>
                  </a:cubicBezTo>
                  <a:cubicBezTo>
                    <a:pt x="1699" y="60"/>
                    <a:pt x="1694" y="64"/>
                    <a:pt x="1688" y="65"/>
                  </a:cubicBezTo>
                  <a:cubicBezTo>
                    <a:pt x="1686" y="68"/>
                    <a:pt x="1682" y="68"/>
                    <a:pt x="1683" y="71"/>
                  </a:cubicBezTo>
                  <a:cubicBezTo>
                    <a:pt x="1684" y="73"/>
                    <a:pt x="1685" y="74"/>
                    <a:pt x="1687" y="74"/>
                  </a:cubicBezTo>
                  <a:cubicBezTo>
                    <a:pt x="1693" y="70"/>
                    <a:pt x="1701" y="72"/>
                    <a:pt x="1707" y="65"/>
                  </a:cubicBezTo>
                  <a:cubicBezTo>
                    <a:pt x="1714" y="64"/>
                    <a:pt x="1718" y="59"/>
                    <a:pt x="1723" y="54"/>
                  </a:cubicBezTo>
                  <a:cubicBezTo>
                    <a:pt x="1726" y="52"/>
                    <a:pt x="1731" y="54"/>
                    <a:pt x="1730" y="50"/>
                  </a:cubicBezTo>
                  <a:close/>
                  <a:moveTo>
                    <a:pt x="1470" y="49"/>
                  </a:moveTo>
                  <a:cubicBezTo>
                    <a:pt x="1463" y="39"/>
                    <a:pt x="1453" y="44"/>
                    <a:pt x="1444" y="41"/>
                  </a:cubicBezTo>
                  <a:cubicBezTo>
                    <a:pt x="1431" y="41"/>
                    <a:pt x="1418" y="46"/>
                    <a:pt x="1411" y="58"/>
                  </a:cubicBezTo>
                  <a:cubicBezTo>
                    <a:pt x="1409" y="64"/>
                    <a:pt x="1407" y="73"/>
                    <a:pt x="1412" y="78"/>
                  </a:cubicBezTo>
                  <a:cubicBezTo>
                    <a:pt x="1416" y="81"/>
                    <a:pt x="1421" y="83"/>
                    <a:pt x="1425" y="82"/>
                  </a:cubicBezTo>
                  <a:cubicBezTo>
                    <a:pt x="1434" y="78"/>
                    <a:pt x="1431" y="69"/>
                    <a:pt x="1433" y="62"/>
                  </a:cubicBezTo>
                  <a:cubicBezTo>
                    <a:pt x="1435" y="57"/>
                    <a:pt x="1440" y="56"/>
                    <a:pt x="1444" y="54"/>
                  </a:cubicBezTo>
                  <a:cubicBezTo>
                    <a:pt x="1451" y="52"/>
                    <a:pt x="1456" y="60"/>
                    <a:pt x="1460" y="63"/>
                  </a:cubicBezTo>
                  <a:cubicBezTo>
                    <a:pt x="1461" y="69"/>
                    <a:pt x="1462" y="75"/>
                    <a:pt x="1460" y="82"/>
                  </a:cubicBezTo>
                  <a:cubicBezTo>
                    <a:pt x="1454" y="99"/>
                    <a:pt x="1437" y="107"/>
                    <a:pt x="1419" y="106"/>
                  </a:cubicBezTo>
                  <a:cubicBezTo>
                    <a:pt x="1406" y="105"/>
                    <a:pt x="1389" y="99"/>
                    <a:pt x="1380" y="112"/>
                  </a:cubicBezTo>
                  <a:cubicBezTo>
                    <a:pt x="1378" y="117"/>
                    <a:pt x="1376" y="125"/>
                    <a:pt x="1378" y="131"/>
                  </a:cubicBezTo>
                  <a:cubicBezTo>
                    <a:pt x="1380" y="134"/>
                    <a:pt x="1383" y="140"/>
                    <a:pt x="1388" y="139"/>
                  </a:cubicBezTo>
                  <a:cubicBezTo>
                    <a:pt x="1390" y="138"/>
                    <a:pt x="1393" y="137"/>
                    <a:pt x="1394" y="134"/>
                  </a:cubicBezTo>
                  <a:cubicBezTo>
                    <a:pt x="1396" y="131"/>
                    <a:pt x="1393" y="128"/>
                    <a:pt x="1391" y="126"/>
                  </a:cubicBezTo>
                  <a:cubicBezTo>
                    <a:pt x="1389" y="120"/>
                    <a:pt x="1397" y="116"/>
                    <a:pt x="1401" y="113"/>
                  </a:cubicBezTo>
                  <a:cubicBezTo>
                    <a:pt x="1407" y="110"/>
                    <a:pt x="1413" y="113"/>
                    <a:pt x="1418" y="114"/>
                  </a:cubicBezTo>
                  <a:cubicBezTo>
                    <a:pt x="1425" y="118"/>
                    <a:pt x="1425" y="126"/>
                    <a:pt x="1428" y="132"/>
                  </a:cubicBezTo>
                  <a:cubicBezTo>
                    <a:pt x="1430" y="142"/>
                    <a:pt x="1425" y="152"/>
                    <a:pt x="1418" y="158"/>
                  </a:cubicBezTo>
                  <a:cubicBezTo>
                    <a:pt x="1418" y="159"/>
                    <a:pt x="1419" y="159"/>
                    <a:pt x="1420" y="159"/>
                  </a:cubicBezTo>
                  <a:cubicBezTo>
                    <a:pt x="1444" y="158"/>
                    <a:pt x="1467" y="159"/>
                    <a:pt x="1490" y="159"/>
                  </a:cubicBezTo>
                  <a:cubicBezTo>
                    <a:pt x="1507" y="158"/>
                    <a:pt x="1524" y="159"/>
                    <a:pt x="1540" y="158"/>
                  </a:cubicBezTo>
                  <a:cubicBezTo>
                    <a:pt x="1550" y="153"/>
                    <a:pt x="1558" y="143"/>
                    <a:pt x="1562" y="132"/>
                  </a:cubicBezTo>
                  <a:cubicBezTo>
                    <a:pt x="1568" y="116"/>
                    <a:pt x="1564" y="99"/>
                    <a:pt x="1551" y="88"/>
                  </a:cubicBezTo>
                  <a:cubicBezTo>
                    <a:pt x="1542" y="84"/>
                    <a:pt x="1530" y="76"/>
                    <a:pt x="1519" y="83"/>
                  </a:cubicBezTo>
                  <a:cubicBezTo>
                    <a:pt x="1515" y="86"/>
                    <a:pt x="1513" y="90"/>
                    <a:pt x="1512" y="95"/>
                  </a:cubicBezTo>
                  <a:cubicBezTo>
                    <a:pt x="1513" y="102"/>
                    <a:pt x="1520" y="105"/>
                    <a:pt x="1525" y="109"/>
                  </a:cubicBezTo>
                  <a:cubicBezTo>
                    <a:pt x="1527" y="112"/>
                    <a:pt x="1525" y="115"/>
                    <a:pt x="1524" y="118"/>
                  </a:cubicBezTo>
                  <a:cubicBezTo>
                    <a:pt x="1516" y="128"/>
                    <a:pt x="1503" y="133"/>
                    <a:pt x="1490" y="131"/>
                  </a:cubicBezTo>
                  <a:cubicBezTo>
                    <a:pt x="1486" y="129"/>
                    <a:pt x="1482" y="126"/>
                    <a:pt x="1480" y="123"/>
                  </a:cubicBezTo>
                  <a:cubicBezTo>
                    <a:pt x="1474" y="118"/>
                    <a:pt x="1475" y="109"/>
                    <a:pt x="1476" y="103"/>
                  </a:cubicBezTo>
                  <a:cubicBezTo>
                    <a:pt x="1482" y="93"/>
                    <a:pt x="1487" y="79"/>
                    <a:pt x="1481" y="67"/>
                  </a:cubicBezTo>
                  <a:cubicBezTo>
                    <a:pt x="1481" y="60"/>
                    <a:pt x="1475" y="55"/>
                    <a:pt x="1470" y="49"/>
                  </a:cubicBezTo>
                  <a:close/>
                  <a:moveTo>
                    <a:pt x="1113" y="41"/>
                  </a:moveTo>
                  <a:cubicBezTo>
                    <a:pt x="1112" y="43"/>
                    <a:pt x="1109" y="45"/>
                    <a:pt x="1109" y="48"/>
                  </a:cubicBezTo>
                  <a:cubicBezTo>
                    <a:pt x="1109" y="50"/>
                    <a:pt x="1110" y="51"/>
                    <a:pt x="1112" y="52"/>
                  </a:cubicBezTo>
                  <a:cubicBezTo>
                    <a:pt x="1113" y="48"/>
                    <a:pt x="1114" y="45"/>
                    <a:pt x="1113" y="41"/>
                  </a:cubicBezTo>
                  <a:close/>
                  <a:moveTo>
                    <a:pt x="1162" y="44"/>
                  </a:moveTo>
                  <a:cubicBezTo>
                    <a:pt x="1159" y="44"/>
                    <a:pt x="1154" y="41"/>
                    <a:pt x="1150" y="42"/>
                  </a:cubicBezTo>
                  <a:cubicBezTo>
                    <a:pt x="1151" y="47"/>
                    <a:pt x="1148" y="52"/>
                    <a:pt x="1149" y="56"/>
                  </a:cubicBezTo>
                  <a:cubicBezTo>
                    <a:pt x="1155" y="59"/>
                    <a:pt x="1157" y="54"/>
                    <a:pt x="1161" y="51"/>
                  </a:cubicBezTo>
                  <a:cubicBezTo>
                    <a:pt x="1162" y="49"/>
                    <a:pt x="1164" y="47"/>
                    <a:pt x="1162" y="44"/>
                  </a:cubicBezTo>
                  <a:close/>
                  <a:moveTo>
                    <a:pt x="1269" y="48"/>
                  </a:moveTo>
                  <a:cubicBezTo>
                    <a:pt x="1267" y="43"/>
                    <a:pt x="1267" y="43"/>
                    <a:pt x="1267" y="43"/>
                  </a:cubicBezTo>
                  <a:cubicBezTo>
                    <a:pt x="1265" y="41"/>
                    <a:pt x="1263" y="44"/>
                    <a:pt x="1261" y="43"/>
                  </a:cubicBezTo>
                  <a:cubicBezTo>
                    <a:pt x="1248" y="53"/>
                    <a:pt x="1231" y="54"/>
                    <a:pt x="1216" y="58"/>
                  </a:cubicBezTo>
                  <a:cubicBezTo>
                    <a:pt x="1215" y="62"/>
                    <a:pt x="1215" y="67"/>
                    <a:pt x="1219" y="70"/>
                  </a:cubicBezTo>
                  <a:cubicBezTo>
                    <a:pt x="1234" y="69"/>
                    <a:pt x="1247" y="64"/>
                    <a:pt x="1257" y="55"/>
                  </a:cubicBezTo>
                  <a:cubicBezTo>
                    <a:pt x="1261" y="51"/>
                    <a:pt x="1270" y="56"/>
                    <a:pt x="1269" y="48"/>
                  </a:cubicBezTo>
                  <a:close/>
                  <a:moveTo>
                    <a:pt x="162" y="53"/>
                  </a:moveTo>
                  <a:cubicBezTo>
                    <a:pt x="163" y="51"/>
                    <a:pt x="163" y="48"/>
                    <a:pt x="163" y="46"/>
                  </a:cubicBezTo>
                  <a:cubicBezTo>
                    <a:pt x="159" y="51"/>
                    <a:pt x="159" y="51"/>
                    <a:pt x="159" y="51"/>
                  </a:cubicBezTo>
                  <a:cubicBezTo>
                    <a:pt x="160" y="52"/>
                    <a:pt x="160" y="53"/>
                    <a:pt x="162" y="53"/>
                  </a:cubicBezTo>
                  <a:close/>
                  <a:moveTo>
                    <a:pt x="1113" y="62"/>
                  </a:moveTo>
                  <a:cubicBezTo>
                    <a:pt x="1110" y="60"/>
                    <a:pt x="1109" y="55"/>
                    <a:pt x="1105" y="54"/>
                  </a:cubicBezTo>
                  <a:cubicBezTo>
                    <a:pt x="1103" y="55"/>
                    <a:pt x="1102" y="57"/>
                    <a:pt x="1102" y="58"/>
                  </a:cubicBezTo>
                  <a:cubicBezTo>
                    <a:pt x="1105" y="67"/>
                    <a:pt x="1110" y="74"/>
                    <a:pt x="1119" y="79"/>
                  </a:cubicBezTo>
                  <a:cubicBezTo>
                    <a:pt x="1127" y="89"/>
                    <a:pt x="1139" y="94"/>
                    <a:pt x="1149" y="101"/>
                  </a:cubicBezTo>
                  <a:cubicBezTo>
                    <a:pt x="1153" y="103"/>
                    <a:pt x="1155" y="97"/>
                    <a:pt x="1157" y="94"/>
                  </a:cubicBezTo>
                  <a:cubicBezTo>
                    <a:pt x="1158" y="91"/>
                    <a:pt x="1162" y="92"/>
                    <a:pt x="1162" y="89"/>
                  </a:cubicBezTo>
                  <a:cubicBezTo>
                    <a:pt x="1153" y="84"/>
                    <a:pt x="1144" y="82"/>
                    <a:pt x="1134" y="81"/>
                  </a:cubicBezTo>
                  <a:cubicBezTo>
                    <a:pt x="1124" y="78"/>
                    <a:pt x="1120" y="68"/>
                    <a:pt x="1113" y="62"/>
                  </a:cubicBezTo>
                  <a:close/>
                  <a:moveTo>
                    <a:pt x="43" y="61"/>
                  </a:moveTo>
                  <a:cubicBezTo>
                    <a:pt x="40" y="58"/>
                    <a:pt x="36" y="55"/>
                    <a:pt x="32" y="55"/>
                  </a:cubicBezTo>
                  <a:cubicBezTo>
                    <a:pt x="25" y="56"/>
                    <a:pt x="25" y="63"/>
                    <a:pt x="20" y="67"/>
                  </a:cubicBezTo>
                  <a:cubicBezTo>
                    <a:pt x="17" y="71"/>
                    <a:pt x="12" y="70"/>
                    <a:pt x="9" y="68"/>
                  </a:cubicBezTo>
                  <a:cubicBezTo>
                    <a:pt x="7" y="68"/>
                    <a:pt x="6" y="64"/>
                    <a:pt x="4" y="64"/>
                  </a:cubicBezTo>
                  <a:cubicBezTo>
                    <a:pt x="4" y="69"/>
                    <a:pt x="5" y="74"/>
                    <a:pt x="4" y="79"/>
                  </a:cubicBezTo>
                  <a:cubicBezTo>
                    <a:pt x="34" y="80"/>
                    <a:pt x="34" y="80"/>
                    <a:pt x="34" y="80"/>
                  </a:cubicBezTo>
                  <a:cubicBezTo>
                    <a:pt x="34" y="83"/>
                    <a:pt x="33" y="86"/>
                    <a:pt x="31" y="87"/>
                  </a:cubicBezTo>
                  <a:cubicBezTo>
                    <a:pt x="24" y="95"/>
                    <a:pt x="14" y="97"/>
                    <a:pt x="5" y="93"/>
                  </a:cubicBezTo>
                  <a:cubicBezTo>
                    <a:pt x="4" y="93"/>
                    <a:pt x="4" y="93"/>
                    <a:pt x="4" y="93"/>
                  </a:cubicBezTo>
                  <a:cubicBezTo>
                    <a:pt x="0" y="101"/>
                    <a:pt x="9" y="99"/>
                    <a:pt x="13" y="101"/>
                  </a:cubicBezTo>
                  <a:cubicBezTo>
                    <a:pt x="20" y="101"/>
                    <a:pt x="26" y="99"/>
                    <a:pt x="32" y="96"/>
                  </a:cubicBezTo>
                  <a:cubicBezTo>
                    <a:pt x="36" y="93"/>
                    <a:pt x="36" y="87"/>
                    <a:pt x="41" y="86"/>
                  </a:cubicBezTo>
                  <a:cubicBezTo>
                    <a:pt x="45" y="78"/>
                    <a:pt x="48" y="68"/>
                    <a:pt x="43" y="61"/>
                  </a:cubicBezTo>
                  <a:close/>
                  <a:moveTo>
                    <a:pt x="163" y="67"/>
                  </a:moveTo>
                  <a:cubicBezTo>
                    <a:pt x="161" y="63"/>
                    <a:pt x="157" y="62"/>
                    <a:pt x="156" y="58"/>
                  </a:cubicBezTo>
                  <a:cubicBezTo>
                    <a:pt x="155" y="57"/>
                    <a:pt x="153" y="59"/>
                    <a:pt x="152" y="60"/>
                  </a:cubicBezTo>
                  <a:cubicBezTo>
                    <a:pt x="148" y="64"/>
                    <a:pt x="156" y="69"/>
                    <a:pt x="158" y="73"/>
                  </a:cubicBezTo>
                  <a:cubicBezTo>
                    <a:pt x="161" y="74"/>
                    <a:pt x="164" y="78"/>
                    <a:pt x="166" y="79"/>
                  </a:cubicBezTo>
                  <a:cubicBezTo>
                    <a:pt x="166" y="74"/>
                    <a:pt x="163" y="71"/>
                    <a:pt x="163" y="67"/>
                  </a:cubicBezTo>
                  <a:close/>
                  <a:moveTo>
                    <a:pt x="982" y="70"/>
                  </a:moveTo>
                  <a:cubicBezTo>
                    <a:pt x="982" y="66"/>
                    <a:pt x="980" y="62"/>
                    <a:pt x="978" y="59"/>
                  </a:cubicBezTo>
                  <a:cubicBezTo>
                    <a:pt x="977" y="58"/>
                    <a:pt x="975" y="59"/>
                    <a:pt x="973" y="59"/>
                  </a:cubicBezTo>
                  <a:cubicBezTo>
                    <a:pt x="969" y="59"/>
                    <a:pt x="969" y="63"/>
                    <a:pt x="969" y="67"/>
                  </a:cubicBezTo>
                  <a:cubicBezTo>
                    <a:pt x="968" y="72"/>
                    <a:pt x="963" y="75"/>
                    <a:pt x="962" y="80"/>
                  </a:cubicBezTo>
                  <a:cubicBezTo>
                    <a:pt x="965" y="83"/>
                    <a:pt x="970" y="80"/>
                    <a:pt x="974" y="80"/>
                  </a:cubicBezTo>
                  <a:cubicBezTo>
                    <a:pt x="979" y="78"/>
                    <a:pt x="984" y="75"/>
                    <a:pt x="982" y="70"/>
                  </a:cubicBezTo>
                  <a:close/>
                  <a:moveTo>
                    <a:pt x="516" y="68"/>
                  </a:moveTo>
                  <a:cubicBezTo>
                    <a:pt x="516" y="63"/>
                    <a:pt x="511" y="59"/>
                    <a:pt x="507" y="61"/>
                  </a:cubicBezTo>
                  <a:cubicBezTo>
                    <a:pt x="507" y="68"/>
                    <a:pt x="500" y="73"/>
                    <a:pt x="499" y="78"/>
                  </a:cubicBezTo>
                  <a:cubicBezTo>
                    <a:pt x="502" y="80"/>
                    <a:pt x="505" y="77"/>
                    <a:pt x="509" y="78"/>
                  </a:cubicBezTo>
                  <a:cubicBezTo>
                    <a:pt x="513" y="77"/>
                    <a:pt x="517" y="73"/>
                    <a:pt x="516" y="68"/>
                  </a:cubicBezTo>
                  <a:close/>
                  <a:moveTo>
                    <a:pt x="637" y="68"/>
                  </a:moveTo>
                  <a:cubicBezTo>
                    <a:pt x="636" y="65"/>
                    <a:pt x="637" y="61"/>
                    <a:pt x="633" y="60"/>
                  </a:cubicBezTo>
                  <a:cubicBezTo>
                    <a:pt x="631" y="61"/>
                    <a:pt x="628" y="64"/>
                    <a:pt x="628" y="67"/>
                  </a:cubicBezTo>
                  <a:cubicBezTo>
                    <a:pt x="645" y="82"/>
                    <a:pt x="645" y="82"/>
                    <a:pt x="645" y="82"/>
                  </a:cubicBezTo>
                  <a:cubicBezTo>
                    <a:pt x="655" y="85"/>
                    <a:pt x="663" y="92"/>
                    <a:pt x="672" y="96"/>
                  </a:cubicBezTo>
                  <a:cubicBezTo>
                    <a:pt x="674" y="98"/>
                    <a:pt x="677" y="97"/>
                    <a:pt x="678" y="95"/>
                  </a:cubicBezTo>
                  <a:cubicBezTo>
                    <a:pt x="679" y="94"/>
                    <a:pt x="681" y="91"/>
                    <a:pt x="679" y="89"/>
                  </a:cubicBezTo>
                  <a:cubicBezTo>
                    <a:pt x="675" y="89"/>
                    <a:pt x="672" y="86"/>
                    <a:pt x="668" y="85"/>
                  </a:cubicBezTo>
                  <a:cubicBezTo>
                    <a:pt x="655" y="84"/>
                    <a:pt x="644" y="79"/>
                    <a:pt x="637" y="68"/>
                  </a:cubicBezTo>
                  <a:close/>
                  <a:moveTo>
                    <a:pt x="1453" y="66"/>
                  </a:moveTo>
                  <a:cubicBezTo>
                    <a:pt x="1451" y="62"/>
                    <a:pt x="1448" y="61"/>
                    <a:pt x="1445" y="61"/>
                  </a:cubicBezTo>
                  <a:cubicBezTo>
                    <a:pt x="1437" y="62"/>
                    <a:pt x="1441" y="71"/>
                    <a:pt x="1438" y="76"/>
                  </a:cubicBezTo>
                  <a:cubicBezTo>
                    <a:pt x="1438" y="78"/>
                    <a:pt x="1436" y="80"/>
                    <a:pt x="1437" y="82"/>
                  </a:cubicBezTo>
                  <a:cubicBezTo>
                    <a:pt x="1442" y="83"/>
                    <a:pt x="1448" y="82"/>
                    <a:pt x="1452" y="79"/>
                  </a:cubicBezTo>
                  <a:cubicBezTo>
                    <a:pt x="1455" y="75"/>
                    <a:pt x="1454" y="70"/>
                    <a:pt x="1453" y="66"/>
                  </a:cubicBezTo>
                  <a:close/>
                  <a:moveTo>
                    <a:pt x="360" y="62"/>
                  </a:moveTo>
                  <a:cubicBezTo>
                    <a:pt x="355" y="62"/>
                    <a:pt x="354" y="68"/>
                    <a:pt x="352" y="71"/>
                  </a:cubicBezTo>
                  <a:cubicBezTo>
                    <a:pt x="345" y="81"/>
                    <a:pt x="335" y="92"/>
                    <a:pt x="321" y="92"/>
                  </a:cubicBezTo>
                  <a:cubicBezTo>
                    <a:pt x="312" y="97"/>
                    <a:pt x="304" y="99"/>
                    <a:pt x="296" y="103"/>
                  </a:cubicBezTo>
                  <a:cubicBezTo>
                    <a:pt x="296" y="108"/>
                    <a:pt x="291" y="112"/>
                    <a:pt x="293" y="115"/>
                  </a:cubicBezTo>
                  <a:cubicBezTo>
                    <a:pt x="308" y="111"/>
                    <a:pt x="308" y="111"/>
                    <a:pt x="308" y="111"/>
                  </a:cubicBezTo>
                  <a:cubicBezTo>
                    <a:pt x="311" y="110"/>
                    <a:pt x="314" y="106"/>
                    <a:pt x="318" y="106"/>
                  </a:cubicBezTo>
                  <a:cubicBezTo>
                    <a:pt x="335" y="98"/>
                    <a:pt x="352" y="89"/>
                    <a:pt x="365" y="74"/>
                  </a:cubicBezTo>
                  <a:cubicBezTo>
                    <a:pt x="368" y="69"/>
                    <a:pt x="362" y="66"/>
                    <a:pt x="360" y="62"/>
                  </a:cubicBezTo>
                  <a:close/>
                  <a:moveTo>
                    <a:pt x="39" y="68"/>
                  </a:moveTo>
                  <a:cubicBezTo>
                    <a:pt x="38" y="65"/>
                    <a:pt x="36" y="64"/>
                    <a:pt x="34" y="63"/>
                  </a:cubicBezTo>
                  <a:cubicBezTo>
                    <a:pt x="30" y="66"/>
                    <a:pt x="26" y="71"/>
                    <a:pt x="25" y="74"/>
                  </a:cubicBezTo>
                  <a:cubicBezTo>
                    <a:pt x="29" y="76"/>
                    <a:pt x="33" y="74"/>
                    <a:pt x="36" y="74"/>
                  </a:cubicBezTo>
                  <a:cubicBezTo>
                    <a:pt x="39" y="73"/>
                    <a:pt x="39" y="70"/>
                    <a:pt x="39" y="68"/>
                  </a:cubicBezTo>
                  <a:close/>
                  <a:moveTo>
                    <a:pt x="838" y="68"/>
                  </a:moveTo>
                  <a:cubicBezTo>
                    <a:pt x="837" y="67"/>
                    <a:pt x="836" y="64"/>
                    <a:pt x="834" y="64"/>
                  </a:cubicBezTo>
                  <a:cubicBezTo>
                    <a:pt x="832" y="66"/>
                    <a:pt x="833" y="70"/>
                    <a:pt x="831" y="72"/>
                  </a:cubicBezTo>
                  <a:cubicBezTo>
                    <a:pt x="831" y="73"/>
                    <a:pt x="832" y="73"/>
                    <a:pt x="833" y="73"/>
                  </a:cubicBezTo>
                  <a:cubicBezTo>
                    <a:pt x="835" y="72"/>
                    <a:pt x="838" y="71"/>
                    <a:pt x="838" y="68"/>
                  </a:cubicBezTo>
                  <a:close/>
                  <a:moveTo>
                    <a:pt x="1114" y="82"/>
                  </a:moveTo>
                  <a:cubicBezTo>
                    <a:pt x="1109" y="80"/>
                    <a:pt x="1106" y="74"/>
                    <a:pt x="1103" y="70"/>
                  </a:cubicBezTo>
                  <a:cubicBezTo>
                    <a:pt x="1099" y="70"/>
                    <a:pt x="1098" y="62"/>
                    <a:pt x="1095" y="66"/>
                  </a:cubicBezTo>
                  <a:cubicBezTo>
                    <a:pt x="1093" y="68"/>
                    <a:pt x="1095" y="70"/>
                    <a:pt x="1095" y="71"/>
                  </a:cubicBezTo>
                  <a:cubicBezTo>
                    <a:pt x="1105" y="86"/>
                    <a:pt x="1120" y="94"/>
                    <a:pt x="1133" y="105"/>
                  </a:cubicBezTo>
                  <a:cubicBezTo>
                    <a:pt x="1139" y="107"/>
                    <a:pt x="1144" y="112"/>
                    <a:pt x="1150" y="113"/>
                  </a:cubicBezTo>
                  <a:cubicBezTo>
                    <a:pt x="1151" y="112"/>
                    <a:pt x="1151" y="110"/>
                    <a:pt x="1150" y="108"/>
                  </a:cubicBezTo>
                  <a:cubicBezTo>
                    <a:pt x="1137" y="100"/>
                    <a:pt x="1124" y="92"/>
                    <a:pt x="1114" y="82"/>
                  </a:cubicBezTo>
                  <a:close/>
                  <a:moveTo>
                    <a:pt x="769" y="73"/>
                  </a:moveTo>
                  <a:cubicBezTo>
                    <a:pt x="770" y="62"/>
                    <a:pt x="760" y="72"/>
                    <a:pt x="757" y="74"/>
                  </a:cubicBezTo>
                  <a:cubicBezTo>
                    <a:pt x="758" y="76"/>
                    <a:pt x="759" y="77"/>
                    <a:pt x="760" y="78"/>
                  </a:cubicBezTo>
                  <a:cubicBezTo>
                    <a:pt x="764" y="77"/>
                    <a:pt x="768" y="77"/>
                    <a:pt x="769" y="73"/>
                  </a:cubicBezTo>
                  <a:close/>
                  <a:moveTo>
                    <a:pt x="1312" y="75"/>
                  </a:moveTo>
                  <a:cubicBezTo>
                    <a:pt x="1310" y="73"/>
                    <a:pt x="1309" y="67"/>
                    <a:pt x="1306" y="69"/>
                  </a:cubicBezTo>
                  <a:cubicBezTo>
                    <a:pt x="1304" y="74"/>
                    <a:pt x="1301" y="79"/>
                    <a:pt x="1297" y="83"/>
                  </a:cubicBezTo>
                  <a:cubicBezTo>
                    <a:pt x="1302" y="83"/>
                    <a:pt x="1307" y="78"/>
                    <a:pt x="1312" y="76"/>
                  </a:cubicBezTo>
                  <a:cubicBezTo>
                    <a:pt x="1312" y="75"/>
                    <a:pt x="1312" y="75"/>
                    <a:pt x="1312" y="75"/>
                  </a:cubicBezTo>
                  <a:close/>
                  <a:moveTo>
                    <a:pt x="306" y="76"/>
                  </a:moveTo>
                  <a:cubicBezTo>
                    <a:pt x="304" y="74"/>
                    <a:pt x="305" y="71"/>
                    <a:pt x="303" y="68"/>
                  </a:cubicBezTo>
                  <a:cubicBezTo>
                    <a:pt x="297" y="68"/>
                    <a:pt x="294" y="73"/>
                    <a:pt x="289" y="73"/>
                  </a:cubicBezTo>
                  <a:cubicBezTo>
                    <a:pt x="288" y="77"/>
                    <a:pt x="294" y="81"/>
                    <a:pt x="289" y="84"/>
                  </a:cubicBezTo>
                  <a:cubicBezTo>
                    <a:pt x="296" y="83"/>
                    <a:pt x="302" y="81"/>
                    <a:pt x="306" y="76"/>
                  </a:cubicBezTo>
                  <a:close/>
                  <a:moveTo>
                    <a:pt x="1712" y="68"/>
                  </a:moveTo>
                  <a:cubicBezTo>
                    <a:pt x="1709" y="69"/>
                    <a:pt x="1707" y="71"/>
                    <a:pt x="1705" y="73"/>
                  </a:cubicBezTo>
                  <a:cubicBezTo>
                    <a:pt x="1700" y="75"/>
                    <a:pt x="1693" y="74"/>
                    <a:pt x="1689" y="79"/>
                  </a:cubicBezTo>
                  <a:cubicBezTo>
                    <a:pt x="1691" y="81"/>
                    <a:pt x="1691" y="85"/>
                    <a:pt x="1694" y="86"/>
                  </a:cubicBezTo>
                  <a:cubicBezTo>
                    <a:pt x="1700" y="85"/>
                    <a:pt x="1706" y="82"/>
                    <a:pt x="1711" y="79"/>
                  </a:cubicBezTo>
                  <a:cubicBezTo>
                    <a:pt x="1712" y="76"/>
                    <a:pt x="1712" y="72"/>
                    <a:pt x="1712" y="68"/>
                  </a:cubicBezTo>
                  <a:close/>
                  <a:moveTo>
                    <a:pt x="1248" y="69"/>
                  </a:moveTo>
                  <a:cubicBezTo>
                    <a:pt x="1240" y="70"/>
                    <a:pt x="1233" y="74"/>
                    <a:pt x="1224" y="74"/>
                  </a:cubicBezTo>
                  <a:cubicBezTo>
                    <a:pt x="1222" y="76"/>
                    <a:pt x="1222" y="76"/>
                    <a:pt x="1222" y="76"/>
                  </a:cubicBezTo>
                  <a:cubicBezTo>
                    <a:pt x="1225" y="79"/>
                    <a:pt x="1225" y="79"/>
                    <a:pt x="1225" y="79"/>
                  </a:cubicBezTo>
                  <a:cubicBezTo>
                    <a:pt x="1233" y="80"/>
                    <a:pt x="1240" y="78"/>
                    <a:pt x="1247" y="75"/>
                  </a:cubicBezTo>
                  <a:cubicBezTo>
                    <a:pt x="1249" y="73"/>
                    <a:pt x="1247" y="70"/>
                    <a:pt x="1248" y="69"/>
                  </a:cubicBezTo>
                  <a:close/>
                  <a:moveTo>
                    <a:pt x="245" y="74"/>
                  </a:moveTo>
                  <a:cubicBezTo>
                    <a:pt x="244" y="69"/>
                    <a:pt x="237" y="70"/>
                    <a:pt x="232" y="70"/>
                  </a:cubicBezTo>
                  <a:cubicBezTo>
                    <a:pt x="231" y="70"/>
                    <a:pt x="228" y="72"/>
                    <a:pt x="229" y="74"/>
                  </a:cubicBezTo>
                  <a:cubicBezTo>
                    <a:pt x="234" y="77"/>
                    <a:pt x="241" y="75"/>
                    <a:pt x="245" y="74"/>
                  </a:cubicBezTo>
                  <a:close/>
                  <a:moveTo>
                    <a:pt x="649" y="89"/>
                  </a:moveTo>
                  <a:cubicBezTo>
                    <a:pt x="637" y="87"/>
                    <a:pt x="632" y="76"/>
                    <a:pt x="623" y="71"/>
                  </a:cubicBezTo>
                  <a:cubicBezTo>
                    <a:pt x="622" y="72"/>
                    <a:pt x="620" y="72"/>
                    <a:pt x="621" y="74"/>
                  </a:cubicBezTo>
                  <a:cubicBezTo>
                    <a:pt x="628" y="78"/>
                    <a:pt x="631" y="87"/>
                    <a:pt x="637" y="92"/>
                  </a:cubicBezTo>
                  <a:cubicBezTo>
                    <a:pt x="641" y="107"/>
                    <a:pt x="659" y="110"/>
                    <a:pt x="672" y="114"/>
                  </a:cubicBezTo>
                  <a:cubicBezTo>
                    <a:pt x="675" y="112"/>
                    <a:pt x="675" y="107"/>
                    <a:pt x="675" y="103"/>
                  </a:cubicBezTo>
                  <a:cubicBezTo>
                    <a:pt x="666" y="98"/>
                    <a:pt x="657" y="94"/>
                    <a:pt x="649" y="89"/>
                  </a:cubicBezTo>
                  <a:close/>
                  <a:moveTo>
                    <a:pt x="149" y="72"/>
                  </a:moveTo>
                  <a:cubicBezTo>
                    <a:pt x="143" y="71"/>
                    <a:pt x="143" y="71"/>
                    <a:pt x="143" y="71"/>
                  </a:cubicBezTo>
                  <a:cubicBezTo>
                    <a:pt x="143" y="73"/>
                    <a:pt x="146" y="76"/>
                    <a:pt x="149" y="77"/>
                  </a:cubicBezTo>
                  <a:cubicBezTo>
                    <a:pt x="155" y="85"/>
                    <a:pt x="163" y="92"/>
                    <a:pt x="166" y="102"/>
                  </a:cubicBezTo>
                  <a:cubicBezTo>
                    <a:pt x="179" y="113"/>
                    <a:pt x="179" y="113"/>
                    <a:pt x="179" y="113"/>
                  </a:cubicBezTo>
                  <a:cubicBezTo>
                    <a:pt x="187" y="116"/>
                    <a:pt x="192" y="125"/>
                    <a:pt x="201" y="123"/>
                  </a:cubicBezTo>
                  <a:cubicBezTo>
                    <a:pt x="202" y="119"/>
                    <a:pt x="204" y="115"/>
                    <a:pt x="201" y="112"/>
                  </a:cubicBezTo>
                  <a:cubicBezTo>
                    <a:pt x="190" y="105"/>
                    <a:pt x="178" y="97"/>
                    <a:pt x="167" y="90"/>
                  </a:cubicBezTo>
                  <a:cubicBezTo>
                    <a:pt x="161" y="84"/>
                    <a:pt x="157" y="77"/>
                    <a:pt x="149" y="72"/>
                  </a:cubicBezTo>
                  <a:close/>
                  <a:moveTo>
                    <a:pt x="716" y="75"/>
                  </a:moveTo>
                  <a:cubicBezTo>
                    <a:pt x="713" y="73"/>
                    <a:pt x="708" y="72"/>
                    <a:pt x="704" y="71"/>
                  </a:cubicBezTo>
                  <a:cubicBezTo>
                    <a:pt x="703" y="72"/>
                    <a:pt x="700" y="72"/>
                    <a:pt x="701" y="74"/>
                  </a:cubicBezTo>
                  <a:cubicBezTo>
                    <a:pt x="704" y="77"/>
                    <a:pt x="712" y="77"/>
                    <a:pt x="716" y="75"/>
                  </a:cubicBezTo>
                  <a:close/>
                  <a:moveTo>
                    <a:pt x="1089" y="73"/>
                  </a:moveTo>
                  <a:cubicBezTo>
                    <a:pt x="1086" y="73"/>
                    <a:pt x="1083" y="76"/>
                    <a:pt x="1081" y="79"/>
                  </a:cubicBezTo>
                  <a:cubicBezTo>
                    <a:pt x="1084" y="85"/>
                    <a:pt x="1089" y="91"/>
                    <a:pt x="1089" y="99"/>
                  </a:cubicBezTo>
                  <a:cubicBezTo>
                    <a:pt x="1094" y="107"/>
                    <a:pt x="1086" y="116"/>
                    <a:pt x="1095" y="124"/>
                  </a:cubicBezTo>
                  <a:cubicBezTo>
                    <a:pt x="1114" y="140"/>
                    <a:pt x="1137" y="149"/>
                    <a:pt x="1161" y="155"/>
                  </a:cubicBezTo>
                  <a:cubicBezTo>
                    <a:pt x="1162" y="162"/>
                    <a:pt x="1171" y="157"/>
                    <a:pt x="1175" y="159"/>
                  </a:cubicBezTo>
                  <a:cubicBezTo>
                    <a:pt x="1207" y="160"/>
                    <a:pt x="1242" y="159"/>
                    <a:pt x="1274" y="159"/>
                  </a:cubicBezTo>
                  <a:cubicBezTo>
                    <a:pt x="1280" y="153"/>
                    <a:pt x="1287" y="152"/>
                    <a:pt x="1294" y="150"/>
                  </a:cubicBezTo>
                  <a:cubicBezTo>
                    <a:pt x="1307" y="142"/>
                    <a:pt x="1319" y="132"/>
                    <a:pt x="1330" y="121"/>
                  </a:cubicBezTo>
                  <a:cubicBezTo>
                    <a:pt x="1336" y="116"/>
                    <a:pt x="1344" y="111"/>
                    <a:pt x="1346" y="103"/>
                  </a:cubicBezTo>
                  <a:cubicBezTo>
                    <a:pt x="1340" y="97"/>
                    <a:pt x="1332" y="94"/>
                    <a:pt x="1325" y="88"/>
                  </a:cubicBezTo>
                  <a:cubicBezTo>
                    <a:pt x="1309" y="100"/>
                    <a:pt x="1293" y="110"/>
                    <a:pt x="1276" y="119"/>
                  </a:cubicBezTo>
                  <a:cubicBezTo>
                    <a:pt x="1259" y="126"/>
                    <a:pt x="1242" y="133"/>
                    <a:pt x="1223" y="132"/>
                  </a:cubicBezTo>
                  <a:cubicBezTo>
                    <a:pt x="1214" y="138"/>
                    <a:pt x="1207" y="148"/>
                    <a:pt x="1195" y="149"/>
                  </a:cubicBezTo>
                  <a:cubicBezTo>
                    <a:pt x="1183" y="152"/>
                    <a:pt x="1173" y="145"/>
                    <a:pt x="1163" y="140"/>
                  </a:cubicBezTo>
                  <a:cubicBezTo>
                    <a:pt x="1156" y="136"/>
                    <a:pt x="1151" y="128"/>
                    <a:pt x="1149" y="120"/>
                  </a:cubicBezTo>
                  <a:cubicBezTo>
                    <a:pt x="1145" y="117"/>
                    <a:pt x="1141" y="115"/>
                    <a:pt x="1136" y="112"/>
                  </a:cubicBezTo>
                  <a:cubicBezTo>
                    <a:pt x="1118" y="103"/>
                    <a:pt x="1103" y="88"/>
                    <a:pt x="1089" y="73"/>
                  </a:cubicBezTo>
                  <a:close/>
                  <a:moveTo>
                    <a:pt x="1187" y="75"/>
                  </a:moveTo>
                  <a:cubicBezTo>
                    <a:pt x="1186" y="74"/>
                    <a:pt x="1183" y="73"/>
                    <a:pt x="1180" y="73"/>
                  </a:cubicBezTo>
                  <a:cubicBezTo>
                    <a:pt x="1178" y="73"/>
                    <a:pt x="1176" y="74"/>
                    <a:pt x="1175" y="75"/>
                  </a:cubicBezTo>
                  <a:cubicBezTo>
                    <a:pt x="1177" y="77"/>
                    <a:pt x="1179" y="77"/>
                    <a:pt x="1181" y="77"/>
                  </a:cubicBezTo>
                  <a:cubicBezTo>
                    <a:pt x="1183" y="77"/>
                    <a:pt x="1187" y="78"/>
                    <a:pt x="1187" y="75"/>
                  </a:cubicBezTo>
                  <a:close/>
                  <a:moveTo>
                    <a:pt x="1656" y="82"/>
                  </a:moveTo>
                  <a:cubicBezTo>
                    <a:pt x="1654" y="75"/>
                    <a:pt x="1646" y="73"/>
                    <a:pt x="1639" y="73"/>
                  </a:cubicBezTo>
                  <a:cubicBezTo>
                    <a:pt x="1635" y="74"/>
                    <a:pt x="1631" y="73"/>
                    <a:pt x="1629" y="77"/>
                  </a:cubicBezTo>
                  <a:cubicBezTo>
                    <a:pt x="1635" y="85"/>
                    <a:pt x="1647" y="86"/>
                    <a:pt x="1656" y="90"/>
                  </a:cubicBezTo>
                  <a:cubicBezTo>
                    <a:pt x="1659" y="89"/>
                    <a:pt x="1656" y="85"/>
                    <a:pt x="1656" y="82"/>
                  </a:cubicBezTo>
                  <a:close/>
                  <a:moveTo>
                    <a:pt x="1593" y="99"/>
                  </a:moveTo>
                  <a:cubicBezTo>
                    <a:pt x="1582" y="93"/>
                    <a:pt x="1579" y="78"/>
                    <a:pt x="1567" y="73"/>
                  </a:cubicBezTo>
                  <a:cubicBezTo>
                    <a:pt x="1566" y="74"/>
                    <a:pt x="1563" y="75"/>
                    <a:pt x="1564" y="77"/>
                  </a:cubicBezTo>
                  <a:cubicBezTo>
                    <a:pt x="1568" y="87"/>
                    <a:pt x="1577" y="96"/>
                    <a:pt x="1584" y="104"/>
                  </a:cubicBezTo>
                  <a:cubicBezTo>
                    <a:pt x="1593" y="110"/>
                    <a:pt x="1600" y="119"/>
                    <a:pt x="1609" y="123"/>
                  </a:cubicBezTo>
                  <a:cubicBezTo>
                    <a:pt x="1611" y="125"/>
                    <a:pt x="1614" y="127"/>
                    <a:pt x="1616" y="126"/>
                  </a:cubicBezTo>
                  <a:cubicBezTo>
                    <a:pt x="1617" y="121"/>
                    <a:pt x="1615" y="118"/>
                    <a:pt x="1614" y="114"/>
                  </a:cubicBezTo>
                  <a:cubicBezTo>
                    <a:pt x="1607" y="110"/>
                    <a:pt x="1599" y="105"/>
                    <a:pt x="1593" y="99"/>
                  </a:cubicBezTo>
                  <a:close/>
                  <a:moveTo>
                    <a:pt x="1767" y="76"/>
                  </a:moveTo>
                  <a:cubicBezTo>
                    <a:pt x="1766" y="75"/>
                    <a:pt x="1766" y="73"/>
                    <a:pt x="1764" y="73"/>
                  </a:cubicBezTo>
                  <a:cubicBezTo>
                    <a:pt x="1759" y="85"/>
                    <a:pt x="1759" y="85"/>
                    <a:pt x="1759" y="85"/>
                  </a:cubicBezTo>
                  <a:cubicBezTo>
                    <a:pt x="1751" y="92"/>
                    <a:pt x="1751" y="92"/>
                    <a:pt x="1751" y="92"/>
                  </a:cubicBezTo>
                  <a:cubicBezTo>
                    <a:pt x="1757" y="89"/>
                    <a:pt x="1765" y="83"/>
                    <a:pt x="1767" y="76"/>
                  </a:cubicBezTo>
                  <a:close/>
                  <a:moveTo>
                    <a:pt x="1914" y="82"/>
                  </a:moveTo>
                  <a:cubicBezTo>
                    <a:pt x="1911" y="77"/>
                    <a:pt x="1907" y="74"/>
                    <a:pt x="1901" y="74"/>
                  </a:cubicBezTo>
                  <a:cubicBezTo>
                    <a:pt x="1898" y="76"/>
                    <a:pt x="1896" y="80"/>
                    <a:pt x="1895" y="85"/>
                  </a:cubicBezTo>
                  <a:cubicBezTo>
                    <a:pt x="1900" y="88"/>
                    <a:pt x="1908" y="89"/>
                    <a:pt x="1914" y="88"/>
                  </a:cubicBezTo>
                  <a:cubicBezTo>
                    <a:pt x="1915" y="87"/>
                    <a:pt x="1915" y="84"/>
                    <a:pt x="1914" y="82"/>
                  </a:cubicBezTo>
                  <a:close/>
                  <a:moveTo>
                    <a:pt x="857" y="85"/>
                  </a:moveTo>
                  <a:cubicBezTo>
                    <a:pt x="846" y="75"/>
                    <a:pt x="846" y="75"/>
                    <a:pt x="846" y="75"/>
                  </a:cubicBezTo>
                  <a:cubicBezTo>
                    <a:pt x="837" y="73"/>
                    <a:pt x="833" y="83"/>
                    <a:pt x="825" y="83"/>
                  </a:cubicBezTo>
                  <a:cubicBezTo>
                    <a:pt x="818" y="91"/>
                    <a:pt x="807" y="93"/>
                    <a:pt x="800" y="103"/>
                  </a:cubicBezTo>
                  <a:cubicBezTo>
                    <a:pt x="790" y="109"/>
                    <a:pt x="781" y="118"/>
                    <a:pt x="770" y="121"/>
                  </a:cubicBezTo>
                  <a:cubicBezTo>
                    <a:pt x="766" y="127"/>
                    <a:pt x="766" y="127"/>
                    <a:pt x="766" y="127"/>
                  </a:cubicBezTo>
                  <a:cubicBezTo>
                    <a:pt x="762" y="137"/>
                    <a:pt x="752" y="141"/>
                    <a:pt x="744" y="147"/>
                  </a:cubicBezTo>
                  <a:cubicBezTo>
                    <a:pt x="731" y="152"/>
                    <a:pt x="713" y="157"/>
                    <a:pt x="699" y="151"/>
                  </a:cubicBezTo>
                  <a:cubicBezTo>
                    <a:pt x="686" y="146"/>
                    <a:pt x="680" y="132"/>
                    <a:pt x="675" y="121"/>
                  </a:cubicBezTo>
                  <a:cubicBezTo>
                    <a:pt x="666" y="117"/>
                    <a:pt x="655" y="116"/>
                    <a:pt x="647" y="111"/>
                  </a:cubicBezTo>
                  <a:cubicBezTo>
                    <a:pt x="637" y="104"/>
                    <a:pt x="644" y="119"/>
                    <a:pt x="637" y="121"/>
                  </a:cubicBezTo>
                  <a:cubicBezTo>
                    <a:pt x="643" y="126"/>
                    <a:pt x="636" y="132"/>
                    <a:pt x="639" y="138"/>
                  </a:cubicBezTo>
                  <a:cubicBezTo>
                    <a:pt x="646" y="143"/>
                    <a:pt x="654" y="147"/>
                    <a:pt x="663" y="151"/>
                  </a:cubicBezTo>
                  <a:cubicBezTo>
                    <a:pt x="668" y="152"/>
                    <a:pt x="675" y="153"/>
                    <a:pt x="677" y="159"/>
                  </a:cubicBezTo>
                  <a:cubicBezTo>
                    <a:pt x="777" y="159"/>
                    <a:pt x="777" y="159"/>
                    <a:pt x="777" y="159"/>
                  </a:cubicBezTo>
                  <a:cubicBezTo>
                    <a:pt x="803" y="151"/>
                    <a:pt x="825" y="136"/>
                    <a:pt x="847" y="119"/>
                  </a:cubicBezTo>
                  <a:cubicBezTo>
                    <a:pt x="854" y="111"/>
                    <a:pt x="867" y="105"/>
                    <a:pt x="870" y="94"/>
                  </a:cubicBezTo>
                  <a:cubicBezTo>
                    <a:pt x="857" y="85"/>
                    <a:pt x="857" y="85"/>
                    <a:pt x="857" y="85"/>
                  </a:cubicBezTo>
                  <a:close/>
                  <a:moveTo>
                    <a:pt x="229" y="81"/>
                  </a:moveTo>
                  <a:cubicBezTo>
                    <a:pt x="227" y="80"/>
                    <a:pt x="224" y="78"/>
                    <a:pt x="224" y="76"/>
                  </a:cubicBezTo>
                  <a:cubicBezTo>
                    <a:pt x="223" y="76"/>
                    <a:pt x="222" y="77"/>
                    <a:pt x="220" y="77"/>
                  </a:cubicBezTo>
                  <a:cubicBezTo>
                    <a:pt x="215" y="82"/>
                    <a:pt x="208" y="86"/>
                    <a:pt x="203" y="89"/>
                  </a:cubicBezTo>
                  <a:cubicBezTo>
                    <a:pt x="204" y="91"/>
                    <a:pt x="206" y="92"/>
                    <a:pt x="207" y="93"/>
                  </a:cubicBezTo>
                  <a:cubicBezTo>
                    <a:pt x="213" y="87"/>
                    <a:pt x="220" y="82"/>
                    <a:pt x="229" y="81"/>
                  </a:cubicBezTo>
                  <a:close/>
                  <a:moveTo>
                    <a:pt x="379" y="83"/>
                  </a:moveTo>
                  <a:cubicBezTo>
                    <a:pt x="376" y="81"/>
                    <a:pt x="374" y="77"/>
                    <a:pt x="370" y="77"/>
                  </a:cubicBezTo>
                  <a:cubicBezTo>
                    <a:pt x="362" y="87"/>
                    <a:pt x="350" y="94"/>
                    <a:pt x="339" y="101"/>
                  </a:cubicBezTo>
                  <a:cubicBezTo>
                    <a:pt x="328" y="106"/>
                    <a:pt x="318" y="114"/>
                    <a:pt x="305" y="114"/>
                  </a:cubicBezTo>
                  <a:cubicBezTo>
                    <a:pt x="300" y="115"/>
                    <a:pt x="296" y="119"/>
                    <a:pt x="290" y="120"/>
                  </a:cubicBezTo>
                  <a:cubicBezTo>
                    <a:pt x="295" y="120"/>
                    <a:pt x="295" y="120"/>
                    <a:pt x="295" y="120"/>
                  </a:cubicBezTo>
                  <a:cubicBezTo>
                    <a:pt x="293" y="125"/>
                    <a:pt x="288" y="123"/>
                    <a:pt x="285" y="126"/>
                  </a:cubicBezTo>
                  <a:cubicBezTo>
                    <a:pt x="279" y="135"/>
                    <a:pt x="279" y="135"/>
                    <a:pt x="279" y="135"/>
                  </a:cubicBezTo>
                  <a:cubicBezTo>
                    <a:pt x="293" y="132"/>
                    <a:pt x="307" y="127"/>
                    <a:pt x="320" y="122"/>
                  </a:cubicBezTo>
                  <a:cubicBezTo>
                    <a:pt x="341" y="113"/>
                    <a:pt x="359" y="100"/>
                    <a:pt x="378" y="86"/>
                  </a:cubicBezTo>
                  <a:cubicBezTo>
                    <a:pt x="379" y="83"/>
                    <a:pt x="379" y="83"/>
                    <a:pt x="379" y="83"/>
                  </a:cubicBezTo>
                  <a:close/>
                  <a:moveTo>
                    <a:pt x="716" y="82"/>
                  </a:moveTo>
                  <a:cubicBezTo>
                    <a:pt x="705" y="84"/>
                    <a:pt x="697" y="80"/>
                    <a:pt x="687" y="77"/>
                  </a:cubicBezTo>
                  <a:cubicBezTo>
                    <a:pt x="684" y="79"/>
                    <a:pt x="681" y="80"/>
                    <a:pt x="679" y="82"/>
                  </a:cubicBezTo>
                  <a:cubicBezTo>
                    <a:pt x="684" y="88"/>
                    <a:pt x="692" y="86"/>
                    <a:pt x="699" y="86"/>
                  </a:cubicBezTo>
                  <a:cubicBezTo>
                    <a:pt x="707" y="91"/>
                    <a:pt x="716" y="95"/>
                    <a:pt x="726" y="93"/>
                  </a:cubicBezTo>
                  <a:cubicBezTo>
                    <a:pt x="727" y="91"/>
                    <a:pt x="726" y="88"/>
                    <a:pt x="725" y="87"/>
                  </a:cubicBezTo>
                  <a:cubicBezTo>
                    <a:pt x="725" y="83"/>
                    <a:pt x="720" y="81"/>
                    <a:pt x="716" y="82"/>
                  </a:cubicBezTo>
                  <a:close/>
                  <a:moveTo>
                    <a:pt x="1188" y="83"/>
                  </a:moveTo>
                  <a:cubicBezTo>
                    <a:pt x="1181" y="81"/>
                    <a:pt x="1172" y="82"/>
                    <a:pt x="1165" y="78"/>
                  </a:cubicBezTo>
                  <a:cubicBezTo>
                    <a:pt x="1163" y="79"/>
                    <a:pt x="1161" y="80"/>
                    <a:pt x="1159" y="82"/>
                  </a:cubicBezTo>
                  <a:cubicBezTo>
                    <a:pt x="1163" y="83"/>
                    <a:pt x="1167" y="86"/>
                    <a:pt x="1171" y="86"/>
                  </a:cubicBezTo>
                  <a:cubicBezTo>
                    <a:pt x="1177" y="87"/>
                    <a:pt x="1184" y="89"/>
                    <a:pt x="1190" y="87"/>
                  </a:cubicBezTo>
                  <a:cubicBezTo>
                    <a:pt x="1191" y="86"/>
                    <a:pt x="1190" y="84"/>
                    <a:pt x="1188" y="83"/>
                  </a:cubicBezTo>
                  <a:close/>
                  <a:moveTo>
                    <a:pt x="1255" y="86"/>
                  </a:moveTo>
                  <a:cubicBezTo>
                    <a:pt x="1254" y="77"/>
                    <a:pt x="1245" y="80"/>
                    <a:pt x="1240" y="83"/>
                  </a:cubicBezTo>
                  <a:cubicBezTo>
                    <a:pt x="1236" y="85"/>
                    <a:pt x="1230" y="83"/>
                    <a:pt x="1226" y="86"/>
                  </a:cubicBezTo>
                  <a:cubicBezTo>
                    <a:pt x="1227" y="88"/>
                    <a:pt x="1227" y="91"/>
                    <a:pt x="1228" y="93"/>
                  </a:cubicBezTo>
                  <a:cubicBezTo>
                    <a:pt x="1239" y="95"/>
                    <a:pt x="1248" y="90"/>
                    <a:pt x="1255" y="86"/>
                  </a:cubicBezTo>
                  <a:close/>
                  <a:moveTo>
                    <a:pt x="250" y="80"/>
                  </a:moveTo>
                  <a:cubicBezTo>
                    <a:pt x="242" y="80"/>
                    <a:pt x="242" y="80"/>
                    <a:pt x="242" y="80"/>
                  </a:cubicBezTo>
                  <a:cubicBezTo>
                    <a:pt x="239" y="82"/>
                    <a:pt x="235" y="79"/>
                    <a:pt x="233" y="82"/>
                  </a:cubicBezTo>
                  <a:cubicBezTo>
                    <a:pt x="239" y="86"/>
                    <a:pt x="238" y="97"/>
                    <a:pt x="247" y="94"/>
                  </a:cubicBezTo>
                  <a:cubicBezTo>
                    <a:pt x="253" y="91"/>
                    <a:pt x="250" y="86"/>
                    <a:pt x="250" y="80"/>
                  </a:cubicBezTo>
                  <a:close/>
                  <a:moveTo>
                    <a:pt x="1635" y="88"/>
                  </a:moveTo>
                  <a:cubicBezTo>
                    <a:pt x="1630" y="86"/>
                    <a:pt x="1626" y="81"/>
                    <a:pt x="1621" y="80"/>
                  </a:cubicBezTo>
                  <a:cubicBezTo>
                    <a:pt x="1619" y="81"/>
                    <a:pt x="1614" y="81"/>
                    <a:pt x="1615" y="85"/>
                  </a:cubicBezTo>
                  <a:cubicBezTo>
                    <a:pt x="1621" y="88"/>
                    <a:pt x="1626" y="93"/>
                    <a:pt x="1633" y="96"/>
                  </a:cubicBezTo>
                  <a:cubicBezTo>
                    <a:pt x="1643" y="92"/>
                    <a:pt x="1647" y="105"/>
                    <a:pt x="1657" y="101"/>
                  </a:cubicBezTo>
                  <a:cubicBezTo>
                    <a:pt x="1658" y="100"/>
                    <a:pt x="1659" y="96"/>
                    <a:pt x="1656" y="95"/>
                  </a:cubicBezTo>
                  <a:cubicBezTo>
                    <a:pt x="1648" y="94"/>
                    <a:pt x="1642" y="90"/>
                    <a:pt x="1635" y="88"/>
                  </a:cubicBezTo>
                  <a:close/>
                  <a:moveTo>
                    <a:pt x="1319" y="83"/>
                  </a:moveTo>
                  <a:cubicBezTo>
                    <a:pt x="1319" y="82"/>
                    <a:pt x="1317" y="80"/>
                    <a:pt x="1315" y="80"/>
                  </a:cubicBezTo>
                  <a:cubicBezTo>
                    <a:pt x="1301" y="87"/>
                    <a:pt x="1301" y="87"/>
                    <a:pt x="1301" y="87"/>
                  </a:cubicBezTo>
                  <a:cubicBezTo>
                    <a:pt x="1286" y="97"/>
                    <a:pt x="1269" y="104"/>
                    <a:pt x="1252" y="111"/>
                  </a:cubicBezTo>
                  <a:cubicBezTo>
                    <a:pt x="1243" y="115"/>
                    <a:pt x="1227" y="112"/>
                    <a:pt x="1227" y="125"/>
                  </a:cubicBezTo>
                  <a:cubicBezTo>
                    <a:pt x="1227" y="126"/>
                    <a:pt x="1228" y="126"/>
                    <a:pt x="1229" y="127"/>
                  </a:cubicBezTo>
                  <a:cubicBezTo>
                    <a:pt x="1254" y="124"/>
                    <a:pt x="1277" y="115"/>
                    <a:pt x="1297" y="101"/>
                  </a:cubicBezTo>
                  <a:cubicBezTo>
                    <a:pt x="1305" y="96"/>
                    <a:pt x="1314" y="91"/>
                    <a:pt x="1319" y="83"/>
                  </a:cubicBezTo>
                  <a:close/>
                  <a:moveTo>
                    <a:pt x="779" y="90"/>
                  </a:moveTo>
                  <a:cubicBezTo>
                    <a:pt x="776" y="87"/>
                    <a:pt x="773" y="81"/>
                    <a:pt x="768" y="82"/>
                  </a:cubicBezTo>
                  <a:cubicBezTo>
                    <a:pt x="760" y="84"/>
                    <a:pt x="768" y="91"/>
                    <a:pt x="768" y="95"/>
                  </a:cubicBezTo>
                  <a:cubicBezTo>
                    <a:pt x="770" y="96"/>
                    <a:pt x="770" y="96"/>
                    <a:pt x="770" y="96"/>
                  </a:cubicBezTo>
                  <a:cubicBezTo>
                    <a:pt x="773" y="94"/>
                    <a:pt x="777" y="93"/>
                    <a:pt x="779" y="90"/>
                  </a:cubicBezTo>
                  <a:close/>
                  <a:moveTo>
                    <a:pt x="1778" y="88"/>
                  </a:moveTo>
                  <a:cubicBezTo>
                    <a:pt x="1777" y="86"/>
                    <a:pt x="1774" y="82"/>
                    <a:pt x="1771" y="82"/>
                  </a:cubicBezTo>
                  <a:cubicBezTo>
                    <a:pt x="1762" y="92"/>
                    <a:pt x="1752" y="99"/>
                    <a:pt x="1742" y="107"/>
                  </a:cubicBezTo>
                  <a:cubicBezTo>
                    <a:pt x="1728" y="115"/>
                    <a:pt x="1713" y="121"/>
                    <a:pt x="1697" y="124"/>
                  </a:cubicBezTo>
                  <a:cubicBezTo>
                    <a:pt x="1694" y="130"/>
                    <a:pt x="1690" y="136"/>
                    <a:pt x="1684" y="142"/>
                  </a:cubicBezTo>
                  <a:cubicBezTo>
                    <a:pt x="1674" y="152"/>
                    <a:pt x="1659" y="155"/>
                    <a:pt x="1645" y="154"/>
                  </a:cubicBezTo>
                  <a:cubicBezTo>
                    <a:pt x="1634" y="151"/>
                    <a:pt x="1622" y="143"/>
                    <a:pt x="1618" y="132"/>
                  </a:cubicBezTo>
                  <a:cubicBezTo>
                    <a:pt x="1608" y="131"/>
                    <a:pt x="1599" y="123"/>
                    <a:pt x="1591" y="116"/>
                  </a:cubicBezTo>
                  <a:cubicBezTo>
                    <a:pt x="1583" y="112"/>
                    <a:pt x="1577" y="103"/>
                    <a:pt x="1569" y="98"/>
                  </a:cubicBezTo>
                  <a:cubicBezTo>
                    <a:pt x="1568" y="96"/>
                    <a:pt x="1568" y="93"/>
                    <a:pt x="1566" y="93"/>
                  </a:cubicBezTo>
                  <a:cubicBezTo>
                    <a:pt x="1573" y="101"/>
                    <a:pt x="1572" y="113"/>
                    <a:pt x="1571" y="123"/>
                  </a:cubicBezTo>
                  <a:cubicBezTo>
                    <a:pt x="1571" y="128"/>
                    <a:pt x="1568" y="133"/>
                    <a:pt x="1568" y="138"/>
                  </a:cubicBezTo>
                  <a:cubicBezTo>
                    <a:pt x="1571" y="141"/>
                    <a:pt x="1574" y="145"/>
                    <a:pt x="1579" y="147"/>
                  </a:cubicBezTo>
                  <a:cubicBezTo>
                    <a:pt x="1584" y="153"/>
                    <a:pt x="1593" y="152"/>
                    <a:pt x="1597" y="159"/>
                  </a:cubicBezTo>
                  <a:cubicBezTo>
                    <a:pt x="1652" y="159"/>
                    <a:pt x="1708" y="159"/>
                    <a:pt x="1765" y="159"/>
                  </a:cubicBezTo>
                  <a:cubicBezTo>
                    <a:pt x="1767" y="155"/>
                    <a:pt x="1767" y="155"/>
                    <a:pt x="1767" y="155"/>
                  </a:cubicBezTo>
                  <a:cubicBezTo>
                    <a:pt x="1786" y="146"/>
                    <a:pt x="1798" y="130"/>
                    <a:pt x="1809" y="114"/>
                  </a:cubicBezTo>
                  <a:cubicBezTo>
                    <a:pt x="1802" y="106"/>
                    <a:pt x="1791" y="101"/>
                    <a:pt x="1783" y="94"/>
                  </a:cubicBezTo>
                  <a:cubicBezTo>
                    <a:pt x="1764" y="113"/>
                    <a:pt x="1741" y="130"/>
                    <a:pt x="1714" y="135"/>
                  </a:cubicBezTo>
                  <a:cubicBezTo>
                    <a:pt x="1708" y="135"/>
                    <a:pt x="1701" y="137"/>
                    <a:pt x="1696" y="135"/>
                  </a:cubicBezTo>
                  <a:cubicBezTo>
                    <a:pt x="1695" y="134"/>
                    <a:pt x="1696" y="132"/>
                    <a:pt x="1697" y="132"/>
                  </a:cubicBezTo>
                  <a:cubicBezTo>
                    <a:pt x="1712" y="130"/>
                    <a:pt x="1728" y="129"/>
                    <a:pt x="1740" y="120"/>
                  </a:cubicBezTo>
                  <a:cubicBezTo>
                    <a:pt x="1742" y="119"/>
                    <a:pt x="1744" y="119"/>
                    <a:pt x="1745" y="118"/>
                  </a:cubicBezTo>
                  <a:cubicBezTo>
                    <a:pt x="1758" y="111"/>
                    <a:pt x="1771" y="101"/>
                    <a:pt x="1778" y="88"/>
                  </a:cubicBezTo>
                  <a:close/>
                  <a:moveTo>
                    <a:pt x="311" y="89"/>
                  </a:moveTo>
                  <a:cubicBezTo>
                    <a:pt x="310" y="87"/>
                    <a:pt x="309" y="83"/>
                    <a:pt x="306" y="83"/>
                  </a:cubicBezTo>
                  <a:cubicBezTo>
                    <a:pt x="295" y="89"/>
                    <a:pt x="295" y="89"/>
                    <a:pt x="295" y="89"/>
                  </a:cubicBezTo>
                  <a:cubicBezTo>
                    <a:pt x="294" y="91"/>
                    <a:pt x="295" y="94"/>
                    <a:pt x="296" y="96"/>
                  </a:cubicBezTo>
                  <a:cubicBezTo>
                    <a:pt x="301" y="95"/>
                    <a:pt x="308" y="94"/>
                    <a:pt x="311" y="89"/>
                  </a:cubicBezTo>
                  <a:close/>
                  <a:moveTo>
                    <a:pt x="1720" y="92"/>
                  </a:moveTo>
                  <a:cubicBezTo>
                    <a:pt x="1718" y="89"/>
                    <a:pt x="1715" y="85"/>
                    <a:pt x="1711" y="85"/>
                  </a:cubicBezTo>
                  <a:cubicBezTo>
                    <a:pt x="1706" y="89"/>
                    <a:pt x="1700" y="88"/>
                    <a:pt x="1695" y="91"/>
                  </a:cubicBezTo>
                  <a:cubicBezTo>
                    <a:pt x="1698" y="99"/>
                    <a:pt x="1700" y="108"/>
                    <a:pt x="1700" y="116"/>
                  </a:cubicBezTo>
                  <a:cubicBezTo>
                    <a:pt x="1704" y="116"/>
                    <a:pt x="1704" y="116"/>
                    <a:pt x="1704" y="116"/>
                  </a:cubicBezTo>
                  <a:cubicBezTo>
                    <a:pt x="1722" y="113"/>
                    <a:pt x="1739" y="106"/>
                    <a:pt x="1751" y="92"/>
                  </a:cubicBezTo>
                  <a:cubicBezTo>
                    <a:pt x="1744" y="96"/>
                    <a:pt x="1735" y="97"/>
                    <a:pt x="1727" y="96"/>
                  </a:cubicBezTo>
                  <a:cubicBezTo>
                    <a:pt x="1720" y="101"/>
                    <a:pt x="1720" y="101"/>
                    <a:pt x="1720" y="101"/>
                  </a:cubicBezTo>
                  <a:cubicBezTo>
                    <a:pt x="1713" y="103"/>
                    <a:pt x="1707" y="107"/>
                    <a:pt x="1701" y="106"/>
                  </a:cubicBezTo>
                  <a:cubicBezTo>
                    <a:pt x="1700" y="100"/>
                    <a:pt x="1708" y="102"/>
                    <a:pt x="1712" y="100"/>
                  </a:cubicBezTo>
                  <a:cubicBezTo>
                    <a:pt x="1714" y="98"/>
                    <a:pt x="1720" y="98"/>
                    <a:pt x="1720" y="92"/>
                  </a:cubicBezTo>
                  <a:close/>
                  <a:moveTo>
                    <a:pt x="1623" y="97"/>
                  </a:moveTo>
                  <a:cubicBezTo>
                    <a:pt x="1608" y="87"/>
                    <a:pt x="1608" y="87"/>
                    <a:pt x="1608" y="87"/>
                  </a:cubicBezTo>
                  <a:cubicBezTo>
                    <a:pt x="1605" y="85"/>
                    <a:pt x="1600" y="87"/>
                    <a:pt x="1596" y="86"/>
                  </a:cubicBezTo>
                  <a:cubicBezTo>
                    <a:pt x="1594" y="87"/>
                    <a:pt x="1591" y="86"/>
                    <a:pt x="1590" y="88"/>
                  </a:cubicBezTo>
                  <a:cubicBezTo>
                    <a:pt x="1598" y="97"/>
                    <a:pt x="1606" y="104"/>
                    <a:pt x="1616" y="109"/>
                  </a:cubicBezTo>
                  <a:cubicBezTo>
                    <a:pt x="1618" y="105"/>
                    <a:pt x="1623" y="101"/>
                    <a:pt x="1623" y="97"/>
                  </a:cubicBezTo>
                  <a:close/>
                  <a:moveTo>
                    <a:pt x="392" y="92"/>
                  </a:moveTo>
                  <a:cubicBezTo>
                    <a:pt x="389" y="92"/>
                    <a:pt x="388" y="88"/>
                    <a:pt x="384" y="88"/>
                  </a:cubicBezTo>
                  <a:cubicBezTo>
                    <a:pt x="374" y="96"/>
                    <a:pt x="363" y="102"/>
                    <a:pt x="353" y="110"/>
                  </a:cubicBezTo>
                  <a:cubicBezTo>
                    <a:pt x="349" y="114"/>
                    <a:pt x="344" y="115"/>
                    <a:pt x="340" y="117"/>
                  </a:cubicBezTo>
                  <a:cubicBezTo>
                    <a:pt x="321" y="131"/>
                    <a:pt x="297" y="134"/>
                    <a:pt x="276" y="143"/>
                  </a:cubicBezTo>
                  <a:cubicBezTo>
                    <a:pt x="270" y="142"/>
                    <a:pt x="270" y="142"/>
                    <a:pt x="270" y="142"/>
                  </a:cubicBezTo>
                  <a:cubicBezTo>
                    <a:pt x="259" y="148"/>
                    <a:pt x="248" y="152"/>
                    <a:pt x="235" y="153"/>
                  </a:cubicBezTo>
                  <a:cubicBezTo>
                    <a:pt x="227" y="152"/>
                    <a:pt x="217" y="149"/>
                    <a:pt x="212" y="141"/>
                  </a:cubicBezTo>
                  <a:cubicBezTo>
                    <a:pt x="208" y="139"/>
                    <a:pt x="208" y="129"/>
                    <a:pt x="201" y="131"/>
                  </a:cubicBezTo>
                  <a:cubicBezTo>
                    <a:pt x="190" y="126"/>
                    <a:pt x="179" y="121"/>
                    <a:pt x="169" y="113"/>
                  </a:cubicBezTo>
                  <a:cubicBezTo>
                    <a:pt x="169" y="113"/>
                    <a:pt x="169" y="114"/>
                    <a:pt x="168" y="115"/>
                  </a:cubicBezTo>
                  <a:cubicBezTo>
                    <a:pt x="170" y="124"/>
                    <a:pt x="167" y="133"/>
                    <a:pt x="166" y="141"/>
                  </a:cubicBezTo>
                  <a:cubicBezTo>
                    <a:pt x="175" y="147"/>
                    <a:pt x="183" y="155"/>
                    <a:pt x="194" y="156"/>
                  </a:cubicBezTo>
                  <a:cubicBezTo>
                    <a:pt x="198" y="162"/>
                    <a:pt x="205" y="158"/>
                    <a:pt x="210" y="160"/>
                  </a:cubicBezTo>
                  <a:cubicBezTo>
                    <a:pt x="253" y="159"/>
                    <a:pt x="299" y="160"/>
                    <a:pt x="341" y="159"/>
                  </a:cubicBezTo>
                  <a:cubicBezTo>
                    <a:pt x="343" y="155"/>
                    <a:pt x="343" y="155"/>
                    <a:pt x="343" y="155"/>
                  </a:cubicBezTo>
                  <a:cubicBezTo>
                    <a:pt x="356" y="150"/>
                    <a:pt x="368" y="141"/>
                    <a:pt x="381" y="132"/>
                  </a:cubicBezTo>
                  <a:cubicBezTo>
                    <a:pt x="409" y="105"/>
                    <a:pt x="409" y="105"/>
                    <a:pt x="409" y="105"/>
                  </a:cubicBezTo>
                  <a:cubicBezTo>
                    <a:pt x="409" y="102"/>
                    <a:pt x="409" y="102"/>
                    <a:pt x="409" y="102"/>
                  </a:cubicBezTo>
                  <a:cubicBezTo>
                    <a:pt x="403" y="100"/>
                    <a:pt x="398" y="95"/>
                    <a:pt x="392" y="92"/>
                  </a:cubicBezTo>
                  <a:close/>
                  <a:moveTo>
                    <a:pt x="196" y="92"/>
                  </a:moveTo>
                  <a:cubicBezTo>
                    <a:pt x="190" y="92"/>
                    <a:pt x="183" y="87"/>
                    <a:pt x="178" y="89"/>
                  </a:cubicBezTo>
                  <a:cubicBezTo>
                    <a:pt x="178" y="90"/>
                    <a:pt x="178" y="90"/>
                    <a:pt x="178" y="90"/>
                  </a:cubicBezTo>
                  <a:cubicBezTo>
                    <a:pt x="186" y="96"/>
                    <a:pt x="193" y="103"/>
                    <a:pt x="203" y="105"/>
                  </a:cubicBezTo>
                  <a:cubicBezTo>
                    <a:pt x="209" y="99"/>
                    <a:pt x="199" y="96"/>
                    <a:pt x="196" y="92"/>
                  </a:cubicBezTo>
                  <a:close/>
                  <a:moveTo>
                    <a:pt x="1275" y="94"/>
                  </a:moveTo>
                  <a:cubicBezTo>
                    <a:pt x="1270" y="94"/>
                    <a:pt x="1265" y="92"/>
                    <a:pt x="1260" y="91"/>
                  </a:cubicBezTo>
                  <a:cubicBezTo>
                    <a:pt x="1254" y="92"/>
                    <a:pt x="1249" y="95"/>
                    <a:pt x="1244" y="97"/>
                  </a:cubicBezTo>
                  <a:cubicBezTo>
                    <a:pt x="1240" y="100"/>
                    <a:pt x="1233" y="96"/>
                    <a:pt x="1230" y="100"/>
                  </a:cubicBezTo>
                  <a:cubicBezTo>
                    <a:pt x="1230" y="103"/>
                    <a:pt x="1229" y="107"/>
                    <a:pt x="1231" y="110"/>
                  </a:cubicBezTo>
                  <a:cubicBezTo>
                    <a:pt x="1246" y="111"/>
                    <a:pt x="1257" y="101"/>
                    <a:pt x="1270" y="98"/>
                  </a:cubicBezTo>
                  <a:cubicBezTo>
                    <a:pt x="1272" y="98"/>
                    <a:pt x="1275" y="96"/>
                    <a:pt x="1275" y="94"/>
                  </a:cubicBezTo>
                  <a:close/>
                  <a:moveTo>
                    <a:pt x="1192" y="96"/>
                  </a:moveTo>
                  <a:cubicBezTo>
                    <a:pt x="1191" y="92"/>
                    <a:pt x="1184" y="93"/>
                    <a:pt x="1181" y="93"/>
                  </a:cubicBezTo>
                  <a:cubicBezTo>
                    <a:pt x="1183" y="98"/>
                    <a:pt x="1183" y="104"/>
                    <a:pt x="1188" y="106"/>
                  </a:cubicBezTo>
                  <a:cubicBezTo>
                    <a:pt x="1193" y="106"/>
                    <a:pt x="1191" y="100"/>
                    <a:pt x="1192" y="96"/>
                  </a:cubicBezTo>
                  <a:close/>
                  <a:moveTo>
                    <a:pt x="797" y="96"/>
                  </a:moveTo>
                  <a:cubicBezTo>
                    <a:pt x="793" y="95"/>
                    <a:pt x="790" y="95"/>
                    <a:pt x="786" y="94"/>
                  </a:cubicBezTo>
                  <a:cubicBezTo>
                    <a:pt x="781" y="99"/>
                    <a:pt x="775" y="99"/>
                    <a:pt x="770" y="104"/>
                  </a:cubicBezTo>
                  <a:cubicBezTo>
                    <a:pt x="771" y="107"/>
                    <a:pt x="768" y="112"/>
                    <a:pt x="772" y="113"/>
                  </a:cubicBezTo>
                  <a:cubicBezTo>
                    <a:pt x="781" y="111"/>
                    <a:pt x="788" y="104"/>
                    <a:pt x="795" y="99"/>
                  </a:cubicBezTo>
                  <a:cubicBezTo>
                    <a:pt x="797" y="96"/>
                    <a:pt x="797" y="96"/>
                    <a:pt x="797" y="96"/>
                  </a:cubicBezTo>
                  <a:close/>
                  <a:moveTo>
                    <a:pt x="96" y="105"/>
                  </a:moveTo>
                  <a:cubicBezTo>
                    <a:pt x="91" y="96"/>
                    <a:pt x="91" y="96"/>
                    <a:pt x="91" y="96"/>
                  </a:cubicBezTo>
                  <a:cubicBezTo>
                    <a:pt x="86" y="96"/>
                    <a:pt x="82" y="100"/>
                    <a:pt x="77" y="100"/>
                  </a:cubicBezTo>
                  <a:cubicBezTo>
                    <a:pt x="74" y="106"/>
                    <a:pt x="70" y="113"/>
                    <a:pt x="73" y="119"/>
                  </a:cubicBezTo>
                  <a:cubicBezTo>
                    <a:pt x="75" y="125"/>
                    <a:pt x="81" y="124"/>
                    <a:pt x="85" y="124"/>
                  </a:cubicBezTo>
                  <a:cubicBezTo>
                    <a:pt x="92" y="123"/>
                    <a:pt x="99" y="123"/>
                    <a:pt x="104" y="116"/>
                  </a:cubicBezTo>
                  <a:cubicBezTo>
                    <a:pt x="106" y="114"/>
                    <a:pt x="111" y="113"/>
                    <a:pt x="109" y="110"/>
                  </a:cubicBezTo>
                  <a:cubicBezTo>
                    <a:pt x="103" y="112"/>
                    <a:pt x="100" y="108"/>
                    <a:pt x="96" y="105"/>
                  </a:cubicBezTo>
                  <a:close/>
                  <a:moveTo>
                    <a:pt x="727" y="101"/>
                  </a:moveTo>
                  <a:cubicBezTo>
                    <a:pt x="727" y="95"/>
                    <a:pt x="718" y="99"/>
                    <a:pt x="714" y="99"/>
                  </a:cubicBezTo>
                  <a:cubicBezTo>
                    <a:pt x="714" y="114"/>
                    <a:pt x="714" y="114"/>
                    <a:pt x="714" y="114"/>
                  </a:cubicBezTo>
                  <a:cubicBezTo>
                    <a:pt x="715" y="115"/>
                    <a:pt x="717" y="114"/>
                    <a:pt x="718" y="114"/>
                  </a:cubicBezTo>
                  <a:cubicBezTo>
                    <a:pt x="723" y="112"/>
                    <a:pt x="725" y="106"/>
                    <a:pt x="727" y="101"/>
                  </a:cubicBezTo>
                  <a:close/>
                  <a:moveTo>
                    <a:pt x="890" y="107"/>
                  </a:moveTo>
                  <a:cubicBezTo>
                    <a:pt x="888" y="105"/>
                    <a:pt x="886" y="102"/>
                    <a:pt x="883" y="100"/>
                  </a:cubicBezTo>
                  <a:cubicBezTo>
                    <a:pt x="881" y="100"/>
                    <a:pt x="877" y="99"/>
                    <a:pt x="875" y="101"/>
                  </a:cubicBezTo>
                  <a:cubicBezTo>
                    <a:pt x="861" y="117"/>
                    <a:pt x="846" y="132"/>
                    <a:pt x="827" y="143"/>
                  </a:cubicBezTo>
                  <a:cubicBezTo>
                    <a:pt x="819" y="148"/>
                    <a:pt x="810" y="152"/>
                    <a:pt x="803" y="158"/>
                  </a:cubicBezTo>
                  <a:cubicBezTo>
                    <a:pt x="810" y="160"/>
                    <a:pt x="818" y="158"/>
                    <a:pt x="825" y="159"/>
                  </a:cubicBezTo>
                  <a:cubicBezTo>
                    <a:pt x="836" y="152"/>
                    <a:pt x="847" y="145"/>
                    <a:pt x="858" y="138"/>
                  </a:cubicBezTo>
                  <a:cubicBezTo>
                    <a:pt x="869" y="127"/>
                    <a:pt x="883" y="121"/>
                    <a:pt x="890" y="107"/>
                  </a:cubicBezTo>
                  <a:close/>
                  <a:moveTo>
                    <a:pt x="247" y="100"/>
                  </a:moveTo>
                  <a:cubicBezTo>
                    <a:pt x="244" y="99"/>
                    <a:pt x="242" y="103"/>
                    <a:pt x="243" y="106"/>
                  </a:cubicBezTo>
                  <a:cubicBezTo>
                    <a:pt x="244" y="106"/>
                    <a:pt x="244" y="106"/>
                    <a:pt x="244" y="106"/>
                  </a:cubicBezTo>
                  <a:cubicBezTo>
                    <a:pt x="246" y="105"/>
                    <a:pt x="248" y="102"/>
                    <a:pt x="247" y="100"/>
                  </a:cubicBezTo>
                  <a:close/>
                  <a:moveTo>
                    <a:pt x="580" y="116"/>
                  </a:moveTo>
                  <a:cubicBezTo>
                    <a:pt x="572" y="106"/>
                    <a:pt x="572" y="106"/>
                    <a:pt x="572" y="106"/>
                  </a:cubicBezTo>
                  <a:cubicBezTo>
                    <a:pt x="564" y="108"/>
                    <a:pt x="555" y="110"/>
                    <a:pt x="546" y="112"/>
                  </a:cubicBezTo>
                  <a:cubicBezTo>
                    <a:pt x="545" y="114"/>
                    <a:pt x="545" y="114"/>
                    <a:pt x="545" y="114"/>
                  </a:cubicBezTo>
                  <a:cubicBezTo>
                    <a:pt x="547" y="121"/>
                    <a:pt x="553" y="127"/>
                    <a:pt x="560" y="129"/>
                  </a:cubicBezTo>
                  <a:cubicBezTo>
                    <a:pt x="570" y="127"/>
                    <a:pt x="582" y="129"/>
                    <a:pt x="587" y="120"/>
                  </a:cubicBezTo>
                  <a:cubicBezTo>
                    <a:pt x="585" y="118"/>
                    <a:pt x="582" y="118"/>
                    <a:pt x="580" y="116"/>
                  </a:cubicBezTo>
                  <a:close/>
                  <a:moveTo>
                    <a:pt x="1034" y="115"/>
                  </a:moveTo>
                  <a:cubicBezTo>
                    <a:pt x="1026" y="107"/>
                    <a:pt x="1026" y="107"/>
                    <a:pt x="1026" y="107"/>
                  </a:cubicBezTo>
                  <a:cubicBezTo>
                    <a:pt x="1019" y="106"/>
                    <a:pt x="1015" y="111"/>
                    <a:pt x="1008" y="112"/>
                  </a:cubicBezTo>
                  <a:cubicBezTo>
                    <a:pt x="1007" y="115"/>
                    <a:pt x="1012" y="117"/>
                    <a:pt x="1013" y="120"/>
                  </a:cubicBezTo>
                  <a:cubicBezTo>
                    <a:pt x="1018" y="124"/>
                    <a:pt x="1026" y="124"/>
                    <a:pt x="1032" y="123"/>
                  </a:cubicBezTo>
                  <a:cubicBezTo>
                    <a:pt x="1035" y="122"/>
                    <a:pt x="1040" y="121"/>
                    <a:pt x="1041" y="117"/>
                  </a:cubicBezTo>
                  <a:cubicBezTo>
                    <a:pt x="1034" y="115"/>
                    <a:pt x="1034" y="115"/>
                    <a:pt x="1034" y="115"/>
                  </a:cubicBezTo>
                  <a:close/>
                  <a:moveTo>
                    <a:pt x="1655" y="110"/>
                  </a:moveTo>
                  <a:cubicBezTo>
                    <a:pt x="1656" y="107"/>
                    <a:pt x="1653" y="107"/>
                    <a:pt x="1651" y="108"/>
                  </a:cubicBezTo>
                  <a:cubicBezTo>
                    <a:pt x="1651" y="110"/>
                    <a:pt x="1651" y="113"/>
                    <a:pt x="1652" y="114"/>
                  </a:cubicBezTo>
                  <a:cubicBezTo>
                    <a:pt x="1654" y="113"/>
                    <a:pt x="1655" y="111"/>
                    <a:pt x="1655" y="110"/>
                  </a:cubicBezTo>
                  <a:close/>
                  <a:moveTo>
                    <a:pt x="1363" y="113"/>
                  </a:moveTo>
                  <a:cubicBezTo>
                    <a:pt x="1366" y="108"/>
                    <a:pt x="1357" y="110"/>
                    <a:pt x="1355" y="107"/>
                  </a:cubicBezTo>
                  <a:cubicBezTo>
                    <a:pt x="1350" y="111"/>
                    <a:pt x="1347" y="116"/>
                    <a:pt x="1343" y="119"/>
                  </a:cubicBezTo>
                  <a:cubicBezTo>
                    <a:pt x="1328" y="133"/>
                    <a:pt x="1312" y="149"/>
                    <a:pt x="1293" y="158"/>
                  </a:cubicBezTo>
                  <a:cubicBezTo>
                    <a:pt x="1293" y="159"/>
                    <a:pt x="1293" y="159"/>
                    <a:pt x="1293" y="159"/>
                  </a:cubicBezTo>
                  <a:cubicBezTo>
                    <a:pt x="1308" y="158"/>
                    <a:pt x="1308" y="158"/>
                    <a:pt x="1308" y="158"/>
                  </a:cubicBezTo>
                  <a:cubicBezTo>
                    <a:pt x="1308" y="156"/>
                    <a:pt x="1309" y="153"/>
                    <a:pt x="1312" y="152"/>
                  </a:cubicBezTo>
                  <a:cubicBezTo>
                    <a:pt x="1320" y="151"/>
                    <a:pt x="1327" y="144"/>
                    <a:pt x="1334" y="139"/>
                  </a:cubicBezTo>
                  <a:cubicBezTo>
                    <a:pt x="1343" y="131"/>
                    <a:pt x="1355" y="125"/>
                    <a:pt x="1363" y="113"/>
                  </a:cubicBezTo>
                  <a:close/>
                  <a:moveTo>
                    <a:pt x="428" y="113"/>
                  </a:moveTo>
                  <a:cubicBezTo>
                    <a:pt x="426" y="110"/>
                    <a:pt x="422" y="108"/>
                    <a:pt x="418" y="108"/>
                  </a:cubicBezTo>
                  <a:cubicBezTo>
                    <a:pt x="404" y="118"/>
                    <a:pt x="394" y="135"/>
                    <a:pt x="377" y="143"/>
                  </a:cubicBezTo>
                  <a:cubicBezTo>
                    <a:pt x="371" y="149"/>
                    <a:pt x="362" y="153"/>
                    <a:pt x="357" y="158"/>
                  </a:cubicBezTo>
                  <a:cubicBezTo>
                    <a:pt x="368" y="159"/>
                    <a:pt x="368" y="159"/>
                    <a:pt x="368" y="159"/>
                  </a:cubicBezTo>
                  <a:cubicBezTo>
                    <a:pt x="373" y="158"/>
                    <a:pt x="376" y="161"/>
                    <a:pt x="381" y="159"/>
                  </a:cubicBezTo>
                  <a:cubicBezTo>
                    <a:pt x="382" y="154"/>
                    <a:pt x="382" y="154"/>
                    <a:pt x="382" y="154"/>
                  </a:cubicBezTo>
                  <a:cubicBezTo>
                    <a:pt x="396" y="147"/>
                    <a:pt x="408" y="136"/>
                    <a:pt x="419" y="125"/>
                  </a:cubicBezTo>
                  <a:cubicBezTo>
                    <a:pt x="423" y="121"/>
                    <a:pt x="425" y="116"/>
                    <a:pt x="428" y="113"/>
                  </a:cubicBezTo>
                  <a:close/>
                  <a:moveTo>
                    <a:pt x="1188" y="112"/>
                  </a:moveTo>
                  <a:cubicBezTo>
                    <a:pt x="1187" y="111"/>
                    <a:pt x="1185" y="111"/>
                    <a:pt x="1184" y="112"/>
                  </a:cubicBezTo>
                  <a:cubicBezTo>
                    <a:pt x="1184" y="113"/>
                    <a:pt x="1183" y="116"/>
                    <a:pt x="1185" y="116"/>
                  </a:cubicBezTo>
                  <a:cubicBezTo>
                    <a:pt x="1187" y="115"/>
                    <a:pt x="1189" y="113"/>
                    <a:pt x="1188" y="112"/>
                  </a:cubicBezTo>
                  <a:close/>
                  <a:moveTo>
                    <a:pt x="1371" y="130"/>
                  </a:moveTo>
                  <a:cubicBezTo>
                    <a:pt x="1370" y="126"/>
                    <a:pt x="1371" y="120"/>
                    <a:pt x="1369" y="116"/>
                  </a:cubicBezTo>
                  <a:cubicBezTo>
                    <a:pt x="1366" y="117"/>
                    <a:pt x="1364" y="120"/>
                    <a:pt x="1363" y="122"/>
                  </a:cubicBezTo>
                  <a:cubicBezTo>
                    <a:pt x="1350" y="133"/>
                    <a:pt x="1337" y="144"/>
                    <a:pt x="1323" y="153"/>
                  </a:cubicBezTo>
                  <a:cubicBezTo>
                    <a:pt x="1321" y="156"/>
                    <a:pt x="1316" y="154"/>
                    <a:pt x="1315" y="158"/>
                  </a:cubicBezTo>
                  <a:cubicBezTo>
                    <a:pt x="1321" y="159"/>
                    <a:pt x="1327" y="159"/>
                    <a:pt x="1334" y="159"/>
                  </a:cubicBezTo>
                  <a:cubicBezTo>
                    <a:pt x="1350" y="149"/>
                    <a:pt x="1350" y="149"/>
                    <a:pt x="1350" y="149"/>
                  </a:cubicBezTo>
                  <a:cubicBezTo>
                    <a:pt x="1357" y="142"/>
                    <a:pt x="1366" y="139"/>
                    <a:pt x="1371" y="130"/>
                  </a:cubicBezTo>
                  <a:close/>
                  <a:moveTo>
                    <a:pt x="891" y="117"/>
                  </a:moveTo>
                  <a:cubicBezTo>
                    <a:pt x="890" y="117"/>
                    <a:pt x="890" y="117"/>
                    <a:pt x="890" y="117"/>
                  </a:cubicBezTo>
                  <a:cubicBezTo>
                    <a:pt x="874" y="135"/>
                    <a:pt x="855" y="145"/>
                    <a:pt x="837" y="158"/>
                  </a:cubicBezTo>
                  <a:cubicBezTo>
                    <a:pt x="845" y="161"/>
                    <a:pt x="853" y="159"/>
                    <a:pt x="861" y="159"/>
                  </a:cubicBezTo>
                  <a:cubicBezTo>
                    <a:pt x="863" y="160"/>
                    <a:pt x="865" y="157"/>
                    <a:pt x="865" y="155"/>
                  </a:cubicBezTo>
                  <a:cubicBezTo>
                    <a:pt x="871" y="147"/>
                    <a:pt x="879" y="144"/>
                    <a:pt x="886" y="136"/>
                  </a:cubicBezTo>
                  <a:cubicBezTo>
                    <a:pt x="894" y="133"/>
                    <a:pt x="890" y="124"/>
                    <a:pt x="891" y="117"/>
                  </a:cubicBezTo>
                  <a:close/>
                  <a:moveTo>
                    <a:pt x="940" y="121"/>
                  </a:moveTo>
                  <a:cubicBezTo>
                    <a:pt x="938" y="116"/>
                    <a:pt x="930" y="116"/>
                    <a:pt x="928" y="120"/>
                  </a:cubicBezTo>
                  <a:cubicBezTo>
                    <a:pt x="929" y="123"/>
                    <a:pt x="928" y="128"/>
                    <a:pt x="931" y="131"/>
                  </a:cubicBezTo>
                  <a:cubicBezTo>
                    <a:pt x="936" y="130"/>
                    <a:pt x="937" y="124"/>
                    <a:pt x="940" y="121"/>
                  </a:cubicBezTo>
                  <a:close/>
                  <a:moveTo>
                    <a:pt x="1822" y="121"/>
                  </a:moveTo>
                  <a:cubicBezTo>
                    <a:pt x="1819" y="121"/>
                    <a:pt x="1817" y="118"/>
                    <a:pt x="1815" y="118"/>
                  </a:cubicBezTo>
                  <a:cubicBezTo>
                    <a:pt x="1807" y="128"/>
                    <a:pt x="1800" y="140"/>
                    <a:pt x="1790" y="149"/>
                  </a:cubicBezTo>
                  <a:cubicBezTo>
                    <a:pt x="1786" y="151"/>
                    <a:pt x="1781" y="154"/>
                    <a:pt x="1778" y="158"/>
                  </a:cubicBezTo>
                  <a:cubicBezTo>
                    <a:pt x="1781" y="159"/>
                    <a:pt x="1783" y="159"/>
                    <a:pt x="1786" y="159"/>
                  </a:cubicBezTo>
                  <a:cubicBezTo>
                    <a:pt x="1796" y="151"/>
                    <a:pt x="1808" y="142"/>
                    <a:pt x="1817" y="134"/>
                  </a:cubicBezTo>
                  <a:cubicBezTo>
                    <a:pt x="1821" y="131"/>
                    <a:pt x="1820" y="125"/>
                    <a:pt x="1822" y="121"/>
                  </a:cubicBezTo>
                  <a:close/>
                  <a:moveTo>
                    <a:pt x="1417" y="123"/>
                  </a:moveTo>
                  <a:cubicBezTo>
                    <a:pt x="1415" y="120"/>
                    <a:pt x="1411" y="119"/>
                    <a:pt x="1408" y="119"/>
                  </a:cubicBezTo>
                  <a:cubicBezTo>
                    <a:pt x="1404" y="118"/>
                    <a:pt x="1402" y="121"/>
                    <a:pt x="1400" y="125"/>
                  </a:cubicBezTo>
                  <a:cubicBezTo>
                    <a:pt x="1402" y="127"/>
                    <a:pt x="1402" y="131"/>
                    <a:pt x="1402" y="135"/>
                  </a:cubicBezTo>
                  <a:cubicBezTo>
                    <a:pt x="1399" y="140"/>
                    <a:pt x="1394" y="147"/>
                    <a:pt x="1386" y="147"/>
                  </a:cubicBezTo>
                  <a:cubicBezTo>
                    <a:pt x="1382" y="149"/>
                    <a:pt x="1377" y="153"/>
                    <a:pt x="1374" y="158"/>
                  </a:cubicBezTo>
                  <a:cubicBezTo>
                    <a:pt x="1382" y="163"/>
                    <a:pt x="1387" y="153"/>
                    <a:pt x="1393" y="150"/>
                  </a:cubicBezTo>
                  <a:cubicBezTo>
                    <a:pt x="1399" y="141"/>
                    <a:pt x="1414" y="135"/>
                    <a:pt x="1417" y="123"/>
                  </a:cubicBezTo>
                  <a:close/>
                  <a:moveTo>
                    <a:pt x="284" y="121"/>
                  </a:moveTo>
                  <a:cubicBezTo>
                    <a:pt x="285" y="121"/>
                    <a:pt x="285" y="121"/>
                    <a:pt x="285" y="121"/>
                  </a:cubicBezTo>
                  <a:cubicBezTo>
                    <a:pt x="286" y="121"/>
                    <a:pt x="286" y="121"/>
                    <a:pt x="286" y="121"/>
                  </a:cubicBezTo>
                  <a:cubicBezTo>
                    <a:pt x="284" y="121"/>
                    <a:pt x="284" y="121"/>
                    <a:pt x="284" y="121"/>
                  </a:cubicBezTo>
                  <a:close/>
                  <a:moveTo>
                    <a:pt x="7" y="145"/>
                  </a:moveTo>
                  <a:cubicBezTo>
                    <a:pt x="8" y="137"/>
                    <a:pt x="10" y="128"/>
                    <a:pt x="4" y="123"/>
                  </a:cubicBezTo>
                  <a:cubicBezTo>
                    <a:pt x="4" y="131"/>
                    <a:pt x="3" y="140"/>
                    <a:pt x="4" y="148"/>
                  </a:cubicBezTo>
                  <a:cubicBezTo>
                    <a:pt x="7" y="145"/>
                    <a:pt x="7" y="145"/>
                    <a:pt x="7" y="145"/>
                  </a:cubicBezTo>
                  <a:close/>
                  <a:moveTo>
                    <a:pt x="475" y="125"/>
                  </a:moveTo>
                  <a:cubicBezTo>
                    <a:pt x="474" y="123"/>
                    <a:pt x="472" y="123"/>
                    <a:pt x="469" y="123"/>
                  </a:cubicBezTo>
                  <a:cubicBezTo>
                    <a:pt x="467" y="123"/>
                    <a:pt x="467" y="126"/>
                    <a:pt x="466" y="128"/>
                  </a:cubicBezTo>
                  <a:cubicBezTo>
                    <a:pt x="466" y="132"/>
                    <a:pt x="463" y="137"/>
                    <a:pt x="464" y="139"/>
                  </a:cubicBezTo>
                  <a:cubicBezTo>
                    <a:pt x="468" y="136"/>
                    <a:pt x="473" y="130"/>
                    <a:pt x="475" y="125"/>
                  </a:cubicBezTo>
                  <a:close/>
                  <a:moveTo>
                    <a:pt x="428" y="135"/>
                  </a:moveTo>
                  <a:cubicBezTo>
                    <a:pt x="427" y="126"/>
                    <a:pt x="427" y="126"/>
                    <a:pt x="427" y="126"/>
                  </a:cubicBezTo>
                  <a:cubicBezTo>
                    <a:pt x="423" y="128"/>
                    <a:pt x="420" y="130"/>
                    <a:pt x="417" y="134"/>
                  </a:cubicBezTo>
                  <a:cubicBezTo>
                    <a:pt x="408" y="144"/>
                    <a:pt x="397" y="151"/>
                    <a:pt x="387" y="158"/>
                  </a:cubicBezTo>
                  <a:cubicBezTo>
                    <a:pt x="394" y="160"/>
                    <a:pt x="399" y="159"/>
                    <a:pt x="406" y="159"/>
                  </a:cubicBezTo>
                  <a:cubicBezTo>
                    <a:pt x="406" y="158"/>
                    <a:pt x="405" y="155"/>
                    <a:pt x="407" y="154"/>
                  </a:cubicBezTo>
                  <a:cubicBezTo>
                    <a:pt x="415" y="150"/>
                    <a:pt x="422" y="142"/>
                    <a:pt x="428" y="135"/>
                  </a:cubicBezTo>
                  <a:close/>
                  <a:moveTo>
                    <a:pt x="944" y="138"/>
                  </a:moveTo>
                  <a:cubicBezTo>
                    <a:pt x="945" y="135"/>
                    <a:pt x="946" y="129"/>
                    <a:pt x="943" y="127"/>
                  </a:cubicBezTo>
                  <a:cubicBezTo>
                    <a:pt x="932" y="137"/>
                    <a:pt x="926" y="149"/>
                    <a:pt x="914" y="157"/>
                  </a:cubicBezTo>
                  <a:cubicBezTo>
                    <a:pt x="914" y="158"/>
                    <a:pt x="914" y="158"/>
                    <a:pt x="914" y="158"/>
                  </a:cubicBezTo>
                  <a:cubicBezTo>
                    <a:pt x="917" y="159"/>
                    <a:pt x="922" y="160"/>
                    <a:pt x="923" y="156"/>
                  </a:cubicBezTo>
                  <a:cubicBezTo>
                    <a:pt x="932" y="153"/>
                    <a:pt x="939" y="146"/>
                    <a:pt x="944" y="138"/>
                  </a:cubicBezTo>
                  <a:close/>
                  <a:moveTo>
                    <a:pt x="1109" y="143"/>
                  </a:moveTo>
                  <a:cubicBezTo>
                    <a:pt x="1103" y="138"/>
                    <a:pt x="1095" y="133"/>
                    <a:pt x="1088" y="128"/>
                  </a:cubicBezTo>
                  <a:cubicBezTo>
                    <a:pt x="1086" y="131"/>
                    <a:pt x="1086" y="131"/>
                    <a:pt x="1086" y="131"/>
                  </a:cubicBezTo>
                  <a:cubicBezTo>
                    <a:pt x="1082" y="136"/>
                    <a:pt x="1088" y="139"/>
                    <a:pt x="1091" y="142"/>
                  </a:cubicBezTo>
                  <a:cubicBezTo>
                    <a:pt x="1100" y="149"/>
                    <a:pt x="1111" y="151"/>
                    <a:pt x="1118" y="159"/>
                  </a:cubicBezTo>
                  <a:cubicBezTo>
                    <a:pt x="1140" y="159"/>
                    <a:pt x="1140" y="159"/>
                    <a:pt x="1140" y="159"/>
                  </a:cubicBezTo>
                  <a:cubicBezTo>
                    <a:pt x="1142" y="158"/>
                    <a:pt x="1142" y="158"/>
                    <a:pt x="1142" y="158"/>
                  </a:cubicBezTo>
                  <a:cubicBezTo>
                    <a:pt x="1141" y="156"/>
                    <a:pt x="1141" y="156"/>
                    <a:pt x="1141" y="156"/>
                  </a:cubicBezTo>
                  <a:cubicBezTo>
                    <a:pt x="1129" y="154"/>
                    <a:pt x="1121" y="146"/>
                    <a:pt x="1109" y="143"/>
                  </a:cubicBezTo>
                  <a:close/>
                  <a:moveTo>
                    <a:pt x="1830" y="128"/>
                  </a:moveTo>
                  <a:cubicBezTo>
                    <a:pt x="1829" y="128"/>
                    <a:pt x="1829" y="128"/>
                    <a:pt x="1829" y="128"/>
                  </a:cubicBezTo>
                  <a:cubicBezTo>
                    <a:pt x="1818" y="138"/>
                    <a:pt x="1808" y="150"/>
                    <a:pt x="1796" y="158"/>
                  </a:cubicBezTo>
                  <a:cubicBezTo>
                    <a:pt x="1801" y="159"/>
                    <a:pt x="1807" y="158"/>
                    <a:pt x="1813" y="159"/>
                  </a:cubicBezTo>
                  <a:cubicBezTo>
                    <a:pt x="1822" y="158"/>
                    <a:pt x="1827" y="149"/>
                    <a:pt x="1832" y="142"/>
                  </a:cubicBezTo>
                  <a:cubicBezTo>
                    <a:pt x="1835" y="138"/>
                    <a:pt x="1831" y="133"/>
                    <a:pt x="1830" y="128"/>
                  </a:cubicBezTo>
                  <a:close/>
                  <a:moveTo>
                    <a:pt x="482" y="139"/>
                  </a:moveTo>
                  <a:cubicBezTo>
                    <a:pt x="483" y="135"/>
                    <a:pt x="480" y="126"/>
                    <a:pt x="476" y="134"/>
                  </a:cubicBezTo>
                  <a:cubicBezTo>
                    <a:pt x="470" y="143"/>
                    <a:pt x="461" y="150"/>
                    <a:pt x="457" y="158"/>
                  </a:cubicBezTo>
                  <a:cubicBezTo>
                    <a:pt x="461" y="161"/>
                    <a:pt x="467" y="159"/>
                    <a:pt x="471" y="159"/>
                  </a:cubicBezTo>
                  <a:cubicBezTo>
                    <a:pt x="472" y="158"/>
                    <a:pt x="471" y="156"/>
                    <a:pt x="471" y="155"/>
                  </a:cubicBezTo>
                  <a:cubicBezTo>
                    <a:pt x="471" y="152"/>
                    <a:pt x="475" y="152"/>
                    <a:pt x="477" y="150"/>
                  </a:cubicBezTo>
                  <a:cubicBezTo>
                    <a:pt x="480" y="147"/>
                    <a:pt x="483" y="143"/>
                    <a:pt x="482" y="139"/>
                  </a:cubicBezTo>
                  <a:close/>
                  <a:moveTo>
                    <a:pt x="1420" y="145"/>
                  </a:moveTo>
                  <a:cubicBezTo>
                    <a:pt x="1420" y="141"/>
                    <a:pt x="1423" y="135"/>
                    <a:pt x="1419" y="132"/>
                  </a:cubicBezTo>
                  <a:cubicBezTo>
                    <a:pt x="1411" y="140"/>
                    <a:pt x="1401" y="150"/>
                    <a:pt x="1393" y="158"/>
                  </a:cubicBezTo>
                  <a:cubicBezTo>
                    <a:pt x="1396" y="159"/>
                    <a:pt x="1402" y="160"/>
                    <a:pt x="1406" y="158"/>
                  </a:cubicBezTo>
                  <a:cubicBezTo>
                    <a:pt x="1408" y="151"/>
                    <a:pt x="1417" y="151"/>
                    <a:pt x="1420" y="145"/>
                  </a:cubicBezTo>
                  <a:close/>
                  <a:moveTo>
                    <a:pt x="1874" y="138"/>
                  </a:moveTo>
                  <a:cubicBezTo>
                    <a:pt x="1869" y="133"/>
                    <a:pt x="1863" y="138"/>
                    <a:pt x="1858" y="139"/>
                  </a:cubicBezTo>
                  <a:cubicBezTo>
                    <a:pt x="1855" y="143"/>
                    <a:pt x="1855" y="149"/>
                    <a:pt x="1851" y="152"/>
                  </a:cubicBezTo>
                  <a:cubicBezTo>
                    <a:pt x="1844" y="156"/>
                    <a:pt x="1842" y="149"/>
                    <a:pt x="1836" y="148"/>
                  </a:cubicBezTo>
                  <a:cubicBezTo>
                    <a:pt x="1827" y="158"/>
                    <a:pt x="1827" y="158"/>
                    <a:pt x="1827" y="158"/>
                  </a:cubicBezTo>
                  <a:cubicBezTo>
                    <a:pt x="1837" y="158"/>
                    <a:pt x="1847" y="160"/>
                    <a:pt x="1857" y="157"/>
                  </a:cubicBezTo>
                  <a:cubicBezTo>
                    <a:pt x="1873" y="139"/>
                    <a:pt x="1873" y="139"/>
                    <a:pt x="1873" y="139"/>
                  </a:cubicBezTo>
                  <a:cubicBezTo>
                    <a:pt x="1874" y="138"/>
                    <a:pt x="1874" y="138"/>
                    <a:pt x="1874" y="138"/>
                  </a:cubicBezTo>
                  <a:close/>
                  <a:moveTo>
                    <a:pt x="899" y="142"/>
                  </a:moveTo>
                  <a:cubicBezTo>
                    <a:pt x="898" y="140"/>
                    <a:pt x="896" y="137"/>
                    <a:pt x="893" y="137"/>
                  </a:cubicBezTo>
                  <a:cubicBezTo>
                    <a:pt x="886" y="142"/>
                    <a:pt x="880" y="149"/>
                    <a:pt x="873" y="155"/>
                  </a:cubicBezTo>
                  <a:cubicBezTo>
                    <a:pt x="873" y="159"/>
                    <a:pt x="873" y="159"/>
                    <a:pt x="873" y="159"/>
                  </a:cubicBezTo>
                  <a:cubicBezTo>
                    <a:pt x="876" y="159"/>
                    <a:pt x="881" y="159"/>
                    <a:pt x="885" y="159"/>
                  </a:cubicBezTo>
                  <a:cubicBezTo>
                    <a:pt x="889" y="152"/>
                    <a:pt x="895" y="149"/>
                    <a:pt x="899" y="142"/>
                  </a:cubicBezTo>
                  <a:close/>
                  <a:moveTo>
                    <a:pt x="1379" y="144"/>
                  </a:moveTo>
                  <a:cubicBezTo>
                    <a:pt x="1376" y="141"/>
                    <a:pt x="1375" y="139"/>
                    <a:pt x="1372" y="138"/>
                  </a:cubicBezTo>
                  <a:cubicBezTo>
                    <a:pt x="1364" y="144"/>
                    <a:pt x="1356" y="152"/>
                    <a:pt x="1348" y="158"/>
                  </a:cubicBezTo>
                  <a:cubicBezTo>
                    <a:pt x="1353" y="159"/>
                    <a:pt x="1360" y="161"/>
                    <a:pt x="1364" y="156"/>
                  </a:cubicBezTo>
                  <a:cubicBezTo>
                    <a:pt x="1369" y="152"/>
                    <a:pt x="1376" y="149"/>
                    <a:pt x="1379" y="144"/>
                  </a:cubicBezTo>
                  <a:close/>
                  <a:moveTo>
                    <a:pt x="436" y="144"/>
                  </a:moveTo>
                  <a:cubicBezTo>
                    <a:pt x="434" y="141"/>
                    <a:pt x="434" y="141"/>
                    <a:pt x="434" y="141"/>
                  </a:cubicBezTo>
                  <a:cubicBezTo>
                    <a:pt x="430" y="138"/>
                    <a:pt x="429" y="143"/>
                    <a:pt x="426" y="145"/>
                  </a:cubicBezTo>
                  <a:cubicBezTo>
                    <a:pt x="422" y="150"/>
                    <a:pt x="415" y="153"/>
                    <a:pt x="413" y="158"/>
                  </a:cubicBezTo>
                  <a:cubicBezTo>
                    <a:pt x="422" y="159"/>
                    <a:pt x="433" y="160"/>
                    <a:pt x="443" y="159"/>
                  </a:cubicBezTo>
                  <a:cubicBezTo>
                    <a:pt x="449" y="155"/>
                    <a:pt x="456" y="151"/>
                    <a:pt x="460" y="143"/>
                  </a:cubicBezTo>
                  <a:cubicBezTo>
                    <a:pt x="454" y="146"/>
                    <a:pt x="449" y="148"/>
                    <a:pt x="443" y="147"/>
                  </a:cubicBezTo>
                  <a:cubicBezTo>
                    <a:pt x="438" y="149"/>
                    <a:pt x="435" y="156"/>
                    <a:pt x="429" y="158"/>
                  </a:cubicBezTo>
                  <a:cubicBezTo>
                    <a:pt x="423" y="152"/>
                    <a:pt x="435" y="150"/>
                    <a:pt x="436" y="144"/>
                  </a:cubicBezTo>
                  <a:close/>
                  <a:moveTo>
                    <a:pt x="1883" y="152"/>
                  </a:moveTo>
                  <a:cubicBezTo>
                    <a:pt x="1882" y="149"/>
                    <a:pt x="1883" y="144"/>
                    <a:pt x="1879" y="142"/>
                  </a:cubicBezTo>
                  <a:cubicBezTo>
                    <a:pt x="1874" y="147"/>
                    <a:pt x="1870" y="152"/>
                    <a:pt x="1866" y="158"/>
                  </a:cubicBezTo>
                  <a:cubicBezTo>
                    <a:pt x="1876" y="159"/>
                    <a:pt x="1876" y="159"/>
                    <a:pt x="1876" y="159"/>
                  </a:cubicBezTo>
                  <a:cubicBezTo>
                    <a:pt x="1880" y="158"/>
                    <a:pt x="1882" y="154"/>
                    <a:pt x="1883" y="152"/>
                  </a:cubicBezTo>
                  <a:close/>
                  <a:moveTo>
                    <a:pt x="1108" y="158"/>
                  </a:moveTo>
                  <a:cubicBezTo>
                    <a:pt x="1100" y="151"/>
                    <a:pt x="1090" y="149"/>
                    <a:pt x="1082" y="142"/>
                  </a:cubicBezTo>
                  <a:cubicBezTo>
                    <a:pt x="1073" y="151"/>
                    <a:pt x="1090" y="152"/>
                    <a:pt x="1091" y="159"/>
                  </a:cubicBezTo>
                  <a:cubicBezTo>
                    <a:pt x="1096" y="160"/>
                    <a:pt x="1102" y="159"/>
                    <a:pt x="1108" y="158"/>
                  </a:cubicBezTo>
                  <a:close/>
                  <a:moveTo>
                    <a:pt x="653" y="153"/>
                  </a:moveTo>
                  <a:cubicBezTo>
                    <a:pt x="647" y="152"/>
                    <a:pt x="642" y="146"/>
                    <a:pt x="636" y="145"/>
                  </a:cubicBezTo>
                  <a:cubicBezTo>
                    <a:pt x="632" y="149"/>
                    <a:pt x="628" y="153"/>
                    <a:pt x="627" y="159"/>
                  </a:cubicBezTo>
                  <a:cubicBezTo>
                    <a:pt x="637" y="161"/>
                    <a:pt x="648" y="159"/>
                    <a:pt x="658" y="158"/>
                  </a:cubicBezTo>
                  <a:cubicBezTo>
                    <a:pt x="658" y="155"/>
                    <a:pt x="654" y="155"/>
                    <a:pt x="653" y="153"/>
                  </a:cubicBezTo>
                  <a:close/>
                  <a:moveTo>
                    <a:pt x="1581" y="158"/>
                  </a:moveTo>
                  <a:cubicBezTo>
                    <a:pt x="1576" y="153"/>
                    <a:pt x="1570" y="149"/>
                    <a:pt x="1564" y="145"/>
                  </a:cubicBezTo>
                  <a:cubicBezTo>
                    <a:pt x="1561" y="150"/>
                    <a:pt x="1556" y="154"/>
                    <a:pt x="1554" y="158"/>
                  </a:cubicBezTo>
                  <a:cubicBezTo>
                    <a:pt x="1561" y="160"/>
                    <a:pt x="1571" y="158"/>
                    <a:pt x="1579" y="159"/>
                  </a:cubicBezTo>
                  <a:cubicBezTo>
                    <a:pt x="1581" y="158"/>
                    <a:pt x="1581" y="158"/>
                    <a:pt x="1581" y="158"/>
                  </a:cubicBezTo>
                  <a:close/>
                  <a:moveTo>
                    <a:pt x="913" y="148"/>
                  </a:moveTo>
                  <a:cubicBezTo>
                    <a:pt x="904" y="146"/>
                    <a:pt x="904" y="146"/>
                    <a:pt x="904" y="146"/>
                  </a:cubicBezTo>
                  <a:cubicBezTo>
                    <a:pt x="896" y="155"/>
                    <a:pt x="896" y="155"/>
                    <a:pt x="896" y="155"/>
                  </a:cubicBezTo>
                  <a:cubicBezTo>
                    <a:pt x="896" y="156"/>
                    <a:pt x="894" y="158"/>
                    <a:pt x="896" y="159"/>
                  </a:cubicBezTo>
                  <a:cubicBezTo>
                    <a:pt x="902" y="157"/>
                    <a:pt x="910" y="154"/>
                    <a:pt x="913" y="148"/>
                  </a:cubicBezTo>
                  <a:close/>
                  <a:moveTo>
                    <a:pt x="178" y="158"/>
                  </a:moveTo>
                  <a:cubicBezTo>
                    <a:pt x="174" y="153"/>
                    <a:pt x="168" y="151"/>
                    <a:pt x="162" y="148"/>
                  </a:cubicBezTo>
                  <a:cubicBezTo>
                    <a:pt x="160" y="152"/>
                    <a:pt x="156" y="154"/>
                    <a:pt x="155" y="158"/>
                  </a:cubicBezTo>
                  <a:cubicBezTo>
                    <a:pt x="163" y="160"/>
                    <a:pt x="171" y="160"/>
                    <a:pt x="178" y="158"/>
                  </a:cubicBezTo>
                  <a:close/>
                  <a:moveTo>
                    <a:pt x="1081" y="158"/>
                  </a:moveTo>
                  <a:cubicBezTo>
                    <a:pt x="1080" y="156"/>
                    <a:pt x="1079" y="154"/>
                    <a:pt x="1077" y="153"/>
                  </a:cubicBezTo>
                  <a:cubicBezTo>
                    <a:pt x="1073" y="150"/>
                    <a:pt x="1070" y="154"/>
                    <a:pt x="1068" y="158"/>
                  </a:cubicBezTo>
                  <a:cubicBezTo>
                    <a:pt x="1072" y="159"/>
                    <a:pt x="1077" y="160"/>
                    <a:pt x="1081" y="158"/>
                  </a:cubicBezTo>
                  <a:close/>
                  <a:moveTo>
                    <a:pt x="67" y="180"/>
                  </a:moveTo>
                  <a:cubicBezTo>
                    <a:pt x="69" y="180"/>
                    <a:pt x="67" y="185"/>
                    <a:pt x="70" y="182"/>
                  </a:cubicBezTo>
                  <a:cubicBezTo>
                    <a:pt x="70" y="181"/>
                    <a:pt x="70" y="181"/>
                    <a:pt x="70" y="181"/>
                  </a:cubicBezTo>
                  <a:cubicBezTo>
                    <a:pt x="85" y="180"/>
                    <a:pt x="101" y="180"/>
                    <a:pt x="117" y="180"/>
                  </a:cubicBezTo>
                  <a:cubicBezTo>
                    <a:pt x="141" y="181"/>
                    <a:pt x="165" y="180"/>
                    <a:pt x="191" y="181"/>
                  </a:cubicBezTo>
                  <a:cubicBezTo>
                    <a:pt x="326" y="179"/>
                    <a:pt x="462" y="183"/>
                    <a:pt x="597" y="181"/>
                  </a:cubicBezTo>
                  <a:cubicBezTo>
                    <a:pt x="755" y="181"/>
                    <a:pt x="755" y="181"/>
                    <a:pt x="755" y="181"/>
                  </a:cubicBezTo>
                  <a:cubicBezTo>
                    <a:pt x="820" y="181"/>
                    <a:pt x="885" y="181"/>
                    <a:pt x="949" y="181"/>
                  </a:cubicBezTo>
                  <a:cubicBezTo>
                    <a:pt x="1023" y="180"/>
                    <a:pt x="1098" y="181"/>
                    <a:pt x="1174" y="181"/>
                  </a:cubicBezTo>
                  <a:cubicBezTo>
                    <a:pt x="1226" y="181"/>
                    <a:pt x="1275" y="182"/>
                    <a:pt x="1327" y="181"/>
                  </a:cubicBezTo>
                  <a:cubicBezTo>
                    <a:pt x="1365" y="183"/>
                    <a:pt x="1400" y="179"/>
                    <a:pt x="1438" y="183"/>
                  </a:cubicBezTo>
                  <a:cubicBezTo>
                    <a:pt x="1447" y="180"/>
                    <a:pt x="1455" y="182"/>
                    <a:pt x="1464" y="182"/>
                  </a:cubicBezTo>
                  <a:cubicBezTo>
                    <a:pt x="1481" y="182"/>
                    <a:pt x="1497" y="182"/>
                    <a:pt x="1514" y="183"/>
                  </a:cubicBezTo>
                  <a:cubicBezTo>
                    <a:pt x="1517" y="182"/>
                    <a:pt x="1517" y="182"/>
                    <a:pt x="1517" y="182"/>
                  </a:cubicBezTo>
                  <a:cubicBezTo>
                    <a:pt x="1567" y="183"/>
                    <a:pt x="1621" y="181"/>
                    <a:pt x="1670" y="181"/>
                  </a:cubicBezTo>
                  <a:cubicBezTo>
                    <a:pt x="1682" y="180"/>
                    <a:pt x="1693" y="183"/>
                    <a:pt x="1705" y="181"/>
                  </a:cubicBezTo>
                  <a:cubicBezTo>
                    <a:pt x="1755" y="182"/>
                    <a:pt x="1801" y="181"/>
                    <a:pt x="1853" y="182"/>
                  </a:cubicBezTo>
                  <a:cubicBezTo>
                    <a:pt x="1875" y="181"/>
                    <a:pt x="1899" y="182"/>
                    <a:pt x="1923" y="181"/>
                  </a:cubicBezTo>
                  <a:cubicBezTo>
                    <a:pt x="1944" y="181"/>
                    <a:pt x="1963" y="182"/>
                    <a:pt x="1985" y="182"/>
                  </a:cubicBezTo>
                  <a:cubicBezTo>
                    <a:pt x="1986" y="183"/>
                    <a:pt x="1986" y="185"/>
                    <a:pt x="1986" y="186"/>
                  </a:cubicBezTo>
                  <a:cubicBezTo>
                    <a:pt x="1983" y="188"/>
                    <a:pt x="1983" y="188"/>
                    <a:pt x="1983" y="188"/>
                  </a:cubicBezTo>
                  <a:cubicBezTo>
                    <a:pt x="1898" y="188"/>
                    <a:pt x="1809" y="188"/>
                    <a:pt x="1722" y="187"/>
                  </a:cubicBezTo>
                  <a:cubicBezTo>
                    <a:pt x="1718" y="186"/>
                    <a:pt x="1713" y="186"/>
                    <a:pt x="1709" y="187"/>
                  </a:cubicBezTo>
                  <a:cubicBezTo>
                    <a:pt x="1686" y="188"/>
                    <a:pt x="1660" y="187"/>
                    <a:pt x="1636" y="187"/>
                  </a:cubicBezTo>
                  <a:cubicBezTo>
                    <a:pt x="1618" y="187"/>
                    <a:pt x="1600" y="187"/>
                    <a:pt x="1582" y="186"/>
                  </a:cubicBezTo>
                  <a:cubicBezTo>
                    <a:pt x="1567" y="189"/>
                    <a:pt x="1550" y="186"/>
                    <a:pt x="1533" y="187"/>
                  </a:cubicBezTo>
                  <a:cubicBezTo>
                    <a:pt x="1525" y="187"/>
                    <a:pt x="1516" y="188"/>
                    <a:pt x="1508" y="187"/>
                  </a:cubicBezTo>
                  <a:cubicBezTo>
                    <a:pt x="1505" y="187"/>
                    <a:pt x="1505" y="187"/>
                    <a:pt x="1505" y="187"/>
                  </a:cubicBezTo>
                  <a:cubicBezTo>
                    <a:pt x="1484" y="187"/>
                    <a:pt x="1484" y="187"/>
                    <a:pt x="1484" y="187"/>
                  </a:cubicBezTo>
                  <a:cubicBezTo>
                    <a:pt x="1479" y="187"/>
                    <a:pt x="1472" y="188"/>
                    <a:pt x="1467" y="187"/>
                  </a:cubicBezTo>
                  <a:cubicBezTo>
                    <a:pt x="1411" y="189"/>
                    <a:pt x="1357" y="186"/>
                    <a:pt x="1300" y="188"/>
                  </a:cubicBezTo>
                  <a:cubicBezTo>
                    <a:pt x="1226" y="188"/>
                    <a:pt x="1155" y="186"/>
                    <a:pt x="1083" y="187"/>
                  </a:cubicBezTo>
                  <a:cubicBezTo>
                    <a:pt x="1046" y="186"/>
                    <a:pt x="1010" y="188"/>
                    <a:pt x="972" y="187"/>
                  </a:cubicBezTo>
                  <a:cubicBezTo>
                    <a:pt x="930" y="186"/>
                    <a:pt x="891" y="187"/>
                    <a:pt x="850" y="187"/>
                  </a:cubicBezTo>
                  <a:cubicBezTo>
                    <a:pt x="819" y="187"/>
                    <a:pt x="787" y="186"/>
                    <a:pt x="755" y="187"/>
                  </a:cubicBezTo>
                  <a:cubicBezTo>
                    <a:pt x="706" y="186"/>
                    <a:pt x="654" y="187"/>
                    <a:pt x="604" y="187"/>
                  </a:cubicBezTo>
                  <a:cubicBezTo>
                    <a:pt x="577" y="186"/>
                    <a:pt x="547" y="188"/>
                    <a:pt x="520" y="186"/>
                  </a:cubicBezTo>
                  <a:cubicBezTo>
                    <a:pt x="489" y="187"/>
                    <a:pt x="458" y="186"/>
                    <a:pt x="425" y="187"/>
                  </a:cubicBezTo>
                  <a:cubicBezTo>
                    <a:pt x="326" y="185"/>
                    <a:pt x="231" y="186"/>
                    <a:pt x="131" y="186"/>
                  </a:cubicBezTo>
                  <a:cubicBezTo>
                    <a:pt x="88" y="186"/>
                    <a:pt x="46" y="186"/>
                    <a:pt x="3" y="185"/>
                  </a:cubicBezTo>
                  <a:cubicBezTo>
                    <a:pt x="4" y="181"/>
                    <a:pt x="4" y="181"/>
                    <a:pt x="4" y="181"/>
                  </a:cubicBezTo>
                  <a:cubicBezTo>
                    <a:pt x="25" y="179"/>
                    <a:pt x="45" y="181"/>
                    <a:pt x="67" y="180"/>
                  </a:cubicBezTo>
                  <a:close/>
                </a:path>
              </a:pathLst>
            </a:custGeom>
            <a:solidFill>
              <a:schemeClr val="accent1">
                <a:lumMod val="75000"/>
              </a:schemeClr>
            </a:solidFill>
            <a:ln>
              <a:noFill/>
            </a:ln>
          </p:spPr>
          <p:txBody>
            <a:bodyPr vert="horz" wrap="square" lIns="121920" tIns="60960" rIns="121920" bIns="60960" numCol="1" anchor="t" anchorCtr="0" compatLnSpc="1"/>
            <a:lstStyle/>
            <a:p>
              <a:endParaRPr lang="zh-CN" altLang="en-US" sz="3200"/>
            </a:p>
          </p:txBody>
        </p:sp>
        <p:sp>
          <p:nvSpPr>
            <p:cNvPr id="5" name="矩形: 圆顶角 4"/>
            <p:cNvSpPr/>
            <p:nvPr/>
          </p:nvSpPr>
          <p:spPr>
            <a:xfrm rot="5400000">
              <a:off x="4193321" y="922028"/>
              <a:ext cx="453027" cy="4273577"/>
            </a:xfrm>
            <a:prstGeom prst="round2SameRect">
              <a:avLst>
                <a:gd name="adj1" fmla="val 50000"/>
                <a:gd name="adj2"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2">
                    <a:lumMod val="90000"/>
                    <a:lumOff val="10000"/>
                  </a:schemeClr>
                </a:solidFill>
              </a:endParaRPr>
            </a:p>
          </p:txBody>
        </p:sp>
        <p:sp>
          <p:nvSpPr>
            <p:cNvPr id="6" name="Freeform 5"/>
            <p:cNvSpPr>
              <a:spLocks noEditPoints="1"/>
            </p:cNvSpPr>
            <p:nvPr/>
          </p:nvSpPr>
          <p:spPr bwMode="auto">
            <a:xfrm>
              <a:off x="2299176" y="4121238"/>
              <a:ext cx="6267855" cy="430713"/>
            </a:xfrm>
            <a:custGeom>
              <a:avLst/>
              <a:gdLst>
                <a:gd name="T0" fmla="*/ 1935 w 1993"/>
                <a:gd name="T1" fmla="*/ 45 h 189"/>
                <a:gd name="T2" fmla="*/ 1949 w 1993"/>
                <a:gd name="T3" fmla="*/ 132 h 189"/>
                <a:gd name="T4" fmla="*/ 1890 w 1993"/>
                <a:gd name="T5" fmla="*/ 154 h 189"/>
                <a:gd name="T6" fmla="*/ 146 w 1993"/>
                <a:gd name="T7" fmla="*/ 159 h 189"/>
                <a:gd name="T8" fmla="*/ 4 w 1993"/>
                <a:gd name="T9" fmla="*/ 12 h 189"/>
                <a:gd name="T10" fmla="*/ 181 w 1993"/>
                <a:gd name="T11" fmla="*/ 42 h 189"/>
                <a:gd name="T12" fmla="*/ 282 w 1993"/>
                <a:gd name="T13" fmla="*/ 77 h 189"/>
                <a:gd name="T14" fmla="*/ 143 w 1993"/>
                <a:gd name="T15" fmla="*/ 8 h 189"/>
                <a:gd name="T16" fmla="*/ 81 w 1993"/>
                <a:gd name="T17" fmla="*/ 65 h 189"/>
                <a:gd name="T18" fmla="*/ 449 w 1993"/>
                <a:gd name="T19" fmla="*/ 78 h 189"/>
                <a:gd name="T20" fmla="*/ 471 w 1993"/>
                <a:gd name="T21" fmla="*/ 9 h 189"/>
                <a:gd name="T22" fmla="*/ 732 w 1993"/>
                <a:gd name="T23" fmla="*/ 109 h 189"/>
                <a:gd name="T24" fmla="*/ 802 w 1993"/>
                <a:gd name="T25" fmla="*/ 9 h 189"/>
                <a:gd name="T26" fmla="*/ 669 w 1993"/>
                <a:gd name="T27" fmla="*/ 11 h 189"/>
                <a:gd name="T28" fmla="*/ 975 w 1993"/>
                <a:gd name="T29" fmla="*/ 86 h 189"/>
                <a:gd name="T30" fmla="*/ 869 w 1993"/>
                <a:gd name="T31" fmla="*/ 15 h 189"/>
                <a:gd name="T32" fmla="*/ 1088 w 1993"/>
                <a:gd name="T33" fmla="*/ 18 h 189"/>
                <a:gd name="T34" fmla="*/ 1143 w 1993"/>
                <a:gd name="T35" fmla="*/ 47 h 189"/>
                <a:gd name="T36" fmla="*/ 1272 w 1993"/>
                <a:gd name="T37" fmla="*/ 60 h 189"/>
                <a:gd name="T38" fmla="*/ 1076 w 1993"/>
                <a:gd name="T39" fmla="*/ 23 h 189"/>
                <a:gd name="T40" fmla="*/ 1321 w 1993"/>
                <a:gd name="T41" fmla="*/ 12 h 189"/>
                <a:gd name="T42" fmla="*/ 1642 w 1993"/>
                <a:gd name="T43" fmla="*/ 66 h 189"/>
                <a:gd name="T44" fmla="*/ 1352 w 1993"/>
                <a:gd name="T45" fmla="*/ 11 h 189"/>
                <a:gd name="T46" fmla="*/ 1517 w 1993"/>
                <a:gd name="T47" fmla="*/ 112 h 189"/>
                <a:gd name="T48" fmla="*/ 1498 w 1993"/>
                <a:gd name="T49" fmla="*/ 11 h 189"/>
                <a:gd name="T50" fmla="*/ 1910 w 1993"/>
                <a:gd name="T51" fmla="*/ 94 h 189"/>
                <a:gd name="T52" fmla="*/ 1864 w 1993"/>
                <a:gd name="T53" fmla="*/ 42 h 189"/>
                <a:gd name="T54" fmla="*/ 1165 w 1993"/>
                <a:gd name="T55" fmla="*/ 38 h 189"/>
                <a:gd name="T56" fmla="*/ 978 w 1993"/>
                <a:gd name="T57" fmla="*/ 51 h 189"/>
                <a:gd name="T58" fmla="*/ 998 w 1993"/>
                <a:gd name="T59" fmla="*/ 100 h 189"/>
                <a:gd name="T60" fmla="*/ 520 w 1993"/>
                <a:gd name="T61" fmla="*/ 160 h 189"/>
                <a:gd name="T62" fmla="*/ 757 w 1993"/>
                <a:gd name="T63" fmla="*/ 38 h 189"/>
                <a:gd name="T64" fmla="*/ 211 w 1993"/>
                <a:gd name="T65" fmla="*/ 44 h 189"/>
                <a:gd name="T66" fmla="*/ 1688 w 1993"/>
                <a:gd name="T67" fmla="*/ 65 h 189"/>
                <a:gd name="T68" fmla="*/ 1428 w 1993"/>
                <a:gd name="T69" fmla="*/ 132 h 189"/>
                <a:gd name="T70" fmla="*/ 1161 w 1993"/>
                <a:gd name="T71" fmla="*/ 51 h 189"/>
                <a:gd name="T72" fmla="*/ 32 w 1993"/>
                <a:gd name="T73" fmla="*/ 55 h 189"/>
                <a:gd name="T74" fmla="*/ 962 w 1993"/>
                <a:gd name="T75" fmla="*/ 80 h 189"/>
                <a:gd name="T76" fmla="*/ 360 w 1993"/>
                <a:gd name="T77" fmla="*/ 62 h 189"/>
                <a:gd name="T78" fmla="*/ 1133 w 1993"/>
                <a:gd name="T79" fmla="*/ 105 h 189"/>
                <a:gd name="T80" fmla="*/ 1712 w 1993"/>
                <a:gd name="T81" fmla="*/ 68 h 189"/>
                <a:gd name="T82" fmla="*/ 201 w 1993"/>
                <a:gd name="T83" fmla="*/ 123 h 189"/>
                <a:gd name="T84" fmla="*/ 1149 w 1993"/>
                <a:gd name="T85" fmla="*/ 120 h 189"/>
                <a:gd name="T86" fmla="*/ 1759 w 1993"/>
                <a:gd name="T87" fmla="*/ 85 h 189"/>
                <a:gd name="T88" fmla="*/ 847 w 1993"/>
                <a:gd name="T89" fmla="*/ 119 h 189"/>
                <a:gd name="T90" fmla="*/ 699 w 1993"/>
                <a:gd name="T91" fmla="*/ 86 h 189"/>
                <a:gd name="T92" fmla="*/ 1633 w 1993"/>
                <a:gd name="T93" fmla="*/ 96 h 189"/>
                <a:gd name="T94" fmla="*/ 1618 w 1993"/>
                <a:gd name="T95" fmla="*/ 132 h 189"/>
                <a:gd name="T96" fmla="*/ 1720 w 1993"/>
                <a:gd name="T97" fmla="*/ 92 h 189"/>
                <a:gd name="T98" fmla="*/ 235 w 1993"/>
                <a:gd name="T99" fmla="*/ 153 h 189"/>
                <a:gd name="T100" fmla="*/ 1231 w 1993"/>
                <a:gd name="T101" fmla="*/ 110 h 189"/>
                <a:gd name="T102" fmla="*/ 714 w 1993"/>
                <a:gd name="T103" fmla="*/ 114 h 189"/>
                <a:gd name="T104" fmla="*/ 1026 w 1993"/>
                <a:gd name="T105" fmla="*/ 107 h 189"/>
                <a:gd name="T106" fmla="*/ 368 w 1993"/>
                <a:gd name="T107" fmla="*/ 159 h 189"/>
                <a:gd name="T108" fmla="*/ 891 w 1993"/>
                <a:gd name="T109" fmla="*/ 117 h 189"/>
                <a:gd name="T110" fmla="*/ 284 w 1993"/>
                <a:gd name="T111" fmla="*/ 121 h 189"/>
                <a:gd name="T112" fmla="*/ 1109 w 1993"/>
                <a:gd name="T113" fmla="*/ 143 h 189"/>
                <a:gd name="T114" fmla="*/ 1419 w 1993"/>
                <a:gd name="T115" fmla="*/ 132 h 189"/>
                <a:gd name="T116" fmla="*/ 436 w 1993"/>
                <a:gd name="T117" fmla="*/ 144 h 189"/>
                <a:gd name="T118" fmla="*/ 1581 w 1993"/>
                <a:gd name="T119" fmla="*/ 158 h 189"/>
                <a:gd name="T120" fmla="*/ 597 w 1993"/>
                <a:gd name="T121" fmla="*/ 181 h 189"/>
                <a:gd name="T122" fmla="*/ 1484 w 1993"/>
                <a:gd name="T123" fmla="*/ 18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3" h="189">
                  <a:moveTo>
                    <a:pt x="295" y="2"/>
                  </a:moveTo>
                  <a:cubicBezTo>
                    <a:pt x="311" y="2"/>
                    <a:pt x="311" y="2"/>
                    <a:pt x="311" y="2"/>
                  </a:cubicBezTo>
                  <a:cubicBezTo>
                    <a:pt x="428" y="3"/>
                    <a:pt x="428" y="3"/>
                    <a:pt x="428" y="3"/>
                  </a:cubicBezTo>
                  <a:cubicBezTo>
                    <a:pt x="431" y="1"/>
                    <a:pt x="436" y="4"/>
                    <a:pt x="440" y="3"/>
                  </a:cubicBezTo>
                  <a:cubicBezTo>
                    <a:pt x="476" y="2"/>
                    <a:pt x="476" y="2"/>
                    <a:pt x="476" y="2"/>
                  </a:cubicBezTo>
                  <a:cubicBezTo>
                    <a:pt x="492" y="3"/>
                    <a:pt x="509" y="2"/>
                    <a:pt x="526" y="3"/>
                  </a:cubicBezTo>
                  <a:cubicBezTo>
                    <a:pt x="552" y="4"/>
                    <a:pt x="576" y="3"/>
                    <a:pt x="602" y="4"/>
                  </a:cubicBezTo>
                  <a:cubicBezTo>
                    <a:pt x="674" y="2"/>
                    <a:pt x="747" y="4"/>
                    <a:pt x="819" y="4"/>
                  </a:cubicBezTo>
                  <a:cubicBezTo>
                    <a:pt x="856" y="4"/>
                    <a:pt x="856" y="4"/>
                    <a:pt x="856" y="4"/>
                  </a:cubicBezTo>
                  <a:cubicBezTo>
                    <a:pt x="1029" y="4"/>
                    <a:pt x="1029" y="4"/>
                    <a:pt x="1029" y="4"/>
                  </a:cubicBezTo>
                  <a:cubicBezTo>
                    <a:pt x="1036" y="4"/>
                    <a:pt x="1036" y="4"/>
                    <a:pt x="1036" y="4"/>
                  </a:cubicBezTo>
                  <a:cubicBezTo>
                    <a:pt x="1056" y="5"/>
                    <a:pt x="1076" y="5"/>
                    <a:pt x="1094" y="5"/>
                  </a:cubicBezTo>
                  <a:cubicBezTo>
                    <a:pt x="1159" y="5"/>
                    <a:pt x="1222" y="4"/>
                    <a:pt x="1289" y="5"/>
                  </a:cubicBezTo>
                  <a:cubicBezTo>
                    <a:pt x="1430" y="6"/>
                    <a:pt x="1566" y="5"/>
                    <a:pt x="1710" y="6"/>
                  </a:cubicBezTo>
                  <a:cubicBezTo>
                    <a:pt x="1717" y="8"/>
                    <a:pt x="1726" y="4"/>
                    <a:pt x="1733" y="7"/>
                  </a:cubicBezTo>
                  <a:cubicBezTo>
                    <a:pt x="1759" y="5"/>
                    <a:pt x="1783" y="8"/>
                    <a:pt x="1808" y="6"/>
                  </a:cubicBezTo>
                  <a:cubicBezTo>
                    <a:pt x="1837" y="6"/>
                    <a:pt x="1869" y="6"/>
                    <a:pt x="1900" y="7"/>
                  </a:cubicBezTo>
                  <a:cubicBezTo>
                    <a:pt x="1928" y="6"/>
                    <a:pt x="1961" y="8"/>
                    <a:pt x="1989" y="7"/>
                  </a:cubicBezTo>
                  <a:cubicBezTo>
                    <a:pt x="1990" y="7"/>
                    <a:pt x="1991" y="8"/>
                    <a:pt x="1992" y="9"/>
                  </a:cubicBezTo>
                  <a:cubicBezTo>
                    <a:pt x="1992" y="11"/>
                    <a:pt x="1990" y="12"/>
                    <a:pt x="1989" y="12"/>
                  </a:cubicBezTo>
                  <a:cubicBezTo>
                    <a:pt x="1975" y="13"/>
                    <a:pt x="1975" y="13"/>
                    <a:pt x="1975" y="13"/>
                  </a:cubicBezTo>
                  <a:cubicBezTo>
                    <a:pt x="1975" y="21"/>
                    <a:pt x="1966" y="21"/>
                    <a:pt x="1962" y="26"/>
                  </a:cubicBezTo>
                  <a:cubicBezTo>
                    <a:pt x="1955" y="34"/>
                    <a:pt x="1944" y="40"/>
                    <a:pt x="1935" y="45"/>
                  </a:cubicBezTo>
                  <a:cubicBezTo>
                    <a:pt x="1936" y="50"/>
                    <a:pt x="1941" y="53"/>
                    <a:pt x="1945" y="57"/>
                  </a:cubicBezTo>
                  <a:cubicBezTo>
                    <a:pt x="1948" y="54"/>
                    <a:pt x="1951" y="52"/>
                    <a:pt x="1955" y="52"/>
                  </a:cubicBezTo>
                  <a:cubicBezTo>
                    <a:pt x="1963" y="46"/>
                    <a:pt x="1972" y="41"/>
                    <a:pt x="1979" y="34"/>
                  </a:cubicBezTo>
                  <a:cubicBezTo>
                    <a:pt x="1983" y="30"/>
                    <a:pt x="1985" y="22"/>
                    <a:pt x="1991" y="22"/>
                  </a:cubicBezTo>
                  <a:cubicBezTo>
                    <a:pt x="1991" y="29"/>
                    <a:pt x="1985" y="34"/>
                    <a:pt x="1980" y="38"/>
                  </a:cubicBezTo>
                  <a:cubicBezTo>
                    <a:pt x="1970" y="47"/>
                    <a:pt x="1960" y="56"/>
                    <a:pt x="1948" y="60"/>
                  </a:cubicBezTo>
                  <a:cubicBezTo>
                    <a:pt x="1947" y="61"/>
                    <a:pt x="1947" y="61"/>
                    <a:pt x="1947" y="61"/>
                  </a:cubicBezTo>
                  <a:cubicBezTo>
                    <a:pt x="1950" y="64"/>
                    <a:pt x="1947" y="74"/>
                    <a:pt x="1954" y="72"/>
                  </a:cubicBezTo>
                  <a:cubicBezTo>
                    <a:pt x="1968" y="66"/>
                    <a:pt x="1978" y="56"/>
                    <a:pt x="1989" y="45"/>
                  </a:cubicBezTo>
                  <a:cubicBezTo>
                    <a:pt x="1991" y="45"/>
                    <a:pt x="1993" y="45"/>
                    <a:pt x="1993" y="47"/>
                  </a:cubicBezTo>
                  <a:cubicBezTo>
                    <a:pt x="1983" y="58"/>
                    <a:pt x="1971" y="70"/>
                    <a:pt x="1956" y="75"/>
                  </a:cubicBezTo>
                  <a:cubicBezTo>
                    <a:pt x="1955" y="78"/>
                    <a:pt x="1951" y="76"/>
                    <a:pt x="1950" y="79"/>
                  </a:cubicBezTo>
                  <a:cubicBezTo>
                    <a:pt x="1951" y="81"/>
                    <a:pt x="1950" y="85"/>
                    <a:pt x="1953" y="86"/>
                  </a:cubicBezTo>
                  <a:cubicBezTo>
                    <a:pt x="1966" y="83"/>
                    <a:pt x="1977" y="75"/>
                    <a:pt x="1988" y="68"/>
                  </a:cubicBezTo>
                  <a:cubicBezTo>
                    <a:pt x="1989" y="68"/>
                    <a:pt x="1991" y="69"/>
                    <a:pt x="1991" y="70"/>
                  </a:cubicBezTo>
                  <a:cubicBezTo>
                    <a:pt x="1980" y="81"/>
                    <a:pt x="1965" y="86"/>
                    <a:pt x="1951" y="91"/>
                  </a:cubicBezTo>
                  <a:cubicBezTo>
                    <a:pt x="1950" y="95"/>
                    <a:pt x="1949" y="100"/>
                    <a:pt x="1948" y="105"/>
                  </a:cubicBezTo>
                  <a:cubicBezTo>
                    <a:pt x="1952" y="108"/>
                    <a:pt x="1954" y="103"/>
                    <a:pt x="1957" y="103"/>
                  </a:cubicBezTo>
                  <a:cubicBezTo>
                    <a:pt x="1967" y="101"/>
                    <a:pt x="1976" y="95"/>
                    <a:pt x="1985" y="89"/>
                  </a:cubicBezTo>
                  <a:cubicBezTo>
                    <a:pt x="1987" y="89"/>
                    <a:pt x="1988" y="91"/>
                    <a:pt x="1988" y="93"/>
                  </a:cubicBezTo>
                  <a:cubicBezTo>
                    <a:pt x="1977" y="99"/>
                    <a:pt x="1966" y="107"/>
                    <a:pt x="1954" y="109"/>
                  </a:cubicBezTo>
                  <a:cubicBezTo>
                    <a:pt x="1947" y="109"/>
                    <a:pt x="1944" y="115"/>
                    <a:pt x="1944" y="121"/>
                  </a:cubicBezTo>
                  <a:cubicBezTo>
                    <a:pt x="1944" y="125"/>
                    <a:pt x="1945" y="130"/>
                    <a:pt x="1949" y="132"/>
                  </a:cubicBezTo>
                  <a:cubicBezTo>
                    <a:pt x="1961" y="135"/>
                    <a:pt x="1971" y="134"/>
                    <a:pt x="1982" y="130"/>
                  </a:cubicBezTo>
                  <a:cubicBezTo>
                    <a:pt x="1984" y="131"/>
                    <a:pt x="1985" y="130"/>
                    <a:pt x="1986" y="132"/>
                  </a:cubicBezTo>
                  <a:cubicBezTo>
                    <a:pt x="1985" y="138"/>
                    <a:pt x="1978" y="136"/>
                    <a:pt x="1975" y="139"/>
                  </a:cubicBezTo>
                  <a:cubicBezTo>
                    <a:pt x="1964" y="140"/>
                    <a:pt x="1952" y="143"/>
                    <a:pt x="1943" y="136"/>
                  </a:cubicBezTo>
                  <a:cubicBezTo>
                    <a:pt x="1931" y="124"/>
                    <a:pt x="1943" y="109"/>
                    <a:pt x="1945" y="95"/>
                  </a:cubicBezTo>
                  <a:cubicBezTo>
                    <a:pt x="1944" y="82"/>
                    <a:pt x="1947" y="66"/>
                    <a:pt x="1935" y="57"/>
                  </a:cubicBezTo>
                  <a:cubicBezTo>
                    <a:pt x="1926" y="47"/>
                    <a:pt x="1914" y="44"/>
                    <a:pt x="1902" y="40"/>
                  </a:cubicBezTo>
                  <a:cubicBezTo>
                    <a:pt x="1895" y="40"/>
                    <a:pt x="1886" y="39"/>
                    <a:pt x="1880" y="43"/>
                  </a:cubicBezTo>
                  <a:cubicBezTo>
                    <a:pt x="1870" y="44"/>
                    <a:pt x="1863" y="53"/>
                    <a:pt x="1858" y="61"/>
                  </a:cubicBezTo>
                  <a:cubicBezTo>
                    <a:pt x="1857" y="68"/>
                    <a:pt x="1855" y="77"/>
                    <a:pt x="1860" y="83"/>
                  </a:cubicBezTo>
                  <a:cubicBezTo>
                    <a:pt x="1863" y="87"/>
                    <a:pt x="1869" y="88"/>
                    <a:pt x="1874" y="88"/>
                  </a:cubicBezTo>
                  <a:cubicBezTo>
                    <a:pt x="1885" y="87"/>
                    <a:pt x="1891" y="76"/>
                    <a:pt x="1896" y="67"/>
                  </a:cubicBezTo>
                  <a:cubicBezTo>
                    <a:pt x="1903" y="66"/>
                    <a:pt x="1911" y="67"/>
                    <a:pt x="1916" y="73"/>
                  </a:cubicBezTo>
                  <a:cubicBezTo>
                    <a:pt x="1921" y="77"/>
                    <a:pt x="1922" y="83"/>
                    <a:pt x="1922" y="89"/>
                  </a:cubicBezTo>
                  <a:cubicBezTo>
                    <a:pt x="1924" y="92"/>
                    <a:pt x="1924" y="92"/>
                    <a:pt x="1924" y="92"/>
                  </a:cubicBezTo>
                  <a:cubicBezTo>
                    <a:pt x="1917" y="95"/>
                    <a:pt x="1916" y="105"/>
                    <a:pt x="1908" y="106"/>
                  </a:cubicBezTo>
                  <a:cubicBezTo>
                    <a:pt x="1900" y="108"/>
                    <a:pt x="1892" y="113"/>
                    <a:pt x="1884" y="108"/>
                  </a:cubicBezTo>
                  <a:cubicBezTo>
                    <a:pt x="1871" y="105"/>
                    <a:pt x="1853" y="100"/>
                    <a:pt x="1842" y="111"/>
                  </a:cubicBezTo>
                  <a:cubicBezTo>
                    <a:pt x="1838" y="116"/>
                    <a:pt x="1837" y="123"/>
                    <a:pt x="1837" y="129"/>
                  </a:cubicBezTo>
                  <a:cubicBezTo>
                    <a:pt x="1840" y="135"/>
                    <a:pt x="1840" y="140"/>
                    <a:pt x="1844" y="144"/>
                  </a:cubicBezTo>
                  <a:cubicBezTo>
                    <a:pt x="1850" y="144"/>
                    <a:pt x="1850" y="136"/>
                    <a:pt x="1855" y="133"/>
                  </a:cubicBezTo>
                  <a:cubicBezTo>
                    <a:pt x="1861" y="128"/>
                    <a:pt x="1871" y="126"/>
                    <a:pt x="1879" y="131"/>
                  </a:cubicBezTo>
                  <a:cubicBezTo>
                    <a:pt x="1886" y="136"/>
                    <a:pt x="1892" y="144"/>
                    <a:pt x="1890" y="154"/>
                  </a:cubicBezTo>
                  <a:cubicBezTo>
                    <a:pt x="1890" y="155"/>
                    <a:pt x="1888" y="157"/>
                    <a:pt x="1889" y="158"/>
                  </a:cubicBezTo>
                  <a:cubicBezTo>
                    <a:pt x="1984" y="160"/>
                    <a:pt x="1984" y="160"/>
                    <a:pt x="1984" y="160"/>
                  </a:cubicBezTo>
                  <a:cubicBezTo>
                    <a:pt x="1985" y="160"/>
                    <a:pt x="1986" y="161"/>
                    <a:pt x="1986" y="161"/>
                  </a:cubicBezTo>
                  <a:cubicBezTo>
                    <a:pt x="1984" y="163"/>
                    <a:pt x="1984" y="163"/>
                    <a:pt x="1984" y="163"/>
                  </a:cubicBezTo>
                  <a:cubicBezTo>
                    <a:pt x="1831" y="164"/>
                    <a:pt x="1831" y="164"/>
                    <a:pt x="1831" y="164"/>
                  </a:cubicBezTo>
                  <a:cubicBezTo>
                    <a:pt x="1813" y="165"/>
                    <a:pt x="1794" y="162"/>
                    <a:pt x="1775" y="164"/>
                  </a:cubicBezTo>
                  <a:cubicBezTo>
                    <a:pt x="1481" y="164"/>
                    <a:pt x="1481" y="164"/>
                    <a:pt x="1481" y="164"/>
                  </a:cubicBezTo>
                  <a:cubicBezTo>
                    <a:pt x="1463" y="164"/>
                    <a:pt x="1463" y="164"/>
                    <a:pt x="1463" y="164"/>
                  </a:cubicBezTo>
                  <a:cubicBezTo>
                    <a:pt x="1330" y="164"/>
                    <a:pt x="1330" y="164"/>
                    <a:pt x="1330" y="164"/>
                  </a:cubicBezTo>
                  <a:cubicBezTo>
                    <a:pt x="1304" y="163"/>
                    <a:pt x="1282" y="165"/>
                    <a:pt x="1255" y="164"/>
                  </a:cubicBezTo>
                  <a:cubicBezTo>
                    <a:pt x="1206" y="163"/>
                    <a:pt x="1206" y="163"/>
                    <a:pt x="1206" y="163"/>
                  </a:cubicBezTo>
                  <a:cubicBezTo>
                    <a:pt x="907" y="164"/>
                    <a:pt x="907" y="164"/>
                    <a:pt x="907" y="164"/>
                  </a:cubicBezTo>
                  <a:cubicBezTo>
                    <a:pt x="862" y="164"/>
                    <a:pt x="818" y="164"/>
                    <a:pt x="772" y="164"/>
                  </a:cubicBezTo>
                  <a:cubicBezTo>
                    <a:pt x="669" y="164"/>
                    <a:pt x="669" y="164"/>
                    <a:pt x="669" y="164"/>
                  </a:cubicBezTo>
                  <a:cubicBezTo>
                    <a:pt x="545" y="164"/>
                    <a:pt x="545" y="164"/>
                    <a:pt x="545" y="164"/>
                  </a:cubicBezTo>
                  <a:cubicBezTo>
                    <a:pt x="480" y="164"/>
                    <a:pt x="414" y="164"/>
                    <a:pt x="349" y="164"/>
                  </a:cubicBezTo>
                  <a:cubicBezTo>
                    <a:pt x="342" y="164"/>
                    <a:pt x="333" y="164"/>
                    <a:pt x="325" y="164"/>
                  </a:cubicBezTo>
                  <a:cubicBezTo>
                    <a:pt x="206" y="164"/>
                    <a:pt x="206" y="164"/>
                    <a:pt x="206" y="164"/>
                  </a:cubicBezTo>
                  <a:cubicBezTo>
                    <a:pt x="168" y="164"/>
                    <a:pt x="168" y="164"/>
                    <a:pt x="168" y="164"/>
                  </a:cubicBezTo>
                  <a:cubicBezTo>
                    <a:pt x="113" y="164"/>
                    <a:pt x="57" y="164"/>
                    <a:pt x="3" y="164"/>
                  </a:cubicBezTo>
                  <a:cubicBezTo>
                    <a:pt x="3" y="162"/>
                    <a:pt x="3" y="160"/>
                    <a:pt x="5" y="160"/>
                  </a:cubicBezTo>
                  <a:cubicBezTo>
                    <a:pt x="39" y="160"/>
                    <a:pt x="73" y="160"/>
                    <a:pt x="107" y="159"/>
                  </a:cubicBezTo>
                  <a:cubicBezTo>
                    <a:pt x="120" y="160"/>
                    <a:pt x="133" y="160"/>
                    <a:pt x="146" y="159"/>
                  </a:cubicBezTo>
                  <a:cubicBezTo>
                    <a:pt x="146" y="155"/>
                    <a:pt x="151" y="154"/>
                    <a:pt x="152" y="151"/>
                  </a:cubicBezTo>
                  <a:cubicBezTo>
                    <a:pt x="163" y="137"/>
                    <a:pt x="164" y="117"/>
                    <a:pt x="158" y="101"/>
                  </a:cubicBezTo>
                  <a:cubicBezTo>
                    <a:pt x="151" y="88"/>
                    <a:pt x="139" y="74"/>
                    <a:pt x="123" y="74"/>
                  </a:cubicBezTo>
                  <a:cubicBezTo>
                    <a:pt x="116" y="72"/>
                    <a:pt x="111" y="75"/>
                    <a:pt x="105" y="79"/>
                  </a:cubicBezTo>
                  <a:cubicBezTo>
                    <a:pt x="100" y="84"/>
                    <a:pt x="99" y="92"/>
                    <a:pt x="99" y="98"/>
                  </a:cubicBezTo>
                  <a:cubicBezTo>
                    <a:pt x="103" y="108"/>
                    <a:pt x="115" y="100"/>
                    <a:pt x="122" y="105"/>
                  </a:cubicBezTo>
                  <a:cubicBezTo>
                    <a:pt x="121" y="109"/>
                    <a:pt x="121" y="109"/>
                    <a:pt x="121" y="109"/>
                  </a:cubicBezTo>
                  <a:cubicBezTo>
                    <a:pt x="111" y="121"/>
                    <a:pt x="97" y="133"/>
                    <a:pt x="79" y="130"/>
                  </a:cubicBezTo>
                  <a:cubicBezTo>
                    <a:pt x="75" y="129"/>
                    <a:pt x="70" y="128"/>
                    <a:pt x="68" y="123"/>
                  </a:cubicBezTo>
                  <a:cubicBezTo>
                    <a:pt x="61" y="109"/>
                    <a:pt x="72" y="97"/>
                    <a:pt x="74" y="84"/>
                  </a:cubicBezTo>
                  <a:cubicBezTo>
                    <a:pt x="77" y="68"/>
                    <a:pt x="69" y="52"/>
                    <a:pt x="59" y="40"/>
                  </a:cubicBezTo>
                  <a:cubicBezTo>
                    <a:pt x="51" y="31"/>
                    <a:pt x="36" y="30"/>
                    <a:pt x="25" y="34"/>
                  </a:cubicBezTo>
                  <a:cubicBezTo>
                    <a:pt x="17" y="38"/>
                    <a:pt x="7" y="44"/>
                    <a:pt x="4" y="54"/>
                  </a:cubicBezTo>
                  <a:cubicBezTo>
                    <a:pt x="4" y="37"/>
                    <a:pt x="4" y="37"/>
                    <a:pt x="4" y="37"/>
                  </a:cubicBezTo>
                  <a:cubicBezTo>
                    <a:pt x="7" y="37"/>
                    <a:pt x="10" y="36"/>
                    <a:pt x="11" y="34"/>
                  </a:cubicBezTo>
                  <a:cubicBezTo>
                    <a:pt x="11" y="30"/>
                    <a:pt x="7" y="31"/>
                    <a:pt x="5" y="30"/>
                  </a:cubicBezTo>
                  <a:cubicBezTo>
                    <a:pt x="4" y="28"/>
                    <a:pt x="4" y="26"/>
                    <a:pt x="4" y="24"/>
                  </a:cubicBezTo>
                  <a:cubicBezTo>
                    <a:pt x="15" y="30"/>
                    <a:pt x="28" y="25"/>
                    <a:pt x="40" y="25"/>
                  </a:cubicBezTo>
                  <a:cubicBezTo>
                    <a:pt x="48" y="27"/>
                    <a:pt x="57" y="22"/>
                    <a:pt x="65" y="18"/>
                  </a:cubicBezTo>
                  <a:cubicBezTo>
                    <a:pt x="67" y="14"/>
                    <a:pt x="73" y="13"/>
                    <a:pt x="73" y="8"/>
                  </a:cubicBezTo>
                  <a:cubicBezTo>
                    <a:pt x="68" y="6"/>
                    <a:pt x="63" y="7"/>
                    <a:pt x="58" y="8"/>
                  </a:cubicBezTo>
                  <a:cubicBezTo>
                    <a:pt x="44" y="22"/>
                    <a:pt x="23" y="20"/>
                    <a:pt x="5" y="19"/>
                  </a:cubicBezTo>
                  <a:cubicBezTo>
                    <a:pt x="3" y="17"/>
                    <a:pt x="5" y="15"/>
                    <a:pt x="4" y="12"/>
                  </a:cubicBezTo>
                  <a:cubicBezTo>
                    <a:pt x="19" y="17"/>
                    <a:pt x="35" y="18"/>
                    <a:pt x="47" y="8"/>
                  </a:cubicBezTo>
                  <a:cubicBezTo>
                    <a:pt x="47" y="6"/>
                    <a:pt x="43" y="7"/>
                    <a:pt x="40" y="7"/>
                  </a:cubicBezTo>
                  <a:cubicBezTo>
                    <a:pt x="28" y="5"/>
                    <a:pt x="16" y="7"/>
                    <a:pt x="5" y="7"/>
                  </a:cubicBezTo>
                  <a:cubicBezTo>
                    <a:pt x="4" y="6"/>
                    <a:pt x="4" y="3"/>
                    <a:pt x="5" y="2"/>
                  </a:cubicBezTo>
                  <a:cubicBezTo>
                    <a:pt x="67" y="2"/>
                    <a:pt x="67" y="2"/>
                    <a:pt x="67" y="2"/>
                  </a:cubicBezTo>
                  <a:cubicBezTo>
                    <a:pt x="68" y="4"/>
                    <a:pt x="68" y="4"/>
                    <a:pt x="68" y="4"/>
                  </a:cubicBezTo>
                  <a:cubicBezTo>
                    <a:pt x="72" y="0"/>
                    <a:pt x="80" y="2"/>
                    <a:pt x="86" y="2"/>
                  </a:cubicBezTo>
                  <a:cubicBezTo>
                    <a:pt x="155" y="0"/>
                    <a:pt x="225" y="3"/>
                    <a:pt x="295" y="2"/>
                  </a:cubicBezTo>
                  <a:close/>
                  <a:moveTo>
                    <a:pt x="119" y="8"/>
                  </a:moveTo>
                  <a:cubicBezTo>
                    <a:pt x="115" y="7"/>
                    <a:pt x="111" y="7"/>
                    <a:pt x="106" y="8"/>
                  </a:cubicBezTo>
                  <a:cubicBezTo>
                    <a:pt x="96" y="20"/>
                    <a:pt x="82" y="33"/>
                    <a:pt x="67" y="39"/>
                  </a:cubicBezTo>
                  <a:cubicBezTo>
                    <a:pt x="69" y="42"/>
                    <a:pt x="70" y="46"/>
                    <a:pt x="74" y="47"/>
                  </a:cubicBezTo>
                  <a:cubicBezTo>
                    <a:pt x="84" y="43"/>
                    <a:pt x="92" y="35"/>
                    <a:pt x="101" y="29"/>
                  </a:cubicBezTo>
                  <a:cubicBezTo>
                    <a:pt x="109" y="23"/>
                    <a:pt x="115" y="16"/>
                    <a:pt x="119" y="8"/>
                  </a:cubicBezTo>
                  <a:close/>
                  <a:moveTo>
                    <a:pt x="334" y="8"/>
                  </a:moveTo>
                  <a:cubicBezTo>
                    <a:pt x="312" y="7"/>
                    <a:pt x="291" y="9"/>
                    <a:pt x="271" y="7"/>
                  </a:cubicBezTo>
                  <a:cubicBezTo>
                    <a:pt x="250" y="8"/>
                    <a:pt x="230" y="7"/>
                    <a:pt x="209" y="7"/>
                  </a:cubicBezTo>
                  <a:cubicBezTo>
                    <a:pt x="206" y="8"/>
                    <a:pt x="206" y="8"/>
                    <a:pt x="206" y="8"/>
                  </a:cubicBezTo>
                  <a:cubicBezTo>
                    <a:pt x="210" y="16"/>
                    <a:pt x="221" y="17"/>
                    <a:pt x="225" y="26"/>
                  </a:cubicBezTo>
                  <a:cubicBezTo>
                    <a:pt x="228" y="32"/>
                    <a:pt x="226" y="37"/>
                    <a:pt x="224" y="43"/>
                  </a:cubicBezTo>
                  <a:cubicBezTo>
                    <a:pt x="217" y="51"/>
                    <a:pt x="209" y="64"/>
                    <a:pt x="196" y="62"/>
                  </a:cubicBezTo>
                  <a:cubicBezTo>
                    <a:pt x="183" y="61"/>
                    <a:pt x="196" y="51"/>
                    <a:pt x="192" y="45"/>
                  </a:cubicBezTo>
                  <a:cubicBezTo>
                    <a:pt x="190" y="41"/>
                    <a:pt x="185" y="43"/>
                    <a:pt x="181" y="42"/>
                  </a:cubicBezTo>
                  <a:cubicBezTo>
                    <a:pt x="177" y="44"/>
                    <a:pt x="172" y="47"/>
                    <a:pt x="170" y="52"/>
                  </a:cubicBezTo>
                  <a:cubicBezTo>
                    <a:pt x="169" y="61"/>
                    <a:pt x="170" y="71"/>
                    <a:pt x="176" y="79"/>
                  </a:cubicBezTo>
                  <a:cubicBezTo>
                    <a:pt x="179" y="82"/>
                    <a:pt x="184" y="81"/>
                    <a:pt x="188" y="82"/>
                  </a:cubicBezTo>
                  <a:cubicBezTo>
                    <a:pt x="194" y="83"/>
                    <a:pt x="200" y="82"/>
                    <a:pt x="205" y="79"/>
                  </a:cubicBezTo>
                  <a:cubicBezTo>
                    <a:pt x="215" y="72"/>
                    <a:pt x="224" y="64"/>
                    <a:pt x="235" y="62"/>
                  </a:cubicBezTo>
                  <a:cubicBezTo>
                    <a:pt x="244" y="61"/>
                    <a:pt x="251" y="66"/>
                    <a:pt x="256" y="72"/>
                  </a:cubicBezTo>
                  <a:cubicBezTo>
                    <a:pt x="255" y="74"/>
                    <a:pt x="259" y="76"/>
                    <a:pt x="256" y="77"/>
                  </a:cubicBezTo>
                  <a:cubicBezTo>
                    <a:pt x="258" y="83"/>
                    <a:pt x="258" y="83"/>
                    <a:pt x="258" y="83"/>
                  </a:cubicBezTo>
                  <a:cubicBezTo>
                    <a:pt x="260" y="91"/>
                    <a:pt x="257" y="99"/>
                    <a:pt x="254" y="106"/>
                  </a:cubicBezTo>
                  <a:cubicBezTo>
                    <a:pt x="251" y="113"/>
                    <a:pt x="245" y="115"/>
                    <a:pt x="239" y="118"/>
                  </a:cubicBezTo>
                  <a:cubicBezTo>
                    <a:pt x="236" y="120"/>
                    <a:pt x="232" y="118"/>
                    <a:pt x="230" y="116"/>
                  </a:cubicBezTo>
                  <a:cubicBezTo>
                    <a:pt x="228" y="113"/>
                    <a:pt x="232" y="111"/>
                    <a:pt x="234" y="109"/>
                  </a:cubicBezTo>
                  <a:cubicBezTo>
                    <a:pt x="236" y="101"/>
                    <a:pt x="235" y="94"/>
                    <a:pt x="229" y="89"/>
                  </a:cubicBezTo>
                  <a:cubicBezTo>
                    <a:pt x="224" y="87"/>
                    <a:pt x="221" y="91"/>
                    <a:pt x="217" y="93"/>
                  </a:cubicBezTo>
                  <a:cubicBezTo>
                    <a:pt x="210" y="100"/>
                    <a:pt x="207" y="112"/>
                    <a:pt x="210" y="123"/>
                  </a:cubicBezTo>
                  <a:cubicBezTo>
                    <a:pt x="214" y="130"/>
                    <a:pt x="217" y="138"/>
                    <a:pt x="224" y="143"/>
                  </a:cubicBezTo>
                  <a:cubicBezTo>
                    <a:pt x="238" y="146"/>
                    <a:pt x="238" y="146"/>
                    <a:pt x="238" y="146"/>
                  </a:cubicBezTo>
                  <a:cubicBezTo>
                    <a:pt x="242" y="145"/>
                    <a:pt x="246" y="143"/>
                    <a:pt x="251" y="143"/>
                  </a:cubicBezTo>
                  <a:cubicBezTo>
                    <a:pt x="261" y="141"/>
                    <a:pt x="269" y="134"/>
                    <a:pt x="275" y="127"/>
                  </a:cubicBezTo>
                  <a:cubicBezTo>
                    <a:pt x="278" y="126"/>
                    <a:pt x="280" y="125"/>
                    <a:pt x="282" y="122"/>
                  </a:cubicBezTo>
                  <a:cubicBezTo>
                    <a:pt x="280" y="119"/>
                    <a:pt x="284" y="116"/>
                    <a:pt x="284" y="113"/>
                  </a:cubicBezTo>
                  <a:cubicBezTo>
                    <a:pt x="289" y="108"/>
                    <a:pt x="287" y="100"/>
                    <a:pt x="288" y="93"/>
                  </a:cubicBezTo>
                  <a:cubicBezTo>
                    <a:pt x="284" y="89"/>
                    <a:pt x="285" y="82"/>
                    <a:pt x="282" y="77"/>
                  </a:cubicBezTo>
                  <a:cubicBezTo>
                    <a:pt x="278" y="67"/>
                    <a:pt x="262" y="63"/>
                    <a:pt x="266" y="50"/>
                  </a:cubicBezTo>
                  <a:cubicBezTo>
                    <a:pt x="270" y="40"/>
                    <a:pt x="280" y="32"/>
                    <a:pt x="290" y="29"/>
                  </a:cubicBezTo>
                  <a:cubicBezTo>
                    <a:pt x="298" y="28"/>
                    <a:pt x="306" y="27"/>
                    <a:pt x="314" y="27"/>
                  </a:cubicBezTo>
                  <a:cubicBezTo>
                    <a:pt x="322" y="28"/>
                    <a:pt x="331" y="34"/>
                    <a:pt x="332" y="43"/>
                  </a:cubicBezTo>
                  <a:cubicBezTo>
                    <a:pt x="328" y="51"/>
                    <a:pt x="328" y="51"/>
                    <a:pt x="328" y="51"/>
                  </a:cubicBezTo>
                  <a:cubicBezTo>
                    <a:pt x="323" y="51"/>
                    <a:pt x="320" y="55"/>
                    <a:pt x="317" y="57"/>
                  </a:cubicBezTo>
                  <a:cubicBezTo>
                    <a:pt x="313" y="62"/>
                    <a:pt x="310" y="68"/>
                    <a:pt x="313" y="74"/>
                  </a:cubicBezTo>
                  <a:cubicBezTo>
                    <a:pt x="314" y="77"/>
                    <a:pt x="311" y="81"/>
                    <a:pt x="315" y="83"/>
                  </a:cubicBezTo>
                  <a:cubicBezTo>
                    <a:pt x="319" y="88"/>
                    <a:pt x="325" y="83"/>
                    <a:pt x="329" y="83"/>
                  </a:cubicBezTo>
                  <a:cubicBezTo>
                    <a:pt x="344" y="75"/>
                    <a:pt x="353" y="59"/>
                    <a:pt x="355" y="42"/>
                  </a:cubicBezTo>
                  <a:cubicBezTo>
                    <a:pt x="356" y="33"/>
                    <a:pt x="355" y="21"/>
                    <a:pt x="345" y="16"/>
                  </a:cubicBezTo>
                  <a:cubicBezTo>
                    <a:pt x="340" y="14"/>
                    <a:pt x="335" y="13"/>
                    <a:pt x="334" y="8"/>
                  </a:cubicBezTo>
                  <a:close/>
                  <a:moveTo>
                    <a:pt x="96" y="8"/>
                  </a:moveTo>
                  <a:cubicBezTo>
                    <a:pt x="93" y="6"/>
                    <a:pt x="87" y="8"/>
                    <a:pt x="84" y="8"/>
                  </a:cubicBezTo>
                  <a:cubicBezTo>
                    <a:pt x="72" y="18"/>
                    <a:pt x="72" y="18"/>
                    <a:pt x="72" y="18"/>
                  </a:cubicBezTo>
                  <a:cubicBezTo>
                    <a:pt x="68" y="24"/>
                    <a:pt x="60" y="24"/>
                    <a:pt x="58" y="30"/>
                  </a:cubicBezTo>
                  <a:cubicBezTo>
                    <a:pt x="60" y="32"/>
                    <a:pt x="62" y="34"/>
                    <a:pt x="65" y="36"/>
                  </a:cubicBezTo>
                  <a:cubicBezTo>
                    <a:pt x="68" y="33"/>
                    <a:pt x="68" y="33"/>
                    <a:pt x="68" y="33"/>
                  </a:cubicBezTo>
                  <a:cubicBezTo>
                    <a:pt x="77" y="29"/>
                    <a:pt x="85" y="21"/>
                    <a:pt x="93" y="15"/>
                  </a:cubicBezTo>
                  <a:cubicBezTo>
                    <a:pt x="94" y="13"/>
                    <a:pt x="96" y="11"/>
                    <a:pt x="96" y="8"/>
                  </a:cubicBezTo>
                  <a:close/>
                  <a:moveTo>
                    <a:pt x="171" y="13"/>
                  </a:moveTo>
                  <a:cubicBezTo>
                    <a:pt x="172" y="8"/>
                    <a:pt x="172" y="8"/>
                    <a:pt x="172" y="8"/>
                  </a:cubicBezTo>
                  <a:cubicBezTo>
                    <a:pt x="164" y="8"/>
                    <a:pt x="152" y="7"/>
                    <a:pt x="143" y="8"/>
                  </a:cubicBezTo>
                  <a:cubicBezTo>
                    <a:pt x="142" y="16"/>
                    <a:pt x="139" y="22"/>
                    <a:pt x="135" y="28"/>
                  </a:cubicBezTo>
                  <a:cubicBezTo>
                    <a:pt x="123" y="44"/>
                    <a:pt x="106" y="61"/>
                    <a:pt x="89" y="69"/>
                  </a:cubicBezTo>
                  <a:cubicBezTo>
                    <a:pt x="86" y="71"/>
                    <a:pt x="83" y="69"/>
                    <a:pt x="81" y="73"/>
                  </a:cubicBezTo>
                  <a:cubicBezTo>
                    <a:pt x="82" y="79"/>
                    <a:pt x="80" y="86"/>
                    <a:pt x="81" y="92"/>
                  </a:cubicBezTo>
                  <a:cubicBezTo>
                    <a:pt x="94" y="93"/>
                    <a:pt x="92" y="78"/>
                    <a:pt x="102" y="73"/>
                  </a:cubicBezTo>
                  <a:cubicBezTo>
                    <a:pt x="111" y="67"/>
                    <a:pt x="122" y="65"/>
                    <a:pt x="132" y="67"/>
                  </a:cubicBezTo>
                  <a:cubicBezTo>
                    <a:pt x="153" y="55"/>
                    <a:pt x="159" y="32"/>
                    <a:pt x="171" y="13"/>
                  </a:cubicBezTo>
                  <a:close/>
                  <a:moveTo>
                    <a:pt x="193" y="8"/>
                  </a:moveTo>
                  <a:cubicBezTo>
                    <a:pt x="189" y="7"/>
                    <a:pt x="185" y="7"/>
                    <a:pt x="181" y="8"/>
                  </a:cubicBezTo>
                  <a:cubicBezTo>
                    <a:pt x="180" y="12"/>
                    <a:pt x="177" y="16"/>
                    <a:pt x="177" y="20"/>
                  </a:cubicBezTo>
                  <a:cubicBezTo>
                    <a:pt x="186" y="29"/>
                    <a:pt x="198" y="34"/>
                    <a:pt x="211" y="38"/>
                  </a:cubicBezTo>
                  <a:cubicBezTo>
                    <a:pt x="213" y="38"/>
                    <a:pt x="216" y="39"/>
                    <a:pt x="218" y="36"/>
                  </a:cubicBezTo>
                  <a:cubicBezTo>
                    <a:pt x="218" y="34"/>
                    <a:pt x="219" y="31"/>
                    <a:pt x="217" y="30"/>
                  </a:cubicBezTo>
                  <a:cubicBezTo>
                    <a:pt x="205" y="25"/>
                    <a:pt x="193" y="23"/>
                    <a:pt x="183" y="17"/>
                  </a:cubicBezTo>
                  <a:cubicBezTo>
                    <a:pt x="182" y="14"/>
                    <a:pt x="182" y="14"/>
                    <a:pt x="182" y="14"/>
                  </a:cubicBezTo>
                  <a:cubicBezTo>
                    <a:pt x="182" y="13"/>
                    <a:pt x="183" y="12"/>
                    <a:pt x="184" y="12"/>
                  </a:cubicBezTo>
                  <a:cubicBezTo>
                    <a:pt x="190" y="14"/>
                    <a:pt x="196" y="18"/>
                    <a:pt x="202" y="19"/>
                  </a:cubicBezTo>
                  <a:cubicBezTo>
                    <a:pt x="203" y="18"/>
                    <a:pt x="203" y="18"/>
                    <a:pt x="203" y="18"/>
                  </a:cubicBezTo>
                  <a:cubicBezTo>
                    <a:pt x="199" y="15"/>
                    <a:pt x="196" y="11"/>
                    <a:pt x="193" y="8"/>
                  </a:cubicBezTo>
                  <a:close/>
                  <a:moveTo>
                    <a:pt x="137" y="8"/>
                  </a:moveTo>
                  <a:cubicBezTo>
                    <a:pt x="126" y="3"/>
                    <a:pt x="123" y="18"/>
                    <a:pt x="115" y="22"/>
                  </a:cubicBezTo>
                  <a:cubicBezTo>
                    <a:pt x="103" y="35"/>
                    <a:pt x="91" y="44"/>
                    <a:pt x="77" y="53"/>
                  </a:cubicBezTo>
                  <a:cubicBezTo>
                    <a:pt x="81" y="65"/>
                    <a:pt x="81" y="65"/>
                    <a:pt x="81" y="65"/>
                  </a:cubicBezTo>
                  <a:cubicBezTo>
                    <a:pt x="90" y="64"/>
                    <a:pt x="98" y="57"/>
                    <a:pt x="106" y="51"/>
                  </a:cubicBezTo>
                  <a:cubicBezTo>
                    <a:pt x="108" y="49"/>
                    <a:pt x="109" y="47"/>
                    <a:pt x="112" y="46"/>
                  </a:cubicBezTo>
                  <a:cubicBezTo>
                    <a:pt x="121" y="34"/>
                    <a:pt x="136" y="24"/>
                    <a:pt x="137" y="8"/>
                  </a:cubicBezTo>
                  <a:close/>
                  <a:moveTo>
                    <a:pt x="465" y="13"/>
                  </a:moveTo>
                  <a:cubicBezTo>
                    <a:pt x="462" y="7"/>
                    <a:pt x="453" y="8"/>
                    <a:pt x="447" y="8"/>
                  </a:cubicBezTo>
                  <a:cubicBezTo>
                    <a:pt x="445" y="8"/>
                    <a:pt x="441" y="7"/>
                    <a:pt x="440" y="9"/>
                  </a:cubicBezTo>
                  <a:cubicBezTo>
                    <a:pt x="452" y="21"/>
                    <a:pt x="466" y="27"/>
                    <a:pt x="479" y="34"/>
                  </a:cubicBezTo>
                  <a:cubicBezTo>
                    <a:pt x="491" y="25"/>
                    <a:pt x="507" y="22"/>
                    <a:pt x="523" y="27"/>
                  </a:cubicBezTo>
                  <a:cubicBezTo>
                    <a:pt x="532" y="24"/>
                    <a:pt x="541" y="19"/>
                    <a:pt x="546" y="9"/>
                  </a:cubicBezTo>
                  <a:cubicBezTo>
                    <a:pt x="543" y="7"/>
                    <a:pt x="537" y="9"/>
                    <a:pt x="533" y="8"/>
                  </a:cubicBezTo>
                  <a:cubicBezTo>
                    <a:pt x="524" y="15"/>
                    <a:pt x="513" y="18"/>
                    <a:pt x="502" y="21"/>
                  </a:cubicBezTo>
                  <a:cubicBezTo>
                    <a:pt x="488" y="23"/>
                    <a:pt x="477" y="18"/>
                    <a:pt x="465" y="13"/>
                  </a:cubicBezTo>
                  <a:close/>
                  <a:moveTo>
                    <a:pt x="363" y="9"/>
                  </a:moveTo>
                  <a:cubicBezTo>
                    <a:pt x="359" y="9"/>
                    <a:pt x="353" y="6"/>
                    <a:pt x="350" y="9"/>
                  </a:cubicBezTo>
                  <a:cubicBezTo>
                    <a:pt x="355" y="16"/>
                    <a:pt x="362" y="22"/>
                    <a:pt x="363" y="31"/>
                  </a:cubicBezTo>
                  <a:cubicBezTo>
                    <a:pt x="365" y="37"/>
                    <a:pt x="361" y="44"/>
                    <a:pt x="361" y="51"/>
                  </a:cubicBezTo>
                  <a:cubicBezTo>
                    <a:pt x="361" y="54"/>
                    <a:pt x="365" y="56"/>
                    <a:pt x="367" y="57"/>
                  </a:cubicBezTo>
                  <a:cubicBezTo>
                    <a:pt x="380" y="82"/>
                    <a:pt x="408" y="95"/>
                    <a:pt x="432" y="106"/>
                  </a:cubicBezTo>
                  <a:cubicBezTo>
                    <a:pt x="446" y="99"/>
                    <a:pt x="446" y="99"/>
                    <a:pt x="446" y="99"/>
                  </a:cubicBezTo>
                  <a:cubicBezTo>
                    <a:pt x="458" y="97"/>
                    <a:pt x="458" y="97"/>
                    <a:pt x="458" y="97"/>
                  </a:cubicBezTo>
                  <a:cubicBezTo>
                    <a:pt x="472" y="95"/>
                    <a:pt x="484" y="105"/>
                    <a:pt x="496" y="96"/>
                  </a:cubicBezTo>
                  <a:cubicBezTo>
                    <a:pt x="501" y="93"/>
                    <a:pt x="507" y="89"/>
                    <a:pt x="506" y="84"/>
                  </a:cubicBezTo>
                  <a:cubicBezTo>
                    <a:pt x="487" y="88"/>
                    <a:pt x="467" y="86"/>
                    <a:pt x="449" y="78"/>
                  </a:cubicBezTo>
                  <a:cubicBezTo>
                    <a:pt x="440" y="75"/>
                    <a:pt x="431" y="71"/>
                    <a:pt x="422" y="65"/>
                  </a:cubicBezTo>
                  <a:cubicBezTo>
                    <a:pt x="413" y="56"/>
                    <a:pt x="399" y="49"/>
                    <a:pt x="390" y="39"/>
                  </a:cubicBezTo>
                  <a:cubicBezTo>
                    <a:pt x="386" y="33"/>
                    <a:pt x="380" y="26"/>
                    <a:pt x="373" y="21"/>
                  </a:cubicBezTo>
                  <a:cubicBezTo>
                    <a:pt x="370" y="17"/>
                    <a:pt x="367" y="13"/>
                    <a:pt x="363" y="9"/>
                  </a:cubicBezTo>
                  <a:close/>
                  <a:moveTo>
                    <a:pt x="383" y="8"/>
                  </a:moveTo>
                  <a:cubicBezTo>
                    <a:pt x="380" y="8"/>
                    <a:pt x="376" y="8"/>
                    <a:pt x="374" y="9"/>
                  </a:cubicBezTo>
                  <a:cubicBezTo>
                    <a:pt x="374" y="11"/>
                    <a:pt x="374" y="12"/>
                    <a:pt x="375" y="13"/>
                  </a:cubicBezTo>
                  <a:cubicBezTo>
                    <a:pt x="387" y="25"/>
                    <a:pt x="396" y="40"/>
                    <a:pt x="411" y="50"/>
                  </a:cubicBezTo>
                  <a:cubicBezTo>
                    <a:pt x="426" y="62"/>
                    <a:pt x="443" y="71"/>
                    <a:pt x="461" y="78"/>
                  </a:cubicBezTo>
                  <a:cubicBezTo>
                    <a:pt x="467" y="78"/>
                    <a:pt x="472" y="80"/>
                    <a:pt x="479" y="80"/>
                  </a:cubicBezTo>
                  <a:cubicBezTo>
                    <a:pt x="475" y="75"/>
                    <a:pt x="469" y="72"/>
                    <a:pt x="467" y="65"/>
                  </a:cubicBezTo>
                  <a:cubicBezTo>
                    <a:pt x="453" y="60"/>
                    <a:pt x="439" y="53"/>
                    <a:pt x="425" y="47"/>
                  </a:cubicBezTo>
                  <a:cubicBezTo>
                    <a:pt x="409" y="37"/>
                    <a:pt x="393" y="24"/>
                    <a:pt x="383" y="8"/>
                  </a:cubicBezTo>
                  <a:close/>
                  <a:moveTo>
                    <a:pt x="404" y="15"/>
                  </a:moveTo>
                  <a:cubicBezTo>
                    <a:pt x="401" y="13"/>
                    <a:pt x="401" y="8"/>
                    <a:pt x="397" y="8"/>
                  </a:cubicBezTo>
                  <a:cubicBezTo>
                    <a:pt x="395" y="9"/>
                    <a:pt x="391" y="8"/>
                    <a:pt x="392" y="10"/>
                  </a:cubicBezTo>
                  <a:cubicBezTo>
                    <a:pt x="396" y="15"/>
                    <a:pt x="400" y="22"/>
                    <a:pt x="405" y="26"/>
                  </a:cubicBezTo>
                  <a:cubicBezTo>
                    <a:pt x="422" y="41"/>
                    <a:pt x="443" y="49"/>
                    <a:pt x="464" y="58"/>
                  </a:cubicBezTo>
                  <a:cubicBezTo>
                    <a:pt x="466" y="57"/>
                    <a:pt x="466" y="57"/>
                    <a:pt x="466" y="57"/>
                  </a:cubicBezTo>
                  <a:cubicBezTo>
                    <a:pt x="466" y="55"/>
                    <a:pt x="467" y="53"/>
                    <a:pt x="465" y="51"/>
                  </a:cubicBezTo>
                  <a:cubicBezTo>
                    <a:pt x="443" y="43"/>
                    <a:pt x="422" y="32"/>
                    <a:pt x="404" y="15"/>
                  </a:cubicBezTo>
                  <a:close/>
                  <a:moveTo>
                    <a:pt x="517" y="9"/>
                  </a:moveTo>
                  <a:cubicBezTo>
                    <a:pt x="501" y="7"/>
                    <a:pt x="486" y="8"/>
                    <a:pt x="471" y="9"/>
                  </a:cubicBezTo>
                  <a:cubicBezTo>
                    <a:pt x="476" y="14"/>
                    <a:pt x="484" y="14"/>
                    <a:pt x="491" y="16"/>
                  </a:cubicBezTo>
                  <a:cubicBezTo>
                    <a:pt x="500" y="16"/>
                    <a:pt x="509" y="14"/>
                    <a:pt x="517" y="9"/>
                  </a:cubicBezTo>
                  <a:close/>
                  <a:moveTo>
                    <a:pt x="430" y="9"/>
                  </a:moveTo>
                  <a:cubicBezTo>
                    <a:pt x="423" y="9"/>
                    <a:pt x="415" y="7"/>
                    <a:pt x="409" y="10"/>
                  </a:cubicBezTo>
                  <a:cubicBezTo>
                    <a:pt x="415" y="20"/>
                    <a:pt x="427" y="27"/>
                    <a:pt x="438" y="33"/>
                  </a:cubicBezTo>
                  <a:cubicBezTo>
                    <a:pt x="448" y="37"/>
                    <a:pt x="457" y="46"/>
                    <a:pt x="469" y="45"/>
                  </a:cubicBezTo>
                  <a:cubicBezTo>
                    <a:pt x="470" y="42"/>
                    <a:pt x="475" y="40"/>
                    <a:pt x="474" y="37"/>
                  </a:cubicBezTo>
                  <a:cubicBezTo>
                    <a:pt x="458" y="32"/>
                    <a:pt x="444" y="20"/>
                    <a:pt x="430" y="9"/>
                  </a:cubicBezTo>
                  <a:close/>
                  <a:moveTo>
                    <a:pt x="802" y="9"/>
                  </a:moveTo>
                  <a:cubicBezTo>
                    <a:pt x="785" y="8"/>
                    <a:pt x="771" y="11"/>
                    <a:pt x="755" y="8"/>
                  </a:cubicBezTo>
                  <a:cubicBezTo>
                    <a:pt x="748" y="10"/>
                    <a:pt x="740" y="9"/>
                    <a:pt x="734" y="9"/>
                  </a:cubicBezTo>
                  <a:cubicBezTo>
                    <a:pt x="722" y="10"/>
                    <a:pt x="709" y="8"/>
                    <a:pt x="698" y="9"/>
                  </a:cubicBezTo>
                  <a:cubicBezTo>
                    <a:pt x="693" y="12"/>
                    <a:pt x="699" y="16"/>
                    <a:pt x="698" y="20"/>
                  </a:cubicBezTo>
                  <a:cubicBezTo>
                    <a:pt x="698" y="32"/>
                    <a:pt x="698" y="45"/>
                    <a:pt x="685" y="51"/>
                  </a:cubicBezTo>
                  <a:cubicBezTo>
                    <a:pt x="679" y="55"/>
                    <a:pt x="669" y="58"/>
                    <a:pt x="663" y="52"/>
                  </a:cubicBezTo>
                  <a:cubicBezTo>
                    <a:pt x="663" y="51"/>
                    <a:pt x="663" y="49"/>
                    <a:pt x="664" y="48"/>
                  </a:cubicBezTo>
                  <a:cubicBezTo>
                    <a:pt x="667" y="43"/>
                    <a:pt x="666" y="37"/>
                    <a:pt x="662" y="34"/>
                  </a:cubicBezTo>
                  <a:cubicBezTo>
                    <a:pt x="658" y="32"/>
                    <a:pt x="653" y="33"/>
                    <a:pt x="649" y="34"/>
                  </a:cubicBezTo>
                  <a:cubicBezTo>
                    <a:pt x="641" y="41"/>
                    <a:pt x="641" y="52"/>
                    <a:pt x="643" y="61"/>
                  </a:cubicBezTo>
                  <a:cubicBezTo>
                    <a:pt x="645" y="68"/>
                    <a:pt x="652" y="72"/>
                    <a:pt x="658" y="75"/>
                  </a:cubicBezTo>
                  <a:cubicBezTo>
                    <a:pt x="676" y="82"/>
                    <a:pt x="688" y="62"/>
                    <a:pt x="705" y="63"/>
                  </a:cubicBezTo>
                  <a:cubicBezTo>
                    <a:pt x="715" y="65"/>
                    <a:pt x="723" y="69"/>
                    <a:pt x="729" y="77"/>
                  </a:cubicBezTo>
                  <a:cubicBezTo>
                    <a:pt x="737" y="86"/>
                    <a:pt x="734" y="99"/>
                    <a:pt x="732" y="109"/>
                  </a:cubicBezTo>
                  <a:cubicBezTo>
                    <a:pt x="728" y="117"/>
                    <a:pt x="720" y="124"/>
                    <a:pt x="710" y="123"/>
                  </a:cubicBezTo>
                  <a:cubicBezTo>
                    <a:pt x="707" y="122"/>
                    <a:pt x="703" y="122"/>
                    <a:pt x="703" y="118"/>
                  </a:cubicBezTo>
                  <a:cubicBezTo>
                    <a:pt x="705" y="113"/>
                    <a:pt x="708" y="106"/>
                    <a:pt x="706" y="100"/>
                  </a:cubicBezTo>
                  <a:cubicBezTo>
                    <a:pt x="704" y="97"/>
                    <a:pt x="700" y="96"/>
                    <a:pt x="697" y="95"/>
                  </a:cubicBezTo>
                  <a:cubicBezTo>
                    <a:pt x="693" y="96"/>
                    <a:pt x="688" y="93"/>
                    <a:pt x="686" y="99"/>
                  </a:cubicBezTo>
                  <a:cubicBezTo>
                    <a:pt x="679" y="108"/>
                    <a:pt x="682" y="122"/>
                    <a:pt x="688" y="131"/>
                  </a:cubicBezTo>
                  <a:cubicBezTo>
                    <a:pt x="693" y="142"/>
                    <a:pt x="704" y="146"/>
                    <a:pt x="715" y="147"/>
                  </a:cubicBezTo>
                  <a:cubicBezTo>
                    <a:pt x="734" y="147"/>
                    <a:pt x="752" y="138"/>
                    <a:pt x="762" y="121"/>
                  </a:cubicBezTo>
                  <a:cubicBezTo>
                    <a:pt x="762" y="115"/>
                    <a:pt x="764" y="110"/>
                    <a:pt x="763" y="104"/>
                  </a:cubicBezTo>
                  <a:cubicBezTo>
                    <a:pt x="760" y="84"/>
                    <a:pt x="738" y="69"/>
                    <a:pt x="742" y="47"/>
                  </a:cubicBezTo>
                  <a:cubicBezTo>
                    <a:pt x="743" y="39"/>
                    <a:pt x="750" y="32"/>
                    <a:pt x="757" y="30"/>
                  </a:cubicBezTo>
                  <a:cubicBezTo>
                    <a:pt x="762" y="27"/>
                    <a:pt x="767" y="27"/>
                    <a:pt x="772" y="26"/>
                  </a:cubicBezTo>
                  <a:cubicBezTo>
                    <a:pt x="780" y="23"/>
                    <a:pt x="788" y="27"/>
                    <a:pt x="794" y="31"/>
                  </a:cubicBezTo>
                  <a:cubicBezTo>
                    <a:pt x="802" y="35"/>
                    <a:pt x="802" y="43"/>
                    <a:pt x="803" y="48"/>
                  </a:cubicBezTo>
                  <a:cubicBezTo>
                    <a:pt x="804" y="52"/>
                    <a:pt x="804" y="58"/>
                    <a:pt x="800" y="61"/>
                  </a:cubicBezTo>
                  <a:cubicBezTo>
                    <a:pt x="795" y="65"/>
                    <a:pt x="795" y="58"/>
                    <a:pt x="792" y="56"/>
                  </a:cubicBezTo>
                  <a:cubicBezTo>
                    <a:pt x="787" y="53"/>
                    <a:pt x="782" y="56"/>
                    <a:pt x="779" y="58"/>
                  </a:cubicBezTo>
                  <a:cubicBezTo>
                    <a:pt x="777" y="63"/>
                    <a:pt x="776" y="68"/>
                    <a:pt x="777" y="74"/>
                  </a:cubicBezTo>
                  <a:cubicBezTo>
                    <a:pt x="779" y="82"/>
                    <a:pt x="787" y="87"/>
                    <a:pt x="795" y="89"/>
                  </a:cubicBezTo>
                  <a:cubicBezTo>
                    <a:pt x="808" y="89"/>
                    <a:pt x="820" y="80"/>
                    <a:pt x="824" y="69"/>
                  </a:cubicBezTo>
                  <a:cubicBezTo>
                    <a:pt x="827" y="61"/>
                    <a:pt x="829" y="53"/>
                    <a:pt x="828" y="45"/>
                  </a:cubicBezTo>
                  <a:cubicBezTo>
                    <a:pt x="825" y="32"/>
                    <a:pt x="816" y="24"/>
                    <a:pt x="806" y="16"/>
                  </a:cubicBezTo>
                  <a:cubicBezTo>
                    <a:pt x="805" y="14"/>
                    <a:pt x="804" y="10"/>
                    <a:pt x="802" y="9"/>
                  </a:cubicBezTo>
                  <a:close/>
                  <a:moveTo>
                    <a:pt x="569" y="9"/>
                  </a:moveTo>
                  <a:cubicBezTo>
                    <a:pt x="565" y="8"/>
                    <a:pt x="559" y="8"/>
                    <a:pt x="555" y="9"/>
                  </a:cubicBezTo>
                  <a:cubicBezTo>
                    <a:pt x="548" y="17"/>
                    <a:pt x="540" y="25"/>
                    <a:pt x="532" y="31"/>
                  </a:cubicBezTo>
                  <a:cubicBezTo>
                    <a:pt x="532" y="33"/>
                    <a:pt x="533" y="35"/>
                    <a:pt x="536" y="34"/>
                  </a:cubicBezTo>
                  <a:cubicBezTo>
                    <a:pt x="558" y="22"/>
                    <a:pt x="558" y="22"/>
                    <a:pt x="558" y="22"/>
                  </a:cubicBezTo>
                  <a:cubicBezTo>
                    <a:pt x="562" y="19"/>
                    <a:pt x="568" y="15"/>
                    <a:pt x="569" y="9"/>
                  </a:cubicBezTo>
                  <a:close/>
                  <a:moveTo>
                    <a:pt x="591" y="9"/>
                  </a:moveTo>
                  <a:cubicBezTo>
                    <a:pt x="591" y="9"/>
                    <a:pt x="591" y="9"/>
                    <a:pt x="591" y="9"/>
                  </a:cubicBezTo>
                  <a:cubicBezTo>
                    <a:pt x="586" y="8"/>
                    <a:pt x="582" y="9"/>
                    <a:pt x="577" y="10"/>
                  </a:cubicBezTo>
                  <a:cubicBezTo>
                    <a:pt x="569" y="23"/>
                    <a:pt x="554" y="30"/>
                    <a:pt x="542" y="38"/>
                  </a:cubicBezTo>
                  <a:cubicBezTo>
                    <a:pt x="538" y="41"/>
                    <a:pt x="545" y="44"/>
                    <a:pt x="545" y="47"/>
                  </a:cubicBezTo>
                  <a:cubicBezTo>
                    <a:pt x="547" y="49"/>
                    <a:pt x="550" y="47"/>
                    <a:pt x="553" y="46"/>
                  </a:cubicBezTo>
                  <a:cubicBezTo>
                    <a:pt x="568" y="37"/>
                    <a:pt x="581" y="23"/>
                    <a:pt x="591" y="9"/>
                  </a:cubicBezTo>
                  <a:close/>
                  <a:moveTo>
                    <a:pt x="615" y="10"/>
                  </a:moveTo>
                  <a:cubicBezTo>
                    <a:pt x="610" y="8"/>
                    <a:pt x="603" y="9"/>
                    <a:pt x="598" y="10"/>
                  </a:cubicBezTo>
                  <a:cubicBezTo>
                    <a:pt x="597" y="15"/>
                    <a:pt x="592" y="17"/>
                    <a:pt x="591" y="21"/>
                  </a:cubicBezTo>
                  <a:cubicBezTo>
                    <a:pt x="577" y="33"/>
                    <a:pt x="565" y="48"/>
                    <a:pt x="548" y="55"/>
                  </a:cubicBezTo>
                  <a:cubicBezTo>
                    <a:pt x="547" y="58"/>
                    <a:pt x="546" y="63"/>
                    <a:pt x="549" y="66"/>
                  </a:cubicBezTo>
                  <a:cubicBezTo>
                    <a:pt x="563" y="61"/>
                    <a:pt x="563" y="61"/>
                    <a:pt x="563" y="61"/>
                  </a:cubicBezTo>
                  <a:cubicBezTo>
                    <a:pt x="576" y="51"/>
                    <a:pt x="590" y="41"/>
                    <a:pt x="602" y="29"/>
                  </a:cubicBezTo>
                  <a:cubicBezTo>
                    <a:pt x="604" y="27"/>
                    <a:pt x="605" y="22"/>
                    <a:pt x="608" y="24"/>
                  </a:cubicBezTo>
                  <a:cubicBezTo>
                    <a:pt x="609" y="19"/>
                    <a:pt x="614" y="16"/>
                    <a:pt x="615" y="10"/>
                  </a:cubicBezTo>
                  <a:close/>
                  <a:moveTo>
                    <a:pt x="669" y="11"/>
                  </a:moveTo>
                  <a:cubicBezTo>
                    <a:pt x="668" y="9"/>
                    <a:pt x="668" y="9"/>
                    <a:pt x="668" y="9"/>
                  </a:cubicBezTo>
                  <a:cubicBezTo>
                    <a:pt x="627" y="9"/>
                    <a:pt x="627" y="9"/>
                    <a:pt x="627" y="9"/>
                  </a:cubicBezTo>
                  <a:cubicBezTo>
                    <a:pt x="623" y="8"/>
                    <a:pt x="624" y="12"/>
                    <a:pt x="621" y="14"/>
                  </a:cubicBezTo>
                  <a:cubicBezTo>
                    <a:pt x="609" y="33"/>
                    <a:pt x="591" y="47"/>
                    <a:pt x="572" y="61"/>
                  </a:cubicBezTo>
                  <a:cubicBezTo>
                    <a:pt x="565" y="67"/>
                    <a:pt x="556" y="69"/>
                    <a:pt x="548" y="74"/>
                  </a:cubicBezTo>
                  <a:cubicBezTo>
                    <a:pt x="547" y="83"/>
                    <a:pt x="541" y="91"/>
                    <a:pt x="542" y="101"/>
                  </a:cubicBezTo>
                  <a:cubicBezTo>
                    <a:pt x="543" y="103"/>
                    <a:pt x="544" y="106"/>
                    <a:pt x="546" y="105"/>
                  </a:cubicBezTo>
                  <a:cubicBezTo>
                    <a:pt x="554" y="103"/>
                    <a:pt x="561" y="102"/>
                    <a:pt x="568" y="100"/>
                  </a:cubicBezTo>
                  <a:cubicBezTo>
                    <a:pt x="574" y="98"/>
                    <a:pt x="570" y="91"/>
                    <a:pt x="574" y="87"/>
                  </a:cubicBezTo>
                  <a:cubicBezTo>
                    <a:pt x="581" y="72"/>
                    <a:pt x="597" y="70"/>
                    <a:pt x="611" y="70"/>
                  </a:cubicBezTo>
                  <a:cubicBezTo>
                    <a:pt x="620" y="64"/>
                    <a:pt x="627" y="53"/>
                    <a:pt x="635" y="45"/>
                  </a:cubicBezTo>
                  <a:cubicBezTo>
                    <a:pt x="636" y="38"/>
                    <a:pt x="639" y="33"/>
                    <a:pt x="645" y="28"/>
                  </a:cubicBezTo>
                  <a:cubicBezTo>
                    <a:pt x="650" y="26"/>
                    <a:pt x="655" y="26"/>
                    <a:pt x="660" y="24"/>
                  </a:cubicBezTo>
                  <a:cubicBezTo>
                    <a:pt x="669" y="11"/>
                    <a:pt x="669" y="11"/>
                    <a:pt x="669" y="11"/>
                  </a:cubicBezTo>
                  <a:close/>
                  <a:moveTo>
                    <a:pt x="836" y="14"/>
                  </a:moveTo>
                  <a:cubicBezTo>
                    <a:pt x="833" y="7"/>
                    <a:pt x="824" y="11"/>
                    <a:pt x="818" y="9"/>
                  </a:cubicBezTo>
                  <a:cubicBezTo>
                    <a:pt x="816" y="10"/>
                    <a:pt x="813" y="9"/>
                    <a:pt x="813" y="12"/>
                  </a:cubicBezTo>
                  <a:cubicBezTo>
                    <a:pt x="823" y="23"/>
                    <a:pt x="838" y="34"/>
                    <a:pt x="835" y="52"/>
                  </a:cubicBezTo>
                  <a:cubicBezTo>
                    <a:pt x="844" y="65"/>
                    <a:pt x="855" y="75"/>
                    <a:pt x="867" y="84"/>
                  </a:cubicBezTo>
                  <a:cubicBezTo>
                    <a:pt x="878" y="89"/>
                    <a:pt x="888" y="98"/>
                    <a:pt x="900" y="101"/>
                  </a:cubicBezTo>
                  <a:cubicBezTo>
                    <a:pt x="909" y="95"/>
                    <a:pt x="919" y="92"/>
                    <a:pt x="930" y="93"/>
                  </a:cubicBezTo>
                  <a:cubicBezTo>
                    <a:pt x="939" y="95"/>
                    <a:pt x="947" y="100"/>
                    <a:pt x="956" y="99"/>
                  </a:cubicBezTo>
                  <a:cubicBezTo>
                    <a:pt x="963" y="96"/>
                    <a:pt x="972" y="93"/>
                    <a:pt x="975" y="86"/>
                  </a:cubicBezTo>
                  <a:cubicBezTo>
                    <a:pt x="961" y="87"/>
                    <a:pt x="948" y="86"/>
                    <a:pt x="934" y="84"/>
                  </a:cubicBezTo>
                  <a:cubicBezTo>
                    <a:pt x="930" y="83"/>
                    <a:pt x="927" y="80"/>
                    <a:pt x="923" y="80"/>
                  </a:cubicBezTo>
                  <a:cubicBezTo>
                    <a:pt x="913" y="75"/>
                    <a:pt x="902" y="71"/>
                    <a:pt x="892" y="65"/>
                  </a:cubicBezTo>
                  <a:cubicBezTo>
                    <a:pt x="878" y="54"/>
                    <a:pt x="862" y="45"/>
                    <a:pt x="849" y="32"/>
                  </a:cubicBezTo>
                  <a:cubicBezTo>
                    <a:pt x="846" y="26"/>
                    <a:pt x="840" y="20"/>
                    <a:pt x="836" y="14"/>
                  </a:cubicBezTo>
                  <a:close/>
                  <a:moveTo>
                    <a:pt x="858" y="10"/>
                  </a:moveTo>
                  <a:cubicBezTo>
                    <a:pt x="844" y="9"/>
                    <a:pt x="844" y="9"/>
                    <a:pt x="844" y="9"/>
                  </a:cubicBezTo>
                  <a:cubicBezTo>
                    <a:pt x="843" y="10"/>
                    <a:pt x="841" y="9"/>
                    <a:pt x="841" y="11"/>
                  </a:cubicBezTo>
                  <a:cubicBezTo>
                    <a:pt x="850" y="28"/>
                    <a:pt x="866" y="41"/>
                    <a:pt x="883" y="52"/>
                  </a:cubicBezTo>
                  <a:cubicBezTo>
                    <a:pt x="897" y="65"/>
                    <a:pt x="915" y="69"/>
                    <a:pt x="931" y="78"/>
                  </a:cubicBezTo>
                  <a:cubicBezTo>
                    <a:pt x="940" y="79"/>
                    <a:pt x="940" y="79"/>
                    <a:pt x="940" y="79"/>
                  </a:cubicBezTo>
                  <a:cubicBezTo>
                    <a:pt x="937" y="73"/>
                    <a:pt x="932" y="67"/>
                    <a:pt x="931" y="60"/>
                  </a:cubicBezTo>
                  <a:cubicBezTo>
                    <a:pt x="918" y="53"/>
                    <a:pt x="903" y="50"/>
                    <a:pt x="891" y="40"/>
                  </a:cubicBezTo>
                  <a:cubicBezTo>
                    <a:pt x="879" y="32"/>
                    <a:pt x="867" y="22"/>
                    <a:pt x="858" y="10"/>
                  </a:cubicBezTo>
                  <a:close/>
                  <a:moveTo>
                    <a:pt x="913" y="9"/>
                  </a:moveTo>
                  <a:cubicBezTo>
                    <a:pt x="903" y="9"/>
                    <a:pt x="903" y="9"/>
                    <a:pt x="903" y="9"/>
                  </a:cubicBezTo>
                  <a:cubicBezTo>
                    <a:pt x="899" y="10"/>
                    <a:pt x="896" y="8"/>
                    <a:pt x="892" y="10"/>
                  </a:cubicBezTo>
                  <a:cubicBezTo>
                    <a:pt x="897" y="21"/>
                    <a:pt x="910" y="23"/>
                    <a:pt x="918" y="32"/>
                  </a:cubicBezTo>
                  <a:cubicBezTo>
                    <a:pt x="926" y="33"/>
                    <a:pt x="937" y="44"/>
                    <a:pt x="943" y="34"/>
                  </a:cubicBezTo>
                  <a:cubicBezTo>
                    <a:pt x="944" y="33"/>
                    <a:pt x="945" y="31"/>
                    <a:pt x="944" y="30"/>
                  </a:cubicBezTo>
                  <a:cubicBezTo>
                    <a:pt x="933" y="25"/>
                    <a:pt x="922" y="20"/>
                    <a:pt x="913" y="9"/>
                  </a:cubicBezTo>
                  <a:close/>
                  <a:moveTo>
                    <a:pt x="881" y="10"/>
                  </a:moveTo>
                  <a:cubicBezTo>
                    <a:pt x="877" y="11"/>
                    <a:pt x="863" y="6"/>
                    <a:pt x="869" y="15"/>
                  </a:cubicBezTo>
                  <a:cubicBezTo>
                    <a:pt x="885" y="29"/>
                    <a:pt x="900" y="42"/>
                    <a:pt x="918" y="50"/>
                  </a:cubicBezTo>
                  <a:cubicBezTo>
                    <a:pt x="923" y="51"/>
                    <a:pt x="927" y="55"/>
                    <a:pt x="932" y="53"/>
                  </a:cubicBezTo>
                  <a:cubicBezTo>
                    <a:pt x="933" y="50"/>
                    <a:pt x="937" y="45"/>
                    <a:pt x="933" y="43"/>
                  </a:cubicBezTo>
                  <a:cubicBezTo>
                    <a:pt x="912" y="38"/>
                    <a:pt x="897" y="23"/>
                    <a:pt x="881" y="10"/>
                  </a:cubicBezTo>
                  <a:close/>
                  <a:moveTo>
                    <a:pt x="1011" y="9"/>
                  </a:moveTo>
                  <a:cubicBezTo>
                    <a:pt x="1000" y="10"/>
                    <a:pt x="988" y="10"/>
                    <a:pt x="977" y="9"/>
                  </a:cubicBezTo>
                  <a:cubicBezTo>
                    <a:pt x="960" y="10"/>
                    <a:pt x="941" y="9"/>
                    <a:pt x="925" y="10"/>
                  </a:cubicBezTo>
                  <a:cubicBezTo>
                    <a:pt x="925" y="11"/>
                    <a:pt x="925" y="11"/>
                    <a:pt x="925" y="11"/>
                  </a:cubicBezTo>
                  <a:cubicBezTo>
                    <a:pt x="931" y="19"/>
                    <a:pt x="941" y="23"/>
                    <a:pt x="951" y="26"/>
                  </a:cubicBezTo>
                  <a:cubicBezTo>
                    <a:pt x="959" y="29"/>
                    <a:pt x="964" y="19"/>
                    <a:pt x="973" y="22"/>
                  </a:cubicBezTo>
                  <a:cubicBezTo>
                    <a:pt x="978" y="21"/>
                    <a:pt x="982" y="22"/>
                    <a:pt x="987" y="23"/>
                  </a:cubicBezTo>
                  <a:cubicBezTo>
                    <a:pt x="994" y="20"/>
                    <a:pt x="1002" y="18"/>
                    <a:pt x="1009" y="15"/>
                  </a:cubicBezTo>
                  <a:cubicBezTo>
                    <a:pt x="1010" y="13"/>
                    <a:pt x="1013" y="12"/>
                    <a:pt x="1011" y="9"/>
                  </a:cubicBezTo>
                  <a:close/>
                  <a:moveTo>
                    <a:pt x="1044" y="12"/>
                  </a:moveTo>
                  <a:cubicBezTo>
                    <a:pt x="1044" y="10"/>
                    <a:pt x="1044" y="10"/>
                    <a:pt x="1044" y="10"/>
                  </a:cubicBezTo>
                  <a:cubicBezTo>
                    <a:pt x="1037" y="10"/>
                    <a:pt x="1030" y="9"/>
                    <a:pt x="1023" y="10"/>
                  </a:cubicBezTo>
                  <a:cubicBezTo>
                    <a:pt x="1016" y="16"/>
                    <a:pt x="1009" y="21"/>
                    <a:pt x="1002" y="25"/>
                  </a:cubicBezTo>
                  <a:cubicBezTo>
                    <a:pt x="1002" y="29"/>
                    <a:pt x="1006" y="33"/>
                    <a:pt x="1010" y="34"/>
                  </a:cubicBezTo>
                  <a:cubicBezTo>
                    <a:pt x="1023" y="30"/>
                    <a:pt x="1032" y="20"/>
                    <a:pt x="1044" y="12"/>
                  </a:cubicBezTo>
                  <a:close/>
                  <a:moveTo>
                    <a:pt x="1118" y="9"/>
                  </a:moveTo>
                  <a:cubicBezTo>
                    <a:pt x="1112" y="10"/>
                    <a:pt x="1112" y="10"/>
                    <a:pt x="1112" y="10"/>
                  </a:cubicBezTo>
                  <a:cubicBezTo>
                    <a:pt x="1105" y="10"/>
                    <a:pt x="1098" y="10"/>
                    <a:pt x="1092" y="10"/>
                  </a:cubicBezTo>
                  <a:cubicBezTo>
                    <a:pt x="1087" y="10"/>
                    <a:pt x="1091" y="16"/>
                    <a:pt x="1088" y="18"/>
                  </a:cubicBezTo>
                  <a:cubicBezTo>
                    <a:pt x="1076" y="34"/>
                    <a:pt x="1063" y="52"/>
                    <a:pt x="1046" y="64"/>
                  </a:cubicBezTo>
                  <a:cubicBezTo>
                    <a:pt x="1036" y="72"/>
                    <a:pt x="1025" y="74"/>
                    <a:pt x="1014" y="80"/>
                  </a:cubicBezTo>
                  <a:cubicBezTo>
                    <a:pt x="1013" y="88"/>
                    <a:pt x="1005" y="95"/>
                    <a:pt x="1007" y="103"/>
                  </a:cubicBezTo>
                  <a:cubicBezTo>
                    <a:pt x="1011" y="104"/>
                    <a:pt x="1013" y="101"/>
                    <a:pt x="1017" y="100"/>
                  </a:cubicBezTo>
                  <a:cubicBezTo>
                    <a:pt x="1021" y="100"/>
                    <a:pt x="1024" y="99"/>
                    <a:pt x="1026" y="95"/>
                  </a:cubicBezTo>
                  <a:cubicBezTo>
                    <a:pt x="1025" y="86"/>
                    <a:pt x="1032" y="80"/>
                    <a:pt x="1038" y="75"/>
                  </a:cubicBezTo>
                  <a:cubicBezTo>
                    <a:pt x="1048" y="67"/>
                    <a:pt x="1063" y="70"/>
                    <a:pt x="1074" y="74"/>
                  </a:cubicBezTo>
                  <a:cubicBezTo>
                    <a:pt x="1078" y="70"/>
                    <a:pt x="1085" y="68"/>
                    <a:pt x="1089" y="61"/>
                  </a:cubicBezTo>
                  <a:cubicBezTo>
                    <a:pt x="1100" y="47"/>
                    <a:pt x="1111" y="31"/>
                    <a:pt x="1119" y="15"/>
                  </a:cubicBezTo>
                  <a:cubicBezTo>
                    <a:pt x="1119" y="14"/>
                    <a:pt x="1121" y="10"/>
                    <a:pt x="1118" y="9"/>
                  </a:cubicBezTo>
                  <a:close/>
                  <a:moveTo>
                    <a:pt x="687" y="15"/>
                  </a:moveTo>
                  <a:cubicBezTo>
                    <a:pt x="685" y="13"/>
                    <a:pt x="684" y="9"/>
                    <a:pt x="681" y="9"/>
                  </a:cubicBezTo>
                  <a:cubicBezTo>
                    <a:pt x="678" y="10"/>
                    <a:pt x="677" y="12"/>
                    <a:pt x="677" y="14"/>
                  </a:cubicBezTo>
                  <a:cubicBezTo>
                    <a:pt x="678" y="17"/>
                    <a:pt x="681" y="18"/>
                    <a:pt x="684" y="18"/>
                  </a:cubicBezTo>
                  <a:cubicBezTo>
                    <a:pt x="686" y="19"/>
                    <a:pt x="688" y="17"/>
                    <a:pt x="687" y="15"/>
                  </a:cubicBezTo>
                  <a:close/>
                  <a:moveTo>
                    <a:pt x="1269" y="11"/>
                  </a:moveTo>
                  <a:cubicBezTo>
                    <a:pt x="1246" y="10"/>
                    <a:pt x="1219" y="10"/>
                    <a:pt x="1197" y="10"/>
                  </a:cubicBezTo>
                  <a:cubicBezTo>
                    <a:pt x="1174" y="10"/>
                    <a:pt x="1174" y="10"/>
                    <a:pt x="1174" y="10"/>
                  </a:cubicBezTo>
                  <a:cubicBezTo>
                    <a:pt x="1171" y="12"/>
                    <a:pt x="1165" y="7"/>
                    <a:pt x="1165" y="12"/>
                  </a:cubicBezTo>
                  <a:cubicBezTo>
                    <a:pt x="1172" y="20"/>
                    <a:pt x="1174" y="30"/>
                    <a:pt x="1174" y="41"/>
                  </a:cubicBezTo>
                  <a:cubicBezTo>
                    <a:pt x="1171" y="49"/>
                    <a:pt x="1166" y="61"/>
                    <a:pt x="1155" y="63"/>
                  </a:cubicBezTo>
                  <a:cubicBezTo>
                    <a:pt x="1151" y="64"/>
                    <a:pt x="1146" y="63"/>
                    <a:pt x="1142" y="60"/>
                  </a:cubicBezTo>
                  <a:cubicBezTo>
                    <a:pt x="1137" y="56"/>
                    <a:pt x="1143" y="51"/>
                    <a:pt x="1143" y="47"/>
                  </a:cubicBezTo>
                  <a:cubicBezTo>
                    <a:pt x="1143" y="42"/>
                    <a:pt x="1140" y="37"/>
                    <a:pt x="1136" y="35"/>
                  </a:cubicBezTo>
                  <a:cubicBezTo>
                    <a:pt x="1130" y="34"/>
                    <a:pt x="1125" y="38"/>
                    <a:pt x="1122" y="43"/>
                  </a:cubicBezTo>
                  <a:cubicBezTo>
                    <a:pt x="1120" y="52"/>
                    <a:pt x="1121" y="62"/>
                    <a:pt x="1128" y="69"/>
                  </a:cubicBezTo>
                  <a:cubicBezTo>
                    <a:pt x="1139" y="82"/>
                    <a:pt x="1157" y="73"/>
                    <a:pt x="1170" y="69"/>
                  </a:cubicBezTo>
                  <a:cubicBezTo>
                    <a:pt x="1174" y="66"/>
                    <a:pt x="1178" y="65"/>
                    <a:pt x="1184" y="65"/>
                  </a:cubicBezTo>
                  <a:cubicBezTo>
                    <a:pt x="1188" y="67"/>
                    <a:pt x="1194" y="69"/>
                    <a:pt x="1196" y="74"/>
                  </a:cubicBezTo>
                  <a:cubicBezTo>
                    <a:pt x="1200" y="88"/>
                    <a:pt x="1201" y="102"/>
                    <a:pt x="1196" y="115"/>
                  </a:cubicBezTo>
                  <a:cubicBezTo>
                    <a:pt x="1192" y="120"/>
                    <a:pt x="1190" y="126"/>
                    <a:pt x="1182" y="125"/>
                  </a:cubicBezTo>
                  <a:cubicBezTo>
                    <a:pt x="1173" y="122"/>
                    <a:pt x="1177" y="113"/>
                    <a:pt x="1178" y="107"/>
                  </a:cubicBezTo>
                  <a:cubicBezTo>
                    <a:pt x="1176" y="103"/>
                    <a:pt x="1176" y="97"/>
                    <a:pt x="1172" y="95"/>
                  </a:cubicBezTo>
                  <a:cubicBezTo>
                    <a:pt x="1168" y="96"/>
                    <a:pt x="1165" y="96"/>
                    <a:pt x="1162" y="98"/>
                  </a:cubicBezTo>
                  <a:cubicBezTo>
                    <a:pt x="1158" y="104"/>
                    <a:pt x="1159" y="111"/>
                    <a:pt x="1158" y="117"/>
                  </a:cubicBezTo>
                  <a:cubicBezTo>
                    <a:pt x="1156" y="130"/>
                    <a:pt x="1170" y="136"/>
                    <a:pt x="1178" y="141"/>
                  </a:cubicBezTo>
                  <a:cubicBezTo>
                    <a:pt x="1193" y="142"/>
                    <a:pt x="1193" y="142"/>
                    <a:pt x="1193" y="142"/>
                  </a:cubicBezTo>
                  <a:cubicBezTo>
                    <a:pt x="1206" y="140"/>
                    <a:pt x="1217" y="130"/>
                    <a:pt x="1223" y="118"/>
                  </a:cubicBezTo>
                  <a:cubicBezTo>
                    <a:pt x="1224" y="111"/>
                    <a:pt x="1225" y="101"/>
                    <a:pt x="1218" y="96"/>
                  </a:cubicBezTo>
                  <a:cubicBezTo>
                    <a:pt x="1216" y="94"/>
                    <a:pt x="1219" y="93"/>
                    <a:pt x="1220" y="91"/>
                  </a:cubicBezTo>
                  <a:cubicBezTo>
                    <a:pt x="1218" y="84"/>
                    <a:pt x="1214" y="78"/>
                    <a:pt x="1212" y="73"/>
                  </a:cubicBezTo>
                  <a:cubicBezTo>
                    <a:pt x="1212" y="69"/>
                    <a:pt x="1206" y="70"/>
                    <a:pt x="1209" y="67"/>
                  </a:cubicBezTo>
                  <a:cubicBezTo>
                    <a:pt x="1207" y="58"/>
                    <a:pt x="1208" y="47"/>
                    <a:pt x="1213" y="39"/>
                  </a:cubicBezTo>
                  <a:cubicBezTo>
                    <a:pt x="1220" y="26"/>
                    <a:pt x="1234" y="26"/>
                    <a:pt x="1247" y="25"/>
                  </a:cubicBezTo>
                  <a:cubicBezTo>
                    <a:pt x="1259" y="23"/>
                    <a:pt x="1269" y="32"/>
                    <a:pt x="1275" y="41"/>
                  </a:cubicBezTo>
                  <a:cubicBezTo>
                    <a:pt x="1275" y="47"/>
                    <a:pt x="1280" y="55"/>
                    <a:pt x="1272" y="60"/>
                  </a:cubicBezTo>
                  <a:cubicBezTo>
                    <a:pt x="1268" y="65"/>
                    <a:pt x="1265" y="58"/>
                    <a:pt x="1261" y="61"/>
                  </a:cubicBezTo>
                  <a:cubicBezTo>
                    <a:pt x="1256" y="63"/>
                    <a:pt x="1255" y="68"/>
                    <a:pt x="1255" y="72"/>
                  </a:cubicBezTo>
                  <a:cubicBezTo>
                    <a:pt x="1257" y="77"/>
                    <a:pt x="1260" y="80"/>
                    <a:pt x="1264" y="84"/>
                  </a:cubicBezTo>
                  <a:cubicBezTo>
                    <a:pt x="1268" y="88"/>
                    <a:pt x="1276" y="87"/>
                    <a:pt x="1281" y="86"/>
                  </a:cubicBezTo>
                  <a:cubicBezTo>
                    <a:pt x="1294" y="75"/>
                    <a:pt x="1294" y="75"/>
                    <a:pt x="1294" y="75"/>
                  </a:cubicBezTo>
                  <a:cubicBezTo>
                    <a:pt x="1300" y="64"/>
                    <a:pt x="1307" y="47"/>
                    <a:pt x="1297" y="35"/>
                  </a:cubicBezTo>
                  <a:cubicBezTo>
                    <a:pt x="1287" y="27"/>
                    <a:pt x="1277" y="21"/>
                    <a:pt x="1269" y="11"/>
                  </a:cubicBezTo>
                  <a:close/>
                  <a:moveTo>
                    <a:pt x="1066" y="12"/>
                  </a:moveTo>
                  <a:cubicBezTo>
                    <a:pt x="1066" y="10"/>
                    <a:pt x="1066" y="10"/>
                    <a:pt x="1066" y="10"/>
                  </a:cubicBezTo>
                  <a:cubicBezTo>
                    <a:pt x="1062" y="9"/>
                    <a:pt x="1058" y="10"/>
                    <a:pt x="1054" y="10"/>
                  </a:cubicBezTo>
                  <a:cubicBezTo>
                    <a:pt x="1050" y="9"/>
                    <a:pt x="1050" y="13"/>
                    <a:pt x="1049" y="15"/>
                  </a:cubicBezTo>
                  <a:cubicBezTo>
                    <a:pt x="1025" y="33"/>
                    <a:pt x="1025" y="33"/>
                    <a:pt x="1025" y="33"/>
                  </a:cubicBezTo>
                  <a:cubicBezTo>
                    <a:pt x="1022" y="37"/>
                    <a:pt x="1015" y="36"/>
                    <a:pt x="1014" y="42"/>
                  </a:cubicBezTo>
                  <a:cubicBezTo>
                    <a:pt x="1015" y="44"/>
                    <a:pt x="1015" y="47"/>
                    <a:pt x="1017" y="47"/>
                  </a:cubicBezTo>
                  <a:cubicBezTo>
                    <a:pt x="1019" y="47"/>
                    <a:pt x="1022" y="45"/>
                    <a:pt x="1020" y="42"/>
                  </a:cubicBezTo>
                  <a:cubicBezTo>
                    <a:pt x="1028" y="41"/>
                    <a:pt x="1035" y="37"/>
                    <a:pt x="1041" y="32"/>
                  </a:cubicBezTo>
                  <a:cubicBezTo>
                    <a:pt x="1050" y="27"/>
                    <a:pt x="1058" y="21"/>
                    <a:pt x="1066" y="12"/>
                  </a:cubicBezTo>
                  <a:close/>
                  <a:moveTo>
                    <a:pt x="1084" y="11"/>
                  </a:moveTo>
                  <a:cubicBezTo>
                    <a:pt x="1080" y="10"/>
                    <a:pt x="1072" y="8"/>
                    <a:pt x="1072" y="14"/>
                  </a:cubicBezTo>
                  <a:cubicBezTo>
                    <a:pt x="1063" y="20"/>
                    <a:pt x="1059" y="31"/>
                    <a:pt x="1048" y="34"/>
                  </a:cubicBezTo>
                  <a:cubicBezTo>
                    <a:pt x="1040" y="43"/>
                    <a:pt x="1027" y="47"/>
                    <a:pt x="1017" y="54"/>
                  </a:cubicBezTo>
                  <a:cubicBezTo>
                    <a:pt x="1017" y="59"/>
                    <a:pt x="1015" y="65"/>
                    <a:pt x="1017" y="71"/>
                  </a:cubicBezTo>
                  <a:cubicBezTo>
                    <a:pt x="1043" y="66"/>
                    <a:pt x="1061" y="43"/>
                    <a:pt x="1076" y="23"/>
                  </a:cubicBezTo>
                  <a:cubicBezTo>
                    <a:pt x="1080" y="20"/>
                    <a:pt x="1084" y="16"/>
                    <a:pt x="1084" y="11"/>
                  </a:cubicBezTo>
                  <a:close/>
                  <a:moveTo>
                    <a:pt x="1151" y="10"/>
                  </a:moveTo>
                  <a:cubicBezTo>
                    <a:pt x="1147" y="10"/>
                    <a:pt x="1140" y="9"/>
                    <a:pt x="1137" y="11"/>
                  </a:cubicBezTo>
                  <a:cubicBezTo>
                    <a:pt x="1140" y="15"/>
                    <a:pt x="1144" y="15"/>
                    <a:pt x="1147" y="17"/>
                  </a:cubicBezTo>
                  <a:cubicBezTo>
                    <a:pt x="1151" y="17"/>
                    <a:pt x="1155" y="23"/>
                    <a:pt x="1160" y="19"/>
                  </a:cubicBezTo>
                  <a:cubicBezTo>
                    <a:pt x="1158" y="15"/>
                    <a:pt x="1154" y="12"/>
                    <a:pt x="1151" y="10"/>
                  </a:cubicBezTo>
                  <a:close/>
                  <a:moveTo>
                    <a:pt x="1314" y="11"/>
                  </a:moveTo>
                  <a:cubicBezTo>
                    <a:pt x="1283" y="10"/>
                    <a:pt x="1283" y="10"/>
                    <a:pt x="1283" y="10"/>
                  </a:cubicBezTo>
                  <a:cubicBezTo>
                    <a:pt x="1281" y="12"/>
                    <a:pt x="1281" y="12"/>
                    <a:pt x="1281" y="12"/>
                  </a:cubicBezTo>
                  <a:cubicBezTo>
                    <a:pt x="1285" y="20"/>
                    <a:pt x="1294" y="23"/>
                    <a:pt x="1300" y="28"/>
                  </a:cubicBezTo>
                  <a:cubicBezTo>
                    <a:pt x="1308" y="36"/>
                    <a:pt x="1312" y="47"/>
                    <a:pt x="1309" y="57"/>
                  </a:cubicBezTo>
                  <a:cubicBezTo>
                    <a:pt x="1311" y="59"/>
                    <a:pt x="1311" y="59"/>
                    <a:pt x="1311" y="59"/>
                  </a:cubicBezTo>
                  <a:cubicBezTo>
                    <a:pt x="1315" y="71"/>
                    <a:pt x="1328" y="79"/>
                    <a:pt x="1336" y="88"/>
                  </a:cubicBezTo>
                  <a:cubicBezTo>
                    <a:pt x="1348" y="95"/>
                    <a:pt x="1359" y="103"/>
                    <a:pt x="1373" y="106"/>
                  </a:cubicBezTo>
                  <a:cubicBezTo>
                    <a:pt x="1383" y="99"/>
                    <a:pt x="1383" y="99"/>
                    <a:pt x="1383" y="99"/>
                  </a:cubicBezTo>
                  <a:cubicBezTo>
                    <a:pt x="1401" y="91"/>
                    <a:pt x="1420" y="103"/>
                    <a:pt x="1438" y="96"/>
                  </a:cubicBezTo>
                  <a:cubicBezTo>
                    <a:pt x="1442" y="94"/>
                    <a:pt x="1448" y="91"/>
                    <a:pt x="1449" y="87"/>
                  </a:cubicBezTo>
                  <a:cubicBezTo>
                    <a:pt x="1440" y="88"/>
                    <a:pt x="1431" y="87"/>
                    <a:pt x="1423" y="90"/>
                  </a:cubicBezTo>
                  <a:cubicBezTo>
                    <a:pt x="1417" y="88"/>
                    <a:pt x="1411" y="87"/>
                    <a:pt x="1407" y="82"/>
                  </a:cubicBezTo>
                  <a:cubicBezTo>
                    <a:pt x="1390" y="78"/>
                    <a:pt x="1377" y="69"/>
                    <a:pt x="1363" y="59"/>
                  </a:cubicBezTo>
                  <a:cubicBezTo>
                    <a:pt x="1345" y="45"/>
                    <a:pt x="1324" y="32"/>
                    <a:pt x="1314" y="11"/>
                  </a:cubicBezTo>
                  <a:close/>
                  <a:moveTo>
                    <a:pt x="1342" y="11"/>
                  </a:moveTo>
                  <a:cubicBezTo>
                    <a:pt x="1336" y="10"/>
                    <a:pt x="1328" y="11"/>
                    <a:pt x="1321" y="12"/>
                  </a:cubicBezTo>
                  <a:cubicBezTo>
                    <a:pt x="1321" y="13"/>
                    <a:pt x="1322" y="14"/>
                    <a:pt x="1322" y="15"/>
                  </a:cubicBezTo>
                  <a:cubicBezTo>
                    <a:pt x="1333" y="29"/>
                    <a:pt x="1347" y="41"/>
                    <a:pt x="1362" y="52"/>
                  </a:cubicBezTo>
                  <a:cubicBezTo>
                    <a:pt x="1375" y="61"/>
                    <a:pt x="1387" y="71"/>
                    <a:pt x="1402" y="74"/>
                  </a:cubicBezTo>
                  <a:cubicBezTo>
                    <a:pt x="1402" y="60"/>
                    <a:pt x="1402" y="60"/>
                    <a:pt x="1402" y="60"/>
                  </a:cubicBezTo>
                  <a:cubicBezTo>
                    <a:pt x="1377" y="52"/>
                    <a:pt x="1358" y="32"/>
                    <a:pt x="1342" y="11"/>
                  </a:cubicBezTo>
                  <a:close/>
                  <a:moveTo>
                    <a:pt x="1460" y="12"/>
                  </a:moveTo>
                  <a:cubicBezTo>
                    <a:pt x="1457" y="11"/>
                    <a:pt x="1453" y="11"/>
                    <a:pt x="1450" y="10"/>
                  </a:cubicBezTo>
                  <a:cubicBezTo>
                    <a:pt x="1436" y="12"/>
                    <a:pt x="1422" y="10"/>
                    <a:pt x="1408" y="12"/>
                  </a:cubicBezTo>
                  <a:cubicBezTo>
                    <a:pt x="1408" y="13"/>
                    <a:pt x="1408" y="13"/>
                    <a:pt x="1408" y="13"/>
                  </a:cubicBezTo>
                  <a:cubicBezTo>
                    <a:pt x="1413" y="17"/>
                    <a:pt x="1418" y="20"/>
                    <a:pt x="1424" y="21"/>
                  </a:cubicBezTo>
                  <a:cubicBezTo>
                    <a:pt x="1437" y="22"/>
                    <a:pt x="1452" y="22"/>
                    <a:pt x="1460" y="12"/>
                  </a:cubicBezTo>
                  <a:close/>
                  <a:moveTo>
                    <a:pt x="1739" y="12"/>
                  </a:moveTo>
                  <a:cubicBezTo>
                    <a:pt x="1717" y="12"/>
                    <a:pt x="1717" y="12"/>
                    <a:pt x="1717" y="12"/>
                  </a:cubicBezTo>
                  <a:cubicBezTo>
                    <a:pt x="1680" y="12"/>
                    <a:pt x="1642" y="10"/>
                    <a:pt x="1606" y="12"/>
                  </a:cubicBezTo>
                  <a:cubicBezTo>
                    <a:pt x="1604" y="13"/>
                    <a:pt x="1606" y="15"/>
                    <a:pt x="1606" y="17"/>
                  </a:cubicBezTo>
                  <a:cubicBezTo>
                    <a:pt x="1609" y="26"/>
                    <a:pt x="1619" y="30"/>
                    <a:pt x="1626" y="36"/>
                  </a:cubicBezTo>
                  <a:cubicBezTo>
                    <a:pt x="1629" y="44"/>
                    <a:pt x="1624" y="50"/>
                    <a:pt x="1619" y="56"/>
                  </a:cubicBezTo>
                  <a:cubicBezTo>
                    <a:pt x="1612" y="62"/>
                    <a:pt x="1600" y="64"/>
                    <a:pt x="1591" y="60"/>
                  </a:cubicBezTo>
                  <a:cubicBezTo>
                    <a:pt x="1584" y="55"/>
                    <a:pt x="1593" y="47"/>
                    <a:pt x="1587" y="42"/>
                  </a:cubicBezTo>
                  <a:cubicBezTo>
                    <a:pt x="1585" y="41"/>
                    <a:pt x="1582" y="41"/>
                    <a:pt x="1580" y="43"/>
                  </a:cubicBezTo>
                  <a:cubicBezTo>
                    <a:pt x="1574" y="47"/>
                    <a:pt x="1571" y="53"/>
                    <a:pt x="1571" y="61"/>
                  </a:cubicBezTo>
                  <a:cubicBezTo>
                    <a:pt x="1574" y="66"/>
                    <a:pt x="1575" y="73"/>
                    <a:pt x="1581" y="75"/>
                  </a:cubicBezTo>
                  <a:cubicBezTo>
                    <a:pt x="1603" y="88"/>
                    <a:pt x="1621" y="65"/>
                    <a:pt x="1642" y="66"/>
                  </a:cubicBezTo>
                  <a:cubicBezTo>
                    <a:pt x="1651" y="66"/>
                    <a:pt x="1660" y="71"/>
                    <a:pt x="1662" y="80"/>
                  </a:cubicBezTo>
                  <a:cubicBezTo>
                    <a:pt x="1668" y="92"/>
                    <a:pt x="1665" y="108"/>
                    <a:pt x="1659" y="118"/>
                  </a:cubicBezTo>
                  <a:cubicBezTo>
                    <a:pt x="1655" y="123"/>
                    <a:pt x="1650" y="126"/>
                    <a:pt x="1644" y="125"/>
                  </a:cubicBezTo>
                  <a:cubicBezTo>
                    <a:pt x="1634" y="120"/>
                    <a:pt x="1650" y="113"/>
                    <a:pt x="1642" y="106"/>
                  </a:cubicBezTo>
                  <a:cubicBezTo>
                    <a:pt x="1640" y="104"/>
                    <a:pt x="1638" y="102"/>
                    <a:pt x="1635" y="103"/>
                  </a:cubicBezTo>
                  <a:cubicBezTo>
                    <a:pt x="1630" y="102"/>
                    <a:pt x="1626" y="106"/>
                    <a:pt x="1623" y="110"/>
                  </a:cubicBezTo>
                  <a:cubicBezTo>
                    <a:pt x="1621" y="118"/>
                    <a:pt x="1623" y="126"/>
                    <a:pt x="1626" y="134"/>
                  </a:cubicBezTo>
                  <a:cubicBezTo>
                    <a:pt x="1633" y="143"/>
                    <a:pt x="1644" y="148"/>
                    <a:pt x="1656" y="148"/>
                  </a:cubicBezTo>
                  <a:cubicBezTo>
                    <a:pt x="1671" y="147"/>
                    <a:pt x="1683" y="136"/>
                    <a:pt x="1690" y="123"/>
                  </a:cubicBezTo>
                  <a:cubicBezTo>
                    <a:pt x="1695" y="112"/>
                    <a:pt x="1691" y="97"/>
                    <a:pt x="1686" y="87"/>
                  </a:cubicBezTo>
                  <a:cubicBezTo>
                    <a:pt x="1682" y="78"/>
                    <a:pt x="1669" y="72"/>
                    <a:pt x="1671" y="60"/>
                  </a:cubicBezTo>
                  <a:cubicBezTo>
                    <a:pt x="1674" y="45"/>
                    <a:pt x="1688" y="39"/>
                    <a:pt x="1701" y="35"/>
                  </a:cubicBezTo>
                  <a:cubicBezTo>
                    <a:pt x="1710" y="34"/>
                    <a:pt x="1724" y="31"/>
                    <a:pt x="1731" y="38"/>
                  </a:cubicBezTo>
                  <a:cubicBezTo>
                    <a:pt x="1736" y="42"/>
                    <a:pt x="1738" y="48"/>
                    <a:pt x="1738" y="54"/>
                  </a:cubicBezTo>
                  <a:cubicBezTo>
                    <a:pt x="1735" y="61"/>
                    <a:pt x="1727" y="58"/>
                    <a:pt x="1723" y="63"/>
                  </a:cubicBezTo>
                  <a:cubicBezTo>
                    <a:pt x="1721" y="69"/>
                    <a:pt x="1717" y="74"/>
                    <a:pt x="1720" y="81"/>
                  </a:cubicBezTo>
                  <a:cubicBezTo>
                    <a:pt x="1723" y="85"/>
                    <a:pt x="1726" y="89"/>
                    <a:pt x="1731" y="89"/>
                  </a:cubicBezTo>
                  <a:cubicBezTo>
                    <a:pt x="1740" y="92"/>
                    <a:pt x="1748" y="86"/>
                    <a:pt x="1754" y="79"/>
                  </a:cubicBezTo>
                  <a:cubicBezTo>
                    <a:pt x="1756" y="73"/>
                    <a:pt x="1761" y="67"/>
                    <a:pt x="1758" y="60"/>
                  </a:cubicBezTo>
                  <a:cubicBezTo>
                    <a:pt x="1761" y="45"/>
                    <a:pt x="1745" y="36"/>
                    <a:pt x="1740" y="23"/>
                  </a:cubicBezTo>
                  <a:cubicBezTo>
                    <a:pt x="1739" y="20"/>
                    <a:pt x="1741" y="15"/>
                    <a:pt x="1739" y="12"/>
                  </a:cubicBezTo>
                  <a:close/>
                  <a:moveTo>
                    <a:pt x="1373" y="11"/>
                  </a:moveTo>
                  <a:cubicBezTo>
                    <a:pt x="1352" y="11"/>
                    <a:pt x="1352" y="11"/>
                    <a:pt x="1352" y="11"/>
                  </a:cubicBezTo>
                  <a:cubicBezTo>
                    <a:pt x="1351" y="12"/>
                    <a:pt x="1351" y="12"/>
                    <a:pt x="1351" y="12"/>
                  </a:cubicBezTo>
                  <a:cubicBezTo>
                    <a:pt x="1363" y="31"/>
                    <a:pt x="1380" y="46"/>
                    <a:pt x="1401" y="54"/>
                  </a:cubicBezTo>
                  <a:cubicBezTo>
                    <a:pt x="1407" y="56"/>
                    <a:pt x="1408" y="47"/>
                    <a:pt x="1411" y="44"/>
                  </a:cubicBezTo>
                  <a:cubicBezTo>
                    <a:pt x="1396" y="38"/>
                    <a:pt x="1382" y="26"/>
                    <a:pt x="1373" y="11"/>
                  </a:cubicBezTo>
                  <a:close/>
                  <a:moveTo>
                    <a:pt x="1545" y="14"/>
                  </a:moveTo>
                  <a:cubicBezTo>
                    <a:pt x="1544" y="11"/>
                    <a:pt x="1544" y="11"/>
                    <a:pt x="1544" y="11"/>
                  </a:cubicBezTo>
                  <a:cubicBezTo>
                    <a:pt x="1539" y="11"/>
                    <a:pt x="1532" y="11"/>
                    <a:pt x="1526" y="12"/>
                  </a:cubicBezTo>
                  <a:cubicBezTo>
                    <a:pt x="1519" y="21"/>
                    <a:pt x="1519" y="21"/>
                    <a:pt x="1519" y="21"/>
                  </a:cubicBezTo>
                  <a:cubicBezTo>
                    <a:pt x="1509" y="34"/>
                    <a:pt x="1493" y="40"/>
                    <a:pt x="1482" y="51"/>
                  </a:cubicBezTo>
                  <a:cubicBezTo>
                    <a:pt x="1489" y="62"/>
                    <a:pt x="1489" y="62"/>
                    <a:pt x="1489" y="62"/>
                  </a:cubicBezTo>
                  <a:cubicBezTo>
                    <a:pt x="1490" y="62"/>
                    <a:pt x="1490" y="62"/>
                    <a:pt x="1490" y="62"/>
                  </a:cubicBezTo>
                  <a:cubicBezTo>
                    <a:pt x="1506" y="55"/>
                    <a:pt x="1520" y="42"/>
                    <a:pt x="1532" y="28"/>
                  </a:cubicBezTo>
                  <a:cubicBezTo>
                    <a:pt x="1535" y="23"/>
                    <a:pt x="1542" y="21"/>
                    <a:pt x="1545" y="14"/>
                  </a:cubicBezTo>
                  <a:close/>
                  <a:moveTo>
                    <a:pt x="1598" y="19"/>
                  </a:moveTo>
                  <a:cubicBezTo>
                    <a:pt x="1595" y="12"/>
                    <a:pt x="1595" y="12"/>
                    <a:pt x="1595" y="12"/>
                  </a:cubicBezTo>
                  <a:cubicBezTo>
                    <a:pt x="1581" y="12"/>
                    <a:pt x="1568" y="10"/>
                    <a:pt x="1554" y="12"/>
                  </a:cubicBezTo>
                  <a:cubicBezTo>
                    <a:pt x="1549" y="17"/>
                    <a:pt x="1545" y="25"/>
                    <a:pt x="1538" y="28"/>
                  </a:cubicBezTo>
                  <a:cubicBezTo>
                    <a:pt x="1525" y="46"/>
                    <a:pt x="1509" y="59"/>
                    <a:pt x="1490" y="69"/>
                  </a:cubicBezTo>
                  <a:cubicBezTo>
                    <a:pt x="1491" y="82"/>
                    <a:pt x="1491" y="82"/>
                    <a:pt x="1491" y="82"/>
                  </a:cubicBezTo>
                  <a:cubicBezTo>
                    <a:pt x="1491" y="93"/>
                    <a:pt x="1481" y="101"/>
                    <a:pt x="1483" y="113"/>
                  </a:cubicBezTo>
                  <a:cubicBezTo>
                    <a:pt x="1484" y="117"/>
                    <a:pt x="1486" y="122"/>
                    <a:pt x="1490" y="123"/>
                  </a:cubicBezTo>
                  <a:cubicBezTo>
                    <a:pt x="1497" y="125"/>
                    <a:pt x="1502" y="123"/>
                    <a:pt x="1508" y="122"/>
                  </a:cubicBezTo>
                  <a:cubicBezTo>
                    <a:pt x="1511" y="119"/>
                    <a:pt x="1519" y="118"/>
                    <a:pt x="1517" y="112"/>
                  </a:cubicBezTo>
                  <a:cubicBezTo>
                    <a:pt x="1511" y="110"/>
                    <a:pt x="1507" y="103"/>
                    <a:pt x="1505" y="98"/>
                  </a:cubicBezTo>
                  <a:cubicBezTo>
                    <a:pt x="1506" y="90"/>
                    <a:pt x="1508" y="82"/>
                    <a:pt x="1515" y="77"/>
                  </a:cubicBezTo>
                  <a:cubicBezTo>
                    <a:pt x="1526" y="69"/>
                    <a:pt x="1541" y="74"/>
                    <a:pt x="1551" y="80"/>
                  </a:cubicBezTo>
                  <a:cubicBezTo>
                    <a:pt x="1555" y="75"/>
                    <a:pt x="1559" y="70"/>
                    <a:pt x="1564" y="64"/>
                  </a:cubicBezTo>
                  <a:cubicBezTo>
                    <a:pt x="1565" y="50"/>
                    <a:pt x="1565" y="50"/>
                    <a:pt x="1565" y="50"/>
                  </a:cubicBezTo>
                  <a:cubicBezTo>
                    <a:pt x="1568" y="45"/>
                    <a:pt x="1572" y="38"/>
                    <a:pt x="1579" y="35"/>
                  </a:cubicBezTo>
                  <a:cubicBezTo>
                    <a:pt x="1584" y="33"/>
                    <a:pt x="1589" y="36"/>
                    <a:pt x="1594" y="39"/>
                  </a:cubicBezTo>
                  <a:cubicBezTo>
                    <a:pt x="1597" y="43"/>
                    <a:pt x="1595" y="49"/>
                    <a:pt x="1596" y="54"/>
                  </a:cubicBezTo>
                  <a:cubicBezTo>
                    <a:pt x="1602" y="55"/>
                    <a:pt x="1610" y="55"/>
                    <a:pt x="1615" y="50"/>
                  </a:cubicBezTo>
                  <a:cubicBezTo>
                    <a:pt x="1618" y="47"/>
                    <a:pt x="1620" y="44"/>
                    <a:pt x="1619" y="39"/>
                  </a:cubicBezTo>
                  <a:cubicBezTo>
                    <a:pt x="1610" y="35"/>
                    <a:pt x="1603" y="28"/>
                    <a:pt x="1598" y="19"/>
                  </a:cubicBezTo>
                  <a:close/>
                  <a:moveTo>
                    <a:pt x="1399" y="11"/>
                  </a:moveTo>
                  <a:cubicBezTo>
                    <a:pt x="1385" y="11"/>
                    <a:pt x="1385" y="11"/>
                    <a:pt x="1385" y="11"/>
                  </a:cubicBezTo>
                  <a:cubicBezTo>
                    <a:pt x="1383" y="11"/>
                    <a:pt x="1382" y="13"/>
                    <a:pt x="1382" y="15"/>
                  </a:cubicBezTo>
                  <a:cubicBezTo>
                    <a:pt x="1391" y="25"/>
                    <a:pt x="1402" y="39"/>
                    <a:pt x="1417" y="40"/>
                  </a:cubicBezTo>
                  <a:cubicBezTo>
                    <a:pt x="1427" y="37"/>
                    <a:pt x="1437" y="32"/>
                    <a:pt x="1448" y="34"/>
                  </a:cubicBezTo>
                  <a:cubicBezTo>
                    <a:pt x="1464" y="40"/>
                    <a:pt x="1476" y="25"/>
                    <a:pt x="1488" y="17"/>
                  </a:cubicBezTo>
                  <a:cubicBezTo>
                    <a:pt x="1488" y="15"/>
                    <a:pt x="1491" y="12"/>
                    <a:pt x="1488" y="11"/>
                  </a:cubicBezTo>
                  <a:cubicBezTo>
                    <a:pt x="1471" y="11"/>
                    <a:pt x="1471" y="11"/>
                    <a:pt x="1471" y="11"/>
                  </a:cubicBezTo>
                  <a:cubicBezTo>
                    <a:pt x="1461" y="21"/>
                    <a:pt x="1449" y="26"/>
                    <a:pt x="1435" y="27"/>
                  </a:cubicBezTo>
                  <a:cubicBezTo>
                    <a:pt x="1421" y="27"/>
                    <a:pt x="1408" y="22"/>
                    <a:pt x="1399" y="11"/>
                  </a:cubicBezTo>
                  <a:close/>
                  <a:moveTo>
                    <a:pt x="1517" y="12"/>
                  </a:moveTo>
                  <a:cubicBezTo>
                    <a:pt x="1498" y="11"/>
                    <a:pt x="1498" y="11"/>
                    <a:pt x="1498" y="11"/>
                  </a:cubicBezTo>
                  <a:cubicBezTo>
                    <a:pt x="1496" y="12"/>
                    <a:pt x="1496" y="12"/>
                    <a:pt x="1496" y="12"/>
                  </a:cubicBezTo>
                  <a:cubicBezTo>
                    <a:pt x="1492" y="23"/>
                    <a:pt x="1480" y="30"/>
                    <a:pt x="1470" y="36"/>
                  </a:cubicBezTo>
                  <a:cubicBezTo>
                    <a:pt x="1468" y="41"/>
                    <a:pt x="1475" y="42"/>
                    <a:pt x="1477" y="45"/>
                  </a:cubicBezTo>
                  <a:cubicBezTo>
                    <a:pt x="1489" y="38"/>
                    <a:pt x="1502" y="32"/>
                    <a:pt x="1511" y="21"/>
                  </a:cubicBezTo>
                  <a:cubicBezTo>
                    <a:pt x="1513" y="18"/>
                    <a:pt x="1518" y="16"/>
                    <a:pt x="1517" y="12"/>
                  </a:cubicBezTo>
                  <a:close/>
                  <a:moveTo>
                    <a:pt x="1777" y="12"/>
                  </a:moveTo>
                  <a:cubicBezTo>
                    <a:pt x="1767" y="12"/>
                    <a:pt x="1758" y="12"/>
                    <a:pt x="1749" y="12"/>
                  </a:cubicBezTo>
                  <a:cubicBezTo>
                    <a:pt x="1746" y="14"/>
                    <a:pt x="1747" y="18"/>
                    <a:pt x="1747" y="21"/>
                  </a:cubicBezTo>
                  <a:cubicBezTo>
                    <a:pt x="1753" y="34"/>
                    <a:pt x="1767" y="46"/>
                    <a:pt x="1766" y="62"/>
                  </a:cubicBezTo>
                  <a:cubicBezTo>
                    <a:pt x="1778" y="82"/>
                    <a:pt x="1796" y="96"/>
                    <a:pt x="1814" y="109"/>
                  </a:cubicBezTo>
                  <a:cubicBezTo>
                    <a:pt x="1820" y="110"/>
                    <a:pt x="1824" y="118"/>
                    <a:pt x="1831" y="116"/>
                  </a:cubicBezTo>
                  <a:cubicBezTo>
                    <a:pt x="1832" y="109"/>
                    <a:pt x="1840" y="103"/>
                    <a:pt x="1845" y="99"/>
                  </a:cubicBezTo>
                  <a:cubicBezTo>
                    <a:pt x="1834" y="91"/>
                    <a:pt x="1823" y="81"/>
                    <a:pt x="1814" y="71"/>
                  </a:cubicBezTo>
                  <a:cubicBezTo>
                    <a:pt x="1800" y="59"/>
                    <a:pt x="1791" y="44"/>
                    <a:pt x="1782" y="27"/>
                  </a:cubicBezTo>
                  <a:cubicBezTo>
                    <a:pt x="1780" y="22"/>
                    <a:pt x="1780" y="16"/>
                    <a:pt x="1777" y="12"/>
                  </a:cubicBezTo>
                  <a:close/>
                  <a:moveTo>
                    <a:pt x="1804" y="28"/>
                  </a:moveTo>
                  <a:cubicBezTo>
                    <a:pt x="1800" y="22"/>
                    <a:pt x="1800" y="10"/>
                    <a:pt x="1790" y="12"/>
                  </a:cubicBezTo>
                  <a:cubicBezTo>
                    <a:pt x="1788" y="13"/>
                    <a:pt x="1784" y="11"/>
                    <a:pt x="1784" y="13"/>
                  </a:cubicBezTo>
                  <a:cubicBezTo>
                    <a:pt x="1789" y="29"/>
                    <a:pt x="1797" y="42"/>
                    <a:pt x="1805" y="56"/>
                  </a:cubicBezTo>
                  <a:cubicBezTo>
                    <a:pt x="1818" y="69"/>
                    <a:pt x="1833" y="86"/>
                    <a:pt x="1849" y="94"/>
                  </a:cubicBezTo>
                  <a:cubicBezTo>
                    <a:pt x="1855" y="100"/>
                    <a:pt x="1865" y="96"/>
                    <a:pt x="1873" y="99"/>
                  </a:cubicBezTo>
                  <a:cubicBezTo>
                    <a:pt x="1881" y="99"/>
                    <a:pt x="1887" y="104"/>
                    <a:pt x="1895" y="102"/>
                  </a:cubicBezTo>
                  <a:cubicBezTo>
                    <a:pt x="1901" y="100"/>
                    <a:pt x="1909" y="100"/>
                    <a:pt x="1910" y="94"/>
                  </a:cubicBezTo>
                  <a:cubicBezTo>
                    <a:pt x="1903" y="95"/>
                    <a:pt x="1896" y="91"/>
                    <a:pt x="1890" y="89"/>
                  </a:cubicBezTo>
                  <a:cubicBezTo>
                    <a:pt x="1883" y="94"/>
                    <a:pt x="1874" y="95"/>
                    <a:pt x="1866" y="95"/>
                  </a:cubicBezTo>
                  <a:cubicBezTo>
                    <a:pt x="1857" y="92"/>
                    <a:pt x="1851" y="84"/>
                    <a:pt x="1850" y="76"/>
                  </a:cubicBezTo>
                  <a:cubicBezTo>
                    <a:pt x="1847" y="74"/>
                    <a:pt x="1844" y="71"/>
                    <a:pt x="1841" y="68"/>
                  </a:cubicBezTo>
                  <a:cubicBezTo>
                    <a:pt x="1827" y="56"/>
                    <a:pt x="1815" y="42"/>
                    <a:pt x="1804" y="28"/>
                  </a:cubicBezTo>
                  <a:close/>
                  <a:moveTo>
                    <a:pt x="1813" y="21"/>
                  </a:moveTo>
                  <a:cubicBezTo>
                    <a:pt x="1809" y="19"/>
                    <a:pt x="1812" y="10"/>
                    <a:pt x="1804" y="12"/>
                  </a:cubicBezTo>
                  <a:cubicBezTo>
                    <a:pt x="1803" y="12"/>
                    <a:pt x="1803" y="13"/>
                    <a:pt x="1803" y="14"/>
                  </a:cubicBezTo>
                  <a:cubicBezTo>
                    <a:pt x="1814" y="32"/>
                    <a:pt x="1814" y="32"/>
                    <a:pt x="1814" y="32"/>
                  </a:cubicBezTo>
                  <a:cubicBezTo>
                    <a:pt x="1817" y="40"/>
                    <a:pt x="1826" y="44"/>
                    <a:pt x="1830" y="51"/>
                  </a:cubicBezTo>
                  <a:cubicBezTo>
                    <a:pt x="1836" y="56"/>
                    <a:pt x="1842" y="64"/>
                    <a:pt x="1850" y="67"/>
                  </a:cubicBezTo>
                  <a:cubicBezTo>
                    <a:pt x="1851" y="63"/>
                    <a:pt x="1852" y="60"/>
                    <a:pt x="1853" y="56"/>
                  </a:cubicBezTo>
                  <a:cubicBezTo>
                    <a:pt x="1837" y="47"/>
                    <a:pt x="1827" y="34"/>
                    <a:pt x="1813" y="21"/>
                  </a:cubicBezTo>
                  <a:close/>
                  <a:moveTo>
                    <a:pt x="1829" y="12"/>
                  </a:moveTo>
                  <a:cubicBezTo>
                    <a:pt x="1824" y="13"/>
                    <a:pt x="1819" y="10"/>
                    <a:pt x="1815" y="13"/>
                  </a:cubicBezTo>
                  <a:cubicBezTo>
                    <a:pt x="1818" y="22"/>
                    <a:pt x="1828" y="27"/>
                    <a:pt x="1833" y="34"/>
                  </a:cubicBezTo>
                  <a:cubicBezTo>
                    <a:pt x="1840" y="40"/>
                    <a:pt x="1847" y="47"/>
                    <a:pt x="1856" y="51"/>
                  </a:cubicBezTo>
                  <a:cubicBezTo>
                    <a:pt x="1857" y="49"/>
                    <a:pt x="1860" y="48"/>
                    <a:pt x="1859" y="46"/>
                  </a:cubicBezTo>
                  <a:cubicBezTo>
                    <a:pt x="1846" y="38"/>
                    <a:pt x="1838" y="24"/>
                    <a:pt x="1829" y="12"/>
                  </a:cubicBezTo>
                  <a:close/>
                  <a:moveTo>
                    <a:pt x="1856" y="22"/>
                  </a:moveTo>
                  <a:cubicBezTo>
                    <a:pt x="1852" y="18"/>
                    <a:pt x="1852" y="9"/>
                    <a:pt x="1843" y="12"/>
                  </a:cubicBezTo>
                  <a:cubicBezTo>
                    <a:pt x="1841" y="13"/>
                    <a:pt x="1836" y="11"/>
                    <a:pt x="1837" y="15"/>
                  </a:cubicBezTo>
                  <a:cubicBezTo>
                    <a:pt x="1845" y="24"/>
                    <a:pt x="1851" y="37"/>
                    <a:pt x="1864" y="42"/>
                  </a:cubicBezTo>
                  <a:cubicBezTo>
                    <a:pt x="1867" y="40"/>
                    <a:pt x="1870" y="40"/>
                    <a:pt x="1871" y="36"/>
                  </a:cubicBezTo>
                  <a:cubicBezTo>
                    <a:pt x="1866" y="32"/>
                    <a:pt x="1861" y="28"/>
                    <a:pt x="1856" y="22"/>
                  </a:cubicBezTo>
                  <a:close/>
                  <a:moveTo>
                    <a:pt x="1882" y="13"/>
                  </a:moveTo>
                  <a:cubicBezTo>
                    <a:pt x="1860" y="12"/>
                    <a:pt x="1860" y="12"/>
                    <a:pt x="1860" y="12"/>
                  </a:cubicBezTo>
                  <a:cubicBezTo>
                    <a:pt x="1858" y="14"/>
                    <a:pt x="1858" y="14"/>
                    <a:pt x="1858" y="14"/>
                  </a:cubicBezTo>
                  <a:cubicBezTo>
                    <a:pt x="1860" y="21"/>
                    <a:pt x="1868" y="28"/>
                    <a:pt x="1875" y="32"/>
                  </a:cubicBezTo>
                  <a:cubicBezTo>
                    <a:pt x="1877" y="35"/>
                    <a:pt x="1881" y="30"/>
                    <a:pt x="1883" y="34"/>
                  </a:cubicBezTo>
                  <a:cubicBezTo>
                    <a:pt x="1899" y="30"/>
                    <a:pt x="1913" y="36"/>
                    <a:pt x="1926" y="42"/>
                  </a:cubicBezTo>
                  <a:cubicBezTo>
                    <a:pt x="1938" y="41"/>
                    <a:pt x="1948" y="33"/>
                    <a:pt x="1957" y="25"/>
                  </a:cubicBezTo>
                  <a:cubicBezTo>
                    <a:pt x="1960" y="20"/>
                    <a:pt x="1969" y="20"/>
                    <a:pt x="1968" y="13"/>
                  </a:cubicBezTo>
                  <a:cubicBezTo>
                    <a:pt x="1949" y="13"/>
                    <a:pt x="1949" y="13"/>
                    <a:pt x="1949" y="13"/>
                  </a:cubicBezTo>
                  <a:cubicBezTo>
                    <a:pt x="1939" y="25"/>
                    <a:pt x="1923" y="30"/>
                    <a:pt x="1908" y="28"/>
                  </a:cubicBezTo>
                  <a:cubicBezTo>
                    <a:pt x="1897" y="26"/>
                    <a:pt x="1890" y="19"/>
                    <a:pt x="1882" y="13"/>
                  </a:cubicBezTo>
                  <a:close/>
                  <a:moveTo>
                    <a:pt x="1940" y="14"/>
                  </a:moveTo>
                  <a:cubicBezTo>
                    <a:pt x="1930" y="11"/>
                    <a:pt x="1921" y="13"/>
                    <a:pt x="1911" y="12"/>
                  </a:cubicBezTo>
                  <a:cubicBezTo>
                    <a:pt x="1904" y="14"/>
                    <a:pt x="1897" y="11"/>
                    <a:pt x="1892" y="13"/>
                  </a:cubicBezTo>
                  <a:cubicBezTo>
                    <a:pt x="1895" y="18"/>
                    <a:pt x="1902" y="21"/>
                    <a:pt x="1908" y="23"/>
                  </a:cubicBezTo>
                  <a:cubicBezTo>
                    <a:pt x="1920" y="25"/>
                    <a:pt x="1933" y="23"/>
                    <a:pt x="1940" y="14"/>
                  </a:cubicBezTo>
                  <a:close/>
                  <a:moveTo>
                    <a:pt x="1162" y="25"/>
                  </a:moveTo>
                  <a:cubicBezTo>
                    <a:pt x="1149" y="25"/>
                    <a:pt x="1140" y="18"/>
                    <a:pt x="1128" y="14"/>
                  </a:cubicBezTo>
                  <a:cubicBezTo>
                    <a:pt x="1127" y="17"/>
                    <a:pt x="1124" y="19"/>
                    <a:pt x="1125" y="22"/>
                  </a:cubicBezTo>
                  <a:cubicBezTo>
                    <a:pt x="1130" y="27"/>
                    <a:pt x="1136" y="28"/>
                    <a:pt x="1142" y="31"/>
                  </a:cubicBezTo>
                  <a:cubicBezTo>
                    <a:pt x="1147" y="38"/>
                    <a:pt x="1157" y="39"/>
                    <a:pt x="1165" y="38"/>
                  </a:cubicBezTo>
                  <a:cubicBezTo>
                    <a:pt x="1166" y="34"/>
                    <a:pt x="1167" y="28"/>
                    <a:pt x="1162" y="25"/>
                  </a:cubicBezTo>
                  <a:close/>
                  <a:moveTo>
                    <a:pt x="690" y="26"/>
                  </a:moveTo>
                  <a:cubicBezTo>
                    <a:pt x="686" y="21"/>
                    <a:pt x="678" y="24"/>
                    <a:pt x="672" y="22"/>
                  </a:cubicBezTo>
                  <a:cubicBezTo>
                    <a:pt x="670" y="23"/>
                    <a:pt x="668" y="26"/>
                    <a:pt x="669" y="28"/>
                  </a:cubicBezTo>
                  <a:cubicBezTo>
                    <a:pt x="674" y="33"/>
                    <a:pt x="681" y="33"/>
                    <a:pt x="687" y="34"/>
                  </a:cubicBezTo>
                  <a:cubicBezTo>
                    <a:pt x="690" y="33"/>
                    <a:pt x="690" y="29"/>
                    <a:pt x="690" y="26"/>
                  </a:cubicBezTo>
                  <a:close/>
                  <a:moveTo>
                    <a:pt x="184" y="34"/>
                  </a:moveTo>
                  <a:cubicBezTo>
                    <a:pt x="181" y="30"/>
                    <a:pt x="177" y="28"/>
                    <a:pt x="173" y="27"/>
                  </a:cubicBezTo>
                  <a:cubicBezTo>
                    <a:pt x="170" y="28"/>
                    <a:pt x="170" y="31"/>
                    <a:pt x="169" y="33"/>
                  </a:cubicBezTo>
                  <a:cubicBezTo>
                    <a:pt x="168" y="34"/>
                    <a:pt x="166" y="38"/>
                    <a:pt x="169" y="38"/>
                  </a:cubicBezTo>
                  <a:cubicBezTo>
                    <a:pt x="174" y="37"/>
                    <a:pt x="178" y="35"/>
                    <a:pt x="184" y="34"/>
                  </a:cubicBezTo>
                  <a:close/>
                  <a:moveTo>
                    <a:pt x="1122" y="29"/>
                  </a:moveTo>
                  <a:cubicBezTo>
                    <a:pt x="1120" y="29"/>
                    <a:pt x="1119" y="32"/>
                    <a:pt x="1118" y="34"/>
                  </a:cubicBezTo>
                  <a:cubicBezTo>
                    <a:pt x="1118" y="34"/>
                    <a:pt x="1120" y="34"/>
                    <a:pt x="1120" y="34"/>
                  </a:cubicBezTo>
                  <a:cubicBezTo>
                    <a:pt x="1121" y="32"/>
                    <a:pt x="1123" y="31"/>
                    <a:pt x="1122" y="29"/>
                  </a:cubicBezTo>
                  <a:close/>
                  <a:moveTo>
                    <a:pt x="1005" y="44"/>
                  </a:moveTo>
                  <a:cubicBezTo>
                    <a:pt x="1002" y="39"/>
                    <a:pt x="998" y="33"/>
                    <a:pt x="992" y="31"/>
                  </a:cubicBezTo>
                  <a:cubicBezTo>
                    <a:pt x="984" y="31"/>
                    <a:pt x="976" y="28"/>
                    <a:pt x="967" y="30"/>
                  </a:cubicBezTo>
                  <a:cubicBezTo>
                    <a:pt x="956" y="34"/>
                    <a:pt x="943" y="39"/>
                    <a:pt x="940" y="53"/>
                  </a:cubicBezTo>
                  <a:cubicBezTo>
                    <a:pt x="940" y="58"/>
                    <a:pt x="939" y="65"/>
                    <a:pt x="944" y="69"/>
                  </a:cubicBezTo>
                  <a:cubicBezTo>
                    <a:pt x="946" y="72"/>
                    <a:pt x="950" y="74"/>
                    <a:pt x="954" y="73"/>
                  </a:cubicBezTo>
                  <a:cubicBezTo>
                    <a:pt x="965" y="69"/>
                    <a:pt x="958" y="58"/>
                    <a:pt x="965" y="52"/>
                  </a:cubicBezTo>
                  <a:cubicBezTo>
                    <a:pt x="970" y="51"/>
                    <a:pt x="974" y="49"/>
                    <a:pt x="978" y="51"/>
                  </a:cubicBezTo>
                  <a:cubicBezTo>
                    <a:pt x="985" y="53"/>
                    <a:pt x="988" y="59"/>
                    <a:pt x="990" y="64"/>
                  </a:cubicBezTo>
                  <a:cubicBezTo>
                    <a:pt x="993" y="75"/>
                    <a:pt x="988" y="84"/>
                    <a:pt x="981" y="91"/>
                  </a:cubicBezTo>
                  <a:cubicBezTo>
                    <a:pt x="972" y="100"/>
                    <a:pt x="960" y="110"/>
                    <a:pt x="946" y="106"/>
                  </a:cubicBezTo>
                  <a:cubicBezTo>
                    <a:pt x="933" y="102"/>
                    <a:pt x="915" y="96"/>
                    <a:pt x="905" y="109"/>
                  </a:cubicBezTo>
                  <a:cubicBezTo>
                    <a:pt x="899" y="114"/>
                    <a:pt x="898" y="121"/>
                    <a:pt x="899" y="128"/>
                  </a:cubicBezTo>
                  <a:cubicBezTo>
                    <a:pt x="901" y="132"/>
                    <a:pt x="903" y="138"/>
                    <a:pt x="909" y="139"/>
                  </a:cubicBezTo>
                  <a:cubicBezTo>
                    <a:pt x="913" y="141"/>
                    <a:pt x="917" y="140"/>
                    <a:pt x="919" y="136"/>
                  </a:cubicBezTo>
                  <a:cubicBezTo>
                    <a:pt x="921" y="133"/>
                    <a:pt x="922" y="129"/>
                    <a:pt x="921" y="126"/>
                  </a:cubicBezTo>
                  <a:cubicBezTo>
                    <a:pt x="916" y="122"/>
                    <a:pt x="921" y="116"/>
                    <a:pt x="922" y="112"/>
                  </a:cubicBezTo>
                  <a:cubicBezTo>
                    <a:pt x="927" y="109"/>
                    <a:pt x="935" y="110"/>
                    <a:pt x="941" y="110"/>
                  </a:cubicBezTo>
                  <a:cubicBezTo>
                    <a:pt x="949" y="115"/>
                    <a:pt x="955" y="125"/>
                    <a:pt x="953" y="135"/>
                  </a:cubicBezTo>
                  <a:cubicBezTo>
                    <a:pt x="952" y="144"/>
                    <a:pt x="944" y="151"/>
                    <a:pt x="939" y="158"/>
                  </a:cubicBezTo>
                  <a:cubicBezTo>
                    <a:pt x="939" y="158"/>
                    <a:pt x="939" y="158"/>
                    <a:pt x="939" y="158"/>
                  </a:cubicBezTo>
                  <a:cubicBezTo>
                    <a:pt x="977" y="159"/>
                    <a:pt x="1015" y="159"/>
                    <a:pt x="1053" y="159"/>
                  </a:cubicBezTo>
                  <a:cubicBezTo>
                    <a:pt x="1056" y="160"/>
                    <a:pt x="1056" y="156"/>
                    <a:pt x="1057" y="154"/>
                  </a:cubicBezTo>
                  <a:cubicBezTo>
                    <a:pt x="1073" y="150"/>
                    <a:pt x="1078" y="133"/>
                    <a:pt x="1083" y="120"/>
                  </a:cubicBezTo>
                  <a:cubicBezTo>
                    <a:pt x="1086" y="106"/>
                    <a:pt x="1083" y="90"/>
                    <a:pt x="1071" y="81"/>
                  </a:cubicBezTo>
                  <a:cubicBezTo>
                    <a:pt x="1063" y="78"/>
                    <a:pt x="1052" y="75"/>
                    <a:pt x="1044" y="80"/>
                  </a:cubicBezTo>
                  <a:cubicBezTo>
                    <a:pt x="1035" y="85"/>
                    <a:pt x="1033" y="95"/>
                    <a:pt x="1033" y="104"/>
                  </a:cubicBezTo>
                  <a:cubicBezTo>
                    <a:pt x="1039" y="116"/>
                    <a:pt x="1052" y="100"/>
                    <a:pt x="1057" y="111"/>
                  </a:cubicBezTo>
                  <a:cubicBezTo>
                    <a:pt x="1053" y="122"/>
                    <a:pt x="1041" y="129"/>
                    <a:pt x="1030" y="129"/>
                  </a:cubicBezTo>
                  <a:cubicBezTo>
                    <a:pt x="1022" y="133"/>
                    <a:pt x="1015" y="129"/>
                    <a:pt x="1008" y="126"/>
                  </a:cubicBezTo>
                  <a:cubicBezTo>
                    <a:pt x="1000" y="119"/>
                    <a:pt x="996" y="110"/>
                    <a:pt x="998" y="100"/>
                  </a:cubicBezTo>
                  <a:cubicBezTo>
                    <a:pt x="1004" y="87"/>
                    <a:pt x="1010" y="72"/>
                    <a:pt x="1008" y="56"/>
                  </a:cubicBezTo>
                  <a:cubicBezTo>
                    <a:pt x="1006" y="53"/>
                    <a:pt x="1009" y="47"/>
                    <a:pt x="1005" y="44"/>
                  </a:cubicBezTo>
                  <a:close/>
                  <a:moveTo>
                    <a:pt x="538" y="50"/>
                  </a:moveTo>
                  <a:cubicBezTo>
                    <a:pt x="526" y="36"/>
                    <a:pt x="526" y="36"/>
                    <a:pt x="526" y="36"/>
                  </a:cubicBezTo>
                  <a:cubicBezTo>
                    <a:pt x="514" y="30"/>
                    <a:pt x="499" y="31"/>
                    <a:pt x="488" y="38"/>
                  </a:cubicBezTo>
                  <a:cubicBezTo>
                    <a:pt x="481" y="43"/>
                    <a:pt x="472" y="50"/>
                    <a:pt x="474" y="60"/>
                  </a:cubicBezTo>
                  <a:cubicBezTo>
                    <a:pt x="475" y="65"/>
                    <a:pt x="478" y="70"/>
                    <a:pt x="483" y="73"/>
                  </a:cubicBezTo>
                  <a:cubicBezTo>
                    <a:pt x="486" y="73"/>
                    <a:pt x="489" y="75"/>
                    <a:pt x="492" y="73"/>
                  </a:cubicBezTo>
                  <a:cubicBezTo>
                    <a:pt x="496" y="68"/>
                    <a:pt x="501" y="63"/>
                    <a:pt x="499" y="56"/>
                  </a:cubicBezTo>
                  <a:cubicBezTo>
                    <a:pt x="500" y="53"/>
                    <a:pt x="504" y="52"/>
                    <a:pt x="507" y="52"/>
                  </a:cubicBezTo>
                  <a:cubicBezTo>
                    <a:pt x="512" y="54"/>
                    <a:pt x="519" y="55"/>
                    <a:pt x="522" y="61"/>
                  </a:cubicBezTo>
                  <a:cubicBezTo>
                    <a:pt x="525" y="70"/>
                    <a:pt x="521" y="78"/>
                    <a:pt x="516" y="85"/>
                  </a:cubicBezTo>
                  <a:cubicBezTo>
                    <a:pt x="509" y="97"/>
                    <a:pt x="497" y="107"/>
                    <a:pt x="482" y="107"/>
                  </a:cubicBezTo>
                  <a:cubicBezTo>
                    <a:pt x="463" y="103"/>
                    <a:pt x="463" y="103"/>
                    <a:pt x="463" y="103"/>
                  </a:cubicBezTo>
                  <a:cubicBezTo>
                    <a:pt x="454" y="105"/>
                    <a:pt x="445" y="106"/>
                    <a:pt x="439" y="113"/>
                  </a:cubicBezTo>
                  <a:cubicBezTo>
                    <a:pt x="433" y="118"/>
                    <a:pt x="434" y="128"/>
                    <a:pt x="437" y="135"/>
                  </a:cubicBezTo>
                  <a:cubicBezTo>
                    <a:pt x="440" y="139"/>
                    <a:pt x="444" y="139"/>
                    <a:pt x="449" y="139"/>
                  </a:cubicBezTo>
                  <a:cubicBezTo>
                    <a:pt x="462" y="139"/>
                    <a:pt x="455" y="123"/>
                    <a:pt x="463" y="117"/>
                  </a:cubicBezTo>
                  <a:cubicBezTo>
                    <a:pt x="467" y="115"/>
                    <a:pt x="472" y="115"/>
                    <a:pt x="477" y="116"/>
                  </a:cubicBezTo>
                  <a:cubicBezTo>
                    <a:pt x="481" y="118"/>
                    <a:pt x="486" y="122"/>
                    <a:pt x="487" y="127"/>
                  </a:cubicBezTo>
                  <a:cubicBezTo>
                    <a:pt x="491" y="135"/>
                    <a:pt x="489" y="145"/>
                    <a:pt x="484" y="152"/>
                  </a:cubicBezTo>
                  <a:cubicBezTo>
                    <a:pt x="482" y="156"/>
                    <a:pt x="478" y="155"/>
                    <a:pt x="477" y="159"/>
                  </a:cubicBezTo>
                  <a:cubicBezTo>
                    <a:pt x="490" y="160"/>
                    <a:pt x="506" y="159"/>
                    <a:pt x="520" y="160"/>
                  </a:cubicBezTo>
                  <a:cubicBezTo>
                    <a:pt x="612" y="159"/>
                    <a:pt x="612" y="159"/>
                    <a:pt x="612" y="159"/>
                  </a:cubicBezTo>
                  <a:cubicBezTo>
                    <a:pt x="621" y="154"/>
                    <a:pt x="621" y="154"/>
                    <a:pt x="621" y="154"/>
                  </a:cubicBezTo>
                  <a:cubicBezTo>
                    <a:pt x="633" y="140"/>
                    <a:pt x="632" y="121"/>
                    <a:pt x="636" y="104"/>
                  </a:cubicBezTo>
                  <a:cubicBezTo>
                    <a:pt x="634" y="102"/>
                    <a:pt x="633" y="100"/>
                    <a:pt x="633" y="99"/>
                  </a:cubicBezTo>
                  <a:cubicBezTo>
                    <a:pt x="626" y="92"/>
                    <a:pt x="623" y="81"/>
                    <a:pt x="613" y="78"/>
                  </a:cubicBezTo>
                  <a:cubicBezTo>
                    <a:pt x="605" y="76"/>
                    <a:pt x="597" y="78"/>
                    <a:pt x="590" y="81"/>
                  </a:cubicBezTo>
                  <a:cubicBezTo>
                    <a:pt x="585" y="84"/>
                    <a:pt x="579" y="89"/>
                    <a:pt x="578" y="96"/>
                  </a:cubicBezTo>
                  <a:cubicBezTo>
                    <a:pt x="578" y="101"/>
                    <a:pt x="581" y="106"/>
                    <a:pt x="584" y="110"/>
                  </a:cubicBezTo>
                  <a:cubicBezTo>
                    <a:pt x="590" y="115"/>
                    <a:pt x="600" y="105"/>
                    <a:pt x="604" y="116"/>
                  </a:cubicBezTo>
                  <a:cubicBezTo>
                    <a:pt x="603" y="119"/>
                    <a:pt x="600" y="122"/>
                    <a:pt x="598" y="123"/>
                  </a:cubicBezTo>
                  <a:cubicBezTo>
                    <a:pt x="596" y="127"/>
                    <a:pt x="590" y="126"/>
                    <a:pt x="588" y="130"/>
                  </a:cubicBezTo>
                  <a:cubicBezTo>
                    <a:pt x="576" y="133"/>
                    <a:pt x="565" y="139"/>
                    <a:pt x="552" y="134"/>
                  </a:cubicBezTo>
                  <a:cubicBezTo>
                    <a:pt x="540" y="126"/>
                    <a:pt x="534" y="111"/>
                    <a:pt x="535" y="97"/>
                  </a:cubicBezTo>
                  <a:cubicBezTo>
                    <a:pt x="539" y="82"/>
                    <a:pt x="542" y="65"/>
                    <a:pt x="538" y="50"/>
                  </a:cubicBezTo>
                  <a:close/>
                  <a:moveTo>
                    <a:pt x="1259" y="36"/>
                  </a:moveTo>
                  <a:cubicBezTo>
                    <a:pt x="1258" y="34"/>
                    <a:pt x="1258" y="34"/>
                    <a:pt x="1258" y="34"/>
                  </a:cubicBezTo>
                  <a:cubicBezTo>
                    <a:pt x="1246" y="31"/>
                    <a:pt x="1232" y="32"/>
                    <a:pt x="1223" y="39"/>
                  </a:cubicBezTo>
                  <a:cubicBezTo>
                    <a:pt x="1220" y="43"/>
                    <a:pt x="1216" y="47"/>
                    <a:pt x="1217" y="51"/>
                  </a:cubicBezTo>
                  <a:cubicBezTo>
                    <a:pt x="1222" y="51"/>
                    <a:pt x="1227" y="50"/>
                    <a:pt x="1232" y="49"/>
                  </a:cubicBezTo>
                  <a:cubicBezTo>
                    <a:pt x="1243" y="48"/>
                    <a:pt x="1251" y="41"/>
                    <a:pt x="1259" y="36"/>
                  </a:cubicBezTo>
                  <a:close/>
                  <a:moveTo>
                    <a:pt x="773" y="34"/>
                  </a:moveTo>
                  <a:cubicBezTo>
                    <a:pt x="770" y="34"/>
                    <a:pt x="770" y="34"/>
                    <a:pt x="770" y="34"/>
                  </a:cubicBezTo>
                  <a:cubicBezTo>
                    <a:pt x="766" y="36"/>
                    <a:pt x="761" y="35"/>
                    <a:pt x="757" y="38"/>
                  </a:cubicBezTo>
                  <a:cubicBezTo>
                    <a:pt x="754" y="41"/>
                    <a:pt x="749" y="44"/>
                    <a:pt x="750" y="49"/>
                  </a:cubicBezTo>
                  <a:cubicBezTo>
                    <a:pt x="756" y="48"/>
                    <a:pt x="760" y="44"/>
                    <a:pt x="765" y="42"/>
                  </a:cubicBezTo>
                  <a:cubicBezTo>
                    <a:pt x="768" y="40"/>
                    <a:pt x="772" y="37"/>
                    <a:pt x="773" y="34"/>
                  </a:cubicBezTo>
                  <a:close/>
                  <a:moveTo>
                    <a:pt x="316" y="36"/>
                  </a:moveTo>
                  <a:cubicBezTo>
                    <a:pt x="314" y="34"/>
                    <a:pt x="311" y="35"/>
                    <a:pt x="309" y="34"/>
                  </a:cubicBezTo>
                  <a:cubicBezTo>
                    <a:pt x="301" y="37"/>
                    <a:pt x="290" y="34"/>
                    <a:pt x="283" y="40"/>
                  </a:cubicBezTo>
                  <a:cubicBezTo>
                    <a:pt x="280" y="42"/>
                    <a:pt x="275" y="47"/>
                    <a:pt x="274" y="51"/>
                  </a:cubicBezTo>
                  <a:cubicBezTo>
                    <a:pt x="283" y="49"/>
                    <a:pt x="294" y="47"/>
                    <a:pt x="302" y="43"/>
                  </a:cubicBezTo>
                  <a:cubicBezTo>
                    <a:pt x="307" y="41"/>
                    <a:pt x="312" y="40"/>
                    <a:pt x="316" y="36"/>
                  </a:cubicBezTo>
                  <a:close/>
                  <a:moveTo>
                    <a:pt x="794" y="45"/>
                  </a:moveTo>
                  <a:cubicBezTo>
                    <a:pt x="794" y="40"/>
                    <a:pt x="789" y="35"/>
                    <a:pt x="783" y="35"/>
                  </a:cubicBezTo>
                  <a:cubicBezTo>
                    <a:pt x="773" y="43"/>
                    <a:pt x="762" y="51"/>
                    <a:pt x="751" y="57"/>
                  </a:cubicBezTo>
                  <a:cubicBezTo>
                    <a:pt x="751" y="59"/>
                    <a:pt x="751" y="59"/>
                    <a:pt x="751" y="59"/>
                  </a:cubicBezTo>
                  <a:cubicBezTo>
                    <a:pt x="751" y="62"/>
                    <a:pt x="751" y="67"/>
                    <a:pt x="755" y="68"/>
                  </a:cubicBezTo>
                  <a:cubicBezTo>
                    <a:pt x="765" y="65"/>
                    <a:pt x="771" y="57"/>
                    <a:pt x="778" y="49"/>
                  </a:cubicBezTo>
                  <a:cubicBezTo>
                    <a:pt x="783" y="48"/>
                    <a:pt x="788" y="46"/>
                    <a:pt x="793" y="48"/>
                  </a:cubicBezTo>
                  <a:cubicBezTo>
                    <a:pt x="794" y="48"/>
                    <a:pt x="794" y="46"/>
                    <a:pt x="794" y="45"/>
                  </a:cubicBezTo>
                  <a:close/>
                  <a:moveTo>
                    <a:pt x="685" y="40"/>
                  </a:moveTo>
                  <a:cubicBezTo>
                    <a:pt x="682" y="38"/>
                    <a:pt x="679" y="38"/>
                    <a:pt x="676" y="38"/>
                  </a:cubicBezTo>
                  <a:cubicBezTo>
                    <a:pt x="673" y="40"/>
                    <a:pt x="672" y="43"/>
                    <a:pt x="673" y="47"/>
                  </a:cubicBezTo>
                  <a:cubicBezTo>
                    <a:pt x="676" y="47"/>
                    <a:pt x="676" y="47"/>
                    <a:pt x="676" y="47"/>
                  </a:cubicBezTo>
                  <a:cubicBezTo>
                    <a:pt x="680" y="46"/>
                    <a:pt x="683" y="42"/>
                    <a:pt x="685" y="40"/>
                  </a:cubicBezTo>
                  <a:close/>
                  <a:moveTo>
                    <a:pt x="211" y="44"/>
                  </a:moveTo>
                  <a:cubicBezTo>
                    <a:pt x="200" y="40"/>
                    <a:pt x="200" y="40"/>
                    <a:pt x="200" y="40"/>
                  </a:cubicBezTo>
                  <a:cubicBezTo>
                    <a:pt x="199" y="40"/>
                    <a:pt x="198" y="40"/>
                    <a:pt x="198" y="41"/>
                  </a:cubicBezTo>
                  <a:cubicBezTo>
                    <a:pt x="201" y="45"/>
                    <a:pt x="200" y="50"/>
                    <a:pt x="201" y="54"/>
                  </a:cubicBezTo>
                  <a:cubicBezTo>
                    <a:pt x="204" y="54"/>
                    <a:pt x="206" y="52"/>
                    <a:pt x="208" y="50"/>
                  </a:cubicBezTo>
                  <a:cubicBezTo>
                    <a:pt x="209" y="48"/>
                    <a:pt x="213" y="47"/>
                    <a:pt x="211" y="44"/>
                  </a:cubicBezTo>
                  <a:close/>
                  <a:moveTo>
                    <a:pt x="324" y="42"/>
                  </a:moveTo>
                  <a:cubicBezTo>
                    <a:pt x="323" y="41"/>
                    <a:pt x="322" y="40"/>
                    <a:pt x="321" y="40"/>
                  </a:cubicBezTo>
                  <a:cubicBezTo>
                    <a:pt x="312" y="46"/>
                    <a:pt x="302" y="49"/>
                    <a:pt x="293" y="52"/>
                  </a:cubicBezTo>
                  <a:cubicBezTo>
                    <a:pt x="287" y="54"/>
                    <a:pt x="281" y="56"/>
                    <a:pt x="275" y="58"/>
                  </a:cubicBezTo>
                  <a:cubicBezTo>
                    <a:pt x="280" y="61"/>
                    <a:pt x="281" y="69"/>
                    <a:pt x="288" y="67"/>
                  </a:cubicBezTo>
                  <a:cubicBezTo>
                    <a:pt x="298" y="64"/>
                    <a:pt x="309" y="61"/>
                    <a:pt x="314" y="50"/>
                  </a:cubicBezTo>
                  <a:cubicBezTo>
                    <a:pt x="317" y="47"/>
                    <a:pt x="323" y="47"/>
                    <a:pt x="324" y="42"/>
                  </a:cubicBezTo>
                  <a:close/>
                  <a:moveTo>
                    <a:pt x="1712" y="44"/>
                  </a:moveTo>
                  <a:cubicBezTo>
                    <a:pt x="1712" y="41"/>
                    <a:pt x="1712" y="41"/>
                    <a:pt x="1712" y="41"/>
                  </a:cubicBezTo>
                  <a:cubicBezTo>
                    <a:pt x="1708" y="40"/>
                    <a:pt x="1708" y="40"/>
                    <a:pt x="1708" y="40"/>
                  </a:cubicBezTo>
                  <a:cubicBezTo>
                    <a:pt x="1697" y="44"/>
                    <a:pt x="1684" y="47"/>
                    <a:pt x="1678" y="58"/>
                  </a:cubicBezTo>
                  <a:cubicBezTo>
                    <a:pt x="1678" y="60"/>
                    <a:pt x="1677" y="63"/>
                    <a:pt x="1679" y="64"/>
                  </a:cubicBezTo>
                  <a:cubicBezTo>
                    <a:pt x="1692" y="61"/>
                    <a:pt x="1701" y="52"/>
                    <a:pt x="1712" y="44"/>
                  </a:cubicBezTo>
                  <a:close/>
                  <a:moveTo>
                    <a:pt x="1730" y="50"/>
                  </a:moveTo>
                  <a:cubicBezTo>
                    <a:pt x="1728" y="44"/>
                    <a:pt x="1728" y="44"/>
                    <a:pt x="1728" y="44"/>
                  </a:cubicBezTo>
                  <a:cubicBezTo>
                    <a:pt x="1726" y="43"/>
                    <a:pt x="1723" y="39"/>
                    <a:pt x="1720" y="41"/>
                  </a:cubicBezTo>
                  <a:cubicBezTo>
                    <a:pt x="1717" y="47"/>
                    <a:pt x="1710" y="51"/>
                    <a:pt x="1705" y="56"/>
                  </a:cubicBezTo>
                  <a:cubicBezTo>
                    <a:pt x="1699" y="60"/>
                    <a:pt x="1694" y="64"/>
                    <a:pt x="1688" y="65"/>
                  </a:cubicBezTo>
                  <a:cubicBezTo>
                    <a:pt x="1686" y="68"/>
                    <a:pt x="1682" y="68"/>
                    <a:pt x="1683" y="71"/>
                  </a:cubicBezTo>
                  <a:cubicBezTo>
                    <a:pt x="1684" y="73"/>
                    <a:pt x="1685" y="74"/>
                    <a:pt x="1687" y="74"/>
                  </a:cubicBezTo>
                  <a:cubicBezTo>
                    <a:pt x="1693" y="70"/>
                    <a:pt x="1701" y="72"/>
                    <a:pt x="1707" y="65"/>
                  </a:cubicBezTo>
                  <a:cubicBezTo>
                    <a:pt x="1714" y="64"/>
                    <a:pt x="1718" y="59"/>
                    <a:pt x="1723" y="54"/>
                  </a:cubicBezTo>
                  <a:cubicBezTo>
                    <a:pt x="1726" y="52"/>
                    <a:pt x="1731" y="54"/>
                    <a:pt x="1730" y="50"/>
                  </a:cubicBezTo>
                  <a:close/>
                  <a:moveTo>
                    <a:pt x="1470" y="49"/>
                  </a:moveTo>
                  <a:cubicBezTo>
                    <a:pt x="1463" y="39"/>
                    <a:pt x="1453" y="44"/>
                    <a:pt x="1444" y="41"/>
                  </a:cubicBezTo>
                  <a:cubicBezTo>
                    <a:pt x="1431" y="41"/>
                    <a:pt x="1418" y="46"/>
                    <a:pt x="1411" y="58"/>
                  </a:cubicBezTo>
                  <a:cubicBezTo>
                    <a:pt x="1409" y="64"/>
                    <a:pt x="1407" y="73"/>
                    <a:pt x="1412" y="78"/>
                  </a:cubicBezTo>
                  <a:cubicBezTo>
                    <a:pt x="1416" y="81"/>
                    <a:pt x="1421" y="83"/>
                    <a:pt x="1425" y="82"/>
                  </a:cubicBezTo>
                  <a:cubicBezTo>
                    <a:pt x="1434" y="78"/>
                    <a:pt x="1431" y="69"/>
                    <a:pt x="1433" y="62"/>
                  </a:cubicBezTo>
                  <a:cubicBezTo>
                    <a:pt x="1435" y="57"/>
                    <a:pt x="1440" y="56"/>
                    <a:pt x="1444" y="54"/>
                  </a:cubicBezTo>
                  <a:cubicBezTo>
                    <a:pt x="1451" y="52"/>
                    <a:pt x="1456" y="60"/>
                    <a:pt x="1460" y="63"/>
                  </a:cubicBezTo>
                  <a:cubicBezTo>
                    <a:pt x="1461" y="69"/>
                    <a:pt x="1462" y="75"/>
                    <a:pt x="1460" y="82"/>
                  </a:cubicBezTo>
                  <a:cubicBezTo>
                    <a:pt x="1454" y="99"/>
                    <a:pt x="1437" y="107"/>
                    <a:pt x="1419" y="106"/>
                  </a:cubicBezTo>
                  <a:cubicBezTo>
                    <a:pt x="1406" y="105"/>
                    <a:pt x="1389" y="99"/>
                    <a:pt x="1380" y="112"/>
                  </a:cubicBezTo>
                  <a:cubicBezTo>
                    <a:pt x="1378" y="117"/>
                    <a:pt x="1376" y="125"/>
                    <a:pt x="1378" y="131"/>
                  </a:cubicBezTo>
                  <a:cubicBezTo>
                    <a:pt x="1380" y="134"/>
                    <a:pt x="1383" y="140"/>
                    <a:pt x="1388" y="139"/>
                  </a:cubicBezTo>
                  <a:cubicBezTo>
                    <a:pt x="1390" y="138"/>
                    <a:pt x="1393" y="137"/>
                    <a:pt x="1394" y="134"/>
                  </a:cubicBezTo>
                  <a:cubicBezTo>
                    <a:pt x="1396" y="131"/>
                    <a:pt x="1393" y="128"/>
                    <a:pt x="1391" y="126"/>
                  </a:cubicBezTo>
                  <a:cubicBezTo>
                    <a:pt x="1389" y="120"/>
                    <a:pt x="1397" y="116"/>
                    <a:pt x="1401" y="113"/>
                  </a:cubicBezTo>
                  <a:cubicBezTo>
                    <a:pt x="1407" y="110"/>
                    <a:pt x="1413" y="113"/>
                    <a:pt x="1418" y="114"/>
                  </a:cubicBezTo>
                  <a:cubicBezTo>
                    <a:pt x="1425" y="118"/>
                    <a:pt x="1425" y="126"/>
                    <a:pt x="1428" y="132"/>
                  </a:cubicBezTo>
                  <a:cubicBezTo>
                    <a:pt x="1430" y="142"/>
                    <a:pt x="1425" y="152"/>
                    <a:pt x="1418" y="158"/>
                  </a:cubicBezTo>
                  <a:cubicBezTo>
                    <a:pt x="1418" y="159"/>
                    <a:pt x="1419" y="159"/>
                    <a:pt x="1420" y="159"/>
                  </a:cubicBezTo>
                  <a:cubicBezTo>
                    <a:pt x="1444" y="158"/>
                    <a:pt x="1467" y="159"/>
                    <a:pt x="1490" y="159"/>
                  </a:cubicBezTo>
                  <a:cubicBezTo>
                    <a:pt x="1507" y="158"/>
                    <a:pt x="1524" y="159"/>
                    <a:pt x="1540" y="158"/>
                  </a:cubicBezTo>
                  <a:cubicBezTo>
                    <a:pt x="1550" y="153"/>
                    <a:pt x="1558" y="143"/>
                    <a:pt x="1562" y="132"/>
                  </a:cubicBezTo>
                  <a:cubicBezTo>
                    <a:pt x="1568" y="116"/>
                    <a:pt x="1564" y="99"/>
                    <a:pt x="1551" y="88"/>
                  </a:cubicBezTo>
                  <a:cubicBezTo>
                    <a:pt x="1542" y="84"/>
                    <a:pt x="1530" y="76"/>
                    <a:pt x="1519" y="83"/>
                  </a:cubicBezTo>
                  <a:cubicBezTo>
                    <a:pt x="1515" y="86"/>
                    <a:pt x="1513" y="90"/>
                    <a:pt x="1512" y="95"/>
                  </a:cubicBezTo>
                  <a:cubicBezTo>
                    <a:pt x="1513" y="102"/>
                    <a:pt x="1520" y="105"/>
                    <a:pt x="1525" y="109"/>
                  </a:cubicBezTo>
                  <a:cubicBezTo>
                    <a:pt x="1527" y="112"/>
                    <a:pt x="1525" y="115"/>
                    <a:pt x="1524" y="118"/>
                  </a:cubicBezTo>
                  <a:cubicBezTo>
                    <a:pt x="1516" y="128"/>
                    <a:pt x="1503" y="133"/>
                    <a:pt x="1490" y="131"/>
                  </a:cubicBezTo>
                  <a:cubicBezTo>
                    <a:pt x="1486" y="129"/>
                    <a:pt x="1482" y="126"/>
                    <a:pt x="1480" y="123"/>
                  </a:cubicBezTo>
                  <a:cubicBezTo>
                    <a:pt x="1474" y="118"/>
                    <a:pt x="1475" y="109"/>
                    <a:pt x="1476" y="103"/>
                  </a:cubicBezTo>
                  <a:cubicBezTo>
                    <a:pt x="1482" y="93"/>
                    <a:pt x="1487" y="79"/>
                    <a:pt x="1481" y="67"/>
                  </a:cubicBezTo>
                  <a:cubicBezTo>
                    <a:pt x="1481" y="60"/>
                    <a:pt x="1475" y="55"/>
                    <a:pt x="1470" y="49"/>
                  </a:cubicBezTo>
                  <a:close/>
                  <a:moveTo>
                    <a:pt x="1113" y="41"/>
                  </a:moveTo>
                  <a:cubicBezTo>
                    <a:pt x="1112" y="43"/>
                    <a:pt x="1109" y="45"/>
                    <a:pt x="1109" y="48"/>
                  </a:cubicBezTo>
                  <a:cubicBezTo>
                    <a:pt x="1109" y="50"/>
                    <a:pt x="1110" y="51"/>
                    <a:pt x="1112" y="52"/>
                  </a:cubicBezTo>
                  <a:cubicBezTo>
                    <a:pt x="1113" y="48"/>
                    <a:pt x="1114" y="45"/>
                    <a:pt x="1113" y="41"/>
                  </a:cubicBezTo>
                  <a:close/>
                  <a:moveTo>
                    <a:pt x="1162" y="44"/>
                  </a:moveTo>
                  <a:cubicBezTo>
                    <a:pt x="1159" y="44"/>
                    <a:pt x="1154" y="41"/>
                    <a:pt x="1150" y="42"/>
                  </a:cubicBezTo>
                  <a:cubicBezTo>
                    <a:pt x="1151" y="47"/>
                    <a:pt x="1148" y="52"/>
                    <a:pt x="1149" y="56"/>
                  </a:cubicBezTo>
                  <a:cubicBezTo>
                    <a:pt x="1155" y="59"/>
                    <a:pt x="1157" y="54"/>
                    <a:pt x="1161" y="51"/>
                  </a:cubicBezTo>
                  <a:cubicBezTo>
                    <a:pt x="1162" y="49"/>
                    <a:pt x="1164" y="47"/>
                    <a:pt x="1162" y="44"/>
                  </a:cubicBezTo>
                  <a:close/>
                  <a:moveTo>
                    <a:pt x="1269" y="48"/>
                  </a:moveTo>
                  <a:cubicBezTo>
                    <a:pt x="1267" y="43"/>
                    <a:pt x="1267" y="43"/>
                    <a:pt x="1267" y="43"/>
                  </a:cubicBezTo>
                  <a:cubicBezTo>
                    <a:pt x="1265" y="41"/>
                    <a:pt x="1263" y="44"/>
                    <a:pt x="1261" y="43"/>
                  </a:cubicBezTo>
                  <a:cubicBezTo>
                    <a:pt x="1248" y="53"/>
                    <a:pt x="1231" y="54"/>
                    <a:pt x="1216" y="58"/>
                  </a:cubicBezTo>
                  <a:cubicBezTo>
                    <a:pt x="1215" y="62"/>
                    <a:pt x="1215" y="67"/>
                    <a:pt x="1219" y="70"/>
                  </a:cubicBezTo>
                  <a:cubicBezTo>
                    <a:pt x="1234" y="69"/>
                    <a:pt x="1247" y="64"/>
                    <a:pt x="1257" y="55"/>
                  </a:cubicBezTo>
                  <a:cubicBezTo>
                    <a:pt x="1261" y="51"/>
                    <a:pt x="1270" y="56"/>
                    <a:pt x="1269" y="48"/>
                  </a:cubicBezTo>
                  <a:close/>
                  <a:moveTo>
                    <a:pt x="162" y="53"/>
                  </a:moveTo>
                  <a:cubicBezTo>
                    <a:pt x="163" y="51"/>
                    <a:pt x="163" y="48"/>
                    <a:pt x="163" y="46"/>
                  </a:cubicBezTo>
                  <a:cubicBezTo>
                    <a:pt x="159" y="51"/>
                    <a:pt x="159" y="51"/>
                    <a:pt x="159" y="51"/>
                  </a:cubicBezTo>
                  <a:cubicBezTo>
                    <a:pt x="160" y="52"/>
                    <a:pt x="160" y="53"/>
                    <a:pt x="162" y="53"/>
                  </a:cubicBezTo>
                  <a:close/>
                  <a:moveTo>
                    <a:pt x="1113" y="62"/>
                  </a:moveTo>
                  <a:cubicBezTo>
                    <a:pt x="1110" y="60"/>
                    <a:pt x="1109" y="55"/>
                    <a:pt x="1105" y="54"/>
                  </a:cubicBezTo>
                  <a:cubicBezTo>
                    <a:pt x="1103" y="55"/>
                    <a:pt x="1102" y="57"/>
                    <a:pt x="1102" y="58"/>
                  </a:cubicBezTo>
                  <a:cubicBezTo>
                    <a:pt x="1105" y="67"/>
                    <a:pt x="1110" y="74"/>
                    <a:pt x="1119" y="79"/>
                  </a:cubicBezTo>
                  <a:cubicBezTo>
                    <a:pt x="1127" y="89"/>
                    <a:pt x="1139" y="94"/>
                    <a:pt x="1149" y="101"/>
                  </a:cubicBezTo>
                  <a:cubicBezTo>
                    <a:pt x="1153" y="103"/>
                    <a:pt x="1155" y="97"/>
                    <a:pt x="1157" y="94"/>
                  </a:cubicBezTo>
                  <a:cubicBezTo>
                    <a:pt x="1158" y="91"/>
                    <a:pt x="1162" y="92"/>
                    <a:pt x="1162" y="89"/>
                  </a:cubicBezTo>
                  <a:cubicBezTo>
                    <a:pt x="1153" y="84"/>
                    <a:pt x="1144" y="82"/>
                    <a:pt x="1134" y="81"/>
                  </a:cubicBezTo>
                  <a:cubicBezTo>
                    <a:pt x="1124" y="78"/>
                    <a:pt x="1120" y="68"/>
                    <a:pt x="1113" y="62"/>
                  </a:cubicBezTo>
                  <a:close/>
                  <a:moveTo>
                    <a:pt x="43" y="61"/>
                  </a:moveTo>
                  <a:cubicBezTo>
                    <a:pt x="40" y="58"/>
                    <a:pt x="36" y="55"/>
                    <a:pt x="32" y="55"/>
                  </a:cubicBezTo>
                  <a:cubicBezTo>
                    <a:pt x="25" y="56"/>
                    <a:pt x="25" y="63"/>
                    <a:pt x="20" y="67"/>
                  </a:cubicBezTo>
                  <a:cubicBezTo>
                    <a:pt x="17" y="71"/>
                    <a:pt x="12" y="70"/>
                    <a:pt x="9" y="68"/>
                  </a:cubicBezTo>
                  <a:cubicBezTo>
                    <a:pt x="7" y="68"/>
                    <a:pt x="6" y="64"/>
                    <a:pt x="4" y="64"/>
                  </a:cubicBezTo>
                  <a:cubicBezTo>
                    <a:pt x="4" y="69"/>
                    <a:pt x="5" y="74"/>
                    <a:pt x="4" y="79"/>
                  </a:cubicBezTo>
                  <a:cubicBezTo>
                    <a:pt x="34" y="80"/>
                    <a:pt x="34" y="80"/>
                    <a:pt x="34" y="80"/>
                  </a:cubicBezTo>
                  <a:cubicBezTo>
                    <a:pt x="34" y="83"/>
                    <a:pt x="33" y="86"/>
                    <a:pt x="31" y="87"/>
                  </a:cubicBezTo>
                  <a:cubicBezTo>
                    <a:pt x="24" y="95"/>
                    <a:pt x="14" y="97"/>
                    <a:pt x="5" y="93"/>
                  </a:cubicBezTo>
                  <a:cubicBezTo>
                    <a:pt x="4" y="93"/>
                    <a:pt x="4" y="93"/>
                    <a:pt x="4" y="93"/>
                  </a:cubicBezTo>
                  <a:cubicBezTo>
                    <a:pt x="0" y="101"/>
                    <a:pt x="9" y="99"/>
                    <a:pt x="13" y="101"/>
                  </a:cubicBezTo>
                  <a:cubicBezTo>
                    <a:pt x="20" y="101"/>
                    <a:pt x="26" y="99"/>
                    <a:pt x="32" y="96"/>
                  </a:cubicBezTo>
                  <a:cubicBezTo>
                    <a:pt x="36" y="93"/>
                    <a:pt x="36" y="87"/>
                    <a:pt x="41" y="86"/>
                  </a:cubicBezTo>
                  <a:cubicBezTo>
                    <a:pt x="45" y="78"/>
                    <a:pt x="48" y="68"/>
                    <a:pt x="43" y="61"/>
                  </a:cubicBezTo>
                  <a:close/>
                  <a:moveTo>
                    <a:pt x="163" y="67"/>
                  </a:moveTo>
                  <a:cubicBezTo>
                    <a:pt x="161" y="63"/>
                    <a:pt x="157" y="62"/>
                    <a:pt x="156" y="58"/>
                  </a:cubicBezTo>
                  <a:cubicBezTo>
                    <a:pt x="155" y="57"/>
                    <a:pt x="153" y="59"/>
                    <a:pt x="152" y="60"/>
                  </a:cubicBezTo>
                  <a:cubicBezTo>
                    <a:pt x="148" y="64"/>
                    <a:pt x="156" y="69"/>
                    <a:pt x="158" y="73"/>
                  </a:cubicBezTo>
                  <a:cubicBezTo>
                    <a:pt x="161" y="74"/>
                    <a:pt x="164" y="78"/>
                    <a:pt x="166" y="79"/>
                  </a:cubicBezTo>
                  <a:cubicBezTo>
                    <a:pt x="166" y="74"/>
                    <a:pt x="163" y="71"/>
                    <a:pt x="163" y="67"/>
                  </a:cubicBezTo>
                  <a:close/>
                  <a:moveTo>
                    <a:pt x="982" y="70"/>
                  </a:moveTo>
                  <a:cubicBezTo>
                    <a:pt x="982" y="66"/>
                    <a:pt x="980" y="62"/>
                    <a:pt x="978" y="59"/>
                  </a:cubicBezTo>
                  <a:cubicBezTo>
                    <a:pt x="977" y="58"/>
                    <a:pt x="975" y="59"/>
                    <a:pt x="973" y="59"/>
                  </a:cubicBezTo>
                  <a:cubicBezTo>
                    <a:pt x="969" y="59"/>
                    <a:pt x="969" y="63"/>
                    <a:pt x="969" y="67"/>
                  </a:cubicBezTo>
                  <a:cubicBezTo>
                    <a:pt x="968" y="72"/>
                    <a:pt x="963" y="75"/>
                    <a:pt x="962" y="80"/>
                  </a:cubicBezTo>
                  <a:cubicBezTo>
                    <a:pt x="965" y="83"/>
                    <a:pt x="970" y="80"/>
                    <a:pt x="974" y="80"/>
                  </a:cubicBezTo>
                  <a:cubicBezTo>
                    <a:pt x="979" y="78"/>
                    <a:pt x="984" y="75"/>
                    <a:pt x="982" y="70"/>
                  </a:cubicBezTo>
                  <a:close/>
                  <a:moveTo>
                    <a:pt x="516" y="68"/>
                  </a:moveTo>
                  <a:cubicBezTo>
                    <a:pt x="516" y="63"/>
                    <a:pt x="511" y="59"/>
                    <a:pt x="507" y="61"/>
                  </a:cubicBezTo>
                  <a:cubicBezTo>
                    <a:pt x="507" y="68"/>
                    <a:pt x="500" y="73"/>
                    <a:pt x="499" y="78"/>
                  </a:cubicBezTo>
                  <a:cubicBezTo>
                    <a:pt x="502" y="80"/>
                    <a:pt x="505" y="77"/>
                    <a:pt x="509" y="78"/>
                  </a:cubicBezTo>
                  <a:cubicBezTo>
                    <a:pt x="513" y="77"/>
                    <a:pt x="517" y="73"/>
                    <a:pt x="516" y="68"/>
                  </a:cubicBezTo>
                  <a:close/>
                  <a:moveTo>
                    <a:pt x="637" y="68"/>
                  </a:moveTo>
                  <a:cubicBezTo>
                    <a:pt x="636" y="65"/>
                    <a:pt x="637" y="61"/>
                    <a:pt x="633" y="60"/>
                  </a:cubicBezTo>
                  <a:cubicBezTo>
                    <a:pt x="631" y="61"/>
                    <a:pt x="628" y="64"/>
                    <a:pt x="628" y="67"/>
                  </a:cubicBezTo>
                  <a:cubicBezTo>
                    <a:pt x="645" y="82"/>
                    <a:pt x="645" y="82"/>
                    <a:pt x="645" y="82"/>
                  </a:cubicBezTo>
                  <a:cubicBezTo>
                    <a:pt x="655" y="85"/>
                    <a:pt x="663" y="92"/>
                    <a:pt x="672" y="96"/>
                  </a:cubicBezTo>
                  <a:cubicBezTo>
                    <a:pt x="674" y="98"/>
                    <a:pt x="677" y="97"/>
                    <a:pt x="678" y="95"/>
                  </a:cubicBezTo>
                  <a:cubicBezTo>
                    <a:pt x="679" y="94"/>
                    <a:pt x="681" y="91"/>
                    <a:pt x="679" y="89"/>
                  </a:cubicBezTo>
                  <a:cubicBezTo>
                    <a:pt x="675" y="89"/>
                    <a:pt x="672" y="86"/>
                    <a:pt x="668" y="85"/>
                  </a:cubicBezTo>
                  <a:cubicBezTo>
                    <a:pt x="655" y="84"/>
                    <a:pt x="644" y="79"/>
                    <a:pt x="637" y="68"/>
                  </a:cubicBezTo>
                  <a:close/>
                  <a:moveTo>
                    <a:pt x="1453" y="66"/>
                  </a:moveTo>
                  <a:cubicBezTo>
                    <a:pt x="1451" y="62"/>
                    <a:pt x="1448" y="61"/>
                    <a:pt x="1445" y="61"/>
                  </a:cubicBezTo>
                  <a:cubicBezTo>
                    <a:pt x="1437" y="62"/>
                    <a:pt x="1441" y="71"/>
                    <a:pt x="1438" y="76"/>
                  </a:cubicBezTo>
                  <a:cubicBezTo>
                    <a:pt x="1438" y="78"/>
                    <a:pt x="1436" y="80"/>
                    <a:pt x="1437" y="82"/>
                  </a:cubicBezTo>
                  <a:cubicBezTo>
                    <a:pt x="1442" y="83"/>
                    <a:pt x="1448" y="82"/>
                    <a:pt x="1452" y="79"/>
                  </a:cubicBezTo>
                  <a:cubicBezTo>
                    <a:pt x="1455" y="75"/>
                    <a:pt x="1454" y="70"/>
                    <a:pt x="1453" y="66"/>
                  </a:cubicBezTo>
                  <a:close/>
                  <a:moveTo>
                    <a:pt x="360" y="62"/>
                  </a:moveTo>
                  <a:cubicBezTo>
                    <a:pt x="355" y="62"/>
                    <a:pt x="354" y="68"/>
                    <a:pt x="352" y="71"/>
                  </a:cubicBezTo>
                  <a:cubicBezTo>
                    <a:pt x="345" y="81"/>
                    <a:pt x="335" y="92"/>
                    <a:pt x="321" y="92"/>
                  </a:cubicBezTo>
                  <a:cubicBezTo>
                    <a:pt x="312" y="97"/>
                    <a:pt x="304" y="99"/>
                    <a:pt x="296" y="103"/>
                  </a:cubicBezTo>
                  <a:cubicBezTo>
                    <a:pt x="296" y="108"/>
                    <a:pt x="291" y="112"/>
                    <a:pt x="293" y="115"/>
                  </a:cubicBezTo>
                  <a:cubicBezTo>
                    <a:pt x="308" y="111"/>
                    <a:pt x="308" y="111"/>
                    <a:pt x="308" y="111"/>
                  </a:cubicBezTo>
                  <a:cubicBezTo>
                    <a:pt x="311" y="110"/>
                    <a:pt x="314" y="106"/>
                    <a:pt x="318" y="106"/>
                  </a:cubicBezTo>
                  <a:cubicBezTo>
                    <a:pt x="335" y="98"/>
                    <a:pt x="352" y="89"/>
                    <a:pt x="365" y="74"/>
                  </a:cubicBezTo>
                  <a:cubicBezTo>
                    <a:pt x="368" y="69"/>
                    <a:pt x="362" y="66"/>
                    <a:pt x="360" y="62"/>
                  </a:cubicBezTo>
                  <a:close/>
                  <a:moveTo>
                    <a:pt x="39" y="68"/>
                  </a:moveTo>
                  <a:cubicBezTo>
                    <a:pt x="38" y="65"/>
                    <a:pt x="36" y="64"/>
                    <a:pt x="34" y="63"/>
                  </a:cubicBezTo>
                  <a:cubicBezTo>
                    <a:pt x="30" y="66"/>
                    <a:pt x="26" y="71"/>
                    <a:pt x="25" y="74"/>
                  </a:cubicBezTo>
                  <a:cubicBezTo>
                    <a:pt x="29" y="76"/>
                    <a:pt x="33" y="74"/>
                    <a:pt x="36" y="74"/>
                  </a:cubicBezTo>
                  <a:cubicBezTo>
                    <a:pt x="39" y="73"/>
                    <a:pt x="39" y="70"/>
                    <a:pt x="39" y="68"/>
                  </a:cubicBezTo>
                  <a:close/>
                  <a:moveTo>
                    <a:pt x="838" y="68"/>
                  </a:moveTo>
                  <a:cubicBezTo>
                    <a:pt x="837" y="67"/>
                    <a:pt x="836" y="64"/>
                    <a:pt x="834" y="64"/>
                  </a:cubicBezTo>
                  <a:cubicBezTo>
                    <a:pt x="832" y="66"/>
                    <a:pt x="833" y="70"/>
                    <a:pt x="831" y="72"/>
                  </a:cubicBezTo>
                  <a:cubicBezTo>
                    <a:pt x="831" y="73"/>
                    <a:pt x="832" y="73"/>
                    <a:pt x="833" y="73"/>
                  </a:cubicBezTo>
                  <a:cubicBezTo>
                    <a:pt x="835" y="72"/>
                    <a:pt x="838" y="71"/>
                    <a:pt x="838" y="68"/>
                  </a:cubicBezTo>
                  <a:close/>
                  <a:moveTo>
                    <a:pt x="1114" y="82"/>
                  </a:moveTo>
                  <a:cubicBezTo>
                    <a:pt x="1109" y="80"/>
                    <a:pt x="1106" y="74"/>
                    <a:pt x="1103" y="70"/>
                  </a:cubicBezTo>
                  <a:cubicBezTo>
                    <a:pt x="1099" y="70"/>
                    <a:pt x="1098" y="62"/>
                    <a:pt x="1095" y="66"/>
                  </a:cubicBezTo>
                  <a:cubicBezTo>
                    <a:pt x="1093" y="68"/>
                    <a:pt x="1095" y="70"/>
                    <a:pt x="1095" y="71"/>
                  </a:cubicBezTo>
                  <a:cubicBezTo>
                    <a:pt x="1105" y="86"/>
                    <a:pt x="1120" y="94"/>
                    <a:pt x="1133" y="105"/>
                  </a:cubicBezTo>
                  <a:cubicBezTo>
                    <a:pt x="1139" y="107"/>
                    <a:pt x="1144" y="112"/>
                    <a:pt x="1150" y="113"/>
                  </a:cubicBezTo>
                  <a:cubicBezTo>
                    <a:pt x="1151" y="112"/>
                    <a:pt x="1151" y="110"/>
                    <a:pt x="1150" y="108"/>
                  </a:cubicBezTo>
                  <a:cubicBezTo>
                    <a:pt x="1137" y="100"/>
                    <a:pt x="1124" y="92"/>
                    <a:pt x="1114" y="82"/>
                  </a:cubicBezTo>
                  <a:close/>
                  <a:moveTo>
                    <a:pt x="769" y="73"/>
                  </a:moveTo>
                  <a:cubicBezTo>
                    <a:pt x="770" y="62"/>
                    <a:pt x="760" y="72"/>
                    <a:pt x="757" y="74"/>
                  </a:cubicBezTo>
                  <a:cubicBezTo>
                    <a:pt x="758" y="76"/>
                    <a:pt x="759" y="77"/>
                    <a:pt x="760" y="78"/>
                  </a:cubicBezTo>
                  <a:cubicBezTo>
                    <a:pt x="764" y="77"/>
                    <a:pt x="768" y="77"/>
                    <a:pt x="769" y="73"/>
                  </a:cubicBezTo>
                  <a:close/>
                  <a:moveTo>
                    <a:pt x="1312" y="75"/>
                  </a:moveTo>
                  <a:cubicBezTo>
                    <a:pt x="1310" y="73"/>
                    <a:pt x="1309" y="67"/>
                    <a:pt x="1306" y="69"/>
                  </a:cubicBezTo>
                  <a:cubicBezTo>
                    <a:pt x="1304" y="74"/>
                    <a:pt x="1301" y="79"/>
                    <a:pt x="1297" y="83"/>
                  </a:cubicBezTo>
                  <a:cubicBezTo>
                    <a:pt x="1302" y="83"/>
                    <a:pt x="1307" y="78"/>
                    <a:pt x="1312" y="76"/>
                  </a:cubicBezTo>
                  <a:cubicBezTo>
                    <a:pt x="1312" y="75"/>
                    <a:pt x="1312" y="75"/>
                    <a:pt x="1312" y="75"/>
                  </a:cubicBezTo>
                  <a:close/>
                  <a:moveTo>
                    <a:pt x="306" y="76"/>
                  </a:moveTo>
                  <a:cubicBezTo>
                    <a:pt x="304" y="74"/>
                    <a:pt x="305" y="71"/>
                    <a:pt x="303" y="68"/>
                  </a:cubicBezTo>
                  <a:cubicBezTo>
                    <a:pt x="297" y="68"/>
                    <a:pt x="294" y="73"/>
                    <a:pt x="289" y="73"/>
                  </a:cubicBezTo>
                  <a:cubicBezTo>
                    <a:pt x="288" y="77"/>
                    <a:pt x="294" y="81"/>
                    <a:pt x="289" y="84"/>
                  </a:cubicBezTo>
                  <a:cubicBezTo>
                    <a:pt x="296" y="83"/>
                    <a:pt x="302" y="81"/>
                    <a:pt x="306" y="76"/>
                  </a:cubicBezTo>
                  <a:close/>
                  <a:moveTo>
                    <a:pt x="1712" y="68"/>
                  </a:moveTo>
                  <a:cubicBezTo>
                    <a:pt x="1709" y="69"/>
                    <a:pt x="1707" y="71"/>
                    <a:pt x="1705" y="73"/>
                  </a:cubicBezTo>
                  <a:cubicBezTo>
                    <a:pt x="1700" y="75"/>
                    <a:pt x="1693" y="74"/>
                    <a:pt x="1689" y="79"/>
                  </a:cubicBezTo>
                  <a:cubicBezTo>
                    <a:pt x="1691" y="81"/>
                    <a:pt x="1691" y="85"/>
                    <a:pt x="1694" y="86"/>
                  </a:cubicBezTo>
                  <a:cubicBezTo>
                    <a:pt x="1700" y="85"/>
                    <a:pt x="1706" y="82"/>
                    <a:pt x="1711" y="79"/>
                  </a:cubicBezTo>
                  <a:cubicBezTo>
                    <a:pt x="1712" y="76"/>
                    <a:pt x="1712" y="72"/>
                    <a:pt x="1712" y="68"/>
                  </a:cubicBezTo>
                  <a:close/>
                  <a:moveTo>
                    <a:pt x="1248" y="69"/>
                  </a:moveTo>
                  <a:cubicBezTo>
                    <a:pt x="1240" y="70"/>
                    <a:pt x="1233" y="74"/>
                    <a:pt x="1224" y="74"/>
                  </a:cubicBezTo>
                  <a:cubicBezTo>
                    <a:pt x="1222" y="76"/>
                    <a:pt x="1222" y="76"/>
                    <a:pt x="1222" y="76"/>
                  </a:cubicBezTo>
                  <a:cubicBezTo>
                    <a:pt x="1225" y="79"/>
                    <a:pt x="1225" y="79"/>
                    <a:pt x="1225" y="79"/>
                  </a:cubicBezTo>
                  <a:cubicBezTo>
                    <a:pt x="1233" y="80"/>
                    <a:pt x="1240" y="78"/>
                    <a:pt x="1247" y="75"/>
                  </a:cubicBezTo>
                  <a:cubicBezTo>
                    <a:pt x="1249" y="73"/>
                    <a:pt x="1247" y="70"/>
                    <a:pt x="1248" y="69"/>
                  </a:cubicBezTo>
                  <a:close/>
                  <a:moveTo>
                    <a:pt x="245" y="74"/>
                  </a:moveTo>
                  <a:cubicBezTo>
                    <a:pt x="244" y="69"/>
                    <a:pt x="237" y="70"/>
                    <a:pt x="232" y="70"/>
                  </a:cubicBezTo>
                  <a:cubicBezTo>
                    <a:pt x="231" y="70"/>
                    <a:pt x="228" y="72"/>
                    <a:pt x="229" y="74"/>
                  </a:cubicBezTo>
                  <a:cubicBezTo>
                    <a:pt x="234" y="77"/>
                    <a:pt x="241" y="75"/>
                    <a:pt x="245" y="74"/>
                  </a:cubicBezTo>
                  <a:close/>
                  <a:moveTo>
                    <a:pt x="649" y="89"/>
                  </a:moveTo>
                  <a:cubicBezTo>
                    <a:pt x="637" y="87"/>
                    <a:pt x="632" y="76"/>
                    <a:pt x="623" y="71"/>
                  </a:cubicBezTo>
                  <a:cubicBezTo>
                    <a:pt x="622" y="72"/>
                    <a:pt x="620" y="72"/>
                    <a:pt x="621" y="74"/>
                  </a:cubicBezTo>
                  <a:cubicBezTo>
                    <a:pt x="628" y="78"/>
                    <a:pt x="631" y="87"/>
                    <a:pt x="637" y="92"/>
                  </a:cubicBezTo>
                  <a:cubicBezTo>
                    <a:pt x="641" y="107"/>
                    <a:pt x="659" y="110"/>
                    <a:pt x="672" y="114"/>
                  </a:cubicBezTo>
                  <a:cubicBezTo>
                    <a:pt x="675" y="112"/>
                    <a:pt x="675" y="107"/>
                    <a:pt x="675" y="103"/>
                  </a:cubicBezTo>
                  <a:cubicBezTo>
                    <a:pt x="666" y="98"/>
                    <a:pt x="657" y="94"/>
                    <a:pt x="649" y="89"/>
                  </a:cubicBezTo>
                  <a:close/>
                  <a:moveTo>
                    <a:pt x="149" y="72"/>
                  </a:moveTo>
                  <a:cubicBezTo>
                    <a:pt x="143" y="71"/>
                    <a:pt x="143" y="71"/>
                    <a:pt x="143" y="71"/>
                  </a:cubicBezTo>
                  <a:cubicBezTo>
                    <a:pt x="143" y="73"/>
                    <a:pt x="146" y="76"/>
                    <a:pt x="149" y="77"/>
                  </a:cubicBezTo>
                  <a:cubicBezTo>
                    <a:pt x="155" y="85"/>
                    <a:pt x="163" y="92"/>
                    <a:pt x="166" y="102"/>
                  </a:cubicBezTo>
                  <a:cubicBezTo>
                    <a:pt x="179" y="113"/>
                    <a:pt x="179" y="113"/>
                    <a:pt x="179" y="113"/>
                  </a:cubicBezTo>
                  <a:cubicBezTo>
                    <a:pt x="187" y="116"/>
                    <a:pt x="192" y="125"/>
                    <a:pt x="201" y="123"/>
                  </a:cubicBezTo>
                  <a:cubicBezTo>
                    <a:pt x="202" y="119"/>
                    <a:pt x="204" y="115"/>
                    <a:pt x="201" y="112"/>
                  </a:cubicBezTo>
                  <a:cubicBezTo>
                    <a:pt x="190" y="105"/>
                    <a:pt x="178" y="97"/>
                    <a:pt x="167" y="90"/>
                  </a:cubicBezTo>
                  <a:cubicBezTo>
                    <a:pt x="161" y="84"/>
                    <a:pt x="157" y="77"/>
                    <a:pt x="149" y="72"/>
                  </a:cubicBezTo>
                  <a:close/>
                  <a:moveTo>
                    <a:pt x="716" y="75"/>
                  </a:moveTo>
                  <a:cubicBezTo>
                    <a:pt x="713" y="73"/>
                    <a:pt x="708" y="72"/>
                    <a:pt x="704" y="71"/>
                  </a:cubicBezTo>
                  <a:cubicBezTo>
                    <a:pt x="703" y="72"/>
                    <a:pt x="700" y="72"/>
                    <a:pt x="701" y="74"/>
                  </a:cubicBezTo>
                  <a:cubicBezTo>
                    <a:pt x="704" y="77"/>
                    <a:pt x="712" y="77"/>
                    <a:pt x="716" y="75"/>
                  </a:cubicBezTo>
                  <a:close/>
                  <a:moveTo>
                    <a:pt x="1089" y="73"/>
                  </a:moveTo>
                  <a:cubicBezTo>
                    <a:pt x="1086" y="73"/>
                    <a:pt x="1083" y="76"/>
                    <a:pt x="1081" y="79"/>
                  </a:cubicBezTo>
                  <a:cubicBezTo>
                    <a:pt x="1084" y="85"/>
                    <a:pt x="1089" y="91"/>
                    <a:pt x="1089" y="99"/>
                  </a:cubicBezTo>
                  <a:cubicBezTo>
                    <a:pt x="1094" y="107"/>
                    <a:pt x="1086" y="116"/>
                    <a:pt x="1095" y="124"/>
                  </a:cubicBezTo>
                  <a:cubicBezTo>
                    <a:pt x="1114" y="140"/>
                    <a:pt x="1137" y="149"/>
                    <a:pt x="1161" y="155"/>
                  </a:cubicBezTo>
                  <a:cubicBezTo>
                    <a:pt x="1162" y="162"/>
                    <a:pt x="1171" y="157"/>
                    <a:pt x="1175" y="159"/>
                  </a:cubicBezTo>
                  <a:cubicBezTo>
                    <a:pt x="1207" y="160"/>
                    <a:pt x="1242" y="159"/>
                    <a:pt x="1274" y="159"/>
                  </a:cubicBezTo>
                  <a:cubicBezTo>
                    <a:pt x="1280" y="153"/>
                    <a:pt x="1287" y="152"/>
                    <a:pt x="1294" y="150"/>
                  </a:cubicBezTo>
                  <a:cubicBezTo>
                    <a:pt x="1307" y="142"/>
                    <a:pt x="1319" y="132"/>
                    <a:pt x="1330" y="121"/>
                  </a:cubicBezTo>
                  <a:cubicBezTo>
                    <a:pt x="1336" y="116"/>
                    <a:pt x="1344" y="111"/>
                    <a:pt x="1346" y="103"/>
                  </a:cubicBezTo>
                  <a:cubicBezTo>
                    <a:pt x="1340" y="97"/>
                    <a:pt x="1332" y="94"/>
                    <a:pt x="1325" y="88"/>
                  </a:cubicBezTo>
                  <a:cubicBezTo>
                    <a:pt x="1309" y="100"/>
                    <a:pt x="1293" y="110"/>
                    <a:pt x="1276" y="119"/>
                  </a:cubicBezTo>
                  <a:cubicBezTo>
                    <a:pt x="1259" y="126"/>
                    <a:pt x="1242" y="133"/>
                    <a:pt x="1223" y="132"/>
                  </a:cubicBezTo>
                  <a:cubicBezTo>
                    <a:pt x="1214" y="138"/>
                    <a:pt x="1207" y="148"/>
                    <a:pt x="1195" y="149"/>
                  </a:cubicBezTo>
                  <a:cubicBezTo>
                    <a:pt x="1183" y="152"/>
                    <a:pt x="1173" y="145"/>
                    <a:pt x="1163" y="140"/>
                  </a:cubicBezTo>
                  <a:cubicBezTo>
                    <a:pt x="1156" y="136"/>
                    <a:pt x="1151" y="128"/>
                    <a:pt x="1149" y="120"/>
                  </a:cubicBezTo>
                  <a:cubicBezTo>
                    <a:pt x="1145" y="117"/>
                    <a:pt x="1141" y="115"/>
                    <a:pt x="1136" y="112"/>
                  </a:cubicBezTo>
                  <a:cubicBezTo>
                    <a:pt x="1118" y="103"/>
                    <a:pt x="1103" y="88"/>
                    <a:pt x="1089" y="73"/>
                  </a:cubicBezTo>
                  <a:close/>
                  <a:moveTo>
                    <a:pt x="1187" y="75"/>
                  </a:moveTo>
                  <a:cubicBezTo>
                    <a:pt x="1186" y="74"/>
                    <a:pt x="1183" y="73"/>
                    <a:pt x="1180" y="73"/>
                  </a:cubicBezTo>
                  <a:cubicBezTo>
                    <a:pt x="1178" y="73"/>
                    <a:pt x="1176" y="74"/>
                    <a:pt x="1175" y="75"/>
                  </a:cubicBezTo>
                  <a:cubicBezTo>
                    <a:pt x="1177" y="77"/>
                    <a:pt x="1179" y="77"/>
                    <a:pt x="1181" y="77"/>
                  </a:cubicBezTo>
                  <a:cubicBezTo>
                    <a:pt x="1183" y="77"/>
                    <a:pt x="1187" y="78"/>
                    <a:pt x="1187" y="75"/>
                  </a:cubicBezTo>
                  <a:close/>
                  <a:moveTo>
                    <a:pt x="1656" y="82"/>
                  </a:moveTo>
                  <a:cubicBezTo>
                    <a:pt x="1654" y="75"/>
                    <a:pt x="1646" y="73"/>
                    <a:pt x="1639" y="73"/>
                  </a:cubicBezTo>
                  <a:cubicBezTo>
                    <a:pt x="1635" y="74"/>
                    <a:pt x="1631" y="73"/>
                    <a:pt x="1629" y="77"/>
                  </a:cubicBezTo>
                  <a:cubicBezTo>
                    <a:pt x="1635" y="85"/>
                    <a:pt x="1647" y="86"/>
                    <a:pt x="1656" y="90"/>
                  </a:cubicBezTo>
                  <a:cubicBezTo>
                    <a:pt x="1659" y="89"/>
                    <a:pt x="1656" y="85"/>
                    <a:pt x="1656" y="82"/>
                  </a:cubicBezTo>
                  <a:close/>
                  <a:moveTo>
                    <a:pt x="1593" y="99"/>
                  </a:moveTo>
                  <a:cubicBezTo>
                    <a:pt x="1582" y="93"/>
                    <a:pt x="1579" y="78"/>
                    <a:pt x="1567" y="73"/>
                  </a:cubicBezTo>
                  <a:cubicBezTo>
                    <a:pt x="1566" y="74"/>
                    <a:pt x="1563" y="75"/>
                    <a:pt x="1564" y="77"/>
                  </a:cubicBezTo>
                  <a:cubicBezTo>
                    <a:pt x="1568" y="87"/>
                    <a:pt x="1577" y="96"/>
                    <a:pt x="1584" y="104"/>
                  </a:cubicBezTo>
                  <a:cubicBezTo>
                    <a:pt x="1593" y="110"/>
                    <a:pt x="1600" y="119"/>
                    <a:pt x="1609" y="123"/>
                  </a:cubicBezTo>
                  <a:cubicBezTo>
                    <a:pt x="1611" y="125"/>
                    <a:pt x="1614" y="127"/>
                    <a:pt x="1616" y="126"/>
                  </a:cubicBezTo>
                  <a:cubicBezTo>
                    <a:pt x="1617" y="121"/>
                    <a:pt x="1615" y="118"/>
                    <a:pt x="1614" y="114"/>
                  </a:cubicBezTo>
                  <a:cubicBezTo>
                    <a:pt x="1607" y="110"/>
                    <a:pt x="1599" y="105"/>
                    <a:pt x="1593" y="99"/>
                  </a:cubicBezTo>
                  <a:close/>
                  <a:moveTo>
                    <a:pt x="1767" y="76"/>
                  </a:moveTo>
                  <a:cubicBezTo>
                    <a:pt x="1766" y="75"/>
                    <a:pt x="1766" y="73"/>
                    <a:pt x="1764" y="73"/>
                  </a:cubicBezTo>
                  <a:cubicBezTo>
                    <a:pt x="1759" y="85"/>
                    <a:pt x="1759" y="85"/>
                    <a:pt x="1759" y="85"/>
                  </a:cubicBezTo>
                  <a:cubicBezTo>
                    <a:pt x="1751" y="92"/>
                    <a:pt x="1751" y="92"/>
                    <a:pt x="1751" y="92"/>
                  </a:cubicBezTo>
                  <a:cubicBezTo>
                    <a:pt x="1757" y="89"/>
                    <a:pt x="1765" y="83"/>
                    <a:pt x="1767" y="76"/>
                  </a:cubicBezTo>
                  <a:close/>
                  <a:moveTo>
                    <a:pt x="1914" y="82"/>
                  </a:moveTo>
                  <a:cubicBezTo>
                    <a:pt x="1911" y="77"/>
                    <a:pt x="1907" y="74"/>
                    <a:pt x="1901" y="74"/>
                  </a:cubicBezTo>
                  <a:cubicBezTo>
                    <a:pt x="1898" y="76"/>
                    <a:pt x="1896" y="80"/>
                    <a:pt x="1895" y="85"/>
                  </a:cubicBezTo>
                  <a:cubicBezTo>
                    <a:pt x="1900" y="88"/>
                    <a:pt x="1908" y="89"/>
                    <a:pt x="1914" y="88"/>
                  </a:cubicBezTo>
                  <a:cubicBezTo>
                    <a:pt x="1915" y="87"/>
                    <a:pt x="1915" y="84"/>
                    <a:pt x="1914" y="82"/>
                  </a:cubicBezTo>
                  <a:close/>
                  <a:moveTo>
                    <a:pt x="857" y="85"/>
                  </a:moveTo>
                  <a:cubicBezTo>
                    <a:pt x="846" y="75"/>
                    <a:pt x="846" y="75"/>
                    <a:pt x="846" y="75"/>
                  </a:cubicBezTo>
                  <a:cubicBezTo>
                    <a:pt x="837" y="73"/>
                    <a:pt x="833" y="83"/>
                    <a:pt x="825" y="83"/>
                  </a:cubicBezTo>
                  <a:cubicBezTo>
                    <a:pt x="818" y="91"/>
                    <a:pt x="807" y="93"/>
                    <a:pt x="800" y="103"/>
                  </a:cubicBezTo>
                  <a:cubicBezTo>
                    <a:pt x="790" y="109"/>
                    <a:pt x="781" y="118"/>
                    <a:pt x="770" y="121"/>
                  </a:cubicBezTo>
                  <a:cubicBezTo>
                    <a:pt x="766" y="127"/>
                    <a:pt x="766" y="127"/>
                    <a:pt x="766" y="127"/>
                  </a:cubicBezTo>
                  <a:cubicBezTo>
                    <a:pt x="762" y="137"/>
                    <a:pt x="752" y="141"/>
                    <a:pt x="744" y="147"/>
                  </a:cubicBezTo>
                  <a:cubicBezTo>
                    <a:pt x="731" y="152"/>
                    <a:pt x="713" y="157"/>
                    <a:pt x="699" y="151"/>
                  </a:cubicBezTo>
                  <a:cubicBezTo>
                    <a:pt x="686" y="146"/>
                    <a:pt x="680" y="132"/>
                    <a:pt x="675" y="121"/>
                  </a:cubicBezTo>
                  <a:cubicBezTo>
                    <a:pt x="666" y="117"/>
                    <a:pt x="655" y="116"/>
                    <a:pt x="647" y="111"/>
                  </a:cubicBezTo>
                  <a:cubicBezTo>
                    <a:pt x="637" y="104"/>
                    <a:pt x="644" y="119"/>
                    <a:pt x="637" y="121"/>
                  </a:cubicBezTo>
                  <a:cubicBezTo>
                    <a:pt x="643" y="126"/>
                    <a:pt x="636" y="132"/>
                    <a:pt x="639" y="138"/>
                  </a:cubicBezTo>
                  <a:cubicBezTo>
                    <a:pt x="646" y="143"/>
                    <a:pt x="654" y="147"/>
                    <a:pt x="663" y="151"/>
                  </a:cubicBezTo>
                  <a:cubicBezTo>
                    <a:pt x="668" y="152"/>
                    <a:pt x="675" y="153"/>
                    <a:pt x="677" y="159"/>
                  </a:cubicBezTo>
                  <a:cubicBezTo>
                    <a:pt x="777" y="159"/>
                    <a:pt x="777" y="159"/>
                    <a:pt x="777" y="159"/>
                  </a:cubicBezTo>
                  <a:cubicBezTo>
                    <a:pt x="803" y="151"/>
                    <a:pt x="825" y="136"/>
                    <a:pt x="847" y="119"/>
                  </a:cubicBezTo>
                  <a:cubicBezTo>
                    <a:pt x="854" y="111"/>
                    <a:pt x="867" y="105"/>
                    <a:pt x="870" y="94"/>
                  </a:cubicBezTo>
                  <a:cubicBezTo>
                    <a:pt x="857" y="85"/>
                    <a:pt x="857" y="85"/>
                    <a:pt x="857" y="85"/>
                  </a:cubicBezTo>
                  <a:close/>
                  <a:moveTo>
                    <a:pt x="229" y="81"/>
                  </a:moveTo>
                  <a:cubicBezTo>
                    <a:pt x="227" y="80"/>
                    <a:pt x="224" y="78"/>
                    <a:pt x="224" y="76"/>
                  </a:cubicBezTo>
                  <a:cubicBezTo>
                    <a:pt x="223" y="76"/>
                    <a:pt x="222" y="77"/>
                    <a:pt x="220" y="77"/>
                  </a:cubicBezTo>
                  <a:cubicBezTo>
                    <a:pt x="215" y="82"/>
                    <a:pt x="208" y="86"/>
                    <a:pt x="203" y="89"/>
                  </a:cubicBezTo>
                  <a:cubicBezTo>
                    <a:pt x="204" y="91"/>
                    <a:pt x="206" y="92"/>
                    <a:pt x="207" y="93"/>
                  </a:cubicBezTo>
                  <a:cubicBezTo>
                    <a:pt x="213" y="87"/>
                    <a:pt x="220" y="82"/>
                    <a:pt x="229" y="81"/>
                  </a:cubicBezTo>
                  <a:close/>
                  <a:moveTo>
                    <a:pt x="379" y="83"/>
                  </a:moveTo>
                  <a:cubicBezTo>
                    <a:pt x="376" y="81"/>
                    <a:pt x="374" y="77"/>
                    <a:pt x="370" y="77"/>
                  </a:cubicBezTo>
                  <a:cubicBezTo>
                    <a:pt x="362" y="87"/>
                    <a:pt x="350" y="94"/>
                    <a:pt x="339" y="101"/>
                  </a:cubicBezTo>
                  <a:cubicBezTo>
                    <a:pt x="328" y="106"/>
                    <a:pt x="318" y="114"/>
                    <a:pt x="305" y="114"/>
                  </a:cubicBezTo>
                  <a:cubicBezTo>
                    <a:pt x="300" y="115"/>
                    <a:pt x="296" y="119"/>
                    <a:pt x="290" y="120"/>
                  </a:cubicBezTo>
                  <a:cubicBezTo>
                    <a:pt x="295" y="120"/>
                    <a:pt x="295" y="120"/>
                    <a:pt x="295" y="120"/>
                  </a:cubicBezTo>
                  <a:cubicBezTo>
                    <a:pt x="293" y="125"/>
                    <a:pt x="288" y="123"/>
                    <a:pt x="285" y="126"/>
                  </a:cubicBezTo>
                  <a:cubicBezTo>
                    <a:pt x="279" y="135"/>
                    <a:pt x="279" y="135"/>
                    <a:pt x="279" y="135"/>
                  </a:cubicBezTo>
                  <a:cubicBezTo>
                    <a:pt x="293" y="132"/>
                    <a:pt x="307" y="127"/>
                    <a:pt x="320" y="122"/>
                  </a:cubicBezTo>
                  <a:cubicBezTo>
                    <a:pt x="341" y="113"/>
                    <a:pt x="359" y="100"/>
                    <a:pt x="378" y="86"/>
                  </a:cubicBezTo>
                  <a:cubicBezTo>
                    <a:pt x="379" y="83"/>
                    <a:pt x="379" y="83"/>
                    <a:pt x="379" y="83"/>
                  </a:cubicBezTo>
                  <a:close/>
                  <a:moveTo>
                    <a:pt x="716" y="82"/>
                  </a:moveTo>
                  <a:cubicBezTo>
                    <a:pt x="705" y="84"/>
                    <a:pt x="697" y="80"/>
                    <a:pt x="687" y="77"/>
                  </a:cubicBezTo>
                  <a:cubicBezTo>
                    <a:pt x="684" y="79"/>
                    <a:pt x="681" y="80"/>
                    <a:pt x="679" y="82"/>
                  </a:cubicBezTo>
                  <a:cubicBezTo>
                    <a:pt x="684" y="88"/>
                    <a:pt x="692" y="86"/>
                    <a:pt x="699" y="86"/>
                  </a:cubicBezTo>
                  <a:cubicBezTo>
                    <a:pt x="707" y="91"/>
                    <a:pt x="716" y="95"/>
                    <a:pt x="726" y="93"/>
                  </a:cubicBezTo>
                  <a:cubicBezTo>
                    <a:pt x="727" y="91"/>
                    <a:pt x="726" y="88"/>
                    <a:pt x="725" y="87"/>
                  </a:cubicBezTo>
                  <a:cubicBezTo>
                    <a:pt x="725" y="83"/>
                    <a:pt x="720" y="81"/>
                    <a:pt x="716" y="82"/>
                  </a:cubicBezTo>
                  <a:close/>
                  <a:moveTo>
                    <a:pt x="1188" y="83"/>
                  </a:moveTo>
                  <a:cubicBezTo>
                    <a:pt x="1181" y="81"/>
                    <a:pt x="1172" y="82"/>
                    <a:pt x="1165" y="78"/>
                  </a:cubicBezTo>
                  <a:cubicBezTo>
                    <a:pt x="1163" y="79"/>
                    <a:pt x="1161" y="80"/>
                    <a:pt x="1159" y="82"/>
                  </a:cubicBezTo>
                  <a:cubicBezTo>
                    <a:pt x="1163" y="83"/>
                    <a:pt x="1167" y="86"/>
                    <a:pt x="1171" y="86"/>
                  </a:cubicBezTo>
                  <a:cubicBezTo>
                    <a:pt x="1177" y="87"/>
                    <a:pt x="1184" y="89"/>
                    <a:pt x="1190" y="87"/>
                  </a:cubicBezTo>
                  <a:cubicBezTo>
                    <a:pt x="1191" y="86"/>
                    <a:pt x="1190" y="84"/>
                    <a:pt x="1188" y="83"/>
                  </a:cubicBezTo>
                  <a:close/>
                  <a:moveTo>
                    <a:pt x="1255" y="86"/>
                  </a:moveTo>
                  <a:cubicBezTo>
                    <a:pt x="1254" y="77"/>
                    <a:pt x="1245" y="80"/>
                    <a:pt x="1240" y="83"/>
                  </a:cubicBezTo>
                  <a:cubicBezTo>
                    <a:pt x="1236" y="85"/>
                    <a:pt x="1230" y="83"/>
                    <a:pt x="1226" y="86"/>
                  </a:cubicBezTo>
                  <a:cubicBezTo>
                    <a:pt x="1227" y="88"/>
                    <a:pt x="1227" y="91"/>
                    <a:pt x="1228" y="93"/>
                  </a:cubicBezTo>
                  <a:cubicBezTo>
                    <a:pt x="1239" y="95"/>
                    <a:pt x="1248" y="90"/>
                    <a:pt x="1255" y="86"/>
                  </a:cubicBezTo>
                  <a:close/>
                  <a:moveTo>
                    <a:pt x="250" y="80"/>
                  </a:moveTo>
                  <a:cubicBezTo>
                    <a:pt x="242" y="80"/>
                    <a:pt x="242" y="80"/>
                    <a:pt x="242" y="80"/>
                  </a:cubicBezTo>
                  <a:cubicBezTo>
                    <a:pt x="239" y="82"/>
                    <a:pt x="235" y="79"/>
                    <a:pt x="233" y="82"/>
                  </a:cubicBezTo>
                  <a:cubicBezTo>
                    <a:pt x="239" y="86"/>
                    <a:pt x="238" y="97"/>
                    <a:pt x="247" y="94"/>
                  </a:cubicBezTo>
                  <a:cubicBezTo>
                    <a:pt x="253" y="91"/>
                    <a:pt x="250" y="86"/>
                    <a:pt x="250" y="80"/>
                  </a:cubicBezTo>
                  <a:close/>
                  <a:moveTo>
                    <a:pt x="1635" y="88"/>
                  </a:moveTo>
                  <a:cubicBezTo>
                    <a:pt x="1630" y="86"/>
                    <a:pt x="1626" y="81"/>
                    <a:pt x="1621" y="80"/>
                  </a:cubicBezTo>
                  <a:cubicBezTo>
                    <a:pt x="1619" y="81"/>
                    <a:pt x="1614" y="81"/>
                    <a:pt x="1615" y="85"/>
                  </a:cubicBezTo>
                  <a:cubicBezTo>
                    <a:pt x="1621" y="88"/>
                    <a:pt x="1626" y="93"/>
                    <a:pt x="1633" y="96"/>
                  </a:cubicBezTo>
                  <a:cubicBezTo>
                    <a:pt x="1643" y="92"/>
                    <a:pt x="1647" y="105"/>
                    <a:pt x="1657" y="101"/>
                  </a:cubicBezTo>
                  <a:cubicBezTo>
                    <a:pt x="1658" y="100"/>
                    <a:pt x="1659" y="96"/>
                    <a:pt x="1656" y="95"/>
                  </a:cubicBezTo>
                  <a:cubicBezTo>
                    <a:pt x="1648" y="94"/>
                    <a:pt x="1642" y="90"/>
                    <a:pt x="1635" y="88"/>
                  </a:cubicBezTo>
                  <a:close/>
                  <a:moveTo>
                    <a:pt x="1319" y="83"/>
                  </a:moveTo>
                  <a:cubicBezTo>
                    <a:pt x="1319" y="82"/>
                    <a:pt x="1317" y="80"/>
                    <a:pt x="1315" y="80"/>
                  </a:cubicBezTo>
                  <a:cubicBezTo>
                    <a:pt x="1301" y="87"/>
                    <a:pt x="1301" y="87"/>
                    <a:pt x="1301" y="87"/>
                  </a:cubicBezTo>
                  <a:cubicBezTo>
                    <a:pt x="1286" y="97"/>
                    <a:pt x="1269" y="104"/>
                    <a:pt x="1252" y="111"/>
                  </a:cubicBezTo>
                  <a:cubicBezTo>
                    <a:pt x="1243" y="115"/>
                    <a:pt x="1227" y="112"/>
                    <a:pt x="1227" y="125"/>
                  </a:cubicBezTo>
                  <a:cubicBezTo>
                    <a:pt x="1227" y="126"/>
                    <a:pt x="1228" y="126"/>
                    <a:pt x="1229" y="127"/>
                  </a:cubicBezTo>
                  <a:cubicBezTo>
                    <a:pt x="1254" y="124"/>
                    <a:pt x="1277" y="115"/>
                    <a:pt x="1297" y="101"/>
                  </a:cubicBezTo>
                  <a:cubicBezTo>
                    <a:pt x="1305" y="96"/>
                    <a:pt x="1314" y="91"/>
                    <a:pt x="1319" y="83"/>
                  </a:cubicBezTo>
                  <a:close/>
                  <a:moveTo>
                    <a:pt x="779" y="90"/>
                  </a:moveTo>
                  <a:cubicBezTo>
                    <a:pt x="776" y="87"/>
                    <a:pt x="773" y="81"/>
                    <a:pt x="768" y="82"/>
                  </a:cubicBezTo>
                  <a:cubicBezTo>
                    <a:pt x="760" y="84"/>
                    <a:pt x="768" y="91"/>
                    <a:pt x="768" y="95"/>
                  </a:cubicBezTo>
                  <a:cubicBezTo>
                    <a:pt x="770" y="96"/>
                    <a:pt x="770" y="96"/>
                    <a:pt x="770" y="96"/>
                  </a:cubicBezTo>
                  <a:cubicBezTo>
                    <a:pt x="773" y="94"/>
                    <a:pt x="777" y="93"/>
                    <a:pt x="779" y="90"/>
                  </a:cubicBezTo>
                  <a:close/>
                  <a:moveTo>
                    <a:pt x="1778" y="88"/>
                  </a:moveTo>
                  <a:cubicBezTo>
                    <a:pt x="1777" y="86"/>
                    <a:pt x="1774" y="82"/>
                    <a:pt x="1771" y="82"/>
                  </a:cubicBezTo>
                  <a:cubicBezTo>
                    <a:pt x="1762" y="92"/>
                    <a:pt x="1752" y="99"/>
                    <a:pt x="1742" y="107"/>
                  </a:cubicBezTo>
                  <a:cubicBezTo>
                    <a:pt x="1728" y="115"/>
                    <a:pt x="1713" y="121"/>
                    <a:pt x="1697" y="124"/>
                  </a:cubicBezTo>
                  <a:cubicBezTo>
                    <a:pt x="1694" y="130"/>
                    <a:pt x="1690" y="136"/>
                    <a:pt x="1684" y="142"/>
                  </a:cubicBezTo>
                  <a:cubicBezTo>
                    <a:pt x="1674" y="152"/>
                    <a:pt x="1659" y="155"/>
                    <a:pt x="1645" y="154"/>
                  </a:cubicBezTo>
                  <a:cubicBezTo>
                    <a:pt x="1634" y="151"/>
                    <a:pt x="1622" y="143"/>
                    <a:pt x="1618" y="132"/>
                  </a:cubicBezTo>
                  <a:cubicBezTo>
                    <a:pt x="1608" y="131"/>
                    <a:pt x="1599" y="123"/>
                    <a:pt x="1591" y="116"/>
                  </a:cubicBezTo>
                  <a:cubicBezTo>
                    <a:pt x="1583" y="112"/>
                    <a:pt x="1577" y="103"/>
                    <a:pt x="1569" y="98"/>
                  </a:cubicBezTo>
                  <a:cubicBezTo>
                    <a:pt x="1568" y="96"/>
                    <a:pt x="1568" y="93"/>
                    <a:pt x="1566" y="93"/>
                  </a:cubicBezTo>
                  <a:cubicBezTo>
                    <a:pt x="1573" y="101"/>
                    <a:pt x="1572" y="113"/>
                    <a:pt x="1571" y="123"/>
                  </a:cubicBezTo>
                  <a:cubicBezTo>
                    <a:pt x="1571" y="128"/>
                    <a:pt x="1568" y="133"/>
                    <a:pt x="1568" y="138"/>
                  </a:cubicBezTo>
                  <a:cubicBezTo>
                    <a:pt x="1571" y="141"/>
                    <a:pt x="1574" y="145"/>
                    <a:pt x="1579" y="147"/>
                  </a:cubicBezTo>
                  <a:cubicBezTo>
                    <a:pt x="1584" y="153"/>
                    <a:pt x="1593" y="152"/>
                    <a:pt x="1597" y="159"/>
                  </a:cubicBezTo>
                  <a:cubicBezTo>
                    <a:pt x="1652" y="159"/>
                    <a:pt x="1708" y="159"/>
                    <a:pt x="1765" y="159"/>
                  </a:cubicBezTo>
                  <a:cubicBezTo>
                    <a:pt x="1767" y="155"/>
                    <a:pt x="1767" y="155"/>
                    <a:pt x="1767" y="155"/>
                  </a:cubicBezTo>
                  <a:cubicBezTo>
                    <a:pt x="1786" y="146"/>
                    <a:pt x="1798" y="130"/>
                    <a:pt x="1809" y="114"/>
                  </a:cubicBezTo>
                  <a:cubicBezTo>
                    <a:pt x="1802" y="106"/>
                    <a:pt x="1791" y="101"/>
                    <a:pt x="1783" y="94"/>
                  </a:cubicBezTo>
                  <a:cubicBezTo>
                    <a:pt x="1764" y="113"/>
                    <a:pt x="1741" y="130"/>
                    <a:pt x="1714" y="135"/>
                  </a:cubicBezTo>
                  <a:cubicBezTo>
                    <a:pt x="1708" y="135"/>
                    <a:pt x="1701" y="137"/>
                    <a:pt x="1696" y="135"/>
                  </a:cubicBezTo>
                  <a:cubicBezTo>
                    <a:pt x="1695" y="134"/>
                    <a:pt x="1696" y="132"/>
                    <a:pt x="1697" y="132"/>
                  </a:cubicBezTo>
                  <a:cubicBezTo>
                    <a:pt x="1712" y="130"/>
                    <a:pt x="1728" y="129"/>
                    <a:pt x="1740" y="120"/>
                  </a:cubicBezTo>
                  <a:cubicBezTo>
                    <a:pt x="1742" y="119"/>
                    <a:pt x="1744" y="119"/>
                    <a:pt x="1745" y="118"/>
                  </a:cubicBezTo>
                  <a:cubicBezTo>
                    <a:pt x="1758" y="111"/>
                    <a:pt x="1771" y="101"/>
                    <a:pt x="1778" y="88"/>
                  </a:cubicBezTo>
                  <a:close/>
                  <a:moveTo>
                    <a:pt x="311" y="89"/>
                  </a:moveTo>
                  <a:cubicBezTo>
                    <a:pt x="310" y="87"/>
                    <a:pt x="309" y="83"/>
                    <a:pt x="306" y="83"/>
                  </a:cubicBezTo>
                  <a:cubicBezTo>
                    <a:pt x="295" y="89"/>
                    <a:pt x="295" y="89"/>
                    <a:pt x="295" y="89"/>
                  </a:cubicBezTo>
                  <a:cubicBezTo>
                    <a:pt x="294" y="91"/>
                    <a:pt x="295" y="94"/>
                    <a:pt x="296" y="96"/>
                  </a:cubicBezTo>
                  <a:cubicBezTo>
                    <a:pt x="301" y="95"/>
                    <a:pt x="308" y="94"/>
                    <a:pt x="311" y="89"/>
                  </a:cubicBezTo>
                  <a:close/>
                  <a:moveTo>
                    <a:pt x="1720" y="92"/>
                  </a:moveTo>
                  <a:cubicBezTo>
                    <a:pt x="1718" y="89"/>
                    <a:pt x="1715" y="85"/>
                    <a:pt x="1711" y="85"/>
                  </a:cubicBezTo>
                  <a:cubicBezTo>
                    <a:pt x="1706" y="89"/>
                    <a:pt x="1700" y="88"/>
                    <a:pt x="1695" y="91"/>
                  </a:cubicBezTo>
                  <a:cubicBezTo>
                    <a:pt x="1698" y="99"/>
                    <a:pt x="1700" y="108"/>
                    <a:pt x="1700" y="116"/>
                  </a:cubicBezTo>
                  <a:cubicBezTo>
                    <a:pt x="1704" y="116"/>
                    <a:pt x="1704" y="116"/>
                    <a:pt x="1704" y="116"/>
                  </a:cubicBezTo>
                  <a:cubicBezTo>
                    <a:pt x="1722" y="113"/>
                    <a:pt x="1739" y="106"/>
                    <a:pt x="1751" y="92"/>
                  </a:cubicBezTo>
                  <a:cubicBezTo>
                    <a:pt x="1744" y="96"/>
                    <a:pt x="1735" y="97"/>
                    <a:pt x="1727" y="96"/>
                  </a:cubicBezTo>
                  <a:cubicBezTo>
                    <a:pt x="1720" y="101"/>
                    <a:pt x="1720" y="101"/>
                    <a:pt x="1720" y="101"/>
                  </a:cubicBezTo>
                  <a:cubicBezTo>
                    <a:pt x="1713" y="103"/>
                    <a:pt x="1707" y="107"/>
                    <a:pt x="1701" y="106"/>
                  </a:cubicBezTo>
                  <a:cubicBezTo>
                    <a:pt x="1700" y="100"/>
                    <a:pt x="1708" y="102"/>
                    <a:pt x="1712" y="100"/>
                  </a:cubicBezTo>
                  <a:cubicBezTo>
                    <a:pt x="1714" y="98"/>
                    <a:pt x="1720" y="98"/>
                    <a:pt x="1720" y="92"/>
                  </a:cubicBezTo>
                  <a:close/>
                  <a:moveTo>
                    <a:pt x="1623" y="97"/>
                  </a:moveTo>
                  <a:cubicBezTo>
                    <a:pt x="1608" y="87"/>
                    <a:pt x="1608" y="87"/>
                    <a:pt x="1608" y="87"/>
                  </a:cubicBezTo>
                  <a:cubicBezTo>
                    <a:pt x="1605" y="85"/>
                    <a:pt x="1600" y="87"/>
                    <a:pt x="1596" y="86"/>
                  </a:cubicBezTo>
                  <a:cubicBezTo>
                    <a:pt x="1594" y="87"/>
                    <a:pt x="1591" y="86"/>
                    <a:pt x="1590" y="88"/>
                  </a:cubicBezTo>
                  <a:cubicBezTo>
                    <a:pt x="1598" y="97"/>
                    <a:pt x="1606" y="104"/>
                    <a:pt x="1616" y="109"/>
                  </a:cubicBezTo>
                  <a:cubicBezTo>
                    <a:pt x="1618" y="105"/>
                    <a:pt x="1623" y="101"/>
                    <a:pt x="1623" y="97"/>
                  </a:cubicBezTo>
                  <a:close/>
                  <a:moveTo>
                    <a:pt x="392" y="92"/>
                  </a:moveTo>
                  <a:cubicBezTo>
                    <a:pt x="389" y="92"/>
                    <a:pt x="388" y="88"/>
                    <a:pt x="384" y="88"/>
                  </a:cubicBezTo>
                  <a:cubicBezTo>
                    <a:pt x="374" y="96"/>
                    <a:pt x="363" y="102"/>
                    <a:pt x="353" y="110"/>
                  </a:cubicBezTo>
                  <a:cubicBezTo>
                    <a:pt x="349" y="114"/>
                    <a:pt x="344" y="115"/>
                    <a:pt x="340" y="117"/>
                  </a:cubicBezTo>
                  <a:cubicBezTo>
                    <a:pt x="321" y="131"/>
                    <a:pt x="297" y="134"/>
                    <a:pt x="276" y="143"/>
                  </a:cubicBezTo>
                  <a:cubicBezTo>
                    <a:pt x="270" y="142"/>
                    <a:pt x="270" y="142"/>
                    <a:pt x="270" y="142"/>
                  </a:cubicBezTo>
                  <a:cubicBezTo>
                    <a:pt x="259" y="148"/>
                    <a:pt x="248" y="152"/>
                    <a:pt x="235" y="153"/>
                  </a:cubicBezTo>
                  <a:cubicBezTo>
                    <a:pt x="227" y="152"/>
                    <a:pt x="217" y="149"/>
                    <a:pt x="212" y="141"/>
                  </a:cubicBezTo>
                  <a:cubicBezTo>
                    <a:pt x="208" y="139"/>
                    <a:pt x="208" y="129"/>
                    <a:pt x="201" y="131"/>
                  </a:cubicBezTo>
                  <a:cubicBezTo>
                    <a:pt x="190" y="126"/>
                    <a:pt x="179" y="121"/>
                    <a:pt x="169" y="113"/>
                  </a:cubicBezTo>
                  <a:cubicBezTo>
                    <a:pt x="169" y="113"/>
                    <a:pt x="169" y="114"/>
                    <a:pt x="168" y="115"/>
                  </a:cubicBezTo>
                  <a:cubicBezTo>
                    <a:pt x="170" y="124"/>
                    <a:pt x="167" y="133"/>
                    <a:pt x="166" y="141"/>
                  </a:cubicBezTo>
                  <a:cubicBezTo>
                    <a:pt x="175" y="147"/>
                    <a:pt x="183" y="155"/>
                    <a:pt x="194" y="156"/>
                  </a:cubicBezTo>
                  <a:cubicBezTo>
                    <a:pt x="198" y="162"/>
                    <a:pt x="205" y="158"/>
                    <a:pt x="210" y="160"/>
                  </a:cubicBezTo>
                  <a:cubicBezTo>
                    <a:pt x="253" y="159"/>
                    <a:pt x="299" y="160"/>
                    <a:pt x="341" y="159"/>
                  </a:cubicBezTo>
                  <a:cubicBezTo>
                    <a:pt x="343" y="155"/>
                    <a:pt x="343" y="155"/>
                    <a:pt x="343" y="155"/>
                  </a:cubicBezTo>
                  <a:cubicBezTo>
                    <a:pt x="356" y="150"/>
                    <a:pt x="368" y="141"/>
                    <a:pt x="381" y="132"/>
                  </a:cubicBezTo>
                  <a:cubicBezTo>
                    <a:pt x="409" y="105"/>
                    <a:pt x="409" y="105"/>
                    <a:pt x="409" y="105"/>
                  </a:cubicBezTo>
                  <a:cubicBezTo>
                    <a:pt x="409" y="102"/>
                    <a:pt x="409" y="102"/>
                    <a:pt x="409" y="102"/>
                  </a:cubicBezTo>
                  <a:cubicBezTo>
                    <a:pt x="403" y="100"/>
                    <a:pt x="398" y="95"/>
                    <a:pt x="392" y="92"/>
                  </a:cubicBezTo>
                  <a:close/>
                  <a:moveTo>
                    <a:pt x="196" y="92"/>
                  </a:moveTo>
                  <a:cubicBezTo>
                    <a:pt x="190" y="92"/>
                    <a:pt x="183" y="87"/>
                    <a:pt x="178" y="89"/>
                  </a:cubicBezTo>
                  <a:cubicBezTo>
                    <a:pt x="178" y="90"/>
                    <a:pt x="178" y="90"/>
                    <a:pt x="178" y="90"/>
                  </a:cubicBezTo>
                  <a:cubicBezTo>
                    <a:pt x="186" y="96"/>
                    <a:pt x="193" y="103"/>
                    <a:pt x="203" y="105"/>
                  </a:cubicBezTo>
                  <a:cubicBezTo>
                    <a:pt x="209" y="99"/>
                    <a:pt x="199" y="96"/>
                    <a:pt x="196" y="92"/>
                  </a:cubicBezTo>
                  <a:close/>
                  <a:moveTo>
                    <a:pt x="1275" y="94"/>
                  </a:moveTo>
                  <a:cubicBezTo>
                    <a:pt x="1270" y="94"/>
                    <a:pt x="1265" y="92"/>
                    <a:pt x="1260" y="91"/>
                  </a:cubicBezTo>
                  <a:cubicBezTo>
                    <a:pt x="1254" y="92"/>
                    <a:pt x="1249" y="95"/>
                    <a:pt x="1244" y="97"/>
                  </a:cubicBezTo>
                  <a:cubicBezTo>
                    <a:pt x="1240" y="100"/>
                    <a:pt x="1233" y="96"/>
                    <a:pt x="1230" y="100"/>
                  </a:cubicBezTo>
                  <a:cubicBezTo>
                    <a:pt x="1230" y="103"/>
                    <a:pt x="1229" y="107"/>
                    <a:pt x="1231" y="110"/>
                  </a:cubicBezTo>
                  <a:cubicBezTo>
                    <a:pt x="1246" y="111"/>
                    <a:pt x="1257" y="101"/>
                    <a:pt x="1270" y="98"/>
                  </a:cubicBezTo>
                  <a:cubicBezTo>
                    <a:pt x="1272" y="98"/>
                    <a:pt x="1275" y="96"/>
                    <a:pt x="1275" y="94"/>
                  </a:cubicBezTo>
                  <a:close/>
                  <a:moveTo>
                    <a:pt x="1192" y="96"/>
                  </a:moveTo>
                  <a:cubicBezTo>
                    <a:pt x="1191" y="92"/>
                    <a:pt x="1184" y="93"/>
                    <a:pt x="1181" y="93"/>
                  </a:cubicBezTo>
                  <a:cubicBezTo>
                    <a:pt x="1183" y="98"/>
                    <a:pt x="1183" y="104"/>
                    <a:pt x="1188" y="106"/>
                  </a:cubicBezTo>
                  <a:cubicBezTo>
                    <a:pt x="1193" y="106"/>
                    <a:pt x="1191" y="100"/>
                    <a:pt x="1192" y="96"/>
                  </a:cubicBezTo>
                  <a:close/>
                  <a:moveTo>
                    <a:pt x="797" y="96"/>
                  </a:moveTo>
                  <a:cubicBezTo>
                    <a:pt x="793" y="95"/>
                    <a:pt x="790" y="95"/>
                    <a:pt x="786" y="94"/>
                  </a:cubicBezTo>
                  <a:cubicBezTo>
                    <a:pt x="781" y="99"/>
                    <a:pt x="775" y="99"/>
                    <a:pt x="770" y="104"/>
                  </a:cubicBezTo>
                  <a:cubicBezTo>
                    <a:pt x="771" y="107"/>
                    <a:pt x="768" y="112"/>
                    <a:pt x="772" y="113"/>
                  </a:cubicBezTo>
                  <a:cubicBezTo>
                    <a:pt x="781" y="111"/>
                    <a:pt x="788" y="104"/>
                    <a:pt x="795" y="99"/>
                  </a:cubicBezTo>
                  <a:cubicBezTo>
                    <a:pt x="797" y="96"/>
                    <a:pt x="797" y="96"/>
                    <a:pt x="797" y="96"/>
                  </a:cubicBezTo>
                  <a:close/>
                  <a:moveTo>
                    <a:pt x="96" y="105"/>
                  </a:moveTo>
                  <a:cubicBezTo>
                    <a:pt x="91" y="96"/>
                    <a:pt x="91" y="96"/>
                    <a:pt x="91" y="96"/>
                  </a:cubicBezTo>
                  <a:cubicBezTo>
                    <a:pt x="86" y="96"/>
                    <a:pt x="82" y="100"/>
                    <a:pt x="77" y="100"/>
                  </a:cubicBezTo>
                  <a:cubicBezTo>
                    <a:pt x="74" y="106"/>
                    <a:pt x="70" y="113"/>
                    <a:pt x="73" y="119"/>
                  </a:cubicBezTo>
                  <a:cubicBezTo>
                    <a:pt x="75" y="125"/>
                    <a:pt x="81" y="124"/>
                    <a:pt x="85" y="124"/>
                  </a:cubicBezTo>
                  <a:cubicBezTo>
                    <a:pt x="92" y="123"/>
                    <a:pt x="99" y="123"/>
                    <a:pt x="104" y="116"/>
                  </a:cubicBezTo>
                  <a:cubicBezTo>
                    <a:pt x="106" y="114"/>
                    <a:pt x="111" y="113"/>
                    <a:pt x="109" y="110"/>
                  </a:cubicBezTo>
                  <a:cubicBezTo>
                    <a:pt x="103" y="112"/>
                    <a:pt x="100" y="108"/>
                    <a:pt x="96" y="105"/>
                  </a:cubicBezTo>
                  <a:close/>
                  <a:moveTo>
                    <a:pt x="727" y="101"/>
                  </a:moveTo>
                  <a:cubicBezTo>
                    <a:pt x="727" y="95"/>
                    <a:pt x="718" y="99"/>
                    <a:pt x="714" y="99"/>
                  </a:cubicBezTo>
                  <a:cubicBezTo>
                    <a:pt x="714" y="114"/>
                    <a:pt x="714" y="114"/>
                    <a:pt x="714" y="114"/>
                  </a:cubicBezTo>
                  <a:cubicBezTo>
                    <a:pt x="715" y="115"/>
                    <a:pt x="717" y="114"/>
                    <a:pt x="718" y="114"/>
                  </a:cubicBezTo>
                  <a:cubicBezTo>
                    <a:pt x="723" y="112"/>
                    <a:pt x="725" y="106"/>
                    <a:pt x="727" y="101"/>
                  </a:cubicBezTo>
                  <a:close/>
                  <a:moveTo>
                    <a:pt x="890" y="107"/>
                  </a:moveTo>
                  <a:cubicBezTo>
                    <a:pt x="888" y="105"/>
                    <a:pt x="886" y="102"/>
                    <a:pt x="883" y="100"/>
                  </a:cubicBezTo>
                  <a:cubicBezTo>
                    <a:pt x="881" y="100"/>
                    <a:pt x="877" y="99"/>
                    <a:pt x="875" y="101"/>
                  </a:cubicBezTo>
                  <a:cubicBezTo>
                    <a:pt x="861" y="117"/>
                    <a:pt x="846" y="132"/>
                    <a:pt x="827" y="143"/>
                  </a:cubicBezTo>
                  <a:cubicBezTo>
                    <a:pt x="819" y="148"/>
                    <a:pt x="810" y="152"/>
                    <a:pt x="803" y="158"/>
                  </a:cubicBezTo>
                  <a:cubicBezTo>
                    <a:pt x="810" y="160"/>
                    <a:pt x="818" y="158"/>
                    <a:pt x="825" y="159"/>
                  </a:cubicBezTo>
                  <a:cubicBezTo>
                    <a:pt x="836" y="152"/>
                    <a:pt x="847" y="145"/>
                    <a:pt x="858" y="138"/>
                  </a:cubicBezTo>
                  <a:cubicBezTo>
                    <a:pt x="869" y="127"/>
                    <a:pt x="883" y="121"/>
                    <a:pt x="890" y="107"/>
                  </a:cubicBezTo>
                  <a:close/>
                  <a:moveTo>
                    <a:pt x="247" y="100"/>
                  </a:moveTo>
                  <a:cubicBezTo>
                    <a:pt x="244" y="99"/>
                    <a:pt x="242" y="103"/>
                    <a:pt x="243" y="106"/>
                  </a:cubicBezTo>
                  <a:cubicBezTo>
                    <a:pt x="244" y="106"/>
                    <a:pt x="244" y="106"/>
                    <a:pt x="244" y="106"/>
                  </a:cubicBezTo>
                  <a:cubicBezTo>
                    <a:pt x="246" y="105"/>
                    <a:pt x="248" y="102"/>
                    <a:pt x="247" y="100"/>
                  </a:cubicBezTo>
                  <a:close/>
                  <a:moveTo>
                    <a:pt x="580" y="116"/>
                  </a:moveTo>
                  <a:cubicBezTo>
                    <a:pt x="572" y="106"/>
                    <a:pt x="572" y="106"/>
                    <a:pt x="572" y="106"/>
                  </a:cubicBezTo>
                  <a:cubicBezTo>
                    <a:pt x="564" y="108"/>
                    <a:pt x="555" y="110"/>
                    <a:pt x="546" y="112"/>
                  </a:cubicBezTo>
                  <a:cubicBezTo>
                    <a:pt x="545" y="114"/>
                    <a:pt x="545" y="114"/>
                    <a:pt x="545" y="114"/>
                  </a:cubicBezTo>
                  <a:cubicBezTo>
                    <a:pt x="547" y="121"/>
                    <a:pt x="553" y="127"/>
                    <a:pt x="560" y="129"/>
                  </a:cubicBezTo>
                  <a:cubicBezTo>
                    <a:pt x="570" y="127"/>
                    <a:pt x="582" y="129"/>
                    <a:pt x="587" y="120"/>
                  </a:cubicBezTo>
                  <a:cubicBezTo>
                    <a:pt x="585" y="118"/>
                    <a:pt x="582" y="118"/>
                    <a:pt x="580" y="116"/>
                  </a:cubicBezTo>
                  <a:close/>
                  <a:moveTo>
                    <a:pt x="1034" y="115"/>
                  </a:moveTo>
                  <a:cubicBezTo>
                    <a:pt x="1026" y="107"/>
                    <a:pt x="1026" y="107"/>
                    <a:pt x="1026" y="107"/>
                  </a:cubicBezTo>
                  <a:cubicBezTo>
                    <a:pt x="1019" y="106"/>
                    <a:pt x="1015" y="111"/>
                    <a:pt x="1008" y="112"/>
                  </a:cubicBezTo>
                  <a:cubicBezTo>
                    <a:pt x="1007" y="115"/>
                    <a:pt x="1012" y="117"/>
                    <a:pt x="1013" y="120"/>
                  </a:cubicBezTo>
                  <a:cubicBezTo>
                    <a:pt x="1018" y="124"/>
                    <a:pt x="1026" y="124"/>
                    <a:pt x="1032" y="123"/>
                  </a:cubicBezTo>
                  <a:cubicBezTo>
                    <a:pt x="1035" y="122"/>
                    <a:pt x="1040" y="121"/>
                    <a:pt x="1041" y="117"/>
                  </a:cubicBezTo>
                  <a:cubicBezTo>
                    <a:pt x="1034" y="115"/>
                    <a:pt x="1034" y="115"/>
                    <a:pt x="1034" y="115"/>
                  </a:cubicBezTo>
                  <a:close/>
                  <a:moveTo>
                    <a:pt x="1655" y="110"/>
                  </a:moveTo>
                  <a:cubicBezTo>
                    <a:pt x="1656" y="107"/>
                    <a:pt x="1653" y="107"/>
                    <a:pt x="1651" y="108"/>
                  </a:cubicBezTo>
                  <a:cubicBezTo>
                    <a:pt x="1651" y="110"/>
                    <a:pt x="1651" y="113"/>
                    <a:pt x="1652" y="114"/>
                  </a:cubicBezTo>
                  <a:cubicBezTo>
                    <a:pt x="1654" y="113"/>
                    <a:pt x="1655" y="111"/>
                    <a:pt x="1655" y="110"/>
                  </a:cubicBezTo>
                  <a:close/>
                  <a:moveTo>
                    <a:pt x="1363" y="113"/>
                  </a:moveTo>
                  <a:cubicBezTo>
                    <a:pt x="1366" y="108"/>
                    <a:pt x="1357" y="110"/>
                    <a:pt x="1355" y="107"/>
                  </a:cubicBezTo>
                  <a:cubicBezTo>
                    <a:pt x="1350" y="111"/>
                    <a:pt x="1347" y="116"/>
                    <a:pt x="1343" y="119"/>
                  </a:cubicBezTo>
                  <a:cubicBezTo>
                    <a:pt x="1328" y="133"/>
                    <a:pt x="1312" y="149"/>
                    <a:pt x="1293" y="158"/>
                  </a:cubicBezTo>
                  <a:cubicBezTo>
                    <a:pt x="1293" y="159"/>
                    <a:pt x="1293" y="159"/>
                    <a:pt x="1293" y="159"/>
                  </a:cubicBezTo>
                  <a:cubicBezTo>
                    <a:pt x="1308" y="158"/>
                    <a:pt x="1308" y="158"/>
                    <a:pt x="1308" y="158"/>
                  </a:cubicBezTo>
                  <a:cubicBezTo>
                    <a:pt x="1308" y="156"/>
                    <a:pt x="1309" y="153"/>
                    <a:pt x="1312" y="152"/>
                  </a:cubicBezTo>
                  <a:cubicBezTo>
                    <a:pt x="1320" y="151"/>
                    <a:pt x="1327" y="144"/>
                    <a:pt x="1334" y="139"/>
                  </a:cubicBezTo>
                  <a:cubicBezTo>
                    <a:pt x="1343" y="131"/>
                    <a:pt x="1355" y="125"/>
                    <a:pt x="1363" y="113"/>
                  </a:cubicBezTo>
                  <a:close/>
                  <a:moveTo>
                    <a:pt x="428" y="113"/>
                  </a:moveTo>
                  <a:cubicBezTo>
                    <a:pt x="426" y="110"/>
                    <a:pt x="422" y="108"/>
                    <a:pt x="418" y="108"/>
                  </a:cubicBezTo>
                  <a:cubicBezTo>
                    <a:pt x="404" y="118"/>
                    <a:pt x="394" y="135"/>
                    <a:pt x="377" y="143"/>
                  </a:cubicBezTo>
                  <a:cubicBezTo>
                    <a:pt x="371" y="149"/>
                    <a:pt x="362" y="153"/>
                    <a:pt x="357" y="158"/>
                  </a:cubicBezTo>
                  <a:cubicBezTo>
                    <a:pt x="368" y="159"/>
                    <a:pt x="368" y="159"/>
                    <a:pt x="368" y="159"/>
                  </a:cubicBezTo>
                  <a:cubicBezTo>
                    <a:pt x="373" y="158"/>
                    <a:pt x="376" y="161"/>
                    <a:pt x="381" y="159"/>
                  </a:cubicBezTo>
                  <a:cubicBezTo>
                    <a:pt x="382" y="154"/>
                    <a:pt x="382" y="154"/>
                    <a:pt x="382" y="154"/>
                  </a:cubicBezTo>
                  <a:cubicBezTo>
                    <a:pt x="396" y="147"/>
                    <a:pt x="408" y="136"/>
                    <a:pt x="419" y="125"/>
                  </a:cubicBezTo>
                  <a:cubicBezTo>
                    <a:pt x="423" y="121"/>
                    <a:pt x="425" y="116"/>
                    <a:pt x="428" y="113"/>
                  </a:cubicBezTo>
                  <a:close/>
                  <a:moveTo>
                    <a:pt x="1188" y="112"/>
                  </a:moveTo>
                  <a:cubicBezTo>
                    <a:pt x="1187" y="111"/>
                    <a:pt x="1185" y="111"/>
                    <a:pt x="1184" y="112"/>
                  </a:cubicBezTo>
                  <a:cubicBezTo>
                    <a:pt x="1184" y="113"/>
                    <a:pt x="1183" y="116"/>
                    <a:pt x="1185" y="116"/>
                  </a:cubicBezTo>
                  <a:cubicBezTo>
                    <a:pt x="1187" y="115"/>
                    <a:pt x="1189" y="113"/>
                    <a:pt x="1188" y="112"/>
                  </a:cubicBezTo>
                  <a:close/>
                  <a:moveTo>
                    <a:pt x="1371" y="130"/>
                  </a:moveTo>
                  <a:cubicBezTo>
                    <a:pt x="1370" y="126"/>
                    <a:pt x="1371" y="120"/>
                    <a:pt x="1369" y="116"/>
                  </a:cubicBezTo>
                  <a:cubicBezTo>
                    <a:pt x="1366" y="117"/>
                    <a:pt x="1364" y="120"/>
                    <a:pt x="1363" y="122"/>
                  </a:cubicBezTo>
                  <a:cubicBezTo>
                    <a:pt x="1350" y="133"/>
                    <a:pt x="1337" y="144"/>
                    <a:pt x="1323" y="153"/>
                  </a:cubicBezTo>
                  <a:cubicBezTo>
                    <a:pt x="1321" y="156"/>
                    <a:pt x="1316" y="154"/>
                    <a:pt x="1315" y="158"/>
                  </a:cubicBezTo>
                  <a:cubicBezTo>
                    <a:pt x="1321" y="159"/>
                    <a:pt x="1327" y="159"/>
                    <a:pt x="1334" y="159"/>
                  </a:cubicBezTo>
                  <a:cubicBezTo>
                    <a:pt x="1350" y="149"/>
                    <a:pt x="1350" y="149"/>
                    <a:pt x="1350" y="149"/>
                  </a:cubicBezTo>
                  <a:cubicBezTo>
                    <a:pt x="1357" y="142"/>
                    <a:pt x="1366" y="139"/>
                    <a:pt x="1371" y="130"/>
                  </a:cubicBezTo>
                  <a:close/>
                  <a:moveTo>
                    <a:pt x="891" y="117"/>
                  </a:moveTo>
                  <a:cubicBezTo>
                    <a:pt x="890" y="117"/>
                    <a:pt x="890" y="117"/>
                    <a:pt x="890" y="117"/>
                  </a:cubicBezTo>
                  <a:cubicBezTo>
                    <a:pt x="874" y="135"/>
                    <a:pt x="855" y="145"/>
                    <a:pt x="837" y="158"/>
                  </a:cubicBezTo>
                  <a:cubicBezTo>
                    <a:pt x="845" y="161"/>
                    <a:pt x="853" y="159"/>
                    <a:pt x="861" y="159"/>
                  </a:cubicBezTo>
                  <a:cubicBezTo>
                    <a:pt x="863" y="160"/>
                    <a:pt x="865" y="157"/>
                    <a:pt x="865" y="155"/>
                  </a:cubicBezTo>
                  <a:cubicBezTo>
                    <a:pt x="871" y="147"/>
                    <a:pt x="879" y="144"/>
                    <a:pt x="886" y="136"/>
                  </a:cubicBezTo>
                  <a:cubicBezTo>
                    <a:pt x="894" y="133"/>
                    <a:pt x="890" y="124"/>
                    <a:pt x="891" y="117"/>
                  </a:cubicBezTo>
                  <a:close/>
                  <a:moveTo>
                    <a:pt x="940" y="121"/>
                  </a:moveTo>
                  <a:cubicBezTo>
                    <a:pt x="938" y="116"/>
                    <a:pt x="930" y="116"/>
                    <a:pt x="928" y="120"/>
                  </a:cubicBezTo>
                  <a:cubicBezTo>
                    <a:pt x="929" y="123"/>
                    <a:pt x="928" y="128"/>
                    <a:pt x="931" y="131"/>
                  </a:cubicBezTo>
                  <a:cubicBezTo>
                    <a:pt x="936" y="130"/>
                    <a:pt x="937" y="124"/>
                    <a:pt x="940" y="121"/>
                  </a:cubicBezTo>
                  <a:close/>
                  <a:moveTo>
                    <a:pt x="1822" y="121"/>
                  </a:moveTo>
                  <a:cubicBezTo>
                    <a:pt x="1819" y="121"/>
                    <a:pt x="1817" y="118"/>
                    <a:pt x="1815" y="118"/>
                  </a:cubicBezTo>
                  <a:cubicBezTo>
                    <a:pt x="1807" y="128"/>
                    <a:pt x="1800" y="140"/>
                    <a:pt x="1790" y="149"/>
                  </a:cubicBezTo>
                  <a:cubicBezTo>
                    <a:pt x="1786" y="151"/>
                    <a:pt x="1781" y="154"/>
                    <a:pt x="1778" y="158"/>
                  </a:cubicBezTo>
                  <a:cubicBezTo>
                    <a:pt x="1781" y="159"/>
                    <a:pt x="1783" y="159"/>
                    <a:pt x="1786" y="159"/>
                  </a:cubicBezTo>
                  <a:cubicBezTo>
                    <a:pt x="1796" y="151"/>
                    <a:pt x="1808" y="142"/>
                    <a:pt x="1817" y="134"/>
                  </a:cubicBezTo>
                  <a:cubicBezTo>
                    <a:pt x="1821" y="131"/>
                    <a:pt x="1820" y="125"/>
                    <a:pt x="1822" y="121"/>
                  </a:cubicBezTo>
                  <a:close/>
                  <a:moveTo>
                    <a:pt x="1417" y="123"/>
                  </a:moveTo>
                  <a:cubicBezTo>
                    <a:pt x="1415" y="120"/>
                    <a:pt x="1411" y="119"/>
                    <a:pt x="1408" y="119"/>
                  </a:cubicBezTo>
                  <a:cubicBezTo>
                    <a:pt x="1404" y="118"/>
                    <a:pt x="1402" y="121"/>
                    <a:pt x="1400" y="125"/>
                  </a:cubicBezTo>
                  <a:cubicBezTo>
                    <a:pt x="1402" y="127"/>
                    <a:pt x="1402" y="131"/>
                    <a:pt x="1402" y="135"/>
                  </a:cubicBezTo>
                  <a:cubicBezTo>
                    <a:pt x="1399" y="140"/>
                    <a:pt x="1394" y="147"/>
                    <a:pt x="1386" y="147"/>
                  </a:cubicBezTo>
                  <a:cubicBezTo>
                    <a:pt x="1382" y="149"/>
                    <a:pt x="1377" y="153"/>
                    <a:pt x="1374" y="158"/>
                  </a:cubicBezTo>
                  <a:cubicBezTo>
                    <a:pt x="1382" y="163"/>
                    <a:pt x="1387" y="153"/>
                    <a:pt x="1393" y="150"/>
                  </a:cubicBezTo>
                  <a:cubicBezTo>
                    <a:pt x="1399" y="141"/>
                    <a:pt x="1414" y="135"/>
                    <a:pt x="1417" y="123"/>
                  </a:cubicBezTo>
                  <a:close/>
                  <a:moveTo>
                    <a:pt x="284" y="121"/>
                  </a:moveTo>
                  <a:cubicBezTo>
                    <a:pt x="285" y="121"/>
                    <a:pt x="285" y="121"/>
                    <a:pt x="285" y="121"/>
                  </a:cubicBezTo>
                  <a:cubicBezTo>
                    <a:pt x="286" y="121"/>
                    <a:pt x="286" y="121"/>
                    <a:pt x="286" y="121"/>
                  </a:cubicBezTo>
                  <a:cubicBezTo>
                    <a:pt x="284" y="121"/>
                    <a:pt x="284" y="121"/>
                    <a:pt x="284" y="121"/>
                  </a:cubicBezTo>
                  <a:close/>
                  <a:moveTo>
                    <a:pt x="7" y="145"/>
                  </a:moveTo>
                  <a:cubicBezTo>
                    <a:pt x="8" y="137"/>
                    <a:pt x="10" y="128"/>
                    <a:pt x="4" y="123"/>
                  </a:cubicBezTo>
                  <a:cubicBezTo>
                    <a:pt x="4" y="131"/>
                    <a:pt x="3" y="140"/>
                    <a:pt x="4" y="148"/>
                  </a:cubicBezTo>
                  <a:cubicBezTo>
                    <a:pt x="7" y="145"/>
                    <a:pt x="7" y="145"/>
                    <a:pt x="7" y="145"/>
                  </a:cubicBezTo>
                  <a:close/>
                  <a:moveTo>
                    <a:pt x="475" y="125"/>
                  </a:moveTo>
                  <a:cubicBezTo>
                    <a:pt x="474" y="123"/>
                    <a:pt x="472" y="123"/>
                    <a:pt x="469" y="123"/>
                  </a:cubicBezTo>
                  <a:cubicBezTo>
                    <a:pt x="467" y="123"/>
                    <a:pt x="467" y="126"/>
                    <a:pt x="466" y="128"/>
                  </a:cubicBezTo>
                  <a:cubicBezTo>
                    <a:pt x="466" y="132"/>
                    <a:pt x="463" y="137"/>
                    <a:pt x="464" y="139"/>
                  </a:cubicBezTo>
                  <a:cubicBezTo>
                    <a:pt x="468" y="136"/>
                    <a:pt x="473" y="130"/>
                    <a:pt x="475" y="125"/>
                  </a:cubicBezTo>
                  <a:close/>
                  <a:moveTo>
                    <a:pt x="428" y="135"/>
                  </a:moveTo>
                  <a:cubicBezTo>
                    <a:pt x="427" y="126"/>
                    <a:pt x="427" y="126"/>
                    <a:pt x="427" y="126"/>
                  </a:cubicBezTo>
                  <a:cubicBezTo>
                    <a:pt x="423" y="128"/>
                    <a:pt x="420" y="130"/>
                    <a:pt x="417" y="134"/>
                  </a:cubicBezTo>
                  <a:cubicBezTo>
                    <a:pt x="408" y="144"/>
                    <a:pt x="397" y="151"/>
                    <a:pt x="387" y="158"/>
                  </a:cubicBezTo>
                  <a:cubicBezTo>
                    <a:pt x="394" y="160"/>
                    <a:pt x="399" y="159"/>
                    <a:pt x="406" y="159"/>
                  </a:cubicBezTo>
                  <a:cubicBezTo>
                    <a:pt x="406" y="158"/>
                    <a:pt x="405" y="155"/>
                    <a:pt x="407" y="154"/>
                  </a:cubicBezTo>
                  <a:cubicBezTo>
                    <a:pt x="415" y="150"/>
                    <a:pt x="422" y="142"/>
                    <a:pt x="428" y="135"/>
                  </a:cubicBezTo>
                  <a:close/>
                  <a:moveTo>
                    <a:pt x="944" y="138"/>
                  </a:moveTo>
                  <a:cubicBezTo>
                    <a:pt x="945" y="135"/>
                    <a:pt x="946" y="129"/>
                    <a:pt x="943" y="127"/>
                  </a:cubicBezTo>
                  <a:cubicBezTo>
                    <a:pt x="932" y="137"/>
                    <a:pt x="926" y="149"/>
                    <a:pt x="914" y="157"/>
                  </a:cubicBezTo>
                  <a:cubicBezTo>
                    <a:pt x="914" y="158"/>
                    <a:pt x="914" y="158"/>
                    <a:pt x="914" y="158"/>
                  </a:cubicBezTo>
                  <a:cubicBezTo>
                    <a:pt x="917" y="159"/>
                    <a:pt x="922" y="160"/>
                    <a:pt x="923" y="156"/>
                  </a:cubicBezTo>
                  <a:cubicBezTo>
                    <a:pt x="932" y="153"/>
                    <a:pt x="939" y="146"/>
                    <a:pt x="944" y="138"/>
                  </a:cubicBezTo>
                  <a:close/>
                  <a:moveTo>
                    <a:pt x="1109" y="143"/>
                  </a:moveTo>
                  <a:cubicBezTo>
                    <a:pt x="1103" y="138"/>
                    <a:pt x="1095" y="133"/>
                    <a:pt x="1088" y="128"/>
                  </a:cubicBezTo>
                  <a:cubicBezTo>
                    <a:pt x="1086" y="131"/>
                    <a:pt x="1086" y="131"/>
                    <a:pt x="1086" y="131"/>
                  </a:cubicBezTo>
                  <a:cubicBezTo>
                    <a:pt x="1082" y="136"/>
                    <a:pt x="1088" y="139"/>
                    <a:pt x="1091" y="142"/>
                  </a:cubicBezTo>
                  <a:cubicBezTo>
                    <a:pt x="1100" y="149"/>
                    <a:pt x="1111" y="151"/>
                    <a:pt x="1118" y="159"/>
                  </a:cubicBezTo>
                  <a:cubicBezTo>
                    <a:pt x="1140" y="159"/>
                    <a:pt x="1140" y="159"/>
                    <a:pt x="1140" y="159"/>
                  </a:cubicBezTo>
                  <a:cubicBezTo>
                    <a:pt x="1142" y="158"/>
                    <a:pt x="1142" y="158"/>
                    <a:pt x="1142" y="158"/>
                  </a:cubicBezTo>
                  <a:cubicBezTo>
                    <a:pt x="1141" y="156"/>
                    <a:pt x="1141" y="156"/>
                    <a:pt x="1141" y="156"/>
                  </a:cubicBezTo>
                  <a:cubicBezTo>
                    <a:pt x="1129" y="154"/>
                    <a:pt x="1121" y="146"/>
                    <a:pt x="1109" y="143"/>
                  </a:cubicBezTo>
                  <a:close/>
                  <a:moveTo>
                    <a:pt x="1830" y="128"/>
                  </a:moveTo>
                  <a:cubicBezTo>
                    <a:pt x="1829" y="128"/>
                    <a:pt x="1829" y="128"/>
                    <a:pt x="1829" y="128"/>
                  </a:cubicBezTo>
                  <a:cubicBezTo>
                    <a:pt x="1818" y="138"/>
                    <a:pt x="1808" y="150"/>
                    <a:pt x="1796" y="158"/>
                  </a:cubicBezTo>
                  <a:cubicBezTo>
                    <a:pt x="1801" y="159"/>
                    <a:pt x="1807" y="158"/>
                    <a:pt x="1813" y="159"/>
                  </a:cubicBezTo>
                  <a:cubicBezTo>
                    <a:pt x="1822" y="158"/>
                    <a:pt x="1827" y="149"/>
                    <a:pt x="1832" y="142"/>
                  </a:cubicBezTo>
                  <a:cubicBezTo>
                    <a:pt x="1835" y="138"/>
                    <a:pt x="1831" y="133"/>
                    <a:pt x="1830" y="128"/>
                  </a:cubicBezTo>
                  <a:close/>
                  <a:moveTo>
                    <a:pt x="482" y="139"/>
                  </a:moveTo>
                  <a:cubicBezTo>
                    <a:pt x="483" y="135"/>
                    <a:pt x="480" y="126"/>
                    <a:pt x="476" y="134"/>
                  </a:cubicBezTo>
                  <a:cubicBezTo>
                    <a:pt x="470" y="143"/>
                    <a:pt x="461" y="150"/>
                    <a:pt x="457" y="158"/>
                  </a:cubicBezTo>
                  <a:cubicBezTo>
                    <a:pt x="461" y="161"/>
                    <a:pt x="467" y="159"/>
                    <a:pt x="471" y="159"/>
                  </a:cubicBezTo>
                  <a:cubicBezTo>
                    <a:pt x="472" y="158"/>
                    <a:pt x="471" y="156"/>
                    <a:pt x="471" y="155"/>
                  </a:cubicBezTo>
                  <a:cubicBezTo>
                    <a:pt x="471" y="152"/>
                    <a:pt x="475" y="152"/>
                    <a:pt x="477" y="150"/>
                  </a:cubicBezTo>
                  <a:cubicBezTo>
                    <a:pt x="480" y="147"/>
                    <a:pt x="483" y="143"/>
                    <a:pt x="482" y="139"/>
                  </a:cubicBezTo>
                  <a:close/>
                  <a:moveTo>
                    <a:pt x="1420" y="145"/>
                  </a:moveTo>
                  <a:cubicBezTo>
                    <a:pt x="1420" y="141"/>
                    <a:pt x="1423" y="135"/>
                    <a:pt x="1419" y="132"/>
                  </a:cubicBezTo>
                  <a:cubicBezTo>
                    <a:pt x="1411" y="140"/>
                    <a:pt x="1401" y="150"/>
                    <a:pt x="1393" y="158"/>
                  </a:cubicBezTo>
                  <a:cubicBezTo>
                    <a:pt x="1396" y="159"/>
                    <a:pt x="1402" y="160"/>
                    <a:pt x="1406" y="158"/>
                  </a:cubicBezTo>
                  <a:cubicBezTo>
                    <a:pt x="1408" y="151"/>
                    <a:pt x="1417" y="151"/>
                    <a:pt x="1420" y="145"/>
                  </a:cubicBezTo>
                  <a:close/>
                  <a:moveTo>
                    <a:pt x="1874" y="138"/>
                  </a:moveTo>
                  <a:cubicBezTo>
                    <a:pt x="1869" y="133"/>
                    <a:pt x="1863" y="138"/>
                    <a:pt x="1858" y="139"/>
                  </a:cubicBezTo>
                  <a:cubicBezTo>
                    <a:pt x="1855" y="143"/>
                    <a:pt x="1855" y="149"/>
                    <a:pt x="1851" y="152"/>
                  </a:cubicBezTo>
                  <a:cubicBezTo>
                    <a:pt x="1844" y="156"/>
                    <a:pt x="1842" y="149"/>
                    <a:pt x="1836" y="148"/>
                  </a:cubicBezTo>
                  <a:cubicBezTo>
                    <a:pt x="1827" y="158"/>
                    <a:pt x="1827" y="158"/>
                    <a:pt x="1827" y="158"/>
                  </a:cubicBezTo>
                  <a:cubicBezTo>
                    <a:pt x="1837" y="158"/>
                    <a:pt x="1847" y="160"/>
                    <a:pt x="1857" y="157"/>
                  </a:cubicBezTo>
                  <a:cubicBezTo>
                    <a:pt x="1873" y="139"/>
                    <a:pt x="1873" y="139"/>
                    <a:pt x="1873" y="139"/>
                  </a:cubicBezTo>
                  <a:cubicBezTo>
                    <a:pt x="1874" y="138"/>
                    <a:pt x="1874" y="138"/>
                    <a:pt x="1874" y="138"/>
                  </a:cubicBezTo>
                  <a:close/>
                  <a:moveTo>
                    <a:pt x="899" y="142"/>
                  </a:moveTo>
                  <a:cubicBezTo>
                    <a:pt x="898" y="140"/>
                    <a:pt x="896" y="137"/>
                    <a:pt x="893" y="137"/>
                  </a:cubicBezTo>
                  <a:cubicBezTo>
                    <a:pt x="886" y="142"/>
                    <a:pt x="880" y="149"/>
                    <a:pt x="873" y="155"/>
                  </a:cubicBezTo>
                  <a:cubicBezTo>
                    <a:pt x="873" y="159"/>
                    <a:pt x="873" y="159"/>
                    <a:pt x="873" y="159"/>
                  </a:cubicBezTo>
                  <a:cubicBezTo>
                    <a:pt x="876" y="159"/>
                    <a:pt x="881" y="159"/>
                    <a:pt x="885" y="159"/>
                  </a:cubicBezTo>
                  <a:cubicBezTo>
                    <a:pt x="889" y="152"/>
                    <a:pt x="895" y="149"/>
                    <a:pt x="899" y="142"/>
                  </a:cubicBezTo>
                  <a:close/>
                  <a:moveTo>
                    <a:pt x="1379" y="144"/>
                  </a:moveTo>
                  <a:cubicBezTo>
                    <a:pt x="1376" y="141"/>
                    <a:pt x="1375" y="139"/>
                    <a:pt x="1372" y="138"/>
                  </a:cubicBezTo>
                  <a:cubicBezTo>
                    <a:pt x="1364" y="144"/>
                    <a:pt x="1356" y="152"/>
                    <a:pt x="1348" y="158"/>
                  </a:cubicBezTo>
                  <a:cubicBezTo>
                    <a:pt x="1353" y="159"/>
                    <a:pt x="1360" y="161"/>
                    <a:pt x="1364" y="156"/>
                  </a:cubicBezTo>
                  <a:cubicBezTo>
                    <a:pt x="1369" y="152"/>
                    <a:pt x="1376" y="149"/>
                    <a:pt x="1379" y="144"/>
                  </a:cubicBezTo>
                  <a:close/>
                  <a:moveTo>
                    <a:pt x="436" y="144"/>
                  </a:moveTo>
                  <a:cubicBezTo>
                    <a:pt x="434" y="141"/>
                    <a:pt x="434" y="141"/>
                    <a:pt x="434" y="141"/>
                  </a:cubicBezTo>
                  <a:cubicBezTo>
                    <a:pt x="430" y="138"/>
                    <a:pt x="429" y="143"/>
                    <a:pt x="426" y="145"/>
                  </a:cubicBezTo>
                  <a:cubicBezTo>
                    <a:pt x="422" y="150"/>
                    <a:pt x="415" y="153"/>
                    <a:pt x="413" y="158"/>
                  </a:cubicBezTo>
                  <a:cubicBezTo>
                    <a:pt x="422" y="159"/>
                    <a:pt x="433" y="160"/>
                    <a:pt x="443" y="159"/>
                  </a:cubicBezTo>
                  <a:cubicBezTo>
                    <a:pt x="449" y="155"/>
                    <a:pt x="456" y="151"/>
                    <a:pt x="460" y="143"/>
                  </a:cubicBezTo>
                  <a:cubicBezTo>
                    <a:pt x="454" y="146"/>
                    <a:pt x="449" y="148"/>
                    <a:pt x="443" y="147"/>
                  </a:cubicBezTo>
                  <a:cubicBezTo>
                    <a:pt x="438" y="149"/>
                    <a:pt x="435" y="156"/>
                    <a:pt x="429" y="158"/>
                  </a:cubicBezTo>
                  <a:cubicBezTo>
                    <a:pt x="423" y="152"/>
                    <a:pt x="435" y="150"/>
                    <a:pt x="436" y="144"/>
                  </a:cubicBezTo>
                  <a:close/>
                  <a:moveTo>
                    <a:pt x="1883" y="152"/>
                  </a:moveTo>
                  <a:cubicBezTo>
                    <a:pt x="1882" y="149"/>
                    <a:pt x="1883" y="144"/>
                    <a:pt x="1879" y="142"/>
                  </a:cubicBezTo>
                  <a:cubicBezTo>
                    <a:pt x="1874" y="147"/>
                    <a:pt x="1870" y="152"/>
                    <a:pt x="1866" y="158"/>
                  </a:cubicBezTo>
                  <a:cubicBezTo>
                    <a:pt x="1876" y="159"/>
                    <a:pt x="1876" y="159"/>
                    <a:pt x="1876" y="159"/>
                  </a:cubicBezTo>
                  <a:cubicBezTo>
                    <a:pt x="1880" y="158"/>
                    <a:pt x="1882" y="154"/>
                    <a:pt x="1883" y="152"/>
                  </a:cubicBezTo>
                  <a:close/>
                  <a:moveTo>
                    <a:pt x="1108" y="158"/>
                  </a:moveTo>
                  <a:cubicBezTo>
                    <a:pt x="1100" y="151"/>
                    <a:pt x="1090" y="149"/>
                    <a:pt x="1082" y="142"/>
                  </a:cubicBezTo>
                  <a:cubicBezTo>
                    <a:pt x="1073" y="151"/>
                    <a:pt x="1090" y="152"/>
                    <a:pt x="1091" y="159"/>
                  </a:cubicBezTo>
                  <a:cubicBezTo>
                    <a:pt x="1096" y="160"/>
                    <a:pt x="1102" y="159"/>
                    <a:pt x="1108" y="158"/>
                  </a:cubicBezTo>
                  <a:close/>
                  <a:moveTo>
                    <a:pt x="653" y="153"/>
                  </a:moveTo>
                  <a:cubicBezTo>
                    <a:pt x="647" y="152"/>
                    <a:pt x="642" y="146"/>
                    <a:pt x="636" y="145"/>
                  </a:cubicBezTo>
                  <a:cubicBezTo>
                    <a:pt x="632" y="149"/>
                    <a:pt x="628" y="153"/>
                    <a:pt x="627" y="159"/>
                  </a:cubicBezTo>
                  <a:cubicBezTo>
                    <a:pt x="637" y="161"/>
                    <a:pt x="648" y="159"/>
                    <a:pt x="658" y="158"/>
                  </a:cubicBezTo>
                  <a:cubicBezTo>
                    <a:pt x="658" y="155"/>
                    <a:pt x="654" y="155"/>
                    <a:pt x="653" y="153"/>
                  </a:cubicBezTo>
                  <a:close/>
                  <a:moveTo>
                    <a:pt x="1581" y="158"/>
                  </a:moveTo>
                  <a:cubicBezTo>
                    <a:pt x="1576" y="153"/>
                    <a:pt x="1570" y="149"/>
                    <a:pt x="1564" y="145"/>
                  </a:cubicBezTo>
                  <a:cubicBezTo>
                    <a:pt x="1561" y="150"/>
                    <a:pt x="1556" y="154"/>
                    <a:pt x="1554" y="158"/>
                  </a:cubicBezTo>
                  <a:cubicBezTo>
                    <a:pt x="1561" y="160"/>
                    <a:pt x="1571" y="158"/>
                    <a:pt x="1579" y="159"/>
                  </a:cubicBezTo>
                  <a:cubicBezTo>
                    <a:pt x="1581" y="158"/>
                    <a:pt x="1581" y="158"/>
                    <a:pt x="1581" y="158"/>
                  </a:cubicBezTo>
                  <a:close/>
                  <a:moveTo>
                    <a:pt x="913" y="148"/>
                  </a:moveTo>
                  <a:cubicBezTo>
                    <a:pt x="904" y="146"/>
                    <a:pt x="904" y="146"/>
                    <a:pt x="904" y="146"/>
                  </a:cubicBezTo>
                  <a:cubicBezTo>
                    <a:pt x="896" y="155"/>
                    <a:pt x="896" y="155"/>
                    <a:pt x="896" y="155"/>
                  </a:cubicBezTo>
                  <a:cubicBezTo>
                    <a:pt x="896" y="156"/>
                    <a:pt x="894" y="158"/>
                    <a:pt x="896" y="159"/>
                  </a:cubicBezTo>
                  <a:cubicBezTo>
                    <a:pt x="902" y="157"/>
                    <a:pt x="910" y="154"/>
                    <a:pt x="913" y="148"/>
                  </a:cubicBezTo>
                  <a:close/>
                  <a:moveTo>
                    <a:pt x="178" y="158"/>
                  </a:moveTo>
                  <a:cubicBezTo>
                    <a:pt x="174" y="153"/>
                    <a:pt x="168" y="151"/>
                    <a:pt x="162" y="148"/>
                  </a:cubicBezTo>
                  <a:cubicBezTo>
                    <a:pt x="160" y="152"/>
                    <a:pt x="156" y="154"/>
                    <a:pt x="155" y="158"/>
                  </a:cubicBezTo>
                  <a:cubicBezTo>
                    <a:pt x="163" y="160"/>
                    <a:pt x="171" y="160"/>
                    <a:pt x="178" y="158"/>
                  </a:cubicBezTo>
                  <a:close/>
                  <a:moveTo>
                    <a:pt x="1081" y="158"/>
                  </a:moveTo>
                  <a:cubicBezTo>
                    <a:pt x="1080" y="156"/>
                    <a:pt x="1079" y="154"/>
                    <a:pt x="1077" y="153"/>
                  </a:cubicBezTo>
                  <a:cubicBezTo>
                    <a:pt x="1073" y="150"/>
                    <a:pt x="1070" y="154"/>
                    <a:pt x="1068" y="158"/>
                  </a:cubicBezTo>
                  <a:cubicBezTo>
                    <a:pt x="1072" y="159"/>
                    <a:pt x="1077" y="160"/>
                    <a:pt x="1081" y="158"/>
                  </a:cubicBezTo>
                  <a:close/>
                  <a:moveTo>
                    <a:pt x="67" y="180"/>
                  </a:moveTo>
                  <a:cubicBezTo>
                    <a:pt x="69" y="180"/>
                    <a:pt x="67" y="185"/>
                    <a:pt x="70" y="182"/>
                  </a:cubicBezTo>
                  <a:cubicBezTo>
                    <a:pt x="70" y="181"/>
                    <a:pt x="70" y="181"/>
                    <a:pt x="70" y="181"/>
                  </a:cubicBezTo>
                  <a:cubicBezTo>
                    <a:pt x="85" y="180"/>
                    <a:pt x="101" y="180"/>
                    <a:pt x="117" y="180"/>
                  </a:cubicBezTo>
                  <a:cubicBezTo>
                    <a:pt x="141" y="181"/>
                    <a:pt x="165" y="180"/>
                    <a:pt x="191" y="181"/>
                  </a:cubicBezTo>
                  <a:cubicBezTo>
                    <a:pt x="326" y="179"/>
                    <a:pt x="462" y="183"/>
                    <a:pt x="597" y="181"/>
                  </a:cubicBezTo>
                  <a:cubicBezTo>
                    <a:pt x="755" y="181"/>
                    <a:pt x="755" y="181"/>
                    <a:pt x="755" y="181"/>
                  </a:cubicBezTo>
                  <a:cubicBezTo>
                    <a:pt x="820" y="181"/>
                    <a:pt x="885" y="181"/>
                    <a:pt x="949" y="181"/>
                  </a:cubicBezTo>
                  <a:cubicBezTo>
                    <a:pt x="1023" y="180"/>
                    <a:pt x="1098" y="181"/>
                    <a:pt x="1174" y="181"/>
                  </a:cubicBezTo>
                  <a:cubicBezTo>
                    <a:pt x="1226" y="181"/>
                    <a:pt x="1275" y="182"/>
                    <a:pt x="1327" y="181"/>
                  </a:cubicBezTo>
                  <a:cubicBezTo>
                    <a:pt x="1365" y="183"/>
                    <a:pt x="1400" y="179"/>
                    <a:pt x="1438" y="183"/>
                  </a:cubicBezTo>
                  <a:cubicBezTo>
                    <a:pt x="1447" y="180"/>
                    <a:pt x="1455" y="182"/>
                    <a:pt x="1464" y="182"/>
                  </a:cubicBezTo>
                  <a:cubicBezTo>
                    <a:pt x="1481" y="182"/>
                    <a:pt x="1497" y="182"/>
                    <a:pt x="1514" y="183"/>
                  </a:cubicBezTo>
                  <a:cubicBezTo>
                    <a:pt x="1517" y="182"/>
                    <a:pt x="1517" y="182"/>
                    <a:pt x="1517" y="182"/>
                  </a:cubicBezTo>
                  <a:cubicBezTo>
                    <a:pt x="1567" y="183"/>
                    <a:pt x="1621" y="181"/>
                    <a:pt x="1670" y="181"/>
                  </a:cubicBezTo>
                  <a:cubicBezTo>
                    <a:pt x="1682" y="180"/>
                    <a:pt x="1693" y="183"/>
                    <a:pt x="1705" y="181"/>
                  </a:cubicBezTo>
                  <a:cubicBezTo>
                    <a:pt x="1755" y="182"/>
                    <a:pt x="1801" y="181"/>
                    <a:pt x="1853" y="182"/>
                  </a:cubicBezTo>
                  <a:cubicBezTo>
                    <a:pt x="1875" y="181"/>
                    <a:pt x="1899" y="182"/>
                    <a:pt x="1923" y="181"/>
                  </a:cubicBezTo>
                  <a:cubicBezTo>
                    <a:pt x="1944" y="181"/>
                    <a:pt x="1963" y="182"/>
                    <a:pt x="1985" y="182"/>
                  </a:cubicBezTo>
                  <a:cubicBezTo>
                    <a:pt x="1986" y="183"/>
                    <a:pt x="1986" y="185"/>
                    <a:pt x="1986" y="186"/>
                  </a:cubicBezTo>
                  <a:cubicBezTo>
                    <a:pt x="1983" y="188"/>
                    <a:pt x="1983" y="188"/>
                    <a:pt x="1983" y="188"/>
                  </a:cubicBezTo>
                  <a:cubicBezTo>
                    <a:pt x="1898" y="188"/>
                    <a:pt x="1809" y="188"/>
                    <a:pt x="1722" y="187"/>
                  </a:cubicBezTo>
                  <a:cubicBezTo>
                    <a:pt x="1718" y="186"/>
                    <a:pt x="1713" y="186"/>
                    <a:pt x="1709" y="187"/>
                  </a:cubicBezTo>
                  <a:cubicBezTo>
                    <a:pt x="1686" y="188"/>
                    <a:pt x="1660" y="187"/>
                    <a:pt x="1636" y="187"/>
                  </a:cubicBezTo>
                  <a:cubicBezTo>
                    <a:pt x="1618" y="187"/>
                    <a:pt x="1600" y="187"/>
                    <a:pt x="1582" y="186"/>
                  </a:cubicBezTo>
                  <a:cubicBezTo>
                    <a:pt x="1567" y="189"/>
                    <a:pt x="1550" y="186"/>
                    <a:pt x="1533" y="187"/>
                  </a:cubicBezTo>
                  <a:cubicBezTo>
                    <a:pt x="1525" y="187"/>
                    <a:pt x="1516" y="188"/>
                    <a:pt x="1508" y="187"/>
                  </a:cubicBezTo>
                  <a:cubicBezTo>
                    <a:pt x="1505" y="187"/>
                    <a:pt x="1505" y="187"/>
                    <a:pt x="1505" y="187"/>
                  </a:cubicBezTo>
                  <a:cubicBezTo>
                    <a:pt x="1484" y="187"/>
                    <a:pt x="1484" y="187"/>
                    <a:pt x="1484" y="187"/>
                  </a:cubicBezTo>
                  <a:cubicBezTo>
                    <a:pt x="1479" y="187"/>
                    <a:pt x="1472" y="188"/>
                    <a:pt x="1467" y="187"/>
                  </a:cubicBezTo>
                  <a:cubicBezTo>
                    <a:pt x="1411" y="189"/>
                    <a:pt x="1357" y="186"/>
                    <a:pt x="1300" y="188"/>
                  </a:cubicBezTo>
                  <a:cubicBezTo>
                    <a:pt x="1226" y="188"/>
                    <a:pt x="1155" y="186"/>
                    <a:pt x="1083" y="187"/>
                  </a:cubicBezTo>
                  <a:cubicBezTo>
                    <a:pt x="1046" y="186"/>
                    <a:pt x="1010" y="188"/>
                    <a:pt x="972" y="187"/>
                  </a:cubicBezTo>
                  <a:cubicBezTo>
                    <a:pt x="930" y="186"/>
                    <a:pt x="891" y="187"/>
                    <a:pt x="850" y="187"/>
                  </a:cubicBezTo>
                  <a:cubicBezTo>
                    <a:pt x="819" y="187"/>
                    <a:pt x="787" y="186"/>
                    <a:pt x="755" y="187"/>
                  </a:cubicBezTo>
                  <a:cubicBezTo>
                    <a:pt x="706" y="186"/>
                    <a:pt x="654" y="187"/>
                    <a:pt x="604" y="187"/>
                  </a:cubicBezTo>
                  <a:cubicBezTo>
                    <a:pt x="577" y="186"/>
                    <a:pt x="547" y="188"/>
                    <a:pt x="520" y="186"/>
                  </a:cubicBezTo>
                  <a:cubicBezTo>
                    <a:pt x="489" y="187"/>
                    <a:pt x="458" y="186"/>
                    <a:pt x="425" y="187"/>
                  </a:cubicBezTo>
                  <a:cubicBezTo>
                    <a:pt x="326" y="185"/>
                    <a:pt x="231" y="186"/>
                    <a:pt x="131" y="186"/>
                  </a:cubicBezTo>
                  <a:cubicBezTo>
                    <a:pt x="88" y="186"/>
                    <a:pt x="46" y="186"/>
                    <a:pt x="3" y="185"/>
                  </a:cubicBezTo>
                  <a:cubicBezTo>
                    <a:pt x="4" y="181"/>
                    <a:pt x="4" y="181"/>
                    <a:pt x="4" y="181"/>
                  </a:cubicBezTo>
                  <a:cubicBezTo>
                    <a:pt x="25" y="179"/>
                    <a:pt x="45" y="181"/>
                    <a:pt x="67" y="180"/>
                  </a:cubicBezTo>
                  <a:close/>
                </a:path>
              </a:pathLst>
            </a:custGeom>
            <a:solidFill>
              <a:schemeClr val="accent1">
                <a:lumMod val="75000"/>
              </a:schemeClr>
            </a:solidFill>
            <a:ln>
              <a:noFill/>
            </a:ln>
          </p:spPr>
          <p:txBody>
            <a:bodyPr vert="horz" wrap="square" lIns="121920" tIns="60960" rIns="121920" bIns="60960" numCol="1" anchor="t" anchorCtr="0" compatLnSpc="1"/>
            <a:lstStyle/>
            <a:p>
              <a:endParaRPr lang="zh-CN" altLang="en-US" sz="3200"/>
            </a:p>
          </p:txBody>
        </p:sp>
        <p:sp>
          <p:nvSpPr>
            <p:cNvPr id="7" name="矩形: 圆顶角 6"/>
            <p:cNvSpPr/>
            <p:nvPr/>
          </p:nvSpPr>
          <p:spPr>
            <a:xfrm rot="5400000">
              <a:off x="4162430" y="2277376"/>
              <a:ext cx="409594" cy="4114373"/>
            </a:xfrm>
            <a:prstGeom prst="round2SameRect">
              <a:avLst>
                <a:gd name="adj1" fmla="val 50000"/>
                <a:gd name="adj2"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2">
                    <a:lumMod val="90000"/>
                    <a:lumOff val="10000"/>
                  </a:schemeClr>
                </a:solidFill>
              </a:endParaRPr>
            </a:p>
          </p:txBody>
        </p:sp>
        <p:sp>
          <p:nvSpPr>
            <p:cNvPr id="10" name="Freeform 5"/>
            <p:cNvSpPr>
              <a:spLocks noEditPoints="1"/>
            </p:cNvSpPr>
            <p:nvPr/>
          </p:nvSpPr>
          <p:spPr bwMode="auto">
            <a:xfrm>
              <a:off x="2281335" y="5469477"/>
              <a:ext cx="6285696" cy="391150"/>
            </a:xfrm>
            <a:custGeom>
              <a:avLst/>
              <a:gdLst>
                <a:gd name="T0" fmla="*/ 1935 w 1993"/>
                <a:gd name="T1" fmla="*/ 45 h 189"/>
                <a:gd name="T2" fmla="*/ 1949 w 1993"/>
                <a:gd name="T3" fmla="*/ 132 h 189"/>
                <a:gd name="T4" fmla="*/ 1890 w 1993"/>
                <a:gd name="T5" fmla="*/ 154 h 189"/>
                <a:gd name="T6" fmla="*/ 146 w 1993"/>
                <a:gd name="T7" fmla="*/ 159 h 189"/>
                <a:gd name="T8" fmla="*/ 4 w 1993"/>
                <a:gd name="T9" fmla="*/ 12 h 189"/>
                <a:gd name="T10" fmla="*/ 181 w 1993"/>
                <a:gd name="T11" fmla="*/ 42 h 189"/>
                <a:gd name="T12" fmla="*/ 282 w 1993"/>
                <a:gd name="T13" fmla="*/ 77 h 189"/>
                <a:gd name="T14" fmla="*/ 143 w 1993"/>
                <a:gd name="T15" fmla="*/ 8 h 189"/>
                <a:gd name="T16" fmla="*/ 81 w 1993"/>
                <a:gd name="T17" fmla="*/ 65 h 189"/>
                <a:gd name="T18" fmla="*/ 449 w 1993"/>
                <a:gd name="T19" fmla="*/ 78 h 189"/>
                <a:gd name="T20" fmla="*/ 471 w 1993"/>
                <a:gd name="T21" fmla="*/ 9 h 189"/>
                <a:gd name="T22" fmla="*/ 732 w 1993"/>
                <a:gd name="T23" fmla="*/ 109 h 189"/>
                <a:gd name="T24" fmla="*/ 802 w 1993"/>
                <a:gd name="T25" fmla="*/ 9 h 189"/>
                <a:gd name="T26" fmla="*/ 669 w 1993"/>
                <a:gd name="T27" fmla="*/ 11 h 189"/>
                <a:gd name="T28" fmla="*/ 975 w 1993"/>
                <a:gd name="T29" fmla="*/ 86 h 189"/>
                <a:gd name="T30" fmla="*/ 869 w 1993"/>
                <a:gd name="T31" fmla="*/ 15 h 189"/>
                <a:gd name="T32" fmla="*/ 1088 w 1993"/>
                <a:gd name="T33" fmla="*/ 18 h 189"/>
                <a:gd name="T34" fmla="*/ 1143 w 1993"/>
                <a:gd name="T35" fmla="*/ 47 h 189"/>
                <a:gd name="T36" fmla="*/ 1272 w 1993"/>
                <a:gd name="T37" fmla="*/ 60 h 189"/>
                <a:gd name="T38" fmla="*/ 1076 w 1993"/>
                <a:gd name="T39" fmla="*/ 23 h 189"/>
                <a:gd name="T40" fmla="*/ 1321 w 1993"/>
                <a:gd name="T41" fmla="*/ 12 h 189"/>
                <a:gd name="T42" fmla="*/ 1642 w 1993"/>
                <a:gd name="T43" fmla="*/ 66 h 189"/>
                <a:gd name="T44" fmla="*/ 1352 w 1993"/>
                <a:gd name="T45" fmla="*/ 11 h 189"/>
                <a:gd name="T46" fmla="*/ 1517 w 1993"/>
                <a:gd name="T47" fmla="*/ 112 h 189"/>
                <a:gd name="T48" fmla="*/ 1498 w 1993"/>
                <a:gd name="T49" fmla="*/ 11 h 189"/>
                <a:gd name="T50" fmla="*/ 1910 w 1993"/>
                <a:gd name="T51" fmla="*/ 94 h 189"/>
                <a:gd name="T52" fmla="*/ 1864 w 1993"/>
                <a:gd name="T53" fmla="*/ 42 h 189"/>
                <a:gd name="T54" fmla="*/ 1165 w 1993"/>
                <a:gd name="T55" fmla="*/ 38 h 189"/>
                <a:gd name="T56" fmla="*/ 978 w 1993"/>
                <a:gd name="T57" fmla="*/ 51 h 189"/>
                <a:gd name="T58" fmla="*/ 998 w 1993"/>
                <a:gd name="T59" fmla="*/ 100 h 189"/>
                <a:gd name="T60" fmla="*/ 520 w 1993"/>
                <a:gd name="T61" fmla="*/ 160 h 189"/>
                <a:gd name="T62" fmla="*/ 757 w 1993"/>
                <a:gd name="T63" fmla="*/ 38 h 189"/>
                <a:gd name="T64" fmla="*/ 211 w 1993"/>
                <a:gd name="T65" fmla="*/ 44 h 189"/>
                <a:gd name="T66" fmla="*/ 1688 w 1993"/>
                <a:gd name="T67" fmla="*/ 65 h 189"/>
                <a:gd name="T68" fmla="*/ 1428 w 1993"/>
                <a:gd name="T69" fmla="*/ 132 h 189"/>
                <a:gd name="T70" fmla="*/ 1161 w 1993"/>
                <a:gd name="T71" fmla="*/ 51 h 189"/>
                <a:gd name="T72" fmla="*/ 32 w 1993"/>
                <a:gd name="T73" fmla="*/ 55 h 189"/>
                <a:gd name="T74" fmla="*/ 962 w 1993"/>
                <a:gd name="T75" fmla="*/ 80 h 189"/>
                <a:gd name="T76" fmla="*/ 360 w 1993"/>
                <a:gd name="T77" fmla="*/ 62 h 189"/>
                <a:gd name="T78" fmla="*/ 1133 w 1993"/>
                <a:gd name="T79" fmla="*/ 105 h 189"/>
                <a:gd name="T80" fmla="*/ 1712 w 1993"/>
                <a:gd name="T81" fmla="*/ 68 h 189"/>
                <a:gd name="T82" fmla="*/ 201 w 1993"/>
                <a:gd name="T83" fmla="*/ 123 h 189"/>
                <a:gd name="T84" fmla="*/ 1149 w 1993"/>
                <a:gd name="T85" fmla="*/ 120 h 189"/>
                <a:gd name="T86" fmla="*/ 1759 w 1993"/>
                <a:gd name="T87" fmla="*/ 85 h 189"/>
                <a:gd name="T88" fmla="*/ 847 w 1993"/>
                <a:gd name="T89" fmla="*/ 119 h 189"/>
                <a:gd name="T90" fmla="*/ 699 w 1993"/>
                <a:gd name="T91" fmla="*/ 86 h 189"/>
                <a:gd name="T92" fmla="*/ 1633 w 1993"/>
                <a:gd name="T93" fmla="*/ 96 h 189"/>
                <a:gd name="T94" fmla="*/ 1618 w 1993"/>
                <a:gd name="T95" fmla="*/ 132 h 189"/>
                <a:gd name="T96" fmla="*/ 1720 w 1993"/>
                <a:gd name="T97" fmla="*/ 92 h 189"/>
                <a:gd name="T98" fmla="*/ 235 w 1993"/>
                <a:gd name="T99" fmla="*/ 153 h 189"/>
                <a:gd name="T100" fmla="*/ 1231 w 1993"/>
                <a:gd name="T101" fmla="*/ 110 h 189"/>
                <a:gd name="T102" fmla="*/ 714 w 1993"/>
                <a:gd name="T103" fmla="*/ 114 h 189"/>
                <a:gd name="T104" fmla="*/ 1026 w 1993"/>
                <a:gd name="T105" fmla="*/ 107 h 189"/>
                <a:gd name="T106" fmla="*/ 368 w 1993"/>
                <a:gd name="T107" fmla="*/ 159 h 189"/>
                <a:gd name="T108" fmla="*/ 891 w 1993"/>
                <a:gd name="T109" fmla="*/ 117 h 189"/>
                <a:gd name="T110" fmla="*/ 284 w 1993"/>
                <a:gd name="T111" fmla="*/ 121 h 189"/>
                <a:gd name="T112" fmla="*/ 1109 w 1993"/>
                <a:gd name="T113" fmla="*/ 143 h 189"/>
                <a:gd name="T114" fmla="*/ 1419 w 1993"/>
                <a:gd name="T115" fmla="*/ 132 h 189"/>
                <a:gd name="T116" fmla="*/ 436 w 1993"/>
                <a:gd name="T117" fmla="*/ 144 h 189"/>
                <a:gd name="T118" fmla="*/ 1581 w 1993"/>
                <a:gd name="T119" fmla="*/ 158 h 189"/>
                <a:gd name="T120" fmla="*/ 597 w 1993"/>
                <a:gd name="T121" fmla="*/ 181 h 189"/>
                <a:gd name="T122" fmla="*/ 1484 w 1993"/>
                <a:gd name="T123" fmla="*/ 18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3" h="189">
                  <a:moveTo>
                    <a:pt x="295" y="2"/>
                  </a:moveTo>
                  <a:cubicBezTo>
                    <a:pt x="311" y="2"/>
                    <a:pt x="311" y="2"/>
                    <a:pt x="311" y="2"/>
                  </a:cubicBezTo>
                  <a:cubicBezTo>
                    <a:pt x="428" y="3"/>
                    <a:pt x="428" y="3"/>
                    <a:pt x="428" y="3"/>
                  </a:cubicBezTo>
                  <a:cubicBezTo>
                    <a:pt x="431" y="1"/>
                    <a:pt x="436" y="4"/>
                    <a:pt x="440" y="3"/>
                  </a:cubicBezTo>
                  <a:cubicBezTo>
                    <a:pt x="476" y="2"/>
                    <a:pt x="476" y="2"/>
                    <a:pt x="476" y="2"/>
                  </a:cubicBezTo>
                  <a:cubicBezTo>
                    <a:pt x="492" y="3"/>
                    <a:pt x="509" y="2"/>
                    <a:pt x="526" y="3"/>
                  </a:cubicBezTo>
                  <a:cubicBezTo>
                    <a:pt x="552" y="4"/>
                    <a:pt x="576" y="3"/>
                    <a:pt x="602" y="4"/>
                  </a:cubicBezTo>
                  <a:cubicBezTo>
                    <a:pt x="674" y="2"/>
                    <a:pt x="747" y="4"/>
                    <a:pt x="819" y="4"/>
                  </a:cubicBezTo>
                  <a:cubicBezTo>
                    <a:pt x="856" y="4"/>
                    <a:pt x="856" y="4"/>
                    <a:pt x="856" y="4"/>
                  </a:cubicBezTo>
                  <a:cubicBezTo>
                    <a:pt x="1029" y="4"/>
                    <a:pt x="1029" y="4"/>
                    <a:pt x="1029" y="4"/>
                  </a:cubicBezTo>
                  <a:cubicBezTo>
                    <a:pt x="1036" y="4"/>
                    <a:pt x="1036" y="4"/>
                    <a:pt x="1036" y="4"/>
                  </a:cubicBezTo>
                  <a:cubicBezTo>
                    <a:pt x="1056" y="5"/>
                    <a:pt x="1076" y="5"/>
                    <a:pt x="1094" y="5"/>
                  </a:cubicBezTo>
                  <a:cubicBezTo>
                    <a:pt x="1159" y="5"/>
                    <a:pt x="1222" y="4"/>
                    <a:pt x="1289" y="5"/>
                  </a:cubicBezTo>
                  <a:cubicBezTo>
                    <a:pt x="1430" y="6"/>
                    <a:pt x="1566" y="5"/>
                    <a:pt x="1710" y="6"/>
                  </a:cubicBezTo>
                  <a:cubicBezTo>
                    <a:pt x="1717" y="8"/>
                    <a:pt x="1726" y="4"/>
                    <a:pt x="1733" y="7"/>
                  </a:cubicBezTo>
                  <a:cubicBezTo>
                    <a:pt x="1759" y="5"/>
                    <a:pt x="1783" y="8"/>
                    <a:pt x="1808" y="6"/>
                  </a:cubicBezTo>
                  <a:cubicBezTo>
                    <a:pt x="1837" y="6"/>
                    <a:pt x="1869" y="6"/>
                    <a:pt x="1900" y="7"/>
                  </a:cubicBezTo>
                  <a:cubicBezTo>
                    <a:pt x="1928" y="6"/>
                    <a:pt x="1961" y="8"/>
                    <a:pt x="1989" y="7"/>
                  </a:cubicBezTo>
                  <a:cubicBezTo>
                    <a:pt x="1990" y="7"/>
                    <a:pt x="1991" y="8"/>
                    <a:pt x="1992" y="9"/>
                  </a:cubicBezTo>
                  <a:cubicBezTo>
                    <a:pt x="1992" y="11"/>
                    <a:pt x="1990" y="12"/>
                    <a:pt x="1989" y="12"/>
                  </a:cubicBezTo>
                  <a:cubicBezTo>
                    <a:pt x="1975" y="13"/>
                    <a:pt x="1975" y="13"/>
                    <a:pt x="1975" y="13"/>
                  </a:cubicBezTo>
                  <a:cubicBezTo>
                    <a:pt x="1975" y="21"/>
                    <a:pt x="1966" y="21"/>
                    <a:pt x="1962" y="26"/>
                  </a:cubicBezTo>
                  <a:cubicBezTo>
                    <a:pt x="1955" y="34"/>
                    <a:pt x="1944" y="40"/>
                    <a:pt x="1935" y="45"/>
                  </a:cubicBezTo>
                  <a:cubicBezTo>
                    <a:pt x="1936" y="50"/>
                    <a:pt x="1941" y="53"/>
                    <a:pt x="1945" y="57"/>
                  </a:cubicBezTo>
                  <a:cubicBezTo>
                    <a:pt x="1948" y="54"/>
                    <a:pt x="1951" y="52"/>
                    <a:pt x="1955" y="52"/>
                  </a:cubicBezTo>
                  <a:cubicBezTo>
                    <a:pt x="1963" y="46"/>
                    <a:pt x="1972" y="41"/>
                    <a:pt x="1979" y="34"/>
                  </a:cubicBezTo>
                  <a:cubicBezTo>
                    <a:pt x="1983" y="30"/>
                    <a:pt x="1985" y="22"/>
                    <a:pt x="1991" y="22"/>
                  </a:cubicBezTo>
                  <a:cubicBezTo>
                    <a:pt x="1991" y="29"/>
                    <a:pt x="1985" y="34"/>
                    <a:pt x="1980" y="38"/>
                  </a:cubicBezTo>
                  <a:cubicBezTo>
                    <a:pt x="1970" y="47"/>
                    <a:pt x="1960" y="56"/>
                    <a:pt x="1948" y="60"/>
                  </a:cubicBezTo>
                  <a:cubicBezTo>
                    <a:pt x="1947" y="61"/>
                    <a:pt x="1947" y="61"/>
                    <a:pt x="1947" y="61"/>
                  </a:cubicBezTo>
                  <a:cubicBezTo>
                    <a:pt x="1950" y="64"/>
                    <a:pt x="1947" y="74"/>
                    <a:pt x="1954" y="72"/>
                  </a:cubicBezTo>
                  <a:cubicBezTo>
                    <a:pt x="1968" y="66"/>
                    <a:pt x="1978" y="56"/>
                    <a:pt x="1989" y="45"/>
                  </a:cubicBezTo>
                  <a:cubicBezTo>
                    <a:pt x="1991" y="45"/>
                    <a:pt x="1993" y="45"/>
                    <a:pt x="1993" y="47"/>
                  </a:cubicBezTo>
                  <a:cubicBezTo>
                    <a:pt x="1983" y="58"/>
                    <a:pt x="1971" y="70"/>
                    <a:pt x="1956" y="75"/>
                  </a:cubicBezTo>
                  <a:cubicBezTo>
                    <a:pt x="1955" y="78"/>
                    <a:pt x="1951" y="76"/>
                    <a:pt x="1950" y="79"/>
                  </a:cubicBezTo>
                  <a:cubicBezTo>
                    <a:pt x="1951" y="81"/>
                    <a:pt x="1950" y="85"/>
                    <a:pt x="1953" y="86"/>
                  </a:cubicBezTo>
                  <a:cubicBezTo>
                    <a:pt x="1966" y="83"/>
                    <a:pt x="1977" y="75"/>
                    <a:pt x="1988" y="68"/>
                  </a:cubicBezTo>
                  <a:cubicBezTo>
                    <a:pt x="1989" y="68"/>
                    <a:pt x="1991" y="69"/>
                    <a:pt x="1991" y="70"/>
                  </a:cubicBezTo>
                  <a:cubicBezTo>
                    <a:pt x="1980" y="81"/>
                    <a:pt x="1965" y="86"/>
                    <a:pt x="1951" y="91"/>
                  </a:cubicBezTo>
                  <a:cubicBezTo>
                    <a:pt x="1950" y="95"/>
                    <a:pt x="1949" y="100"/>
                    <a:pt x="1948" y="105"/>
                  </a:cubicBezTo>
                  <a:cubicBezTo>
                    <a:pt x="1952" y="108"/>
                    <a:pt x="1954" y="103"/>
                    <a:pt x="1957" y="103"/>
                  </a:cubicBezTo>
                  <a:cubicBezTo>
                    <a:pt x="1967" y="101"/>
                    <a:pt x="1976" y="95"/>
                    <a:pt x="1985" y="89"/>
                  </a:cubicBezTo>
                  <a:cubicBezTo>
                    <a:pt x="1987" y="89"/>
                    <a:pt x="1988" y="91"/>
                    <a:pt x="1988" y="93"/>
                  </a:cubicBezTo>
                  <a:cubicBezTo>
                    <a:pt x="1977" y="99"/>
                    <a:pt x="1966" y="107"/>
                    <a:pt x="1954" y="109"/>
                  </a:cubicBezTo>
                  <a:cubicBezTo>
                    <a:pt x="1947" y="109"/>
                    <a:pt x="1944" y="115"/>
                    <a:pt x="1944" y="121"/>
                  </a:cubicBezTo>
                  <a:cubicBezTo>
                    <a:pt x="1944" y="125"/>
                    <a:pt x="1945" y="130"/>
                    <a:pt x="1949" y="132"/>
                  </a:cubicBezTo>
                  <a:cubicBezTo>
                    <a:pt x="1961" y="135"/>
                    <a:pt x="1971" y="134"/>
                    <a:pt x="1982" y="130"/>
                  </a:cubicBezTo>
                  <a:cubicBezTo>
                    <a:pt x="1984" y="131"/>
                    <a:pt x="1985" y="130"/>
                    <a:pt x="1986" y="132"/>
                  </a:cubicBezTo>
                  <a:cubicBezTo>
                    <a:pt x="1985" y="138"/>
                    <a:pt x="1978" y="136"/>
                    <a:pt x="1975" y="139"/>
                  </a:cubicBezTo>
                  <a:cubicBezTo>
                    <a:pt x="1964" y="140"/>
                    <a:pt x="1952" y="143"/>
                    <a:pt x="1943" y="136"/>
                  </a:cubicBezTo>
                  <a:cubicBezTo>
                    <a:pt x="1931" y="124"/>
                    <a:pt x="1943" y="109"/>
                    <a:pt x="1945" y="95"/>
                  </a:cubicBezTo>
                  <a:cubicBezTo>
                    <a:pt x="1944" y="82"/>
                    <a:pt x="1947" y="66"/>
                    <a:pt x="1935" y="57"/>
                  </a:cubicBezTo>
                  <a:cubicBezTo>
                    <a:pt x="1926" y="47"/>
                    <a:pt x="1914" y="44"/>
                    <a:pt x="1902" y="40"/>
                  </a:cubicBezTo>
                  <a:cubicBezTo>
                    <a:pt x="1895" y="40"/>
                    <a:pt x="1886" y="39"/>
                    <a:pt x="1880" y="43"/>
                  </a:cubicBezTo>
                  <a:cubicBezTo>
                    <a:pt x="1870" y="44"/>
                    <a:pt x="1863" y="53"/>
                    <a:pt x="1858" y="61"/>
                  </a:cubicBezTo>
                  <a:cubicBezTo>
                    <a:pt x="1857" y="68"/>
                    <a:pt x="1855" y="77"/>
                    <a:pt x="1860" y="83"/>
                  </a:cubicBezTo>
                  <a:cubicBezTo>
                    <a:pt x="1863" y="87"/>
                    <a:pt x="1869" y="88"/>
                    <a:pt x="1874" y="88"/>
                  </a:cubicBezTo>
                  <a:cubicBezTo>
                    <a:pt x="1885" y="87"/>
                    <a:pt x="1891" y="76"/>
                    <a:pt x="1896" y="67"/>
                  </a:cubicBezTo>
                  <a:cubicBezTo>
                    <a:pt x="1903" y="66"/>
                    <a:pt x="1911" y="67"/>
                    <a:pt x="1916" y="73"/>
                  </a:cubicBezTo>
                  <a:cubicBezTo>
                    <a:pt x="1921" y="77"/>
                    <a:pt x="1922" y="83"/>
                    <a:pt x="1922" y="89"/>
                  </a:cubicBezTo>
                  <a:cubicBezTo>
                    <a:pt x="1924" y="92"/>
                    <a:pt x="1924" y="92"/>
                    <a:pt x="1924" y="92"/>
                  </a:cubicBezTo>
                  <a:cubicBezTo>
                    <a:pt x="1917" y="95"/>
                    <a:pt x="1916" y="105"/>
                    <a:pt x="1908" y="106"/>
                  </a:cubicBezTo>
                  <a:cubicBezTo>
                    <a:pt x="1900" y="108"/>
                    <a:pt x="1892" y="113"/>
                    <a:pt x="1884" y="108"/>
                  </a:cubicBezTo>
                  <a:cubicBezTo>
                    <a:pt x="1871" y="105"/>
                    <a:pt x="1853" y="100"/>
                    <a:pt x="1842" y="111"/>
                  </a:cubicBezTo>
                  <a:cubicBezTo>
                    <a:pt x="1838" y="116"/>
                    <a:pt x="1837" y="123"/>
                    <a:pt x="1837" y="129"/>
                  </a:cubicBezTo>
                  <a:cubicBezTo>
                    <a:pt x="1840" y="135"/>
                    <a:pt x="1840" y="140"/>
                    <a:pt x="1844" y="144"/>
                  </a:cubicBezTo>
                  <a:cubicBezTo>
                    <a:pt x="1850" y="144"/>
                    <a:pt x="1850" y="136"/>
                    <a:pt x="1855" y="133"/>
                  </a:cubicBezTo>
                  <a:cubicBezTo>
                    <a:pt x="1861" y="128"/>
                    <a:pt x="1871" y="126"/>
                    <a:pt x="1879" y="131"/>
                  </a:cubicBezTo>
                  <a:cubicBezTo>
                    <a:pt x="1886" y="136"/>
                    <a:pt x="1892" y="144"/>
                    <a:pt x="1890" y="154"/>
                  </a:cubicBezTo>
                  <a:cubicBezTo>
                    <a:pt x="1890" y="155"/>
                    <a:pt x="1888" y="157"/>
                    <a:pt x="1889" y="158"/>
                  </a:cubicBezTo>
                  <a:cubicBezTo>
                    <a:pt x="1984" y="160"/>
                    <a:pt x="1984" y="160"/>
                    <a:pt x="1984" y="160"/>
                  </a:cubicBezTo>
                  <a:cubicBezTo>
                    <a:pt x="1985" y="160"/>
                    <a:pt x="1986" y="161"/>
                    <a:pt x="1986" y="161"/>
                  </a:cubicBezTo>
                  <a:cubicBezTo>
                    <a:pt x="1984" y="163"/>
                    <a:pt x="1984" y="163"/>
                    <a:pt x="1984" y="163"/>
                  </a:cubicBezTo>
                  <a:cubicBezTo>
                    <a:pt x="1831" y="164"/>
                    <a:pt x="1831" y="164"/>
                    <a:pt x="1831" y="164"/>
                  </a:cubicBezTo>
                  <a:cubicBezTo>
                    <a:pt x="1813" y="165"/>
                    <a:pt x="1794" y="162"/>
                    <a:pt x="1775" y="164"/>
                  </a:cubicBezTo>
                  <a:cubicBezTo>
                    <a:pt x="1481" y="164"/>
                    <a:pt x="1481" y="164"/>
                    <a:pt x="1481" y="164"/>
                  </a:cubicBezTo>
                  <a:cubicBezTo>
                    <a:pt x="1463" y="164"/>
                    <a:pt x="1463" y="164"/>
                    <a:pt x="1463" y="164"/>
                  </a:cubicBezTo>
                  <a:cubicBezTo>
                    <a:pt x="1330" y="164"/>
                    <a:pt x="1330" y="164"/>
                    <a:pt x="1330" y="164"/>
                  </a:cubicBezTo>
                  <a:cubicBezTo>
                    <a:pt x="1304" y="163"/>
                    <a:pt x="1282" y="165"/>
                    <a:pt x="1255" y="164"/>
                  </a:cubicBezTo>
                  <a:cubicBezTo>
                    <a:pt x="1206" y="163"/>
                    <a:pt x="1206" y="163"/>
                    <a:pt x="1206" y="163"/>
                  </a:cubicBezTo>
                  <a:cubicBezTo>
                    <a:pt x="907" y="164"/>
                    <a:pt x="907" y="164"/>
                    <a:pt x="907" y="164"/>
                  </a:cubicBezTo>
                  <a:cubicBezTo>
                    <a:pt x="862" y="164"/>
                    <a:pt x="818" y="164"/>
                    <a:pt x="772" y="164"/>
                  </a:cubicBezTo>
                  <a:cubicBezTo>
                    <a:pt x="669" y="164"/>
                    <a:pt x="669" y="164"/>
                    <a:pt x="669" y="164"/>
                  </a:cubicBezTo>
                  <a:cubicBezTo>
                    <a:pt x="545" y="164"/>
                    <a:pt x="545" y="164"/>
                    <a:pt x="545" y="164"/>
                  </a:cubicBezTo>
                  <a:cubicBezTo>
                    <a:pt x="480" y="164"/>
                    <a:pt x="414" y="164"/>
                    <a:pt x="349" y="164"/>
                  </a:cubicBezTo>
                  <a:cubicBezTo>
                    <a:pt x="342" y="164"/>
                    <a:pt x="333" y="164"/>
                    <a:pt x="325" y="164"/>
                  </a:cubicBezTo>
                  <a:cubicBezTo>
                    <a:pt x="206" y="164"/>
                    <a:pt x="206" y="164"/>
                    <a:pt x="206" y="164"/>
                  </a:cubicBezTo>
                  <a:cubicBezTo>
                    <a:pt x="168" y="164"/>
                    <a:pt x="168" y="164"/>
                    <a:pt x="168" y="164"/>
                  </a:cubicBezTo>
                  <a:cubicBezTo>
                    <a:pt x="113" y="164"/>
                    <a:pt x="57" y="164"/>
                    <a:pt x="3" y="164"/>
                  </a:cubicBezTo>
                  <a:cubicBezTo>
                    <a:pt x="3" y="162"/>
                    <a:pt x="3" y="160"/>
                    <a:pt x="5" y="160"/>
                  </a:cubicBezTo>
                  <a:cubicBezTo>
                    <a:pt x="39" y="160"/>
                    <a:pt x="73" y="160"/>
                    <a:pt x="107" y="159"/>
                  </a:cubicBezTo>
                  <a:cubicBezTo>
                    <a:pt x="120" y="160"/>
                    <a:pt x="133" y="160"/>
                    <a:pt x="146" y="159"/>
                  </a:cubicBezTo>
                  <a:cubicBezTo>
                    <a:pt x="146" y="155"/>
                    <a:pt x="151" y="154"/>
                    <a:pt x="152" y="151"/>
                  </a:cubicBezTo>
                  <a:cubicBezTo>
                    <a:pt x="163" y="137"/>
                    <a:pt x="164" y="117"/>
                    <a:pt x="158" y="101"/>
                  </a:cubicBezTo>
                  <a:cubicBezTo>
                    <a:pt x="151" y="88"/>
                    <a:pt x="139" y="74"/>
                    <a:pt x="123" y="74"/>
                  </a:cubicBezTo>
                  <a:cubicBezTo>
                    <a:pt x="116" y="72"/>
                    <a:pt x="111" y="75"/>
                    <a:pt x="105" y="79"/>
                  </a:cubicBezTo>
                  <a:cubicBezTo>
                    <a:pt x="100" y="84"/>
                    <a:pt x="99" y="92"/>
                    <a:pt x="99" y="98"/>
                  </a:cubicBezTo>
                  <a:cubicBezTo>
                    <a:pt x="103" y="108"/>
                    <a:pt x="115" y="100"/>
                    <a:pt x="122" y="105"/>
                  </a:cubicBezTo>
                  <a:cubicBezTo>
                    <a:pt x="121" y="109"/>
                    <a:pt x="121" y="109"/>
                    <a:pt x="121" y="109"/>
                  </a:cubicBezTo>
                  <a:cubicBezTo>
                    <a:pt x="111" y="121"/>
                    <a:pt x="97" y="133"/>
                    <a:pt x="79" y="130"/>
                  </a:cubicBezTo>
                  <a:cubicBezTo>
                    <a:pt x="75" y="129"/>
                    <a:pt x="70" y="128"/>
                    <a:pt x="68" y="123"/>
                  </a:cubicBezTo>
                  <a:cubicBezTo>
                    <a:pt x="61" y="109"/>
                    <a:pt x="72" y="97"/>
                    <a:pt x="74" y="84"/>
                  </a:cubicBezTo>
                  <a:cubicBezTo>
                    <a:pt x="77" y="68"/>
                    <a:pt x="69" y="52"/>
                    <a:pt x="59" y="40"/>
                  </a:cubicBezTo>
                  <a:cubicBezTo>
                    <a:pt x="51" y="31"/>
                    <a:pt x="36" y="30"/>
                    <a:pt x="25" y="34"/>
                  </a:cubicBezTo>
                  <a:cubicBezTo>
                    <a:pt x="17" y="38"/>
                    <a:pt x="7" y="44"/>
                    <a:pt x="4" y="54"/>
                  </a:cubicBezTo>
                  <a:cubicBezTo>
                    <a:pt x="4" y="37"/>
                    <a:pt x="4" y="37"/>
                    <a:pt x="4" y="37"/>
                  </a:cubicBezTo>
                  <a:cubicBezTo>
                    <a:pt x="7" y="37"/>
                    <a:pt x="10" y="36"/>
                    <a:pt x="11" y="34"/>
                  </a:cubicBezTo>
                  <a:cubicBezTo>
                    <a:pt x="11" y="30"/>
                    <a:pt x="7" y="31"/>
                    <a:pt x="5" y="30"/>
                  </a:cubicBezTo>
                  <a:cubicBezTo>
                    <a:pt x="4" y="28"/>
                    <a:pt x="4" y="26"/>
                    <a:pt x="4" y="24"/>
                  </a:cubicBezTo>
                  <a:cubicBezTo>
                    <a:pt x="15" y="30"/>
                    <a:pt x="28" y="25"/>
                    <a:pt x="40" y="25"/>
                  </a:cubicBezTo>
                  <a:cubicBezTo>
                    <a:pt x="48" y="27"/>
                    <a:pt x="57" y="22"/>
                    <a:pt x="65" y="18"/>
                  </a:cubicBezTo>
                  <a:cubicBezTo>
                    <a:pt x="67" y="14"/>
                    <a:pt x="73" y="13"/>
                    <a:pt x="73" y="8"/>
                  </a:cubicBezTo>
                  <a:cubicBezTo>
                    <a:pt x="68" y="6"/>
                    <a:pt x="63" y="7"/>
                    <a:pt x="58" y="8"/>
                  </a:cubicBezTo>
                  <a:cubicBezTo>
                    <a:pt x="44" y="22"/>
                    <a:pt x="23" y="20"/>
                    <a:pt x="5" y="19"/>
                  </a:cubicBezTo>
                  <a:cubicBezTo>
                    <a:pt x="3" y="17"/>
                    <a:pt x="5" y="15"/>
                    <a:pt x="4" y="12"/>
                  </a:cubicBezTo>
                  <a:cubicBezTo>
                    <a:pt x="19" y="17"/>
                    <a:pt x="35" y="18"/>
                    <a:pt x="47" y="8"/>
                  </a:cubicBezTo>
                  <a:cubicBezTo>
                    <a:pt x="47" y="6"/>
                    <a:pt x="43" y="7"/>
                    <a:pt x="40" y="7"/>
                  </a:cubicBezTo>
                  <a:cubicBezTo>
                    <a:pt x="28" y="5"/>
                    <a:pt x="16" y="7"/>
                    <a:pt x="5" y="7"/>
                  </a:cubicBezTo>
                  <a:cubicBezTo>
                    <a:pt x="4" y="6"/>
                    <a:pt x="4" y="3"/>
                    <a:pt x="5" y="2"/>
                  </a:cubicBezTo>
                  <a:cubicBezTo>
                    <a:pt x="67" y="2"/>
                    <a:pt x="67" y="2"/>
                    <a:pt x="67" y="2"/>
                  </a:cubicBezTo>
                  <a:cubicBezTo>
                    <a:pt x="68" y="4"/>
                    <a:pt x="68" y="4"/>
                    <a:pt x="68" y="4"/>
                  </a:cubicBezTo>
                  <a:cubicBezTo>
                    <a:pt x="72" y="0"/>
                    <a:pt x="80" y="2"/>
                    <a:pt x="86" y="2"/>
                  </a:cubicBezTo>
                  <a:cubicBezTo>
                    <a:pt x="155" y="0"/>
                    <a:pt x="225" y="3"/>
                    <a:pt x="295" y="2"/>
                  </a:cubicBezTo>
                  <a:close/>
                  <a:moveTo>
                    <a:pt x="119" y="8"/>
                  </a:moveTo>
                  <a:cubicBezTo>
                    <a:pt x="115" y="7"/>
                    <a:pt x="111" y="7"/>
                    <a:pt x="106" y="8"/>
                  </a:cubicBezTo>
                  <a:cubicBezTo>
                    <a:pt x="96" y="20"/>
                    <a:pt x="82" y="33"/>
                    <a:pt x="67" y="39"/>
                  </a:cubicBezTo>
                  <a:cubicBezTo>
                    <a:pt x="69" y="42"/>
                    <a:pt x="70" y="46"/>
                    <a:pt x="74" y="47"/>
                  </a:cubicBezTo>
                  <a:cubicBezTo>
                    <a:pt x="84" y="43"/>
                    <a:pt x="92" y="35"/>
                    <a:pt x="101" y="29"/>
                  </a:cubicBezTo>
                  <a:cubicBezTo>
                    <a:pt x="109" y="23"/>
                    <a:pt x="115" y="16"/>
                    <a:pt x="119" y="8"/>
                  </a:cubicBezTo>
                  <a:close/>
                  <a:moveTo>
                    <a:pt x="334" y="8"/>
                  </a:moveTo>
                  <a:cubicBezTo>
                    <a:pt x="312" y="7"/>
                    <a:pt x="291" y="9"/>
                    <a:pt x="271" y="7"/>
                  </a:cubicBezTo>
                  <a:cubicBezTo>
                    <a:pt x="250" y="8"/>
                    <a:pt x="230" y="7"/>
                    <a:pt x="209" y="7"/>
                  </a:cubicBezTo>
                  <a:cubicBezTo>
                    <a:pt x="206" y="8"/>
                    <a:pt x="206" y="8"/>
                    <a:pt x="206" y="8"/>
                  </a:cubicBezTo>
                  <a:cubicBezTo>
                    <a:pt x="210" y="16"/>
                    <a:pt x="221" y="17"/>
                    <a:pt x="225" y="26"/>
                  </a:cubicBezTo>
                  <a:cubicBezTo>
                    <a:pt x="228" y="32"/>
                    <a:pt x="226" y="37"/>
                    <a:pt x="224" y="43"/>
                  </a:cubicBezTo>
                  <a:cubicBezTo>
                    <a:pt x="217" y="51"/>
                    <a:pt x="209" y="64"/>
                    <a:pt x="196" y="62"/>
                  </a:cubicBezTo>
                  <a:cubicBezTo>
                    <a:pt x="183" y="61"/>
                    <a:pt x="196" y="51"/>
                    <a:pt x="192" y="45"/>
                  </a:cubicBezTo>
                  <a:cubicBezTo>
                    <a:pt x="190" y="41"/>
                    <a:pt x="185" y="43"/>
                    <a:pt x="181" y="42"/>
                  </a:cubicBezTo>
                  <a:cubicBezTo>
                    <a:pt x="177" y="44"/>
                    <a:pt x="172" y="47"/>
                    <a:pt x="170" y="52"/>
                  </a:cubicBezTo>
                  <a:cubicBezTo>
                    <a:pt x="169" y="61"/>
                    <a:pt x="170" y="71"/>
                    <a:pt x="176" y="79"/>
                  </a:cubicBezTo>
                  <a:cubicBezTo>
                    <a:pt x="179" y="82"/>
                    <a:pt x="184" y="81"/>
                    <a:pt x="188" y="82"/>
                  </a:cubicBezTo>
                  <a:cubicBezTo>
                    <a:pt x="194" y="83"/>
                    <a:pt x="200" y="82"/>
                    <a:pt x="205" y="79"/>
                  </a:cubicBezTo>
                  <a:cubicBezTo>
                    <a:pt x="215" y="72"/>
                    <a:pt x="224" y="64"/>
                    <a:pt x="235" y="62"/>
                  </a:cubicBezTo>
                  <a:cubicBezTo>
                    <a:pt x="244" y="61"/>
                    <a:pt x="251" y="66"/>
                    <a:pt x="256" y="72"/>
                  </a:cubicBezTo>
                  <a:cubicBezTo>
                    <a:pt x="255" y="74"/>
                    <a:pt x="259" y="76"/>
                    <a:pt x="256" y="77"/>
                  </a:cubicBezTo>
                  <a:cubicBezTo>
                    <a:pt x="258" y="83"/>
                    <a:pt x="258" y="83"/>
                    <a:pt x="258" y="83"/>
                  </a:cubicBezTo>
                  <a:cubicBezTo>
                    <a:pt x="260" y="91"/>
                    <a:pt x="257" y="99"/>
                    <a:pt x="254" y="106"/>
                  </a:cubicBezTo>
                  <a:cubicBezTo>
                    <a:pt x="251" y="113"/>
                    <a:pt x="245" y="115"/>
                    <a:pt x="239" y="118"/>
                  </a:cubicBezTo>
                  <a:cubicBezTo>
                    <a:pt x="236" y="120"/>
                    <a:pt x="232" y="118"/>
                    <a:pt x="230" y="116"/>
                  </a:cubicBezTo>
                  <a:cubicBezTo>
                    <a:pt x="228" y="113"/>
                    <a:pt x="232" y="111"/>
                    <a:pt x="234" y="109"/>
                  </a:cubicBezTo>
                  <a:cubicBezTo>
                    <a:pt x="236" y="101"/>
                    <a:pt x="235" y="94"/>
                    <a:pt x="229" y="89"/>
                  </a:cubicBezTo>
                  <a:cubicBezTo>
                    <a:pt x="224" y="87"/>
                    <a:pt x="221" y="91"/>
                    <a:pt x="217" y="93"/>
                  </a:cubicBezTo>
                  <a:cubicBezTo>
                    <a:pt x="210" y="100"/>
                    <a:pt x="207" y="112"/>
                    <a:pt x="210" y="123"/>
                  </a:cubicBezTo>
                  <a:cubicBezTo>
                    <a:pt x="214" y="130"/>
                    <a:pt x="217" y="138"/>
                    <a:pt x="224" y="143"/>
                  </a:cubicBezTo>
                  <a:cubicBezTo>
                    <a:pt x="238" y="146"/>
                    <a:pt x="238" y="146"/>
                    <a:pt x="238" y="146"/>
                  </a:cubicBezTo>
                  <a:cubicBezTo>
                    <a:pt x="242" y="145"/>
                    <a:pt x="246" y="143"/>
                    <a:pt x="251" y="143"/>
                  </a:cubicBezTo>
                  <a:cubicBezTo>
                    <a:pt x="261" y="141"/>
                    <a:pt x="269" y="134"/>
                    <a:pt x="275" y="127"/>
                  </a:cubicBezTo>
                  <a:cubicBezTo>
                    <a:pt x="278" y="126"/>
                    <a:pt x="280" y="125"/>
                    <a:pt x="282" y="122"/>
                  </a:cubicBezTo>
                  <a:cubicBezTo>
                    <a:pt x="280" y="119"/>
                    <a:pt x="284" y="116"/>
                    <a:pt x="284" y="113"/>
                  </a:cubicBezTo>
                  <a:cubicBezTo>
                    <a:pt x="289" y="108"/>
                    <a:pt x="287" y="100"/>
                    <a:pt x="288" y="93"/>
                  </a:cubicBezTo>
                  <a:cubicBezTo>
                    <a:pt x="284" y="89"/>
                    <a:pt x="285" y="82"/>
                    <a:pt x="282" y="77"/>
                  </a:cubicBezTo>
                  <a:cubicBezTo>
                    <a:pt x="278" y="67"/>
                    <a:pt x="262" y="63"/>
                    <a:pt x="266" y="50"/>
                  </a:cubicBezTo>
                  <a:cubicBezTo>
                    <a:pt x="270" y="40"/>
                    <a:pt x="280" y="32"/>
                    <a:pt x="290" y="29"/>
                  </a:cubicBezTo>
                  <a:cubicBezTo>
                    <a:pt x="298" y="28"/>
                    <a:pt x="306" y="27"/>
                    <a:pt x="314" y="27"/>
                  </a:cubicBezTo>
                  <a:cubicBezTo>
                    <a:pt x="322" y="28"/>
                    <a:pt x="331" y="34"/>
                    <a:pt x="332" y="43"/>
                  </a:cubicBezTo>
                  <a:cubicBezTo>
                    <a:pt x="328" y="51"/>
                    <a:pt x="328" y="51"/>
                    <a:pt x="328" y="51"/>
                  </a:cubicBezTo>
                  <a:cubicBezTo>
                    <a:pt x="323" y="51"/>
                    <a:pt x="320" y="55"/>
                    <a:pt x="317" y="57"/>
                  </a:cubicBezTo>
                  <a:cubicBezTo>
                    <a:pt x="313" y="62"/>
                    <a:pt x="310" y="68"/>
                    <a:pt x="313" y="74"/>
                  </a:cubicBezTo>
                  <a:cubicBezTo>
                    <a:pt x="314" y="77"/>
                    <a:pt x="311" y="81"/>
                    <a:pt x="315" y="83"/>
                  </a:cubicBezTo>
                  <a:cubicBezTo>
                    <a:pt x="319" y="88"/>
                    <a:pt x="325" y="83"/>
                    <a:pt x="329" y="83"/>
                  </a:cubicBezTo>
                  <a:cubicBezTo>
                    <a:pt x="344" y="75"/>
                    <a:pt x="353" y="59"/>
                    <a:pt x="355" y="42"/>
                  </a:cubicBezTo>
                  <a:cubicBezTo>
                    <a:pt x="356" y="33"/>
                    <a:pt x="355" y="21"/>
                    <a:pt x="345" y="16"/>
                  </a:cubicBezTo>
                  <a:cubicBezTo>
                    <a:pt x="340" y="14"/>
                    <a:pt x="335" y="13"/>
                    <a:pt x="334" y="8"/>
                  </a:cubicBezTo>
                  <a:close/>
                  <a:moveTo>
                    <a:pt x="96" y="8"/>
                  </a:moveTo>
                  <a:cubicBezTo>
                    <a:pt x="93" y="6"/>
                    <a:pt x="87" y="8"/>
                    <a:pt x="84" y="8"/>
                  </a:cubicBezTo>
                  <a:cubicBezTo>
                    <a:pt x="72" y="18"/>
                    <a:pt x="72" y="18"/>
                    <a:pt x="72" y="18"/>
                  </a:cubicBezTo>
                  <a:cubicBezTo>
                    <a:pt x="68" y="24"/>
                    <a:pt x="60" y="24"/>
                    <a:pt x="58" y="30"/>
                  </a:cubicBezTo>
                  <a:cubicBezTo>
                    <a:pt x="60" y="32"/>
                    <a:pt x="62" y="34"/>
                    <a:pt x="65" y="36"/>
                  </a:cubicBezTo>
                  <a:cubicBezTo>
                    <a:pt x="68" y="33"/>
                    <a:pt x="68" y="33"/>
                    <a:pt x="68" y="33"/>
                  </a:cubicBezTo>
                  <a:cubicBezTo>
                    <a:pt x="77" y="29"/>
                    <a:pt x="85" y="21"/>
                    <a:pt x="93" y="15"/>
                  </a:cubicBezTo>
                  <a:cubicBezTo>
                    <a:pt x="94" y="13"/>
                    <a:pt x="96" y="11"/>
                    <a:pt x="96" y="8"/>
                  </a:cubicBezTo>
                  <a:close/>
                  <a:moveTo>
                    <a:pt x="171" y="13"/>
                  </a:moveTo>
                  <a:cubicBezTo>
                    <a:pt x="172" y="8"/>
                    <a:pt x="172" y="8"/>
                    <a:pt x="172" y="8"/>
                  </a:cubicBezTo>
                  <a:cubicBezTo>
                    <a:pt x="164" y="8"/>
                    <a:pt x="152" y="7"/>
                    <a:pt x="143" y="8"/>
                  </a:cubicBezTo>
                  <a:cubicBezTo>
                    <a:pt x="142" y="16"/>
                    <a:pt x="139" y="22"/>
                    <a:pt x="135" y="28"/>
                  </a:cubicBezTo>
                  <a:cubicBezTo>
                    <a:pt x="123" y="44"/>
                    <a:pt x="106" y="61"/>
                    <a:pt x="89" y="69"/>
                  </a:cubicBezTo>
                  <a:cubicBezTo>
                    <a:pt x="86" y="71"/>
                    <a:pt x="83" y="69"/>
                    <a:pt x="81" y="73"/>
                  </a:cubicBezTo>
                  <a:cubicBezTo>
                    <a:pt x="82" y="79"/>
                    <a:pt x="80" y="86"/>
                    <a:pt x="81" y="92"/>
                  </a:cubicBezTo>
                  <a:cubicBezTo>
                    <a:pt x="94" y="93"/>
                    <a:pt x="92" y="78"/>
                    <a:pt x="102" y="73"/>
                  </a:cubicBezTo>
                  <a:cubicBezTo>
                    <a:pt x="111" y="67"/>
                    <a:pt x="122" y="65"/>
                    <a:pt x="132" y="67"/>
                  </a:cubicBezTo>
                  <a:cubicBezTo>
                    <a:pt x="153" y="55"/>
                    <a:pt x="159" y="32"/>
                    <a:pt x="171" y="13"/>
                  </a:cubicBezTo>
                  <a:close/>
                  <a:moveTo>
                    <a:pt x="193" y="8"/>
                  </a:moveTo>
                  <a:cubicBezTo>
                    <a:pt x="189" y="7"/>
                    <a:pt x="185" y="7"/>
                    <a:pt x="181" y="8"/>
                  </a:cubicBezTo>
                  <a:cubicBezTo>
                    <a:pt x="180" y="12"/>
                    <a:pt x="177" y="16"/>
                    <a:pt x="177" y="20"/>
                  </a:cubicBezTo>
                  <a:cubicBezTo>
                    <a:pt x="186" y="29"/>
                    <a:pt x="198" y="34"/>
                    <a:pt x="211" y="38"/>
                  </a:cubicBezTo>
                  <a:cubicBezTo>
                    <a:pt x="213" y="38"/>
                    <a:pt x="216" y="39"/>
                    <a:pt x="218" y="36"/>
                  </a:cubicBezTo>
                  <a:cubicBezTo>
                    <a:pt x="218" y="34"/>
                    <a:pt x="219" y="31"/>
                    <a:pt x="217" y="30"/>
                  </a:cubicBezTo>
                  <a:cubicBezTo>
                    <a:pt x="205" y="25"/>
                    <a:pt x="193" y="23"/>
                    <a:pt x="183" y="17"/>
                  </a:cubicBezTo>
                  <a:cubicBezTo>
                    <a:pt x="182" y="14"/>
                    <a:pt x="182" y="14"/>
                    <a:pt x="182" y="14"/>
                  </a:cubicBezTo>
                  <a:cubicBezTo>
                    <a:pt x="182" y="13"/>
                    <a:pt x="183" y="12"/>
                    <a:pt x="184" y="12"/>
                  </a:cubicBezTo>
                  <a:cubicBezTo>
                    <a:pt x="190" y="14"/>
                    <a:pt x="196" y="18"/>
                    <a:pt x="202" y="19"/>
                  </a:cubicBezTo>
                  <a:cubicBezTo>
                    <a:pt x="203" y="18"/>
                    <a:pt x="203" y="18"/>
                    <a:pt x="203" y="18"/>
                  </a:cubicBezTo>
                  <a:cubicBezTo>
                    <a:pt x="199" y="15"/>
                    <a:pt x="196" y="11"/>
                    <a:pt x="193" y="8"/>
                  </a:cubicBezTo>
                  <a:close/>
                  <a:moveTo>
                    <a:pt x="137" y="8"/>
                  </a:moveTo>
                  <a:cubicBezTo>
                    <a:pt x="126" y="3"/>
                    <a:pt x="123" y="18"/>
                    <a:pt x="115" y="22"/>
                  </a:cubicBezTo>
                  <a:cubicBezTo>
                    <a:pt x="103" y="35"/>
                    <a:pt x="91" y="44"/>
                    <a:pt x="77" y="53"/>
                  </a:cubicBezTo>
                  <a:cubicBezTo>
                    <a:pt x="81" y="65"/>
                    <a:pt x="81" y="65"/>
                    <a:pt x="81" y="65"/>
                  </a:cubicBezTo>
                  <a:cubicBezTo>
                    <a:pt x="90" y="64"/>
                    <a:pt x="98" y="57"/>
                    <a:pt x="106" y="51"/>
                  </a:cubicBezTo>
                  <a:cubicBezTo>
                    <a:pt x="108" y="49"/>
                    <a:pt x="109" y="47"/>
                    <a:pt x="112" y="46"/>
                  </a:cubicBezTo>
                  <a:cubicBezTo>
                    <a:pt x="121" y="34"/>
                    <a:pt x="136" y="24"/>
                    <a:pt x="137" y="8"/>
                  </a:cubicBezTo>
                  <a:close/>
                  <a:moveTo>
                    <a:pt x="465" y="13"/>
                  </a:moveTo>
                  <a:cubicBezTo>
                    <a:pt x="462" y="7"/>
                    <a:pt x="453" y="8"/>
                    <a:pt x="447" y="8"/>
                  </a:cubicBezTo>
                  <a:cubicBezTo>
                    <a:pt x="445" y="8"/>
                    <a:pt x="441" y="7"/>
                    <a:pt x="440" y="9"/>
                  </a:cubicBezTo>
                  <a:cubicBezTo>
                    <a:pt x="452" y="21"/>
                    <a:pt x="466" y="27"/>
                    <a:pt x="479" y="34"/>
                  </a:cubicBezTo>
                  <a:cubicBezTo>
                    <a:pt x="491" y="25"/>
                    <a:pt x="507" y="22"/>
                    <a:pt x="523" y="27"/>
                  </a:cubicBezTo>
                  <a:cubicBezTo>
                    <a:pt x="532" y="24"/>
                    <a:pt x="541" y="19"/>
                    <a:pt x="546" y="9"/>
                  </a:cubicBezTo>
                  <a:cubicBezTo>
                    <a:pt x="543" y="7"/>
                    <a:pt x="537" y="9"/>
                    <a:pt x="533" y="8"/>
                  </a:cubicBezTo>
                  <a:cubicBezTo>
                    <a:pt x="524" y="15"/>
                    <a:pt x="513" y="18"/>
                    <a:pt x="502" y="21"/>
                  </a:cubicBezTo>
                  <a:cubicBezTo>
                    <a:pt x="488" y="23"/>
                    <a:pt x="477" y="18"/>
                    <a:pt x="465" y="13"/>
                  </a:cubicBezTo>
                  <a:close/>
                  <a:moveTo>
                    <a:pt x="363" y="9"/>
                  </a:moveTo>
                  <a:cubicBezTo>
                    <a:pt x="359" y="9"/>
                    <a:pt x="353" y="6"/>
                    <a:pt x="350" y="9"/>
                  </a:cubicBezTo>
                  <a:cubicBezTo>
                    <a:pt x="355" y="16"/>
                    <a:pt x="362" y="22"/>
                    <a:pt x="363" y="31"/>
                  </a:cubicBezTo>
                  <a:cubicBezTo>
                    <a:pt x="365" y="37"/>
                    <a:pt x="361" y="44"/>
                    <a:pt x="361" y="51"/>
                  </a:cubicBezTo>
                  <a:cubicBezTo>
                    <a:pt x="361" y="54"/>
                    <a:pt x="365" y="56"/>
                    <a:pt x="367" y="57"/>
                  </a:cubicBezTo>
                  <a:cubicBezTo>
                    <a:pt x="380" y="82"/>
                    <a:pt x="408" y="95"/>
                    <a:pt x="432" y="106"/>
                  </a:cubicBezTo>
                  <a:cubicBezTo>
                    <a:pt x="446" y="99"/>
                    <a:pt x="446" y="99"/>
                    <a:pt x="446" y="99"/>
                  </a:cubicBezTo>
                  <a:cubicBezTo>
                    <a:pt x="458" y="97"/>
                    <a:pt x="458" y="97"/>
                    <a:pt x="458" y="97"/>
                  </a:cubicBezTo>
                  <a:cubicBezTo>
                    <a:pt x="472" y="95"/>
                    <a:pt x="484" y="105"/>
                    <a:pt x="496" y="96"/>
                  </a:cubicBezTo>
                  <a:cubicBezTo>
                    <a:pt x="501" y="93"/>
                    <a:pt x="507" y="89"/>
                    <a:pt x="506" y="84"/>
                  </a:cubicBezTo>
                  <a:cubicBezTo>
                    <a:pt x="487" y="88"/>
                    <a:pt x="467" y="86"/>
                    <a:pt x="449" y="78"/>
                  </a:cubicBezTo>
                  <a:cubicBezTo>
                    <a:pt x="440" y="75"/>
                    <a:pt x="431" y="71"/>
                    <a:pt x="422" y="65"/>
                  </a:cubicBezTo>
                  <a:cubicBezTo>
                    <a:pt x="413" y="56"/>
                    <a:pt x="399" y="49"/>
                    <a:pt x="390" y="39"/>
                  </a:cubicBezTo>
                  <a:cubicBezTo>
                    <a:pt x="386" y="33"/>
                    <a:pt x="380" y="26"/>
                    <a:pt x="373" y="21"/>
                  </a:cubicBezTo>
                  <a:cubicBezTo>
                    <a:pt x="370" y="17"/>
                    <a:pt x="367" y="13"/>
                    <a:pt x="363" y="9"/>
                  </a:cubicBezTo>
                  <a:close/>
                  <a:moveTo>
                    <a:pt x="383" y="8"/>
                  </a:moveTo>
                  <a:cubicBezTo>
                    <a:pt x="380" y="8"/>
                    <a:pt x="376" y="8"/>
                    <a:pt x="374" y="9"/>
                  </a:cubicBezTo>
                  <a:cubicBezTo>
                    <a:pt x="374" y="11"/>
                    <a:pt x="374" y="12"/>
                    <a:pt x="375" y="13"/>
                  </a:cubicBezTo>
                  <a:cubicBezTo>
                    <a:pt x="387" y="25"/>
                    <a:pt x="396" y="40"/>
                    <a:pt x="411" y="50"/>
                  </a:cubicBezTo>
                  <a:cubicBezTo>
                    <a:pt x="426" y="62"/>
                    <a:pt x="443" y="71"/>
                    <a:pt x="461" y="78"/>
                  </a:cubicBezTo>
                  <a:cubicBezTo>
                    <a:pt x="467" y="78"/>
                    <a:pt x="472" y="80"/>
                    <a:pt x="479" y="80"/>
                  </a:cubicBezTo>
                  <a:cubicBezTo>
                    <a:pt x="475" y="75"/>
                    <a:pt x="469" y="72"/>
                    <a:pt x="467" y="65"/>
                  </a:cubicBezTo>
                  <a:cubicBezTo>
                    <a:pt x="453" y="60"/>
                    <a:pt x="439" y="53"/>
                    <a:pt x="425" y="47"/>
                  </a:cubicBezTo>
                  <a:cubicBezTo>
                    <a:pt x="409" y="37"/>
                    <a:pt x="393" y="24"/>
                    <a:pt x="383" y="8"/>
                  </a:cubicBezTo>
                  <a:close/>
                  <a:moveTo>
                    <a:pt x="404" y="15"/>
                  </a:moveTo>
                  <a:cubicBezTo>
                    <a:pt x="401" y="13"/>
                    <a:pt x="401" y="8"/>
                    <a:pt x="397" y="8"/>
                  </a:cubicBezTo>
                  <a:cubicBezTo>
                    <a:pt x="395" y="9"/>
                    <a:pt x="391" y="8"/>
                    <a:pt x="392" y="10"/>
                  </a:cubicBezTo>
                  <a:cubicBezTo>
                    <a:pt x="396" y="15"/>
                    <a:pt x="400" y="22"/>
                    <a:pt x="405" y="26"/>
                  </a:cubicBezTo>
                  <a:cubicBezTo>
                    <a:pt x="422" y="41"/>
                    <a:pt x="443" y="49"/>
                    <a:pt x="464" y="58"/>
                  </a:cubicBezTo>
                  <a:cubicBezTo>
                    <a:pt x="466" y="57"/>
                    <a:pt x="466" y="57"/>
                    <a:pt x="466" y="57"/>
                  </a:cubicBezTo>
                  <a:cubicBezTo>
                    <a:pt x="466" y="55"/>
                    <a:pt x="467" y="53"/>
                    <a:pt x="465" y="51"/>
                  </a:cubicBezTo>
                  <a:cubicBezTo>
                    <a:pt x="443" y="43"/>
                    <a:pt x="422" y="32"/>
                    <a:pt x="404" y="15"/>
                  </a:cubicBezTo>
                  <a:close/>
                  <a:moveTo>
                    <a:pt x="517" y="9"/>
                  </a:moveTo>
                  <a:cubicBezTo>
                    <a:pt x="501" y="7"/>
                    <a:pt x="486" y="8"/>
                    <a:pt x="471" y="9"/>
                  </a:cubicBezTo>
                  <a:cubicBezTo>
                    <a:pt x="476" y="14"/>
                    <a:pt x="484" y="14"/>
                    <a:pt x="491" y="16"/>
                  </a:cubicBezTo>
                  <a:cubicBezTo>
                    <a:pt x="500" y="16"/>
                    <a:pt x="509" y="14"/>
                    <a:pt x="517" y="9"/>
                  </a:cubicBezTo>
                  <a:close/>
                  <a:moveTo>
                    <a:pt x="430" y="9"/>
                  </a:moveTo>
                  <a:cubicBezTo>
                    <a:pt x="423" y="9"/>
                    <a:pt x="415" y="7"/>
                    <a:pt x="409" y="10"/>
                  </a:cubicBezTo>
                  <a:cubicBezTo>
                    <a:pt x="415" y="20"/>
                    <a:pt x="427" y="27"/>
                    <a:pt x="438" y="33"/>
                  </a:cubicBezTo>
                  <a:cubicBezTo>
                    <a:pt x="448" y="37"/>
                    <a:pt x="457" y="46"/>
                    <a:pt x="469" y="45"/>
                  </a:cubicBezTo>
                  <a:cubicBezTo>
                    <a:pt x="470" y="42"/>
                    <a:pt x="475" y="40"/>
                    <a:pt x="474" y="37"/>
                  </a:cubicBezTo>
                  <a:cubicBezTo>
                    <a:pt x="458" y="32"/>
                    <a:pt x="444" y="20"/>
                    <a:pt x="430" y="9"/>
                  </a:cubicBezTo>
                  <a:close/>
                  <a:moveTo>
                    <a:pt x="802" y="9"/>
                  </a:moveTo>
                  <a:cubicBezTo>
                    <a:pt x="785" y="8"/>
                    <a:pt x="771" y="11"/>
                    <a:pt x="755" y="8"/>
                  </a:cubicBezTo>
                  <a:cubicBezTo>
                    <a:pt x="748" y="10"/>
                    <a:pt x="740" y="9"/>
                    <a:pt x="734" y="9"/>
                  </a:cubicBezTo>
                  <a:cubicBezTo>
                    <a:pt x="722" y="10"/>
                    <a:pt x="709" y="8"/>
                    <a:pt x="698" y="9"/>
                  </a:cubicBezTo>
                  <a:cubicBezTo>
                    <a:pt x="693" y="12"/>
                    <a:pt x="699" y="16"/>
                    <a:pt x="698" y="20"/>
                  </a:cubicBezTo>
                  <a:cubicBezTo>
                    <a:pt x="698" y="32"/>
                    <a:pt x="698" y="45"/>
                    <a:pt x="685" y="51"/>
                  </a:cubicBezTo>
                  <a:cubicBezTo>
                    <a:pt x="679" y="55"/>
                    <a:pt x="669" y="58"/>
                    <a:pt x="663" y="52"/>
                  </a:cubicBezTo>
                  <a:cubicBezTo>
                    <a:pt x="663" y="51"/>
                    <a:pt x="663" y="49"/>
                    <a:pt x="664" y="48"/>
                  </a:cubicBezTo>
                  <a:cubicBezTo>
                    <a:pt x="667" y="43"/>
                    <a:pt x="666" y="37"/>
                    <a:pt x="662" y="34"/>
                  </a:cubicBezTo>
                  <a:cubicBezTo>
                    <a:pt x="658" y="32"/>
                    <a:pt x="653" y="33"/>
                    <a:pt x="649" y="34"/>
                  </a:cubicBezTo>
                  <a:cubicBezTo>
                    <a:pt x="641" y="41"/>
                    <a:pt x="641" y="52"/>
                    <a:pt x="643" y="61"/>
                  </a:cubicBezTo>
                  <a:cubicBezTo>
                    <a:pt x="645" y="68"/>
                    <a:pt x="652" y="72"/>
                    <a:pt x="658" y="75"/>
                  </a:cubicBezTo>
                  <a:cubicBezTo>
                    <a:pt x="676" y="82"/>
                    <a:pt x="688" y="62"/>
                    <a:pt x="705" y="63"/>
                  </a:cubicBezTo>
                  <a:cubicBezTo>
                    <a:pt x="715" y="65"/>
                    <a:pt x="723" y="69"/>
                    <a:pt x="729" y="77"/>
                  </a:cubicBezTo>
                  <a:cubicBezTo>
                    <a:pt x="737" y="86"/>
                    <a:pt x="734" y="99"/>
                    <a:pt x="732" y="109"/>
                  </a:cubicBezTo>
                  <a:cubicBezTo>
                    <a:pt x="728" y="117"/>
                    <a:pt x="720" y="124"/>
                    <a:pt x="710" y="123"/>
                  </a:cubicBezTo>
                  <a:cubicBezTo>
                    <a:pt x="707" y="122"/>
                    <a:pt x="703" y="122"/>
                    <a:pt x="703" y="118"/>
                  </a:cubicBezTo>
                  <a:cubicBezTo>
                    <a:pt x="705" y="113"/>
                    <a:pt x="708" y="106"/>
                    <a:pt x="706" y="100"/>
                  </a:cubicBezTo>
                  <a:cubicBezTo>
                    <a:pt x="704" y="97"/>
                    <a:pt x="700" y="96"/>
                    <a:pt x="697" y="95"/>
                  </a:cubicBezTo>
                  <a:cubicBezTo>
                    <a:pt x="693" y="96"/>
                    <a:pt x="688" y="93"/>
                    <a:pt x="686" y="99"/>
                  </a:cubicBezTo>
                  <a:cubicBezTo>
                    <a:pt x="679" y="108"/>
                    <a:pt x="682" y="122"/>
                    <a:pt x="688" y="131"/>
                  </a:cubicBezTo>
                  <a:cubicBezTo>
                    <a:pt x="693" y="142"/>
                    <a:pt x="704" y="146"/>
                    <a:pt x="715" y="147"/>
                  </a:cubicBezTo>
                  <a:cubicBezTo>
                    <a:pt x="734" y="147"/>
                    <a:pt x="752" y="138"/>
                    <a:pt x="762" y="121"/>
                  </a:cubicBezTo>
                  <a:cubicBezTo>
                    <a:pt x="762" y="115"/>
                    <a:pt x="764" y="110"/>
                    <a:pt x="763" y="104"/>
                  </a:cubicBezTo>
                  <a:cubicBezTo>
                    <a:pt x="760" y="84"/>
                    <a:pt x="738" y="69"/>
                    <a:pt x="742" y="47"/>
                  </a:cubicBezTo>
                  <a:cubicBezTo>
                    <a:pt x="743" y="39"/>
                    <a:pt x="750" y="32"/>
                    <a:pt x="757" y="30"/>
                  </a:cubicBezTo>
                  <a:cubicBezTo>
                    <a:pt x="762" y="27"/>
                    <a:pt x="767" y="27"/>
                    <a:pt x="772" y="26"/>
                  </a:cubicBezTo>
                  <a:cubicBezTo>
                    <a:pt x="780" y="23"/>
                    <a:pt x="788" y="27"/>
                    <a:pt x="794" y="31"/>
                  </a:cubicBezTo>
                  <a:cubicBezTo>
                    <a:pt x="802" y="35"/>
                    <a:pt x="802" y="43"/>
                    <a:pt x="803" y="48"/>
                  </a:cubicBezTo>
                  <a:cubicBezTo>
                    <a:pt x="804" y="52"/>
                    <a:pt x="804" y="58"/>
                    <a:pt x="800" y="61"/>
                  </a:cubicBezTo>
                  <a:cubicBezTo>
                    <a:pt x="795" y="65"/>
                    <a:pt x="795" y="58"/>
                    <a:pt x="792" y="56"/>
                  </a:cubicBezTo>
                  <a:cubicBezTo>
                    <a:pt x="787" y="53"/>
                    <a:pt x="782" y="56"/>
                    <a:pt x="779" y="58"/>
                  </a:cubicBezTo>
                  <a:cubicBezTo>
                    <a:pt x="777" y="63"/>
                    <a:pt x="776" y="68"/>
                    <a:pt x="777" y="74"/>
                  </a:cubicBezTo>
                  <a:cubicBezTo>
                    <a:pt x="779" y="82"/>
                    <a:pt x="787" y="87"/>
                    <a:pt x="795" y="89"/>
                  </a:cubicBezTo>
                  <a:cubicBezTo>
                    <a:pt x="808" y="89"/>
                    <a:pt x="820" y="80"/>
                    <a:pt x="824" y="69"/>
                  </a:cubicBezTo>
                  <a:cubicBezTo>
                    <a:pt x="827" y="61"/>
                    <a:pt x="829" y="53"/>
                    <a:pt x="828" y="45"/>
                  </a:cubicBezTo>
                  <a:cubicBezTo>
                    <a:pt x="825" y="32"/>
                    <a:pt x="816" y="24"/>
                    <a:pt x="806" y="16"/>
                  </a:cubicBezTo>
                  <a:cubicBezTo>
                    <a:pt x="805" y="14"/>
                    <a:pt x="804" y="10"/>
                    <a:pt x="802" y="9"/>
                  </a:cubicBezTo>
                  <a:close/>
                  <a:moveTo>
                    <a:pt x="569" y="9"/>
                  </a:moveTo>
                  <a:cubicBezTo>
                    <a:pt x="565" y="8"/>
                    <a:pt x="559" y="8"/>
                    <a:pt x="555" y="9"/>
                  </a:cubicBezTo>
                  <a:cubicBezTo>
                    <a:pt x="548" y="17"/>
                    <a:pt x="540" y="25"/>
                    <a:pt x="532" y="31"/>
                  </a:cubicBezTo>
                  <a:cubicBezTo>
                    <a:pt x="532" y="33"/>
                    <a:pt x="533" y="35"/>
                    <a:pt x="536" y="34"/>
                  </a:cubicBezTo>
                  <a:cubicBezTo>
                    <a:pt x="558" y="22"/>
                    <a:pt x="558" y="22"/>
                    <a:pt x="558" y="22"/>
                  </a:cubicBezTo>
                  <a:cubicBezTo>
                    <a:pt x="562" y="19"/>
                    <a:pt x="568" y="15"/>
                    <a:pt x="569" y="9"/>
                  </a:cubicBezTo>
                  <a:close/>
                  <a:moveTo>
                    <a:pt x="591" y="9"/>
                  </a:moveTo>
                  <a:cubicBezTo>
                    <a:pt x="591" y="9"/>
                    <a:pt x="591" y="9"/>
                    <a:pt x="591" y="9"/>
                  </a:cubicBezTo>
                  <a:cubicBezTo>
                    <a:pt x="586" y="8"/>
                    <a:pt x="582" y="9"/>
                    <a:pt x="577" y="10"/>
                  </a:cubicBezTo>
                  <a:cubicBezTo>
                    <a:pt x="569" y="23"/>
                    <a:pt x="554" y="30"/>
                    <a:pt x="542" y="38"/>
                  </a:cubicBezTo>
                  <a:cubicBezTo>
                    <a:pt x="538" y="41"/>
                    <a:pt x="545" y="44"/>
                    <a:pt x="545" y="47"/>
                  </a:cubicBezTo>
                  <a:cubicBezTo>
                    <a:pt x="547" y="49"/>
                    <a:pt x="550" y="47"/>
                    <a:pt x="553" y="46"/>
                  </a:cubicBezTo>
                  <a:cubicBezTo>
                    <a:pt x="568" y="37"/>
                    <a:pt x="581" y="23"/>
                    <a:pt x="591" y="9"/>
                  </a:cubicBezTo>
                  <a:close/>
                  <a:moveTo>
                    <a:pt x="615" y="10"/>
                  </a:moveTo>
                  <a:cubicBezTo>
                    <a:pt x="610" y="8"/>
                    <a:pt x="603" y="9"/>
                    <a:pt x="598" y="10"/>
                  </a:cubicBezTo>
                  <a:cubicBezTo>
                    <a:pt x="597" y="15"/>
                    <a:pt x="592" y="17"/>
                    <a:pt x="591" y="21"/>
                  </a:cubicBezTo>
                  <a:cubicBezTo>
                    <a:pt x="577" y="33"/>
                    <a:pt x="565" y="48"/>
                    <a:pt x="548" y="55"/>
                  </a:cubicBezTo>
                  <a:cubicBezTo>
                    <a:pt x="547" y="58"/>
                    <a:pt x="546" y="63"/>
                    <a:pt x="549" y="66"/>
                  </a:cubicBezTo>
                  <a:cubicBezTo>
                    <a:pt x="563" y="61"/>
                    <a:pt x="563" y="61"/>
                    <a:pt x="563" y="61"/>
                  </a:cubicBezTo>
                  <a:cubicBezTo>
                    <a:pt x="576" y="51"/>
                    <a:pt x="590" y="41"/>
                    <a:pt x="602" y="29"/>
                  </a:cubicBezTo>
                  <a:cubicBezTo>
                    <a:pt x="604" y="27"/>
                    <a:pt x="605" y="22"/>
                    <a:pt x="608" y="24"/>
                  </a:cubicBezTo>
                  <a:cubicBezTo>
                    <a:pt x="609" y="19"/>
                    <a:pt x="614" y="16"/>
                    <a:pt x="615" y="10"/>
                  </a:cubicBezTo>
                  <a:close/>
                  <a:moveTo>
                    <a:pt x="669" y="11"/>
                  </a:moveTo>
                  <a:cubicBezTo>
                    <a:pt x="668" y="9"/>
                    <a:pt x="668" y="9"/>
                    <a:pt x="668" y="9"/>
                  </a:cubicBezTo>
                  <a:cubicBezTo>
                    <a:pt x="627" y="9"/>
                    <a:pt x="627" y="9"/>
                    <a:pt x="627" y="9"/>
                  </a:cubicBezTo>
                  <a:cubicBezTo>
                    <a:pt x="623" y="8"/>
                    <a:pt x="624" y="12"/>
                    <a:pt x="621" y="14"/>
                  </a:cubicBezTo>
                  <a:cubicBezTo>
                    <a:pt x="609" y="33"/>
                    <a:pt x="591" y="47"/>
                    <a:pt x="572" y="61"/>
                  </a:cubicBezTo>
                  <a:cubicBezTo>
                    <a:pt x="565" y="67"/>
                    <a:pt x="556" y="69"/>
                    <a:pt x="548" y="74"/>
                  </a:cubicBezTo>
                  <a:cubicBezTo>
                    <a:pt x="547" y="83"/>
                    <a:pt x="541" y="91"/>
                    <a:pt x="542" y="101"/>
                  </a:cubicBezTo>
                  <a:cubicBezTo>
                    <a:pt x="543" y="103"/>
                    <a:pt x="544" y="106"/>
                    <a:pt x="546" y="105"/>
                  </a:cubicBezTo>
                  <a:cubicBezTo>
                    <a:pt x="554" y="103"/>
                    <a:pt x="561" y="102"/>
                    <a:pt x="568" y="100"/>
                  </a:cubicBezTo>
                  <a:cubicBezTo>
                    <a:pt x="574" y="98"/>
                    <a:pt x="570" y="91"/>
                    <a:pt x="574" y="87"/>
                  </a:cubicBezTo>
                  <a:cubicBezTo>
                    <a:pt x="581" y="72"/>
                    <a:pt x="597" y="70"/>
                    <a:pt x="611" y="70"/>
                  </a:cubicBezTo>
                  <a:cubicBezTo>
                    <a:pt x="620" y="64"/>
                    <a:pt x="627" y="53"/>
                    <a:pt x="635" y="45"/>
                  </a:cubicBezTo>
                  <a:cubicBezTo>
                    <a:pt x="636" y="38"/>
                    <a:pt x="639" y="33"/>
                    <a:pt x="645" y="28"/>
                  </a:cubicBezTo>
                  <a:cubicBezTo>
                    <a:pt x="650" y="26"/>
                    <a:pt x="655" y="26"/>
                    <a:pt x="660" y="24"/>
                  </a:cubicBezTo>
                  <a:cubicBezTo>
                    <a:pt x="669" y="11"/>
                    <a:pt x="669" y="11"/>
                    <a:pt x="669" y="11"/>
                  </a:cubicBezTo>
                  <a:close/>
                  <a:moveTo>
                    <a:pt x="836" y="14"/>
                  </a:moveTo>
                  <a:cubicBezTo>
                    <a:pt x="833" y="7"/>
                    <a:pt x="824" y="11"/>
                    <a:pt x="818" y="9"/>
                  </a:cubicBezTo>
                  <a:cubicBezTo>
                    <a:pt x="816" y="10"/>
                    <a:pt x="813" y="9"/>
                    <a:pt x="813" y="12"/>
                  </a:cubicBezTo>
                  <a:cubicBezTo>
                    <a:pt x="823" y="23"/>
                    <a:pt x="838" y="34"/>
                    <a:pt x="835" y="52"/>
                  </a:cubicBezTo>
                  <a:cubicBezTo>
                    <a:pt x="844" y="65"/>
                    <a:pt x="855" y="75"/>
                    <a:pt x="867" y="84"/>
                  </a:cubicBezTo>
                  <a:cubicBezTo>
                    <a:pt x="878" y="89"/>
                    <a:pt x="888" y="98"/>
                    <a:pt x="900" y="101"/>
                  </a:cubicBezTo>
                  <a:cubicBezTo>
                    <a:pt x="909" y="95"/>
                    <a:pt x="919" y="92"/>
                    <a:pt x="930" y="93"/>
                  </a:cubicBezTo>
                  <a:cubicBezTo>
                    <a:pt x="939" y="95"/>
                    <a:pt x="947" y="100"/>
                    <a:pt x="956" y="99"/>
                  </a:cubicBezTo>
                  <a:cubicBezTo>
                    <a:pt x="963" y="96"/>
                    <a:pt x="972" y="93"/>
                    <a:pt x="975" y="86"/>
                  </a:cubicBezTo>
                  <a:cubicBezTo>
                    <a:pt x="961" y="87"/>
                    <a:pt x="948" y="86"/>
                    <a:pt x="934" y="84"/>
                  </a:cubicBezTo>
                  <a:cubicBezTo>
                    <a:pt x="930" y="83"/>
                    <a:pt x="927" y="80"/>
                    <a:pt x="923" y="80"/>
                  </a:cubicBezTo>
                  <a:cubicBezTo>
                    <a:pt x="913" y="75"/>
                    <a:pt x="902" y="71"/>
                    <a:pt x="892" y="65"/>
                  </a:cubicBezTo>
                  <a:cubicBezTo>
                    <a:pt x="878" y="54"/>
                    <a:pt x="862" y="45"/>
                    <a:pt x="849" y="32"/>
                  </a:cubicBezTo>
                  <a:cubicBezTo>
                    <a:pt x="846" y="26"/>
                    <a:pt x="840" y="20"/>
                    <a:pt x="836" y="14"/>
                  </a:cubicBezTo>
                  <a:close/>
                  <a:moveTo>
                    <a:pt x="858" y="10"/>
                  </a:moveTo>
                  <a:cubicBezTo>
                    <a:pt x="844" y="9"/>
                    <a:pt x="844" y="9"/>
                    <a:pt x="844" y="9"/>
                  </a:cubicBezTo>
                  <a:cubicBezTo>
                    <a:pt x="843" y="10"/>
                    <a:pt x="841" y="9"/>
                    <a:pt x="841" y="11"/>
                  </a:cubicBezTo>
                  <a:cubicBezTo>
                    <a:pt x="850" y="28"/>
                    <a:pt x="866" y="41"/>
                    <a:pt x="883" y="52"/>
                  </a:cubicBezTo>
                  <a:cubicBezTo>
                    <a:pt x="897" y="65"/>
                    <a:pt x="915" y="69"/>
                    <a:pt x="931" y="78"/>
                  </a:cubicBezTo>
                  <a:cubicBezTo>
                    <a:pt x="940" y="79"/>
                    <a:pt x="940" y="79"/>
                    <a:pt x="940" y="79"/>
                  </a:cubicBezTo>
                  <a:cubicBezTo>
                    <a:pt x="937" y="73"/>
                    <a:pt x="932" y="67"/>
                    <a:pt x="931" y="60"/>
                  </a:cubicBezTo>
                  <a:cubicBezTo>
                    <a:pt x="918" y="53"/>
                    <a:pt x="903" y="50"/>
                    <a:pt x="891" y="40"/>
                  </a:cubicBezTo>
                  <a:cubicBezTo>
                    <a:pt x="879" y="32"/>
                    <a:pt x="867" y="22"/>
                    <a:pt x="858" y="10"/>
                  </a:cubicBezTo>
                  <a:close/>
                  <a:moveTo>
                    <a:pt x="913" y="9"/>
                  </a:moveTo>
                  <a:cubicBezTo>
                    <a:pt x="903" y="9"/>
                    <a:pt x="903" y="9"/>
                    <a:pt x="903" y="9"/>
                  </a:cubicBezTo>
                  <a:cubicBezTo>
                    <a:pt x="899" y="10"/>
                    <a:pt x="896" y="8"/>
                    <a:pt x="892" y="10"/>
                  </a:cubicBezTo>
                  <a:cubicBezTo>
                    <a:pt x="897" y="21"/>
                    <a:pt x="910" y="23"/>
                    <a:pt x="918" y="32"/>
                  </a:cubicBezTo>
                  <a:cubicBezTo>
                    <a:pt x="926" y="33"/>
                    <a:pt x="937" y="44"/>
                    <a:pt x="943" y="34"/>
                  </a:cubicBezTo>
                  <a:cubicBezTo>
                    <a:pt x="944" y="33"/>
                    <a:pt x="945" y="31"/>
                    <a:pt x="944" y="30"/>
                  </a:cubicBezTo>
                  <a:cubicBezTo>
                    <a:pt x="933" y="25"/>
                    <a:pt x="922" y="20"/>
                    <a:pt x="913" y="9"/>
                  </a:cubicBezTo>
                  <a:close/>
                  <a:moveTo>
                    <a:pt x="881" y="10"/>
                  </a:moveTo>
                  <a:cubicBezTo>
                    <a:pt x="877" y="11"/>
                    <a:pt x="863" y="6"/>
                    <a:pt x="869" y="15"/>
                  </a:cubicBezTo>
                  <a:cubicBezTo>
                    <a:pt x="885" y="29"/>
                    <a:pt x="900" y="42"/>
                    <a:pt x="918" y="50"/>
                  </a:cubicBezTo>
                  <a:cubicBezTo>
                    <a:pt x="923" y="51"/>
                    <a:pt x="927" y="55"/>
                    <a:pt x="932" y="53"/>
                  </a:cubicBezTo>
                  <a:cubicBezTo>
                    <a:pt x="933" y="50"/>
                    <a:pt x="937" y="45"/>
                    <a:pt x="933" y="43"/>
                  </a:cubicBezTo>
                  <a:cubicBezTo>
                    <a:pt x="912" y="38"/>
                    <a:pt x="897" y="23"/>
                    <a:pt x="881" y="10"/>
                  </a:cubicBezTo>
                  <a:close/>
                  <a:moveTo>
                    <a:pt x="1011" y="9"/>
                  </a:moveTo>
                  <a:cubicBezTo>
                    <a:pt x="1000" y="10"/>
                    <a:pt x="988" y="10"/>
                    <a:pt x="977" y="9"/>
                  </a:cubicBezTo>
                  <a:cubicBezTo>
                    <a:pt x="960" y="10"/>
                    <a:pt x="941" y="9"/>
                    <a:pt x="925" y="10"/>
                  </a:cubicBezTo>
                  <a:cubicBezTo>
                    <a:pt x="925" y="11"/>
                    <a:pt x="925" y="11"/>
                    <a:pt x="925" y="11"/>
                  </a:cubicBezTo>
                  <a:cubicBezTo>
                    <a:pt x="931" y="19"/>
                    <a:pt x="941" y="23"/>
                    <a:pt x="951" y="26"/>
                  </a:cubicBezTo>
                  <a:cubicBezTo>
                    <a:pt x="959" y="29"/>
                    <a:pt x="964" y="19"/>
                    <a:pt x="973" y="22"/>
                  </a:cubicBezTo>
                  <a:cubicBezTo>
                    <a:pt x="978" y="21"/>
                    <a:pt x="982" y="22"/>
                    <a:pt x="987" y="23"/>
                  </a:cubicBezTo>
                  <a:cubicBezTo>
                    <a:pt x="994" y="20"/>
                    <a:pt x="1002" y="18"/>
                    <a:pt x="1009" y="15"/>
                  </a:cubicBezTo>
                  <a:cubicBezTo>
                    <a:pt x="1010" y="13"/>
                    <a:pt x="1013" y="12"/>
                    <a:pt x="1011" y="9"/>
                  </a:cubicBezTo>
                  <a:close/>
                  <a:moveTo>
                    <a:pt x="1044" y="12"/>
                  </a:moveTo>
                  <a:cubicBezTo>
                    <a:pt x="1044" y="10"/>
                    <a:pt x="1044" y="10"/>
                    <a:pt x="1044" y="10"/>
                  </a:cubicBezTo>
                  <a:cubicBezTo>
                    <a:pt x="1037" y="10"/>
                    <a:pt x="1030" y="9"/>
                    <a:pt x="1023" y="10"/>
                  </a:cubicBezTo>
                  <a:cubicBezTo>
                    <a:pt x="1016" y="16"/>
                    <a:pt x="1009" y="21"/>
                    <a:pt x="1002" y="25"/>
                  </a:cubicBezTo>
                  <a:cubicBezTo>
                    <a:pt x="1002" y="29"/>
                    <a:pt x="1006" y="33"/>
                    <a:pt x="1010" y="34"/>
                  </a:cubicBezTo>
                  <a:cubicBezTo>
                    <a:pt x="1023" y="30"/>
                    <a:pt x="1032" y="20"/>
                    <a:pt x="1044" y="12"/>
                  </a:cubicBezTo>
                  <a:close/>
                  <a:moveTo>
                    <a:pt x="1118" y="9"/>
                  </a:moveTo>
                  <a:cubicBezTo>
                    <a:pt x="1112" y="10"/>
                    <a:pt x="1112" y="10"/>
                    <a:pt x="1112" y="10"/>
                  </a:cubicBezTo>
                  <a:cubicBezTo>
                    <a:pt x="1105" y="10"/>
                    <a:pt x="1098" y="10"/>
                    <a:pt x="1092" y="10"/>
                  </a:cubicBezTo>
                  <a:cubicBezTo>
                    <a:pt x="1087" y="10"/>
                    <a:pt x="1091" y="16"/>
                    <a:pt x="1088" y="18"/>
                  </a:cubicBezTo>
                  <a:cubicBezTo>
                    <a:pt x="1076" y="34"/>
                    <a:pt x="1063" y="52"/>
                    <a:pt x="1046" y="64"/>
                  </a:cubicBezTo>
                  <a:cubicBezTo>
                    <a:pt x="1036" y="72"/>
                    <a:pt x="1025" y="74"/>
                    <a:pt x="1014" y="80"/>
                  </a:cubicBezTo>
                  <a:cubicBezTo>
                    <a:pt x="1013" y="88"/>
                    <a:pt x="1005" y="95"/>
                    <a:pt x="1007" y="103"/>
                  </a:cubicBezTo>
                  <a:cubicBezTo>
                    <a:pt x="1011" y="104"/>
                    <a:pt x="1013" y="101"/>
                    <a:pt x="1017" y="100"/>
                  </a:cubicBezTo>
                  <a:cubicBezTo>
                    <a:pt x="1021" y="100"/>
                    <a:pt x="1024" y="99"/>
                    <a:pt x="1026" y="95"/>
                  </a:cubicBezTo>
                  <a:cubicBezTo>
                    <a:pt x="1025" y="86"/>
                    <a:pt x="1032" y="80"/>
                    <a:pt x="1038" y="75"/>
                  </a:cubicBezTo>
                  <a:cubicBezTo>
                    <a:pt x="1048" y="67"/>
                    <a:pt x="1063" y="70"/>
                    <a:pt x="1074" y="74"/>
                  </a:cubicBezTo>
                  <a:cubicBezTo>
                    <a:pt x="1078" y="70"/>
                    <a:pt x="1085" y="68"/>
                    <a:pt x="1089" y="61"/>
                  </a:cubicBezTo>
                  <a:cubicBezTo>
                    <a:pt x="1100" y="47"/>
                    <a:pt x="1111" y="31"/>
                    <a:pt x="1119" y="15"/>
                  </a:cubicBezTo>
                  <a:cubicBezTo>
                    <a:pt x="1119" y="14"/>
                    <a:pt x="1121" y="10"/>
                    <a:pt x="1118" y="9"/>
                  </a:cubicBezTo>
                  <a:close/>
                  <a:moveTo>
                    <a:pt x="687" y="15"/>
                  </a:moveTo>
                  <a:cubicBezTo>
                    <a:pt x="685" y="13"/>
                    <a:pt x="684" y="9"/>
                    <a:pt x="681" y="9"/>
                  </a:cubicBezTo>
                  <a:cubicBezTo>
                    <a:pt x="678" y="10"/>
                    <a:pt x="677" y="12"/>
                    <a:pt x="677" y="14"/>
                  </a:cubicBezTo>
                  <a:cubicBezTo>
                    <a:pt x="678" y="17"/>
                    <a:pt x="681" y="18"/>
                    <a:pt x="684" y="18"/>
                  </a:cubicBezTo>
                  <a:cubicBezTo>
                    <a:pt x="686" y="19"/>
                    <a:pt x="688" y="17"/>
                    <a:pt x="687" y="15"/>
                  </a:cubicBezTo>
                  <a:close/>
                  <a:moveTo>
                    <a:pt x="1269" y="11"/>
                  </a:moveTo>
                  <a:cubicBezTo>
                    <a:pt x="1246" y="10"/>
                    <a:pt x="1219" y="10"/>
                    <a:pt x="1197" y="10"/>
                  </a:cubicBezTo>
                  <a:cubicBezTo>
                    <a:pt x="1174" y="10"/>
                    <a:pt x="1174" y="10"/>
                    <a:pt x="1174" y="10"/>
                  </a:cubicBezTo>
                  <a:cubicBezTo>
                    <a:pt x="1171" y="12"/>
                    <a:pt x="1165" y="7"/>
                    <a:pt x="1165" y="12"/>
                  </a:cubicBezTo>
                  <a:cubicBezTo>
                    <a:pt x="1172" y="20"/>
                    <a:pt x="1174" y="30"/>
                    <a:pt x="1174" y="41"/>
                  </a:cubicBezTo>
                  <a:cubicBezTo>
                    <a:pt x="1171" y="49"/>
                    <a:pt x="1166" y="61"/>
                    <a:pt x="1155" y="63"/>
                  </a:cubicBezTo>
                  <a:cubicBezTo>
                    <a:pt x="1151" y="64"/>
                    <a:pt x="1146" y="63"/>
                    <a:pt x="1142" y="60"/>
                  </a:cubicBezTo>
                  <a:cubicBezTo>
                    <a:pt x="1137" y="56"/>
                    <a:pt x="1143" y="51"/>
                    <a:pt x="1143" y="47"/>
                  </a:cubicBezTo>
                  <a:cubicBezTo>
                    <a:pt x="1143" y="42"/>
                    <a:pt x="1140" y="37"/>
                    <a:pt x="1136" y="35"/>
                  </a:cubicBezTo>
                  <a:cubicBezTo>
                    <a:pt x="1130" y="34"/>
                    <a:pt x="1125" y="38"/>
                    <a:pt x="1122" y="43"/>
                  </a:cubicBezTo>
                  <a:cubicBezTo>
                    <a:pt x="1120" y="52"/>
                    <a:pt x="1121" y="62"/>
                    <a:pt x="1128" y="69"/>
                  </a:cubicBezTo>
                  <a:cubicBezTo>
                    <a:pt x="1139" y="82"/>
                    <a:pt x="1157" y="73"/>
                    <a:pt x="1170" y="69"/>
                  </a:cubicBezTo>
                  <a:cubicBezTo>
                    <a:pt x="1174" y="66"/>
                    <a:pt x="1178" y="65"/>
                    <a:pt x="1184" y="65"/>
                  </a:cubicBezTo>
                  <a:cubicBezTo>
                    <a:pt x="1188" y="67"/>
                    <a:pt x="1194" y="69"/>
                    <a:pt x="1196" y="74"/>
                  </a:cubicBezTo>
                  <a:cubicBezTo>
                    <a:pt x="1200" y="88"/>
                    <a:pt x="1201" y="102"/>
                    <a:pt x="1196" y="115"/>
                  </a:cubicBezTo>
                  <a:cubicBezTo>
                    <a:pt x="1192" y="120"/>
                    <a:pt x="1190" y="126"/>
                    <a:pt x="1182" y="125"/>
                  </a:cubicBezTo>
                  <a:cubicBezTo>
                    <a:pt x="1173" y="122"/>
                    <a:pt x="1177" y="113"/>
                    <a:pt x="1178" y="107"/>
                  </a:cubicBezTo>
                  <a:cubicBezTo>
                    <a:pt x="1176" y="103"/>
                    <a:pt x="1176" y="97"/>
                    <a:pt x="1172" y="95"/>
                  </a:cubicBezTo>
                  <a:cubicBezTo>
                    <a:pt x="1168" y="96"/>
                    <a:pt x="1165" y="96"/>
                    <a:pt x="1162" y="98"/>
                  </a:cubicBezTo>
                  <a:cubicBezTo>
                    <a:pt x="1158" y="104"/>
                    <a:pt x="1159" y="111"/>
                    <a:pt x="1158" y="117"/>
                  </a:cubicBezTo>
                  <a:cubicBezTo>
                    <a:pt x="1156" y="130"/>
                    <a:pt x="1170" y="136"/>
                    <a:pt x="1178" y="141"/>
                  </a:cubicBezTo>
                  <a:cubicBezTo>
                    <a:pt x="1193" y="142"/>
                    <a:pt x="1193" y="142"/>
                    <a:pt x="1193" y="142"/>
                  </a:cubicBezTo>
                  <a:cubicBezTo>
                    <a:pt x="1206" y="140"/>
                    <a:pt x="1217" y="130"/>
                    <a:pt x="1223" y="118"/>
                  </a:cubicBezTo>
                  <a:cubicBezTo>
                    <a:pt x="1224" y="111"/>
                    <a:pt x="1225" y="101"/>
                    <a:pt x="1218" y="96"/>
                  </a:cubicBezTo>
                  <a:cubicBezTo>
                    <a:pt x="1216" y="94"/>
                    <a:pt x="1219" y="93"/>
                    <a:pt x="1220" y="91"/>
                  </a:cubicBezTo>
                  <a:cubicBezTo>
                    <a:pt x="1218" y="84"/>
                    <a:pt x="1214" y="78"/>
                    <a:pt x="1212" y="73"/>
                  </a:cubicBezTo>
                  <a:cubicBezTo>
                    <a:pt x="1212" y="69"/>
                    <a:pt x="1206" y="70"/>
                    <a:pt x="1209" y="67"/>
                  </a:cubicBezTo>
                  <a:cubicBezTo>
                    <a:pt x="1207" y="58"/>
                    <a:pt x="1208" y="47"/>
                    <a:pt x="1213" y="39"/>
                  </a:cubicBezTo>
                  <a:cubicBezTo>
                    <a:pt x="1220" y="26"/>
                    <a:pt x="1234" y="26"/>
                    <a:pt x="1247" y="25"/>
                  </a:cubicBezTo>
                  <a:cubicBezTo>
                    <a:pt x="1259" y="23"/>
                    <a:pt x="1269" y="32"/>
                    <a:pt x="1275" y="41"/>
                  </a:cubicBezTo>
                  <a:cubicBezTo>
                    <a:pt x="1275" y="47"/>
                    <a:pt x="1280" y="55"/>
                    <a:pt x="1272" y="60"/>
                  </a:cubicBezTo>
                  <a:cubicBezTo>
                    <a:pt x="1268" y="65"/>
                    <a:pt x="1265" y="58"/>
                    <a:pt x="1261" y="61"/>
                  </a:cubicBezTo>
                  <a:cubicBezTo>
                    <a:pt x="1256" y="63"/>
                    <a:pt x="1255" y="68"/>
                    <a:pt x="1255" y="72"/>
                  </a:cubicBezTo>
                  <a:cubicBezTo>
                    <a:pt x="1257" y="77"/>
                    <a:pt x="1260" y="80"/>
                    <a:pt x="1264" y="84"/>
                  </a:cubicBezTo>
                  <a:cubicBezTo>
                    <a:pt x="1268" y="88"/>
                    <a:pt x="1276" y="87"/>
                    <a:pt x="1281" y="86"/>
                  </a:cubicBezTo>
                  <a:cubicBezTo>
                    <a:pt x="1294" y="75"/>
                    <a:pt x="1294" y="75"/>
                    <a:pt x="1294" y="75"/>
                  </a:cubicBezTo>
                  <a:cubicBezTo>
                    <a:pt x="1300" y="64"/>
                    <a:pt x="1307" y="47"/>
                    <a:pt x="1297" y="35"/>
                  </a:cubicBezTo>
                  <a:cubicBezTo>
                    <a:pt x="1287" y="27"/>
                    <a:pt x="1277" y="21"/>
                    <a:pt x="1269" y="11"/>
                  </a:cubicBezTo>
                  <a:close/>
                  <a:moveTo>
                    <a:pt x="1066" y="12"/>
                  </a:moveTo>
                  <a:cubicBezTo>
                    <a:pt x="1066" y="10"/>
                    <a:pt x="1066" y="10"/>
                    <a:pt x="1066" y="10"/>
                  </a:cubicBezTo>
                  <a:cubicBezTo>
                    <a:pt x="1062" y="9"/>
                    <a:pt x="1058" y="10"/>
                    <a:pt x="1054" y="10"/>
                  </a:cubicBezTo>
                  <a:cubicBezTo>
                    <a:pt x="1050" y="9"/>
                    <a:pt x="1050" y="13"/>
                    <a:pt x="1049" y="15"/>
                  </a:cubicBezTo>
                  <a:cubicBezTo>
                    <a:pt x="1025" y="33"/>
                    <a:pt x="1025" y="33"/>
                    <a:pt x="1025" y="33"/>
                  </a:cubicBezTo>
                  <a:cubicBezTo>
                    <a:pt x="1022" y="37"/>
                    <a:pt x="1015" y="36"/>
                    <a:pt x="1014" y="42"/>
                  </a:cubicBezTo>
                  <a:cubicBezTo>
                    <a:pt x="1015" y="44"/>
                    <a:pt x="1015" y="47"/>
                    <a:pt x="1017" y="47"/>
                  </a:cubicBezTo>
                  <a:cubicBezTo>
                    <a:pt x="1019" y="47"/>
                    <a:pt x="1022" y="45"/>
                    <a:pt x="1020" y="42"/>
                  </a:cubicBezTo>
                  <a:cubicBezTo>
                    <a:pt x="1028" y="41"/>
                    <a:pt x="1035" y="37"/>
                    <a:pt x="1041" y="32"/>
                  </a:cubicBezTo>
                  <a:cubicBezTo>
                    <a:pt x="1050" y="27"/>
                    <a:pt x="1058" y="21"/>
                    <a:pt x="1066" y="12"/>
                  </a:cubicBezTo>
                  <a:close/>
                  <a:moveTo>
                    <a:pt x="1084" y="11"/>
                  </a:moveTo>
                  <a:cubicBezTo>
                    <a:pt x="1080" y="10"/>
                    <a:pt x="1072" y="8"/>
                    <a:pt x="1072" y="14"/>
                  </a:cubicBezTo>
                  <a:cubicBezTo>
                    <a:pt x="1063" y="20"/>
                    <a:pt x="1059" y="31"/>
                    <a:pt x="1048" y="34"/>
                  </a:cubicBezTo>
                  <a:cubicBezTo>
                    <a:pt x="1040" y="43"/>
                    <a:pt x="1027" y="47"/>
                    <a:pt x="1017" y="54"/>
                  </a:cubicBezTo>
                  <a:cubicBezTo>
                    <a:pt x="1017" y="59"/>
                    <a:pt x="1015" y="65"/>
                    <a:pt x="1017" y="71"/>
                  </a:cubicBezTo>
                  <a:cubicBezTo>
                    <a:pt x="1043" y="66"/>
                    <a:pt x="1061" y="43"/>
                    <a:pt x="1076" y="23"/>
                  </a:cubicBezTo>
                  <a:cubicBezTo>
                    <a:pt x="1080" y="20"/>
                    <a:pt x="1084" y="16"/>
                    <a:pt x="1084" y="11"/>
                  </a:cubicBezTo>
                  <a:close/>
                  <a:moveTo>
                    <a:pt x="1151" y="10"/>
                  </a:moveTo>
                  <a:cubicBezTo>
                    <a:pt x="1147" y="10"/>
                    <a:pt x="1140" y="9"/>
                    <a:pt x="1137" y="11"/>
                  </a:cubicBezTo>
                  <a:cubicBezTo>
                    <a:pt x="1140" y="15"/>
                    <a:pt x="1144" y="15"/>
                    <a:pt x="1147" y="17"/>
                  </a:cubicBezTo>
                  <a:cubicBezTo>
                    <a:pt x="1151" y="17"/>
                    <a:pt x="1155" y="23"/>
                    <a:pt x="1160" y="19"/>
                  </a:cubicBezTo>
                  <a:cubicBezTo>
                    <a:pt x="1158" y="15"/>
                    <a:pt x="1154" y="12"/>
                    <a:pt x="1151" y="10"/>
                  </a:cubicBezTo>
                  <a:close/>
                  <a:moveTo>
                    <a:pt x="1314" y="11"/>
                  </a:moveTo>
                  <a:cubicBezTo>
                    <a:pt x="1283" y="10"/>
                    <a:pt x="1283" y="10"/>
                    <a:pt x="1283" y="10"/>
                  </a:cubicBezTo>
                  <a:cubicBezTo>
                    <a:pt x="1281" y="12"/>
                    <a:pt x="1281" y="12"/>
                    <a:pt x="1281" y="12"/>
                  </a:cubicBezTo>
                  <a:cubicBezTo>
                    <a:pt x="1285" y="20"/>
                    <a:pt x="1294" y="23"/>
                    <a:pt x="1300" y="28"/>
                  </a:cubicBezTo>
                  <a:cubicBezTo>
                    <a:pt x="1308" y="36"/>
                    <a:pt x="1312" y="47"/>
                    <a:pt x="1309" y="57"/>
                  </a:cubicBezTo>
                  <a:cubicBezTo>
                    <a:pt x="1311" y="59"/>
                    <a:pt x="1311" y="59"/>
                    <a:pt x="1311" y="59"/>
                  </a:cubicBezTo>
                  <a:cubicBezTo>
                    <a:pt x="1315" y="71"/>
                    <a:pt x="1328" y="79"/>
                    <a:pt x="1336" y="88"/>
                  </a:cubicBezTo>
                  <a:cubicBezTo>
                    <a:pt x="1348" y="95"/>
                    <a:pt x="1359" y="103"/>
                    <a:pt x="1373" y="106"/>
                  </a:cubicBezTo>
                  <a:cubicBezTo>
                    <a:pt x="1383" y="99"/>
                    <a:pt x="1383" y="99"/>
                    <a:pt x="1383" y="99"/>
                  </a:cubicBezTo>
                  <a:cubicBezTo>
                    <a:pt x="1401" y="91"/>
                    <a:pt x="1420" y="103"/>
                    <a:pt x="1438" y="96"/>
                  </a:cubicBezTo>
                  <a:cubicBezTo>
                    <a:pt x="1442" y="94"/>
                    <a:pt x="1448" y="91"/>
                    <a:pt x="1449" y="87"/>
                  </a:cubicBezTo>
                  <a:cubicBezTo>
                    <a:pt x="1440" y="88"/>
                    <a:pt x="1431" y="87"/>
                    <a:pt x="1423" y="90"/>
                  </a:cubicBezTo>
                  <a:cubicBezTo>
                    <a:pt x="1417" y="88"/>
                    <a:pt x="1411" y="87"/>
                    <a:pt x="1407" y="82"/>
                  </a:cubicBezTo>
                  <a:cubicBezTo>
                    <a:pt x="1390" y="78"/>
                    <a:pt x="1377" y="69"/>
                    <a:pt x="1363" y="59"/>
                  </a:cubicBezTo>
                  <a:cubicBezTo>
                    <a:pt x="1345" y="45"/>
                    <a:pt x="1324" y="32"/>
                    <a:pt x="1314" y="11"/>
                  </a:cubicBezTo>
                  <a:close/>
                  <a:moveTo>
                    <a:pt x="1342" y="11"/>
                  </a:moveTo>
                  <a:cubicBezTo>
                    <a:pt x="1336" y="10"/>
                    <a:pt x="1328" y="11"/>
                    <a:pt x="1321" y="12"/>
                  </a:cubicBezTo>
                  <a:cubicBezTo>
                    <a:pt x="1321" y="13"/>
                    <a:pt x="1322" y="14"/>
                    <a:pt x="1322" y="15"/>
                  </a:cubicBezTo>
                  <a:cubicBezTo>
                    <a:pt x="1333" y="29"/>
                    <a:pt x="1347" y="41"/>
                    <a:pt x="1362" y="52"/>
                  </a:cubicBezTo>
                  <a:cubicBezTo>
                    <a:pt x="1375" y="61"/>
                    <a:pt x="1387" y="71"/>
                    <a:pt x="1402" y="74"/>
                  </a:cubicBezTo>
                  <a:cubicBezTo>
                    <a:pt x="1402" y="60"/>
                    <a:pt x="1402" y="60"/>
                    <a:pt x="1402" y="60"/>
                  </a:cubicBezTo>
                  <a:cubicBezTo>
                    <a:pt x="1377" y="52"/>
                    <a:pt x="1358" y="32"/>
                    <a:pt x="1342" y="11"/>
                  </a:cubicBezTo>
                  <a:close/>
                  <a:moveTo>
                    <a:pt x="1460" y="12"/>
                  </a:moveTo>
                  <a:cubicBezTo>
                    <a:pt x="1457" y="11"/>
                    <a:pt x="1453" y="11"/>
                    <a:pt x="1450" y="10"/>
                  </a:cubicBezTo>
                  <a:cubicBezTo>
                    <a:pt x="1436" y="12"/>
                    <a:pt x="1422" y="10"/>
                    <a:pt x="1408" y="12"/>
                  </a:cubicBezTo>
                  <a:cubicBezTo>
                    <a:pt x="1408" y="13"/>
                    <a:pt x="1408" y="13"/>
                    <a:pt x="1408" y="13"/>
                  </a:cubicBezTo>
                  <a:cubicBezTo>
                    <a:pt x="1413" y="17"/>
                    <a:pt x="1418" y="20"/>
                    <a:pt x="1424" y="21"/>
                  </a:cubicBezTo>
                  <a:cubicBezTo>
                    <a:pt x="1437" y="22"/>
                    <a:pt x="1452" y="22"/>
                    <a:pt x="1460" y="12"/>
                  </a:cubicBezTo>
                  <a:close/>
                  <a:moveTo>
                    <a:pt x="1739" y="12"/>
                  </a:moveTo>
                  <a:cubicBezTo>
                    <a:pt x="1717" y="12"/>
                    <a:pt x="1717" y="12"/>
                    <a:pt x="1717" y="12"/>
                  </a:cubicBezTo>
                  <a:cubicBezTo>
                    <a:pt x="1680" y="12"/>
                    <a:pt x="1642" y="10"/>
                    <a:pt x="1606" y="12"/>
                  </a:cubicBezTo>
                  <a:cubicBezTo>
                    <a:pt x="1604" y="13"/>
                    <a:pt x="1606" y="15"/>
                    <a:pt x="1606" y="17"/>
                  </a:cubicBezTo>
                  <a:cubicBezTo>
                    <a:pt x="1609" y="26"/>
                    <a:pt x="1619" y="30"/>
                    <a:pt x="1626" y="36"/>
                  </a:cubicBezTo>
                  <a:cubicBezTo>
                    <a:pt x="1629" y="44"/>
                    <a:pt x="1624" y="50"/>
                    <a:pt x="1619" y="56"/>
                  </a:cubicBezTo>
                  <a:cubicBezTo>
                    <a:pt x="1612" y="62"/>
                    <a:pt x="1600" y="64"/>
                    <a:pt x="1591" y="60"/>
                  </a:cubicBezTo>
                  <a:cubicBezTo>
                    <a:pt x="1584" y="55"/>
                    <a:pt x="1593" y="47"/>
                    <a:pt x="1587" y="42"/>
                  </a:cubicBezTo>
                  <a:cubicBezTo>
                    <a:pt x="1585" y="41"/>
                    <a:pt x="1582" y="41"/>
                    <a:pt x="1580" y="43"/>
                  </a:cubicBezTo>
                  <a:cubicBezTo>
                    <a:pt x="1574" y="47"/>
                    <a:pt x="1571" y="53"/>
                    <a:pt x="1571" y="61"/>
                  </a:cubicBezTo>
                  <a:cubicBezTo>
                    <a:pt x="1574" y="66"/>
                    <a:pt x="1575" y="73"/>
                    <a:pt x="1581" y="75"/>
                  </a:cubicBezTo>
                  <a:cubicBezTo>
                    <a:pt x="1603" y="88"/>
                    <a:pt x="1621" y="65"/>
                    <a:pt x="1642" y="66"/>
                  </a:cubicBezTo>
                  <a:cubicBezTo>
                    <a:pt x="1651" y="66"/>
                    <a:pt x="1660" y="71"/>
                    <a:pt x="1662" y="80"/>
                  </a:cubicBezTo>
                  <a:cubicBezTo>
                    <a:pt x="1668" y="92"/>
                    <a:pt x="1665" y="108"/>
                    <a:pt x="1659" y="118"/>
                  </a:cubicBezTo>
                  <a:cubicBezTo>
                    <a:pt x="1655" y="123"/>
                    <a:pt x="1650" y="126"/>
                    <a:pt x="1644" y="125"/>
                  </a:cubicBezTo>
                  <a:cubicBezTo>
                    <a:pt x="1634" y="120"/>
                    <a:pt x="1650" y="113"/>
                    <a:pt x="1642" y="106"/>
                  </a:cubicBezTo>
                  <a:cubicBezTo>
                    <a:pt x="1640" y="104"/>
                    <a:pt x="1638" y="102"/>
                    <a:pt x="1635" y="103"/>
                  </a:cubicBezTo>
                  <a:cubicBezTo>
                    <a:pt x="1630" y="102"/>
                    <a:pt x="1626" y="106"/>
                    <a:pt x="1623" y="110"/>
                  </a:cubicBezTo>
                  <a:cubicBezTo>
                    <a:pt x="1621" y="118"/>
                    <a:pt x="1623" y="126"/>
                    <a:pt x="1626" y="134"/>
                  </a:cubicBezTo>
                  <a:cubicBezTo>
                    <a:pt x="1633" y="143"/>
                    <a:pt x="1644" y="148"/>
                    <a:pt x="1656" y="148"/>
                  </a:cubicBezTo>
                  <a:cubicBezTo>
                    <a:pt x="1671" y="147"/>
                    <a:pt x="1683" y="136"/>
                    <a:pt x="1690" y="123"/>
                  </a:cubicBezTo>
                  <a:cubicBezTo>
                    <a:pt x="1695" y="112"/>
                    <a:pt x="1691" y="97"/>
                    <a:pt x="1686" y="87"/>
                  </a:cubicBezTo>
                  <a:cubicBezTo>
                    <a:pt x="1682" y="78"/>
                    <a:pt x="1669" y="72"/>
                    <a:pt x="1671" y="60"/>
                  </a:cubicBezTo>
                  <a:cubicBezTo>
                    <a:pt x="1674" y="45"/>
                    <a:pt x="1688" y="39"/>
                    <a:pt x="1701" y="35"/>
                  </a:cubicBezTo>
                  <a:cubicBezTo>
                    <a:pt x="1710" y="34"/>
                    <a:pt x="1724" y="31"/>
                    <a:pt x="1731" y="38"/>
                  </a:cubicBezTo>
                  <a:cubicBezTo>
                    <a:pt x="1736" y="42"/>
                    <a:pt x="1738" y="48"/>
                    <a:pt x="1738" y="54"/>
                  </a:cubicBezTo>
                  <a:cubicBezTo>
                    <a:pt x="1735" y="61"/>
                    <a:pt x="1727" y="58"/>
                    <a:pt x="1723" y="63"/>
                  </a:cubicBezTo>
                  <a:cubicBezTo>
                    <a:pt x="1721" y="69"/>
                    <a:pt x="1717" y="74"/>
                    <a:pt x="1720" y="81"/>
                  </a:cubicBezTo>
                  <a:cubicBezTo>
                    <a:pt x="1723" y="85"/>
                    <a:pt x="1726" y="89"/>
                    <a:pt x="1731" y="89"/>
                  </a:cubicBezTo>
                  <a:cubicBezTo>
                    <a:pt x="1740" y="92"/>
                    <a:pt x="1748" y="86"/>
                    <a:pt x="1754" y="79"/>
                  </a:cubicBezTo>
                  <a:cubicBezTo>
                    <a:pt x="1756" y="73"/>
                    <a:pt x="1761" y="67"/>
                    <a:pt x="1758" y="60"/>
                  </a:cubicBezTo>
                  <a:cubicBezTo>
                    <a:pt x="1761" y="45"/>
                    <a:pt x="1745" y="36"/>
                    <a:pt x="1740" y="23"/>
                  </a:cubicBezTo>
                  <a:cubicBezTo>
                    <a:pt x="1739" y="20"/>
                    <a:pt x="1741" y="15"/>
                    <a:pt x="1739" y="12"/>
                  </a:cubicBezTo>
                  <a:close/>
                  <a:moveTo>
                    <a:pt x="1373" y="11"/>
                  </a:moveTo>
                  <a:cubicBezTo>
                    <a:pt x="1352" y="11"/>
                    <a:pt x="1352" y="11"/>
                    <a:pt x="1352" y="11"/>
                  </a:cubicBezTo>
                  <a:cubicBezTo>
                    <a:pt x="1351" y="12"/>
                    <a:pt x="1351" y="12"/>
                    <a:pt x="1351" y="12"/>
                  </a:cubicBezTo>
                  <a:cubicBezTo>
                    <a:pt x="1363" y="31"/>
                    <a:pt x="1380" y="46"/>
                    <a:pt x="1401" y="54"/>
                  </a:cubicBezTo>
                  <a:cubicBezTo>
                    <a:pt x="1407" y="56"/>
                    <a:pt x="1408" y="47"/>
                    <a:pt x="1411" y="44"/>
                  </a:cubicBezTo>
                  <a:cubicBezTo>
                    <a:pt x="1396" y="38"/>
                    <a:pt x="1382" y="26"/>
                    <a:pt x="1373" y="11"/>
                  </a:cubicBezTo>
                  <a:close/>
                  <a:moveTo>
                    <a:pt x="1545" y="14"/>
                  </a:moveTo>
                  <a:cubicBezTo>
                    <a:pt x="1544" y="11"/>
                    <a:pt x="1544" y="11"/>
                    <a:pt x="1544" y="11"/>
                  </a:cubicBezTo>
                  <a:cubicBezTo>
                    <a:pt x="1539" y="11"/>
                    <a:pt x="1532" y="11"/>
                    <a:pt x="1526" y="12"/>
                  </a:cubicBezTo>
                  <a:cubicBezTo>
                    <a:pt x="1519" y="21"/>
                    <a:pt x="1519" y="21"/>
                    <a:pt x="1519" y="21"/>
                  </a:cubicBezTo>
                  <a:cubicBezTo>
                    <a:pt x="1509" y="34"/>
                    <a:pt x="1493" y="40"/>
                    <a:pt x="1482" y="51"/>
                  </a:cubicBezTo>
                  <a:cubicBezTo>
                    <a:pt x="1489" y="62"/>
                    <a:pt x="1489" y="62"/>
                    <a:pt x="1489" y="62"/>
                  </a:cubicBezTo>
                  <a:cubicBezTo>
                    <a:pt x="1490" y="62"/>
                    <a:pt x="1490" y="62"/>
                    <a:pt x="1490" y="62"/>
                  </a:cubicBezTo>
                  <a:cubicBezTo>
                    <a:pt x="1506" y="55"/>
                    <a:pt x="1520" y="42"/>
                    <a:pt x="1532" y="28"/>
                  </a:cubicBezTo>
                  <a:cubicBezTo>
                    <a:pt x="1535" y="23"/>
                    <a:pt x="1542" y="21"/>
                    <a:pt x="1545" y="14"/>
                  </a:cubicBezTo>
                  <a:close/>
                  <a:moveTo>
                    <a:pt x="1598" y="19"/>
                  </a:moveTo>
                  <a:cubicBezTo>
                    <a:pt x="1595" y="12"/>
                    <a:pt x="1595" y="12"/>
                    <a:pt x="1595" y="12"/>
                  </a:cubicBezTo>
                  <a:cubicBezTo>
                    <a:pt x="1581" y="12"/>
                    <a:pt x="1568" y="10"/>
                    <a:pt x="1554" y="12"/>
                  </a:cubicBezTo>
                  <a:cubicBezTo>
                    <a:pt x="1549" y="17"/>
                    <a:pt x="1545" y="25"/>
                    <a:pt x="1538" y="28"/>
                  </a:cubicBezTo>
                  <a:cubicBezTo>
                    <a:pt x="1525" y="46"/>
                    <a:pt x="1509" y="59"/>
                    <a:pt x="1490" y="69"/>
                  </a:cubicBezTo>
                  <a:cubicBezTo>
                    <a:pt x="1491" y="82"/>
                    <a:pt x="1491" y="82"/>
                    <a:pt x="1491" y="82"/>
                  </a:cubicBezTo>
                  <a:cubicBezTo>
                    <a:pt x="1491" y="93"/>
                    <a:pt x="1481" y="101"/>
                    <a:pt x="1483" y="113"/>
                  </a:cubicBezTo>
                  <a:cubicBezTo>
                    <a:pt x="1484" y="117"/>
                    <a:pt x="1486" y="122"/>
                    <a:pt x="1490" y="123"/>
                  </a:cubicBezTo>
                  <a:cubicBezTo>
                    <a:pt x="1497" y="125"/>
                    <a:pt x="1502" y="123"/>
                    <a:pt x="1508" y="122"/>
                  </a:cubicBezTo>
                  <a:cubicBezTo>
                    <a:pt x="1511" y="119"/>
                    <a:pt x="1519" y="118"/>
                    <a:pt x="1517" y="112"/>
                  </a:cubicBezTo>
                  <a:cubicBezTo>
                    <a:pt x="1511" y="110"/>
                    <a:pt x="1507" y="103"/>
                    <a:pt x="1505" y="98"/>
                  </a:cubicBezTo>
                  <a:cubicBezTo>
                    <a:pt x="1506" y="90"/>
                    <a:pt x="1508" y="82"/>
                    <a:pt x="1515" y="77"/>
                  </a:cubicBezTo>
                  <a:cubicBezTo>
                    <a:pt x="1526" y="69"/>
                    <a:pt x="1541" y="74"/>
                    <a:pt x="1551" y="80"/>
                  </a:cubicBezTo>
                  <a:cubicBezTo>
                    <a:pt x="1555" y="75"/>
                    <a:pt x="1559" y="70"/>
                    <a:pt x="1564" y="64"/>
                  </a:cubicBezTo>
                  <a:cubicBezTo>
                    <a:pt x="1565" y="50"/>
                    <a:pt x="1565" y="50"/>
                    <a:pt x="1565" y="50"/>
                  </a:cubicBezTo>
                  <a:cubicBezTo>
                    <a:pt x="1568" y="45"/>
                    <a:pt x="1572" y="38"/>
                    <a:pt x="1579" y="35"/>
                  </a:cubicBezTo>
                  <a:cubicBezTo>
                    <a:pt x="1584" y="33"/>
                    <a:pt x="1589" y="36"/>
                    <a:pt x="1594" y="39"/>
                  </a:cubicBezTo>
                  <a:cubicBezTo>
                    <a:pt x="1597" y="43"/>
                    <a:pt x="1595" y="49"/>
                    <a:pt x="1596" y="54"/>
                  </a:cubicBezTo>
                  <a:cubicBezTo>
                    <a:pt x="1602" y="55"/>
                    <a:pt x="1610" y="55"/>
                    <a:pt x="1615" y="50"/>
                  </a:cubicBezTo>
                  <a:cubicBezTo>
                    <a:pt x="1618" y="47"/>
                    <a:pt x="1620" y="44"/>
                    <a:pt x="1619" y="39"/>
                  </a:cubicBezTo>
                  <a:cubicBezTo>
                    <a:pt x="1610" y="35"/>
                    <a:pt x="1603" y="28"/>
                    <a:pt x="1598" y="19"/>
                  </a:cubicBezTo>
                  <a:close/>
                  <a:moveTo>
                    <a:pt x="1399" y="11"/>
                  </a:moveTo>
                  <a:cubicBezTo>
                    <a:pt x="1385" y="11"/>
                    <a:pt x="1385" y="11"/>
                    <a:pt x="1385" y="11"/>
                  </a:cubicBezTo>
                  <a:cubicBezTo>
                    <a:pt x="1383" y="11"/>
                    <a:pt x="1382" y="13"/>
                    <a:pt x="1382" y="15"/>
                  </a:cubicBezTo>
                  <a:cubicBezTo>
                    <a:pt x="1391" y="25"/>
                    <a:pt x="1402" y="39"/>
                    <a:pt x="1417" y="40"/>
                  </a:cubicBezTo>
                  <a:cubicBezTo>
                    <a:pt x="1427" y="37"/>
                    <a:pt x="1437" y="32"/>
                    <a:pt x="1448" y="34"/>
                  </a:cubicBezTo>
                  <a:cubicBezTo>
                    <a:pt x="1464" y="40"/>
                    <a:pt x="1476" y="25"/>
                    <a:pt x="1488" y="17"/>
                  </a:cubicBezTo>
                  <a:cubicBezTo>
                    <a:pt x="1488" y="15"/>
                    <a:pt x="1491" y="12"/>
                    <a:pt x="1488" y="11"/>
                  </a:cubicBezTo>
                  <a:cubicBezTo>
                    <a:pt x="1471" y="11"/>
                    <a:pt x="1471" y="11"/>
                    <a:pt x="1471" y="11"/>
                  </a:cubicBezTo>
                  <a:cubicBezTo>
                    <a:pt x="1461" y="21"/>
                    <a:pt x="1449" y="26"/>
                    <a:pt x="1435" y="27"/>
                  </a:cubicBezTo>
                  <a:cubicBezTo>
                    <a:pt x="1421" y="27"/>
                    <a:pt x="1408" y="22"/>
                    <a:pt x="1399" y="11"/>
                  </a:cubicBezTo>
                  <a:close/>
                  <a:moveTo>
                    <a:pt x="1517" y="12"/>
                  </a:moveTo>
                  <a:cubicBezTo>
                    <a:pt x="1498" y="11"/>
                    <a:pt x="1498" y="11"/>
                    <a:pt x="1498" y="11"/>
                  </a:cubicBezTo>
                  <a:cubicBezTo>
                    <a:pt x="1496" y="12"/>
                    <a:pt x="1496" y="12"/>
                    <a:pt x="1496" y="12"/>
                  </a:cubicBezTo>
                  <a:cubicBezTo>
                    <a:pt x="1492" y="23"/>
                    <a:pt x="1480" y="30"/>
                    <a:pt x="1470" y="36"/>
                  </a:cubicBezTo>
                  <a:cubicBezTo>
                    <a:pt x="1468" y="41"/>
                    <a:pt x="1475" y="42"/>
                    <a:pt x="1477" y="45"/>
                  </a:cubicBezTo>
                  <a:cubicBezTo>
                    <a:pt x="1489" y="38"/>
                    <a:pt x="1502" y="32"/>
                    <a:pt x="1511" y="21"/>
                  </a:cubicBezTo>
                  <a:cubicBezTo>
                    <a:pt x="1513" y="18"/>
                    <a:pt x="1518" y="16"/>
                    <a:pt x="1517" y="12"/>
                  </a:cubicBezTo>
                  <a:close/>
                  <a:moveTo>
                    <a:pt x="1777" y="12"/>
                  </a:moveTo>
                  <a:cubicBezTo>
                    <a:pt x="1767" y="12"/>
                    <a:pt x="1758" y="12"/>
                    <a:pt x="1749" y="12"/>
                  </a:cubicBezTo>
                  <a:cubicBezTo>
                    <a:pt x="1746" y="14"/>
                    <a:pt x="1747" y="18"/>
                    <a:pt x="1747" y="21"/>
                  </a:cubicBezTo>
                  <a:cubicBezTo>
                    <a:pt x="1753" y="34"/>
                    <a:pt x="1767" y="46"/>
                    <a:pt x="1766" y="62"/>
                  </a:cubicBezTo>
                  <a:cubicBezTo>
                    <a:pt x="1778" y="82"/>
                    <a:pt x="1796" y="96"/>
                    <a:pt x="1814" y="109"/>
                  </a:cubicBezTo>
                  <a:cubicBezTo>
                    <a:pt x="1820" y="110"/>
                    <a:pt x="1824" y="118"/>
                    <a:pt x="1831" y="116"/>
                  </a:cubicBezTo>
                  <a:cubicBezTo>
                    <a:pt x="1832" y="109"/>
                    <a:pt x="1840" y="103"/>
                    <a:pt x="1845" y="99"/>
                  </a:cubicBezTo>
                  <a:cubicBezTo>
                    <a:pt x="1834" y="91"/>
                    <a:pt x="1823" y="81"/>
                    <a:pt x="1814" y="71"/>
                  </a:cubicBezTo>
                  <a:cubicBezTo>
                    <a:pt x="1800" y="59"/>
                    <a:pt x="1791" y="44"/>
                    <a:pt x="1782" y="27"/>
                  </a:cubicBezTo>
                  <a:cubicBezTo>
                    <a:pt x="1780" y="22"/>
                    <a:pt x="1780" y="16"/>
                    <a:pt x="1777" y="12"/>
                  </a:cubicBezTo>
                  <a:close/>
                  <a:moveTo>
                    <a:pt x="1804" y="28"/>
                  </a:moveTo>
                  <a:cubicBezTo>
                    <a:pt x="1800" y="22"/>
                    <a:pt x="1800" y="10"/>
                    <a:pt x="1790" y="12"/>
                  </a:cubicBezTo>
                  <a:cubicBezTo>
                    <a:pt x="1788" y="13"/>
                    <a:pt x="1784" y="11"/>
                    <a:pt x="1784" y="13"/>
                  </a:cubicBezTo>
                  <a:cubicBezTo>
                    <a:pt x="1789" y="29"/>
                    <a:pt x="1797" y="42"/>
                    <a:pt x="1805" y="56"/>
                  </a:cubicBezTo>
                  <a:cubicBezTo>
                    <a:pt x="1818" y="69"/>
                    <a:pt x="1833" y="86"/>
                    <a:pt x="1849" y="94"/>
                  </a:cubicBezTo>
                  <a:cubicBezTo>
                    <a:pt x="1855" y="100"/>
                    <a:pt x="1865" y="96"/>
                    <a:pt x="1873" y="99"/>
                  </a:cubicBezTo>
                  <a:cubicBezTo>
                    <a:pt x="1881" y="99"/>
                    <a:pt x="1887" y="104"/>
                    <a:pt x="1895" y="102"/>
                  </a:cubicBezTo>
                  <a:cubicBezTo>
                    <a:pt x="1901" y="100"/>
                    <a:pt x="1909" y="100"/>
                    <a:pt x="1910" y="94"/>
                  </a:cubicBezTo>
                  <a:cubicBezTo>
                    <a:pt x="1903" y="95"/>
                    <a:pt x="1896" y="91"/>
                    <a:pt x="1890" y="89"/>
                  </a:cubicBezTo>
                  <a:cubicBezTo>
                    <a:pt x="1883" y="94"/>
                    <a:pt x="1874" y="95"/>
                    <a:pt x="1866" y="95"/>
                  </a:cubicBezTo>
                  <a:cubicBezTo>
                    <a:pt x="1857" y="92"/>
                    <a:pt x="1851" y="84"/>
                    <a:pt x="1850" y="76"/>
                  </a:cubicBezTo>
                  <a:cubicBezTo>
                    <a:pt x="1847" y="74"/>
                    <a:pt x="1844" y="71"/>
                    <a:pt x="1841" y="68"/>
                  </a:cubicBezTo>
                  <a:cubicBezTo>
                    <a:pt x="1827" y="56"/>
                    <a:pt x="1815" y="42"/>
                    <a:pt x="1804" y="28"/>
                  </a:cubicBezTo>
                  <a:close/>
                  <a:moveTo>
                    <a:pt x="1813" y="21"/>
                  </a:moveTo>
                  <a:cubicBezTo>
                    <a:pt x="1809" y="19"/>
                    <a:pt x="1812" y="10"/>
                    <a:pt x="1804" y="12"/>
                  </a:cubicBezTo>
                  <a:cubicBezTo>
                    <a:pt x="1803" y="12"/>
                    <a:pt x="1803" y="13"/>
                    <a:pt x="1803" y="14"/>
                  </a:cubicBezTo>
                  <a:cubicBezTo>
                    <a:pt x="1814" y="32"/>
                    <a:pt x="1814" y="32"/>
                    <a:pt x="1814" y="32"/>
                  </a:cubicBezTo>
                  <a:cubicBezTo>
                    <a:pt x="1817" y="40"/>
                    <a:pt x="1826" y="44"/>
                    <a:pt x="1830" y="51"/>
                  </a:cubicBezTo>
                  <a:cubicBezTo>
                    <a:pt x="1836" y="56"/>
                    <a:pt x="1842" y="64"/>
                    <a:pt x="1850" y="67"/>
                  </a:cubicBezTo>
                  <a:cubicBezTo>
                    <a:pt x="1851" y="63"/>
                    <a:pt x="1852" y="60"/>
                    <a:pt x="1853" y="56"/>
                  </a:cubicBezTo>
                  <a:cubicBezTo>
                    <a:pt x="1837" y="47"/>
                    <a:pt x="1827" y="34"/>
                    <a:pt x="1813" y="21"/>
                  </a:cubicBezTo>
                  <a:close/>
                  <a:moveTo>
                    <a:pt x="1829" y="12"/>
                  </a:moveTo>
                  <a:cubicBezTo>
                    <a:pt x="1824" y="13"/>
                    <a:pt x="1819" y="10"/>
                    <a:pt x="1815" y="13"/>
                  </a:cubicBezTo>
                  <a:cubicBezTo>
                    <a:pt x="1818" y="22"/>
                    <a:pt x="1828" y="27"/>
                    <a:pt x="1833" y="34"/>
                  </a:cubicBezTo>
                  <a:cubicBezTo>
                    <a:pt x="1840" y="40"/>
                    <a:pt x="1847" y="47"/>
                    <a:pt x="1856" y="51"/>
                  </a:cubicBezTo>
                  <a:cubicBezTo>
                    <a:pt x="1857" y="49"/>
                    <a:pt x="1860" y="48"/>
                    <a:pt x="1859" y="46"/>
                  </a:cubicBezTo>
                  <a:cubicBezTo>
                    <a:pt x="1846" y="38"/>
                    <a:pt x="1838" y="24"/>
                    <a:pt x="1829" y="12"/>
                  </a:cubicBezTo>
                  <a:close/>
                  <a:moveTo>
                    <a:pt x="1856" y="22"/>
                  </a:moveTo>
                  <a:cubicBezTo>
                    <a:pt x="1852" y="18"/>
                    <a:pt x="1852" y="9"/>
                    <a:pt x="1843" y="12"/>
                  </a:cubicBezTo>
                  <a:cubicBezTo>
                    <a:pt x="1841" y="13"/>
                    <a:pt x="1836" y="11"/>
                    <a:pt x="1837" y="15"/>
                  </a:cubicBezTo>
                  <a:cubicBezTo>
                    <a:pt x="1845" y="24"/>
                    <a:pt x="1851" y="37"/>
                    <a:pt x="1864" y="42"/>
                  </a:cubicBezTo>
                  <a:cubicBezTo>
                    <a:pt x="1867" y="40"/>
                    <a:pt x="1870" y="40"/>
                    <a:pt x="1871" y="36"/>
                  </a:cubicBezTo>
                  <a:cubicBezTo>
                    <a:pt x="1866" y="32"/>
                    <a:pt x="1861" y="28"/>
                    <a:pt x="1856" y="22"/>
                  </a:cubicBezTo>
                  <a:close/>
                  <a:moveTo>
                    <a:pt x="1882" y="13"/>
                  </a:moveTo>
                  <a:cubicBezTo>
                    <a:pt x="1860" y="12"/>
                    <a:pt x="1860" y="12"/>
                    <a:pt x="1860" y="12"/>
                  </a:cubicBezTo>
                  <a:cubicBezTo>
                    <a:pt x="1858" y="14"/>
                    <a:pt x="1858" y="14"/>
                    <a:pt x="1858" y="14"/>
                  </a:cubicBezTo>
                  <a:cubicBezTo>
                    <a:pt x="1860" y="21"/>
                    <a:pt x="1868" y="28"/>
                    <a:pt x="1875" y="32"/>
                  </a:cubicBezTo>
                  <a:cubicBezTo>
                    <a:pt x="1877" y="35"/>
                    <a:pt x="1881" y="30"/>
                    <a:pt x="1883" y="34"/>
                  </a:cubicBezTo>
                  <a:cubicBezTo>
                    <a:pt x="1899" y="30"/>
                    <a:pt x="1913" y="36"/>
                    <a:pt x="1926" y="42"/>
                  </a:cubicBezTo>
                  <a:cubicBezTo>
                    <a:pt x="1938" y="41"/>
                    <a:pt x="1948" y="33"/>
                    <a:pt x="1957" y="25"/>
                  </a:cubicBezTo>
                  <a:cubicBezTo>
                    <a:pt x="1960" y="20"/>
                    <a:pt x="1969" y="20"/>
                    <a:pt x="1968" y="13"/>
                  </a:cubicBezTo>
                  <a:cubicBezTo>
                    <a:pt x="1949" y="13"/>
                    <a:pt x="1949" y="13"/>
                    <a:pt x="1949" y="13"/>
                  </a:cubicBezTo>
                  <a:cubicBezTo>
                    <a:pt x="1939" y="25"/>
                    <a:pt x="1923" y="30"/>
                    <a:pt x="1908" y="28"/>
                  </a:cubicBezTo>
                  <a:cubicBezTo>
                    <a:pt x="1897" y="26"/>
                    <a:pt x="1890" y="19"/>
                    <a:pt x="1882" y="13"/>
                  </a:cubicBezTo>
                  <a:close/>
                  <a:moveTo>
                    <a:pt x="1940" y="14"/>
                  </a:moveTo>
                  <a:cubicBezTo>
                    <a:pt x="1930" y="11"/>
                    <a:pt x="1921" y="13"/>
                    <a:pt x="1911" y="12"/>
                  </a:cubicBezTo>
                  <a:cubicBezTo>
                    <a:pt x="1904" y="14"/>
                    <a:pt x="1897" y="11"/>
                    <a:pt x="1892" y="13"/>
                  </a:cubicBezTo>
                  <a:cubicBezTo>
                    <a:pt x="1895" y="18"/>
                    <a:pt x="1902" y="21"/>
                    <a:pt x="1908" y="23"/>
                  </a:cubicBezTo>
                  <a:cubicBezTo>
                    <a:pt x="1920" y="25"/>
                    <a:pt x="1933" y="23"/>
                    <a:pt x="1940" y="14"/>
                  </a:cubicBezTo>
                  <a:close/>
                  <a:moveTo>
                    <a:pt x="1162" y="25"/>
                  </a:moveTo>
                  <a:cubicBezTo>
                    <a:pt x="1149" y="25"/>
                    <a:pt x="1140" y="18"/>
                    <a:pt x="1128" y="14"/>
                  </a:cubicBezTo>
                  <a:cubicBezTo>
                    <a:pt x="1127" y="17"/>
                    <a:pt x="1124" y="19"/>
                    <a:pt x="1125" y="22"/>
                  </a:cubicBezTo>
                  <a:cubicBezTo>
                    <a:pt x="1130" y="27"/>
                    <a:pt x="1136" y="28"/>
                    <a:pt x="1142" y="31"/>
                  </a:cubicBezTo>
                  <a:cubicBezTo>
                    <a:pt x="1147" y="38"/>
                    <a:pt x="1157" y="39"/>
                    <a:pt x="1165" y="38"/>
                  </a:cubicBezTo>
                  <a:cubicBezTo>
                    <a:pt x="1166" y="34"/>
                    <a:pt x="1167" y="28"/>
                    <a:pt x="1162" y="25"/>
                  </a:cubicBezTo>
                  <a:close/>
                  <a:moveTo>
                    <a:pt x="690" y="26"/>
                  </a:moveTo>
                  <a:cubicBezTo>
                    <a:pt x="686" y="21"/>
                    <a:pt x="678" y="24"/>
                    <a:pt x="672" y="22"/>
                  </a:cubicBezTo>
                  <a:cubicBezTo>
                    <a:pt x="670" y="23"/>
                    <a:pt x="668" y="26"/>
                    <a:pt x="669" y="28"/>
                  </a:cubicBezTo>
                  <a:cubicBezTo>
                    <a:pt x="674" y="33"/>
                    <a:pt x="681" y="33"/>
                    <a:pt x="687" y="34"/>
                  </a:cubicBezTo>
                  <a:cubicBezTo>
                    <a:pt x="690" y="33"/>
                    <a:pt x="690" y="29"/>
                    <a:pt x="690" y="26"/>
                  </a:cubicBezTo>
                  <a:close/>
                  <a:moveTo>
                    <a:pt x="184" y="34"/>
                  </a:moveTo>
                  <a:cubicBezTo>
                    <a:pt x="181" y="30"/>
                    <a:pt x="177" y="28"/>
                    <a:pt x="173" y="27"/>
                  </a:cubicBezTo>
                  <a:cubicBezTo>
                    <a:pt x="170" y="28"/>
                    <a:pt x="170" y="31"/>
                    <a:pt x="169" y="33"/>
                  </a:cubicBezTo>
                  <a:cubicBezTo>
                    <a:pt x="168" y="34"/>
                    <a:pt x="166" y="38"/>
                    <a:pt x="169" y="38"/>
                  </a:cubicBezTo>
                  <a:cubicBezTo>
                    <a:pt x="174" y="37"/>
                    <a:pt x="178" y="35"/>
                    <a:pt x="184" y="34"/>
                  </a:cubicBezTo>
                  <a:close/>
                  <a:moveTo>
                    <a:pt x="1122" y="29"/>
                  </a:moveTo>
                  <a:cubicBezTo>
                    <a:pt x="1120" y="29"/>
                    <a:pt x="1119" y="32"/>
                    <a:pt x="1118" y="34"/>
                  </a:cubicBezTo>
                  <a:cubicBezTo>
                    <a:pt x="1118" y="34"/>
                    <a:pt x="1120" y="34"/>
                    <a:pt x="1120" y="34"/>
                  </a:cubicBezTo>
                  <a:cubicBezTo>
                    <a:pt x="1121" y="32"/>
                    <a:pt x="1123" y="31"/>
                    <a:pt x="1122" y="29"/>
                  </a:cubicBezTo>
                  <a:close/>
                  <a:moveTo>
                    <a:pt x="1005" y="44"/>
                  </a:moveTo>
                  <a:cubicBezTo>
                    <a:pt x="1002" y="39"/>
                    <a:pt x="998" y="33"/>
                    <a:pt x="992" y="31"/>
                  </a:cubicBezTo>
                  <a:cubicBezTo>
                    <a:pt x="984" y="31"/>
                    <a:pt x="976" y="28"/>
                    <a:pt x="967" y="30"/>
                  </a:cubicBezTo>
                  <a:cubicBezTo>
                    <a:pt x="956" y="34"/>
                    <a:pt x="943" y="39"/>
                    <a:pt x="940" y="53"/>
                  </a:cubicBezTo>
                  <a:cubicBezTo>
                    <a:pt x="940" y="58"/>
                    <a:pt x="939" y="65"/>
                    <a:pt x="944" y="69"/>
                  </a:cubicBezTo>
                  <a:cubicBezTo>
                    <a:pt x="946" y="72"/>
                    <a:pt x="950" y="74"/>
                    <a:pt x="954" y="73"/>
                  </a:cubicBezTo>
                  <a:cubicBezTo>
                    <a:pt x="965" y="69"/>
                    <a:pt x="958" y="58"/>
                    <a:pt x="965" y="52"/>
                  </a:cubicBezTo>
                  <a:cubicBezTo>
                    <a:pt x="970" y="51"/>
                    <a:pt x="974" y="49"/>
                    <a:pt x="978" y="51"/>
                  </a:cubicBezTo>
                  <a:cubicBezTo>
                    <a:pt x="985" y="53"/>
                    <a:pt x="988" y="59"/>
                    <a:pt x="990" y="64"/>
                  </a:cubicBezTo>
                  <a:cubicBezTo>
                    <a:pt x="993" y="75"/>
                    <a:pt x="988" y="84"/>
                    <a:pt x="981" y="91"/>
                  </a:cubicBezTo>
                  <a:cubicBezTo>
                    <a:pt x="972" y="100"/>
                    <a:pt x="960" y="110"/>
                    <a:pt x="946" y="106"/>
                  </a:cubicBezTo>
                  <a:cubicBezTo>
                    <a:pt x="933" y="102"/>
                    <a:pt x="915" y="96"/>
                    <a:pt x="905" y="109"/>
                  </a:cubicBezTo>
                  <a:cubicBezTo>
                    <a:pt x="899" y="114"/>
                    <a:pt x="898" y="121"/>
                    <a:pt x="899" y="128"/>
                  </a:cubicBezTo>
                  <a:cubicBezTo>
                    <a:pt x="901" y="132"/>
                    <a:pt x="903" y="138"/>
                    <a:pt x="909" y="139"/>
                  </a:cubicBezTo>
                  <a:cubicBezTo>
                    <a:pt x="913" y="141"/>
                    <a:pt x="917" y="140"/>
                    <a:pt x="919" y="136"/>
                  </a:cubicBezTo>
                  <a:cubicBezTo>
                    <a:pt x="921" y="133"/>
                    <a:pt x="922" y="129"/>
                    <a:pt x="921" y="126"/>
                  </a:cubicBezTo>
                  <a:cubicBezTo>
                    <a:pt x="916" y="122"/>
                    <a:pt x="921" y="116"/>
                    <a:pt x="922" y="112"/>
                  </a:cubicBezTo>
                  <a:cubicBezTo>
                    <a:pt x="927" y="109"/>
                    <a:pt x="935" y="110"/>
                    <a:pt x="941" y="110"/>
                  </a:cubicBezTo>
                  <a:cubicBezTo>
                    <a:pt x="949" y="115"/>
                    <a:pt x="955" y="125"/>
                    <a:pt x="953" y="135"/>
                  </a:cubicBezTo>
                  <a:cubicBezTo>
                    <a:pt x="952" y="144"/>
                    <a:pt x="944" y="151"/>
                    <a:pt x="939" y="158"/>
                  </a:cubicBezTo>
                  <a:cubicBezTo>
                    <a:pt x="939" y="158"/>
                    <a:pt x="939" y="158"/>
                    <a:pt x="939" y="158"/>
                  </a:cubicBezTo>
                  <a:cubicBezTo>
                    <a:pt x="977" y="159"/>
                    <a:pt x="1015" y="159"/>
                    <a:pt x="1053" y="159"/>
                  </a:cubicBezTo>
                  <a:cubicBezTo>
                    <a:pt x="1056" y="160"/>
                    <a:pt x="1056" y="156"/>
                    <a:pt x="1057" y="154"/>
                  </a:cubicBezTo>
                  <a:cubicBezTo>
                    <a:pt x="1073" y="150"/>
                    <a:pt x="1078" y="133"/>
                    <a:pt x="1083" y="120"/>
                  </a:cubicBezTo>
                  <a:cubicBezTo>
                    <a:pt x="1086" y="106"/>
                    <a:pt x="1083" y="90"/>
                    <a:pt x="1071" y="81"/>
                  </a:cubicBezTo>
                  <a:cubicBezTo>
                    <a:pt x="1063" y="78"/>
                    <a:pt x="1052" y="75"/>
                    <a:pt x="1044" y="80"/>
                  </a:cubicBezTo>
                  <a:cubicBezTo>
                    <a:pt x="1035" y="85"/>
                    <a:pt x="1033" y="95"/>
                    <a:pt x="1033" y="104"/>
                  </a:cubicBezTo>
                  <a:cubicBezTo>
                    <a:pt x="1039" y="116"/>
                    <a:pt x="1052" y="100"/>
                    <a:pt x="1057" y="111"/>
                  </a:cubicBezTo>
                  <a:cubicBezTo>
                    <a:pt x="1053" y="122"/>
                    <a:pt x="1041" y="129"/>
                    <a:pt x="1030" y="129"/>
                  </a:cubicBezTo>
                  <a:cubicBezTo>
                    <a:pt x="1022" y="133"/>
                    <a:pt x="1015" y="129"/>
                    <a:pt x="1008" y="126"/>
                  </a:cubicBezTo>
                  <a:cubicBezTo>
                    <a:pt x="1000" y="119"/>
                    <a:pt x="996" y="110"/>
                    <a:pt x="998" y="100"/>
                  </a:cubicBezTo>
                  <a:cubicBezTo>
                    <a:pt x="1004" y="87"/>
                    <a:pt x="1010" y="72"/>
                    <a:pt x="1008" y="56"/>
                  </a:cubicBezTo>
                  <a:cubicBezTo>
                    <a:pt x="1006" y="53"/>
                    <a:pt x="1009" y="47"/>
                    <a:pt x="1005" y="44"/>
                  </a:cubicBezTo>
                  <a:close/>
                  <a:moveTo>
                    <a:pt x="538" y="50"/>
                  </a:moveTo>
                  <a:cubicBezTo>
                    <a:pt x="526" y="36"/>
                    <a:pt x="526" y="36"/>
                    <a:pt x="526" y="36"/>
                  </a:cubicBezTo>
                  <a:cubicBezTo>
                    <a:pt x="514" y="30"/>
                    <a:pt x="499" y="31"/>
                    <a:pt x="488" y="38"/>
                  </a:cubicBezTo>
                  <a:cubicBezTo>
                    <a:pt x="481" y="43"/>
                    <a:pt x="472" y="50"/>
                    <a:pt x="474" y="60"/>
                  </a:cubicBezTo>
                  <a:cubicBezTo>
                    <a:pt x="475" y="65"/>
                    <a:pt x="478" y="70"/>
                    <a:pt x="483" y="73"/>
                  </a:cubicBezTo>
                  <a:cubicBezTo>
                    <a:pt x="486" y="73"/>
                    <a:pt x="489" y="75"/>
                    <a:pt x="492" y="73"/>
                  </a:cubicBezTo>
                  <a:cubicBezTo>
                    <a:pt x="496" y="68"/>
                    <a:pt x="501" y="63"/>
                    <a:pt x="499" y="56"/>
                  </a:cubicBezTo>
                  <a:cubicBezTo>
                    <a:pt x="500" y="53"/>
                    <a:pt x="504" y="52"/>
                    <a:pt x="507" y="52"/>
                  </a:cubicBezTo>
                  <a:cubicBezTo>
                    <a:pt x="512" y="54"/>
                    <a:pt x="519" y="55"/>
                    <a:pt x="522" y="61"/>
                  </a:cubicBezTo>
                  <a:cubicBezTo>
                    <a:pt x="525" y="70"/>
                    <a:pt x="521" y="78"/>
                    <a:pt x="516" y="85"/>
                  </a:cubicBezTo>
                  <a:cubicBezTo>
                    <a:pt x="509" y="97"/>
                    <a:pt x="497" y="107"/>
                    <a:pt x="482" y="107"/>
                  </a:cubicBezTo>
                  <a:cubicBezTo>
                    <a:pt x="463" y="103"/>
                    <a:pt x="463" y="103"/>
                    <a:pt x="463" y="103"/>
                  </a:cubicBezTo>
                  <a:cubicBezTo>
                    <a:pt x="454" y="105"/>
                    <a:pt x="445" y="106"/>
                    <a:pt x="439" y="113"/>
                  </a:cubicBezTo>
                  <a:cubicBezTo>
                    <a:pt x="433" y="118"/>
                    <a:pt x="434" y="128"/>
                    <a:pt x="437" y="135"/>
                  </a:cubicBezTo>
                  <a:cubicBezTo>
                    <a:pt x="440" y="139"/>
                    <a:pt x="444" y="139"/>
                    <a:pt x="449" y="139"/>
                  </a:cubicBezTo>
                  <a:cubicBezTo>
                    <a:pt x="462" y="139"/>
                    <a:pt x="455" y="123"/>
                    <a:pt x="463" y="117"/>
                  </a:cubicBezTo>
                  <a:cubicBezTo>
                    <a:pt x="467" y="115"/>
                    <a:pt x="472" y="115"/>
                    <a:pt x="477" y="116"/>
                  </a:cubicBezTo>
                  <a:cubicBezTo>
                    <a:pt x="481" y="118"/>
                    <a:pt x="486" y="122"/>
                    <a:pt x="487" y="127"/>
                  </a:cubicBezTo>
                  <a:cubicBezTo>
                    <a:pt x="491" y="135"/>
                    <a:pt x="489" y="145"/>
                    <a:pt x="484" y="152"/>
                  </a:cubicBezTo>
                  <a:cubicBezTo>
                    <a:pt x="482" y="156"/>
                    <a:pt x="478" y="155"/>
                    <a:pt x="477" y="159"/>
                  </a:cubicBezTo>
                  <a:cubicBezTo>
                    <a:pt x="490" y="160"/>
                    <a:pt x="506" y="159"/>
                    <a:pt x="520" y="160"/>
                  </a:cubicBezTo>
                  <a:cubicBezTo>
                    <a:pt x="612" y="159"/>
                    <a:pt x="612" y="159"/>
                    <a:pt x="612" y="159"/>
                  </a:cubicBezTo>
                  <a:cubicBezTo>
                    <a:pt x="621" y="154"/>
                    <a:pt x="621" y="154"/>
                    <a:pt x="621" y="154"/>
                  </a:cubicBezTo>
                  <a:cubicBezTo>
                    <a:pt x="633" y="140"/>
                    <a:pt x="632" y="121"/>
                    <a:pt x="636" y="104"/>
                  </a:cubicBezTo>
                  <a:cubicBezTo>
                    <a:pt x="634" y="102"/>
                    <a:pt x="633" y="100"/>
                    <a:pt x="633" y="99"/>
                  </a:cubicBezTo>
                  <a:cubicBezTo>
                    <a:pt x="626" y="92"/>
                    <a:pt x="623" y="81"/>
                    <a:pt x="613" y="78"/>
                  </a:cubicBezTo>
                  <a:cubicBezTo>
                    <a:pt x="605" y="76"/>
                    <a:pt x="597" y="78"/>
                    <a:pt x="590" y="81"/>
                  </a:cubicBezTo>
                  <a:cubicBezTo>
                    <a:pt x="585" y="84"/>
                    <a:pt x="579" y="89"/>
                    <a:pt x="578" y="96"/>
                  </a:cubicBezTo>
                  <a:cubicBezTo>
                    <a:pt x="578" y="101"/>
                    <a:pt x="581" y="106"/>
                    <a:pt x="584" y="110"/>
                  </a:cubicBezTo>
                  <a:cubicBezTo>
                    <a:pt x="590" y="115"/>
                    <a:pt x="600" y="105"/>
                    <a:pt x="604" y="116"/>
                  </a:cubicBezTo>
                  <a:cubicBezTo>
                    <a:pt x="603" y="119"/>
                    <a:pt x="600" y="122"/>
                    <a:pt x="598" y="123"/>
                  </a:cubicBezTo>
                  <a:cubicBezTo>
                    <a:pt x="596" y="127"/>
                    <a:pt x="590" y="126"/>
                    <a:pt x="588" y="130"/>
                  </a:cubicBezTo>
                  <a:cubicBezTo>
                    <a:pt x="576" y="133"/>
                    <a:pt x="565" y="139"/>
                    <a:pt x="552" y="134"/>
                  </a:cubicBezTo>
                  <a:cubicBezTo>
                    <a:pt x="540" y="126"/>
                    <a:pt x="534" y="111"/>
                    <a:pt x="535" y="97"/>
                  </a:cubicBezTo>
                  <a:cubicBezTo>
                    <a:pt x="539" y="82"/>
                    <a:pt x="542" y="65"/>
                    <a:pt x="538" y="50"/>
                  </a:cubicBezTo>
                  <a:close/>
                  <a:moveTo>
                    <a:pt x="1259" y="36"/>
                  </a:moveTo>
                  <a:cubicBezTo>
                    <a:pt x="1258" y="34"/>
                    <a:pt x="1258" y="34"/>
                    <a:pt x="1258" y="34"/>
                  </a:cubicBezTo>
                  <a:cubicBezTo>
                    <a:pt x="1246" y="31"/>
                    <a:pt x="1232" y="32"/>
                    <a:pt x="1223" y="39"/>
                  </a:cubicBezTo>
                  <a:cubicBezTo>
                    <a:pt x="1220" y="43"/>
                    <a:pt x="1216" y="47"/>
                    <a:pt x="1217" y="51"/>
                  </a:cubicBezTo>
                  <a:cubicBezTo>
                    <a:pt x="1222" y="51"/>
                    <a:pt x="1227" y="50"/>
                    <a:pt x="1232" y="49"/>
                  </a:cubicBezTo>
                  <a:cubicBezTo>
                    <a:pt x="1243" y="48"/>
                    <a:pt x="1251" y="41"/>
                    <a:pt x="1259" y="36"/>
                  </a:cubicBezTo>
                  <a:close/>
                  <a:moveTo>
                    <a:pt x="773" y="34"/>
                  </a:moveTo>
                  <a:cubicBezTo>
                    <a:pt x="770" y="34"/>
                    <a:pt x="770" y="34"/>
                    <a:pt x="770" y="34"/>
                  </a:cubicBezTo>
                  <a:cubicBezTo>
                    <a:pt x="766" y="36"/>
                    <a:pt x="761" y="35"/>
                    <a:pt x="757" y="38"/>
                  </a:cubicBezTo>
                  <a:cubicBezTo>
                    <a:pt x="754" y="41"/>
                    <a:pt x="749" y="44"/>
                    <a:pt x="750" y="49"/>
                  </a:cubicBezTo>
                  <a:cubicBezTo>
                    <a:pt x="756" y="48"/>
                    <a:pt x="760" y="44"/>
                    <a:pt x="765" y="42"/>
                  </a:cubicBezTo>
                  <a:cubicBezTo>
                    <a:pt x="768" y="40"/>
                    <a:pt x="772" y="37"/>
                    <a:pt x="773" y="34"/>
                  </a:cubicBezTo>
                  <a:close/>
                  <a:moveTo>
                    <a:pt x="316" y="36"/>
                  </a:moveTo>
                  <a:cubicBezTo>
                    <a:pt x="314" y="34"/>
                    <a:pt x="311" y="35"/>
                    <a:pt x="309" y="34"/>
                  </a:cubicBezTo>
                  <a:cubicBezTo>
                    <a:pt x="301" y="37"/>
                    <a:pt x="290" y="34"/>
                    <a:pt x="283" y="40"/>
                  </a:cubicBezTo>
                  <a:cubicBezTo>
                    <a:pt x="280" y="42"/>
                    <a:pt x="275" y="47"/>
                    <a:pt x="274" y="51"/>
                  </a:cubicBezTo>
                  <a:cubicBezTo>
                    <a:pt x="283" y="49"/>
                    <a:pt x="294" y="47"/>
                    <a:pt x="302" y="43"/>
                  </a:cubicBezTo>
                  <a:cubicBezTo>
                    <a:pt x="307" y="41"/>
                    <a:pt x="312" y="40"/>
                    <a:pt x="316" y="36"/>
                  </a:cubicBezTo>
                  <a:close/>
                  <a:moveTo>
                    <a:pt x="794" y="45"/>
                  </a:moveTo>
                  <a:cubicBezTo>
                    <a:pt x="794" y="40"/>
                    <a:pt x="789" y="35"/>
                    <a:pt x="783" y="35"/>
                  </a:cubicBezTo>
                  <a:cubicBezTo>
                    <a:pt x="773" y="43"/>
                    <a:pt x="762" y="51"/>
                    <a:pt x="751" y="57"/>
                  </a:cubicBezTo>
                  <a:cubicBezTo>
                    <a:pt x="751" y="59"/>
                    <a:pt x="751" y="59"/>
                    <a:pt x="751" y="59"/>
                  </a:cubicBezTo>
                  <a:cubicBezTo>
                    <a:pt x="751" y="62"/>
                    <a:pt x="751" y="67"/>
                    <a:pt x="755" y="68"/>
                  </a:cubicBezTo>
                  <a:cubicBezTo>
                    <a:pt x="765" y="65"/>
                    <a:pt x="771" y="57"/>
                    <a:pt x="778" y="49"/>
                  </a:cubicBezTo>
                  <a:cubicBezTo>
                    <a:pt x="783" y="48"/>
                    <a:pt x="788" y="46"/>
                    <a:pt x="793" y="48"/>
                  </a:cubicBezTo>
                  <a:cubicBezTo>
                    <a:pt x="794" y="48"/>
                    <a:pt x="794" y="46"/>
                    <a:pt x="794" y="45"/>
                  </a:cubicBezTo>
                  <a:close/>
                  <a:moveTo>
                    <a:pt x="685" y="40"/>
                  </a:moveTo>
                  <a:cubicBezTo>
                    <a:pt x="682" y="38"/>
                    <a:pt x="679" y="38"/>
                    <a:pt x="676" y="38"/>
                  </a:cubicBezTo>
                  <a:cubicBezTo>
                    <a:pt x="673" y="40"/>
                    <a:pt x="672" y="43"/>
                    <a:pt x="673" y="47"/>
                  </a:cubicBezTo>
                  <a:cubicBezTo>
                    <a:pt x="676" y="47"/>
                    <a:pt x="676" y="47"/>
                    <a:pt x="676" y="47"/>
                  </a:cubicBezTo>
                  <a:cubicBezTo>
                    <a:pt x="680" y="46"/>
                    <a:pt x="683" y="42"/>
                    <a:pt x="685" y="40"/>
                  </a:cubicBezTo>
                  <a:close/>
                  <a:moveTo>
                    <a:pt x="211" y="44"/>
                  </a:moveTo>
                  <a:cubicBezTo>
                    <a:pt x="200" y="40"/>
                    <a:pt x="200" y="40"/>
                    <a:pt x="200" y="40"/>
                  </a:cubicBezTo>
                  <a:cubicBezTo>
                    <a:pt x="199" y="40"/>
                    <a:pt x="198" y="40"/>
                    <a:pt x="198" y="41"/>
                  </a:cubicBezTo>
                  <a:cubicBezTo>
                    <a:pt x="201" y="45"/>
                    <a:pt x="200" y="50"/>
                    <a:pt x="201" y="54"/>
                  </a:cubicBezTo>
                  <a:cubicBezTo>
                    <a:pt x="204" y="54"/>
                    <a:pt x="206" y="52"/>
                    <a:pt x="208" y="50"/>
                  </a:cubicBezTo>
                  <a:cubicBezTo>
                    <a:pt x="209" y="48"/>
                    <a:pt x="213" y="47"/>
                    <a:pt x="211" y="44"/>
                  </a:cubicBezTo>
                  <a:close/>
                  <a:moveTo>
                    <a:pt x="324" y="42"/>
                  </a:moveTo>
                  <a:cubicBezTo>
                    <a:pt x="323" y="41"/>
                    <a:pt x="322" y="40"/>
                    <a:pt x="321" y="40"/>
                  </a:cubicBezTo>
                  <a:cubicBezTo>
                    <a:pt x="312" y="46"/>
                    <a:pt x="302" y="49"/>
                    <a:pt x="293" y="52"/>
                  </a:cubicBezTo>
                  <a:cubicBezTo>
                    <a:pt x="287" y="54"/>
                    <a:pt x="281" y="56"/>
                    <a:pt x="275" y="58"/>
                  </a:cubicBezTo>
                  <a:cubicBezTo>
                    <a:pt x="280" y="61"/>
                    <a:pt x="281" y="69"/>
                    <a:pt x="288" y="67"/>
                  </a:cubicBezTo>
                  <a:cubicBezTo>
                    <a:pt x="298" y="64"/>
                    <a:pt x="309" y="61"/>
                    <a:pt x="314" y="50"/>
                  </a:cubicBezTo>
                  <a:cubicBezTo>
                    <a:pt x="317" y="47"/>
                    <a:pt x="323" y="47"/>
                    <a:pt x="324" y="42"/>
                  </a:cubicBezTo>
                  <a:close/>
                  <a:moveTo>
                    <a:pt x="1712" y="44"/>
                  </a:moveTo>
                  <a:cubicBezTo>
                    <a:pt x="1712" y="41"/>
                    <a:pt x="1712" y="41"/>
                    <a:pt x="1712" y="41"/>
                  </a:cubicBezTo>
                  <a:cubicBezTo>
                    <a:pt x="1708" y="40"/>
                    <a:pt x="1708" y="40"/>
                    <a:pt x="1708" y="40"/>
                  </a:cubicBezTo>
                  <a:cubicBezTo>
                    <a:pt x="1697" y="44"/>
                    <a:pt x="1684" y="47"/>
                    <a:pt x="1678" y="58"/>
                  </a:cubicBezTo>
                  <a:cubicBezTo>
                    <a:pt x="1678" y="60"/>
                    <a:pt x="1677" y="63"/>
                    <a:pt x="1679" y="64"/>
                  </a:cubicBezTo>
                  <a:cubicBezTo>
                    <a:pt x="1692" y="61"/>
                    <a:pt x="1701" y="52"/>
                    <a:pt x="1712" y="44"/>
                  </a:cubicBezTo>
                  <a:close/>
                  <a:moveTo>
                    <a:pt x="1730" y="50"/>
                  </a:moveTo>
                  <a:cubicBezTo>
                    <a:pt x="1728" y="44"/>
                    <a:pt x="1728" y="44"/>
                    <a:pt x="1728" y="44"/>
                  </a:cubicBezTo>
                  <a:cubicBezTo>
                    <a:pt x="1726" y="43"/>
                    <a:pt x="1723" y="39"/>
                    <a:pt x="1720" y="41"/>
                  </a:cubicBezTo>
                  <a:cubicBezTo>
                    <a:pt x="1717" y="47"/>
                    <a:pt x="1710" y="51"/>
                    <a:pt x="1705" y="56"/>
                  </a:cubicBezTo>
                  <a:cubicBezTo>
                    <a:pt x="1699" y="60"/>
                    <a:pt x="1694" y="64"/>
                    <a:pt x="1688" y="65"/>
                  </a:cubicBezTo>
                  <a:cubicBezTo>
                    <a:pt x="1686" y="68"/>
                    <a:pt x="1682" y="68"/>
                    <a:pt x="1683" y="71"/>
                  </a:cubicBezTo>
                  <a:cubicBezTo>
                    <a:pt x="1684" y="73"/>
                    <a:pt x="1685" y="74"/>
                    <a:pt x="1687" y="74"/>
                  </a:cubicBezTo>
                  <a:cubicBezTo>
                    <a:pt x="1693" y="70"/>
                    <a:pt x="1701" y="72"/>
                    <a:pt x="1707" y="65"/>
                  </a:cubicBezTo>
                  <a:cubicBezTo>
                    <a:pt x="1714" y="64"/>
                    <a:pt x="1718" y="59"/>
                    <a:pt x="1723" y="54"/>
                  </a:cubicBezTo>
                  <a:cubicBezTo>
                    <a:pt x="1726" y="52"/>
                    <a:pt x="1731" y="54"/>
                    <a:pt x="1730" y="50"/>
                  </a:cubicBezTo>
                  <a:close/>
                  <a:moveTo>
                    <a:pt x="1470" y="49"/>
                  </a:moveTo>
                  <a:cubicBezTo>
                    <a:pt x="1463" y="39"/>
                    <a:pt x="1453" y="44"/>
                    <a:pt x="1444" y="41"/>
                  </a:cubicBezTo>
                  <a:cubicBezTo>
                    <a:pt x="1431" y="41"/>
                    <a:pt x="1418" y="46"/>
                    <a:pt x="1411" y="58"/>
                  </a:cubicBezTo>
                  <a:cubicBezTo>
                    <a:pt x="1409" y="64"/>
                    <a:pt x="1407" y="73"/>
                    <a:pt x="1412" y="78"/>
                  </a:cubicBezTo>
                  <a:cubicBezTo>
                    <a:pt x="1416" y="81"/>
                    <a:pt x="1421" y="83"/>
                    <a:pt x="1425" y="82"/>
                  </a:cubicBezTo>
                  <a:cubicBezTo>
                    <a:pt x="1434" y="78"/>
                    <a:pt x="1431" y="69"/>
                    <a:pt x="1433" y="62"/>
                  </a:cubicBezTo>
                  <a:cubicBezTo>
                    <a:pt x="1435" y="57"/>
                    <a:pt x="1440" y="56"/>
                    <a:pt x="1444" y="54"/>
                  </a:cubicBezTo>
                  <a:cubicBezTo>
                    <a:pt x="1451" y="52"/>
                    <a:pt x="1456" y="60"/>
                    <a:pt x="1460" y="63"/>
                  </a:cubicBezTo>
                  <a:cubicBezTo>
                    <a:pt x="1461" y="69"/>
                    <a:pt x="1462" y="75"/>
                    <a:pt x="1460" y="82"/>
                  </a:cubicBezTo>
                  <a:cubicBezTo>
                    <a:pt x="1454" y="99"/>
                    <a:pt x="1437" y="107"/>
                    <a:pt x="1419" y="106"/>
                  </a:cubicBezTo>
                  <a:cubicBezTo>
                    <a:pt x="1406" y="105"/>
                    <a:pt x="1389" y="99"/>
                    <a:pt x="1380" y="112"/>
                  </a:cubicBezTo>
                  <a:cubicBezTo>
                    <a:pt x="1378" y="117"/>
                    <a:pt x="1376" y="125"/>
                    <a:pt x="1378" y="131"/>
                  </a:cubicBezTo>
                  <a:cubicBezTo>
                    <a:pt x="1380" y="134"/>
                    <a:pt x="1383" y="140"/>
                    <a:pt x="1388" y="139"/>
                  </a:cubicBezTo>
                  <a:cubicBezTo>
                    <a:pt x="1390" y="138"/>
                    <a:pt x="1393" y="137"/>
                    <a:pt x="1394" y="134"/>
                  </a:cubicBezTo>
                  <a:cubicBezTo>
                    <a:pt x="1396" y="131"/>
                    <a:pt x="1393" y="128"/>
                    <a:pt x="1391" y="126"/>
                  </a:cubicBezTo>
                  <a:cubicBezTo>
                    <a:pt x="1389" y="120"/>
                    <a:pt x="1397" y="116"/>
                    <a:pt x="1401" y="113"/>
                  </a:cubicBezTo>
                  <a:cubicBezTo>
                    <a:pt x="1407" y="110"/>
                    <a:pt x="1413" y="113"/>
                    <a:pt x="1418" y="114"/>
                  </a:cubicBezTo>
                  <a:cubicBezTo>
                    <a:pt x="1425" y="118"/>
                    <a:pt x="1425" y="126"/>
                    <a:pt x="1428" y="132"/>
                  </a:cubicBezTo>
                  <a:cubicBezTo>
                    <a:pt x="1430" y="142"/>
                    <a:pt x="1425" y="152"/>
                    <a:pt x="1418" y="158"/>
                  </a:cubicBezTo>
                  <a:cubicBezTo>
                    <a:pt x="1418" y="159"/>
                    <a:pt x="1419" y="159"/>
                    <a:pt x="1420" y="159"/>
                  </a:cubicBezTo>
                  <a:cubicBezTo>
                    <a:pt x="1444" y="158"/>
                    <a:pt x="1467" y="159"/>
                    <a:pt x="1490" y="159"/>
                  </a:cubicBezTo>
                  <a:cubicBezTo>
                    <a:pt x="1507" y="158"/>
                    <a:pt x="1524" y="159"/>
                    <a:pt x="1540" y="158"/>
                  </a:cubicBezTo>
                  <a:cubicBezTo>
                    <a:pt x="1550" y="153"/>
                    <a:pt x="1558" y="143"/>
                    <a:pt x="1562" y="132"/>
                  </a:cubicBezTo>
                  <a:cubicBezTo>
                    <a:pt x="1568" y="116"/>
                    <a:pt x="1564" y="99"/>
                    <a:pt x="1551" y="88"/>
                  </a:cubicBezTo>
                  <a:cubicBezTo>
                    <a:pt x="1542" y="84"/>
                    <a:pt x="1530" y="76"/>
                    <a:pt x="1519" y="83"/>
                  </a:cubicBezTo>
                  <a:cubicBezTo>
                    <a:pt x="1515" y="86"/>
                    <a:pt x="1513" y="90"/>
                    <a:pt x="1512" y="95"/>
                  </a:cubicBezTo>
                  <a:cubicBezTo>
                    <a:pt x="1513" y="102"/>
                    <a:pt x="1520" y="105"/>
                    <a:pt x="1525" y="109"/>
                  </a:cubicBezTo>
                  <a:cubicBezTo>
                    <a:pt x="1527" y="112"/>
                    <a:pt x="1525" y="115"/>
                    <a:pt x="1524" y="118"/>
                  </a:cubicBezTo>
                  <a:cubicBezTo>
                    <a:pt x="1516" y="128"/>
                    <a:pt x="1503" y="133"/>
                    <a:pt x="1490" y="131"/>
                  </a:cubicBezTo>
                  <a:cubicBezTo>
                    <a:pt x="1486" y="129"/>
                    <a:pt x="1482" y="126"/>
                    <a:pt x="1480" y="123"/>
                  </a:cubicBezTo>
                  <a:cubicBezTo>
                    <a:pt x="1474" y="118"/>
                    <a:pt x="1475" y="109"/>
                    <a:pt x="1476" y="103"/>
                  </a:cubicBezTo>
                  <a:cubicBezTo>
                    <a:pt x="1482" y="93"/>
                    <a:pt x="1487" y="79"/>
                    <a:pt x="1481" y="67"/>
                  </a:cubicBezTo>
                  <a:cubicBezTo>
                    <a:pt x="1481" y="60"/>
                    <a:pt x="1475" y="55"/>
                    <a:pt x="1470" y="49"/>
                  </a:cubicBezTo>
                  <a:close/>
                  <a:moveTo>
                    <a:pt x="1113" y="41"/>
                  </a:moveTo>
                  <a:cubicBezTo>
                    <a:pt x="1112" y="43"/>
                    <a:pt x="1109" y="45"/>
                    <a:pt x="1109" y="48"/>
                  </a:cubicBezTo>
                  <a:cubicBezTo>
                    <a:pt x="1109" y="50"/>
                    <a:pt x="1110" y="51"/>
                    <a:pt x="1112" y="52"/>
                  </a:cubicBezTo>
                  <a:cubicBezTo>
                    <a:pt x="1113" y="48"/>
                    <a:pt x="1114" y="45"/>
                    <a:pt x="1113" y="41"/>
                  </a:cubicBezTo>
                  <a:close/>
                  <a:moveTo>
                    <a:pt x="1162" y="44"/>
                  </a:moveTo>
                  <a:cubicBezTo>
                    <a:pt x="1159" y="44"/>
                    <a:pt x="1154" y="41"/>
                    <a:pt x="1150" y="42"/>
                  </a:cubicBezTo>
                  <a:cubicBezTo>
                    <a:pt x="1151" y="47"/>
                    <a:pt x="1148" y="52"/>
                    <a:pt x="1149" y="56"/>
                  </a:cubicBezTo>
                  <a:cubicBezTo>
                    <a:pt x="1155" y="59"/>
                    <a:pt x="1157" y="54"/>
                    <a:pt x="1161" y="51"/>
                  </a:cubicBezTo>
                  <a:cubicBezTo>
                    <a:pt x="1162" y="49"/>
                    <a:pt x="1164" y="47"/>
                    <a:pt x="1162" y="44"/>
                  </a:cubicBezTo>
                  <a:close/>
                  <a:moveTo>
                    <a:pt x="1269" y="48"/>
                  </a:moveTo>
                  <a:cubicBezTo>
                    <a:pt x="1267" y="43"/>
                    <a:pt x="1267" y="43"/>
                    <a:pt x="1267" y="43"/>
                  </a:cubicBezTo>
                  <a:cubicBezTo>
                    <a:pt x="1265" y="41"/>
                    <a:pt x="1263" y="44"/>
                    <a:pt x="1261" y="43"/>
                  </a:cubicBezTo>
                  <a:cubicBezTo>
                    <a:pt x="1248" y="53"/>
                    <a:pt x="1231" y="54"/>
                    <a:pt x="1216" y="58"/>
                  </a:cubicBezTo>
                  <a:cubicBezTo>
                    <a:pt x="1215" y="62"/>
                    <a:pt x="1215" y="67"/>
                    <a:pt x="1219" y="70"/>
                  </a:cubicBezTo>
                  <a:cubicBezTo>
                    <a:pt x="1234" y="69"/>
                    <a:pt x="1247" y="64"/>
                    <a:pt x="1257" y="55"/>
                  </a:cubicBezTo>
                  <a:cubicBezTo>
                    <a:pt x="1261" y="51"/>
                    <a:pt x="1270" y="56"/>
                    <a:pt x="1269" y="48"/>
                  </a:cubicBezTo>
                  <a:close/>
                  <a:moveTo>
                    <a:pt x="162" y="53"/>
                  </a:moveTo>
                  <a:cubicBezTo>
                    <a:pt x="163" y="51"/>
                    <a:pt x="163" y="48"/>
                    <a:pt x="163" y="46"/>
                  </a:cubicBezTo>
                  <a:cubicBezTo>
                    <a:pt x="159" y="51"/>
                    <a:pt x="159" y="51"/>
                    <a:pt x="159" y="51"/>
                  </a:cubicBezTo>
                  <a:cubicBezTo>
                    <a:pt x="160" y="52"/>
                    <a:pt x="160" y="53"/>
                    <a:pt x="162" y="53"/>
                  </a:cubicBezTo>
                  <a:close/>
                  <a:moveTo>
                    <a:pt x="1113" y="62"/>
                  </a:moveTo>
                  <a:cubicBezTo>
                    <a:pt x="1110" y="60"/>
                    <a:pt x="1109" y="55"/>
                    <a:pt x="1105" y="54"/>
                  </a:cubicBezTo>
                  <a:cubicBezTo>
                    <a:pt x="1103" y="55"/>
                    <a:pt x="1102" y="57"/>
                    <a:pt x="1102" y="58"/>
                  </a:cubicBezTo>
                  <a:cubicBezTo>
                    <a:pt x="1105" y="67"/>
                    <a:pt x="1110" y="74"/>
                    <a:pt x="1119" y="79"/>
                  </a:cubicBezTo>
                  <a:cubicBezTo>
                    <a:pt x="1127" y="89"/>
                    <a:pt x="1139" y="94"/>
                    <a:pt x="1149" y="101"/>
                  </a:cubicBezTo>
                  <a:cubicBezTo>
                    <a:pt x="1153" y="103"/>
                    <a:pt x="1155" y="97"/>
                    <a:pt x="1157" y="94"/>
                  </a:cubicBezTo>
                  <a:cubicBezTo>
                    <a:pt x="1158" y="91"/>
                    <a:pt x="1162" y="92"/>
                    <a:pt x="1162" y="89"/>
                  </a:cubicBezTo>
                  <a:cubicBezTo>
                    <a:pt x="1153" y="84"/>
                    <a:pt x="1144" y="82"/>
                    <a:pt x="1134" y="81"/>
                  </a:cubicBezTo>
                  <a:cubicBezTo>
                    <a:pt x="1124" y="78"/>
                    <a:pt x="1120" y="68"/>
                    <a:pt x="1113" y="62"/>
                  </a:cubicBezTo>
                  <a:close/>
                  <a:moveTo>
                    <a:pt x="43" y="61"/>
                  </a:moveTo>
                  <a:cubicBezTo>
                    <a:pt x="40" y="58"/>
                    <a:pt x="36" y="55"/>
                    <a:pt x="32" y="55"/>
                  </a:cubicBezTo>
                  <a:cubicBezTo>
                    <a:pt x="25" y="56"/>
                    <a:pt x="25" y="63"/>
                    <a:pt x="20" y="67"/>
                  </a:cubicBezTo>
                  <a:cubicBezTo>
                    <a:pt x="17" y="71"/>
                    <a:pt x="12" y="70"/>
                    <a:pt x="9" y="68"/>
                  </a:cubicBezTo>
                  <a:cubicBezTo>
                    <a:pt x="7" y="68"/>
                    <a:pt x="6" y="64"/>
                    <a:pt x="4" y="64"/>
                  </a:cubicBezTo>
                  <a:cubicBezTo>
                    <a:pt x="4" y="69"/>
                    <a:pt x="5" y="74"/>
                    <a:pt x="4" y="79"/>
                  </a:cubicBezTo>
                  <a:cubicBezTo>
                    <a:pt x="34" y="80"/>
                    <a:pt x="34" y="80"/>
                    <a:pt x="34" y="80"/>
                  </a:cubicBezTo>
                  <a:cubicBezTo>
                    <a:pt x="34" y="83"/>
                    <a:pt x="33" y="86"/>
                    <a:pt x="31" y="87"/>
                  </a:cubicBezTo>
                  <a:cubicBezTo>
                    <a:pt x="24" y="95"/>
                    <a:pt x="14" y="97"/>
                    <a:pt x="5" y="93"/>
                  </a:cubicBezTo>
                  <a:cubicBezTo>
                    <a:pt x="4" y="93"/>
                    <a:pt x="4" y="93"/>
                    <a:pt x="4" y="93"/>
                  </a:cubicBezTo>
                  <a:cubicBezTo>
                    <a:pt x="0" y="101"/>
                    <a:pt x="9" y="99"/>
                    <a:pt x="13" y="101"/>
                  </a:cubicBezTo>
                  <a:cubicBezTo>
                    <a:pt x="20" y="101"/>
                    <a:pt x="26" y="99"/>
                    <a:pt x="32" y="96"/>
                  </a:cubicBezTo>
                  <a:cubicBezTo>
                    <a:pt x="36" y="93"/>
                    <a:pt x="36" y="87"/>
                    <a:pt x="41" y="86"/>
                  </a:cubicBezTo>
                  <a:cubicBezTo>
                    <a:pt x="45" y="78"/>
                    <a:pt x="48" y="68"/>
                    <a:pt x="43" y="61"/>
                  </a:cubicBezTo>
                  <a:close/>
                  <a:moveTo>
                    <a:pt x="163" y="67"/>
                  </a:moveTo>
                  <a:cubicBezTo>
                    <a:pt x="161" y="63"/>
                    <a:pt x="157" y="62"/>
                    <a:pt x="156" y="58"/>
                  </a:cubicBezTo>
                  <a:cubicBezTo>
                    <a:pt x="155" y="57"/>
                    <a:pt x="153" y="59"/>
                    <a:pt x="152" y="60"/>
                  </a:cubicBezTo>
                  <a:cubicBezTo>
                    <a:pt x="148" y="64"/>
                    <a:pt x="156" y="69"/>
                    <a:pt x="158" y="73"/>
                  </a:cubicBezTo>
                  <a:cubicBezTo>
                    <a:pt x="161" y="74"/>
                    <a:pt x="164" y="78"/>
                    <a:pt x="166" y="79"/>
                  </a:cubicBezTo>
                  <a:cubicBezTo>
                    <a:pt x="166" y="74"/>
                    <a:pt x="163" y="71"/>
                    <a:pt x="163" y="67"/>
                  </a:cubicBezTo>
                  <a:close/>
                  <a:moveTo>
                    <a:pt x="982" y="70"/>
                  </a:moveTo>
                  <a:cubicBezTo>
                    <a:pt x="982" y="66"/>
                    <a:pt x="980" y="62"/>
                    <a:pt x="978" y="59"/>
                  </a:cubicBezTo>
                  <a:cubicBezTo>
                    <a:pt x="977" y="58"/>
                    <a:pt x="975" y="59"/>
                    <a:pt x="973" y="59"/>
                  </a:cubicBezTo>
                  <a:cubicBezTo>
                    <a:pt x="969" y="59"/>
                    <a:pt x="969" y="63"/>
                    <a:pt x="969" y="67"/>
                  </a:cubicBezTo>
                  <a:cubicBezTo>
                    <a:pt x="968" y="72"/>
                    <a:pt x="963" y="75"/>
                    <a:pt x="962" y="80"/>
                  </a:cubicBezTo>
                  <a:cubicBezTo>
                    <a:pt x="965" y="83"/>
                    <a:pt x="970" y="80"/>
                    <a:pt x="974" y="80"/>
                  </a:cubicBezTo>
                  <a:cubicBezTo>
                    <a:pt x="979" y="78"/>
                    <a:pt x="984" y="75"/>
                    <a:pt x="982" y="70"/>
                  </a:cubicBezTo>
                  <a:close/>
                  <a:moveTo>
                    <a:pt x="516" y="68"/>
                  </a:moveTo>
                  <a:cubicBezTo>
                    <a:pt x="516" y="63"/>
                    <a:pt x="511" y="59"/>
                    <a:pt x="507" y="61"/>
                  </a:cubicBezTo>
                  <a:cubicBezTo>
                    <a:pt x="507" y="68"/>
                    <a:pt x="500" y="73"/>
                    <a:pt x="499" y="78"/>
                  </a:cubicBezTo>
                  <a:cubicBezTo>
                    <a:pt x="502" y="80"/>
                    <a:pt x="505" y="77"/>
                    <a:pt x="509" y="78"/>
                  </a:cubicBezTo>
                  <a:cubicBezTo>
                    <a:pt x="513" y="77"/>
                    <a:pt x="517" y="73"/>
                    <a:pt x="516" y="68"/>
                  </a:cubicBezTo>
                  <a:close/>
                  <a:moveTo>
                    <a:pt x="637" y="68"/>
                  </a:moveTo>
                  <a:cubicBezTo>
                    <a:pt x="636" y="65"/>
                    <a:pt x="637" y="61"/>
                    <a:pt x="633" y="60"/>
                  </a:cubicBezTo>
                  <a:cubicBezTo>
                    <a:pt x="631" y="61"/>
                    <a:pt x="628" y="64"/>
                    <a:pt x="628" y="67"/>
                  </a:cubicBezTo>
                  <a:cubicBezTo>
                    <a:pt x="645" y="82"/>
                    <a:pt x="645" y="82"/>
                    <a:pt x="645" y="82"/>
                  </a:cubicBezTo>
                  <a:cubicBezTo>
                    <a:pt x="655" y="85"/>
                    <a:pt x="663" y="92"/>
                    <a:pt x="672" y="96"/>
                  </a:cubicBezTo>
                  <a:cubicBezTo>
                    <a:pt x="674" y="98"/>
                    <a:pt x="677" y="97"/>
                    <a:pt x="678" y="95"/>
                  </a:cubicBezTo>
                  <a:cubicBezTo>
                    <a:pt x="679" y="94"/>
                    <a:pt x="681" y="91"/>
                    <a:pt x="679" y="89"/>
                  </a:cubicBezTo>
                  <a:cubicBezTo>
                    <a:pt x="675" y="89"/>
                    <a:pt x="672" y="86"/>
                    <a:pt x="668" y="85"/>
                  </a:cubicBezTo>
                  <a:cubicBezTo>
                    <a:pt x="655" y="84"/>
                    <a:pt x="644" y="79"/>
                    <a:pt x="637" y="68"/>
                  </a:cubicBezTo>
                  <a:close/>
                  <a:moveTo>
                    <a:pt x="1453" y="66"/>
                  </a:moveTo>
                  <a:cubicBezTo>
                    <a:pt x="1451" y="62"/>
                    <a:pt x="1448" y="61"/>
                    <a:pt x="1445" y="61"/>
                  </a:cubicBezTo>
                  <a:cubicBezTo>
                    <a:pt x="1437" y="62"/>
                    <a:pt x="1441" y="71"/>
                    <a:pt x="1438" y="76"/>
                  </a:cubicBezTo>
                  <a:cubicBezTo>
                    <a:pt x="1438" y="78"/>
                    <a:pt x="1436" y="80"/>
                    <a:pt x="1437" y="82"/>
                  </a:cubicBezTo>
                  <a:cubicBezTo>
                    <a:pt x="1442" y="83"/>
                    <a:pt x="1448" y="82"/>
                    <a:pt x="1452" y="79"/>
                  </a:cubicBezTo>
                  <a:cubicBezTo>
                    <a:pt x="1455" y="75"/>
                    <a:pt x="1454" y="70"/>
                    <a:pt x="1453" y="66"/>
                  </a:cubicBezTo>
                  <a:close/>
                  <a:moveTo>
                    <a:pt x="360" y="62"/>
                  </a:moveTo>
                  <a:cubicBezTo>
                    <a:pt x="355" y="62"/>
                    <a:pt x="354" y="68"/>
                    <a:pt x="352" y="71"/>
                  </a:cubicBezTo>
                  <a:cubicBezTo>
                    <a:pt x="345" y="81"/>
                    <a:pt x="335" y="92"/>
                    <a:pt x="321" y="92"/>
                  </a:cubicBezTo>
                  <a:cubicBezTo>
                    <a:pt x="312" y="97"/>
                    <a:pt x="304" y="99"/>
                    <a:pt x="296" y="103"/>
                  </a:cubicBezTo>
                  <a:cubicBezTo>
                    <a:pt x="296" y="108"/>
                    <a:pt x="291" y="112"/>
                    <a:pt x="293" y="115"/>
                  </a:cubicBezTo>
                  <a:cubicBezTo>
                    <a:pt x="308" y="111"/>
                    <a:pt x="308" y="111"/>
                    <a:pt x="308" y="111"/>
                  </a:cubicBezTo>
                  <a:cubicBezTo>
                    <a:pt x="311" y="110"/>
                    <a:pt x="314" y="106"/>
                    <a:pt x="318" y="106"/>
                  </a:cubicBezTo>
                  <a:cubicBezTo>
                    <a:pt x="335" y="98"/>
                    <a:pt x="352" y="89"/>
                    <a:pt x="365" y="74"/>
                  </a:cubicBezTo>
                  <a:cubicBezTo>
                    <a:pt x="368" y="69"/>
                    <a:pt x="362" y="66"/>
                    <a:pt x="360" y="62"/>
                  </a:cubicBezTo>
                  <a:close/>
                  <a:moveTo>
                    <a:pt x="39" y="68"/>
                  </a:moveTo>
                  <a:cubicBezTo>
                    <a:pt x="38" y="65"/>
                    <a:pt x="36" y="64"/>
                    <a:pt x="34" y="63"/>
                  </a:cubicBezTo>
                  <a:cubicBezTo>
                    <a:pt x="30" y="66"/>
                    <a:pt x="26" y="71"/>
                    <a:pt x="25" y="74"/>
                  </a:cubicBezTo>
                  <a:cubicBezTo>
                    <a:pt x="29" y="76"/>
                    <a:pt x="33" y="74"/>
                    <a:pt x="36" y="74"/>
                  </a:cubicBezTo>
                  <a:cubicBezTo>
                    <a:pt x="39" y="73"/>
                    <a:pt x="39" y="70"/>
                    <a:pt x="39" y="68"/>
                  </a:cubicBezTo>
                  <a:close/>
                  <a:moveTo>
                    <a:pt x="838" y="68"/>
                  </a:moveTo>
                  <a:cubicBezTo>
                    <a:pt x="837" y="67"/>
                    <a:pt x="836" y="64"/>
                    <a:pt x="834" y="64"/>
                  </a:cubicBezTo>
                  <a:cubicBezTo>
                    <a:pt x="832" y="66"/>
                    <a:pt x="833" y="70"/>
                    <a:pt x="831" y="72"/>
                  </a:cubicBezTo>
                  <a:cubicBezTo>
                    <a:pt x="831" y="73"/>
                    <a:pt x="832" y="73"/>
                    <a:pt x="833" y="73"/>
                  </a:cubicBezTo>
                  <a:cubicBezTo>
                    <a:pt x="835" y="72"/>
                    <a:pt x="838" y="71"/>
                    <a:pt x="838" y="68"/>
                  </a:cubicBezTo>
                  <a:close/>
                  <a:moveTo>
                    <a:pt x="1114" y="82"/>
                  </a:moveTo>
                  <a:cubicBezTo>
                    <a:pt x="1109" y="80"/>
                    <a:pt x="1106" y="74"/>
                    <a:pt x="1103" y="70"/>
                  </a:cubicBezTo>
                  <a:cubicBezTo>
                    <a:pt x="1099" y="70"/>
                    <a:pt x="1098" y="62"/>
                    <a:pt x="1095" y="66"/>
                  </a:cubicBezTo>
                  <a:cubicBezTo>
                    <a:pt x="1093" y="68"/>
                    <a:pt x="1095" y="70"/>
                    <a:pt x="1095" y="71"/>
                  </a:cubicBezTo>
                  <a:cubicBezTo>
                    <a:pt x="1105" y="86"/>
                    <a:pt x="1120" y="94"/>
                    <a:pt x="1133" y="105"/>
                  </a:cubicBezTo>
                  <a:cubicBezTo>
                    <a:pt x="1139" y="107"/>
                    <a:pt x="1144" y="112"/>
                    <a:pt x="1150" y="113"/>
                  </a:cubicBezTo>
                  <a:cubicBezTo>
                    <a:pt x="1151" y="112"/>
                    <a:pt x="1151" y="110"/>
                    <a:pt x="1150" y="108"/>
                  </a:cubicBezTo>
                  <a:cubicBezTo>
                    <a:pt x="1137" y="100"/>
                    <a:pt x="1124" y="92"/>
                    <a:pt x="1114" y="82"/>
                  </a:cubicBezTo>
                  <a:close/>
                  <a:moveTo>
                    <a:pt x="769" y="73"/>
                  </a:moveTo>
                  <a:cubicBezTo>
                    <a:pt x="770" y="62"/>
                    <a:pt x="760" y="72"/>
                    <a:pt x="757" y="74"/>
                  </a:cubicBezTo>
                  <a:cubicBezTo>
                    <a:pt x="758" y="76"/>
                    <a:pt x="759" y="77"/>
                    <a:pt x="760" y="78"/>
                  </a:cubicBezTo>
                  <a:cubicBezTo>
                    <a:pt x="764" y="77"/>
                    <a:pt x="768" y="77"/>
                    <a:pt x="769" y="73"/>
                  </a:cubicBezTo>
                  <a:close/>
                  <a:moveTo>
                    <a:pt x="1312" y="75"/>
                  </a:moveTo>
                  <a:cubicBezTo>
                    <a:pt x="1310" y="73"/>
                    <a:pt x="1309" y="67"/>
                    <a:pt x="1306" y="69"/>
                  </a:cubicBezTo>
                  <a:cubicBezTo>
                    <a:pt x="1304" y="74"/>
                    <a:pt x="1301" y="79"/>
                    <a:pt x="1297" y="83"/>
                  </a:cubicBezTo>
                  <a:cubicBezTo>
                    <a:pt x="1302" y="83"/>
                    <a:pt x="1307" y="78"/>
                    <a:pt x="1312" y="76"/>
                  </a:cubicBezTo>
                  <a:cubicBezTo>
                    <a:pt x="1312" y="75"/>
                    <a:pt x="1312" y="75"/>
                    <a:pt x="1312" y="75"/>
                  </a:cubicBezTo>
                  <a:close/>
                  <a:moveTo>
                    <a:pt x="306" y="76"/>
                  </a:moveTo>
                  <a:cubicBezTo>
                    <a:pt x="304" y="74"/>
                    <a:pt x="305" y="71"/>
                    <a:pt x="303" y="68"/>
                  </a:cubicBezTo>
                  <a:cubicBezTo>
                    <a:pt x="297" y="68"/>
                    <a:pt x="294" y="73"/>
                    <a:pt x="289" y="73"/>
                  </a:cubicBezTo>
                  <a:cubicBezTo>
                    <a:pt x="288" y="77"/>
                    <a:pt x="294" y="81"/>
                    <a:pt x="289" y="84"/>
                  </a:cubicBezTo>
                  <a:cubicBezTo>
                    <a:pt x="296" y="83"/>
                    <a:pt x="302" y="81"/>
                    <a:pt x="306" y="76"/>
                  </a:cubicBezTo>
                  <a:close/>
                  <a:moveTo>
                    <a:pt x="1712" y="68"/>
                  </a:moveTo>
                  <a:cubicBezTo>
                    <a:pt x="1709" y="69"/>
                    <a:pt x="1707" y="71"/>
                    <a:pt x="1705" y="73"/>
                  </a:cubicBezTo>
                  <a:cubicBezTo>
                    <a:pt x="1700" y="75"/>
                    <a:pt x="1693" y="74"/>
                    <a:pt x="1689" y="79"/>
                  </a:cubicBezTo>
                  <a:cubicBezTo>
                    <a:pt x="1691" y="81"/>
                    <a:pt x="1691" y="85"/>
                    <a:pt x="1694" y="86"/>
                  </a:cubicBezTo>
                  <a:cubicBezTo>
                    <a:pt x="1700" y="85"/>
                    <a:pt x="1706" y="82"/>
                    <a:pt x="1711" y="79"/>
                  </a:cubicBezTo>
                  <a:cubicBezTo>
                    <a:pt x="1712" y="76"/>
                    <a:pt x="1712" y="72"/>
                    <a:pt x="1712" y="68"/>
                  </a:cubicBezTo>
                  <a:close/>
                  <a:moveTo>
                    <a:pt x="1248" y="69"/>
                  </a:moveTo>
                  <a:cubicBezTo>
                    <a:pt x="1240" y="70"/>
                    <a:pt x="1233" y="74"/>
                    <a:pt x="1224" y="74"/>
                  </a:cubicBezTo>
                  <a:cubicBezTo>
                    <a:pt x="1222" y="76"/>
                    <a:pt x="1222" y="76"/>
                    <a:pt x="1222" y="76"/>
                  </a:cubicBezTo>
                  <a:cubicBezTo>
                    <a:pt x="1225" y="79"/>
                    <a:pt x="1225" y="79"/>
                    <a:pt x="1225" y="79"/>
                  </a:cubicBezTo>
                  <a:cubicBezTo>
                    <a:pt x="1233" y="80"/>
                    <a:pt x="1240" y="78"/>
                    <a:pt x="1247" y="75"/>
                  </a:cubicBezTo>
                  <a:cubicBezTo>
                    <a:pt x="1249" y="73"/>
                    <a:pt x="1247" y="70"/>
                    <a:pt x="1248" y="69"/>
                  </a:cubicBezTo>
                  <a:close/>
                  <a:moveTo>
                    <a:pt x="245" y="74"/>
                  </a:moveTo>
                  <a:cubicBezTo>
                    <a:pt x="244" y="69"/>
                    <a:pt x="237" y="70"/>
                    <a:pt x="232" y="70"/>
                  </a:cubicBezTo>
                  <a:cubicBezTo>
                    <a:pt x="231" y="70"/>
                    <a:pt x="228" y="72"/>
                    <a:pt x="229" y="74"/>
                  </a:cubicBezTo>
                  <a:cubicBezTo>
                    <a:pt x="234" y="77"/>
                    <a:pt x="241" y="75"/>
                    <a:pt x="245" y="74"/>
                  </a:cubicBezTo>
                  <a:close/>
                  <a:moveTo>
                    <a:pt x="649" y="89"/>
                  </a:moveTo>
                  <a:cubicBezTo>
                    <a:pt x="637" y="87"/>
                    <a:pt x="632" y="76"/>
                    <a:pt x="623" y="71"/>
                  </a:cubicBezTo>
                  <a:cubicBezTo>
                    <a:pt x="622" y="72"/>
                    <a:pt x="620" y="72"/>
                    <a:pt x="621" y="74"/>
                  </a:cubicBezTo>
                  <a:cubicBezTo>
                    <a:pt x="628" y="78"/>
                    <a:pt x="631" y="87"/>
                    <a:pt x="637" y="92"/>
                  </a:cubicBezTo>
                  <a:cubicBezTo>
                    <a:pt x="641" y="107"/>
                    <a:pt x="659" y="110"/>
                    <a:pt x="672" y="114"/>
                  </a:cubicBezTo>
                  <a:cubicBezTo>
                    <a:pt x="675" y="112"/>
                    <a:pt x="675" y="107"/>
                    <a:pt x="675" y="103"/>
                  </a:cubicBezTo>
                  <a:cubicBezTo>
                    <a:pt x="666" y="98"/>
                    <a:pt x="657" y="94"/>
                    <a:pt x="649" y="89"/>
                  </a:cubicBezTo>
                  <a:close/>
                  <a:moveTo>
                    <a:pt x="149" y="72"/>
                  </a:moveTo>
                  <a:cubicBezTo>
                    <a:pt x="143" y="71"/>
                    <a:pt x="143" y="71"/>
                    <a:pt x="143" y="71"/>
                  </a:cubicBezTo>
                  <a:cubicBezTo>
                    <a:pt x="143" y="73"/>
                    <a:pt x="146" y="76"/>
                    <a:pt x="149" y="77"/>
                  </a:cubicBezTo>
                  <a:cubicBezTo>
                    <a:pt x="155" y="85"/>
                    <a:pt x="163" y="92"/>
                    <a:pt x="166" y="102"/>
                  </a:cubicBezTo>
                  <a:cubicBezTo>
                    <a:pt x="179" y="113"/>
                    <a:pt x="179" y="113"/>
                    <a:pt x="179" y="113"/>
                  </a:cubicBezTo>
                  <a:cubicBezTo>
                    <a:pt x="187" y="116"/>
                    <a:pt x="192" y="125"/>
                    <a:pt x="201" y="123"/>
                  </a:cubicBezTo>
                  <a:cubicBezTo>
                    <a:pt x="202" y="119"/>
                    <a:pt x="204" y="115"/>
                    <a:pt x="201" y="112"/>
                  </a:cubicBezTo>
                  <a:cubicBezTo>
                    <a:pt x="190" y="105"/>
                    <a:pt x="178" y="97"/>
                    <a:pt x="167" y="90"/>
                  </a:cubicBezTo>
                  <a:cubicBezTo>
                    <a:pt x="161" y="84"/>
                    <a:pt x="157" y="77"/>
                    <a:pt x="149" y="72"/>
                  </a:cubicBezTo>
                  <a:close/>
                  <a:moveTo>
                    <a:pt x="716" y="75"/>
                  </a:moveTo>
                  <a:cubicBezTo>
                    <a:pt x="713" y="73"/>
                    <a:pt x="708" y="72"/>
                    <a:pt x="704" y="71"/>
                  </a:cubicBezTo>
                  <a:cubicBezTo>
                    <a:pt x="703" y="72"/>
                    <a:pt x="700" y="72"/>
                    <a:pt x="701" y="74"/>
                  </a:cubicBezTo>
                  <a:cubicBezTo>
                    <a:pt x="704" y="77"/>
                    <a:pt x="712" y="77"/>
                    <a:pt x="716" y="75"/>
                  </a:cubicBezTo>
                  <a:close/>
                  <a:moveTo>
                    <a:pt x="1089" y="73"/>
                  </a:moveTo>
                  <a:cubicBezTo>
                    <a:pt x="1086" y="73"/>
                    <a:pt x="1083" y="76"/>
                    <a:pt x="1081" y="79"/>
                  </a:cubicBezTo>
                  <a:cubicBezTo>
                    <a:pt x="1084" y="85"/>
                    <a:pt x="1089" y="91"/>
                    <a:pt x="1089" y="99"/>
                  </a:cubicBezTo>
                  <a:cubicBezTo>
                    <a:pt x="1094" y="107"/>
                    <a:pt x="1086" y="116"/>
                    <a:pt x="1095" y="124"/>
                  </a:cubicBezTo>
                  <a:cubicBezTo>
                    <a:pt x="1114" y="140"/>
                    <a:pt x="1137" y="149"/>
                    <a:pt x="1161" y="155"/>
                  </a:cubicBezTo>
                  <a:cubicBezTo>
                    <a:pt x="1162" y="162"/>
                    <a:pt x="1171" y="157"/>
                    <a:pt x="1175" y="159"/>
                  </a:cubicBezTo>
                  <a:cubicBezTo>
                    <a:pt x="1207" y="160"/>
                    <a:pt x="1242" y="159"/>
                    <a:pt x="1274" y="159"/>
                  </a:cubicBezTo>
                  <a:cubicBezTo>
                    <a:pt x="1280" y="153"/>
                    <a:pt x="1287" y="152"/>
                    <a:pt x="1294" y="150"/>
                  </a:cubicBezTo>
                  <a:cubicBezTo>
                    <a:pt x="1307" y="142"/>
                    <a:pt x="1319" y="132"/>
                    <a:pt x="1330" y="121"/>
                  </a:cubicBezTo>
                  <a:cubicBezTo>
                    <a:pt x="1336" y="116"/>
                    <a:pt x="1344" y="111"/>
                    <a:pt x="1346" y="103"/>
                  </a:cubicBezTo>
                  <a:cubicBezTo>
                    <a:pt x="1340" y="97"/>
                    <a:pt x="1332" y="94"/>
                    <a:pt x="1325" y="88"/>
                  </a:cubicBezTo>
                  <a:cubicBezTo>
                    <a:pt x="1309" y="100"/>
                    <a:pt x="1293" y="110"/>
                    <a:pt x="1276" y="119"/>
                  </a:cubicBezTo>
                  <a:cubicBezTo>
                    <a:pt x="1259" y="126"/>
                    <a:pt x="1242" y="133"/>
                    <a:pt x="1223" y="132"/>
                  </a:cubicBezTo>
                  <a:cubicBezTo>
                    <a:pt x="1214" y="138"/>
                    <a:pt x="1207" y="148"/>
                    <a:pt x="1195" y="149"/>
                  </a:cubicBezTo>
                  <a:cubicBezTo>
                    <a:pt x="1183" y="152"/>
                    <a:pt x="1173" y="145"/>
                    <a:pt x="1163" y="140"/>
                  </a:cubicBezTo>
                  <a:cubicBezTo>
                    <a:pt x="1156" y="136"/>
                    <a:pt x="1151" y="128"/>
                    <a:pt x="1149" y="120"/>
                  </a:cubicBezTo>
                  <a:cubicBezTo>
                    <a:pt x="1145" y="117"/>
                    <a:pt x="1141" y="115"/>
                    <a:pt x="1136" y="112"/>
                  </a:cubicBezTo>
                  <a:cubicBezTo>
                    <a:pt x="1118" y="103"/>
                    <a:pt x="1103" y="88"/>
                    <a:pt x="1089" y="73"/>
                  </a:cubicBezTo>
                  <a:close/>
                  <a:moveTo>
                    <a:pt x="1187" y="75"/>
                  </a:moveTo>
                  <a:cubicBezTo>
                    <a:pt x="1186" y="74"/>
                    <a:pt x="1183" y="73"/>
                    <a:pt x="1180" y="73"/>
                  </a:cubicBezTo>
                  <a:cubicBezTo>
                    <a:pt x="1178" y="73"/>
                    <a:pt x="1176" y="74"/>
                    <a:pt x="1175" y="75"/>
                  </a:cubicBezTo>
                  <a:cubicBezTo>
                    <a:pt x="1177" y="77"/>
                    <a:pt x="1179" y="77"/>
                    <a:pt x="1181" y="77"/>
                  </a:cubicBezTo>
                  <a:cubicBezTo>
                    <a:pt x="1183" y="77"/>
                    <a:pt x="1187" y="78"/>
                    <a:pt x="1187" y="75"/>
                  </a:cubicBezTo>
                  <a:close/>
                  <a:moveTo>
                    <a:pt x="1656" y="82"/>
                  </a:moveTo>
                  <a:cubicBezTo>
                    <a:pt x="1654" y="75"/>
                    <a:pt x="1646" y="73"/>
                    <a:pt x="1639" y="73"/>
                  </a:cubicBezTo>
                  <a:cubicBezTo>
                    <a:pt x="1635" y="74"/>
                    <a:pt x="1631" y="73"/>
                    <a:pt x="1629" y="77"/>
                  </a:cubicBezTo>
                  <a:cubicBezTo>
                    <a:pt x="1635" y="85"/>
                    <a:pt x="1647" y="86"/>
                    <a:pt x="1656" y="90"/>
                  </a:cubicBezTo>
                  <a:cubicBezTo>
                    <a:pt x="1659" y="89"/>
                    <a:pt x="1656" y="85"/>
                    <a:pt x="1656" y="82"/>
                  </a:cubicBezTo>
                  <a:close/>
                  <a:moveTo>
                    <a:pt x="1593" y="99"/>
                  </a:moveTo>
                  <a:cubicBezTo>
                    <a:pt x="1582" y="93"/>
                    <a:pt x="1579" y="78"/>
                    <a:pt x="1567" y="73"/>
                  </a:cubicBezTo>
                  <a:cubicBezTo>
                    <a:pt x="1566" y="74"/>
                    <a:pt x="1563" y="75"/>
                    <a:pt x="1564" y="77"/>
                  </a:cubicBezTo>
                  <a:cubicBezTo>
                    <a:pt x="1568" y="87"/>
                    <a:pt x="1577" y="96"/>
                    <a:pt x="1584" y="104"/>
                  </a:cubicBezTo>
                  <a:cubicBezTo>
                    <a:pt x="1593" y="110"/>
                    <a:pt x="1600" y="119"/>
                    <a:pt x="1609" y="123"/>
                  </a:cubicBezTo>
                  <a:cubicBezTo>
                    <a:pt x="1611" y="125"/>
                    <a:pt x="1614" y="127"/>
                    <a:pt x="1616" y="126"/>
                  </a:cubicBezTo>
                  <a:cubicBezTo>
                    <a:pt x="1617" y="121"/>
                    <a:pt x="1615" y="118"/>
                    <a:pt x="1614" y="114"/>
                  </a:cubicBezTo>
                  <a:cubicBezTo>
                    <a:pt x="1607" y="110"/>
                    <a:pt x="1599" y="105"/>
                    <a:pt x="1593" y="99"/>
                  </a:cubicBezTo>
                  <a:close/>
                  <a:moveTo>
                    <a:pt x="1767" y="76"/>
                  </a:moveTo>
                  <a:cubicBezTo>
                    <a:pt x="1766" y="75"/>
                    <a:pt x="1766" y="73"/>
                    <a:pt x="1764" y="73"/>
                  </a:cubicBezTo>
                  <a:cubicBezTo>
                    <a:pt x="1759" y="85"/>
                    <a:pt x="1759" y="85"/>
                    <a:pt x="1759" y="85"/>
                  </a:cubicBezTo>
                  <a:cubicBezTo>
                    <a:pt x="1751" y="92"/>
                    <a:pt x="1751" y="92"/>
                    <a:pt x="1751" y="92"/>
                  </a:cubicBezTo>
                  <a:cubicBezTo>
                    <a:pt x="1757" y="89"/>
                    <a:pt x="1765" y="83"/>
                    <a:pt x="1767" y="76"/>
                  </a:cubicBezTo>
                  <a:close/>
                  <a:moveTo>
                    <a:pt x="1914" y="82"/>
                  </a:moveTo>
                  <a:cubicBezTo>
                    <a:pt x="1911" y="77"/>
                    <a:pt x="1907" y="74"/>
                    <a:pt x="1901" y="74"/>
                  </a:cubicBezTo>
                  <a:cubicBezTo>
                    <a:pt x="1898" y="76"/>
                    <a:pt x="1896" y="80"/>
                    <a:pt x="1895" y="85"/>
                  </a:cubicBezTo>
                  <a:cubicBezTo>
                    <a:pt x="1900" y="88"/>
                    <a:pt x="1908" y="89"/>
                    <a:pt x="1914" y="88"/>
                  </a:cubicBezTo>
                  <a:cubicBezTo>
                    <a:pt x="1915" y="87"/>
                    <a:pt x="1915" y="84"/>
                    <a:pt x="1914" y="82"/>
                  </a:cubicBezTo>
                  <a:close/>
                  <a:moveTo>
                    <a:pt x="857" y="85"/>
                  </a:moveTo>
                  <a:cubicBezTo>
                    <a:pt x="846" y="75"/>
                    <a:pt x="846" y="75"/>
                    <a:pt x="846" y="75"/>
                  </a:cubicBezTo>
                  <a:cubicBezTo>
                    <a:pt x="837" y="73"/>
                    <a:pt x="833" y="83"/>
                    <a:pt x="825" y="83"/>
                  </a:cubicBezTo>
                  <a:cubicBezTo>
                    <a:pt x="818" y="91"/>
                    <a:pt x="807" y="93"/>
                    <a:pt x="800" y="103"/>
                  </a:cubicBezTo>
                  <a:cubicBezTo>
                    <a:pt x="790" y="109"/>
                    <a:pt x="781" y="118"/>
                    <a:pt x="770" y="121"/>
                  </a:cubicBezTo>
                  <a:cubicBezTo>
                    <a:pt x="766" y="127"/>
                    <a:pt x="766" y="127"/>
                    <a:pt x="766" y="127"/>
                  </a:cubicBezTo>
                  <a:cubicBezTo>
                    <a:pt x="762" y="137"/>
                    <a:pt x="752" y="141"/>
                    <a:pt x="744" y="147"/>
                  </a:cubicBezTo>
                  <a:cubicBezTo>
                    <a:pt x="731" y="152"/>
                    <a:pt x="713" y="157"/>
                    <a:pt x="699" y="151"/>
                  </a:cubicBezTo>
                  <a:cubicBezTo>
                    <a:pt x="686" y="146"/>
                    <a:pt x="680" y="132"/>
                    <a:pt x="675" y="121"/>
                  </a:cubicBezTo>
                  <a:cubicBezTo>
                    <a:pt x="666" y="117"/>
                    <a:pt x="655" y="116"/>
                    <a:pt x="647" y="111"/>
                  </a:cubicBezTo>
                  <a:cubicBezTo>
                    <a:pt x="637" y="104"/>
                    <a:pt x="644" y="119"/>
                    <a:pt x="637" y="121"/>
                  </a:cubicBezTo>
                  <a:cubicBezTo>
                    <a:pt x="643" y="126"/>
                    <a:pt x="636" y="132"/>
                    <a:pt x="639" y="138"/>
                  </a:cubicBezTo>
                  <a:cubicBezTo>
                    <a:pt x="646" y="143"/>
                    <a:pt x="654" y="147"/>
                    <a:pt x="663" y="151"/>
                  </a:cubicBezTo>
                  <a:cubicBezTo>
                    <a:pt x="668" y="152"/>
                    <a:pt x="675" y="153"/>
                    <a:pt x="677" y="159"/>
                  </a:cubicBezTo>
                  <a:cubicBezTo>
                    <a:pt x="777" y="159"/>
                    <a:pt x="777" y="159"/>
                    <a:pt x="777" y="159"/>
                  </a:cubicBezTo>
                  <a:cubicBezTo>
                    <a:pt x="803" y="151"/>
                    <a:pt x="825" y="136"/>
                    <a:pt x="847" y="119"/>
                  </a:cubicBezTo>
                  <a:cubicBezTo>
                    <a:pt x="854" y="111"/>
                    <a:pt x="867" y="105"/>
                    <a:pt x="870" y="94"/>
                  </a:cubicBezTo>
                  <a:cubicBezTo>
                    <a:pt x="857" y="85"/>
                    <a:pt x="857" y="85"/>
                    <a:pt x="857" y="85"/>
                  </a:cubicBezTo>
                  <a:close/>
                  <a:moveTo>
                    <a:pt x="229" y="81"/>
                  </a:moveTo>
                  <a:cubicBezTo>
                    <a:pt x="227" y="80"/>
                    <a:pt x="224" y="78"/>
                    <a:pt x="224" y="76"/>
                  </a:cubicBezTo>
                  <a:cubicBezTo>
                    <a:pt x="223" y="76"/>
                    <a:pt x="222" y="77"/>
                    <a:pt x="220" y="77"/>
                  </a:cubicBezTo>
                  <a:cubicBezTo>
                    <a:pt x="215" y="82"/>
                    <a:pt x="208" y="86"/>
                    <a:pt x="203" y="89"/>
                  </a:cubicBezTo>
                  <a:cubicBezTo>
                    <a:pt x="204" y="91"/>
                    <a:pt x="206" y="92"/>
                    <a:pt x="207" y="93"/>
                  </a:cubicBezTo>
                  <a:cubicBezTo>
                    <a:pt x="213" y="87"/>
                    <a:pt x="220" y="82"/>
                    <a:pt x="229" y="81"/>
                  </a:cubicBezTo>
                  <a:close/>
                  <a:moveTo>
                    <a:pt x="379" y="83"/>
                  </a:moveTo>
                  <a:cubicBezTo>
                    <a:pt x="376" y="81"/>
                    <a:pt x="374" y="77"/>
                    <a:pt x="370" y="77"/>
                  </a:cubicBezTo>
                  <a:cubicBezTo>
                    <a:pt x="362" y="87"/>
                    <a:pt x="350" y="94"/>
                    <a:pt x="339" y="101"/>
                  </a:cubicBezTo>
                  <a:cubicBezTo>
                    <a:pt x="328" y="106"/>
                    <a:pt x="318" y="114"/>
                    <a:pt x="305" y="114"/>
                  </a:cubicBezTo>
                  <a:cubicBezTo>
                    <a:pt x="300" y="115"/>
                    <a:pt x="296" y="119"/>
                    <a:pt x="290" y="120"/>
                  </a:cubicBezTo>
                  <a:cubicBezTo>
                    <a:pt x="295" y="120"/>
                    <a:pt x="295" y="120"/>
                    <a:pt x="295" y="120"/>
                  </a:cubicBezTo>
                  <a:cubicBezTo>
                    <a:pt x="293" y="125"/>
                    <a:pt x="288" y="123"/>
                    <a:pt x="285" y="126"/>
                  </a:cubicBezTo>
                  <a:cubicBezTo>
                    <a:pt x="279" y="135"/>
                    <a:pt x="279" y="135"/>
                    <a:pt x="279" y="135"/>
                  </a:cubicBezTo>
                  <a:cubicBezTo>
                    <a:pt x="293" y="132"/>
                    <a:pt x="307" y="127"/>
                    <a:pt x="320" y="122"/>
                  </a:cubicBezTo>
                  <a:cubicBezTo>
                    <a:pt x="341" y="113"/>
                    <a:pt x="359" y="100"/>
                    <a:pt x="378" y="86"/>
                  </a:cubicBezTo>
                  <a:cubicBezTo>
                    <a:pt x="379" y="83"/>
                    <a:pt x="379" y="83"/>
                    <a:pt x="379" y="83"/>
                  </a:cubicBezTo>
                  <a:close/>
                  <a:moveTo>
                    <a:pt x="716" y="82"/>
                  </a:moveTo>
                  <a:cubicBezTo>
                    <a:pt x="705" y="84"/>
                    <a:pt x="697" y="80"/>
                    <a:pt x="687" y="77"/>
                  </a:cubicBezTo>
                  <a:cubicBezTo>
                    <a:pt x="684" y="79"/>
                    <a:pt x="681" y="80"/>
                    <a:pt x="679" y="82"/>
                  </a:cubicBezTo>
                  <a:cubicBezTo>
                    <a:pt x="684" y="88"/>
                    <a:pt x="692" y="86"/>
                    <a:pt x="699" y="86"/>
                  </a:cubicBezTo>
                  <a:cubicBezTo>
                    <a:pt x="707" y="91"/>
                    <a:pt x="716" y="95"/>
                    <a:pt x="726" y="93"/>
                  </a:cubicBezTo>
                  <a:cubicBezTo>
                    <a:pt x="727" y="91"/>
                    <a:pt x="726" y="88"/>
                    <a:pt x="725" y="87"/>
                  </a:cubicBezTo>
                  <a:cubicBezTo>
                    <a:pt x="725" y="83"/>
                    <a:pt x="720" y="81"/>
                    <a:pt x="716" y="82"/>
                  </a:cubicBezTo>
                  <a:close/>
                  <a:moveTo>
                    <a:pt x="1188" y="83"/>
                  </a:moveTo>
                  <a:cubicBezTo>
                    <a:pt x="1181" y="81"/>
                    <a:pt x="1172" y="82"/>
                    <a:pt x="1165" y="78"/>
                  </a:cubicBezTo>
                  <a:cubicBezTo>
                    <a:pt x="1163" y="79"/>
                    <a:pt x="1161" y="80"/>
                    <a:pt x="1159" y="82"/>
                  </a:cubicBezTo>
                  <a:cubicBezTo>
                    <a:pt x="1163" y="83"/>
                    <a:pt x="1167" y="86"/>
                    <a:pt x="1171" y="86"/>
                  </a:cubicBezTo>
                  <a:cubicBezTo>
                    <a:pt x="1177" y="87"/>
                    <a:pt x="1184" y="89"/>
                    <a:pt x="1190" y="87"/>
                  </a:cubicBezTo>
                  <a:cubicBezTo>
                    <a:pt x="1191" y="86"/>
                    <a:pt x="1190" y="84"/>
                    <a:pt x="1188" y="83"/>
                  </a:cubicBezTo>
                  <a:close/>
                  <a:moveTo>
                    <a:pt x="1255" y="86"/>
                  </a:moveTo>
                  <a:cubicBezTo>
                    <a:pt x="1254" y="77"/>
                    <a:pt x="1245" y="80"/>
                    <a:pt x="1240" y="83"/>
                  </a:cubicBezTo>
                  <a:cubicBezTo>
                    <a:pt x="1236" y="85"/>
                    <a:pt x="1230" y="83"/>
                    <a:pt x="1226" y="86"/>
                  </a:cubicBezTo>
                  <a:cubicBezTo>
                    <a:pt x="1227" y="88"/>
                    <a:pt x="1227" y="91"/>
                    <a:pt x="1228" y="93"/>
                  </a:cubicBezTo>
                  <a:cubicBezTo>
                    <a:pt x="1239" y="95"/>
                    <a:pt x="1248" y="90"/>
                    <a:pt x="1255" y="86"/>
                  </a:cubicBezTo>
                  <a:close/>
                  <a:moveTo>
                    <a:pt x="250" y="80"/>
                  </a:moveTo>
                  <a:cubicBezTo>
                    <a:pt x="242" y="80"/>
                    <a:pt x="242" y="80"/>
                    <a:pt x="242" y="80"/>
                  </a:cubicBezTo>
                  <a:cubicBezTo>
                    <a:pt x="239" y="82"/>
                    <a:pt x="235" y="79"/>
                    <a:pt x="233" y="82"/>
                  </a:cubicBezTo>
                  <a:cubicBezTo>
                    <a:pt x="239" y="86"/>
                    <a:pt x="238" y="97"/>
                    <a:pt x="247" y="94"/>
                  </a:cubicBezTo>
                  <a:cubicBezTo>
                    <a:pt x="253" y="91"/>
                    <a:pt x="250" y="86"/>
                    <a:pt x="250" y="80"/>
                  </a:cubicBezTo>
                  <a:close/>
                  <a:moveTo>
                    <a:pt x="1635" y="88"/>
                  </a:moveTo>
                  <a:cubicBezTo>
                    <a:pt x="1630" y="86"/>
                    <a:pt x="1626" y="81"/>
                    <a:pt x="1621" y="80"/>
                  </a:cubicBezTo>
                  <a:cubicBezTo>
                    <a:pt x="1619" y="81"/>
                    <a:pt x="1614" y="81"/>
                    <a:pt x="1615" y="85"/>
                  </a:cubicBezTo>
                  <a:cubicBezTo>
                    <a:pt x="1621" y="88"/>
                    <a:pt x="1626" y="93"/>
                    <a:pt x="1633" y="96"/>
                  </a:cubicBezTo>
                  <a:cubicBezTo>
                    <a:pt x="1643" y="92"/>
                    <a:pt x="1647" y="105"/>
                    <a:pt x="1657" y="101"/>
                  </a:cubicBezTo>
                  <a:cubicBezTo>
                    <a:pt x="1658" y="100"/>
                    <a:pt x="1659" y="96"/>
                    <a:pt x="1656" y="95"/>
                  </a:cubicBezTo>
                  <a:cubicBezTo>
                    <a:pt x="1648" y="94"/>
                    <a:pt x="1642" y="90"/>
                    <a:pt x="1635" y="88"/>
                  </a:cubicBezTo>
                  <a:close/>
                  <a:moveTo>
                    <a:pt x="1319" y="83"/>
                  </a:moveTo>
                  <a:cubicBezTo>
                    <a:pt x="1319" y="82"/>
                    <a:pt x="1317" y="80"/>
                    <a:pt x="1315" y="80"/>
                  </a:cubicBezTo>
                  <a:cubicBezTo>
                    <a:pt x="1301" y="87"/>
                    <a:pt x="1301" y="87"/>
                    <a:pt x="1301" y="87"/>
                  </a:cubicBezTo>
                  <a:cubicBezTo>
                    <a:pt x="1286" y="97"/>
                    <a:pt x="1269" y="104"/>
                    <a:pt x="1252" y="111"/>
                  </a:cubicBezTo>
                  <a:cubicBezTo>
                    <a:pt x="1243" y="115"/>
                    <a:pt x="1227" y="112"/>
                    <a:pt x="1227" y="125"/>
                  </a:cubicBezTo>
                  <a:cubicBezTo>
                    <a:pt x="1227" y="126"/>
                    <a:pt x="1228" y="126"/>
                    <a:pt x="1229" y="127"/>
                  </a:cubicBezTo>
                  <a:cubicBezTo>
                    <a:pt x="1254" y="124"/>
                    <a:pt x="1277" y="115"/>
                    <a:pt x="1297" y="101"/>
                  </a:cubicBezTo>
                  <a:cubicBezTo>
                    <a:pt x="1305" y="96"/>
                    <a:pt x="1314" y="91"/>
                    <a:pt x="1319" y="83"/>
                  </a:cubicBezTo>
                  <a:close/>
                  <a:moveTo>
                    <a:pt x="779" y="90"/>
                  </a:moveTo>
                  <a:cubicBezTo>
                    <a:pt x="776" y="87"/>
                    <a:pt x="773" y="81"/>
                    <a:pt x="768" y="82"/>
                  </a:cubicBezTo>
                  <a:cubicBezTo>
                    <a:pt x="760" y="84"/>
                    <a:pt x="768" y="91"/>
                    <a:pt x="768" y="95"/>
                  </a:cubicBezTo>
                  <a:cubicBezTo>
                    <a:pt x="770" y="96"/>
                    <a:pt x="770" y="96"/>
                    <a:pt x="770" y="96"/>
                  </a:cubicBezTo>
                  <a:cubicBezTo>
                    <a:pt x="773" y="94"/>
                    <a:pt x="777" y="93"/>
                    <a:pt x="779" y="90"/>
                  </a:cubicBezTo>
                  <a:close/>
                  <a:moveTo>
                    <a:pt x="1778" y="88"/>
                  </a:moveTo>
                  <a:cubicBezTo>
                    <a:pt x="1777" y="86"/>
                    <a:pt x="1774" y="82"/>
                    <a:pt x="1771" y="82"/>
                  </a:cubicBezTo>
                  <a:cubicBezTo>
                    <a:pt x="1762" y="92"/>
                    <a:pt x="1752" y="99"/>
                    <a:pt x="1742" y="107"/>
                  </a:cubicBezTo>
                  <a:cubicBezTo>
                    <a:pt x="1728" y="115"/>
                    <a:pt x="1713" y="121"/>
                    <a:pt x="1697" y="124"/>
                  </a:cubicBezTo>
                  <a:cubicBezTo>
                    <a:pt x="1694" y="130"/>
                    <a:pt x="1690" y="136"/>
                    <a:pt x="1684" y="142"/>
                  </a:cubicBezTo>
                  <a:cubicBezTo>
                    <a:pt x="1674" y="152"/>
                    <a:pt x="1659" y="155"/>
                    <a:pt x="1645" y="154"/>
                  </a:cubicBezTo>
                  <a:cubicBezTo>
                    <a:pt x="1634" y="151"/>
                    <a:pt x="1622" y="143"/>
                    <a:pt x="1618" y="132"/>
                  </a:cubicBezTo>
                  <a:cubicBezTo>
                    <a:pt x="1608" y="131"/>
                    <a:pt x="1599" y="123"/>
                    <a:pt x="1591" y="116"/>
                  </a:cubicBezTo>
                  <a:cubicBezTo>
                    <a:pt x="1583" y="112"/>
                    <a:pt x="1577" y="103"/>
                    <a:pt x="1569" y="98"/>
                  </a:cubicBezTo>
                  <a:cubicBezTo>
                    <a:pt x="1568" y="96"/>
                    <a:pt x="1568" y="93"/>
                    <a:pt x="1566" y="93"/>
                  </a:cubicBezTo>
                  <a:cubicBezTo>
                    <a:pt x="1573" y="101"/>
                    <a:pt x="1572" y="113"/>
                    <a:pt x="1571" y="123"/>
                  </a:cubicBezTo>
                  <a:cubicBezTo>
                    <a:pt x="1571" y="128"/>
                    <a:pt x="1568" y="133"/>
                    <a:pt x="1568" y="138"/>
                  </a:cubicBezTo>
                  <a:cubicBezTo>
                    <a:pt x="1571" y="141"/>
                    <a:pt x="1574" y="145"/>
                    <a:pt x="1579" y="147"/>
                  </a:cubicBezTo>
                  <a:cubicBezTo>
                    <a:pt x="1584" y="153"/>
                    <a:pt x="1593" y="152"/>
                    <a:pt x="1597" y="159"/>
                  </a:cubicBezTo>
                  <a:cubicBezTo>
                    <a:pt x="1652" y="159"/>
                    <a:pt x="1708" y="159"/>
                    <a:pt x="1765" y="159"/>
                  </a:cubicBezTo>
                  <a:cubicBezTo>
                    <a:pt x="1767" y="155"/>
                    <a:pt x="1767" y="155"/>
                    <a:pt x="1767" y="155"/>
                  </a:cubicBezTo>
                  <a:cubicBezTo>
                    <a:pt x="1786" y="146"/>
                    <a:pt x="1798" y="130"/>
                    <a:pt x="1809" y="114"/>
                  </a:cubicBezTo>
                  <a:cubicBezTo>
                    <a:pt x="1802" y="106"/>
                    <a:pt x="1791" y="101"/>
                    <a:pt x="1783" y="94"/>
                  </a:cubicBezTo>
                  <a:cubicBezTo>
                    <a:pt x="1764" y="113"/>
                    <a:pt x="1741" y="130"/>
                    <a:pt x="1714" y="135"/>
                  </a:cubicBezTo>
                  <a:cubicBezTo>
                    <a:pt x="1708" y="135"/>
                    <a:pt x="1701" y="137"/>
                    <a:pt x="1696" y="135"/>
                  </a:cubicBezTo>
                  <a:cubicBezTo>
                    <a:pt x="1695" y="134"/>
                    <a:pt x="1696" y="132"/>
                    <a:pt x="1697" y="132"/>
                  </a:cubicBezTo>
                  <a:cubicBezTo>
                    <a:pt x="1712" y="130"/>
                    <a:pt x="1728" y="129"/>
                    <a:pt x="1740" y="120"/>
                  </a:cubicBezTo>
                  <a:cubicBezTo>
                    <a:pt x="1742" y="119"/>
                    <a:pt x="1744" y="119"/>
                    <a:pt x="1745" y="118"/>
                  </a:cubicBezTo>
                  <a:cubicBezTo>
                    <a:pt x="1758" y="111"/>
                    <a:pt x="1771" y="101"/>
                    <a:pt x="1778" y="88"/>
                  </a:cubicBezTo>
                  <a:close/>
                  <a:moveTo>
                    <a:pt x="311" y="89"/>
                  </a:moveTo>
                  <a:cubicBezTo>
                    <a:pt x="310" y="87"/>
                    <a:pt x="309" y="83"/>
                    <a:pt x="306" y="83"/>
                  </a:cubicBezTo>
                  <a:cubicBezTo>
                    <a:pt x="295" y="89"/>
                    <a:pt x="295" y="89"/>
                    <a:pt x="295" y="89"/>
                  </a:cubicBezTo>
                  <a:cubicBezTo>
                    <a:pt x="294" y="91"/>
                    <a:pt x="295" y="94"/>
                    <a:pt x="296" y="96"/>
                  </a:cubicBezTo>
                  <a:cubicBezTo>
                    <a:pt x="301" y="95"/>
                    <a:pt x="308" y="94"/>
                    <a:pt x="311" y="89"/>
                  </a:cubicBezTo>
                  <a:close/>
                  <a:moveTo>
                    <a:pt x="1720" y="92"/>
                  </a:moveTo>
                  <a:cubicBezTo>
                    <a:pt x="1718" y="89"/>
                    <a:pt x="1715" y="85"/>
                    <a:pt x="1711" y="85"/>
                  </a:cubicBezTo>
                  <a:cubicBezTo>
                    <a:pt x="1706" y="89"/>
                    <a:pt x="1700" y="88"/>
                    <a:pt x="1695" y="91"/>
                  </a:cubicBezTo>
                  <a:cubicBezTo>
                    <a:pt x="1698" y="99"/>
                    <a:pt x="1700" y="108"/>
                    <a:pt x="1700" y="116"/>
                  </a:cubicBezTo>
                  <a:cubicBezTo>
                    <a:pt x="1704" y="116"/>
                    <a:pt x="1704" y="116"/>
                    <a:pt x="1704" y="116"/>
                  </a:cubicBezTo>
                  <a:cubicBezTo>
                    <a:pt x="1722" y="113"/>
                    <a:pt x="1739" y="106"/>
                    <a:pt x="1751" y="92"/>
                  </a:cubicBezTo>
                  <a:cubicBezTo>
                    <a:pt x="1744" y="96"/>
                    <a:pt x="1735" y="97"/>
                    <a:pt x="1727" y="96"/>
                  </a:cubicBezTo>
                  <a:cubicBezTo>
                    <a:pt x="1720" y="101"/>
                    <a:pt x="1720" y="101"/>
                    <a:pt x="1720" y="101"/>
                  </a:cubicBezTo>
                  <a:cubicBezTo>
                    <a:pt x="1713" y="103"/>
                    <a:pt x="1707" y="107"/>
                    <a:pt x="1701" y="106"/>
                  </a:cubicBezTo>
                  <a:cubicBezTo>
                    <a:pt x="1700" y="100"/>
                    <a:pt x="1708" y="102"/>
                    <a:pt x="1712" y="100"/>
                  </a:cubicBezTo>
                  <a:cubicBezTo>
                    <a:pt x="1714" y="98"/>
                    <a:pt x="1720" y="98"/>
                    <a:pt x="1720" y="92"/>
                  </a:cubicBezTo>
                  <a:close/>
                  <a:moveTo>
                    <a:pt x="1623" y="97"/>
                  </a:moveTo>
                  <a:cubicBezTo>
                    <a:pt x="1608" y="87"/>
                    <a:pt x="1608" y="87"/>
                    <a:pt x="1608" y="87"/>
                  </a:cubicBezTo>
                  <a:cubicBezTo>
                    <a:pt x="1605" y="85"/>
                    <a:pt x="1600" y="87"/>
                    <a:pt x="1596" y="86"/>
                  </a:cubicBezTo>
                  <a:cubicBezTo>
                    <a:pt x="1594" y="87"/>
                    <a:pt x="1591" y="86"/>
                    <a:pt x="1590" y="88"/>
                  </a:cubicBezTo>
                  <a:cubicBezTo>
                    <a:pt x="1598" y="97"/>
                    <a:pt x="1606" y="104"/>
                    <a:pt x="1616" y="109"/>
                  </a:cubicBezTo>
                  <a:cubicBezTo>
                    <a:pt x="1618" y="105"/>
                    <a:pt x="1623" y="101"/>
                    <a:pt x="1623" y="97"/>
                  </a:cubicBezTo>
                  <a:close/>
                  <a:moveTo>
                    <a:pt x="392" y="92"/>
                  </a:moveTo>
                  <a:cubicBezTo>
                    <a:pt x="389" y="92"/>
                    <a:pt x="388" y="88"/>
                    <a:pt x="384" y="88"/>
                  </a:cubicBezTo>
                  <a:cubicBezTo>
                    <a:pt x="374" y="96"/>
                    <a:pt x="363" y="102"/>
                    <a:pt x="353" y="110"/>
                  </a:cubicBezTo>
                  <a:cubicBezTo>
                    <a:pt x="349" y="114"/>
                    <a:pt x="344" y="115"/>
                    <a:pt x="340" y="117"/>
                  </a:cubicBezTo>
                  <a:cubicBezTo>
                    <a:pt x="321" y="131"/>
                    <a:pt x="297" y="134"/>
                    <a:pt x="276" y="143"/>
                  </a:cubicBezTo>
                  <a:cubicBezTo>
                    <a:pt x="270" y="142"/>
                    <a:pt x="270" y="142"/>
                    <a:pt x="270" y="142"/>
                  </a:cubicBezTo>
                  <a:cubicBezTo>
                    <a:pt x="259" y="148"/>
                    <a:pt x="248" y="152"/>
                    <a:pt x="235" y="153"/>
                  </a:cubicBezTo>
                  <a:cubicBezTo>
                    <a:pt x="227" y="152"/>
                    <a:pt x="217" y="149"/>
                    <a:pt x="212" y="141"/>
                  </a:cubicBezTo>
                  <a:cubicBezTo>
                    <a:pt x="208" y="139"/>
                    <a:pt x="208" y="129"/>
                    <a:pt x="201" y="131"/>
                  </a:cubicBezTo>
                  <a:cubicBezTo>
                    <a:pt x="190" y="126"/>
                    <a:pt x="179" y="121"/>
                    <a:pt x="169" y="113"/>
                  </a:cubicBezTo>
                  <a:cubicBezTo>
                    <a:pt x="169" y="113"/>
                    <a:pt x="169" y="114"/>
                    <a:pt x="168" y="115"/>
                  </a:cubicBezTo>
                  <a:cubicBezTo>
                    <a:pt x="170" y="124"/>
                    <a:pt x="167" y="133"/>
                    <a:pt x="166" y="141"/>
                  </a:cubicBezTo>
                  <a:cubicBezTo>
                    <a:pt x="175" y="147"/>
                    <a:pt x="183" y="155"/>
                    <a:pt x="194" y="156"/>
                  </a:cubicBezTo>
                  <a:cubicBezTo>
                    <a:pt x="198" y="162"/>
                    <a:pt x="205" y="158"/>
                    <a:pt x="210" y="160"/>
                  </a:cubicBezTo>
                  <a:cubicBezTo>
                    <a:pt x="253" y="159"/>
                    <a:pt x="299" y="160"/>
                    <a:pt x="341" y="159"/>
                  </a:cubicBezTo>
                  <a:cubicBezTo>
                    <a:pt x="343" y="155"/>
                    <a:pt x="343" y="155"/>
                    <a:pt x="343" y="155"/>
                  </a:cubicBezTo>
                  <a:cubicBezTo>
                    <a:pt x="356" y="150"/>
                    <a:pt x="368" y="141"/>
                    <a:pt x="381" y="132"/>
                  </a:cubicBezTo>
                  <a:cubicBezTo>
                    <a:pt x="409" y="105"/>
                    <a:pt x="409" y="105"/>
                    <a:pt x="409" y="105"/>
                  </a:cubicBezTo>
                  <a:cubicBezTo>
                    <a:pt x="409" y="102"/>
                    <a:pt x="409" y="102"/>
                    <a:pt x="409" y="102"/>
                  </a:cubicBezTo>
                  <a:cubicBezTo>
                    <a:pt x="403" y="100"/>
                    <a:pt x="398" y="95"/>
                    <a:pt x="392" y="92"/>
                  </a:cubicBezTo>
                  <a:close/>
                  <a:moveTo>
                    <a:pt x="196" y="92"/>
                  </a:moveTo>
                  <a:cubicBezTo>
                    <a:pt x="190" y="92"/>
                    <a:pt x="183" y="87"/>
                    <a:pt x="178" y="89"/>
                  </a:cubicBezTo>
                  <a:cubicBezTo>
                    <a:pt x="178" y="90"/>
                    <a:pt x="178" y="90"/>
                    <a:pt x="178" y="90"/>
                  </a:cubicBezTo>
                  <a:cubicBezTo>
                    <a:pt x="186" y="96"/>
                    <a:pt x="193" y="103"/>
                    <a:pt x="203" y="105"/>
                  </a:cubicBezTo>
                  <a:cubicBezTo>
                    <a:pt x="209" y="99"/>
                    <a:pt x="199" y="96"/>
                    <a:pt x="196" y="92"/>
                  </a:cubicBezTo>
                  <a:close/>
                  <a:moveTo>
                    <a:pt x="1275" y="94"/>
                  </a:moveTo>
                  <a:cubicBezTo>
                    <a:pt x="1270" y="94"/>
                    <a:pt x="1265" y="92"/>
                    <a:pt x="1260" y="91"/>
                  </a:cubicBezTo>
                  <a:cubicBezTo>
                    <a:pt x="1254" y="92"/>
                    <a:pt x="1249" y="95"/>
                    <a:pt x="1244" y="97"/>
                  </a:cubicBezTo>
                  <a:cubicBezTo>
                    <a:pt x="1240" y="100"/>
                    <a:pt x="1233" y="96"/>
                    <a:pt x="1230" y="100"/>
                  </a:cubicBezTo>
                  <a:cubicBezTo>
                    <a:pt x="1230" y="103"/>
                    <a:pt x="1229" y="107"/>
                    <a:pt x="1231" y="110"/>
                  </a:cubicBezTo>
                  <a:cubicBezTo>
                    <a:pt x="1246" y="111"/>
                    <a:pt x="1257" y="101"/>
                    <a:pt x="1270" y="98"/>
                  </a:cubicBezTo>
                  <a:cubicBezTo>
                    <a:pt x="1272" y="98"/>
                    <a:pt x="1275" y="96"/>
                    <a:pt x="1275" y="94"/>
                  </a:cubicBezTo>
                  <a:close/>
                  <a:moveTo>
                    <a:pt x="1192" y="96"/>
                  </a:moveTo>
                  <a:cubicBezTo>
                    <a:pt x="1191" y="92"/>
                    <a:pt x="1184" y="93"/>
                    <a:pt x="1181" y="93"/>
                  </a:cubicBezTo>
                  <a:cubicBezTo>
                    <a:pt x="1183" y="98"/>
                    <a:pt x="1183" y="104"/>
                    <a:pt x="1188" y="106"/>
                  </a:cubicBezTo>
                  <a:cubicBezTo>
                    <a:pt x="1193" y="106"/>
                    <a:pt x="1191" y="100"/>
                    <a:pt x="1192" y="96"/>
                  </a:cubicBezTo>
                  <a:close/>
                  <a:moveTo>
                    <a:pt x="797" y="96"/>
                  </a:moveTo>
                  <a:cubicBezTo>
                    <a:pt x="793" y="95"/>
                    <a:pt x="790" y="95"/>
                    <a:pt x="786" y="94"/>
                  </a:cubicBezTo>
                  <a:cubicBezTo>
                    <a:pt x="781" y="99"/>
                    <a:pt x="775" y="99"/>
                    <a:pt x="770" y="104"/>
                  </a:cubicBezTo>
                  <a:cubicBezTo>
                    <a:pt x="771" y="107"/>
                    <a:pt x="768" y="112"/>
                    <a:pt x="772" y="113"/>
                  </a:cubicBezTo>
                  <a:cubicBezTo>
                    <a:pt x="781" y="111"/>
                    <a:pt x="788" y="104"/>
                    <a:pt x="795" y="99"/>
                  </a:cubicBezTo>
                  <a:cubicBezTo>
                    <a:pt x="797" y="96"/>
                    <a:pt x="797" y="96"/>
                    <a:pt x="797" y="96"/>
                  </a:cubicBezTo>
                  <a:close/>
                  <a:moveTo>
                    <a:pt x="96" y="105"/>
                  </a:moveTo>
                  <a:cubicBezTo>
                    <a:pt x="91" y="96"/>
                    <a:pt x="91" y="96"/>
                    <a:pt x="91" y="96"/>
                  </a:cubicBezTo>
                  <a:cubicBezTo>
                    <a:pt x="86" y="96"/>
                    <a:pt x="82" y="100"/>
                    <a:pt x="77" y="100"/>
                  </a:cubicBezTo>
                  <a:cubicBezTo>
                    <a:pt x="74" y="106"/>
                    <a:pt x="70" y="113"/>
                    <a:pt x="73" y="119"/>
                  </a:cubicBezTo>
                  <a:cubicBezTo>
                    <a:pt x="75" y="125"/>
                    <a:pt x="81" y="124"/>
                    <a:pt x="85" y="124"/>
                  </a:cubicBezTo>
                  <a:cubicBezTo>
                    <a:pt x="92" y="123"/>
                    <a:pt x="99" y="123"/>
                    <a:pt x="104" y="116"/>
                  </a:cubicBezTo>
                  <a:cubicBezTo>
                    <a:pt x="106" y="114"/>
                    <a:pt x="111" y="113"/>
                    <a:pt x="109" y="110"/>
                  </a:cubicBezTo>
                  <a:cubicBezTo>
                    <a:pt x="103" y="112"/>
                    <a:pt x="100" y="108"/>
                    <a:pt x="96" y="105"/>
                  </a:cubicBezTo>
                  <a:close/>
                  <a:moveTo>
                    <a:pt x="727" y="101"/>
                  </a:moveTo>
                  <a:cubicBezTo>
                    <a:pt x="727" y="95"/>
                    <a:pt x="718" y="99"/>
                    <a:pt x="714" y="99"/>
                  </a:cubicBezTo>
                  <a:cubicBezTo>
                    <a:pt x="714" y="114"/>
                    <a:pt x="714" y="114"/>
                    <a:pt x="714" y="114"/>
                  </a:cubicBezTo>
                  <a:cubicBezTo>
                    <a:pt x="715" y="115"/>
                    <a:pt x="717" y="114"/>
                    <a:pt x="718" y="114"/>
                  </a:cubicBezTo>
                  <a:cubicBezTo>
                    <a:pt x="723" y="112"/>
                    <a:pt x="725" y="106"/>
                    <a:pt x="727" y="101"/>
                  </a:cubicBezTo>
                  <a:close/>
                  <a:moveTo>
                    <a:pt x="890" y="107"/>
                  </a:moveTo>
                  <a:cubicBezTo>
                    <a:pt x="888" y="105"/>
                    <a:pt x="886" y="102"/>
                    <a:pt x="883" y="100"/>
                  </a:cubicBezTo>
                  <a:cubicBezTo>
                    <a:pt x="881" y="100"/>
                    <a:pt x="877" y="99"/>
                    <a:pt x="875" y="101"/>
                  </a:cubicBezTo>
                  <a:cubicBezTo>
                    <a:pt x="861" y="117"/>
                    <a:pt x="846" y="132"/>
                    <a:pt x="827" y="143"/>
                  </a:cubicBezTo>
                  <a:cubicBezTo>
                    <a:pt x="819" y="148"/>
                    <a:pt x="810" y="152"/>
                    <a:pt x="803" y="158"/>
                  </a:cubicBezTo>
                  <a:cubicBezTo>
                    <a:pt x="810" y="160"/>
                    <a:pt x="818" y="158"/>
                    <a:pt x="825" y="159"/>
                  </a:cubicBezTo>
                  <a:cubicBezTo>
                    <a:pt x="836" y="152"/>
                    <a:pt x="847" y="145"/>
                    <a:pt x="858" y="138"/>
                  </a:cubicBezTo>
                  <a:cubicBezTo>
                    <a:pt x="869" y="127"/>
                    <a:pt x="883" y="121"/>
                    <a:pt x="890" y="107"/>
                  </a:cubicBezTo>
                  <a:close/>
                  <a:moveTo>
                    <a:pt x="247" y="100"/>
                  </a:moveTo>
                  <a:cubicBezTo>
                    <a:pt x="244" y="99"/>
                    <a:pt x="242" y="103"/>
                    <a:pt x="243" y="106"/>
                  </a:cubicBezTo>
                  <a:cubicBezTo>
                    <a:pt x="244" y="106"/>
                    <a:pt x="244" y="106"/>
                    <a:pt x="244" y="106"/>
                  </a:cubicBezTo>
                  <a:cubicBezTo>
                    <a:pt x="246" y="105"/>
                    <a:pt x="248" y="102"/>
                    <a:pt x="247" y="100"/>
                  </a:cubicBezTo>
                  <a:close/>
                  <a:moveTo>
                    <a:pt x="580" y="116"/>
                  </a:moveTo>
                  <a:cubicBezTo>
                    <a:pt x="572" y="106"/>
                    <a:pt x="572" y="106"/>
                    <a:pt x="572" y="106"/>
                  </a:cubicBezTo>
                  <a:cubicBezTo>
                    <a:pt x="564" y="108"/>
                    <a:pt x="555" y="110"/>
                    <a:pt x="546" y="112"/>
                  </a:cubicBezTo>
                  <a:cubicBezTo>
                    <a:pt x="545" y="114"/>
                    <a:pt x="545" y="114"/>
                    <a:pt x="545" y="114"/>
                  </a:cubicBezTo>
                  <a:cubicBezTo>
                    <a:pt x="547" y="121"/>
                    <a:pt x="553" y="127"/>
                    <a:pt x="560" y="129"/>
                  </a:cubicBezTo>
                  <a:cubicBezTo>
                    <a:pt x="570" y="127"/>
                    <a:pt x="582" y="129"/>
                    <a:pt x="587" y="120"/>
                  </a:cubicBezTo>
                  <a:cubicBezTo>
                    <a:pt x="585" y="118"/>
                    <a:pt x="582" y="118"/>
                    <a:pt x="580" y="116"/>
                  </a:cubicBezTo>
                  <a:close/>
                  <a:moveTo>
                    <a:pt x="1034" y="115"/>
                  </a:moveTo>
                  <a:cubicBezTo>
                    <a:pt x="1026" y="107"/>
                    <a:pt x="1026" y="107"/>
                    <a:pt x="1026" y="107"/>
                  </a:cubicBezTo>
                  <a:cubicBezTo>
                    <a:pt x="1019" y="106"/>
                    <a:pt x="1015" y="111"/>
                    <a:pt x="1008" y="112"/>
                  </a:cubicBezTo>
                  <a:cubicBezTo>
                    <a:pt x="1007" y="115"/>
                    <a:pt x="1012" y="117"/>
                    <a:pt x="1013" y="120"/>
                  </a:cubicBezTo>
                  <a:cubicBezTo>
                    <a:pt x="1018" y="124"/>
                    <a:pt x="1026" y="124"/>
                    <a:pt x="1032" y="123"/>
                  </a:cubicBezTo>
                  <a:cubicBezTo>
                    <a:pt x="1035" y="122"/>
                    <a:pt x="1040" y="121"/>
                    <a:pt x="1041" y="117"/>
                  </a:cubicBezTo>
                  <a:cubicBezTo>
                    <a:pt x="1034" y="115"/>
                    <a:pt x="1034" y="115"/>
                    <a:pt x="1034" y="115"/>
                  </a:cubicBezTo>
                  <a:close/>
                  <a:moveTo>
                    <a:pt x="1655" y="110"/>
                  </a:moveTo>
                  <a:cubicBezTo>
                    <a:pt x="1656" y="107"/>
                    <a:pt x="1653" y="107"/>
                    <a:pt x="1651" y="108"/>
                  </a:cubicBezTo>
                  <a:cubicBezTo>
                    <a:pt x="1651" y="110"/>
                    <a:pt x="1651" y="113"/>
                    <a:pt x="1652" y="114"/>
                  </a:cubicBezTo>
                  <a:cubicBezTo>
                    <a:pt x="1654" y="113"/>
                    <a:pt x="1655" y="111"/>
                    <a:pt x="1655" y="110"/>
                  </a:cubicBezTo>
                  <a:close/>
                  <a:moveTo>
                    <a:pt x="1363" y="113"/>
                  </a:moveTo>
                  <a:cubicBezTo>
                    <a:pt x="1366" y="108"/>
                    <a:pt x="1357" y="110"/>
                    <a:pt x="1355" y="107"/>
                  </a:cubicBezTo>
                  <a:cubicBezTo>
                    <a:pt x="1350" y="111"/>
                    <a:pt x="1347" y="116"/>
                    <a:pt x="1343" y="119"/>
                  </a:cubicBezTo>
                  <a:cubicBezTo>
                    <a:pt x="1328" y="133"/>
                    <a:pt x="1312" y="149"/>
                    <a:pt x="1293" y="158"/>
                  </a:cubicBezTo>
                  <a:cubicBezTo>
                    <a:pt x="1293" y="159"/>
                    <a:pt x="1293" y="159"/>
                    <a:pt x="1293" y="159"/>
                  </a:cubicBezTo>
                  <a:cubicBezTo>
                    <a:pt x="1308" y="158"/>
                    <a:pt x="1308" y="158"/>
                    <a:pt x="1308" y="158"/>
                  </a:cubicBezTo>
                  <a:cubicBezTo>
                    <a:pt x="1308" y="156"/>
                    <a:pt x="1309" y="153"/>
                    <a:pt x="1312" y="152"/>
                  </a:cubicBezTo>
                  <a:cubicBezTo>
                    <a:pt x="1320" y="151"/>
                    <a:pt x="1327" y="144"/>
                    <a:pt x="1334" y="139"/>
                  </a:cubicBezTo>
                  <a:cubicBezTo>
                    <a:pt x="1343" y="131"/>
                    <a:pt x="1355" y="125"/>
                    <a:pt x="1363" y="113"/>
                  </a:cubicBezTo>
                  <a:close/>
                  <a:moveTo>
                    <a:pt x="428" y="113"/>
                  </a:moveTo>
                  <a:cubicBezTo>
                    <a:pt x="426" y="110"/>
                    <a:pt x="422" y="108"/>
                    <a:pt x="418" y="108"/>
                  </a:cubicBezTo>
                  <a:cubicBezTo>
                    <a:pt x="404" y="118"/>
                    <a:pt x="394" y="135"/>
                    <a:pt x="377" y="143"/>
                  </a:cubicBezTo>
                  <a:cubicBezTo>
                    <a:pt x="371" y="149"/>
                    <a:pt x="362" y="153"/>
                    <a:pt x="357" y="158"/>
                  </a:cubicBezTo>
                  <a:cubicBezTo>
                    <a:pt x="368" y="159"/>
                    <a:pt x="368" y="159"/>
                    <a:pt x="368" y="159"/>
                  </a:cubicBezTo>
                  <a:cubicBezTo>
                    <a:pt x="373" y="158"/>
                    <a:pt x="376" y="161"/>
                    <a:pt x="381" y="159"/>
                  </a:cubicBezTo>
                  <a:cubicBezTo>
                    <a:pt x="382" y="154"/>
                    <a:pt x="382" y="154"/>
                    <a:pt x="382" y="154"/>
                  </a:cubicBezTo>
                  <a:cubicBezTo>
                    <a:pt x="396" y="147"/>
                    <a:pt x="408" y="136"/>
                    <a:pt x="419" y="125"/>
                  </a:cubicBezTo>
                  <a:cubicBezTo>
                    <a:pt x="423" y="121"/>
                    <a:pt x="425" y="116"/>
                    <a:pt x="428" y="113"/>
                  </a:cubicBezTo>
                  <a:close/>
                  <a:moveTo>
                    <a:pt x="1188" y="112"/>
                  </a:moveTo>
                  <a:cubicBezTo>
                    <a:pt x="1187" y="111"/>
                    <a:pt x="1185" y="111"/>
                    <a:pt x="1184" y="112"/>
                  </a:cubicBezTo>
                  <a:cubicBezTo>
                    <a:pt x="1184" y="113"/>
                    <a:pt x="1183" y="116"/>
                    <a:pt x="1185" y="116"/>
                  </a:cubicBezTo>
                  <a:cubicBezTo>
                    <a:pt x="1187" y="115"/>
                    <a:pt x="1189" y="113"/>
                    <a:pt x="1188" y="112"/>
                  </a:cubicBezTo>
                  <a:close/>
                  <a:moveTo>
                    <a:pt x="1371" y="130"/>
                  </a:moveTo>
                  <a:cubicBezTo>
                    <a:pt x="1370" y="126"/>
                    <a:pt x="1371" y="120"/>
                    <a:pt x="1369" y="116"/>
                  </a:cubicBezTo>
                  <a:cubicBezTo>
                    <a:pt x="1366" y="117"/>
                    <a:pt x="1364" y="120"/>
                    <a:pt x="1363" y="122"/>
                  </a:cubicBezTo>
                  <a:cubicBezTo>
                    <a:pt x="1350" y="133"/>
                    <a:pt x="1337" y="144"/>
                    <a:pt x="1323" y="153"/>
                  </a:cubicBezTo>
                  <a:cubicBezTo>
                    <a:pt x="1321" y="156"/>
                    <a:pt x="1316" y="154"/>
                    <a:pt x="1315" y="158"/>
                  </a:cubicBezTo>
                  <a:cubicBezTo>
                    <a:pt x="1321" y="159"/>
                    <a:pt x="1327" y="159"/>
                    <a:pt x="1334" y="159"/>
                  </a:cubicBezTo>
                  <a:cubicBezTo>
                    <a:pt x="1350" y="149"/>
                    <a:pt x="1350" y="149"/>
                    <a:pt x="1350" y="149"/>
                  </a:cubicBezTo>
                  <a:cubicBezTo>
                    <a:pt x="1357" y="142"/>
                    <a:pt x="1366" y="139"/>
                    <a:pt x="1371" y="130"/>
                  </a:cubicBezTo>
                  <a:close/>
                  <a:moveTo>
                    <a:pt x="891" y="117"/>
                  </a:moveTo>
                  <a:cubicBezTo>
                    <a:pt x="890" y="117"/>
                    <a:pt x="890" y="117"/>
                    <a:pt x="890" y="117"/>
                  </a:cubicBezTo>
                  <a:cubicBezTo>
                    <a:pt x="874" y="135"/>
                    <a:pt x="855" y="145"/>
                    <a:pt x="837" y="158"/>
                  </a:cubicBezTo>
                  <a:cubicBezTo>
                    <a:pt x="845" y="161"/>
                    <a:pt x="853" y="159"/>
                    <a:pt x="861" y="159"/>
                  </a:cubicBezTo>
                  <a:cubicBezTo>
                    <a:pt x="863" y="160"/>
                    <a:pt x="865" y="157"/>
                    <a:pt x="865" y="155"/>
                  </a:cubicBezTo>
                  <a:cubicBezTo>
                    <a:pt x="871" y="147"/>
                    <a:pt x="879" y="144"/>
                    <a:pt x="886" y="136"/>
                  </a:cubicBezTo>
                  <a:cubicBezTo>
                    <a:pt x="894" y="133"/>
                    <a:pt x="890" y="124"/>
                    <a:pt x="891" y="117"/>
                  </a:cubicBezTo>
                  <a:close/>
                  <a:moveTo>
                    <a:pt x="940" y="121"/>
                  </a:moveTo>
                  <a:cubicBezTo>
                    <a:pt x="938" y="116"/>
                    <a:pt x="930" y="116"/>
                    <a:pt x="928" y="120"/>
                  </a:cubicBezTo>
                  <a:cubicBezTo>
                    <a:pt x="929" y="123"/>
                    <a:pt x="928" y="128"/>
                    <a:pt x="931" y="131"/>
                  </a:cubicBezTo>
                  <a:cubicBezTo>
                    <a:pt x="936" y="130"/>
                    <a:pt x="937" y="124"/>
                    <a:pt x="940" y="121"/>
                  </a:cubicBezTo>
                  <a:close/>
                  <a:moveTo>
                    <a:pt x="1822" y="121"/>
                  </a:moveTo>
                  <a:cubicBezTo>
                    <a:pt x="1819" y="121"/>
                    <a:pt x="1817" y="118"/>
                    <a:pt x="1815" y="118"/>
                  </a:cubicBezTo>
                  <a:cubicBezTo>
                    <a:pt x="1807" y="128"/>
                    <a:pt x="1800" y="140"/>
                    <a:pt x="1790" y="149"/>
                  </a:cubicBezTo>
                  <a:cubicBezTo>
                    <a:pt x="1786" y="151"/>
                    <a:pt x="1781" y="154"/>
                    <a:pt x="1778" y="158"/>
                  </a:cubicBezTo>
                  <a:cubicBezTo>
                    <a:pt x="1781" y="159"/>
                    <a:pt x="1783" y="159"/>
                    <a:pt x="1786" y="159"/>
                  </a:cubicBezTo>
                  <a:cubicBezTo>
                    <a:pt x="1796" y="151"/>
                    <a:pt x="1808" y="142"/>
                    <a:pt x="1817" y="134"/>
                  </a:cubicBezTo>
                  <a:cubicBezTo>
                    <a:pt x="1821" y="131"/>
                    <a:pt x="1820" y="125"/>
                    <a:pt x="1822" y="121"/>
                  </a:cubicBezTo>
                  <a:close/>
                  <a:moveTo>
                    <a:pt x="1417" y="123"/>
                  </a:moveTo>
                  <a:cubicBezTo>
                    <a:pt x="1415" y="120"/>
                    <a:pt x="1411" y="119"/>
                    <a:pt x="1408" y="119"/>
                  </a:cubicBezTo>
                  <a:cubicBezTo>
                    <a:pt x="1404" y="118"/>
                    <a:pt x="1402" y="121"/>
                    <a:pt x="1400" y="125"/>
                  </a:cubicBezTo>
                  <a:cubicBezTo>
                    <a:pt x="1402" y="127"/>
                    <a:pt x="1402" y="131"/>
                    <a:pt x="1402" y="135"/>
                  </a:cubicBezTo>
                  <a:cubicBezTo>
                    <a:pt x="1399" y="140"/>
                    <a:pt x="1394" y="147"/>
                    <a:pt x="1386" y="147"/>
                  </a:cubicBezTo>
                  <a:cubicBezTo>
                    <a:pt x="1382" y="149"/>
                    <a:pt x="1377" y="153"/>
                    <a:pt x="1374" y="158"/>
                  </a:cubicBezTo>
                  <a:cubicBezTo>
                    <a:pt x="1382" y="163"/>
                    <a:pt x="1387" y="153"/>
                    <a:pt x="1393" y="150"/>
                  </a:cubicBezTo>
                  <a:cubicBezTo>
                    <a:pt x="1399" y="141"/>
                    <a:pt x="1414" y="135"/>
                    <a:pt x="1417" y="123"/>
                  </a:cubicBezTo>
                  <a:close/>
                  <a:moveTo>
                    <a:pt x="284" y="121"/>
                  </a:moveTo>
                  <a:cubicBezTo>
                    <a:pt x="285" y="121"/>
                    <a:pt x="285" y="121"/>
                    <a:pt x="285" y="121"/>
                  </a:cubicBezTo>
                  <a:cubicBezTo>
                    <a:pt x="286" y="121"/>
                    <a:pt x="286" y="121"/>
                    <a:pt x="286" y="121"/>
                  </a:cubicBezTo>
                  <a:cubicBezTo>
                    <a:pt x="284" y="121"/>
                    <a:pt x="284" y="121"/>
                    <a:pt x="284" y="121"/>
                  </a:cubicBezTo>
                  <a:close/>
                  <a:moveTo>
                    <a:pt x="7" y="145"/>
                  </a:moveTo>
                  <a:cubicBezTo>
                    <a:pt x="8" y="137"/>
                    <a:pt x="10" y="128"/>
                    <a:pt x="4" y="123"/>
                  </a:cubicBezTo>
                  <a:cubicBezTo>
                    <a:pt x="4" y="131"/>
                    <a:pt x="3" y="140"/>
                    <a:pt x="4" y="148"/>
                  </a:cubicBezTo>
                  <a:cubicBezTo>
                    <a:pt x="7" y="145"/>
                    <a:pt x="7" y="145"/>
                    <a:pt x="7" y="145"/>
                  </a:cubicBezTo>
                  <a:close/>
                  <a:moveTo>
                    <a:pt x="475" y="125"/>
                  </a:moveTo>
                  <a:cubicBezTo>
                    <a:pt x="474" y="123"/>
                    <a:pt x="472" y="123"/>
                    <a:pt x="469" y="123"/>
                  </a:cubicBezTo>
                  <a:cubicBezTo>
                    <a:pt x="467" y="123"/>
                    <a:pt x="467" y="126"/>
                    <a:pt x="466" y="128"/>
                  </a:cubicBezTo>
                  <a:cubicBezTo>
                    <a:pt x="466" y="132"/>
                    <a:pt x="463" y="137"/>
                    <a:pt x="464" y="139"/>
                  </a:cubicBezTo>
                  <a:cubicBezTo>
                    <a:pt x="468" y="136"/>
                    <a:pt x="473" y="130"/>
                    <a:pt x="475" y="125"/>
                  </a:cubicBezTo>
                  <a:close/>
                  <a:moveTo>
                    <a:pt x="428" y="135"/>
                  </a:moveTo>
                  <a:cubicBezTo>
                    <a:pt x="427" y="126"/>
                    <a:pt x="427" y="126"/>
                    <a:pt x="427" y="126"/>
                  </a:cubicBezTo>
                  <a:cubicBezTo>
                    <a:pt x="423" y="128"/>
                    <a:pt x="420" y="130"/>
                    <a:pt x="417" y="134"/>
                  </a:cubicBezTo>
                  <a:cubicBezTo>
                    <a:pt x="408" y="144"/>
                    <a:pt x="397" y="151"/>
                    <a:pt x="387" y="158"/>
                  </a:cubicBezTo>
                  <a:cubicBezTo>
                    <a:pt x="394" y="160"/>
                    <a:pt x="399" y="159"/>
                    <a:pt x="406" y="159"/>
                  </a:cubicBezTo>
                  <a:cubicBezTo>
                    <a:pt x="406" y="158"/>
                    <a:pt x="405" y="155"/>
                    <a:pt x="407" y="154"/>
                  </a:cubicBezTo>
                  <a:cubicBezTo>
                    <a:pt x="415" y="150"/>
                    <a:pt x="422" y="142"/>
                    <a:pt x="428" y="135"/>
                  </a:cubicBezTo>
                  <a:close/>
                  <a:moveTo>
                    <a:pt x="944" y="138"/>
                  </a:moveTo>
                  <a:cubicBezTo>
                    <a:pt x="945" y="135"/>
                    <a:pt x="946" y="129"/>
                    <a:pt x="943" y="127"/>
                  </a:cubicBezTo>
                  <a:cubicBezTo>
                    <a:pt x="932" y="137"/>
                    <a:pt x="926" y="149"/>
                    <a:pt x="914" y="157"/>
                  </a:cubicBezTo>
                  <a:cubicBezTo>
                    <a:pt x="914" y="158"/>
                    <a:pt x="914" y="158"/>
                    <a:pt x="914" y="158"/>
                  </a:cubicBezTo>
                  <a:cubicBezTo>
                    <a:pt x="917" y="159"/>
                    <a:pt x="922" y="160"/>
                    <a:pt x="923" y="156"/>
                  </a:cubicBezTo>
                  <a:cubicBezTo>
                    <a:pt x="932" y="153"/>
                    <a:pt x="939" y="146"/>
                    <a:pt x="944" y="138"/>
                  </a:cubicBezTo>
                  <a:close/>
                  <a:moveTo>
                    <a:pt x="1109" y="143"/>
                  </a:moveTo>
                  <a:cubicBezTo>
                    <a:pt x="1103" y="138"/>
                    <a:pt x="1095" y="133"/>
                    <a:pt x="1088" y="128"/>
                  </a:cubicBezTo>
                  <a:cubicBezTo>
                    <a:pt x="1086" y="131"/>
                    <a:pt x="1086" y="131"/>
                    <a:pt x="1086" y="131"/>
                  </a:cubicBezTo>
                  <a:cubicBezTo>
                    <a:pt x="1082" y="136"/>
                    <a:pt x="1088" y="139"/>
                    <a:pt x="1091" y="142"/>
                  </a:cubicBezTo>
                  <a:cubicBezTo>
                    <a:pt x="1100" y="149"/>
                    <a:pt x="1111" y="151"/>
                    <a:pt x="1118" y="159"/>
                  </a:cubicBezTo>
                  <a:cubicBezTo>
                    <a:pt x="1140" y="159"/>
                    <a:pt x="1140" y="159"/>
                    <a:pt x="1140" y="159"/>
                  </a:cubicBezTo>
                  <a:cubicBezTo>
                    <a:pt x="1142" y="158"/>
                    <a:pt x="1142" y="158"/>
                    <a:pt x="1142" y="158"/>
                  </a:cubicBezTo>
                  <a:cubicBezTo>
                    <a:pt x="1141" y="156"/>
                    <a:pt x="1141" y="156"/>
                    <a:pt x="1141" y="156"/>
                  </a:cubicBezTo>
                  <a:cubicBezTo>
                    <a:pt x="1129" y="154"/>
                    <a:pt x="1121" y="146"/>
                    <a:pt x="1109" y="143"/>
                  </a:cubicBezTo>
                  <a:close/>
                  <a:moveTo>
                    <a:pt x="1830" y="128"/>
                  </a:moveTo>
                  <a:cubicBezTo>
                    <a:pt x="1829" y="128"/>
                    <a:pt x="1829" y="128"/>
                    <a:pt x="1829" y="128"/>
                  </a:cubicBezTo>
                  <a:cubicBezTo>
                    <a:pt x="1818" y="138"/>
                    <a:pt x="1808" y="150"/>
                    <a:pt x="1796" y="158"/>
                  </a:cubicBezTo>
                  <a:cubicBezTo>
                    <a:pt x="1801" y="159"/>
                    <a:pt x="1807" y="158"/>
                    <a:pt x="1813" y="159"/>
                  </a:cubicBezTo>
                  <a:cubicBezTo>
                    <a:pt x="1822" y="158"/>
                    <a:pt x="1827" y="149"/>
                    <a:pt x="1832" y="142"/>
                  </a:cubicBezTo>
                  <a:cubicBezTo>
                    <a:pt x="1835" y="138"/>
                    <a:pt x="1831" y="133"/>
                    <a:pt x="1830" y="128"/>
                  </a:cubicBezTo>
                  <a:close/>
                  <a:moveTo>
                    <a:pt x="482" y="139"/>
                  </a:moveTo>
                  <a:cubicBezTo>
                    <a:pt x="483" y="135"/>
                    <a:pt x="480" y="126"/>
                    <a:pt x="476" y="134"/>
                  </a:cubicBezTo>
                  <a:cubicBezTo>
                    <a:pt x="470" y="143"/>
                    <a:pt x="461" y="150"/>
                    <a:pt x="457" y="158"/>
                  </a:cubicBezTo>
                  <a:cubicBezTo>
                    <a:pt x="461" y="161"/>
                    <a:pt x="467" y="159"/>
                    <a:pt x="471" y="159"/>
                  </a:cubicBezTo>
                  <a:cubicBezTo>
                    <a:pt x="472" y="158"/>
                    <a:pt x="471" y="156"/>
                    <a:pt x="471" y="155"/>
                  </a:cubicBezTo>
                  <a:cubicBezTo>
                    <a:pt x="471" y="152"/>
                    <a:pt x="475" y="152"/>
                    <a:pt x="477" y="150"/>
                  </a:cubicBezTo>
                  <a:cubicBezTo>
                    <a:pt x="480" y="147"/>
                    <a:pt x="483" y="143"/>
                    <a:pt x="482" y="139"/>
                  </a:cubicBezTo>
                  <a:close/>
                  <a:moveTo>
                    <a:pt x="1420" y="145"/>
                  </a:moveTo>
                  <a:cubicBezTo>
                    <a:pt x="1420" y="141"/>
                    <a:pt x="1423" y="135"/>
                    <a:pt x="1419" y="132"/>
                  </a:cubicBezTo>
                  <a:cubicBezTo>
                    <a:pt x="1411" y="140"/>
                    <a:pt x="1401" y="150"/>
                    <a:pt x="1393" y="158"/>
                  </a:cubicBezTo>
                  <a:cubicBezTo>
                    <a:pt x="1396" y="159"/>
                    <a:pt x="1402" y="160"/>
                    <a:pt x="1406" y="158"/>
                  </a:cubicBezTo>
                  <a:cubicBezTo>
                    <a:pt x="1408" y="151"/>
                    <a:pt x="1417" y="151"/>
                    <a:pt x="1420" y="145"/>
                  </a:cubicBezTo>
                  <a:close/>
                  <a:moveTo>
                    <a:pt x="1874" y="138"/>
                  </a:moveTo>
                  <a:cubicBezTo>
                    <a:pt x="1869" y="133"/>
                    <a:pt x="1863" y="138"/>
                    <a:pt x="1858" y="139"/>
                  </a:cubicBezTo>
                  <a:cubicBezTo>
                    <a:pt x="1855" y="143"/>
                    <a:pt x="1855" y="149"/>
                    <a:pt x="1851" y="152"/>
                  </a:cubicBezTo>
                  <a:cubicBezTo>
                    <a:pt x="1844" y="156"/>
                    <a:pt x="1842" y="149"/>
                    <a:pt x="1836" y="148"/>
                  </a:cubicBezTo>
                  <a:cubicBezTo>
                    <a:pt x="1827" y="158"/>
                    <a:pt x="1827" y="158"/>
                    <a:pt x="1827" y="158"/>
                  </a:cubicBezTo>
                  <a:cubicBezTo>
                    <a:pt x="1837" y="158"/>
                    <a:pt x="1847" y="160"/>
                    <a:pt x="1857" y="157"/>
                  </a:cubicBezTo>
                  <a:cubicBezTo>
                    <a:pt x="1873" y="139"/>
                    <a:pt x="1873" y="139"/>
                    <a:pt x="1873" y="139"/>
                  </a:cubicBezTo>
                  <a:cubicBezTo>
                    <a:pt x="1874" y="138"/>
                    <a:pt x="1874" y="138"/>
                    <a:pt x="1874" y="138"/>
                  </a:cubicBezTo>
                  <a:close/>
                  <a:moveTo>
                    <a:pt x="899" y="142"/>
                  </a:moveTo>
                  <a:cubicBezTo>
                    <a:pt x="898" y="140"/>
                    <a:pt x="896" y="137"/>
                    <a:pt x="893" y="137"/>
                  </a:cubicBezTo>
                  <a:cubicBezTo>
                    <a:pt x="886" y="142"/>
                    <a:pt x="880" y="149"/>
                    <a:pt x="873" y="155"/>
                  </a:cubicBezTo>
                  <a:cubicBezTo>
                    <a:pt x="873" y="159"/>
                    <a:pt x="873" y="159"/>
                    <a:pt x="873" y="159"/>
                  </a:cubicBezTo>
                  <a:cubicBezTo>
                    <a:pt x="876" y="159"/>
                    <a:pt x="881" y="159"/>
                    <a:pt x="885" y="159"/>
                  </a:cubicBezTo>
                  <a:cubicBezTo>
                    <a:pt x="889" y="152"/>
                    <a:pt x="895" y="149"/>
                    <a:pt x="899" y="142"/>
                  </a:cubicBezTo>
                  <a:close/>
                  <a:moveTo>
                    <a:pt x="1379" y="144"/>
                  </a:moveTo>
                  <a:cubicBezTo>
                    <a:pt x="1376" y="141"/>
                    <a:pt x="1375" y="139"/>
                    <a:pt x="1372" y="138"/>
                  </a:cubicBezTo>
                  <a:cubicBezTo>
                    <a:pt x="1364" y="144"/>
                    <a:pt x="1356" y="152"/>
                    <a:pt x="1348" y="158"/>
                  </a:cubicBezTo>
                  <a:cubicBezTo>
                    <a:pt x="1353" y="159"/>
                    <a:pt x="1360" y="161"/>
                    <a:pt x="1364" y="156"/>
                  </a:cubicBezTo>
                  <a:cubicBezTo>
                    <a:pt x="1369" y="152"/>
                    <a:pt x="1376" y="149"/>
                    <a:pt x="1379" y="144"/>
                  </a:cubicBezTo>
                  <a:close/>
                  <a:moveTo>
                    <a:pt x="436" y="144"/>
                  </a:moveTo>
                  <a:cubicBezTo>
                    <a:pt x="434" y="141"/>
                    <a:pt x="434" y="141"/>
                    <a:pt x="434" y="141"/>
                  </a:cubicBezTo>
                  <a:cubicBezTo>
                    <a:pt x="430" y="138"/>
                    <a:pt x="429" y="143"/>
                    <a:pt x="426" y="145"/>
                  </a:cubicBezTo>
                  <a:cubicBezTo>
                    <a:pt x="422" y="150"/>
                    <a:pt x="415" y="153"/>
                    <a:pt x="413" y="158"/>
                  </a:cubicBezTo>
                  <a:cubicBezTo>
                    <a:pt x="422" y="159"/>
                    <a:pt x="433" y="160"/>
                    <a:pt x="443" y="159"/>
                  </a:cubicBezTo>
                  <a:cubicBezTo>
                    <a:pt x="449" y="155"/>
                    <a:pt x="456" y="151"/>
                    <a:pt x="460" y="143"/>
                  </a:cubicBezTo>
                  <a:cubicBezTo>
                    <a:pt x="454" y="146"/>
                    <a:pt x="449" y="148"/>
                    <a:pt x="443" y="147"/>
                  </a:cubicBezTo>
                  <a:cubicBezTo>
                    <a:pt x="438" y="149"/>
                    <a:pt x="435" y="156"/>
                    <a:pt x="429" y="158"/>
                  </a:cubicBezTo>
                  <a:cubicBezTo>
                    <a:pt x="423" y="152"/>
                    <a:pt x="435" y="150"/>
                    <a:pt x="436" y="144"/>
                  </a:cubicBezTo>
                  <a:close/>
                  <a:moveTo>
                    <a:pt x="1883" y="152"/>
                  </a:moveTo>
                  <a:cubicBezTo>
                    <a:pt x="1882" y="149"/>
                    <a:pt x="1883" y="144"/>
                    <a:pt x="1879" y="142"/>
                  </a:cubicBezTo>
                  <a:cubicBezTo>
                    <a:pt x="1874" y="147"/>
                    <a:pt x="1870" y="152"/>
                    <a:pt x="1866" y="158"/>
                  </a:cubicBezTo>
                  <a:cubicBezTo>
                    <a:pt x="1876" y="159"/>
                    <a:pt x="1876" y="159"/>
                    <a:pt x="1876" y="159"/>
                  </a:cubicBezTo>
                  <a:cubicBezTo>
                    <a:pt x="1880" y="158"/>
                    <a:pt x="1882" y="154"/>
                    <a:pt x="1883" y="152"/>
                  </a:cubicBezTo>
                  <a:close/>
                  <a:moveTo>
                    <a:pt x="1108" y="158"/>
                  </a:moveTo>
                  <a:cubicBezTo>
                    <a:pt x="1100" y="151"/>
                    <a:pt x="1090" y="149"/>
                    <a:pt x="1082" y="142"/>
                  </a:cubicBezTo>
                  <a:cubicBezTo>
                    <a:pt x="1073" y="151"/>
                    <a:pt x="1090" y="152"/>
                    <a:pt x="1091" y="159"/>
                  </a:cubicBezTo>
                  <a:cubicBezTo>
                    <a:pt x="1096" y="160"/>
                    <a:pt x="1102" y="159"/>
                    <a:pt x="1108" y="158"/>
                  </a:cubicBezTo>
                  <a:close/>
                  <a:moveTo>
                    <a:pt x="653" y="153"/>
                  </a:moveTo>
                  <a:cubicBezTo>
                    <a:pt x="647" y="152"/>
                    <a:pt x="642" y="146"/>
                    <a:pt x="636" y="145"/>
                  </a:cubicBezTo>
                  <a:cubicBezTo>
                    <a:pt x="632" y="149"/>
                    <a:pt x="628" y="153"/>
                    <a:pt x="627" y="159"/>
                  </a:cubicBezTo>
                  <a:cubicBezTo>
                    <a:pt x="637" y="161"/>
                    <a:pt x="648" y="159"/>
                    <a:pt x="658" y="158"/>
                  </a:cubicBezTo>
                  <a:cubicBezTo>
                    <a:pt x="658" y="155"/>
                    <a:pt x="654" y="155"/>
                    <a:pt x="653" y="153"/>
                  </a:cubicBezTo>
                  <a:close/>
                  <a:moveTo>
                    <a:pt x="1581" y="158"/>
                  </a:moveTo>
                  <a:cubicBezTo>
                    <a:pt x="1576" y="153"/>
                    <a:pt x="1570" y="149"/>
                    <a:pt x="1564" y="145"/>
                  </a:cubicBezTo>
                  <a:cubicBezTo>
                    <a:pt x="1561" y="150"/>
                    <a:pt x="1556" y="154"/>
                    <a:pt x="1554" y="158"/>
                  </a:cubicBezTo>
                  <a:cubicBezTo>
                    <a:pt x="1561" y="160"/>
                    <a:pt x="1571" y="158"/>
                    <a:pt x="1579" y="159"/>
                  </a:cubicBezTo>
                  <a:cubicBezTo>
                    <a:pt x="1581" y="158"/>
                    <a:pt x="1581" y="158"/>
                    <a:pt x="1581" y="158"/>
                  </a:cubicBezTo>
                  <a:close/>
                  <a:moveTo>
                    <a:pt x="913" y="148"/>
                  </a:moveTo>
                  <a:cubicBezTo>
                    <a:pt x="904" y="146"/>
                    <a:pt x="904" y="146"/>
                    <a:pt x="904" y="146"/>
                  </a:cubicBezTo>
                  <a:cubicBezTo>
                    <a:pt x="896" y="155"/>
                    <a:pt x="896" y="155"/>
                    <a:pt x="896" y="155"/>
                  </a:cubicBezTo>
                  <a:cubicBezTo>
                    <a:pt x="896" y="156"/>
                    <a:pt x="894" y="158"/>
                    <a:pt x="896" y="159"/>
                  </a:cubicBezTo>
                  <a:cubicBezTo>
                    <a:pt x="902" y="157"/>
                    <a:pt x="910" y="154"/>
                    <a:pt x="913" y="148"/>
                  </a:cubicBezTo>
                  <a:close/>
                  <a:moveTo>
                    <a:pt x="178" y="158"/>
                  </a:moveTo>
                  <a:cubicBezTo>
                    <a:pt x="174" y="153"/>
                    <a:pt x="168" y="151"/>
                    <a:pt x="162" y="148"/>
                  </a:cubicBezTo>
                  <a:cubicBezTo>
                    <a:pt x="160" y="152"/>
                    <a:pt x="156" y="154"/>
                    <a:pt x="155" y="158"/>
                  </a:cubicBezTo>
                  <a:cubicBezTo>
                    <a:pt x="163" y="160"/>
                    <a:pt x="171" y="160"/>
                    <a:pt x="178" y="158"/>
                  </a:cubicBezTo>
                  <a:close/>
                  <a:moveTo>
                    <a:pt x="1081" y="158"/>
                  </a:moveTo>
                  <a:cubicBezTo>
                    <a:pt x="1080" y="156"/>
                    <a:pt x="1079" y="154"/>
                    <a:pt x="1077" y="153"/>
                  </a:cubicBezTo>
                  <a:cubicBezTo>
                    <a:pt x="1073" y="150"/>
                    <a:pt x="1070" y="154"/>
                    <a:pt x="1068" y="158"/>
                  </a:cubicBezTo>
                  <a:cubicBezTo>
                    <a:pt x="1072" y="159"/>
                    <a:pt x="1077" y="160"/>
                    <a:pt x="1081" y="158"/>
                  </a:cubicBezTo>
                  <a:close/>
                  <a:moveTo>
                    <a:pt x="67" y="180"/>
                  </a:moveTo>
                  <a:cubicBezTo>
                    <a:pt x="69" y="180"/>
                    <a:pt x="67" y="185"/>
                    <a:pt x="70" y="182"/>
                  </a:cubicBezTo>
                  <a:cubicBezTo>
                    <a:pt x="70" y="181"/>
                    <a:pt x="70" y="181"/>
                    <a:pt x="70" y="181"/>
                  </a:cubicBezTo>
                  <a:cubicBezTo>
                    <a:pt x="85" y="180"/>
                    <a:pt x="101" y="180"/>
                    <a:pt x="117" y="180"/>
                  </a:cubicBezTo>
                  <a:cubicBezTo>
                    <a:pt x="141" y="181"/>
                    <a:pt x="165" y="180"/>
                    <a:pt x="191" y="181"/>
                  </a:cubicBezTo>
                  <a:cubicBezTo>
                    <a:pt x="326" y="179"/>
                    <a:pt x="462" y="183"/>
                    <a:pt x="597" y="181"/>
                  </a:cubicBezTo>
                  <a:cubicBezTo>
                    <a:pt x="755" y="181"/>
                    <a:pt x="755" y="181"/>
                    <a:pt x="755" y="181"/>
                  </a:cubicBezTo>
                  <a:cubicBezTo>
                    <a:pt x="820" y="181"/>
                    <a:pt x="885" y="181"/>
                    <a:pt x="949" y="181"/>
                  </a:cubicBezTo>
                  <a:cubicBezTo>
                    <a:pt x="1023" y="180"/>
                    <a:pt x="1098" y="181"/>
                    <a:pt x="1174" y="181"/>
                  </a:cubicBezTo>
                  <a:cubicBezTo>
                    <a:pt x="1226" y="181"/>
                    <a:pt x="1275" y="182"/>
                    <a:pt x="1327" y="181"/>
                  </a:cubicBezTo>
                  <a:cubicBezTo>
                    <a:pt x="1365" y="183"/>
                    <a:pt x="1400" y="179"/>
                    <a:pt x="1438" y="183"/>
                  </a:cubicBezTo>
                  <a:cubicBezTo>
                    <a:pt x="1447" y="180"/>
                    <a:pt x="1455" y="182"/>
                    <a:pt x="1464" y="182"/>
                  </a:cubicBezTo>
                  <a:cubicBezTo>
                    <a:pt x="1481" y="182"/>
                    <a:pt x="1497" y="182"/>
                    <a:pt x="1514" y="183"/>
                  </a:cubicBezTo>
                  <a:cubicBezTo>
                    <a:pt x="1517" y="182"/>
                    <a:pt x="1517" y="182"/>
                    <a:pt x="1517" y="182"/>
                  </a:cubicBezTo>
                  <a:cubicBezTo>
                    <a:pt x="1567" y="183"/>
                    <a:pt x="1621" y="181"/>
                    <a:pt x="1670" y="181"/>
                  </a:cubicBezTo>
                  <a:cubicBezTo>
                    <a:pt x="1682" y="180"/>
                    <a:pt x="1693" y="183"/>
                    <a:pt x="1705" y="181"/>
                  </a:cubicBezTo>
                  <a:cubicBezTo>
                    <a:pt x="1755" y="182"/>
                    <a:pt x="1801" y="181"/>
                    <a:pt x="1853" y="182"/>
                  </a:cubicBezTo>
                  <a:cubicBezTo>
                    <a:pt x="1875" y="181"/>
                    <a:pt x="1899" y="182"/>
                    <a:pt x="1923" y="181"/>
                  </a:cubicBezTo>
                  <a:cubicBezTo>
                    <a:pt x="1944" y="181"/>
                    <a:pt x="1963" y="182"/>
                    <a:pt x="1985" y="182"/>
                  </a:cubicBezTo>
                  <a:cubicBezTo>
                    <a:pt x="1986" y="183"/>
                    <a:pt x="1986" y="185"/>
                    <a:pt x="1986" y="186"/>
                  </a:cubicBezTo>
                  <a:cubicBezTo>
                    <a:pt x="1983" y="188"/>
                    <a:pt x="1983" y="188"/>
                    <a:pt x="1983" y="188"/>
                  </a:cubicBezTo>
                  <a:cubicBezTo>
                    <a:pt x="1898" y="188"/>
                    <a:pt x="1809" y="188"/>
                    <a:pt x="1722" y="187"/>
                  </a:cubicBezTo>
                  <a:cubicBezTo>
                    <a:pt x="1718" y="186"/>
                    <a:pt x="1713" y="186"/>
                    <a:pt x="1709" y="187"/>
                  </a:cubicBezTo>
                  <a:cubicBezTo>
                    <a:pt x="1686" y="188"/>
                    <a:pt x="1660" y="187"/>
                    <a:pt x="1636" y="187"/>
                  </a:cubicBezTo>
                  <a:cubicBezTo>
                    <a:pt x="1618" y="187"/>
                    <a:pt x="1600" y="187"/>
                    <a:pt x="1582" y="186"/>
                  </a:cubicBezTo>
                  <a:cubicBezTo>
                    <a:pt x="1567" y="189"/>
                    <a:pt x="1550" y="186"/>
                    <a:pt x="1533" y="187"/>
                  </a:cubicBezTo>
                  <a:cubicBezTo>
                    <a:pt x="1525" y="187"/>
                    <a:pt x="1516" y="188"/>
                    <a:pt x="1508" y="187"/>
                  </a:cubicBezTo>
                  <a:cubicBezTo>
                    <a:pt x="1505" y="187"/>
                    <a:pt x="1505" y="187"/>
                    <a:pt x="1505" y="187"/>
                  </a:cubicBezTo>
                  <a:cubicBezTo>
                    <a:pt x="1484" y="187"/>
                    <a:pt x="1484" y="187"/>
                    <a:pt x="1484" y="187"/>
                  </a:cubicBezTo>
                  <a:cubicBezTo>
                    <a:pt x="1479" y="187"/>
                    <a:pt x="1472" y="188"/>
                    <a:pt x="1467" y="187"/>
                  </a:cubicBezTo>
                  <a:cubicBezTo>
                    <a:pt x="1411" y="189"/>
                    <a:pt x="1357" y="186"/>
                    <a:pt x="1300" y="188"/>
                  </a:cubicBezTo>
                  <a:cubicBezTo>
                    <a:pt x="1226" y="188"/>
                    <a:pt x="1155" y="186"/>
                    <a:pt x="1083" y="187"/>
                  </a:cubicBezTo>
                  <a:cubicBezTo>
                    <a:pt x="1046" y="186"/>
                    <a:pt x="1010" y="188"/>
                    <a:pt x="972" y="187"/>
                  </a:cubicBezTo>
                  <a:cubicBezTo>
                    <a:pt x="930" y="186"/>
                    <a:pt x="891" y="187"/>
                    <a:pt x="850" y="187"/>
                  </a:cubicBezTo>
                  <a:cubicBezTo>
                    <a:pt x="819" y="187"/>
                    <a:pt x="787" y="186"/>
                    <a:pt x="755" y="187"/>
                  </a:cubicBezTo>
                  <a:cubicBezTo>
                    <a:pt x="706" y="186"/>
                    <a:pt x="654" y="187"/>
                    <a:pt x="604" y="187"/>
                  </a:cubicBezTo>
                  <a:cubicBezTo>
                    <a:pt x="577" y="186"/>
                    <a:pt x="547" y="188"/>
                    <a:pt x="520" y="186"/>
                  </a:cubicBezTo>
                  <a:cubicBezTo>
                    <a:pt x="489" y="187"/>
                    <a:pt x="458" y="186"/>
                    <a:pt x="425" y="187"/>
                  </a:cubicBezTo>
                  <a:cubicBezTo>
                    <a:pt x="326" y="185"/>
                    <a:pt x="231" y="186"/>
                    <a:pt x="131" y="186"/>
                  </a:cubicBezTo>
                  <a:cubicBezTo>
                    <a:pt x="88" y="186"/>
                    <a:pt x="46" y="186"/>
                    <a:pt x="3" y="185"/>
                  </a:cubicBezTo>
                  <a:cubicBezTo>
                    <a:pt x="4" y="181"/>
                    <a:pt x="4" y="181"/>
                    <a:pt x="4" y="181"/>
                  </a:cubicBezTo>
                  <a:cubicBezTo>
                    <a:pt x="25" y="179"/>
                    <a:pt x="45" y="181"/>
                    <a:pt x="67" y="180"/>
                  </a:cubicBezTo>
                  <a:close/>
                </a:path>
              </a:pathLst>
            </a:custGeom>
            <a:solidFill>
              <a:schemeClr val="accent1">
                <a:lumMod val="75000"/>
              </a:schemeClr>
            </a:solidFill>
            <a:ln>
              <a:noFill/>
            </a:ln>
          </p:spPr>
          <p:txBody>
            <a:bodyPr vert="horz" wrap="square" lIns="121920" tIns="60960" rIns="121920" bIns="60960" numCol="1" anchor="t" anchorCtr="0" compatLnSpc="1"/>
            <a:lstStyle/>
            <a:p>
              <a:endParaRPr lang="zh-CN" altLang="en-US" sz="3200">
                <a:solidFill>
                  <a:schemeClr val="tx2">
                    <a:lumMod val="90000"/>
                    <a:lumOff val="10000"/>
                  </a:schemeClr>
                </a:solidFill>
              </a:endParaRPr>
            </a:p>
          </p:txBody>
        </p:sp>
        <p:sp>
          <p:nvSpPr>
            <p:cNvPr id="11" name="矩形: 圆顶角 10"/>
            <p:cNvSpPr/>
            <p:nvPr/>
          </p:nvSpPr>
          <p:spPr>
            <a:xfrm rot="5400000">
              <a:off x="2268848" y="5488549"/>
              <a:ext cx="371969" cy="346997"/>
            </a:xfrm>
            <a:prstGeom prst="round2SameRect">
              <a:avLst>
                <a:gd name="adj1" fmla="val 50000"/>
                <a:gd name="adj2"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2" name="文本框 11"/>
            <p:cNvSpPr txBox="1"/>
            <p:nvPr/>
          </p:nvSpPr>
          <p:spPr>
            <a:xfrm>
              <a:off x="840168" y="2204408"/>
              <a:ext cx="1211646" cy="300195"/>
            </a:xfrm>
            <a:prstGeom prst="rect">
              <a:avLst/>
            </a:prstGeom>
            <a:noFill/>
          </p:spPr>
          <p:txBody>
            <a:bodyPr wrap="none" rtlCol="0">
              <a:sp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r>
                <a:rPr lang="zh-CN" altLang="en-US" sz="1865" dirty="0" smtClean="0">
                  <a:solidFill>
                    <a:schemeClr val="tx1">
                      <a:lumMod val="95000"/>
                      <a:lumOff val="5000"/>
                    </a:schemeClr>
                  </a:solidFill>
                </a:rPr>
                <a:t>前</a:t>
              </a:r>
              <a:r>
                <a:rPr lang="en-US" altLang="zh-CN" sz="1865" dirty="0" smtClean="0">
                  <a:solidFill>
                    <a:schemeClr val="tx1">
                      <a:lumMod val="95000"/>
                      <a:lumOff val="5000"/>
                    </a:schemeClr>
                  </a:solidFill>
                </a:rPr>
                <a:t>6-1</a:t>
              </a:r>
              <a:r>
                <a:rPr lang="zh-CN" altLang="en-US" sz="1865" dirty="0" smtClean="0">
                  <a:solidFill>
                    <a:schemeClr val="tx1">
                      <a:lumMod val="95000"/>
                      <a:lumOff val="5000"/>
                    </a:schemeClr>
                  </a:solidFill>
                </a:rPr>
                <a:t>世纪</a:t>
              </a:r>
              <a:endParaRPr lang="zh-CN" altLang="en-US" sz="1865" dirty="0">
                <a:solidFill>
                  <a:schemeClr val="tx1">
                    <a:lumMod val="95000"/>
                    <a:lumOff val="5000"/>
                  </a:schemeClr>
                </a:solidFill>
              </a:endParaRPr>
            </a:p>
          </p:txBody>
        </p:sp>
        <p:sp>
          <p:nvSpPr>
            <p:cNvPr id="13" name="文本框 12"/>
            <p:cNvSpPr txBox="1"/>
            <p:nvPr/>
          </p:nvSpPr>
          <p:spPr>
            <a:xfrm>
              <a:off x="2628332" y="3235587"/>
              <a:ext cx="1845465" cy="502128"/>
            </a:xfrm>
            <a:prstGeom prst="rect">
              <a:avLst/>
            </a:prstGeom>
            <a:noFill/>
          </p:spPr>
          <p:txBody>
            <a:bodyPr wrap="none" rtlCol="0">
              <a:sp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r>
                <a:rPr lang="zh-CN" altLang="en-US" sz="1865" dirty="0">
                  <a:solidFill>
                    <a:schemeClr val="bg1"/>
                  </a:solidFill>
                </a:rPr>
                <a:t>输入你的标题</a:t>
              </a:r>
              <a:endParaRPr lang="zh-CN" altLang="en-US" sz="1865" dirty="0">
                <a:solidFill>
                  <a:schemeClr val="bg1"/>
                </a:solidFill>
              </a:endParaRPr>
            </a:p>
          </p:txBody>
        </p:sp>
        <p:sp>
          <p:nvSpPr>
            <p:cNvPr id="16" name="文本框 15"/>
            <p:cNvSpPr txBox="1"/>
            <p:nvPr/>
          </p:nvSpPr>
          <p:spPr>
            <a:xfrm>
              <a:off x="2628332" y="5192106"/>
              <a:ext cx="1845465" cy="502128"/>
            </a:xfrm>
            <a:prstGeom prst="rect">
              <a:avLst/>
            </a:prstGeom>
            <a:noFill/>
          </p:spPr>
          <p:txBody>
            <a:bodyPr wrap="none" rtlCol="0">
              <a:sp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r>
                <a:rPr lang="zh-CN" altLang="en-US" sz="1865" dirty="0">
                  <a:solidFill>
                    <a:schemeClr val="bg1"/>
                  </a:solidFill>
                </a:rPr>
                <a:t>输入你的标题</a:t>
              </a:r>
              <a:endParaRPr lang="zh-CN" altLang="en-US" sz="1865" dirty="0">
                <a:solidFill>
                  <a:schemeClr val="bg1"/>
                </a:solidFill>
              </a:endParaRPr>
            </a:p>
          </p:txBody>
        </p:sp>
        <p:sp>
          <p:nvSpPr>
            <p:cNvPr id="17" name="文本框 16"/>
            <p:cNvSpPr txBox="1"/>
            <p:nvPr/>
          </p:nvSpPr>
          <p:spPr>
            <a:xfrm>
              <a:off x="8694525" y="2092716"/>
              <a:ext cx="1223727" cy="773416"/>
            </a:xfrm>
            <a:prstGeom prst="rect">
              <a:avLst/>
            </a:prstGeom>
            <a:noFill/>
          </p:spPr>
          <p:txBody>
            <a:bodyPr wrap="none" rtlCol="0">
              <a:spAutoFit/>
            </a:bodyPr>
            <a:lstStyle/>
            <a:p>
              <a:r>
                <a:rPr lang="en-US" altLang="zh-CN" sz="3200" b="1" dirty="0">
                  <a:solidFill>
                    <a:schemeClr val="tx2">
                      <a:lumMod val="90000"/>
                      <a:lumOff val="10000"/>
                    </a:schemeClr>
                  </a:solidFill>
                  <a:latin typeface="微软雅黑" panose="020B0503020204020204" pitchFamily="34" charset="-122"/>
                  <a:ea typeface="微软雅黑" panose="020B0503020204020204" pitchFamily="34" charset="-122"/>
                </a:rPr>
                <a:t>50%</a:t>
              </a:r>
              <a:endParaRPr lang="zh-CN" altLang="en-US" sz="3200" b="1" dirty="0">
                <a:solidFill>
                  <a:schemeClr val="tx2">
                    <a:lumMod val="90000"/>
                    <a:lumOff val="10000"/>
                  </a:schemeClr>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8704062" y="4161177"/>
              <a:ext cx="999548" cy="462383"/>
            </a:xfrm>
            <a:prstGeom prst="rect">
              <a:avLst/>
            </a:prstGeom>
            <a:noFill/>
          </p:spPr>
          <p:txBody>
            <a:bodyPr wrap="none" rtlCol="0">
              <a:spAutoFit/>
            </a:bodyPr>
            <a:lstStyle/>
            <a:p>
              <a:r>
                <a:rPr lang="en-US" altLang="zh-CN" sz="3200" b="1" dirty="0" smtClean="0">
                  <a:solidFill>
                    <a:schemeClr val="tx2">
                      <a:lumMod val="90000"/>
                      <a:lumOff val="10000"/>
                    </a:schemeClr>
                  </a:solidFill>
                  <a:latin typeface="微软雅黑" panose="020B0503020204020204" pitchFamily="34" charset="-122"/>
                  <a:ea typeface="微软雅黑" panose="020B0503020204020204" pitchFamily="34" charset="-122"/>
                </a:rPr>
                <a:t>58%</a:t>
              </a:r>
              <a:endParaRPr lang="zh-CN" altLang="en-US" sz="3200" b="1" dirty="0">
                <a:solidFill>
                  <a:schemeClr val="tx2">
                    <a:lumMod val="90000"/>
                    <a:lumOff val="10000"/>
                  </a:schemeClr>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8717630" y="2795438"/>
              <a:ext cx="999549" cy="462383"/>
            </a:xfrm>
            <a:prstGeom prst="rect">
              <a:avLst/>
            </a:prstGeom>
            <a:noFill/>
          </p:spPr>
          <p:txBody>
            <a:bodyPr wrap="none" rtlCol="0">
              <a:spAutoFit/>
            </a:bodyPr>
            <a:lstStyle/>
            <a:p>
              <a:r>
                <a:rPr lang="en-US" altLang="zh-CN" sz="3200" b="1" dirty="0" smtClean="0">
                  <a:solidFill>
                    <a:schemeClr val="tx2">
                      <a:lumMod val="90000"/>
                      <a:lumOff val="10000"/>
                    </a:schemeClr>
                  </a:solidFill>
                  <a:latin typeface="微软雅黑" panose="020B0503020204020204" pitchFamily="34" charset="-122"/>
                  <a:ea typeface="微软雅黑" panose="020B0503020204020204" pitchFamily="34" charset="-122"/>
                </a:rPr>
                <a:t>62%</a:t>
              </a:r>
              <a:endParaRPr lang="zh-CN" altLang="en-US" sz="3200" b="1" dirty="0">
                <a:solidFill>
                  <a:schemeClr val="tx2">
                    <a:lumMod val="90000"/>
                    <a:lumOff val="10000"/>
                  </a:schemeClr>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8717631" y="4798214"/>
              <a:ext cx="999548" cy="462383"/>
            </a:xfrm>
            <a:prstGeom prst="rect">
              <a:avLst/>
            </a:prstGeom>
            <a:noFill/>
          </p:spPr>
          <p:txBody>
            <a:bodyPr wrap="none" rtlCol="0">
              <a:spAutoFit/>
            </a:bodyPr>
            <a:lstStyle/>
            <a:p>
              <a:r>
                <a:rPr lang="en-US" altLang="zh-CN" sz="3200" b="1" dirty="0" smtClean="0">
                  <a:solidFill>
                    <a:schemeClr val="tx2">
                      <a:lumMod val="90000"/>
                      <a:lumOff val="10000"/>
                    </a:schemeClr>
                  </a:solidFill>
                  <a:latin typeface="微软雅黑" panose="020B0503020204020204" pitchFamily="34" charset="-122"/>
                  <a:ea typeface="微软雅黑" panose="020B0503020204020204" pitchFamily="34" charset="-122"/>
                </a:rPr>
                <a:t>29%</a:t>
              </a:r>
              <a:endParaRPr lang="zh-CN" altLang="en-US" sz="3200" b="1" dirty="0">
                <a:solidFill>
                  <a:schemeClr val="tx2">
                    <a:lumMod val="90000"/>
                    <a:lumOff val="10000"/>
                  </a:schemeClr>
                </a:solidFill>
                <a:latin typeface="微软雅黑" panose="020B0503020204020204" pitchFamily="34" charset="-122"/>
                <a:ea typeface="微软雅黑" panose="020B0503020204020204" pitchFamily="34" charset="-122"/>
              </a:endParaRPr>
            </a:p>
          </p:txBody>
        </p:sp>
        <p:grpSp>
          <p:nvGrpSpPr>
            <p:cNvPr id="23" name="Group 123"/>
            <p:cNvGrpSpPr/>
            <p:nvPr/>
          </p:nvGrpSpPr>
          <p:grpSpPr>
            <a:xfrm>
              <a:off x="1426296" y="3107677"/>
              <a:ext cx="350230" cy="383836"/>
              <a:chOff x="7449460" y="4075434"/>
              <a:chExt cx="261144" cy="246856"/>
            </a:xfrm>
            <a:solidFill>
              <a:schemeClr val="accent5">
                <a:lumMod val="75000"/>
              </a:schemeClr>
            </a:solidFill>
          </p:grpSpPr>
          <p:sp>
            <p:nvSpPr>
              <p:cNvPr id="28" name="AutoShape 41"/>
              <p:cNvSpPr/>
              <p:nvPr/>
            </p:nvSpPr>
            <p:spPr bwMode="auto">
              <a:xfrm>
                <a:off x="7449460" y="4293715"/>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2">
                      <a:lumMod val="60000"/>
                      <a:lumOff val="40000"/>
                    </a:schemeClr>
                  </a:solidFill>
                  <a:effectLst>
                    <a:outerShdw blurRad="38100" dist="38100" dir="2700000" algn="tl">
                      <a:srgbClr val="000000"/>
                    </a:outerShdw>
                  </a:effectLst>
                  <a:latin typeface="Arial" panose="020B0604020202020204" pitchFamily="34" charset="0"/>
                  <a:cs typeface="Arial" panose="020B0604020202020204" pitchFamily="34" charset="0"/>
                  <a:sym typeface="Gill Sans" charset="0"/>
                </a:endParaRPr>
              </a:p>
            </p:txBody>
          </p:sp>
          <p:sp>
            <p:nvSpPr>
              <p:cNvPr id="29" name="AutoShape 42"/>
              <p:cNvSpPr/>
              <p:nvPr/>
            </p:nvSpPr>
            <p:spPr bwMode="auto">
              <a:xfrm>
                <a:off x="7682029" y="407543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2">
                      <a:lumMod val="60000"/>
                      <a:lumOff val="40000"/>
                    </a:schemeClr>
                  </a:solidFill>
                  <a:effectLst>
                    <a:outerShdw blurRad="38100" dist="38100" dir="2700000" algn="tl">
                      <a:srgbClr val="000000"/>
                    </a:outerShdw>
                  </a:effectLst>
                  <a:latin typeface="Arial" panose="020B0604020202020204" pitchFamily="34" charset="0"/>
                  <a:cs typeface="Arial" panose="020B0604020202020204" pitchFamily="34" charset="0"/>
                  <a:sym typeface="Gill Sans" charset="0"/>
                </a:endParaRPr>
              </a:p>
            </p:txBody>
          </p:sp>
        </p:grpSp>
        <p:sp>
          <p:nvSpPr>
            <p:cNvPr id="37" name="AutoShape 114"/>
            <p:cNvSpPr/>
            <p:nvPr/>
          </p:nvSpPr>
          <p:spPr bwMode="auto">
            <a:xfrm>
              <a:off x="1402752" y="2024621"/>
              <a:ext cx="126678" cy="1468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solidFill>
              <a:schemeClr val="accent5">
                <a:lumMod val="75000"/>
              </a:scheme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2">
                    <a:lumMod val="60000"/>
                    <a:lumOff val="40000"/>
                  </a:schemeClr>
                </a:solidFill>
                <a:effectLst>
                  <a:outerShdw blurRad="38100" dist="38100" dir="2700000" algn="tl">
                    <a:srgbClr val="000000"/>
                  </a:outerShdw>
                </a:effectLst>
                <a:latin typeface="Arial" panose="020B0604020202020204" pitchFamily="34" charset="0"/>
                <a:cs typeface="Arial" panose="020B0604020202020204" pitchFamily="34" charset="0"/>
                <a:sym typeface="Gill Sans" charset="0"/>
              </a:endParaRPr>
            </a:p>
          </p:txBody>
        </p:sp>
        <p:sp>
          <p:nvSpPr>
            <p:cNvPr id="50" name="Freeform 5"/>
            <p:cNvSpPr>
              <a:spLocks noEditPoints="1"/>
            </p:cNvSpPr>
            <p:nvPr/>
          </p:nvSpPr>
          <p:spPr bwMode="auto">
            <a:xfrm>
              <a:off x="2310039" y="4833831"/>
              <a:ext cx="6256991" cy="391150"/>
            </a:xfrm>
            <a:custGeom>
              <a:avLst/>
              <a:gdLst>
                <a:gd name="T0" fmla="*/ 1935 w 1993"/>
                <a:gd name="T1" fmla="*/ 45 h 189"/>
                <a:gd name="T2" fmla="*/ 1949 w 1993"/>
                <a:gd name="T3" fmla="*/ 132 h 189"/>
                <a:gd name="T4" fmla="*/ 1890 w 1993"/>
                <a:gd name="T5" fmla="*/ 154 h 189"/>
                <a:gd name="T6" fmla="*/ 146 w 1993"/>
                <a:gd name="T7" fmla="*/ 159 h 189"/>
                <a:gd name="T8" fmla="*/ 4 w 1993"/>
                <a:gd name="T9" fmla="*/ 12 h 189"/>
                <a:gd name="T10" fmla="*/ 181 w 1993"/>
                <a:gd name="T11" fmla="*/ 42 h 189"/>
                <a:gd name="T12" fmla="*/ 282 w 1993"/>
                <a:gd name="T13" fmla="*/ 77 h 189"/>
                <a:gd name="T14" fmla="*/ 143 w 1993"/>
                <a:gd name="T15" fmla="*/ 8 h 189"/>
                <a:gd name="T16" fmla="*/ 81 w 1993"/>
                <a:gd name="T17" fmla="*/ 65 h 189"/>
                <a:gd name="T18" fmla="*/ 449 w 1993"/>
                <a:gd name="T19" fmla="*/ 78 h 189"/>
                <a:gd name="T20" fmla="*/ 471 w 1993"/>
                <a:gd name="T21" fmla="*/ 9 h 189"/>
                <a:gd name="T22" fmla="*/ 732 w 1993"/>
                <a:gd name="T23" fmla="*/ 109 h 189"/>
                <a:gd name="T24" fmla="*/ 802 w 1993"/>
                <a:gd name="T25" fmla="*/ 9 h 189"/>
                <a:gd name="T26" fmla="*/ 669 w 1993"/>
                <a:gd name="T27" fmla="*/ 11 h 189"/>
                <a:gd name="T28" fmla="*/ 975 w 1993"/>
                <a:gd name="T29" fmla="*/ 86 h 189"/>
                <a:gd name="T30" fmla="*/ 869 w 1993"/>
                <a:gd name="T31" fmla="*/ 15 h 189"/>
                <a:gd name="T32" fmla="*/ 1088 w 1993"/>
                <a:gd name="T33" fmla="*/ 18 h 189"/>
                <a:gd name="T34" fmla="*/ 1143 w 1993"/>
                <a:gd name="T35" fmla="*/ 47 h 189"/>
                <a:gd name="T36" fmla="*/ 1272 w 1993"/>
                <a:gd name="T37" fmla="*/ 60 h 189"/>
                <a:gd name="T38" fmla="*/ 1076 w 1993"/>
                <a:gd name="T39" fmla="*/ 23 h 189"/>
                <a:gd name="T40" fmla="*/ 1321 w 1993"/>
                <a:gd name="T41" fmla="*/ 12 h 189"/>
                <a:gd name="T42" fmla="*/ 1642 w 1993"/>
                <a:gd name="T43" fmla="*/ 66 h 189"/>
                <a:gd name="T44" fmla="*/ 1352 w 1993"/>
                <a:gd name="T45" fmla="*/ 11 h 189"/>
                <a:gd name="T46" fmla="*/ 1517 w 1993"/>
                <a:gd name="T47" fmla="*/ 112 h 189"/>
                <a:gd name="T48" fmla="*/ 1498 w 1993"/>
                <a:gd name="T49" fmla="*/ 11 h 189"/>
                <a:gd name="T50" fmla="*/ 1910 w 1993"/>
                <a:gd name="T51" fmla="*/ 94 h 189"/>
                <a:gd name="T52" fmla="*/ 1864 w 1993"/>
                <a:gd name="T53" fmla="*/ 42 h 189"/>
                <a:gd name="T54" fmla="*/ 1165 w 1993"/>
                <a:gd name="T55" fmla="*/ 38 h 189"/>
                <a:gd name="T56" fmla="*/ 978 w 1993"/>
                <a:gd name="T57" fmla="*/ 51 h 189"/>
                <a:gd name="T58" fmla="*/ 998 w 1993"/>
                <a:gd name="T59" fmla="*/ 100 h 189"/>
                <a:gd name="T60" fmla="*/ 520 w 1993"/>
                <a:gd name="T61" fmla="*/ 160 h 189"/>
                <a:gd name="T62" fmla="*/ 757 w 1993"/>
                <a:gd name="T63" fmla="*/ 38 h 189"/>
                <a:gd name="T64" fmla="*/ 211 w 1993"/>
                <a:gd name="T65" fmla="*/ 44 h 189"/>
                <a:gd name="T66" fmla="*/ 1688 w 1993"/>
                <a:gd name="T67" fmla="*/ 65 h 189"/>
                <a:gd name="T68" fmla="*/ 1428 w 1993"/>
                <a:gd name="T69" fmla="*/ 132 h 189"/>
                <a:gd name="T70" fmla="*/ 1161 w 1993"/>
                <a:gd name="T71" fmla="*/ 51 h 189"/>
                <a:gd name="T72" fmla="*/ 32 w 1993"/>
                <a:gd name="T73" fmla="*/ 55 h 189"/>
                <a:gd name="T74" fmla="*/ 962 w 1993"/>
                <a:gd name="T75" fmla="*/ 80 h 189"/>
                <a:gd name="T76" fmla="*/ 360 w 1993"/>
                <a:gd name="T77" fmla="*/ 62 h 189"/>
                <a:gd name="T78" fmla="*/ 1133 w 1993"/>
                <a:gd name="T79" fmla="*/ 105 h 189"/>
                <a:gd name="T80" fmla="*/ 1712 w 1993"/>
                <a:gd name="T81" fmla="*/ 68 h 189"/>
                <a:gd name="T82" fmla="*/ 201 w 1993"/>
                <a:gd name="T83" fmla="*/ 123 h 189"/>
                <a:gd name="T84" fmla="*/ 1149 w 1993"/>
                <a:gd name="T85" fmla="*/ 120 h 189"/>
                <a:gd name="T86" fmla="*/ 1759 w 1993"/>
                <a:gd name="T87" fmla="*/ 85 h 189"/>
                <a:gd name="T88" fmla="*/ 847 w 1993"/>
                <a:gd name="T89" fmla="*/ 119 h 189"/>
                <a:gd name="T90" fmla="*/ 699 w 1993"/>
                <a:gd name="T91" fmla="*/ 86 h 189"/>
                <a:gd name="T92" fmla="*/ 1633 w 1993"/>
                <a:gd name="T93" fmla="*/ 96 h 189"/>
                <a:gd name="T94" fmla="*/ 1618 w 1993"/>
                <a:gd name="T95" fmla="*/ 132 h 189"/>
                <a:gd name="T96" fmla="*/ 1720 w 1993"/>
                <a:gd name="T97" fmla="*/ 92 h 189"/>
                <a:gd name="T98" fmla="*/ 235 w 1993"/>
                <a:gd name="T99" fmla="*/ 153 h 189"/>
                <a:gd name="T100" fmla="*/ 1231 w 1993"/>
                <a:gd name="T101" fmla="*/ 110 h 189"/>
                <a:gd name="T102" fmla="*/ 714 w 1993"/>
                <a:gd name="T103" fmla="*/ 114 h 189"/>
                <a:gd name="T104" fmla="*/ 1026 w 1993"/>
                <a:gd name="T105" fmla="*/ 107 h 189"/>
                <a:gd name="T106" fmla="*/ 368 w 1993"/>
                <a:gd name="T107" fmla="*/ 159 h 189"/>
                <a:gd name="T108" fmla="*/ 891 w 1993"/>
                <a:gd name="T109" fmla="*/ 117 h 189"/>
                <a:gd name="T110" fmla="*/ 284 w 1993"/>
                <a:gd name="T111" fmla="*/ 121 h 189"/>
                <a:gd name="T112" fmla="*/ 1109 w 1993"/>
                <a:gd name="T113" fmla="*/ 143 h 189"/>
                <a:gd name="T114" fmla="*/ 1419 w 1993"/>
                <a:gd name="T115" fmla="*/ 132 h 189"/>
                <a:gd name="T116" fmla="*/ 436 w 1993"/>
                <a:gd name="T117" fmla="*/ 144 h 189"/>
                <a:gd name="T118" fmla="*/ 1581 w 1993"/>
                <a:gd name="T119" fmla="*/ 158 h 189"/>
                <a:gd name="T120" fmla="*/ 597 w 1993"/>
                <a:gd name="T121" fmla="*/ 181 h 189"/>
                <a:gd name="T122" fmla="*/ 1484 w 1993"/>
                <a:gd name="T123" fmla="*/ 18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3" h="189">
                  <a:moveTo>
                    <a:pt x="295" y="2"/>
                  </a:moveTo>
                  <a:cubicBezTo>
                    <a:pt x="311" y="2"/>
                    <a:pt x="311" y="2"/>
                    <a:pt x="311" y="2"/>
                  </a:cubicBezTo>
                  <a:cubicBezTo>
                    <a:pt x="428" y="3"/>
                    <a:pt x="428" y="3"/>
                    <a:pt x="428" y="3"/>
                  </a:cubicBezTo>
                  <a:cubicBezTo>
                    <a:pt x="431" y="1"/>
                    <a:pt x="436" y="4"/>
                    <a:pt x="440" y="3"/>
                  </a:cubicBezTo>
                  <a:cubicBezTo>
                    <a:pt x="476" y="2"/>
                    <a:pt x="476" y="2"/>
                    <a:pt x="476" y="2"/>
                  </a:cubicBezTo>
                  <a:cubicBezTo>
                    <a:pt x="492" y="3"/>
                    <a:pt x="509" y="2"/>
                    <a:pt x="526" y="3"/>
                  </a:cubicBezTo>
                  <a:cubicBezTo>
                    <a:pt x="552" y="4"/>
                    <a:pt x="576" y="3"/>
                    <a:pt x="602" y="4"/>
                  </a:cubicBezTo>
                  <a:cubicBezTo>
                    <a:pt x="674" y="2"/>
                    <a:pt x="747" y="4"/>
                    <a:pt x="819" y="4"/>
                  </a:cubicBezTo>
                  <a:cubicBezTo>
                    <a:pt x="856" y="4"/>
                    <a:pt x="856" y="4"/>
                    <a:pt x="856" y="4"/>
                  </a:cubicBezTo>
                  <a:cubicBezTo>
                    <a:pt x="1029" y="4"/>
                    <a:pt x="1029" y="4"/>
                    <a:pt x="1029" y="4"/>
                  </a:cubicBezTo>
                  <a:cubicBezTo>
                    <a:pt x="1036" y="4"/>
                    <a:pt x="1036" y="4"/>
                    <a:pt x="1036" y="4"/>
                  </a:cubicBezTo>
                  <a:cubicBezTo>
                    <a:pt x="1056" y="5"/>
                    <a:pt x="1076" y="5"/>
                    <a:pt x="1094" y="5"/>
                  </a:cubicBezTo>
                  <a:cubicBezTo>
                    <a:pt x="1159" y="5"/>
                    <a:pt x="1222" y="4"/>
                    <a:pt x="1289" y="5"/>
                  </a:cubicBezTo>
                  <a:cubicBezTo>
                    <a:pt x="1430" y="6"/>
                    <a:pt x="1566" y="5"/>
                    <a:pt x="1710" y="6"/>
                  </a:cubicBezTo>
                  <a:cubicBezTo>
                    <a:pt x="1717" y="8"/>
                    <a:pt x="1726" y="4"/>
                    <a:pt x="1733" y="7"/>
                  </a:cubicBezTo>
                  <a:cubicBezTo>
                    <a:pt x="1759" y="5"/>
                    <a:pt x="1783" y="8"/>
                    <a:pt x="1808" y="6"/>
                  </a:cubicBezTo>
                  <a:cubicBezTo>
                    <a:pt x="1837" y="6"/>
                    <a:pt x="1869" y="6"/>
                    <a:pt x="1900" y="7"/>
                  </a:cubicBezTo>
                  <a:cubicBezTo>
                    <a:pt x="1928" y="6"/>
                    <a:pt x="1961" y="8"/>
                    <a:pt x="1989" y="7"/>
                  </a:cubicBezTo>
                  <a:cubicBezTo>
                    <a:pt x="1990" y="7"/>
                    <a:pt x="1991" y="8"/>
                    <a:pt x="1992" y="9"/>
                  </a:cubicBezTo>
                  <a:cubicBezTo>
                    <a:pt x="1992" y="11"/>
                    <a:pt x="1990" y="12"/>
                    <a:pt x="1989" y="12"/>
                  </a:cubicBezTo>
                  <a:cubicBezTo>
                    <a:pt x="1975" y="13"/>
                    <a:pt x="1975" y="13"/>
                    <a:pt x="1975" y="13"/>
                  </a:cubicBezTo>
                  <a:cubicBezTo>
                    <a:pt x="1975" y="21"/>
                    <a:pt x="1966" y="21"/>
                    <a:pt x="1962" y="26"/>
                  </a:cubicBezTo>
                  <a:cubicBezTo>
                    <a:pt x="1955" y="34"/>
                    <a:pt x="1944" y="40"/>
                    <a:pt x="1935" y="45"/>
                  </a:cubicBezTo>
                  <a:cubicBezTo>
                    <a:pt x="1936" y="50"/>
                    <a:pt x="1941" y="53"/>
                    <a:pt x="1945" y="57"/>
                  </a:cubicBezTo>
                  <a:cubicBezTo>
                    <a:pt x="1948" y="54"/>
                    <a:pt x="1951" y="52"/>
                    <a:pt x="1955" y="52"/>
                  </a:cubicBezTo>
                  <a:cubicBezTo>
                    <a:pt x="1963" y="46"/>
                    <a:pt x="1972" y="41"/>
                    <a:pt x="1979" y="34"/>
                  </a:cubicBezTo>
                  <a:cubicBezTo>
                    <a:pt x="1983" y="30"/>
                    <a:pt x="1985" y="22"/>
                    <a:pt x="1991" y="22"/>
                  </a:cubicBezTo>
                  <a:cubicBezTo>
                    <a:pt x="1991" y="29"/>
                    <a:pt x="1985" y="34"/>
                    <a:pt x="1980" y="38"/>
                  </a:cubicBezTo>
                  <a:cubicBezTo>
                    <a:pt x="1970" y="47"/>
                    <a:pt x="1960" y="56"/>
                    <a:pt x="1948" y="60"/>
                  </a:cubicBezTo>
                  <a:cubicBezTo>
                    <a:pt x="1947" y="61"/>
                    <a:pt x="1947" y="61"/>
                    <a:pt x="1947" y="61"/>
                  </a:cubicBezTo>
                  <a:cubicBezTo>
                    <a:pt x="1950" y="64"/>
                    <a:pt x="1947" y="74"/>
                    <a:pt x="1954" y="72"/>
                  </a:cubicBezTo>
                  <a:cubicBezTo>
                    <a:pt x="1968" y="66"/>
                    <a:pt x="1978" y="56"/>
                    <a:pt x="1989" y="45"/>
                  </a:cubicBezTo>
                  <a:cubicBezTo>
                    <a:pt x="1991" y="45"/>
                    <a:pt x="1993" y="45"/>
                    <a:pt x="1993" y="47"/>
                  </a:cubicBezTo>
                  <a:cubicBezTo>
                    <a:pt x="1983" y="58"/>
                    <a:pt x="1971" y="70"/>
                    <a:pt x="1956" y="75"/>
                  </a:cubicBezTo>
                  <a:cubicBezTo>
                    <a:pt x="1955" y="78"/>
                    <a:pt x="1951" y="76"/>
                    <a:pt x="1950" y="79"/>
                  </a:cubicBezTo>
                  <a:cubicBezTo>
                    <a:pt x="1951" y="81"/>
                    <a:pt x="1950" y="85"/>
                    <a:pt x="1953" y="86"/>
                  </a:cubicBezTo>
                  <a:cubicBezTo>
                    <a:pt x="1966" y="83"/>
                    <a:pt x="1977" y="75"/>
                    <a:pt x="1988" y="68"/>
                  </a:cubicBezTo>
                  <a:cubicBezTo>
                    <a:pt x="1989" y="68"/>
                    <a:pt x="1991" y="69"/>
                    <a:pt x="1991" y="70"/>
                  </a:cubicBezTo>
                  <a:cubicBezTo>
                    <a:pt x="1980" y="81"/>
                    <a:pt x="1965" y="86"/>
                    <a:pt x="1951" y="91"/>
                  </a:cubicBezTo>
                  <a:cubicBezTo>
                    <a:pt x="1950" y="95"/>
                    <a:pt x="1949" y="100"/>
                    <a:pt x="1948" y="105"/>
                  </a:cubicBezTo>
                  <a:cubicBezTo>
                    <a:pt x="1952" y="108"/>
                    <a:pt x="1954" y="103"/>
                    <a:pt x="1957" y="103"/>
                  </a:cubicBezTo>
                  <a:cubicBezTo>
                    <a:pt x="1967" y="101"/>
                    <a:pt x="1976" y="95"/>
                    <a:pt x="1985" y="89"/>
                  </a:cubicBezTo>
                  <a:cubicBezTo>
                    <a:pt x="1987" y="89"/>
                    <a:pt x="1988" y="91"/>
                    <a:pt x="1988" y="93"/>
                  </a:cubicBezTo>
                  <a:cubicBezTo>
                    <a:pt x="1977" y="99"/>
                    <a:pt x="1966" y="107"/>
                    <a:pt x="1954" y="109"/>
                  </a:cubicBezTo>
                  <a:cubicBezTo>
                    <a:pt x="1947" y="109"/>
                    <a:pt x="1944" y="115"/>
                    <a:pt x="1944" y="121"/>
                  </a:cubicBezTo>
                  <a:cubicBezTo>
                    <a:pt x="1944" y="125"/>
                    <a:pt x="1945" y="130"/>
                    <a:pt x="1949" y="132"/>
                  </a:cubicBezTo>
                  <a:cubicBezTo>
                    <a:pt x="1961" y="135"/>
                    <a:pt x="1971" y="134"/>
                    <a:pt x="1982" y="130"/>
                  </a:cubicBezTo>
                  <a:cubicBezTo>
                    <a:pt x="1984" y="131"/>
                    <a:pt x="1985" y="130"/>
                    <a:pt x="1986" y="132"/>
                  </a:cubicBezTo>
                  <a:cubicBezTo>
                    <a:pt x="1985" y="138"/>
                    <a:pt x="1978" y="136"/>
                    <a:pt x="1975" y="139"/>
                  </a:cubicBezTo>
                  <a:cubicBezTo>
                    <a:pt x="1964" y="140"/>
                    <a:pt x="1952" y="143"/>
                    <a:pt x="1943" y="136"/>
                  </a:cubicBezTo>
                  <a:cubicBezTo>
                    <a:pt x="1931" y="124"/>
                    <a:pt x="1943" y="109"/>
                    <a:pt x="1945" y="95"/>
                  </a:cubicBezTo>
                  <a:cubicBezTo>
                    <a:pt x="1944" y="82"/>
                    <a:pt x="1947" y="66"/>
                    <a:pt x="1935" y="57"/>
                  </a:cubicBezTo>
                  <a:cubicBezTo>
                    <a:pt x="1926" y="47"/>
                    <a:pt x="1914" y="44"/>
                    <a:pt x="1902" y="40"/>
                  </a:cubicBezTo>
                  <a:cubicBezTo>
                    <a:pt x="1895" y="40"/>
                    <a:pt x="1886" y="39"/>
                    <a:pt x="1880" y="43"/>
                  </a:cubicBezTo>
                  <a:cubicBezTo>
                    <a:pt x="1870" y="44"/>
                    <a:pt x="1863" y="53"/>
                    <a:pt x="1858" y="61"/>
                  </a:cubicBezTo>
                  <a:cubicBezTo>
                    <a:pt x="1857" y="68"/>
                    <a:pt x="1855" y="77"/>
                    <a:pt x="1860" y="83"/>
                  </a:cubicBezTo>
                  <a:cubicBezTo>
                    <a:pt x="1863" y="87"/>
                    <a:pt x="1869" y="88"/>
                    <a:pt x="1874" y="88"/>
                  </a:cubicBezTo>
                  <a:cubicBezTo>
                    <a:pt x="1885" y="87"/>
                    <a:pt x="1891" y="76"/>
                    <a:pt x="1896" y="67"/>
                  </a:cubicBezTo>
                  <a:cubicBezTo>
                    <a:pt x="1903" y="66"/>
                    <a:pt x="1911" y="67"/>
                    <a:pt x="1916" y="73"/>
                  </a:cubicBezTo>
                  <a:cubicBezTo>
                    <a:pt x="1921" y="77"/>
                    <a:pt x="1922" y="83"/>
                    <a:pt x="1922" y="89"/>
                  </a:cubicBezTo>
                  <a:cubicBezTo>
                    <a:pt x="1924" y="92"/>
                    <a:pt x="1924" y="92"/>
                    <a:pt x="1924" y="92"/>
                  </a:cubicBezTo>
                  <a:cubicBezTo>
                    <a:pt x="1917" y="95"/>
                    <a:pt x="1916" y="105"/>
                    <a:pt x="1908" y="106"/>
                  </a:cubicBezTo>
                  <a:cubicBezTo>
                    <a:pt x="1900" y="108"/>
                    <a:pt x="1892" y="113"/>
                    <a:pt x="1884" y="108"/>
                  </a:cubicBezTo>
                  <a:cubicBezTo>
                    <a:pt x="1871" y="105"/>
                    <a:pt x="1853" y="100"/>
                    <a:pt x="1842" y="111"/>
                  </a:cubicBezTo>
                  <a:cubicBezTo>
                    <a:pt x="1838" y="116"/>
                    <a:pt x="1837" y="123"/>
                    <a:pt x="1837" y="129"/>
                  </a:cubicBezTo>
                  <a:cubicBezTo>
                    <a:pt x="1840" y="135"/>
                    <a:pt x="1840" y="140"/>
                    <a:pt x="1844" y="144"/>
                  </a:cubicBezTo>
                  <a:cubicBezTo>
                    <a:pt x="1850" y="144"/>
                    <a:pt x="1850" y="136"/>
                    <a:pt x="1855" y="133"/>
                  </a:cubicBezTo>
                  <a:cubicBezTo>
                    <a:pt x="1861" y="128"/>
                    <a:pt x="1871" y="126"/>
                    <a:pt x="1879" y="131"/>
                  </a:cubicBezTo>
                  <a:cubicBezTo>
                    <a:pt x="1886" y="136"/>
                    <a:pt x="1892" y="144"/>
                    <a:pt x="1890" y="154"/>
                  </a:cubicBezTo>
                  <a:cubicBezTo>
                    <a:pt x="1890" y="155"/>
                    <a:pt x="1888" y="157"/>
                    <a:pt x="1889" y="158"/>
                  </a:cubicBezTo>
                  <a:cubicBezTo>
                    <a:pt x="1984" y="160"/>
                    <a:pt x="1984" y="160"/>
                    <a:pt x="1984" y="160"/>
                  </a:cubicBezTo>
                  <a:cubicBezTo>
                    <a:pt x="1985" y="160"/>
                    <a:pt x="1986" y="161"/>
                    <a:pt x="1986" y="161"/>
                  </a:cubicBezTo>
                  <a:cubicBezTo>
                    <a:pt x="1984" y="163"/>
                    <a:pt x="1984" y="163"/>
                    <a:pt x="1984" y="163"/>
                  </a:cubicBezTo>
                  <a:cubicBezTo>
                    <a:pt x="1831" y="164"/>
                    <a:pt x="1831" y="164"/>
                    <a:pt x="1831" y="164"/>
                  </a:cubicBezTo>
                  <a:cubicBezTo>
                    <a:pt x="1813" y="165"/>
                    <a:pt x="1794" y="162"/>
                    <a:pt x="1775" y="164"/>
                  </a:cubicBezTo>
                  <a:cubicBezTo>
                    <a:pt x="1481" y="164"/>
                    <a:pt x="1481" y="164"/>
                    <a:pt x="1481" y="164"/>
                  </a:cubicBezTo>
                  <a:cubicBezTo>
                    <a:pt x="1463" y="164"/>
                    <a:pt x="1463" y="164"/>
                    <a:pt x="1463" y="164"/>
                  </a:cubicBezTo>
                  <a:cubicBezTo>
                    <a:pt x="1330" y="164"/>
                    <a:pt x="1330" y="164"/>
                    <a:pt x="1330" y="164"/>
                  </a:cubicBezTo>
                  <a:cubicBezTo>
                    <a:pt x="1304" y="163"/>
                    <a:pt x="1282" y="165"/>
                    <a:pt x="1255" y="164"/>
                  </a:cubicBezTo>
                  <a:cubicBezTo>
                    <a:pt x="1206" y="163"/>
                    <a:pt x="1206" y="163"/>
                    <a:pt x="1206" y="163"/>
                  </a:cubicBezTo>
                  <a:cubicBezTo>
                    <a:pt x="907" y="164"/>
                    <a:pt x="907" y="164"/>
                    <a:pt x="907" y="164"/>
                  </a:cubicBezTo>
                  <a:cubicBezTo>
                    <a:pt x="862" y="164"/>
                    <a:pt x="818" y="164"/>
                    <a:pt x="772" y="164"/>
                  </a:cubicBezTo>
                  <a:cubicBezTo>
                    <a:pt x="669" y="164"/>
                    <a:pt x="669" y="164"/>
                    <a:pt x="669" y="164"/>
                  </a:cubicBezTo>
                  <a:cubicBezTo>
                    <a:pt x="545" y="164"/>
                    <a:pt x="545" y="164"/>
                    <a:pt x="545" y="164"/>
                  </a:cubicBezTo>
                  <a:cubicBezTo>
                    <a:pt x="480" y="164"/>
                    <a:pt x="414" y="164"/>
                    <a:pt x="349" y="164"/>
                  </a:cubicBezTo>
                  <a:cubicBezTo>
                    <a:pt x="342" y="164"/>
                    <a:pt x="333" y="164"/>
                    <a:pt x="325" y="164"/>
                  </a:cubicBezTo>
                  <a:cubicBezTo>
                    <a:pt x="206" y="164"/>
                    <a:pt x="206" y="164"/>
                    <a:pt x="206" y="164"/>
                  </a:cubicBezTo>
                  <a:cubicBezTo>
                    <a:pt x="168" y="164"/>
                    <a:pt x="168" y="164"/>
                    <a:pt x="168" y="164"/>
                  </a:cubicBezTo>
                  <a:cubicBezTo>
                    <a:pt x="113" y="164"/>
                    <a:pt x="57" y="164"/>
                    <a:pt x="3" y="164"/>
                  </a:cubicBezTo>
                  <a:cubicBezTo>
                    <a:pt x="3" y="162"/>
                    <a:pt x="3" y="160"/>
                    <a:pt x="5" y="160"/>
                  </a:cubicBezTo>
                  <a:cubicBezTo>
                    <a:pt x="39" y="160"/>
                    <a:pt x="73" y="160"/>
                    <a:pt x="107" y="159"/>
                  </a:cubicBezTo>
                  <a:cubicBezTo>
                    <a:pt x="120" y="160"/>
                    <a:pt x="133" y="160"/>
                    <a:pt x="146" y="159"/>
                  </a:cubicBezTo>
                  <a:cubicBezTo>
                    <a:pt x="146" y="155"/>
                    <a:pt x="151" y="154"/>
                    <a:pt x="152" y="151"/>
                  </a:cubicBezTo>
                  <a:cubicBezTo>
                    <a:pt x="163" y="137"/>
                    <a:pt x="164" y="117"/>
                    <a:pt x="158" y="101"/>
                  </a:cubicBezTo>
                  <a:cubicBezTo>
                    <a:pt x="151" y="88"/>
                    <a:pt x="139" y="74"/>
                    <a:pt x="123" y="74"/>
                  </a:cubicBezTo>
                  <a:cubicBezTo>
                    <a:pt x="116" y="72"/>
                    <a:pt x="111" y="75"/>
                    <a:pt x="105" y="79"/>
                  </a:cubicBezTo>
                  <a:cubicBezTo>
                    <a:pt x="100" y="84"/>
                    <a:pt x="99" y="92"/>
                    <a:pt x="99" y="98"/>
                  </a:cubicBezTo>
                  <a:cubicBezTo>
                    <a:pt x="103" y="108"/>
                    <a:pt x="115" y="100"/>
                    <a:pt x="122" y="105"/>
                  </a:cubicBezTo>
                  <a:cubicBezTo>
                    <a:pt x="121" y="109"/>
                    <a:pt x="121" y="109"/>
                    <a:pt x="121" y="109"/>
                  </a:cubicBezTo>
                  <a:cubicBezTo>
                    <a:pt x="111" y="121"/>
                    <a:pt x="97" y="133"/>
                    <a:pt x="79" y="130"/>
                  </a:cubicBezTo>
                  <a:cubicBezTo>
                    <a:pt x="75" y="129"/>
                    <a:pt x="70" y="128"/>
                    <a:pt x="68" y="123"/>
                  </a:cubicBezTo>
                  <a:cubicBezTo>
                    <a:pt x="61" y="109"/>
                    <a:pt x="72" y="97"/>
                    <a:pt x="74" y="84"/>
                  </a:cubicBezTo>
                  <a:cubicBezTo>
                    <a:pt x="77" y="68"/>
                    <a:pt x="69" y="52"/>
                    <a:pt x="59" y="40"/>
                  </a:cubicBezTo>
                  <a:cubicBezTo>
                    <a:pt x="51" y="31"/>
                    <a:pt x="36" y="30"/>
                    <a:pt x="25" y="34"/>
                  </a:cubicBezTo>
                  <a:cubicBezTo>
                    <a:pt x="17" y="38"/>
                    <a:pt x="7" y="44"/>
                    <a:pt x="4" y="54"/>
                  </a:cubicBezTo>
                  <a:cubicBezTo>
                    <a:pt x="4" y="37"/>
                    <a:pt x="4" y="37"/>
                    <a:pt x="4" y="37"/>
                  </a:cubicBezTo>
                  <a:cubicBezTo>
                    <a:pt x="7" y="37"/>
                    <a:pt x="10" y="36"/>
                    <a:pt x="11" y="34"/>
                  </a:cubicBezTo>
                  <a:cubicBezTo>
                    <a:pt x="11" y="30"/>
                    <a:pt x="7" y="31"/>
                    <a:pt x="5" y="30"/>
                  </a:cubicBezTo>
                  <a:cubicBezTo>
                    <a:pt x="4" y="28"/>
                    <a:pt x="4" y="26"/>
                    <a:pt x="4" y="24"/>
                  </a:cubicBezTo>
                  <a:cubicBezTo>
                    <a:pt x="15" y="30"/>
                    <a:pt x="28" y="25"/>
                    <a:pt x="40" y="25"/>
                  </a:cubicBezTo>
                  <a:cubicBezTo>
                    <a:pt x="48" y="27"/>
                    <a:pt x="57" y="22"/>
                    <a:pt x="65" y="18"/>
                  </a:cubicBezTo>
                  <a:cubicBezTo>
                    <a:pt x="67" y="14"/>
                    <a:pt x="73" y="13"/>
                    <a:pt x="73" y="8"/>
                  </a:cubicBezTo>
                  <a:cubicBezTo>
                    <a:pt x="68" y="6"/>
                    <a:pt x="63" y="7"/>
                    <a:pt x="58" y="8"/>
                  </a:cubicBezTo>
                  <a:cubicBezTo>
                    <a:pt x="44" y="22"/>
                    <a:pt x="23" y="20"/>
                    <a:pt x="5" y="19"/>
                  </a:cubicBezTo>
                  <a:cubicBezTo>
                    <a:pt x="3" y="17"/>
                    <a:pt x="5" y="15"/>
                    <a:pt x="4" y="12"/>
                  </a:cubicBezTo>
                  <a:cubicBezTo>
                    <a:pt x="19" y="17"/>
                    <a:pt x="35" y="18"/>
                    <a:pt x="47" y="8"/>
                  </a:cubicBezTo>
                  <a:cubicBezTo>
                    <a:pt x="47" y="6"/>
                    <a:pt x="43" y="7"/>
                    <a:pt x="40" y="7"/>
                  </a:cubicBezTo>
                  <a:cubicBezTo>
                    <a:pt x="28" y="5"/>
                    <a:pt x="16" y="7"/>
                    <a:pt x="5" y="7"/>
                  </a:cubicBezTo>
                  <a:cubicBezTo>
                    <a:pt x="4" y="6"/>
                    <a:pt x="4" y="3"/>
                    <a:pt x="5" y="2"/>
                  </a:cubicBezTo>
                  <a:cubicBezTo>
                    <a:pt x="67" y="2"/>
                    <a:pt x="67" y="2"/>
                    <a:pt x="67" y="2"/>
                  </a:cubicBezTo>
                  <a:cubicBezTo>
                    <a:pt x="68" y="4"/>
                    <a:pt x="68" y="4"/>
                    <a:pt x="68" y="4"/>
                  </a:cubicBezTo>
                  <a:cubicBezTo>
                    <a:pt x="72" y="0"/>
                    <a:pt x="80" y="2"/>
                    <a:pt x="86" y="2"/>
                  </a:cubicBezTo>
                  <a:cubicBezTo>
                    <a:pt x="155" y="0"/>
                    <a:pt x="225" y="3"/>
                    <a:pt x="295" y="2"/>
                  </a:cubicBezTo>
                  <a:close/>
                  <a:moveTo>
                    <a:pt x="119" y="8"/>
                  </a:moveTo>
                  <a:cubicBezTo>
                    <a:pt x="115" y="7"/>
                    <a:pt x="111" y="7"/>
                    <a:pt x="106" y="8"/>
                  </a:cubicBezTo>
                  <a:cubicBezTo>
                    <a:pt x="96" y="20"/>
                    <a:pt x="82" y="33"/>
                    <a:pt x="67" y="39"/>
                  </a:cubicBezTo>
                  <a:cubicBezTo>
                    <a:pt x="69" y="42"/>
                    <a:pt x="70" y="46"/>
                    <a:pt x="74" y="47"/>
                  </a:cubicBezTo>
                  <a:cubicBezTo>
                    <a:pt x="84" y="43"/>
                    <a:pt x="92" y="35"/>
                    <a:pt x="101" y="29"/>
                  </a:cubicBezTo>
                  <a:cubicBezTo>
                    <a:pt x="109" y="23"/>
                    <a:pt x="115" y="16"/>
                    <a:pt x="119" y="8"/>
                  </a:cubicBezTo>
                  <a:close/>
                  <a:moveTo>
                    <a:pt x="334" y="8"/>
                  </a:moveTo>
                  <a:cubicBezTo>
                    <a:pt x="312" y="7"/>
                    <a:pt x="291" y="9"/>
                    <a:pt x="271" y="7"/>
                  </a:cubicBezTo>
                  <a:cubicBezTo>
                    <a:pt x="250" y="8"/>
                    <a:pt x="230" y="7"/>
                    <a:pt x="209" y="7"/>
                  </a:cubicBezTo>
                  <a:cubicBezTo>
                    <a:pt x="206" y="8"/>
                    <a:pt x="206" y="8"/>
                    <a:pt x="206" y="8"/>
                  </a:cubicBezTo>
                  <a:cubicBezTo>
                    <a:pt x="210" y="16"/>
                    <a:pt x="221" y="17"/>
                    <a:pt x="225" y="26"/>
                  </a:cubicBezTo>
                  <a:cubicBezTo>
                    <a:pt x="228" y="32"/>
                    <a:pt x="226" y="37"/>
                    <a:pt x="224" y="43"/>
                  </a:cubicBezTo>
                  <a:cubicBezTo>
                    <a:pt x="217" y="51"/>
                    <a:pt x="209" y="64"/>
                    <a:pt x="196" y="62"/>
                  </a:cubicBezTo>
                  <a:cubicBezTo>
                    <a:pt x="183" y="61"/>
                    <a:pt x="196" y="51"/>
                    <a:pt x="192" y="45"/>
                  </a:cubicBezTo>
                  <a:cubicBezTo>
                    <a:pt x="190" y="41"/>
                    <a:pt x="185" y="43"/>
                    <a:pt x="181" y="42"/>
                  </a:cubicBezTo>
                  <a:cubicBezTo>
                    <a:pt x="177" y="44"/>
                    <a:pt x="172" y="47"/>
                    <a:pt x="170" y="52"/>
                  </a:cubicBezTo>
                  <a:cubicBezTo>
                    <a:pt x="169" y="61"/>
                    <a:pt x="170" y="71"/>
                    <a:pt x="176" y="79"/>
                  </a:cubicBezTo>
                  <a:cubicBezTo>
                    <a:pt x="179" y="82"/>
                    <a:pt x="184" y="81"/>
                    <a:pt x="188" y="82"/>
                  </a:cubicBezTo>
                  <a:cubicBezTo>
                    <a:pt x="194" y="83"/>
                    <a:pt x="200" y="82"/>
                    <a:pt x="205" y="79"/>
                  </a:cubicBezTo>
                  <a:cubicBezTo>
                    <a:pt x="215" y="72"/>
                    <a:pt x="224" y="64"/>
                    <a:pt x="235" y="62"/>
                  </a:cubicBezTo>
                  <a:cubicBezTo>
                    <a:pt x="244" y="61"/>
                    <a:pt x="251" y="66"/>
                    <a:pt x="256" y="72"/>
                  </a:cubicBezTo>
                  <a:cubicBezTo>
                    <a:pt x="255" y="74"/>
                    <a:pt x="259" y="76"/>
                    <a:pt x="256" y="77"/>
                  </a:cubicBezTo>
                  <a:cubicBezTo>
                    <a:pt x="258" y="83"/>
                    <a:pt x="258" y="83"/>
                    <a:pt x="258" y="83"/>
                  </a:cubicBezTo>
                  <a:cubicBezTo>
                    <a:pt x="260" y="91"/>
                    <a:pt x="257" y="99"/>
                    <a:pt x="254" y="106"/>
                  </a:cubicBezTo>
                  <a:cubicBezTo>
                    <a:pt x="251" y="113"/>
                    <a:pt x="245" y="115"/>
                    <a:pt x="239" y="118"/>
                  </a:cubicBezTo>
                  <a:cubicBezTo>
                    <a:pt x="236" y="120"/>
                    <a:pt x="232" y="118"/>
                    <a:pt x="230" y="116"/>
                  </a:cubicBezTo>
                  <a:cubicBezTo>
                    <a:pt x="228" y="113"/>
                    <a:pt x="232" y="111"/>
                    <a:pt x="234" y="109"/>
                  </a:cubicBezTo>
                  <a:cubicBezTo>
                    <a:pt x="236" y="101"/>
                    <a:pt x="235" y="94"/>
                    <a:pt x="229" y="89"/>
                  </a:cubicBezTo>
                  <a:cubicBezTo>
                    <a:pt x="224" y="87"/>
                    <a:pt x="221" y="91"/>
                    <a:pt x="217" y="93"/>
                  </a:cubicBezTo>
                  <a:cubicBezTo>
                    <a:pt x="210" y="100"/>
                    <a:pt x="207" y="112"/>
                    <a:pt x="210" y="123"/>
                  </a:cubicBezTo>
                  <a:cubicBezTo>
                    <a:pt x="214" y="130"/>
                    <a:pt x="217" y="138"/>
                    <a:pt x="224" y="143"/>
                  </a:cubicBezTo>
                  <a:cubicBezTo>
                    <a:pt x="238" y="146"/>
                    <a:pt x="238" y="146"/>
                    <a:pt x="238" y="146"/>
                  </a:cubicBezTo>
                  <a:cubicBezTo>
                    <a:pt x="242" y="145"/>
                    <a:pt x="246" y="143"/>
                    <a:pt x="251" y="143"/>
                  </a:cubicBezTo>
                  <a:cubicBezTo>
                    <a:pt x="261" y="141"/>
                    <a:pt x="269" y="134"/>
                    <a:pt x="275" y="127"/>
                  </a:cubicBezTo>
                  <a:cubicBezTo>
                    <a:pt x="278" y="126"/>
                    <a:pt x="280" y="125"/>
                    <a:pt x="282" y="122"/>
                  </a:cubicBezTo>
                  <a:cubicBezTo>
                    <a:pt x="280" y="119"/>
                    <a:pt x="284" y="116"/>
                    <a:pt x="284" y="113"/>
                  </a:cubicBezTo>
                  <a:cubicBezTo>
                    <a:pt x="289" y="108"/>
                    <a:pt x="287" y="100"/>
                    <a:pt x="288" y="93"/>
                  </a:cubicBezTo>
                  <a:cubicBezTo>
                    <a:pt x="284" y="89"/>
                    <a:pt x="285" y="82"/>
                    <a:pt x="282" y="77"/>
                  </a:cubicBezTo>
                  <a:cubicBezTo>
                    <a:pt x="278" y="67"/>
                    <a:pt x="262" y="63"/>
                    <a:pt x="266" y="50"/>
                  </a:cubicBezTo>
                  <a:cubicBezTo>
                    <a:pt x="270" y="40"/>
                    <a:pt x="280" y="32"/>
                    <a:pt x="290" y="29"/>
                  </a:cubicBezTo>
                  <a:cubicBezTo>
                    <a:pt x="298" y="28"/>
                    <a:pt x="306" y="27"/>
                    <a:pt x="314" y="27"/>
                  </a:cubicBezTo>
                  <a:cubicBezTo>
                    <a:pt x="322" y="28"/>
                    <a:pt x="331" y="34"/>
                    <a:pt x="332" y="43"/>
                  </a:cubicBezTo>
                  <a:cubicBezTo>
                    <a:pt x="328" y="51"/>
                    <a:pt x="328" y="51"/>
                    <a:pt x="328" y="51"/>
                  </a:cubicBezTo>
                  <a:cubicBezTo>
                    <a:pt x="323" y="51"/>
                    <a:pt x="320" y="55"/>
                    <a:pt x="317" y="57"/>
                  </a:cubicBezTo>
                  <a:cubicBezTo>
                    <a:pt x="313" y="62"/>
                    <a:pt x="310" y="68"/>
                    <a:pt x="313" y="74"/>
                  </a:cubicBezTo>
                  <a:cubicBezTo>
                    <a:pt x="314" y="77"/>
                    <a:pt x="311" y="81"/>
                    <a:pt x="315" y="83"/>
                  </a:cubicBezTo>
                  <a:cubicBezTo>
                    <a:pt x="319" y="88"/>
                    <a:pt x="325" y="83"/>
                    <a:pt x="329" y="83"/>
                  </a:cubicBezTo>
                  <a:cubicBezTo>
                    <a:pt x="344" y="75"/>
                    <a:pt x="353" y="59"/>
                    <a:pt x="355" y="42"/>
                  </a:cubicBezTo>
                  <a:cubicBezTo>
                    <a:pt x="356" y="33"/>
                    <a:pt x="355" y="21"/>
                    <a:pt x="345" y="16"/>
                  </a:cubicBezTo>
                  <a:cubicBezTo>
                    <a:pt x="340" y="14"/>
                    <a:pt x="335" y="13"/>
                    <a:pt x="334" y="8"/>
                  </a:cubicBezTo>
                  <a:close/>
                  <a:moveTo>
                    <a:pt x="96" y="8"/>
                  </a:moveTo>
                  <a:cubicBezTo>
                    <a:pt x="93" y="6"/>
                    <a:pt x="87" y="8"/>
                    <a:pt x="84" y="8"/>
                  </a:cubicBezTo>
                  <a:cubicBezTo>
                    <a:pt x="72" y="18"/>
                    <a:pt x="72" y="18"/>
                    <a:pt x="72" y="18"/>
                  </a:cubicBezTo>
                  <a:cubicBezTo>
                    <a:pt x="68" y="24"/>
                    <a:pt x="60" y="24"/>
                    <a:pt x="58" y="30"/>
                  </a:cubicBezTo>
                  <a:cubicBezTo>
                    <a:pt x="60" y="32"/>
                    <a:pt x="62" y="34"/>
                    <a:pt x="65" y="36"/>
                  </a:cubicBezTo>
                  <a:cubicBezTo>
                    <a:pt x="68" y="33"/>
                    <a:pt x="68" y="33"/>
                    <a:pt x="68" y="33"/>
                  </a:cubicBezTo>
                  <a:cubicBezTo>
                    <a:pt x="77" y="29"/>
                    <a:pt x="85" y="21"/>
                    <a:pt x="93" y="15"/>
                  </a:cubicBezTo>
                  <a:cubicBezTo>
                    <a:pt x="94" y="13"/>
                    <a:pt x="96" y="11"/>
                    <a:pt x="96" y="8"/>
                  </a:cubicBezTo>
                  <a:close/>
                  <a:moveTo>
                    <a:pt x="171" y="13"/>
                  </a:moveTo>
                  <a:cubicBezTo>
                    <a:pt x="172" y="8"/>
                    <a:pt x="172" y="8"/>
                    <a:pt x="172" y="8"/>
                  </a:cubicBezTo>
                  <a:cubicBezTo>
                    <a:pt x="164" y="8"/>
                    <a:pt x="152" y="7"/>
                    <a:pt x="143" y="8"/>
                  </a:cubicBezTo>
                  <a:cubicBezTo>
                    <a:pt x="142" y="16"/>
                    <a:pt x="139" y="22"/>
                    <a:pt x="135" y="28"/>
                  </a:cubicBezTo>
                  <a:cubicBezTo>
                    <a:pt x="123" y="44"/>
                    <a:pt x="106" y="61"/>
                    <a:pt x="89" y="69"/>
                  </a:cubicBezTo>
                  <a:cubicBezTo>
                    <a:pt x="86" y="71"/>
                    <a:pt x="83" y="69"/>
                    <a:pt x="81" y="73"/>
                  </a:cubicBezTo>
                  <a:cubicBezTo>
                    <a:pt x="82" y="79"/>
                    <a:pt x="80" y="86"/>
                    <a:pt x="81" y="92"/>
                  </a:cubicBezTo>
                  <a:cubicBezTo>
                    <a:pt x="94" y="93"/>
                    <a:pt x="92" y="78"/>
                    <a:pt x="102" y="73"/>
                  </a:cubicBezTo>
                  <a:cubicBezTo>
                    <a:pt x="111" y="67"/>
                    <a:pt x="122" y="65"/>
                    <a:pt x="132" y="67"/>
                  </a:cubicBezTo>
                  <a:cubicBezTo>
                    <a:pt x="153" y="55"/>
                    <a:pt x="159" y="32"/>
                    <a:pt x="171" y="13"/>
                  </a:cubicBezTo>
                  <a:close/>
                  <a:moveTo>
                    <a:pt x="193" y="8"/>
                  </a:moveTo>
                  <a:cubicBezTo>
                    <a:pt x="189" y="7"/>
                    <a:pt x="185" y="7"/>
                    <a:pt x="181" y="8"/>
                  </a:cubicBezTo>
                  <a:cubicBezTo>
                    <a:pt x="180" y="12"/>
                    <a:pt x="177" y="16"/>
                    <a:pt x="177" y="20"/>
                  </a:cubicBezTo>
                  <a:cubicBezTo>
                    <a:pt x="186" y="29"/>
                    <a:pt x="198" y="34"/>
                    <a:pt x="211" y="38"/>
                  </a:cubicBezTo>
                  <a:cubicBezTo>
                    <a:pt x="213" y="38"/>
                    <a:pt x="216" y="39"/>
                    <a:pt x="218" y="36"/>
                  </a:cubicBezTo>
                  <a:cubicBezTo>
                    <a:pt x="218" y="34"/>
                    <a:pt x="219" y="31"/>
                    <a:pt x="217" y="30"/>
                  </a:cubicBezTo>
                  <a:cubicBezTo>
                    <a:pt x="205" y="25"/>
                    <a:pt x="193" y="23"/>
                    <a:pt x="183" y="17"/>
                  </a:cubicBezTo>
                  <a:cubicBezTo>
                    <a:pt x="182" y="14"/>
                    <a:pt x="182" y="14"/>
                    <a:pt x="182" y="14"/>
                  </a:cubicBezTo>
                  <a:cubicBezTo>
                    <a:pt x="182" y="13"/>
                    <a:pt x="183" y="12"/>
                    <a:pt x="184" y="12"/>
                  </a:cubicBezTo>
                  <a:cubicBezTo>
                    <a:pt x="190" y="14"/>
                    <a:pt x="196" y="18"/>
                    <a:pt x="202" y="19"/>
                  </a:cubicBezTo>
                  <a:cubicBezTo>
                    <a:pt x="203" y="18"/>
                    <a:pt x="203" y="18"/>
                    <a:pt x="203" y="18"/>
                  </a:cubicBezTo>
                  <a:cubicBezTo>
                    <a:pt x="199" y="15"/>
                    <a:pt x="196" y="11"/>
                    <a:pt x="193" y="8"/>
                  </a:cubicBezTo>
                  <a:close/>
                  <a:moveTo>
                    <a:pt x="137" y="8"/>
                  </a:moveTo>
                  <a:cubicBezTo>
                    <a:pt x="126" y="3"/>
                    <a:pt x="123" y="18"/>
                    <a:pt x="115" y="22"/>
                  </a:cubicBezTo>
                  <a:cubicBezTo>
                    <a:pt x="103" y="35"/>
                    <a:pt x="91" y="44"/>
                    <a:pt x="77" y="53"/>
                  </a:cubicBezTo>
                  <a:cubicBezTo>
                    <a:pt x="81" y="65"/>
                    <a:pt x="81" y="65"/>
                    <a:pt x="81" y="65"/>
                  </a:cubicBezTo>
                  <a:cubicBezTo>
                    <a:pt x="90" y="64"/>
                    <a:pt x="98" y="57"/>
                    <a:pt x="106" y="51"/>
                  </a:cubicBezTo>
                  <a:cubicBezTo>
                    <a:pt x="108" y="49"/>
                    <a:pt x="109" y="47"/>
                    <a:pt x="112" y="46"/>
                  </a:cubicBezTo>
                  <a:cubicBezTo>
                    <a:pt x="121" y="34"/>
                    <a:pt x="136" y="24"/>
                    <a:pt x="137" y="8"/>
                  </a:cubicBezTo>
                  <a:close/>
                  <a:moveTo>
                    <a:pt x="465" y="13"/>
                  </a:moveTo>
                  <a:cubicBezTo>
                    <a:pt x="462" y="7"/>
                    <a:pt x="453" y="8"/>
                    <a:pt x="447" y="8"/>
                  </a:cubicBezTo>
                  <a:cubicBezTo>
                    <a:pt x="445" y="8"/>
                    <a:pt x="441" y="7"/>
                    <a:pt x="440" y="9"/>
                  </a:cubicBezTo>
                  <a:cubicBezTo>
                    <a:pt x="452" y="21"/>
                    <a:pt x="466" y="27"/>
                    <a:pt x="479" y="34"/>
                  </a:cubicBezTo>
                  <a:cubicBezTo>
                    <a:pt x="491" y="25"/>
                    <a:pt x="507" y="22"/>
                    <a:pt x="523" y="27"/>
                  </a:cubicBezTo>
                  <a:cubicBezTo>
                    <a:pt x="532" y="24"/>
                    <a:pt x="541" y="19"/>
                    <a:pt x="546" y="9"/>
                  </a:cubicBezTo>
                  <a:cubicBezTo>
                    <a:pt x="543" y="7"/>
                    <a:pt x="537" y="9"/>
                    <a:pt x="533" y="8"/>
                  </a:cubicBezTo>
                  <a:cubicBezTo>
                    <a:pt x="524" y="15"/>
                    <a:pt x="513" y="18"/>
                    <a:pt x="502" y="21"/>
                  </a:cubicBezTo>
                  <a:cubicBezTo>
                    <a:pt x="488" y="23"/>
                    <a:pt x="477" y="18"/>
                    <a:pt x="465" y="13"/>
                  </a:cubicBezTo>
                  <a:close/>
                  <a:moveTo>
                    <a:pt x="363" y="9"/>
                  </a:moveTo>
                  <a:cubicBezTo>
                    <a:pt x="359" y="9"/>
                    <a:pt x="353" y="6"/>
                    <a:pt x="350" y="9"/>
                  </a:cubicBezTo>
                  <a:cubicBezTo>
                    <a:pt x="355" y="16"/>
                    <a:pt x="362" y="22"/>
                    <a:pt x="363" y="31"/>
                  </a:cubicBezTo>
                  <a:cubicBezTo>
                    <a:pt x="365" y="37"/>
                    <a:pt x="361" y="44"/>
                    <a:pt x="361" y="51"/>
                  </a:cubicBezTo>
                  <a:cubicBezTo>
                    <a:pt x="361" y="54"/>
                    <a:pt x="365" y="56"/>
                    <a:pt x="367" y="57"/>
                  </a:cubicBezTo>
                  <a:cubicBezTo>
                    <a:pt x="380" y="82"/>
                    <a:pt x="408" y="95"/>
                    <a:pt x="432" y="106"/>
                  </a:cubicBezTo>
                  <a:cubicBezTo>
                    <a:pt x="446" y="99"/>
                    <a:pt x="446" y="99"/>
                    <a:pt x="446" y="99"/>
                  </a:cubicBezTo>
                  <a:cubicBezTo>
                    <a:pt x="458" y="97"/>
                    <a:pt x="458" y="97"/>
                    <a:pt x="458" y="97"/>
                  </a:cubicBezTo>
                  <a:cubicBezTo>
                    <a:pt x="472" y="95"/>
                    <a:pt x="484" y="105"/>
                    <a:pt x="496" y="96"/>
                  </a:cubicBezTo>
                  <a:cubicBezTo>
                    <a:pt x="501" y="93"/>
                    <a:pt x="507" y="89"/>
                    <a:pt x="506" y="84"/>
                  </a:cubicBezTo>
                  <a:cubicBezTo>
                    <a:pt x="487" y="88"/>
                    <a:pt x="467" y="86"/>
                    <a:pt x="449" y="78"/>
                  </a:cubicBezTo>
                  <a:cubicBezTo>
                    <a:pt x="440" y="75"/>
                    <a:pt x="431" y="71"/>
                    <a:pt x="422" y="65"/>
                  </a:cubicBezTo>
                  <a:cubicBezTo>
                    <a:pt x="413" y="56"/>
                    <a:pt x="399" y="49"/>
                    <a:pt x="390" y="39"/>
                  </a:cubicBezTo>
                  <a:cubicBezTo>
                    <a:pt x="386" y="33"/>
                    <a:pt x="380" y="26"/>
                    <a:pt x="373" y="21"/>
                  </a:cubicBezTo>
                  <a:cubicBezTo>
                    <a:pt x="370" y="17"/>
                    <a:pt x="367" y="13"/>
                    <a:pt x="363" y="9"/>
                  </a:cubicBezTo>
                  <a:close/>
                  <a:moveTo>
                    <a:pt x="383" y="8"/>
                  </a:moveTo>
                  <a:cubicBezTo>
                    <a:pt x="380" y="8"/>
                    <a:pt x="376" y="8"/>
                    <a:pt x="374" y="9"/>
                  </a:cubicBezTo>
                  <a:cubicBezTo>
                    <a:pt x="374" y="11"/>
                    <a:pt x="374" y="12"/>
                    <a:pt x="375" y="13"/>
                  </a:cubicBezTo>
                  <a:cubicBezTo>
                    <a:pt x="387" y="25"/>
                    <a:pt x="396" y="40"/>
                    <a:pt x="411" y="50"/>
                  </a:cubicBezTo>
                  <a:cubicBezTo>
                    <a:pt x="426" y="62"/>
                    <a:pt x="443" y="71"/>
                    <a:pt x="461" y="78"/>
                  </a:cubicBezTo>
                  <a:cubicBezTo>
                    <a:pt x="467" y="78"/>
                    <a:pt x="472" y="80"/>
                    <a:pt x="479" y="80"/>
                  </a:cubicBezTo>
                  <a:cubicBezTo>
                    <a:pt x="475" y="75"/>
                    <a:pt x="469" y="72"/>
                    <a:pt x="467" y="65"/>
                  </a:cubicBezTo>
                  <a:cubicBezTo>
                    <a:pt x="453" y="60"/>
                    <a:pt x="439" y="53"/>
                    <a:pt x="425" y="47"/>
                  </a:cubicBezTo>
                  <a:cubicBezTo>
                    <a:pt x="409" y="37"/>
                    <a:pt x="393" y="24"/>
                    <a:pt x="383" y="8"/>
                  </a:cubicBezTo>
                  <a:close/>
                  <a:moveTo>
                    <a:pt x="404" y="15"/>
                  </a:moveTo>
                  <a:cubicBezTo>
                    <a:pt x="401" y="13"/>
                    <a:pt x="401" y="8"/>
                    <a:pt x="397" y="8"/>
                  </a:cubicBezTo>
                  <a:cubicBezTo>
                    <a:pt x="395" y="9"/>
                    <a:pt x="391" y="8"/>
                    <a:pt x="392" y="10"/>
                  </a:cubicBezTo>
                  <a:cubicBezTo>
                    <a:pt x="396" y="15"/>
                    <a:pt x="400" y="22"/>
                    <a:pt x="405" y="26"/>
                  </a:cubicBezTo>
                  <a:cubicBezTo>
                    <a:pt x="422" y="41"/>
                    <a:pt x="443" y="49"/>
                    <a:pt x="464" y="58"/>
                  </a:cubicBezTo>
                  <a:cubicBezTo>
                    <a:pt x="466" y="57"/>
                    <a:pt x="466" y="57"/>
                    <a:pt x="466" y="57"/>
                  </a:cubicBezTo>
                  <a:cubicBezTo>
                    <a:pt x="466" y="55"/>
                    <a:pt x="467" y="53"/>
                    <a:pt x="465" y="51"/>
                  </a:cubicBezTo>
                  <a:cubicBezTo>
                    <a:pt x="443" y="43"/>
                    <a:pt x="422" y="32"/>
                    <a:pt x="404" y="15"/>
                  </a:cubicBezTo>
                  <a:close/>
                  <a:moveTo>
                    <a:pt x="517" y="9"/>
                  </a:moveTo>
                  <a:cubicBezTo>
                    <a:pt x="501" y="7"/>
                    <a:pt x="486" y="8"/>
                    <a:pt x="471" y="9"/>
                  </a:cubicBezTo>
                  <a:cubicBezTo>
                    <a:pt x="476" y="14"/>
                    <a:pt x="484" y="14"/>
                    <a:pt x="491" y="16"/>
                  </a:cubicBezTo>
                  <a:cubicBezTo>
                    <a:pt x="500" y="16"/>
                    <a:pt x="509" y="14"/>
                    <a:pt x="517" y="9"/>
                  </a:cubicBezTo>
                  <a:close/>
                  <a:moveTo>
                    <a:pt x="430" y="9"/>
                  </a:moveTo>
                  <a:cubicBezTo>
                    <a:pt x="423" y="9"/>
                    <a:pt x="415" y="7"/>
                    <a:pt x="409" y="10"/>
                  </a:cubicBezTo>
                  <a:cubicBezTo>
                    <a:pt x="415" y="20"/>
                    <a:pt x="427" y="27"/>
                    <a:pt x="438" y="33"/>
                  </a:cubicBezTo>
                  <a:cubicBezTo>
                    <a:pt x="448" y="37"/>
                    <a:pt x="457" y="46"/>
                    <a:pt x="469" y="45"/>
                  </a:cubicBezTo>
                  <a:cubicBezTo>
                    <a:pt x="470" y="42"/>
                    <a:pt x="475" y="40"/>
                    <a:pt x="474" y="37"/>
                  </a:cubicBezTo>
                  <a:cubicBezTo>
                    <a:pt x="458" y="32"/>
                    <a:pt x="444" y="20"/>
                    <a:pt x="430" y="9"/>
                  </a:cubicBezTo>
                  <a:close/>
                  <a:moveTo>
                    <a:pt x="802" y="9"/>
                  </a:moveTo>
                  <a:cubicBezTo>
                    <a:pt x="785" y="8"/>
                    <a:pt x="771" y="11"/>
                    <a:pt x="755" y="8"/>
                  </a:cubicBezTo>
                  <a:cubicBezTo>
                    <a:pt x="748" y="10"/>
                    <a:pt x="740" y="9"/>
                    <a:pt x="734" y="9"/>
                  </a:cubicBezTo>
                  <a:cubicBezTo>
                    <a:pt x="722" y="10"/>
                    <a:pt x="709" y="8"/>
                    <a:pt x="698" y="9"/>
                  </a:cubicBezTo>
                  <a:cubicBezTo>
                    <a:pt x="693" y="12"/>
                    <a:pt x="699" y="16"/>
                    <a:pt x="698" y="20"/>
                  </a:cubicBezTo>
                  <a:cubicBezTo>
                    <a:pt x="698" y="32"/>
                    <a:pt x="698" y="45"/>
                    <a:pt x="685" y="51"/>
                  </a:cubicBezTo>
                  <a:cubicBezTo>
                    <a:pt x="679" y="55"/>
                    <a:pt x="669" y="58"/>
                    <a:pt x="663" y="52"/>
                  </a:cubicBezTo>
                  <a:cubicBezTo>
                    <a:pt x="663" y="51"/>
                    <a:pt x="663" y="49"/>
                    <a:pt x="664" y="48"/>
                  </a:cubicBezTo>
                  <a:cubicBezTo>
                    <a:pt x="667" y="43"/>
                    <a:pt x="666" y="37"/>
                    <a:pt x="662" y="34"/>
                  </a:cubicBezTo>
                  <a:cubicBezTo>
                    <a:pt x="658" y="32"/>
                    <a:pt x="653" y="33"/>
                    <a:pt x="649" y="34"/>
                  </a:cubicBezTo>
                  <a:cubicBezTo>
                    <a:pt x="641" y="41"/>
                    <a:pt x="641" y="52"/>
                    <a:pt x="643" y="61"/>
                  </a:cubicBezTo>
                  <a:cubicBezTo>
                    <a:pt x="645" y="68"/>
                    <a:pt x="652" y="72"/>
                    <a:pt x="658" y="75"/>
                  </a:cubicBezTo>
                  <a:cubicBezTo>
                    <a:pt x="676" y="82"/>
                    <a:pt x="688" y="62"/>
                    <a:pt x="705" y="63"/>
                  </a:cubicBezTo>
                  <a:cubicBezTo>
                    <a:pt x="715" y="65"/>
                    <a:pt x="723" y="69"/>
                    <a:pt x="729" y="77"/>
                  </a:cubicBezTo>
                  <a:cubicBezTo>
                    <a:pt x="737" y="86"/>
                    <a:pt x="734" y="99"/>
                    <a:pt x="732" y="109"/>
                  </a:cubicBezTo>
                  <a:cubicBezTo>
                    <a:pt x="728" y="117"/>
                    <a:pt x="720" y="124"/>
                    <a:pt x="710" y="123"/>
                  </a:cubicBezTo>
                  <a:cubicBezTo>
                    <a:pt x="707" y="122"/>
                    <a:pt x="703" y="122"/>
                    <a:pt x="703" y="118"/>
                  </a:cubicBezTo>
                  <a:cubicBezTo>
                    <a:pt x="705" y="113"/>
                    <a:pt x="708" y="106"/>
                    <a:pt x="706" y="100"/>
                  </a:cubicBezTo>
                  <a:cubicBezTo>
                    <a:pt x="704" y="97"/>
                    <a:pt x="700" y="96"/>
                    <a:pt x="697" y="95"/>
                  </a:cubicBezTo>
                  <a:cubicBezTo>
                    <a:pt x="693" y="96"/>
                    <a:pt x="688" y="93"/>
                    <a:pt x="686" y="99"/>
                  </a:cubicBezTo>
                  <a:cubicBezTo>
                    <a:pt x="679" y="108"/>
                    <a:pt x="682" y="122"/>
                    <a:pt x="688" y="131"/>
                  </a:cubicBezTo>
                  <a:cubicBezTo>
                    <a:pt x="693" y="142"/>
                    <a:pt x="704" y="146"/>
                    <a:pt x="715" y="147"/>
                  </a:cubicBezTo>
                  <a:cubicBezTo>
                    <a:pt x="734" y="147"/>
                    <a:pt x="752" y="138"/>
                    <a:pt x="762" y="121"/>
                  </a:cubicBezTo>
                  <a:cubicBezTo>
                    <a:pt x="762" y="115"/>
                    <a:pt x="764" y="110"/>
                    <a:pt x="763" y="104"/>
                  </a:cubicBezTo>
                  <a:cubicBezTo>
                    <a:pt x="760" y="84"/>
                    <a:pt x="738" y="69"/>
                    <a:pt x="742" y="47"/>
                  </a:cubicBezTo>
                  <a:cubicBezTo>
                    <a:pt x="743" y="39"/>
                    <a:pt x="750" y="32"/>
                    <a:pt x="757" y="30"/>
                  </a:cubicBezTo>
                  <a:cubicBezTo>
                    <a:pt x="762" y="27"/>
                    <a:pt x="767" y="27"/>
                    <a:pt x="772" y="26"/>
                  </a:cubicBezTo>
                  <a:cubicBezTo>
                    <a:pt x="780" y="23"/>
                    <a:pt x="788" y="27"/>
                    <a:pt x="794" y="31"/>
                  </a:cubicBezTo>
                  <a:cubicBezTo>
                    <a:pt x="802" y="35"/>
                    <a:pt x="802" y="43"/>
                    <a:pt x="803" y="48"/>
                  </a:cubicBezTo>
                  <a:cubicBezTo>
                    <a:pt x="804" y="52"/>
                    <a:pt x="804" y="58"/>
                    <a:pt x="800" y="61"/>
                  </a:cubicBezTo>
                  <a:cubicBezTo>
                    <a:pt x="795" y="65"/>
                    <a:pt x="795" y="58"/>
                    <a:pt x="792" y="56"/>
                  </a:cubicBezTo>
                  <a:cubicBezTo>
                    <a:pt x="787" y="53"/>
                    <a:pt x="782" y="56"/>
                    <a:pt x="779" y="58"/>
                  </a:cubicBezTo>
                  <a:cubicBezTo>
                    <a:pt x="777" y="63"/>
                    <a:pt x="776" y="68"/>
                    <a:pt x="777" y="74"/>
                  </a:cubicBezTo>
                  <a:cubicBezTo>
                    <a:pt x="779" y="82"/>
                    <a:pt x="787" y="87"/>
                    <a:pt x="795" y="89"/>
                  </a:cubicBezTo>
                  <a:cubicBezTo>
                    <a:pt x="808" y="89"/>
                    <a:pt x="820" y="80"/>
                    <a:pt x="824" y="69"/>
                  </a:cubicBezTo>
                  <a:cubicBezTo>
                    <a:pt x="827" y="61"/>
                    <a:pt x="829" y="53"/>
                    <a:pt x="828" y="45"/>
                  </a:cubicBezTo>
                  <a:cubicBezTo>
                    <a:pt x="825" y="32"/>
                    <a:pt x="816" y="24"/>
                    <a:pt x="806" y="16"/>
                  </a:cubicBezTo>
                  <a:cubicBezTo>
                    <a:pt x="805" y="14"/>
                    <a:pt x="804" y="10"/>
                    <a:pt x="802" y="9"/>
                  </a:cubicBezTo>
                  <a:close/>
                  <a:moveTo>
                    <a:pt x="569" y="9"/>
                  </a:moveTo>
                  <a:cubicBezTo>
                    <a:pt x="565" y="8"/>
                    <a:pt x="559" y="8"/>
                    <a:pt x="555" y="9"/>
                  </a:cubicBezTo>
                  <a:cubicBezTo>
                    <a:pt x="548" y="17"/>
                    <a:pt x="540" y="25"/>
                    <a:pt x="532" y="31"/>
                  </a:cubicBezTo>
                  <a:cubicBezTo>
                    <a:pt x="532" y="33"/>
                    <a:pt x="533" y="35"/>
                    <a:pt x="536" y="34"/>
                  </a:cubicBezTo>
                  <a:cubicBezTo>
                    <a:pt x="558" y="22"/>
                    <a:pt x="558" y="22"/>
                    <a:pt x="558" y="22"/>
                  </a:cubicBezTo>
                  <a:cubicBezTo>
                    <a:pt x="562" y="19"/>
                    <a:pt x="568" y="15"/>
                    <a:pt x="569" y="9"/>
                  </a:cubicBezTo>
                  <a:close/>
                  <a:moveTo>
                    <a:pt x="591" y="9"/>
                  </a:moveTo>
                  <a:cubicBezTo>
                    <a:pt x="591" y="9"/>
                    <a:pt x="591" y="9"/>
                    <a:pt x="591" y="9"/>
                  </a:cubicBezTo>
                  <a:cubicBezTo>
                    <a:pt x="586" y="8"/>
                    <a:pt x="582" y="9"/>
                    <a:pt x="577" y="10"/>
                  </a:cubicBezTo>
                  <a:cubicBezTo>
                    <a:pt x="569" y="23"/>
                    <a:pt x="554" y="30"/>
                    <a:pt x="542" y="38"/>
                  </a:cubicBezTo>
                  <a:cubicBezTo>
                    <a:pt x="538" y="41"/>
                    <a:pt x="545" y="44"/>
                    <a:pt x="545" y="47"/>
                  </a:cubicBezTo>
                  <a:cubicBezTo>
                    <a:pt x="547" y="49"/>
                    <a:pt x="550" y="47"/>
                    <a:pt x="553" y="46"/>
                  </a:cubicBezTo>
                  <a:cubicBezTo>
                    <a:pt x="568" y="37"/>
                    <a:pt x="581" y="23"/>
                    <a:pt x="591" y="9"/>
                  </a:cubicBezTo>
                  <a:close/>
                  <a:moveTo>
                    <a:pt x="615" y="10"/>
                  </a:moveTo>
                  <a:cubicBezTo>
                    <a:pt x="610" y="8"/>
                    <a:pt x="603" y="9"/>
                    <a:pt x="598" y="10"/>
                  </a:cubicBezTo>
                  <a:cubicBezTo>
                    <a:pt x="597" y="15"/>
                    <a:pt x="592" y="17"/>
                    <a:pt x="591" y="21"/>
                  </a:cubicBezTo>
                  <a:cubicBezTo>
                    <a:pt x="577" y="33"/>
                    <a:pt x="565" y="48"/>
                    <a:pt x="548" y="55"/>
                  </a:cubicBezTo>
                  <a:cubicBezTo>
                    <a:pt x="547" y="58"/>
                    <a:pt x="546" y="63"/>
                    <a:pt x="549" y="66"/>
                  </a:cubicBezTo>
                  <a:cubicBezTo>
                    <a:pt x="563" y="61"/>
                    <a:pt x="563" y="61"/>
                    <a:pt x="563" y="61"/>
                  </a:cubicBezTo>
                  <a:cubicBezTo>
                    <a:pt x="576" y="51"/>
                    <a:pt x="590" y="41"/>
                    <a:pt x="602" y="29"/>
                  </a:cubicBezTo>
                  <a:cubicBezTo>
                    <a:pt x="604" y="27"/>
                    <a:pt x="605" y="22"/>
                    <a:pt x="608" y="24"/>
                  </a:cubicBezTo>
                  <a:cubicBezTo>
                    <a:pt x="609" y="19"/>
                    <a:pt x="614" y="16"/>
                    <a:pt x="615" y="10"/>
                  </a:cubicBezTo>
                  <a:close/>
                  <a:moveTo>
                    <a:pt x="669" y="11"/>
                  </a:moveTo>
                  <a:cubicBezTo>
                    <a:pt x="668" y="9"/>
                    <a:pt x="668" y="9"/>
                    <a:pt x="668" y="9"/>
                  </a:cubicBezTo>
                  <a:cubicBezTo>
                    <a:pt x="627" y="9"/>
                    <a:pt x="627" y="9"/>
                    <a:pt x="627" y="9"/>
                  </a:cubicBezTo>
                  <a:cubicBezTo>
                    <a:pt x="623" y="8"/>
                    <a:pt x="624" y="12"/>
                    <a:pt x="621" y="14"/>
                  </a:cubicBezTo>
                  <a:cubicBezTo>
                    <a:pt x="609" y="33"/>
                    <a:pt x="591" y="47"/>
                    <a:pt x="572" y="61"/>
                  </a:cubicBezTo>
                  <a:cubicBezTo>
                    <a:pt x="565" y="67"/>
                    <a:pt x="556" y="69"/>
                    <a:pt x="548" y="74"/>
                  </a:cubicBezTo>
                  <a:cubicBezTo>
                    <a:pt x="547" y="83"/>
                    <a:pt x="541" y="91"/>
                    <a:pt x="542" y="101"/>
                  </a:cubicBezTo>
                  <a:cubicBezTo>
                    <a:pt x="543" y="103"/>
                    <a:pt x="544" y="106"/>
                    <a:pt x="546" y="105"/>
                  </a:cubicBezTo>
                  <a:cubicBezTo>
                    <a:pt x="554" y="103"/>
                    <a:pt x="561" y="102"/>
                    <a:pt x="568" y="100"/>
                  </a:cubicBezTo>
                  <a:cubicBezTo>
                    <a:pt x="574" y="98"/>
                    <a:pt x="570" y="91"/>
                    <a:pt x="574" y="87"/>
                  </a:cubicBezTo>
                  <a:cubicBezTo>
                    <a:pt x="581" y="72"/>
                    <a:pt x="597" y="70"/>
                    <a:pt x="611" y="70"/>
                  </a:cubicBezTo>
                  <a:cubicBezTo>
                    <a:pt x="620" y="64"/>
                    <a:pt x="627" y="53"/>
                    <a:pt x="635" y="45"/>
                  </a:cubicBezTo>
                  <a:cubicBezTo>
                    <a:pt x="636" y="38"/>
                    <a:pt x="639" y="33"/>
                    <a:pt x="645" y="28"/>
                  </a:cubicBezTo>
                  <a:cubicBezTo>
                    <a:pt x="650" y="26"/>
                    <a:pt x="655" y="26"/>
                    <a:pt x="660" y="24"/>
                  </a:cubicBezTo>
                  <a:cubicBezTo>
                    <a:pt x="669" y="11"/>
                    <a:pt x="669" y="11"/>
                    <a:pt x="669" y="11"/>
                  </a:cubicBezTo>
                  <a:close/>
                  <a:moveTo>
                    <a:pt x="836" y="14"/>
                  </a:moveTo>
                  <a:cubicBezTo>
                    <a:pt x="833" y="7"/>
                    <a:pt x="824" y="11"/>
                    <a:pt x="818" y="9"/>
                  </a:cubicBezTo>
                  <a:cubicBezTo>
                    <a:pt x="816" y="10"/>
                    <a:pt x="813" y="9"/>
                    <a:pt x="813" y="12"/>
                  </a:cubicBezTo>
                  <a:cubicBezTo>
                    <a:pt x="823" y="23"/>
                    <a:pt x="838" y="34"/>
                    <a:pt x="835" y="52"/>
                  </a:cubicBezTo>
                  <a:cubicBezTo>
                    <a:pt x="844" y="65"/>
                    <a:pt x="855" y="75"/>
                    <a:pt x="867" y="84"/>
                  </a:cubicBezTo>
                  <a:cubicBezTo>
                    <a:pt x="878" y="89"/>
                    <a:pt x="888" y="98"/>
                    <a:pt x="900" y="101"/>
                  </a:cubicBezTo>
                  <a:cubicBezTo>
                    <a:pt x="909" y="95"/>
                    <a:pt x="919" y="92"/>
                    <a:pt x="930" y="93"/>
                  </a:cubicBezTo>
                  <a:cubicBezTo>
                    <a:pt x="939" y="95"/>
                    <a:pt x="947" y="100"/>
                    <a:pt x="956" y="99"/>
                  </a:cubicBezTo>
                  <a:cubicBezTo>
                    <a:pt x="963" y="96"/>
                    <a:pt x="972" y="93"/>
                    <a:pt x="975" y="86"/>
                  </a:cubicBezTo>
                  <a:cubicBezTo>
                    <a:pt x="961" y="87"/>
                    <a:pt x="948" y="86"/>
                    <a:pt x="934" y="84"/>
                  </a:cubicBezTo>
                  <a:cubicBezTo>
                    <a:pt x="930" y="83"/>
                    <a:pt x="927" y="80"/>
                    <a:pt x="923" y="80"/>
                  </a:cubicBezTo>
                  <a:cubicBezTo>
                    <a:pt x="913" y="75"/>
                    <a:pt x="902" y="71"/>
                    <a:pt x="892" y="65"/>
                  </a:cubicBezTo>
                  <a:cubicBezTo>
                    <a:pt x="878" y="54"/>
                    <a:pt x="862" y="45"/>
                    <a:pt x="849" y="32"/>
                  </a:cubicBezTo>
                  <a:cubicBezTo>
                    <a:pt x="846" y="26"/>
                    <a:pt x="840" y="20"/>
                    <a:pt x="836" y="14"/>
                  </a:cubicBezTo>
                  <a:close/>
                  <a:moveTo>
                    <a:pt x="858" y="10"/>
                  </a:moveTo>
                  <a:cubicBezTo>
                    <a:pt x="844" y="9"/>
                    <a:pt x="844" y="9"/>
                    <a:pt x="844" y="9"/>
                  </a:cubicBezTo>
                  <a:cubicBezTo>
                    <a:pt x="843" y="10"/>
                    <a:pt x="841" y="9"/>
                    <a:pt x="841" y="11"/>
                  </a:cubicBezTo>
                  <a:cubicBezTo>
                    <a:pt x="850" y="28"/>
                    <a:pt x="866" y="41"/>
                    <a:pt x="883" y="52"/>
                  </a:cubicBezTo>
                  <a:cubicBezTo>
                    <a:pt x="897" y="65"/>
                    <a:pt x="915" y="69"/>
                    <a:pt x="931" y="78"/>
                  </a:cubicBezTo>
                  <a:cubicBezTo>
                    <a:pt x="940" y="79"/>
                    <a:pt x="940" y="79"/>
                    <a:pt x="940" y="79"/>
                  </a:cubicBezTo>
                  <a:cubicBezTo>
                    <a:pt x="937" y="73"/>
                    <a:pt x="932" y="67"/>
                    <a:pt x="931" y="60"/>
                  </a:cubicBezTo>
                  <a:cubicBezTo>
                    <a:pt x="918" y="53"/>
                    <a:pt x="903" y="50"/>
                    <a:pt x="891" y="40"/>
                  </a:cubicBezTo>
                  <a:cubicBezTo>
                    <a:pt x="879" y="32"/>
                    <a:pt x="867" y="22"/>
                    <a:pt x="858" y="10"/>
                  </a:cubicBezTo>
                  <a:close/>
                  <a:moveTo>
                    <a:pt x="913" y="9"/>
                  </a:moveTo>
                  <a:cubicBezTo>
                    <a:pt x="903" y="9"/>
                    <a:pt x="903" y="9"/>
                    <a:pt x="903" y="9"/>
                  </a:cubicBezTo>
                  <a:cubicBezTo>
                    <a:pt x="899" y="10"/>
                    <a:pt x="896" y="8"/>
                    <a:pt x="892" y="10"/>
                  </a:cubicBezTo>
                  <a:cubicBezTo>
                    <a:pt x="897" y="21"/>
                    <a:pt x="910" y="23"/>
                    <a:pt x="918" y="32"/>
                  </a:cubicBezTo>
                  <a:cubicBezTo>
                    <a:pt x="926" y="33"/>
                    <a:pt x="937" y="44"/>
                    <a:pt x="943" y="34"/>
                  </a:cubicBezTo>
                  <a:cubicBezTo>
                    <a:pt x="944" y="33"/>
                    <a:pt x="945" y="31"/>
                    <a:pt x="944" y="30"/>
                  </a:cubicBezTo>
                  <a:cubicBezTo>
                    <a:pt x="933" y="25"/>
                    <a:pt x="922" y="20"/>
                    <a:pt x="913" y="9"/>
                  </a:cubicBezTo>
                  <a:close/>
                  <a:moveTo>
                    <a:pt x="881" y="10"/>
                  </a:moveTo>
                  <a:cubicBezTo>
                    <a:pt x="877" y="11"/>
                    <a:pt x="863" y="6"/>
                    <a:pt x="869" y="15"/>
                  </a:cubicBezTo>
                  <a:cubicBezTo>
                    <a:pt x="885" y="29"/>
                    <a:pt x="900" y="42"/>
                    <a:pt x="918" y="50"/>
                  </a:cubicBezTo>
                  <a:cubicBezTo>
                    <a:pt x="923" y="51"/>
                    <a:pt x="927" y="55"/>
                    <a:pt x="932" y="53"/>
                  </a:cubicBezTo>
                  <a:cubicBezTo>
                    <a:pt x="933" y="50"/>
                    <a:pt x="937" y="45"/>
                    <a:pt x="933" y="43"/>
                  </a:cubicBezTo>
                  <a:cubicBezTo>
                    <a:pt x="912" y="38"/>
                    <a:pt x="897" y="23"/>
                    <a:pt x="881" y="10"/>
                  </a:cubicBezTo>
                  <a:close/>
                  <a:moveTo>
                    <a:pt x="1011" y="9"/>
                  </a:moveTo>
                  <a:cubicBezTo>
                    <a:pt x="1000" y="10"/>
                    <a:pt x="988" y="10"/>
                    <a:pt x="977" y="9"/>
                  </a:cubicBezTo>
                  <a:cubicBezTo>
                    <a:pt x="960" y="10"/>
                    <a:pt x="941" y="9"/>
                    <a:pt x="925" y="10"/>
                  </a:cubicBezTo>
                  <a:cubicBezTo>
                    <a:pt x="925" y="11"/>
                    <a:pt x="925" y="11"/>
                    <a:pt x="925" y="11"/>
                  </a:cubicBezTo>
                  <a:cubicBezTo>
                    <a:pt x="931" y="19"/>
                    <a:pt x="941" y="23"/>
                    <a:pt x="951" y="26"/>
                  </a:cubicBezTo>
                  <a:cubicBezTo>
                    <a:pt x="959" y="29"/>
                    <a:pt x="964" y="19"/>
                    <a:pt x="973" y="22"/>
                  </a:cubicBezTo>
                  <a:cubicBezTo>
                    <a:pt x="978" y="21"/>
                    <a:pt x="982" y="22"/>
                    <a:pt x="987" y="23"/>
                  </a:cubicBezTo>
                  <a:cubicBezTo>
                    <a:pt x="994" y="20"/>
                    <a:pt x="1002" y="18"/>
                    <a:pt x="1009" y="15"/>
                  </a:cubicBezTo>
                  <a:cubicBezTo>
                    <a:pt x="1010" y="13"/>
                    <a:pt x="1013" y="12"/>
                    <a:pt x="1011" y="9"/>
                  </a:cubicBezTo>
                  <a:close/>
                  <a:moveTo>
                    <a:pt x="1044" y="12"/>
                  </a:moveTo>
                  <a:cubicBezTo>
                    <a:pt x="1044" y="10"/>
                    <a:pt x="1044" y="10"/>
                    <a:pt x="1044" y="10"/>
                  </a:cubicBezTo>
                  <a:cubicBezTo>
                    <a:pt x="1037" y="10"/>
                    <a:pt x="1030" y="9"/>
                    <a:pt x="1023" y="10"/>
                  </a:cubicBezTo>
                  <a:cubicBezTo>
                    <a:pt x="1016" y="16"/>
                    <a:pt x="1009" y="21"/>
                    <a:pt x="1002" y="25"/>
                  </a:cubicBezTo>
                  <a:cubicBezTo>
                    <a:pt x="1002" y="29"/>
                    <a:pt x="1006" y="33"/>
                    <a:pt x="1010" y="34"/>
                  </a:cubicBezTo>
                  <a:cubicBezTo>
                    <a:pt x="1023" y="30"/>
                    <a:pt x="1032" y="20"/>
                    <a:pt x="1044" y="12"/>
                  </a:cubicBezTo>
                  <a:close/>
                  <a:moveTo>
                    <a:pt x="1118" y="9"/>
                  </a:moveTo>
                  <a:cubicBezTo>
                    <a:pt x="1112" y="10"/>
                    <a:pt x="1112" y="10"/>
                    <a:pt x="1112" y="10"/>
                  </a:cubicBezTo>
                  <a:cubicBezTo>
                    <a:pt x="1105" y="10"/>
                    <a:pt x="1098" y="10"/>
                    <a:pt x="1092" y="10"/>
                  </a:cubicBezTo>
                  <a:cubicBezTo>
                    <a:pt x="1087" y="10"/>
                    <a:pt x="1091" y="16"/>
                    <a:pt x="1088" y="18"/>
                  </a:cubicBezTo>
                  <a:cubicBezTo>
                    <a:pt x="1076" y="34"/>
                    <a:pt x="1063" y="52"/>
                    <a:pt x="1046" y="64"/>
                  </a:cubicBezTo>
                  <a:cubicBezTo>
                    <a:pt x="1036" y="72"/>
                    <a:pt x="1025" y="74"/>
                    <a:pt x="1014" y="80"/>
                  </a:cubicBezTo>
                  <a:cubicBezTo>
                    <a:pt x="1013" y="88"/>
                    <a:pt x="1005" y="95"/>
                    <a:pt x="1007" y="103"/>
                  </a:cubicBezTo>
                  <a:cubicBezTo>
                    <a:pt x="1011" y="104"/>
                    <a:pt x="1013" y="101"/>
                    <a:pt x="1017" y="100"/>
                  </a:cubicBezTo>
                  <a:cubicBezTo>
                    <a:pt x="1021" y="100"/>
                    <a:pt x="1024" y="99"/>
                    <a:pt x="1026" y="95"/>
                  </a:cubicBezTo>
                  <a:cubicBezTo>
                    <a:pt x="1025" y="86"/>
                    <a:pt x="1032" y="80"/>
                    <a:pt x="1038" y="75"/>
                  </a:cubicBezTo>
                  <a:cubicBezTo>
                    <a:pt x="1048" y="67"/>
                    <a:pt x="1063" y="70"/>
                    <a:pt x="1074" y="74"/>
                  </a:cubicBezTo>
                  <a:cubicBezTo>
                    <a:pt x="1078" y="70"/>
                    <a:pt x="1085" y="68"/>
                    <a:pt x="1089" y="61"/>
                  </a:cubicBezTo>
                  <a:cubicBezTo>
                    <a:pt x="1100" y="47"/>
                    <a:pt x="1111" y="31"/>
                    <a:pt x="1119" y="15"/>
                  </a:cubicBezTo>
                  <a:cubicBezTo>
                    <a:pt x="1119" y="14"/>
                    <a:pt x="1121" y="10"/>
                    <a:pt x="1118" y="9"/>
                  </a:cubicBezTo>
                  <a:close/>
                  <a:moveTo>
                    <a:pt x="687" y="15"/>
                  </a:moveTo>
                  <a:cubicBezTo>
                    <a:pt x="685" y="13"/>
                    <a:pt x="684" y="9"/>
                    <a:pt x="681" y="9"/>
                  </a:cubicBezTo>
                  <a:cubicBezTo>
                    <a:pt x="678" y="10"/>
                    <a:pt x="677" y="12"/>
                    <a:pt x="677" y="14"/>
                  </a:cubicBezTo>
                  <a:cubicBezTo>
                    <a:pt x="678" y="17"/>
                    <a:pt x="681" y="18"/>
                    <a:pt x="684" y="18"/>
                  </a:cubicBezTo>
                  <a:cubicBezTo>
                    <a:pt x="686" y="19"/>
                    <a:pt x="688" y="17"/>
                    <a:pt x="687" y="15"/>
                  </a:cubicBezTo>
                  <a:close/>
                  <a:moveTo>
                    <a:pt x="1269" y="11"/>
                  </a:moveTo>
                  <a:cubicBezTo>
                    <a:pt x="1246" y="10"/>
                    <a:pt x="1219" y="10"/>
                    <a:pt x="1197" y="10"/>
                  </a:cubicBezTo>
                  <a:cubicBezTo>
                    <a:pt x="1174" y="10"/>
                    <a:pt x="1174" y="10"/>
                    <a:pt x="1174" y="10"/>
                  </a:cubicBezTo>
                  <a:cubicBezTo>
                    <a:pt x="1171" y="12"/>
                    <a:pt x="1165" y="7"/>
                    <a:pt x="1165" y="12"/>
                  </a:cubicBezTo>
                  <a:cubicBezTo>
                    <a:pt x="1172" y="20"/>
                    <a:pt x="1174" y="30"/>
                    <a:pt x="1174" y="41"/>
                  </a:cubicBezTo>
                  <a:cubicBezTo>
                    <a:pt x="1171" y="49"/>
                    <a:pt x="1166" y="61"/>
                    <a:pt x="1155" y="63"/>
                  </a:cubicBezTo>
                  <a:cubicBezTo>
                    <a:pt x="1151" y="64"/>
                    <a:pt x="1146" y="63"/>
                    <a:pt x="1142" y="60"/>
                  </a:cubicBezTo>
                  <a:cubicBezTo>
                    <a:pt x="1137" y="56"/>
                    <a:pt x="1143" y="51"/>
                    <a:pt x="1143" y="47"/>
                  </a:cubicBezTo>
                  <a:cubicBezTo>
                    <a:pt x="1143" y="42"/>
                    <a:pt x="1140" y="37"/>
                    <a:pt x="1136" y="35"/>
                  </a:cubicBezTo>
                  <a:cubicBezTo>
                    <a:pt x="1130" y="34"/>
                    <a:pt x="1125" y="38"/>
                    <a:pt x="1122" y="43"/>
                  </a:cubicBezTo>
                  <a:cubicBezTo>
                    <a:pt x="1120" y="52"/>
                    <a:pt x="1121" y="62"/>
                    <a:pt x="1128" y="69"/>
                  </a:cubicBezTo>
                  <a:cubicBezTo>
                    <a:pt x="1139" y="82"/>
                    <a:pt x="1157" y="73"/>
                    <a:pt x="1170" y="69"/>
                  </a:cubicBezTo>
                  <a:cubicBezTo>
                    <a:pt x="1174" y="66"/>
                    <a:pt x="1178" y="65"/>
                    <a:pt x="1184" y="65"/>
                  </a:cubicBezTo>
                  <a:cubicBezTo>
                    <a:pt x="1188" y="67"/>
                    <a:pt x="1194" y="69"/>
                    <a:pt x="1196" y="74"/>
                  </a:cubicBezTo>
                  <a:cubicBezTo>
                    <a:pt x="1200" y="88"/>
                    <a:pt x="1201" y="102"/>
                    <a:pt x="1196" y="115"/>
                  </a:cubicBezTo>
                  <a:cubicBezTo>
                    <a:pt x="1192" y="120"/>
                    <a:pt x="1190" y="126"/>
                    <a:pt x="1182" y="125"/>
                  </a:cubicBezTo>
                  <a:cubicBezTo>
                    <a:pt x="1173" y="122"/>
                    <a:pt x="1177" y="113"/>
                    <a:pt x="1178" y="107"/>
                  </a:cubicBezTo>
                  <a:cubicBezTo>
                    <a:pt x="1176" y="103"/>
                    <a:pt x="1176" y="97"/>
                    <a:pt x="1172" y="95"/>
                  </a:cubicBezTo>
                  <a:cubicBezTo>
                    <a:pt x="1168" y="96"/>
                    <a:pt x="1165" y="96"/>
                    <a:pt x="1162" y="98"/>
                  </a:cubicBezTo>
                  <a:cubicBezTo>
                    <a:pt x="1158" y="104"/>
                    <a:pt x="1159" y="111"/>
                    <a:pt x="1158" y="117"/>
                  </a:cubicBezTo>
                  <a:cubicBezTo>
                    <a:pt x="1156" y="130"/>
                    <a:pt x="1170" y="136"/>
                    <a:pt x="1178" y="141"/>
                  </a:cubicBezTo>
                  <a:cubicBezTo>
                    <a:pt x="1193" y="142"/>
                    <a:pt x="1193" y="142"/>
                    <a:pt x="1193" y="142"/>
                  </a:cubicBezTo>
                  <a:cubicBezTo>
                    <a:pt x="1206" y="140"/>
                    <a:pt x="1217" y="130"/>
                    <a:pt x="1223" y="118"/>
                  </a:cubicBezTo>
                  <a:cubicBezTo>
                    <a:pt x="1224" y="111"/>
                    <a:pt x="1225" y="101"/>
                    <a:pt x="1218" y="96"/>
                  </a:cubicBezTo>
                  <a:cubicBezTo>
                    <a:pt x="1216" y="94"/>
                    <a:pt x="1219" y="93"/>
                    <a:pt x="1220" y="91"/>
                  </a:cubicBezTo>
                  <a:cubicBezTo>
                    <a:pt x="1218" y="84"/>
                    <a:pt x="1214" y="78"/>
                    <a:pt x="1212" y="73"/>
                  </a:cubicBezTo>
                  <a:cubicBezTo>
                    <a:pt x="1212" y="69"/>
                    <a:pt x="1206" y="70"/>
                    <a:pt x="1209" y="67"/>
                  </a:cubicBezTo>
                  <a:cubicBezTo>
                    <a:pt x="1207" y="58"/>
                    <a:pt x="1208" y="47"/>
                    <a:pt x="1213" y="39"/>
                  </a:cubicBezTo>
                  <a:cubicBezTo>
                    <a:pt x="1220" y="26"/>
                    <a:pt x="1234" y="26"/>
                    <a:pt x="1247" y="25"/>
                  </a:cubicBezTo>
                  <a:cubicBezTo>
                    <a:pt x="1259" y="23"/>
                    <a:pt x="1269" y="32"/>
                    <a:pt x="1275" y="41"/>
                  </a:cubicBezTo>
                  <a:cubicBezTo>
                    <a:pt x="1275" y="47"/>
                    <a:pt x="1280" y="55"/>
                    <a:pt x="1272" y="60"/>
                  </a:cubicBezTo>
                  <a:cubicBezTo>
                    <a:pt x="1268" y="65"/>
                    <a:pt x="1265" y="58"/>
                    <a:pt x="1261" y="61"/>
                  </a:cubicBezTo>
                  <a:cubicBezTo>
                    <a:pt x="1256" y="63"/>
                    <a:pt x="1255" y="68"/>
                    <a:pt x="1255" y="72"/>
                  </a:cubicBezTo>
                  <a:cubicBezTo>
                    <a:pt x="1257" y="77"/>
                    <a:pt x="1260" y="80"/>
                    <a:pt x="1264" y="84"/>
                  </a:cubicBezTo>
                  <a:cubicBezTo>
                    <a:pt x="1268" y="88"/>
                    <a:pt x="1276" y="87"/>
                    <a:pt x="1281" y="86"/>
                  </a:cubicBezTo>
                  <a:cubicBezTo>
                    <a:pt x="1294" y="75"/>
                    <a:pt x="1294" y="75"/>
                    <a:pt x="1294" y="75"/>
                  </a:cubicBezTo>
                  <a:cubicBezTo>
                    <a:pt x="1300" y="64"/>
                    <a:pt x="1307" y="47"/>
                    <a:pt x="1297" y="35"/>
                  </a:cubicBezTo>
                  <a:cubicBezTo>
                    <a:pt x="1287" y="27"/>
                    <a:pt x="1277" y="21"/>
                    <a:pt x="1269" y="11"/>
                  </a:cubicBezTo>
                  <a:close/>
                  <a:moveTo>
                    <a:pt x="1066" y="12"/>
                  </a:moveTo>
                  <a:cubicBezTo>
                    <a:pt x="1066" y="10"/>
                    <a:pt x="1066" y="10"/>
                    <a:pt x="1066" y="10"/>
                  </a:cubicBezTo>
                  <a:cubicBezTo>
                    <a:pt x="1062" y="9"/>
                    <a:pt x="1058" y="10"/>
                    <a:pt x="1054" y="10"/>
                  </a:cubicBezTo>
                  <a:cubicBezTo>
                    <a:pt x="1050" y="9"/>
                    <a:pt x="1050" y="13"/>
                    <a:pt x="1049" y="15"/>
                  </a:cubicBezTo>
                  <a:cubicBezTo>
                    <a:pt x="1025" y="33"/>
                    <a:pt x="1025" y="33"/>
                    <a:pt x="1025" y="33"/>
                  </a:cubicBezTo>
                  <a:cubicBezTo>
                    <a:pt x="1022" y="37"/>
                    <a:pt x="1015" y="36"/>
                    <a:pt x="1014" y="42"/>
                  </a:cubicBezTo>
                  <a:cubicBezTo>
                    <a:pt x="1015" y="44"/>
                    <a:pt x="1015" y="47"/>
                    <a:pt x="1017" y="47"/>
                  </a:cubicBezTo>
                  <a:cubicBezTo>
                    <a:pt x="1019" y="47"/>
                    <a:pt x="1022" y="45"/>
                    <a:pt x="1020" y="42"/>
                  </a:cubicBezTo>
                  <a:cubicBezTo>
                    <a:pt x="1028" y="41"/>
                    <a:pt x="1035" y="37"/>
                    <a:pt x="1041" y="32"/>
                  </a:cubicBezTo>
                  <a:cubicBezTo>
                    <a:pt x="1050" y="27"/>
                    <a:pt x="1058" y="21"/>
                    <a:pt x="1066" y="12"/>
                  </a:cubicBezTo>
                  <a:close/>
                  <a:moveTo>
                    <a:pt x="1084" y="11"/>
                  </a:moveTo>
                  <a:cubicBezTo>
                    <a:pt x="1080" y="10"/>
                    <a:pt x="1072" y="8"/>
                    <a:pt x="1072" y="14"/>
                  </a:cubicBezTo>
                  <a:cubicBezTo>
                    <a:pt x="1063" y="20"/>
                    <a:pt x="1059" y="31"/>
                    <a:pt x="1048" y="34"/>
                  </a:cubicBezTo>
                  <a:cubicBezTo>
                    <a:pt x="1040" y="43"/>
                    <a:pt x="1027" y="47"/>
                    <a:pt x="1017" y="54"/>
                  </a:cubicBezTo>
                  <a:cubicBezTo>
                    <a:pt x="1017" y="59"/>
                    <a:pt x="1015" y="65"/>
                    <a:pt x="1017" y="71"/>
                  </a:cubicBezTo>
                  <a:cubicBezTo>
                    <a:pt x="1043" y="66"/>
                    <a:pt x="1061" y="43"/>
                    <a:pt x="1076" y="23"/>
                  </a:cubicBezTo>
                  <a:cubicBezTo>
                    <a:pt x="1080" y="20"/>
                    <a:pt x="1084" y="16"/>
                    <a:pt x="1084" y="11"/>
                  </a:cubicBezTo>
                  <a:close/>
                  <a:moveTo>
                    <a:pt x="1151" y="10"/>
                  </a:moveTo>
                  <a:cubicBezTo>
                    <a:pt x="1147" y="10"/>
                    <a:pt x="1140" y="9"/>
                    <a:pt x="1137" y="11"/>
                  </a:cubicBezTo>
                  <a:cubicBezTo>
                    <a:pt x="1140" y="15"/>
                    <a:pt x="1144" y="15"/>
                    <a:pt x="1147" y="17"/>
                  </a:cubicBezTo>
                  <a:cubicBezTo>
                    <a:pt x="1151" y="17"/>
                    <a:pt x="1155" y="23"/>
                    <a:pt x="1160" y="19"/>
                  </a:cubicBezTo>
                  <a:cubicBezTo>
                    <a:pt x="1158" y="15"/>
                    <a:pt x="1154" y="12"/>
                    <a:pt x="1151" y="10"/>
                  </a:cubicBezTo>
                  <a:close/>
                  <a:moveTo>
                    <a:pt x="1314" y="11"/>
                  </a:moveTo>
                  <a:cubicBezTo>
                    <a:pt x="1283" y="10"/>
                    <a:pt x="1283" y="10"/>
                    <a:pt x="1283" y="10"/>
                  </a:cubicBezTo>
                  <a:cubicBezTo>
                    <a:pt x="1281" y="12"/>
                    <a:pt x="1281" y="12"/>
                    <a:pt x="1281" y="12"/>
                  </a:cubicBezTo>
                  <a:cubicBezTo>
                    <a:pt x="1285" y="20"/>
                    <a:pt x="1294" y="23"/>
                    <a:pt x="1300" y="28"/>
                  </a:cubicBezTo>
                  <a:cubicBezTo>
                    <a:pt x="1308" y="36"/>
                    <a:pt x="1312" y="47"/>
                    <a:pt x="1309" y="57"/>
                  </a:cubicBezTo>
                  <a:cubicBezTo>
                    <a:pt x="1311" y="59"/>
                    <a:pt x="1311" y="59"/>
                    <a:pt x="1311" y="59"/>
                  </a:cubicBezTo>
                  <a:cubicBezTo>
                    <a:pt x="1315" y="71"/>
                    <a:pt x="1328" y="79"/>
                    <a:pt x="1336" y="88"/>
                  </a:cubicBezTo>
                  <a:cubicBezTo>
                    <a:pt x="1348" y="95"/>
                    <a:pt x="1359" y="103"/>
                    <a:pt x="1373" y="106"/>
                  </a:cubicBezTo>
                  <a:cubicBezTo>
                    <a:pt x="1383" y="99"/>
                    <a:pt x="1383" y="99"/>
                    <a:pt x="1383" y="99"/>
                  </a:cubicBezTo>
                  <a:cubicBezTo>
                    <a:pt x="1401" y="91"/>
                    <a:pt x="1420" y="103"/>
                    <a:pt x="1438" y="96"/>
                  </a:cubicBezTo>
                  <a:cubicBezTo>
                    <a:pt x="1442" y="94"/>
                    <a:pt x="1448" y="91"/>
                    <a:pt x="1449" y="87"/>
                  </a:cubicBezTo>
                  <a:cubicBezTo>
                    <a:pt x="1440" y="88"/>
                    <a:pt x="1431" y="87"/>
                    <a:pt x="1423" y="90"/>
                  </a:cubicBezTo>
                  <a:cubicBezTo>
                    <a:pt x="1417" y="88"/>
                    <a:pt x="1411" y="87"/>
                    <a:pt x="1407" y="82"/>
                  </a:cubicBezTo>
                  <a:cubicBezTo>
                    <a:pt x="1390" y="78"/>
                    <a:pt x="1377" y="69"/>
                    <a:pt x="1363" y="59"/>
                  </a:cubicBezTo>
                  <a:cubicBezTo>
                    <a:pt x="1345" y="45"/>
                    <a:pt x="1324" y="32"/>
                    <a:pt x="1314" y="11"/>
                  </a:cubicBezTo>
                  <a:close/>
                  <a:moveTo>
                    <a:pt x="1342" y="11"/>
                  </a:moveTo>
                  <a:cubicBezTo>
                    <a:pt x="1336" y="10"/>
                    <a:pt x="1328" y="11"/>
                    <a:pt x="1321" y="12"/>
                  </a:cubicBezTo>
                  <a:cubicBezTo>
                    <a:pt x="1321" y="13"/>
                    <a:pt x="1322" y="14"/>
                    <a:pt x="1322" y="15"/>
                  </a:cubicBezTo>
                  <a:cubicBezTo>
                    <a:pt x="1333" y="29"/>
                    <a:pt x="1347" y="41"/>
                    <a:pt x="1362" y="52"/>
                  </a:cubicBezTo>
                  <a:cubicBezTo>
                    <a:pt x="1375" y="61"/>
                    <a:pt x="1387" y="71"/>
                    <a:pt x="1402" y="74"/>
                  </a:cubicBezTo>
                  <a:cubicBezTo>
                    <a:pt x="1402" y="60"/>
                    <a:pt x="1402" y="60"/>
                    <a:pt x="1402" y="60"/>
                  </a:cubicBezTo>
                  <a:cubicBezTo>
                    <a:pt x="1377" y="52"/>
                    <a:pt x="1358" y="32"/>
                    <a:pt x="1342" y="11"/>
                  </a:cubicBezTo>
                  <a:close/>
                  <a:moveTo>
                    <a:pt x="1460" y="12"/>
                  </a:moveTo>
                  <a:cubicBezTo>
                    <a:pt x="1457" y="11"/>
                    <a:pt x="1453" y="11"/>
                    <a:pt x="1450" y="10"/>
                  </a:cubicBezTo>
                  <a:cubicBezTo>
                    <a:pt x="1436" y="12"/>
                    <a:pt x="1422" y="10"/>
                    <a:pt x="1408" y="12"/>
                  </a:cubicBezTo>
                  <a:cubicBezTo>
                    <a:pt x="1408" y="13"/>
                    <a:pt x="1408" y="13"/>
                    <a:pt x="1408" y="13"/>
                  </a:cubicBezTo>
                  <a:cubicBezTo>
                    <a:pt x="1413" y="17"/>
                    <a:pt x="1418" y="20"/>
                    <a:pt x="1424" y="21"/>
                  </a:cubicBezTo>
                  <a:cubicBezTo>
                    <a:pt x="1437" y="22"/>
                    <a:pt x="1452" y="22"/>
                    <a:pt x="1460" y="12"/>
                  </a:cubicBezTo>
                  <a:close/>
                  <a:moveTo>
                    <a:pt x="1739" y="12"/>
                  </a:moveTo>
                  <a:cubicBezTo>
                    <a:pt x="1717" y="12"/>
                    <a:pt x="1717" y="12"/>
                    <a:pt x="1717" y="12"/>
                  </a:cubicBezTo>
                  <a:cubicBezTo>
                    <a:pt x="1680" y="12"/>
                    <a:pt x="1642" y="10"/>
                    <a:pt x="1606" y="12"/>
                  </a:cubicBezTo>
                  <a:cubicBezTo>
                    <a:pt x="1604" y="13"/>
                    <a:pt x="1606" y="15"/>
                    <a:pt x="1606" y="17"/>
                  </a:cubicBezTo>
                  <a:cubicBezTo>
                    <a:pt x="1609" y="26"/>
                    <a:pt x="1619" y="30"/>
                    <a:pt x="1626" y="36"/>
                  </a:cubicBezTo>
                  <a:cubicBezTo>
                    <a:pt x="1629" y="44"/>
                    <a:pt x="1624" y="50"/>
                    <a:pt x="1619" y="56"/>
                  </a:cubicBezTo>
                  <a:cubicBezTo>
                    <a:pt x="1612" y="62"/>
                    <a:pt x="1600" y="64"/>
                    <a:pt x="1591" y="60"/>
                  </a:cubicBezTo>
                  <a:cubicBezTo>
                    <a:pt x="1584" y="55"/>
                    <a:pt x="1593" y="47"/>
                    <a:pt x="1587" y="42"/>
                  </a:cubicBezTo>
                  <a:cubicBezTo>
                    <a:pt x="1585" y="41"/>
                    <a:pt x="1582" y="41"/>
                    <a:pt x="1580" y="43"/>
                  </a:cubicBezTo>
                  <a:cubicBezTo>
                    <a:pt x="1574" y="47"/>
                    <a:pt x="1571" y="53"/>
                    <a:pt x="1571" y="61"/>
                  </a:cubicBezTo>
                  <a:cubicBezTo>
                    <a:pt x="1574" y="66"/>
                    <a:pt x="1575" y="73"/>
                    <a:pt x="1581" y="75"/>
                  </a:cubicBezTo>
                  <a:cubicBezTo>
                    <a:pt x="1603" y="88"/>
                    <a:pt x="1621" y="65"/>
                    <a:pt x="1642" y="66"/>
                  </a:cubicBezTo>
                  <a:cubicBezTo>
                    <a:pt x="1651" y="66"/>
                    <a:pt x="1660" y="71"/>
                    <a:pt x="1662" y="80"/>
                  </a:cubicBezTo>
                  <a:cubicBezTo>
                    <a:pt x="1668" y="92"/>
                    <a:pt x="1665" y="108"/>
                    <a:pt x="1659" y="118"/>
                  </a:cubicBezTo>
                  <a:cubicBezTo>
                    <a:pt x="1655" y="123"/>
                    <a:pt x="1650" y="126"/>
                    <a:pt x="1644" y="125"/>
                  </a:cubicBezTo>
                  <a:cubicBezTo>
                    <a:pt x="1634" y="120"/>
                    <a:pt x="1650" y="113"/>
                    <a:pt x="1642" y="106"/>
                  </a:cubicBezTo>
                  <a:cubicBezTo>
                    <a:pt x="1640" y="104"/>
                    <a:pt x="1638" y="102"/>
                    <a:pt x="1635" y="103"/>
                  </a:cubicBezTo>
                  <a:cubicBezTo>
                    <a:pt x="1630" y="102"/>
                    <a:pt x="1626" y="106"/>
                    <a:pt x="1623" y="110"/>
                  </a:cubicBezTo>
                  <a:cubicBezTo>
                    <a:pt x="1621" y="118"/>
                    <a:pt x="1623" y="126"/>
                    <a:pt x="1626" y="134"/>
                  </a:cubicBezTo>
                  <a:cubicBezTo>
                    <a:pt x="1633" y="143"/>
                    <a:pt x="1644" y="148"/>
                    <a:pt x="1656" y="148"/>
                  </a:cubicBezTo>
                  <a:cubicBezTo>
                    <a:pt x="1671" y="147"/>
                    <a:pt x="1683" y="136"/>
                    <a:pt x="1690" y="123"/>
                  </a:cubicBezTo>
                  <a:cubicBezTo>
                    <a:pt x="1695" y="112"/>
                    <a:pt x="1691" y="97"/>
                    <a:pt x="1686" y="87"/>
                  </a:cubicBezTo>
                  <a:cubicBezTo>
                    <a:pt x="1682" y="78"/>
                    <a:pt x="1669" y="72"/>
                    <a:pt x="1671" y="60"/>
                  </a:cubicBezTo>
                  <a:cubicBezTo>
                    <a:pt x="1674" y="45"/>
                    <a:pt x="1688" y="39"/>
                    <a:pt x="1701" y="35"/>
                  </a:cubicBezTo>
                  <a:cubicBezTo>
                    <a:pt x="1710" y="34"/>
                    <a:pt x="1724" y="31"/>
                    <a:pt x="1731" y="38"/>
                  </a:cubicBezTo>
                  <a:cubicBezTo>
                    <a:pt x="1736" y="42"/>
                    <a:pt x="1738" y="48"/>
                    <a:pt x="1738" y="54"/>
                  </a:cubicBezTo>
                  <a:cubicBezTo>
                    <a:pt x="1735" y="61"/>
                    <a:pt x="1727" y="58"/>
                    <a:pt x="1723" y="63"/>
                  </a:cubicBezTo>
                  <a:cubicBezTo>
                    <a:pt x="1721" y="69"/>
                    <a:pt x="1717" y="74"/>
                    <a:pt x="1720" y="81"/>
                  </a:cubicBezTo>
                  <a:cubicBezTo>
                    <a:pt x="1723" y="85"/>
                    <a:pt x="1726" y="89"/>
                    <a:pt x="1731" y="89"/>
                  </a:cubicBezTo>
                  <a:cubicBezTo>
                    <a:pt x="1740" y="92"/>
                    <a:pt x="1748" y="86"/>
                    <a:pt x="1754" y="79"/>
                  </a:cubicBezTo>
                  <a:cubicBezTo>
                    <a:pt x="1756" y="73"/>
                    <a:pt x="1761" y="67"/>
                    <a:pt x="1758" y="60"/>
                  </a:cubicBezTo>
                  <a:cubicBezTo>
                    <a:pt x="1761" y="45"/>
                    <a:pt x="1745" y="36"/>
                    <a:pt x="1740" y="23"/>
                  </a:cubicBezTo>
                  <a:cubicBezTo>
                    <a:pt x="1739" y="20"/>
                    <a:pt x="1741" y="15"/>
                    <a:pt x="1739" y="12"/>
                  </a:cubicBezTo>
                  <a:close/>
                  <a:moveTo>
                    <a:pt x="1373" y="11"/>
                  </a:moveTo>
                  <a:cubicBezTo>
                    <a:pt x="1352" y="11"/>
                    <a:pt x="1352" y="11"/>
                    <a:pt x="1352" y="11"/>
                  </a:cubicBezTo>
                  <a:cubicBezTo>
                    <a:pt x="1351" y="12"/>
                    <a:pt x="1351" y="12"/>
                    <a:pt x="1351" y="12"/>
                  </a:cubicBezTo>
                  <a:cubicBezTo>
                    <a:pt x="1363" y="31"/>
                    <a:pt x="1380" y="46"/>
                    <a:pt x="1401" y="54"/>
                  </a:cubicBezTo>
                  <a:cubicBezTo>
                    <a:pt x="1407" y="56"/>
                    <a:pt x="1408" y="47"/>
                    <a:pt x="1411" y="44"/>
                  </a:cubicBezTo>
                  <a:cubicBezTo>
                    <a:pt x="1396" y="38"/>
                    <a:pt x="1382" y="26"/>
                    <a:pt x="1373" y="11"/>
                  </a:cubicBezTo>
                  <a:close/>
                  <a:moveTo>
                    <a:pt x="1545" y="14"/>
                  </a:moveTo>
                  <a:cubicBezTo>
                    <a:pt x="1544" y="11"/>
                    <a:pt x="1544" y="11"/>
                    <a:pt x="1544" y="11"/>
                  </a:cubicBezTo>
                  <a:cubicBezTo>
                    <a:pt x="1539" y="11"/>
                    <a:pt x="1532" y="11"/>
                    <a:pt x="1526" y="12"/>
                  </a:cubicBezTo>
                  <a:cubicBezTo>
                    <a:pt x="1519" y="21"/>
                    <a:pt x="1519" y="21"/>
                    <a:pt x="1519" y="21"/>
                  </a:cubicBezTo>
                  <a:cubicBezTo>
                    <a:pt x="1509" y="34"/>
                    <a:pt x="1493" y="40"/>
                    <a:pt x="1482" y="51"/>
                  </a:cubicBezTo>
                  <a:cubicBezTo>
                    <a:pt x="1489" y="62"/>
                    <a:pt x="1489" y="62"/>
                    <a:pt x="1489" y="62"/>
                  </a:cubicBezTo>
                  <a:cubicBezTo>
                    <a:pt x="1490" y="62"/>
                    <a:pt x="1490" y="62"/>
                    <a:pt x="1490" y="62"/>
                  </a:cubicBezTo>
                  <a:cubicBezTo>
                    <a:pt x="1506" y="55"/>
                    <a:pt x="1520" y="42"/>
                    <a:pt x="1532" y="28"/>
                  </a:cubicBezTo>
                  <a:cubicBezTo>
                    <a:pt x="1535" y="23"/>
                    <a:pt x="1542" y="21"/>
                    <a:pt x="1545" y="14"/>
                  </a:cubicBezTo>
                  <a:close/>
                  <a:moveTo>
                    <a:pt x="1598" y="19"/>
                  </a:moveTo>
                  <a:cubicBezTo>
                    <a:pt x="1595" y="12"/>
                    <a:pt x="1595" y="12"/>
                    <a:pt x="1595" y="12"/>
                  </a:cubicBezTo>
                  <a:cubicBezTo>
                    <a:pt x="1581" y="12"/>
                    <a:pt x="1568" y="10"/>
                    <a:pt x="1554" y="12"/>
                  </a:cubicBezTo>
                  <a:cubicBezTo>
                    <a:pt x="1549" y="17"/>
                    <a:pt x="1545" y="25"/>
                    <a:pt x="1538" y="28"/>
                  </a:cubicBezTo>
                  <a:cubicBezTo>
                    <a:pt x="1525" y="46"/>
                    <a:pt x="1509" y="59"/>
                    <a:pt x="1490" y="69"/>
                  </a:cubicBezTo>
                  <a:cubicBezTo>
                    <a:pt x="1491" y="82"/>
                    <a:pt x="1491" y="82"/>
                    <a:pt x="1491" y="82"/>
                  </a:cubicBezTo>
                  <a:cubicBezTo>
                    <a:pt x="1491" y="93"/>
                    <a:pt x="1481" y="101"/>
                    <a:pt x="1483" y="113"/>
                  </a:cubicBezTo>
                  <a:cubicBezTo>
                    <a:pt x="1484" y="117"/>
                    <a:pt x="1486" y="122"/>
                    <a:pt x="1490" y="123"/>
                  </a:cubicBezTo>
                  <a:cubicBezTo>
                    <a:pt x="1497" y="125"/>
                    <a:pt x="1502" y="123"/>
                    <a:pt x="1508" y="122"/>
                  </a:cubicBezTo>
                  <a:cubicBezTo>
                    <a:pt x="1511" y="119"/>
                    <a:pt x="1519" y="118"/>
                    <a:pt x="1517" y="112"/>
                  </a:cubicBezTo>
                  <a:cubicBezTo>
                    <a:pt x="1511" y="110"/>
                    <a:pt x="1507" y="103"/>
                    <a:pt x="1505" y="98"/>
                  </a:cubicBezTo>
                  <a:cubicBezTo>
                    <a:pt x="1506" y="90"/>
                    <a:pt x="1508" y="82"/>
                    <a:pt x="1515" y="77"/>
                  </a:cubicBezTo>
                  <a:cubicBezTo>
                    <a:pt x="1526" y="69"/>
                    <a:pt x="1541" y="74"/>
                    <a:pt x="1551" y="80"/>
                  </a:cubicBezTo>
                  <a:cubicBezTo>
                    <a:pt x="1555" y="75"/>
                    <a:pt x="1559" y="70"/>
                    <a:pt x="1564" y="64"/>
                  </a:cubicBezTo>
                  <a:cubicBezTo>
                    <a:pt x="1565" y="50"/>
                    <a:pt x="1565" y="50"/>
                    <a:pt x="1565" y="50"/>
                  </a:cubicBezTo>
                  <a:cubicBezTo>
                    <a:pt x="1568" y="45"/>
                    <a:pt x="1572" y="38"/>
                    <a:pt x="1579" y="35"/>
                  </a:cubicBezTo>
                  <a:cubicBezTo>
                    <a:pt x="1584" y="33"/>
                    <a:pt x="1589" y="36"/>
                    <a:pt x="1594" y="39"/>
                  </a:cubicBezTo>
                  <a:cubicBezTo>
                    <a:pt x="1597" y="43"/>
                    <a:pt x="1595" y="49"/>
                    <a:pt x="1596" y="54"/>
                  </a:cubicBezTo>
                  <a:cubicBezTo>
                    <a:pt x="1602" y="55"/>
                    <a:pt x="1610" y="55"/>
                    <a:pt x="1615" y="50"/>
                  </a:cubicBezTo>
                  <a:cubicBezTo>
                    <a:pt x="1618" y="47"/>
                    <a:pt x="1620" y="44"/>
                    <a:pt x="1619" y="39"/>
                  </a:cubicBezTo>
                  <a:cubicBezTo>
                    <a:pt x="1610" y="35"/>
                    <a:pt x="1603" y="28"/>
                    <a:pt x="1598" y="19"/>
                  </a:cubicBezTo>
                  <a:close/>
                  <a:moveTo>
                    <a:pt x="1399" y="11"/>
                  </a:moveTo>
                  <a:cubicBezTo>
                    <a:pt x="1385" y="11"/>
                    <a:pt x="1385" y="11"/>
                    <a:pt x="1385" y="11"/>
                  </a:cubicBezTo>
                  <a:cubicBezTo>
                    <a:pt x="1383" y="11"/>
                    <a:pt x="1382" y="13"/>
                    <a:pt x="1382" y="15"/>
                  </a:cubicBezTo>
                  <a:cubicBezTo>
                    <a:pt x="1391" y="25"/>
                    <a:pt x="1402" y="39"/>
                    <a:pt x="1417" y="40"/>
                  </a:cubicBezTo>
                  <a:cubicBezTo>
                    <a:pt x="1427" y="37"/>
                    <a:pt x="1437" y="32"/>
                    <a:pt x="1448" y="34"/>
                  </a:cubicBezTo>
                  <a:cubicBezTo>
                    <a:pt x="1464" y="40"/>
                    <a:pt x="1476" y="25"/>
                    <a:pt x="1488" y="17"/>
                  </a:cubicBezTo>
                  <a:cubicBezTo>
                    <a:pt x="1488" y="15"/>
                    <a:pt x="1491" y="12"/>
                    <a:pt x="1488" y="11"/>
                  </a:cubicBezTo>
                  <a:cubicBezTo>
                    <a:pt x="1471" y="11"/>
                    <a:pt x="1471" y="11"/>
                    <a:pt x="1471" y="11"/>
                  </a:cubicBezTo>
                  <a:cubicBezTo>
                    <a:pt x="1461" y="21"/>
                    <a:pt x="1449" y="26"/>
                    <a:pt x="1435" y="27"/>
                  </a:cubicBezTo>
                  <a:cubicBezTo>
                    <a:pt x="1421" y="27"/>
                    <a:pt x="1408" y="22"/>
                    <a:pt x="1399" y="11"/>
                  </a:cubicBezTo>
                  <a:close/>
                  <a:moveTo>
                    <a:pt x="1517" y="12"/>
                  </a:moveTo>
                  <a:cubicBezTo>
                    <a:pt x="1498" y="11"/>
                    <a:pt x="1498" y="11"/>
                    <a:pt x="1498" y="11"/>
                  </a:cubicBezTo>
                  <a:cubicBezTo>
                    <a:pt x="1496" y="12"/>
                    <a:pt x="1496" y="12"/>
                    <a:pt x="1496" y="12"/>
                  </a:cubicBezTo>
                  <a:cubicBezTo>
                    <a:pt x="1492" y="23"/>
                    <a:pt x="1480" y="30"/>
                    <a:pt x="1470" y="36"/>
                  </a:cubicBezTo>
                  <a:cubicBezTo>
                    <a:pt x="1468" y="41"/>
                    <a:pt x="1475" y="42"/>
                    <a:pt x="1477" y="45"/>
                  </a:cubicBezTo>
                  <a:cubicBezTo>
                    <a:pt x="1489" y="38"/>
                    <a:pt x="1502" y="32"/>
                    <a:pt x="1511" y="21"/>
                  </a:cubicBezTo>
                  <a:cubicBezTo>
                    <a:pt x="1513" y="18"/>
                    <a:pt x="1518" y="16"/>
                    <a:pt x="1517" y="12"/>
                  </a:cubicBezTo>
                  <a:close/>
                  <a:moveTo>
                    <a:pt x="1777" y="12"/>
                  </a:moveTo>
                  <a:cubicBezTo>
                    <a:pt x="1767" y="12"/>
                    <a:pt x="1758" y="12"/>
                    <a:pt x="1749" y="12"/>
                  </a:cubicBezTo>
                  <a:cubicBezTo>
                    <a:pt x="1746" y="14"/>
                    <a:pt x="1747" y="18"/>
                    <a:pt x="1747" y="21"/>
                  </a:cubicBezTo>
                  <a:cubicBezTo>
                    <a:pt x="1753" y="34"/>
                    <a:pt x="1767" y="46"/>
                    <a:pt x="1766" y="62"/>
                  </a:cubicBezTo>
                  <a:cubicBezTo>
                    <a:pt x="1778" y="82"/>
                    <a:pt x="1796" y="96"/>
                    <a:pt x="1814" y="109"/>
                  </a:cubicBezTo>
                  <a:cubicBezTo>
                    <a:pt x="1820" y="110"/>
                    <a:pt x="1824" y="118"/>
                    <a:pt x="1831" y="116"/>
                  </a:cubicBezTo>
                  <a:cubicBezTo>
                    <a:pt x="1832" y="109"/>
                    <a:pt x="1840" y="103"/>
                    <a:pt x="1845" y="99"/>
                  </a:cubicBezTo>
                  <a:cubicBezTo>
                    <a:pt x="1834" y="91"/>
                    <a:pt x="1823" y="81"/>
                    <a:pt x="1814" y="71"/>
                  </a:cubicBezTo>
                  <a:cubicBezTo>
                    <a:pt x="1800" y="59"/>
                    <a:pt x="1791" y="44"/>
                    <a:pt x="1782" y="27"/>
                  </a:cubicBezTo>
                  <a:cubicBezTo>
                    <a:pt x="1780" y="22"/>
                    <a:pt x="1780" y="16"/>
                    <a:pt x="1777" y="12"/>
                  </a:cubicBezTo>
                  <a:close/>
                  <a:moveTo>
                    <a:pt x="1804" y="28"/>
                  </a:moveTo>
                  <a:cubicBezTo>
                    <a:pt x="1800" y="22"/>
                    <a:pt x="1800" y="10"/>
                    <a:pt x="1790" y="12"/>
                  </a:cubicBezTo>
                  <a:cubicBezTo>
                    <a:pt x="1788" y="13"/>
                    <a:pt x="1784" y="11"/>
                    <a:pt x="1784" y="13"/>
                  </a:cubicBezTo>
                  <a:cubicBezTo>
                    <a:pt x="1789" y="29"/>
                    <a:pt x="1797" y="42"/>
                    <a:pt x="1805" y="56"/>
                  </a:cubicBezTo>
                  <a:cubicBezTo>
                    <a:pt x="1818" y="69"/>
                    <a:pt x="1833" y="86"/>
                    <a:pt x="1849" y="94"/>
                  </a:cubicBezTo>
                  <a:cubicBezTo>
                    <a:pt x="1855" y="100"/>
                    <a:pt x="1865" y="96"/>
                    <a:pt x="1873" y="99"/>
                  </a:cubicBezTo>
                  <a:cubicBezTo>
                    <a:pt x="1881" y="99"/>
                    <a:pt x="1887" y="104"/>
                    <a:pt x="1895" y="102"/>
                  </a:cubicBezTo>
                  <a:cubicBezTo>
                    <a:pt x="1901" y="100"/>
                    <a:pt x="1909" y="100"/>
                    <a:pt x="1910" y="94"/>
                  </a:cubicBezTo>
                  <a:cubicBezTo>
                    <a:pt x="1903" y="95"/>
                    <a:pt x="1896" y="91"/>
                    <a:pt x="1890" y="89"/>
                  </a:cubicBezTo>
                  <a:cubicBezTo>
                    <a:pt x="1883" y="94"/>
                    <a:pt x="1874" y="95"/>
                    <a:pt x="1866" y="95"/>
                  </a:cubicBezTo>
                  <a:cubicBezTo>
                    <a:pt x="1857" y="92"/>
                    <a:pt x="1851" y="84"/>
                    <a:pt x="1850" y="76"/>
                  </a:cubicBezTo>
                  <a:cubicBezTo>
                    <a:pt x="1847" y="74"/>
                    <a:pt x="1844" y="71"/>
                    <a:pt x="1841" y="68"/>
                  </a:cubicBezTo>
                  <a:cubicBezTo>
                    <a:pt x="1827" y="56"/>
                    <a:pt x="1815" y="42"/>
                    <a:pt x="1804" y="28"/>
                  </a:cubicBezTo>
                  <a:close/>
                  <a:moveTo>
                    <a:pt x="1813" y="21"/>
                  </a:moveTo>
                  <a:cubicBezTo>
                    <a:pt x="1809" y="19"/>
                    <a:pt x="1812" y="10"/>
                    <a:pt x="1804" y="12"/>
                  </a:cubicBezTo>
                  <a:cubicBezTo>
                    <a:pt x="1803" y="12"/>
                    <a:pt x="1803" y="13"/>
                    <a:pt x="1803" y="14"/>
                  </a:cubicBezTo>
                  <a:cubicBezTo>
                    <a:pt x="1814" y="32"/>
                    <a:pt x="1814" y="32"/>
                    <a:pt x="1814" y="32"/>
                  </a:cubicBezTo>
                  <a:cubicBezTo>
                    <a:pt x="1817" y="40"/>
                    <a:pt x="1826" y="44"/>
                    <a:pt x="1830" y="51"/>
                  </a:cubicBezTo>
                  <a:cubicBezTo>
                    <a:pt x="1836" y="56"/>
                    <a:pt x="1842" y="64"/>
                    <a:pt x="1850" y="67"/>
                  </a:cubicBezTo>
                  <a:cubicBezTo>
                    <a:pt x="1851" y="63"/>
                    <a:pt x="1852" y="60"/>
                    <a:pt x="1853" y="56"/>
                  </a:cubicBezTo>
                  <a:cubicBezTo>
                    <a:pt x="1837" y="47"/>
                    <a:pt x="1827" y="34"/>
                    <a:pt x="1813" y="21"/>
                  </a:cubicBezTo>
                  <a:close/>
                  <a:moveTo>
                    <a:pt x="1829" y="12"/>
                  </a:moveTo>
                  <a:cubicBezTo>
                    <a:pt x="1824" y="13"/>
                    <a:pt x="1819" y="10"/>
                    <a:pt x="1815" y="13"/>
                  </a:cubicBezTo>
                  <a:cubicBezTo>
                    <a:pt x="1818" y="22"/>
                    <a:pt x="1828" y="27"/>
                    <a:pt x="1833" y="34"/>
                  </a:cubicBezTo>
                  <a:cubicBezTo>
                    <a:pt x="1840" y="40"/>
                    <a:pt x="1847" y="47"/>
                    <a:pt x="1856" y="51"/>
                  </a:cubicBezTo>
                  <a:cubicBezTo>
                    <a:pt x="1857" y="49"/>
                    <a:pt x="1860" y="48"/>
                    <a:pt x="1859" y="46"/>
                  </a:cubicBezTo>
                  <a:cubicBezTo>
                    <a:pt x="1846" y="38"/>
                    <a:pt x="1838" y="24"/>
                    <a:pt x="1829" y="12"/>
                  </a:cubicBezTo>
                  <a:close/>
                  <a:moveTo>
                    <a:pt x="1856" y="22"/>
                  </a:moveTo>
                  <a:cubicBezTo>
                    <a:pt x="1852" y="18"/>
                    <a:pt x="1852" y="9"/>
                    <a:pt x="1843" y="12"/>
                  </a:cubicBezTo>
                  <a:cubicBezTo>
                    <a:pt x="1841" y="13"/>
                    <a:pt x="1836" y="11"/>
                    <a:pt x="1837" y="15"/>
                  </a:cubicBezTo>
                  <a:cubicBezTo>
                    <a:pt x="1845" y="24"/>
                    <a:pt x="1851" y="37"/>
                    <a:pt x="1864" y="42"/>
                  </a:cubicBezTo>
                  <a:cubicBezTo>
                    <a:pt x="1867" y="40"/>
                    <a:pt x="1870" y="40"/>
                    <a:pt x="1871" y="36"/>
                  </a:cubicBezTo>
                  <a:cubicBezTo>
                    <a:pt x="1866" y="32"/>
                    <a:pt x="1861" y="28"/>
                    <a:pt x="1856" y="22"/>
                  </a:cubicBezTo>
                  <a:close/>
                  <a:moveTo>
                    <a:pt x="1882" y="13"/>
                  </a:moveTo>
                  <a:cubicBezTo>
                    <a:pt x="1860" y="12"/>
                    <a:pt x="1860" y="12"/>
                    <a:pt x="1860" y="12"/>
                  </a:cubicBezTo>
                  <a:cubicBezTo>
                    <a:pt x="1858" y="14"/>
                    <a:pt x="1858" y="14"/>
                    <a:pt x="1858" y="14"/>
                  </a:cubicBezTo>
                  <a:cubicBezTo>
                    <a:pt x="1860" y="21"/>
                    <a:pt x="1868" y="28"/>
                    <a:pt x="1875" y="32"/>
                  </a:cubicBezTo>
                  <a:cubicBezTo>
                    <a:pt x="1877" y="35"/>
                    <a:pt x="1881" y="30"/>
                    <a:pt x="1883" y="34"/>
                  </a:cubicBezTo>
                  <a:cubicBezTo>
                    <a:pt x="1899" y="30"/>
                    <a:pt x="1913" y="36"/>
                    <a:pt x="1926" y="42"/>
                  </a:cubicBezTo>
                  <a:cubicBezTo>
                    <a:pt x="1938" y="41"/>
                    <a:pt x="1948" y="33"/>
                    <a:pt x="1957" y="25"/>
                  </a:cubicBezTo>
                  <a:cubicBezTo>
                    <a:pt x="1960" y="20"/>
                    <a:pt x="1969" y="20"/>
                    <a:pt x="1968" y="13"/>
                  </a:cubicBezTo>
                  <a:cubicBezTo>
                    <a:pt x="1949" y="13"/>
                    <a:pt x="1949" y="13"/>
                    <a:pt x="1949" y="13"/>
                  </a:cubicBezTo>
                  <a:cubicBezTo>
                    <a:pt x="1939" y="25"/>
                    <a:pt x="1923" y="30"/>
                    <a:pt x="1908" y="28"/>
                  </a:cubicBezTo>
                  <a:cubicBezTo>
                    <a:pt x="1897" y="26"/>
                    <a:pt x="1890" y="19"/>
                    <a:pt x="1882" y="13"/>
                  </a:cubicBezTo>
                  <a:close/>
                  <a:moveTo>
                    <a:pt x="1940" y="14"/>
                  </a:moveTo>
                  <a:cubicBezTo>
                    <a:pt x="1930" y="11"/>
                    <a:pt x="1921" y="13"/>
                    <a:pt x="1911" y="12"/>
                  </a:cubicBezTo>
                  <a:cubicBezTo>
                    <a:pt x="1904" y="14"/>
                    <a:pt x="1897" y="11"/>
                    <a:pt x="1892" y="13"/>
                  </a:cubicBezTo>
                  <a:cubicBezTo>
                    <a:pt x="1895" y="18"/>
                    <a:pt x="1902" y="21"/>
                    <a:pt x="1908" y="23"/>
                  </a:cubicBezTo>
                  <a:cubicBezTo>
                    <a:pt x="1920" y="25"/>
                    <a:pt x="1933" y="23"/>
                    <a:pt x="1940" y="14"/>
                  </a:cubicBezTo>
                  <a:close/>
                  <a:moveTo>
                    <a:pt x="1162" y="25"/>
                  </a:moveTo>
                  <a:cubicBezTo>
                    <a:pt x="1149" y="25"/>
                    <a:pt x="1140" y="18"/>
                    <a:pt x="1128" y="14"/>
                  </a:cubicBezTo>
                  <a:cubicBezTo>
                    <a:pt x="1127" y="17"/>
                    <a:pt x="1124" y="19"/>
                    <a:pt x="1125" y="22"/>
                  </a:cubicBezTo>
                  <a:cubicBezTo>
                    <a:pt x="1130" y="27"/>
                    <a:pt x="1136" y="28"/>
                    <a:pt x="1142" y="31"/>
                  </a:cubicBezTo>
                  <a:cubicBezTo>
                    <a:pt x="1147" y="38"/>
                    <a:pt x="1157" y="39"/>
                    <a:pt x="1165" y="38"/>
                  </a:cubicBezTo>
                  <a:cubicBezTo>
                    <a:pt x="1166" y="34"/>
                    <a:pt x="1167" y="28"/>
                    <a:pt x="1162" y="25"/>
                  </a:cubicBezTo>
                  <a:close/>
                  <a:moveTo>
                    <a:pt x="690" y="26"/>
                  </a:moveTo>
                  <a:cubicBezTo>
                    <a:pt x="686" y="21"/>
                    <a:pt x="678" y="24"/>
                    <a:pt x="672" y="22"/>
                  </a:cubicBezTo>
                  <a:cubicBezTo>
                    <a:pt x="670" y="23"/>
                    <a:pt x="668" y="26"/>
                    <a:pt x="669" y="28"/>
                  </a:cubicBezTo>
                  <a:cubicBezTo>
                    <a:pt x="674" y="33"/>
                    <a:pt x="681" y="33"/>
                    <a:pt x="687" y="34"/>
                  </a:cubicBezTo>
                  <a:cubicBezTo>
                    <a:pt x="690" y="33"/>
                    <a:pt x="690" y="29"/>
                    <a:pt x="690" y="26"/>
                  </a:cubicBezTo>
                  <a:close/>
                  <a:moveTo>
                    <a:pt x="184" y="34"/>
                  </a:moveTo>
                  <a:cubicBezTo>
                    <a:pt x="181" y="30"/>
                    <a:pt x="177" y="28"/>
                    <a:pt x="173" y="27"/>
                  </a:cubicBezTo>
                  <a:cubicBezTo>
                    <a:pt x="170" y="28"/>
                    <a:pt x="170" y="31"/>
                    <a:pt x="169" y="33"/>
                  </a:cubicBezTo>
                  <a:cubicBezTo>
                    <a:pt x="168" y="34"/>
                    <a:pt x="166" y="38"/>
                    <a:pt x="169" y="38"/>
                  </a:cubicBezTo>
                  <a:cubicBezTo>
                    <a:pt x="174" y="37"/>
                    <a:pt x="178" y="35"/>
                    <a:pt x="184" y="34"/>
                  </a:cubicBezTo>
                  <a:close/>
                  <a:moveTo>
                    <a:pt x="1122" y="29"/>
                  </a:moveTo>
                  <a:cubicBezTo>
                    <a:pt x="1120" y="29"/>
                    <a:pt x="1119" y="32"/>
                    <a:pt x="1118" y="34"/>
                  </a:cubicBezTo>
                  <a:cubicBezTo>
                    <a:pt x="1118" y="34"/>
                    <a:pt x="1120" y="34"/>
                    <a:pt x="1120" y="34"/>
                  </a:cubicBezTo>
                  <a:cubicBezTo>
                    <a:pt x="1121" y="32"/>
                    <a:pt x="1123" y="31"/>
                    <a:pt x="1122" y="29"/>
                  </a:cubicBezTo>
                  <a:close/>
                  <a:moveTo>
                    <a:pt x="1005" y="44"/>
                  </a:moveTo>
                  <a:cubicBezTo>
                    <a:pt x="1002" y="39"/>
                    <a:pt x="998" y="33"/>
                    <a:pt x="992" y="31"/>
                  </a:cubicBezTo>
                  <a:cubicBezTo>
                    <a:pt x="984" y="31"/>
                    <a:pt x="976" y="28"/>
                    <a:pt x="967" y="30"/>
                  </a:cubicBezTo>
                  <a:cubicBezTo>
                    <a:pt x="956" y="34"/>
                    <a:pt x="943" y="39"/>
                    <a:pt x="940" y="53"/>
                  </a:cubicBezTo>
                  <a:cubicBezTo>
                    <a:pt x="940" y="58"/>
                    <a:pt x="939" y="65"/>
                    <a:pt x="944" y="69"/>
                  </a:cubicBezTo>
                  <a:cubicBezTo>
                    <a:pt x="946" y="72"/>
                    <a:pt x="950" y="74"/>
                    <a:pt x="954" y="73"/>
                  </a:cubicBezTo>
                  <a:cubicBezTo>
                    <a:pt x="965" y="69"/>
                    <a:pt x="958" y="58"/>
                    <a:pt x="965" y="52"/>
                  </a:cubicBezTo>
                  <a:cubicBezTo>
                    <a:pt x="970" y="51"/>
                    <a:pt x="974" y="49"/>
                    <a:pt x="978" y="51"/>
                  </a:cubicBezTo>
                  <a:cubicBezTo>
                    <a:pt x="985" y="53"/>
                    <a:pt x="988" y="59"/>
                    <a:pt x="990" y="64"/>
                  </a:cubicBezTo>
                  <a:cubicBezTo>
                    <a:pt x="993" y="75"/>
                    <a:pt x="988" y="84"/>
                    <a:pt x="981" y="91"/>
                  </a:cubicBezTo>
                  <a:cubicBezTo>
                    <a:pt x="972" y="100"/>
                    <a:pt x="960" y="110"/>
                    <a:pt x="946" y="106"/>
                  </a:cubicBezTo>
                  <a:cubicBezTo>
                    <a:pt x="933" y="102"/>
                    <a:pt x="915" y="96"/>
                    <a:pt x="905" y="109"/>
                  </a:cubicBezTo>
                  <a:cubicBezTo>
                    <a:pt x="899" y="114"/>
                    <a:pt x="898" y="121"/>
                    <a:pt x="899" y="128"/>
                  </a:cubicBezTo>
                  <a:cubicBezTo>
                    <a:pt x="901" y="132"/>
                    <a:pt x="903" y="138"/>
                    <a:pt x="909" y="139"/>
                  </a:cubicBezTo>
                  <a:cubicBezTo>
                    <a:pt x="913" y="141"/>
                    <a:pt x="917" y="140"/>
                    <a:pt x="919" y="136"/>
                  </a:cubicBezTo>
                  <a:cubicBezTo>
                    <a:pt x="921" y="133"/>
                    <a:pt x="922" y="129"/>
                    <a:pt x="921" y="126"/>
                  </a:cubicBezTo>
                  <a:cubicBezTo>
                    <a:pt x="916" y="122"/>
                    <a:pt x="921" y="116"/>
                    <a:pt x="922" y="112"/>
                  </a:cubicBezTo>
                  <a:cubicBezTo>
                    <a:pt x="927" y="109"/>
                    <a:pt x="935" y="110"/>
                    <a:pt x="941" y="110"/>
                  </a:cubicBezTo>
                  <a:cubicBezTo>
                    <a:pt x="949" y="115"/>
                    <a:pt x="955" y="125"/>
                    <a:pt x="953" y="135"/>
                  </a:cubicBezTo>
                  <a:cubicBezTo>
                    <a:pt x="952" y="144"/>
                    <a:pt x="944" y="151"/>
                    <a:pt x="939" y="158"/>
                  </a:cubicBezTo>
                  <a:cubicBezTo>
                    <a:pt x="939" y="158"/>
                    <a:pt x="939" y="158"/>
                    <a:pt x="939" y="158"/>
                  </a:cubicBezTo>
                  <a:cubicBezTo>
                    <a:pt x="977" y="159"/>
                    <a:pt x="1015" y="159"/>
                    <a:pt x="1053" y="159"/>
                  </a:cubicBezTo>
                  <a:cubicBezTo>
                    <a:pt x="1056" y="160"/>
                    <a:pt x="1056" y="156"/>
                    <a:pt x="1057" y="154"/>
                  </a:cubicBezTo>
                  <a:cubicBezTo>
                    <a:pt x="1073" y="150"/>
                    <a:pt x="1078" y="133"/>
                    <a:pt x="1083" y="120"/>
                  </a:cubicBezTo>
                  <a:cubicBezTo>
                    <a:pt x="1086" y="106"/>
                    <a:pt x="1083" y="90"/>
                    <a:pt x="1071" y="81"/>
                  </a:cubicBezTo>
                  <a:cubicBezTo>
                    <a:pt x="1063" y="78"/>
                    <a:pt x="1052" y="75"/>
                    <a:pt x="1044" y="80"/>
                  </a:cubicBezTo>
                  <a:cubicBezTo>
                    <a:pt x="1035" y="85"/>
                    <a:pt x="1033" y="95"/>
                    <a:pt x="1033" y="104"/>
                  </a:cubicBezTo>
                  <a:cubicBezTo>
                    <a:pt x="1039" y="116"/>
                    <a:pt x="1052" y="100"/>
                    <a:pt x="1057" y="111"/>
                  </a:cubicBezTo>
                  <a:cubicBezTo>
                    <a:pt x="1053" y="122"/>
                    <a:pt x="1041" y="129"/>
                    <a:pt x="1030" y="129"/>
                  </a:cubicBezTo>
                  <a:cubicBezTo>
                    <a:pt x="1022" y="133"/>
                    <a:pt x="1015" y="129"/>
                    <a:pt x="1008" y="126"/>
                  </a:cubicBezTo>
                  <a:cubicBezTo>
                    <a:pt x="1000" y="119"/>
                    <a:pt x="996" y="110"/>
                    <a:pt x="998" y="100"/>
                  </a:cubicBezTo>
                  <a:cubicBezTo>
                    <a:pt x="1004" y="87"/>
                    <a:pt x="1010" y="72"/>
                    <a:pt x="1008" y="56"/>
                  </a:cubicBezTo>
                  <a:cubicBezTo>
                    <a:pt x="1006" y="53"/>
                    <a:pt x="1009" y="47"/>
                    <a:pt x="1005" y="44"/>
                  </a:cubicBezTo>
                  <a:close/>
                  <a:moveTo>
                    <a:pt x="538" y="50"/>
                  </a:moveTo>
                  <a:cubicBezTo>
                    <a:pt x="526" y="36"/>
                    <a:pt x="526" y="36"/>
                    <a:pt x="526" y="36"/>
                  </a:cubicBezTo>
                  <a:cubicBezTo>
                    <a:pt x="514" y="30"/>
                    <a:pt x="499" y="31"/>
                    <a:pt x="488" y="38"/>
                  </a:cubicBezTo>
                  <a:cubicBezTo>
                    <a:pt x="481" y="43"/>
                    <a:pt x="472" y="50"/>
                    <a:pt x="474" y="60"/>
                  </a:cubicBezTo>
                  <a:cubicBezTo>
                    <a:pt x="475" y="65"/>
                    <a:pt x="478" y="70"/>
                    <a:pt x="483" y="73"/>
                  </a:cubicBezTo>
                  <a:cubicBezTo>
                    <a:pt x="486" y="73"/>
                    <a:pt x="489" y="75"/>
                    <a:pt x="492" y="73"/>
                  </a:cubicBezTo>
                  <a:cubicBezTo>
                    <a:pt x="496" y="68"/>
                    <a:pt x="501" y="63"/>
                    <a:pt x="499" y="56"/>
                  </a:cubicBezTo>
                  <a:cubicBezTo>
                    <a:pt x="500" y="53"/>
                    <a:pt x="504" y="52"/>
                    <a:pt x="507" y="52"/>
                  </a:cubicBezTo>
                  <a:cubicBezTo>
                    <a:pt x="512" y="54"/>
                    <a:pt x="519" y="55"/>
                    <a:pt x="522" y="61"/>
                  </a:cubicBezTo>
                  <a:cubicBezTo>
                    <a:pt x="525" y="70"/>
                    <a:pt x="521" y="78"/>
                    <a:pt x="516" y="85"/>
                  </a:cubicBezTo>
                  <a:cubicBezTo>
                    <a:pt x="509" y="97"/>
                    <a:pt x="497" y="107"/>
                    <a:pt x="482" y="107"/>
                  </a:cubicBezTo>
                  <a:cubicBezTo>
                    <a:pt x="463" y="103"/>
                    <a:pt x="463" y="103"/>
                    <a:pt x="463" y="103"/>
                  </a:cubicBezTo>
                  <a:cubicBezTo>
                    <a:pt x="454" y="105"/>
                    <a:pt x="445" y="106"/>
                    <a:pt x="439" y="113"/>
                  </a:cubicBezTo>
                  <a:cubicBezTo>
                    <a:pt x="433" y="118"/>
                    <a:pt x="434" y="128"/>
                    <a:pt x="437" y="135"/>
                  </a:cubicBezTo>
                  <a:cubicBezTo>
                    <a:pt x="440" y="139"/>
                    <a:pt x="444" y="139"/>
                    <a:pt x="449" y="139"/>
                  </a:cubicBezTo>
                  <a:cubicBezTo>
                    <a:pt x="462" y="139"/>
                    <a:pt x="455" y="123"/>
                    <a:pt x="463" y="117"/>
                  </a:cubicBezTo>
                  <a:cubicBezTo>
                    <a:pt x="467" y="115"/>
                    <a:pt x="472" y="115"/>
                    <a:pt x="477" y="116"/>
                  </a:cubicBezTo>
                  <a:cubicBezTo>
                    <a:pt x="481" y="118"/>
                    <a:pt x="486" y="122"/>
                    <a:pt x="487" y="127"/>
                  </a:cubicBezTo>
                  <a:cubicBezTo>
                    <a:pt x="491" y="135"/>
                    <a:pt x="489" y="145"/>
                    <a:pt x="484" y="152"/>
                  </a:cubicBezTo>
                  <a:cubicBezTo>
                    <a:pt x="482" y="156"/>
                    <a:pt x="478" y="155"/>
                    <a:pt x="477" y="159"/>
                  </a:cubicBezTo>
                  <a:cubicBezTo>
                    <a:pt x="490" y="160"/>
                    <a:pt x="506" y="159"/>
                    <a:pt x="520" y="160"/>
                  </a:cubicBezTo>
                  <a:cubicBezTo>
                    <a:pt x="612" y="159"/>
                    <a:pt x="612" y="159"/>
                    <a:pt x="612" y="159"/>
                  </a:cubicBezTo>
                  <a:cubicBezTo>
                    <a:pt x="621" y="154"/>
                    <a:pt x="621" y="154"/>
                    <a:pt x="621" y="154"/>
                  </a:cubicBezTo>
                  <a:cubicBezTo>
                    <a:pt x="633" y="140"/>
                    <a:pt x="632" y="121"/>
                    <a:pt x="636" y="104"/>
                  </a:cubicBezTo>
                  <a:cubicBezTo>
                    <a:pt x="634" y="102"/>
                    <a:pt x="633" y="100"/>
                    <a:pt x="633" y="99"/>
                  </a:cubicBezTo>
                  <a:cubicBezTo>
                    <a:pt x="626" y="92"/>
                    <a:pt x="623" y="81"/>
                    <a:pt x="613" y="78"/>
                  </a:cubicBezTo>
                  <a:cubicBezTo>
                    <a:pt x="605" y="76"/>
                    <a:pt x="597" y="78"/>
                    <a:pt x="590" y="81"/>
                  </a:cubicBezTo>
                  <a:cubicBezTo>
                    <a:pt x="585" y="84"/>
                    <a:pt x="579" y="89"/>
                    <a:pt x="578" y="96"/>
                  </a:cubicBezTo>
                  <a:cubicBezTo>
                    <a:pt x="578" y="101"/>
                    <a:pt x="581" y="106"/>
                    <a:pt x="584" y="110"/>
                  </a:cubicBezTo>
                  <a:cubicBezTo>
                    <a:pt x="590" y="115"/>
                    <a:pt x="600" y="105"/>
                    <a:pt x="604" y="116"/>
                  </a:cubicBezTo>
                  <a:cubicBezTo>
                    <a:pt x="603" y="119"/>
                    <a:pt x="600" y="122"/>
                    <a:pt x="598" y="123"/>
                  </a:cubicBezTo>
                  <a:cubicBezTo>
                    <a:pt x="596" y="127"/>
                    <a:pt x="590" y="126"/>
                    <a:pt x="588" y="130"/>
                  </a:cubicBezTo>
                  <a:cubicBezTo>
                    <a:pt x="576" y="133"/>
                    <a:pt x="565" y="139"/>
                    <a:pt x="552" y="134"/>
                  </a:cubicBezTo>
                  <a:cubicBezTo>
                    <a:pt x="540" y="126"/>
                    <a:pt x="534" y="111"/>
                    <a:pt x="535" y="97"/>
                  </a:cubicBezTo>
                  <a:cubicBezTo>
                    <a:pt x="539" y="82"/>
                    <a:pt x="542" y="65"/>
                    <a:pt x="538" y="50"/>
                  </a:cubicBezTo>
                  <a:close/>
                  <a:moveTo>
                    <a:pt x="1259" y="36"/>
                  </a:moveTo>
                  <a:cubicBezTo>
                    <a:pt x="1258" y="34"/>
                    <a:pt x="1258" y="34"/>
                    <a:pt x="1258" y="34"/>
                  </a:cubicBezTo>
                  <a:cubicBezTo>
                    <a:pt x="1246" y="31"/>
                    <a:pt x="1232" y="32"/>
                    <a:pt x="1223" y="39"/>
                  </a:cubicBezTo>
                  <a:cubicBezTo>
                    <a:pt x="1220" y="43"/>
                    <a:pt x="1216" y="47"/>
                    <a:pt x="1217" y="51"/>
                  </a:cubicBezTo>
                  <a:cubicBezTo>
                    <a:pt x="1222" y="51"/>
                    <a:pt x="1227" y="50"/>
                    <a:pt x="1232" y="49"/>
                  </a:cubicBezTo>
                  <a:cubicBezTo>
                    <a:pt x="1243" y="48"/>
                    <a:pt x="1251" y="41"/>
                    <a:pt x="1259" y="36"/>
                  </a:cubicBezTo>
                  <a:close/>
                  <a:moveTo>
                    <a:pt x="773" y="34"/>
                  </a:moveTo>
                  <a:cubicBezTo>
                    <a:pt x="770" y="34"/>
                    <a:pt x="770" y="34"/>
                    <a:pt x="770" y="34"/>
                  </a:cubicBezTo>
                  <a:cubicBezTo>
                    <a:pt x="766" y="36"/>
                    <a:pt x="761" y="35"/>
                    <a:pt x="757" y="38"/>
                  </a:cubicBezTo>
                  <a:cubicBezTo>
                    <a:pt x="754" y="41"/>
                    <a:pt x="749" y="44"/>
                    <a:pt x="750" y="49"/>
                  </a:cubicBezTo>
                  <a:cubicBezTo>
                    <a:pt x="756" y="48"/>
                    <a:pt x="760" y="44"/>
                    <a:pt x="765" y="42"/>
                  </a:cubicBezTo>
                  <a:cubicBezTo>
                    <a:pt x="768" y="40"/>
                    <a:pt x="772" y="37"/>
                    <a:pt x="773" y="34"/>
                  </a:cubicBezTo>
                  <a:close/>
                  <a:moveTo>
                    <a:pt x="316" y="36"/>
                  </a:moveTo>
                  <a:cubicBezTo>
                    <a:pt x="314" y="34"/>
                    <a:pt x="311" y="35"/>
                    <a:pt x="309" y="34"/>
                  </a:cubicBezTo>
                  <a:cubicBezTo>
                    <a:pt x="301" y="37"/>
                    <a:pt x="290" y="34"/>
                    <a:pt x="283" y="40"/>
                  </a:cubicBezTo>
                  <a:cubicBezTo>
                    <a:pt x="280" y="42"/>
                    <a:pt x="275" y="47"/>
                    <a:pt x="274" y="51"/>
                  </a:cubicBezTo>
                  <a:cubicBezTo>
                    <a:pt x="283" y="49"/>
                    <a:pt x="294" y="47"/>
                    <a:pt x="302" y="43"/>
                  </a:cubicBezTo>
                  <a:cubicBezTo>
                    <a:pt x="307" y="41"/>
                    <a:pt x="312" y="40"/>
                    <a:pt x="316" y="36"/>
                  </a:cubicBezTo>
                  <a:close/>
                  <a:moveTo>
                    <a:pt x="794" y="45"/>
                  </a:moveTo>
                  <a:cubicBezTo>
                    <a:pt x="794" y="40"/>
                    <a:pt x="789" y="35"/>
                    <a:pt x="783" y="35"/>
                  </a:cubicBezTo>
                  <a:cubicBezTo>
                    <a:pt x="773" y="43"/>
                    <a:pt x="762" y="51"/>
                    <a:pt x="751" y="57"/>
                  </a:cubicBezTo>
                  <a:cubicBezTo>
                    <a:pt x="751" y="59"/>
                    <a:pt x="751" y="59"/>
                    <a:pt x="751" y="59"/>
                  </a:cubicBezTo>
                  <a:cubicBezTo>
                    <a:pt x="751" y="62"/>
                    <a:pt x="751" y="67"/>
                    <a:pt x="755" y="68"/>
                  </a:cubicBezTo>
                  <a:cubicBezTo>
                    <a:pt x="765" y="65"/>
                    <a:pt x="771" y="57"/>
                    <a:pt x="778" y="49"/>
                  </a:cubicBezTo>
                  <a:cubicBezTo>
                    <a:pt x="783" y="48"/>
                    <a:pt x="788" y="46"/>
                    <a:pt x="793" y="48"/>
                  </a:cubicBezTo>
                  <a:cubicBezTo>
                    <a:pt x="794" y="48"/>
                    <a:pt x="794" y="46"/>
                    <a:pt x="794" y="45"/>
                  </a:cubicBezTo>
                  <a:close/>
                  <a:moveTo>
                    <a:pt x="685" y="40"/>
                  </a:moveTo>
                  <a:cubicBezTo>
                    <a:pt x="682" y="38"/>
                    <a:pt x="679" y="38"/>
                    <a:pt x="676" y="38"/>
                  </a:cubicBezTo>
                  <a:cubicBezTo>
                    <a:pt x="673" y="40"/>
                    <a:pt x="672" y="43"/>
                    <a:pt x="673" y="47"/>
                  </a:cubicBezTo>
                  <a:cubicBezTo>
                    <a:pt x="676" y="47"/>
                    <a:pt x="676" y="47"/>
                    <a:pt x="676" y="47"/>
                  </a:cubicBezTo>
                  <a:cubicBezTo>
                    <a:pt x="680" y="46"/>
                    <a:pt x="683" y="42"/>
                    <a:pt x="685" y="40"/>
                  </a:cubicBezTo>
                  <a:close/>
                  <a:moveTo>
                    <a:pt x="211" y="44"/>
                  </a:moveTo>
                  <a:cubicBezTo>
                    <a:pt x="200" y="40"/>
                    <a:pt x="200" y="40"/>
                    <a:pt x="200" y="40"/>
                  </a:cubicBezTo>
                  <a:cubicBezTo>
                    <a:pt x="199" y="40"/>
                    <a:pt x="198" y="40"/>
                    <a:pt x="198" y="41"/>
                  </a:cubicBezTo>
                  <a:cubicBezTo>
                    <a:pt x="201" y="45"/>
                    <a:pt x="200" y="50"/>
                    <a:pt x="201" y="54"/>
                  </a:cubicBezTo>
                  <a:cubicBezTo>
                    <a:pt x="204" y="54"/>
                    <a:pt x="206" y="52"/>
                    <a:pt x="208" y="50"/>
                  </a:cubicBezTo>
                  <a:cubicBezTo>
                    <a:pt x="209" y="48"/>
                    <a:pt x="213" y="47"/>
                    <a:pt x="211" y="44"/>
                  </a:cubicBezTo>
                  <a:close/>
                  <a:moveTo>
                    <a:pt x="324" y="42"/>
                  </a:moveTo>
                  <a:cubicBezTo>
                    <a:pt x="323" y="41"/>
                    <a:pt x="322" y="40"/>
                    <a:pt x="321" y="40"/>
                  </a:cubicBezTo>
                  <a:cubicBezTo>
                    <a:pt x="312" y="46"/>
                    <a:pt x="302" y="49"/>
                    <a:pt x="293" y="52"/>
                  </a:cubicBezTo>
                  <a:cubicBezTo>
                    <a:pt x="287" y="54"/>
                    <a:pt x="281" y="56"/>
                    <a:pt x="275" y="58"/>
                  </a:cubicBezTo>
                  <a:cubicBezTo>
                    <a:pt x="280" y="61"/>
                    <a:pt x="281" y="69"/>
                    <a:pt x="288" y="67"/>
                  </a:cubicBezTo>
                  <a:cubicBezTo>
                    <a:pt x="298" y="64"/>
                    <a:pt x="309" y="61"/>
                    <a:pt x="314" y="50"/>
                  </a:cubicBezTo>
                  <a:cubicBezTo>
                    <a:pt x="317" y="47"/>
                    <a:pt x="323" y="47"/>
                    <a:pt x="324" y="42"/>
                  </a:cubicBezTo>
                  <a:close/>
                  <a:moveTo>
                    <a:pt x="1712" y="44"/>
                  </a:moveTo>
                  <a:cubicBezTo>
                    <a:pt x="1712" y="41"/>
                    <a:pt x="1712" y="41"/>
                    <a:pt x="1712" y="41"/>
                  </a:cubicBezTo>
                  <a:cubicBezTo>
                    <a:pt x="1708" y="40"/>
                    <a:pt x="1708" y="40"/>
                    <a:pt x="1708" y="40"/>
                  </a:cubicBezTo>
                  <a:cubicBezTo>
                    <a:pt x="1697" y="44"/>
                    <a:pt x="1684" y="47"/>
                    <a:pt x="1678" y="58"/>
                  </a:cubicBezTo>
                  <a:cubicBezTo>
                    <a:pt x="1678" y="60"/>
                    <a:pt x="1677" y="63"/>
                    <a:pt x="1679" y="64"/>
                  </a:cubicBezTo>
                  <a:cubicBezTo>
                    <a:pt x="1692" y="61"/>
                    <a:pt x="1701" y="52"/>
                    <a:pt x="1712" y="44"/>
                  </a:cubicBezTo>
                  <a:close/>
                  <a:moveTo>
                    <a:pt x="1730" y="50"/>
                  </a:moveTo>
                  <a:cubicBezTo>
                    <a:pt x="1728" y="44"/>
                    <a:pt x="1728" y="44"/>
                    <a:pt x="1728" y="44"/>
                  </a:cubicBezTo>
                  <a:cubicBezTo>
                    <a:pt x="1726" y="43"/>
                    <a:pt x="1723" y="39"/>
                    <a:pt x="1720" y="41"/>
                  </a:cubicBezTo>
                  <a:cubicBezTo>
                    <a:pt x="1717" y="47"/>
                    <a:pt x="1710" y="51"/>
                    <a:pt x="1705" y="56"/>
                  </a:cubicBezTo>
                  <a:cubicBezTo>
                    <a:pt x="1699" y="60"/>
                    <a:pt x="1694" y="64"/>
                    <a:pt x="1688" y="65"/>
                  </a:cubicBezTo>
                  <a:cubicBezTo>
                    <a:pt x="1686" y="68"/>
                    <a:pt x="1682" y="68"/>
                    <a:pt x="1683" y="71"/>
                  </a:cubicBezTo>
                  <a:cubicBezTo>
                    <a:pt x="1684" y="73"/>
                    <a:pt x="1685" y="74"/>
                    <a:pt x="1687" y="74"/>
                  </a:cubicBezTo>
                  <a:cubicBezTo>
                    <a:pt x="1693" y="70"/>
                    <a:pt x="1701" y="72"/>
                    <a:pt x="1707" y="65"/>
                  </a:cubicBezTo>
                  <a:cubicBezTo>
                    <a:pt x="1714" y="64"/>
                    <a:pt x="1718" y="59"/>
                    <a:pt x="1723" y="54"/>
                  </a:cubicBezTo>
                  <a:cubicBezTo>
                    <a:pt x="1726" y="52"/>
                    <a:pt x="1731" y="54"/>
                    <a:pt x="1730" y="50"/>
                  </a:cubicBezTo>
                  <a:close/>
                  <a:moveTo>
                    <a:pt x="1470" y="49"/>
                  </a:moveTo>
                  <a:cubicBezTo>
                    <a:pt x="1463" y="39"/>
                    <a:pt x="1453" y="44"/>
                    <a:pt x="1444" y="41"/>
                  </a:cubicBezTo>
                  <a:cubicBezTo>
                    <a:pt x="1431" y="41"/>
                    <a:pt x="1418" y="46"/>
                    <a:pt x="1411" y="58"/>
                  </a:cubicBezTo>
                  <a:cubicBezTo>
                    <a:pt x="1409" y="64"/>
                    <a:pt x="1407" y="73"/>
                    <a:pt x="1412" y="78"/>
                  </a:cubicBezTo>
                  <a:cubicBezTo>
                    <a:pt x="1416" y="81"/>
                    <a:pt x="1421" y="83"/>
                    <a:pt x="1425" y="82"/>
                  </a:cubicBezTo>
                  <a:cubicBezTo>
                    <a:pt x="1434" y="78"/>
                    <a:pt x="1431" y="69"/>
                    <a:pt x="1433" y="62"/>
                  </a:cubicBezTo>
                  <a:cubicBezTo>
                    <a:pt x="1435" y="57"/>
                    <a:pt x="1440" y="56"/>
                    <a:pt x="1444" y="54"/>
                  </a:cubicBezTo>
                  <a:cubicBezTo>
                    <a:pt x="1451" y="52"/>
                    <a:pt x="1456" y="60"/>
                    <a:pt x="1460" y="63"/>
                  </a:cubicBezTo>
                  <a:cubicBezTo>
                    <a:pt x="1461" y="69"/>
                    <a:pt x="1462" y="75"/>
                    <a:pt x="1460" y="82"/>
                  </a:cubicBezTo>
                  <a:cubicBezTo>
                    <a:pt x="1454" y="99"/>
                    <a:pt x="1437" y="107"/>
                    <a:pt x="1419" y="106"/>
                  </a:cubicBezTo>
                  <a:cubicBezTo>
                    <a:pt x="1406" y="105"/>
                    <a:pt x="1389" y="99"/>
                    <a:pt x="1380" y="112"/>
                  </a:cubicBezTo>
                  <a:cubicBezTo>
                    <a:pt x="1378" y="117"/>
                    <a:pt x="1376" y="125"/>
                    <a:pt x="1378" y="131"/>
                  </a:cubicBezTo>
                  <a:cubicBezTo>
                    <a:pt x="1380" y="134"/>
                    <a:pt x="1383" y="140"/>
                    <a:pt x="1388" y="139"/>
                  </a:cubicBezTo>
                  <a:cubicBezTo>
                    <a:pt x="1390" y="138"/>
                    <a:pt x="1393" y="137"/>
                    <a:pt x="1394" y="134"/>
                  </a:cubicBezTo>
                  <a:cubicBezTo>
                    <a:pt x="1396" y="131"/>
                    <a:pt x="1393" y="128"/>
                    <a:pt x="1391" y="126"/>
                  </a:cubicBezTo>
                  <a:cubicBezTo>
                    <a:pt x="1389" y="120"/>
                    <a:pt x="1397" y="116"/>
                    <a:pt x="1401" y="113"/>
                  </a:cubicBezTo>
                  <a:cubicBezTo>
                    <a:pt x="1407" y="110"/>
                    <a:pt x="1413" y="113"/>
                    <a:pt x="1418" y="114"/>
                  </a:cubicBezTo>
                  <a:cubicBezTo>
                    <a:pt x="1425" y="118"/>
                    <a:pt x="1425" y="126"/>
                    <a:pt x="1428" y="132"/>
                  </a:cubicBezTo>
                  <a:cubicBezTo>
                    <a:pt x="1430" y="142"/>
                    <a:pt x="1425" y="152"/>
                    <a:pt x="1418" y="158"/>
                  </a:cubicBezTo>
                  <a:cubicBezTo>
                    <a:pt x="1418" y="159"/>
                    <a:pt x="1419" y="159"/>
                    <a:pt x="1420" y="159"/>
                  </a:cubicBezTo>
                  <a:cubicBezTo>
                    <a:pt x="1444" y="158"/>
                    <a:pt x="1467" y="159"/>
                    <a:pt x="1490" y="159"/>
                  </a:cubicBezTo>
                  <a:cubicBezTo>
                    <a:pt x="1507" y="158"/>
                    <a:pt x="1524" y="159"/>
                    <a:pt x="1540" y="158"/>
                  </a:cubicBezTo>
                  <a:cubicBezTo>
                    <a:pt x="1550" y="153"/>
                    <a:pt x="1558" y="143"/>
                    <a:pt x="1562" y="132"/>
                  </a:cubicBezTo>
                  <a:cubicBezTo>
                    <a:pt x="1568" y="116"/>
                    <a:pt x="1564" y="99"/>
                    <a:pt x="1551" y="88"/>
                  </a:cubicBezTo>
                  <a:cubicBezTo>
                    <a:pt x="1542" y="84"/>
                    <a:pt x="1530" y="76"/>
                    <a:pt x="1519" y="83"/>
                  </a:cubicBezTo>
                  <a:cubicBezTo>
                    <a:pt x="1515" y="86"/>
                    <a:pt x="1513" y="90"/>
                    <a:pt x="1512" y="95"/>
                  </a:cubicBezTo>
                  <a:cubicBezTo>
                    <a:pt x="1513" y="102"/>
                    <a:pt x="1520" y="105"/>
                    <a:pt x="1525" y="109"/>
                  </a:cubicBezTo>
                  <a:cubicBezTo>
                    <a:pt x="1527" y="112"/>
                    <a:pt x="1525" y="115"/>
                    <a:pt x="1524" y="118"/>
                  </a:cubicBezTo>
                  <a:cubicBezTo>
                    <a:pt x="1516" y="128"/>
                    <a:pt x="1503" y="133"/>
                    <a:pt x="1490" y="131"/>
                  </a:cubicBezTo>
                  <a:cubicBezTo>
                    <a:pt x="1486" y="129"/>
                    <a:pt x="1482" y="126"/>
                    <a:pt x="1480" y="123"/>
                  </a:cubicBezTo>
                  <a:cubicBezTo>
                    <a:pt x="1474" y="118"/>
                    <a:pt x="1475" y="109"/>
                    <a:pt x="1476" y="103"/>
                  </a:cubicBezTo>
                  <a:cubicBezTo>
                    <a:pt x="1482" y="93"/>
                    <a:pt x="1487" y="79"/>
                    <a:pt x="1481" y="67"/>
                  </a:cubicBezTo>
                  <a:cubicBezTo>
                    <a:pt x="1481" y="60"/>
                    <a:pt x="1475" y="55"/>
                    <a:pt x="1470" y="49"/>
                  </a:cubicBezTo>
                  <a:close/>
                  <a:moveTo>
                    <a:pt x="1113" y="41"/>
                  </a:moveTo>
                  <a:cubicBezTo>
                    <a:pt x="1112" y="43"/>
                    <a:pt x="1109" y="45"/>
                    <a:pt x="1109" y="48"/>
                  </a:cubicBezTo>
                  <a:cubicBezTo>
                    <a:pt x="1109" y="50"/>
                    <a:pt x="1110" y="51"/>
                    <a:pt x="1112" y="52"/>
                  </a:cubicBezTo>
                  <a:cubicBezTo>
                    <a:pt x="1113" y="48"/>
                    <a:pt x="1114" y="45"/>
                    <a:pt x="1113" y="41"/>
                  </a:cubicBezTo>
                  <a:close/>
                  <a:moveTo>
                    <a:pt x="1162" y="44"/>
                  </a:moveTo>
                  <a:cubicBezTo>
                    <a:pt x="1159" y="44"/>
                    <a:pt x="1154" y="41"/>
                    <a:pt x="1150" y="42"/>
                  </a:cubicBezTo>
                  <a:cubicBezTo>
                    <a:pt x="1151" y="47"/>
                    <a:pt x="1148" y="52"/>
                    <a:pt x="1149" y="56"/>
                  </a:cubicBezTo>
                  <a:cubicBezTo>
                    <a:pt x="1155" y="59"/>
                    <a:pt x="1157" y="54"/>
                    <a:pt x="1161" y="51"/>
                  </a:cubicBezTo>
                  <a:cubicBezTo>
                    <a:pt x="1162" y="49"/>
                    <a:pt x="1164" y="47"/>
                    <a:pt x="1162" y="44"/>
                  </a:cubicBezTo>
                  <a:close/>
                  <a:moveTo>
                    <a:pt x="1269" y="48"/>
                  </a:moveTo>
                  <a:cubicBezTo>
                    <a:pt x="1267" y="43"/>
                    <a:pt x="1267" y="43"/>
                    <a:pt x="1267" y="43"/>
                  </a:cubicBezTo>
                  <a:cubicBezTo>
                    <a:pt x="1265" y="41"/>
                    <a:pt x="1263" y="44"/>
                    <a:pt x="1261" y="43"/>
                  </a:cubicBezTo>
                  <a:cubicBezTo>
                    <a:pt x="1248" y="53"/>
                    <a:pt x="1231" y="54"/>
                    <a:pt x="1216" y="58"/>
                  </a:cubicBezTo>
                  <a:cubicBezTo>
                    <a:pt x="1215" y="62"/>
                    <a:pt x="1215" y="67"/>
                    <a:pt x="1219" y="70"/>
                  </a:cubicBezTo>
                  <a:cubicBezTo>
                    <a:pt x="1234" y="69"/>
                    <a:pt x="1247" y="64"/>
                    <a:pt x="1257" y="55"/>
                  </a:cubicBezTo>
                  <a:cubicBezTo>
                    <a:pt x="1261" y="51"/>
                    <a:pt x="1270" y="56"/>
                    <a:pt x="1269" y="48"/>
                  </a:cubicBezTo>
                  <a:close/>
                  <a:moveTo>
                    <a:pt x="162" y="53"/>
                  </a:moveTo>
                  <a:cubicBezTo>
                    <a:pt x="163" y="51"/>
                    <a:pt x="163" y="48"/>
                    <a:pt x="163" y="46"/>
                  </a:cubicBezTo>
                  <a:cubicBezTo>
                    <a:pt x="159" y="51"/>
                    <a:pt x="159" y="51"/>
                    <a:pt x="159" y="51"/>
                  </a:cubicBezTo>
                  <a:cubicBezTo>
                    <a:pt x="160" y="52"/>
                    <a:pt x="160" y="53"/>
                    <a:pt x="162" y="53"/>
                  </a:cubicBezTo>
                  <a:close/>
                  <a:moveTo>
                    <a:pt x="1113" y="62"/>
                  </a:moveTo>
                  <a:cubicBezTo>
                    <a:pt x="1110" y="60"/>
                    <a:pt x="1109" y="55"/>
                    <a:pt x="1105" y="54"/>
                  </a:cubicBezTo>
                  <a:cubicBezTo>
                    <a:pt x="1103" y="55"/>
                    <a:pt x="1102" y="57"/>
                    <a:pt x="1102" y="58"/>
                  </a:cubicBezTo>
                  <a:cubicBezTo>
                    <a:pt x="1105" y="67"/>
                    <a:pt x="1110" y="74"/>
                    <a:pt x="1119" y="79"/>
                  </a:cubicBezTo>
                  <a:cubicBezTo>
                    <a:pt x="1127" y="89"/>
                    <a:pt x="1139" y="94"/>
                    <a:pt x="1149" y="101"/>
                  </a:cubicBezTo>
                  <a:cubicBezTo>
                    <a:pt x="1153" y="103"/>
                    <a:pt x="1155" y="97"/>
                    <a:pt x="1157" y="94"/>
                  </a:cubicBezTo>
                  <a:cubicBezTo>
                    <a:pt x="1158" y="91"/>
                    <a:pt x="1162" y="92"/>
                    <a:pt x="1162" y="89"/>
                  </a:cubicBezTo>
                  <a:cubicBezTo>
                    <a:pt x="1153" y="84"/>
                    <a:pt x="1144" y="82"/>
                    <a:pt x="1134" y="81"/>
                  </a:cubicBezTo>
                  <a:cubicBezTo>
                    <a:pt x="1124" y="78"/>
                    <a:pt x="1120" y="68"/>
                    <a:pt x="1113" y="62"/>
                  </a:cubicBezTo>
                  <a:close/>
                  <a:moveTo>
                    <a:pt x="43" y="61"/>
                  </a:moveTo>
                  <a:cubicBezTo>
                    <a:pt x="40" y="58"/>
                    <a:pt x="36" y="55"/>
                    <a:pt x="32" y="55"/>
                  </a:cubicBezTo>
                  <a:cubicBezTo>
                    <a:pt x="25" y="56"/>
                    <a:pt x="25" y="63"/>
                    <a:pt x="20" y="67"/>
                  </a:cubicBezTo>
                  <a:cubicBezTo>
                    <a:pt x="17" y="71"/>
                    <a:pt x="12" y="70"/>
                    <a:pt x="9" y="68"/>
                  </a:cubicBezTo>
                  <a:cubicBezTo>
                    <a:pt x="7" y="68"/>
                    <a:pt x="6" y="64"/>
                    <a:pt x="4" y="64"/>
                  </a:cubicBezTo>
                  <a:cubicBezTo>
                    <a:pt x="4" y="69"/>
                    <a:pt x="5" y="74"/>
                    <a:pt x="4" y="79"/>
                  </a:cubicBezTo>
                  <a:cubicBezTo>
                    <a:pt x="34" y="80"/>
                    <a:pt x="34" y="80"/>
                    <a:pt x="34" y="80"/>
                  </a:cubicBezTo>
                  <a:cubicBezTo>
                    <a:pt x="34" y="83"/>
                    <a:pt x="33" y="86"/>
                    <a:pt x="31" y="87"/>
                  </a:cubicBezTo>
                  <a:cubicBezTo>
                    <a:pt x="24" y="95"/>
                    <a:pt x="14" y="97"/>
                    <a:pt x="5" y="93"/>
                  </a:cubicBezTo>
                  <a:cubicBezTo>
                    <a:pt x="4" y="93"/>
                    <a:pt x="4" y="93"/>
                    <a:pt x="4" y="93"/>
                  </a:cubicBezTo>
                  <a:cubicBezTo>
                    <a:pt x="0" y="101"/>
                    <a:pt x="9" y="99"/>
                    <a:pt x="13" y="101"/>
                  </a:cubicBezTo>
                  <a:cubicBezTo>
                    <a:pt x="20" y="101"/>
                    <a:pt x="26" y="99"/>
                    <a:pt x="32" y="96"/>
                  </a:cubicBezTo>
                  <a:cubicBezTo>
                    <a:pt x="36" y="93"/>
                    <a:pt x="36" y="87"/>
                    <a:pt x="41" y="86"/>
                  </a:cubicBezTo>
                  <a:cubicBezTo>
                    <a:pt x="45" y="78"/>
                    <a:pt x="48" y="68"/>
                    <a:pt x="43" y="61"/>
                  </a:cubicBezTo>
                  <a:close/>
                  <a:moveTo>
                    <a:pt x="163" y="67"/>
                  </a:moveTo>
                  <a:cubicBezTo>
                    <a:pt x="161" y="63"/>
                    <a:pt x="157" y="62"/>
                    <a:pt x="156" y="58"/>
                  </a:cubicBezTo>
                  <a:cubicBezTo>
                    <a:pt x="155" y="57"/>
                    <a:pt x="153" y="59"/>
                    <a:pt x="152" y="60"/>
                  </a:cubicBezTo>
                  <a:cubicBezTo>
                    <a:pt x="148" y="64"/>
                    <a:pt x="156" y="69"/>
                    <a:pt x="158" y="73"/>
                  </a:cubicBezTo>
                  <a:cubicBezTo>
                    <a:pt x="161" y="74"/>
                    <a:pt x="164" y="78"/>
                    <a:pt x="166" y="79"/>
                  </a:cubicBezTo>
                  <a:cubicBezTo>
                    <a:pt x="166" y="74"/>
                    <a:pt x="163" y="71"/>
                    <a:pt x="163" y="67"/>
                  </a:cubicBezTo>
                  <a:close/>
                  <a:moveTo>
                    <a:pt x="982" y="70"/>
                  </a:moveTo>
                  <a:cubicBezTo>
                    <a:pt x="982" y="66"/>
                    <a:pt x="980" y="62"/>
                    <a:pt x="978" y="59"/>
                  </a:cubicBezTo>
                  <a:cubicBezTo>
                    <a:pt x="977" y="58"/>
                    <a:pt x="975" y="59"/>
                    <a:pt x="973" y="59"/>
                  </a:cubicBezTo>
                  <a:cubicBezTo>
                    <a:pt x="969" y="59"/>
                    <a:pt x="969" y="63"/>
                    <a:pt x="969" y="67"/>
                  </a:cubicBezTo>
                  <a:cubicBezTo>
                    <a:pt x="968" y="72"/>
                    <a:pt x="963" y="75"/>
                    <a:pt x="962" y="80"/>
                  </a:cubicBezTo>
                  <a:cubicBezTo>
                    <a:pt x="965" y="83"/>
                    <a:pt x="970" y="80"/>
                    <a:pt x="974" y="80"/>
                  </a:cubicBezTo>
                  <a:cubicBezTo>
                    <a:pt x="979" y="78"/>
                    <a:pt x="984" y="75"/>
                    <a:pt x="982" y="70"/>
                  </a:cubicBezTo>
                  <a:close/>
                  <a:moveTo>
                    <a:pt x="516" y="68"/>
                  </a:moveTo>
                  <a:cubicBezTo>
                    <a:pt x="516" y="63"/>
                    <a:pt x="511" y="59"/>
                    <a:pt x="507" y="61"/>
                  </a:cubicBezTo>
                  <a:cubicBezTo>
                    <a:pt x="507" y="68"/>
                    <a:pt x="500" y="73"/>
                    <a:pt x="499" y="78"/>
                  </a:cubicBezTo>
                  <a:cubicBezTo>
                    <a:pt x="502" y="80"/>
                    <a:pt x="505" y="77"/>
                    <a:pt x="509" y="78"/>
                  </a:cubicBezTo>
                  <a:cubicBezTo>
                    <a:pt x="513" y="77"/>
                    <a:pt x="517" y="73"/>
                    <a:pt x="516" y="68"/>
                  </a:cubicBezTo>
                  <a:close/>
                  <a:moveTo>
                    <a:pt x="637" y="68"/>
                  </a:moveTo>
                  <a:cubicBezTo>
                    <a:pt x="636" y="65"/>
                    <a:pt x="637" y="61"/>
                    <a:pt x="633" y="60"/>
                  </a:cubicBezTo>
                  <a:cubicBezTo>
                    <a:pt x="631" y="61"/>
                    <a:pt x="628" y="64"/>
                    <a:pt x="628" y="67"/>
                  </a:cubicBezTo>
                  <a:cubicBezTo>
                    <a:pt x="645" y="82"/>
                    <a:pt x="645" y="82"/>
                    <a:pt x="645" y="82"/>
                  </a:cubicBezTo>
                  <a:cubicBezTo>
                    <a:pt x="655" y="85"/>
                    <a:pt x="663" y="92"/>
                    <a:pt x="672" y="96"/>
                  </a:cubicBezTo>
                  <a:cubicBezTo>
                    <a:pt x="674" y="98"/>
                    <a:pt x="677" y="97"/>
                    <a:pt x="678" y="95"/>
                  </a:cubicBezTo>
                  <a:cubicBezTo>
                    <a:pt x="679" y="94"/>
                    <a:pt x="681" y="91"/>
                    <a:pt x="679" y="89"/>
                  </a:cubicBezTo>
                  <a:cubicBezTo>
                    <a:pt x="675" y="89"/>
                    <a:pt x="672" y="86"/>
                    <a:pt x="668" y="85"/>
                  </a:cubicBezTo>
                  <a:cubicBezTo>
                    <a:pt x="655" y="84"/>
                    <a:pt x="644" y="79"/>
                    <a:pt x="637" y="68"/>
                  </a:cubicBezTo>
                  <a:close/>
                  <a:moveTo>
                    <a:pt x="1453" y="66"/>
                  </a:moveTo>
                  <a:cubicBezTo>
                    <a:pt x="1451" y="62"/>
                    <a:pt x="1448" y="61"/>
                    <a:pt x="1445" y="61"/>
                  </a:cubicBezTo>
                  <a:cubicBezTo>
                    <a:pt x="1437" y="62"/>
                    <a:pt x="1441" y="71"/>
                    <a:pt x="1438" y="76"/>
                  </a:cubicBezTo>
                  <a:cubicBezTo>
                    <a:pt x="1438" y="78"/>
                    <a:pt x="1436" y="80"/>
                    <a:pt x="1437" y="82"/>
                  </a:cubicBezTo>
                  <a:cubicBezTo>
                    <a:pt x="1442" y="83"/>
                    <a:pt x="1448" y="82"/>
                    <a:pt x="1452" y="79"/>
                  </a:cubicBezTo>
                  <a:cubicBezTo>
                    <a:pt x="1455" y="75"/>
                    <a:pt x="1454" y="70"/>
                    <a:pt x="1453" y="66"/>
                  </a:cubicBezTo>
                  <a:close/>
                  <a:moveTo>
                    <a:pt x="360" y="62"/>
                  </a:moveTo>
                  <a:cubicBezTo>
                    <a:pt x="355" y="62"/>
                    <a:pt x="354" y="68"/>
                    <a:pt x="352" y="71"/>
                  </a:cubicBezTo>
                  <a:cubicBezTo>
                    <a:pt x="345" y="81"/>
                    <a:pt x="335" y="92"/>
                    <a:pt x="321" y="92"/>
                  </a:cubicBezTo>
                  <a:cubicBezTo>
                    <a:pt x="312" y="97"/>
                    <a:pt x="304" y="99"/>
                    <a:pt x="296" y="103"/>
                  </a:cubicBezTo>
                  <a:cubicBezTo>
                    <a:pt x="296" y="108"/>
                    <a:pt x="291" y="112"/>
                    <a:pt x="293" y="115"/>
                  </a:cubicBezTo>
                  <a:cubicBezTo>
                    <a:pt x="308" y="111"/>
                    <a:pt x="308" y="111"/>
                    <a:pt x="308" y="111"/>
                  </a:cubicBezTo>
                  <a:cubicBezTo>
                    <a:pt x="311" y="110"/>
                    <a:pt x="314" y="106"/>
                    <a:pt x="318" y="106"/>
                  </a:cubicBezTo>
                  <a:cubicBezTo>
                    <a:pt x="335" y="98"/>
                    <a:pt x="352" y="89"/>
                    <a:pt x="365" y="74"/>
                  </a:cubicBezTo>
                  <a:cubicBezTo>
                    <a:pt x="368" y="69"/>
                    <a:pt x="362" y="66"/>
                    <a:pt x="360" y="62"/>
                  </a:cubicBezTo>
                  <a:close/>
                  <a:moveTo>
                    <a:pt x="39" y="68"/>
                  </a:moveTo>
                  <a:cubicBezTo>
                    <a:pt x="38" y="65"/>
                    <a:pt x="36" y="64"/>
                    <a:pt x="34" y="63"/>
                  </a:cubicBezTo>
                  <a:cubicBezTo>
                    <a:pt x="30" y="66"/>
                    <a:pt x="26" y="71"/>
                    <a:pt x="25" y="74"/>
                  </a:cubicBezTo>
                  <a:cubicBezTo>
                    <a:pt x="29" y="76"/>
                    <a:pt x="33" y="74"/>
                    <a:pt x="36" y="74"/>
                  </a:cubicBezTo>
                  <a:cubicBezTo>
                    <a:pt x="39" y="73"/>
                    <a:pt x="39" y="70"/>
                    <a:pt x="39" y="68"/>
                  </a:cubicBezTo>
                  <a:close/>
                  <a:moveTo>
                    <a:pt x="838" y="68"/>
                  </a:moveTo>
                  <a:cubicBezTo>
                    <a:pt x="837" y="67"/>
                    <a:pt x="836" y="64"/>
                    <a:pt x="834" y="64"/>
                  </a:cubicBezTo>
                  <a:cubicBezTo>
                    <a:pt x="832" y="66"/>
                    <a:pt x="833" y="70"/>
                    <a:pt x="831" y="72"/>
                  </a:cubicBezTo>
                  <a:cubicBezTo>
                    <a:pt x="831" y="73"/>
                    <a:pt x="832" y="73"/>
                    <a:pt x="833" y="73"/>
                  </a:cubicBezTo>
                  <a:cubicBezTo>
                    <a:pt x="835" y="72"/>
                    <a:pt x="838" y="71"/>
                    <a:pt x="838" y="68"/>
                  </a:cubicBezTo>
                  <a:close/>
                  <a:moveTo>
                    <a:pt x="1114" y="82"/>
                  </a:moveTo>
                  <a:cubicBezTo>
                    <a:pt x="1109" y="80"/>
                    <a:pt x="1106" y="74"/>
                    <a:pt x="1103" y="70"/>
                  </a:cubicBezTo>
                  <a:cubicBezTo>
                    <a:pt x="1099" y="70"/>
                    <a:pt x="1098" y="62"/>
                    <a:pt x="1095" y="66"/>
                  </a:cubicBezTo>
                  <a:cubicBezTo>
                    <a:pt x="1093" y="68"/>
                    <a:pt x="1095" y="70"/>
                    <a:pt x="1095" y="71"/>
                  </a:cubicBezTo>
                  <a:cubicBezTo>
                    <a:pt x="1105" y="86"/>
                    <a:pt x="1120" y="94"/>
                    <a:pt x="1133" y="105"/>
                  </a:cubicBezTo>
                  <a:cubicBezTo>
                    <a:pt x="1139" y="107"/>
                    <a:pt x="1144" y="112"/>
                    <a:pt x="1150" y="113"/>
                  </a:cubicBezTo>
                  <a:cubicBezTo>
                    <a:pt x="1151" y="112"/>
                    <a:pt x="1151" y="110"/>
                    <a:pt x="1150" y="108"/>
                  </a:cubicBezTo>
                  <a:cubicBezTo>
                    <a:pt x="1137" y="100"/>
                    <a:pt x="1124" y="92"/>
                    <a:pt x="1114" y="82"/>
                  </a:cubicBezTo>
                  <a:close/>
                  <a:moveTo>
                    <a:pt x="769" y="73"/>
                  </a:moveTo>
                  <a:cubicBezTo>
                    <a:pt x="770" y="62"/>
                    <a:pt x="760" y="72"/>
                    <a:pt x="757" y="74"/>
                  </a:cubicBezTo>
                  <a:cubicBezTo>
                    <a:pt x="758" y="76"/>
                    <a:pt x="759" y="77"/>
                    <a:pt x="760" y="78"/>
                  </a:cubicBezTo>
                  <a:cubicBezTo>
                    <a:pt x="764" y="77"/>
                    <a:pt x="768" y="77"/>
                    <a:pt x="769" y="73"/>
                  </a:cubicBezTo>
                  <a:close/>
                  <a:moveTo>
                    <a:pt x="1312" y="75"/>
                  </a:moveTo>
                  <a:cubicBezTo>
                    <a:pt x="1310" y="73"/>
                    <a:pt x="1309" y="67"/>
                    <a:pt x="1306" y="69"/>
                  </a:cubicBezTo>
                  <a:cubicBezTo>
                    <a:pt x="1304" y="74"/>
                    <a:pt x="1301" y="79"/>
                    <a:pt x="1297" y="83"/>
                  </a:cubicBezTo>
                  <a:cubicBezTo>
                    <a:pt x="1302" y="83"/>
                    <a:pt x="1307" y="78"/>
                    <a:pt x="1312" y="76"/>
                  </a:cubicBezTo>
                  <a:cubicBezTo>
                    <a:pt x="1312" y="75"/>
                    <a:pt x="1312" y="75"/>
                    <a:pt x="1312" y="75"/>
                  </a:cubicBezTo>
                  <a:close/>
                  <a:moveTo>
                    <a:pt x="306" y="76"/>
                  </a:moveTo>
                  <a:cubicBezTo>
                    <a:pt x="304" y="74"/>
                    <a:pt x="305" y="71"/>
                    <a:pt x="303" y="68"/>
                  </a:cubicBezTo>
                  <a:cubicBezTo>
                    <a:pt x="297" y="68"/>
                    <a:pt x="294" y="73"/>
                    <a:pt x="289" y="73"/>
                  </a:cubicBezTo>
                  <a:cubicBezTo>
                    <a:pt x="288" y="77"/>
                    <a:pt x="294" y="81"/>
                    <a:pt x="289" y="84"/>
                  </a:cubicBezTo>
                  <a:cubicBezTo>
                    <a:pt x="296" y="83"/>
                    <a:pt x="302" y="81"/>
                    <a:pt x="306" y="76"/>
                  </a:cubicBezTo>
                  <a:close/>
                  <a:moveTo>
                    <a:pt x="1712" y="68"/>
                  </a:moveTo>
                  <a:cubicBezTo>
                    <a:pt x="1709" y="69"/>
                    <a:pt x="1707" y="71"/>
                    <a:pt x="1705" y="73"/>
                  </a:cubicBezTo>
                  <a:cubicBezTo>
                    <a:pt x="1700" y="75"/>
                    <a:pt x="1693" y="74"/>
                    <a:pt x="1689" y="79"/>
                  </a:cubicBezTo>
                  <a:cubicBezTo>
                    <a:pt x="1691" y="81"/>
                    <a:pt x="1691" y="85"/>
                    <a:pt x="1694" y="86"/>
                  </a:cubicBezTo>
                  <a:cubicBezTo>
                    <a:pt x="1700" y="85"/>
                    <a:pt x="1706" y="82"/>
                    <a:pt x="1711" y="79"/>
                  </a:cubicBezTo>
                  <a:cubicBezTo>
                    <a:pt x="1712" y="76"/>
                    <a:pt x="1712" y="72"/>
                    <a:pt x="1712" y="68"/>
                  </a:cubicBezTo>
                  <a:close/>
                  <a:moveTo>
                    <a:pt x="1248" y="69"/>
                  </a:moveTo>
                  <a:cubicBezTo>
                    <a:pt x="1240" y="70"/>
                    <a:pt x="1233" y="74"/>
                    <a:pt x="1224" y="74"/>
                  </a:cubicBezTo>
                  <a:cubicBezTo>
                    <a:pt x="1222" y="76"/>
                    <a:pt x="1222" y="76"/>
                    <a:pt x="1222" y="76"/>
                  </a:cubicBezTo>
                  <a:cubicBezTo>
                    <a:pt x="1225" y="79"/>
                    <a:pt x="1225" y="79"/>
                    <a:pt x="1225" y="79"/>
                  </a:cubicBezTo>
                  <a:cubicBezTo>
                    <a:pt x="1233" y="80"/>
                    <a:pt x="1240" y="78"/>
                    <a:pt x="1247" y="75"/>
                  </a:cubicBezTo>
                  <a:cubicBezTo>
                    <a:pt x="1249" y="73"/>
                    <a:pt x="1247" y="70"/>
                    <a:pt x="1248" y="69"/>
                  </a:cubicBezTo>
                  <a:close/>
                  <a:moveTo>
                    <a:pt x="245" y="74"/>
                  </a:moveTo>
                  <a:cubicBezTo>
                    <a:pt x="244" y="69"/>
                    <a:pt x="237" y="70"/>
                    <a:pt x="232" y="70"/>
                  </a:cubicBezTo>
                  <a:cubicBezTo>
                    <a:pt x="231" y="70"/>
                    <a:pt x="228" y="72"/>
                    <a:pt x="229" y="74"/>
                  </a:cubicBezTo>
                  <a:cubicBezTo>
                    <a:pt x="234" y="77"/>
                    <a:pt x="241" y="75"/>
                    <a:pt x="245" y="74"/>
                  </a:cubicBezTo>
                  <a:close/>
                  <a:moveTo>
                    <a:pt x="649" y="89"/>
                  </a:moveTo>
                  <a:cubicBezTo>
                    <a:pt x="637" y="87"/>
                    <a:pt x="632" y="76"/>
                    <a:pt x="623" y="71"/>
                  </a:cubicBezTo>
                  <a:cubicBezTo>
                    <a:pt x="622" y="72"/>
                    <a:pt x="620" y="72"/>
                    <a:pt x="621" y="74"/>
                  </a:cubicBezTo>
                  <a:cubicBezTo>
                    <a:pt x="628" y="78"/>
                    <a:pt x="631" y="87"/>
                    <a:pt x="637" y="92"/>
                  </a:cubicBezTo>
                  <a:cubicBezTo>
                    <a:pt x="641" y="107"/>
                    <a:pt x="659" y="110"/>
                    <a:pt x="672" y="114"/>
                  </a:cubicBezTo>
                  <a:cubicBezTo>
                    <a:pt x="675" y="112"/>
                    <a:pt x="675" y="107"/>
                    <a:pt x="675" y="103"/>
                  </a:cubicBezTo>
                  <a:cubicBezTo>
                    <a:pt x="666" y="98"/>
                    <a:pt x="657" y="94"/>
                    <a:pt x="649" y="89"/>
                  </a:cubicBezTo>
                  <a:close/>
                  <a:moveTo>
                    <a:pt x="149" y="72"/>
                  </a:moveTo>
                  <a:cubicBezTo>
                    <a:pt x="143" y="71"/>
                    <a:pt x="143" y="71"/>
                    <a:pt x="143" y="71"/>
                  </a:cubicBezTo>
                  <a:cubicBezTo>
                    <a:pt x="143" y="73"/>
                    <a:pt x="146" y="76"/>
                    <a:pt x="149" y="77"/>
                  </a:cubicBezTo>
                  <a:cubicBezTo>
                    <a:pt x="155" y="85"/>
                    <a:pt x="163" y="92"/>
                    <a:pt x="166" y="102"/>
                  </a:cubicBezTo>
                  <a:cubicBezTo>
                    <a:pt x="179" y="113"/>
                    <a:pt x="179" y="113"/>
                    <a:pt x="179" y="113"/>
                  </a:cubicBezTo>
                  <a:cubicBezTo>
                    <a:pt x="187" y="116"/>
                    <a:pt x="192" y="125"/>
                    <a:pt x="201" y="123"/>
                  </a:cubicBezTo>
                  <a:cubicBezTo>
                    <a:pt x="202" y="119"/>
                    <a:pt x="204" y="115"/>
                    <a:pt x="201" y="112"/>
                  </a:cubicBezTo>
                  <a:cubicBezTo>
                    <a:pt x="190" y="105"/>
                    <a:pt x="178" y="97"/>
                    <a:pt x="167" y="90"/>
                  </a:cubicBezTo>
                  <a:cubicBezTo>
                    <a:pt x="161" y="84"/>
                    <a:pt x="157" y="77"/>
                    <a:pt x="149" y="72"/>
                  </a:cubicBezTo>
                  <a:close/>
                  <a:moveTo>
                    <a:pt x="716" y="75"/>
                  </a:moveTo>
                  <a:cubicBezTo>
                    <a:pt x="713" y="73"/>
                    <a:pt x="708" y="72"/>
                    <a:pt x="704" y="71"/>
                  </a:cubicBezTo>
                  <a:cubicBezTo>
                    <a:pt x="703" y="72"/>
                    <a:pt x="700" y="72"/>
                    <a:pt x="701" y="74"/>
                  </a:cubicBezTo>
                  <a:cubicBezTo>
                    <a:pt x="704" y="77"/>
                    <a:pt x="712" y="77"/>
                    <a:pt x="716" y="75"/>
                  </a:cubicBezTo>
                  <a:close/>
                  <a:moveTo>
                    <a:pt x="1089" y="73"/>
                  </a:moveTo>
                  <a:cubicBezTo>
                    <a:pt x="1086" y="73"/>
                    <a:pt x="1083" y="76"/>
                    <a:pt x="1081" y="79"/>
                  </a:cubicBezTo>
                  <a:cubicBezTo>
                    <a:pt x="1084" y="85"/>
                    <a:pt x="1089" y="91"/>
                    <a:pt x="1089" y="99"/>
                  </a:cubicBezTo>
                  <a:cubicBezTo>
                    <a:pt x="1094" y="107"/>
                    <a:pt x="1086" y="116"/>
                    <a:pt x="1095" y="124"/>
                  </a:cubicBezTo>
                  <a:cubicBezTo>
                    <a:pt x="1114" y="140"/>
                    <a:pt x="1137" y="149"/>
                    <a:pt x="1161" y="155"/>
                  </a:cubicBezTo>
                  <a:cubicBezTo>
                    <a:pt x="1162" y="162"/>
                    <a:pt x="1171" y="157"/>
                    <a:pt x="1175" y="159"/>
                  </a:cubicBezTo>
                  <a:cubicBezTo>
                    <a:pt x="1207" y="160"/>
                    <a:pt x="1242" y="159"/>
                    <a:pt x="1274" y="159"/>
                  </a:cubicBezTo>
                  <a:cubicBezTo>
                    <a:pt x="1280" y="153"/>
                    <a:pt x="1287" y="152"/>
                    <a:pt x="1294" y="150"/>
                  </a:cubicBezTo>
                  <a:cubicBezTo>
                    <a:pt x="1307" y="142"/>
                    <a:pt x="1319" y="132"/>
                    <a:pt x="1330" y="121"/>
                  </a:cubicBezTo>
                  <a:cubicBezTo>
                    <a:pt x="1336" y="116"/>
                    <a:pt x="1344" y="111"/>
                    <a:pt x="1346" y="103"/>
                  </a:cubicBezTo>
                  <a:cubicBezTo>
                    <a:pt x="1340" y="97"/>
                    <a:pt x="1332" y="94"/>
                    <a:pt x="1325" y="88"/>
                  </a:cubicBezTo>
                  <a:cubicBezTo>
                    <a:pt x="1309" y="100"/>
                    <a:pt x="1293" y="110"/>
                    <a:pt x="1276" y="119"/>
                  </a:cubicBezTo>
                  <a:cubicBezTo>
                    <a:pt x="1259" y="126"/>
                    <a:pt x="1242" y="133"/>
                    <a:pt x="1223" y="132"/>
                  </a:cubicBezTo>
                  <a:cubicBezTo>
                    <a:pt x="1214" y="138"/>
                    <a:pt x="1207" y="148"/>
                    <a:pt x="1195" y="149"/>
                  </a:cubicBezTo>
                  <a:cubicBezTo>
                    <a:pt x="1183" y="152"/>
                    <a:pt x="1173" y="145"/>
                    <a:pt x="1163" y="140"/>
                  </a:cubicBezTo>
                  <a:cubicBezTo>
                    <a:pt x="1156" y="136"/>
                    <a:pt x="1151" y="128"/>
                    <a:pt x="1149" y="120"/>
                  </a:cubicBezTo>
                  <a:cubicBezTo>
                    <a:pt x="1145" y="117"/>
                    <a:pt x="1141" y="115"/>
                    <a:pt x="1136" y="112"/>
                  </a:cubicBezTo>
                  <a:cubicBezTo>
                    <a:pt x="1118" y="103"/>
                    <a:pt x="1103" y="88"/>
                    <a:pt x="1089" y="73"/>
                  </a:cubicBezTo>
                  <a:close/>
                  <a:moveTo>
                    <a:pt x="1187" y="75"/>
                  </a:moveTo>
                  <a:cubicBezTo>
                    <a:pt x="1186" y="74"/>
                    <a:pt x="1183" y="73"/>
                    <a:pt x="1180" y="73"/>
                  </a:cubicBezTo>
                  <a:cubicBezTo>
                    <a:pt x="1178" y="73"/>
                    <a:pt x="1176" y="74"/>
                    <a:pt x="1175" y="75"/>
                  </a:cubicBezTo>
                  <a:cubicBezTo>
                    <a:pt x="1177" y="77"/>
                    <a:pt x="1179" y="77"/>
                    <a:pt x="1181" y="77"/>
                  </a:cubicBezTo>
                  <a:cubicBezTo>
                    <a:pt x="1183" y="77"/>
                    <a:pt x="1187" y="78"/>
                    <a:pt x="1187" y="75"/>
                  </a:cubicBezTo>
                  <a:close/>
                  <a:moveTo>
                    <a:pt x="1656" y="82"/>
                  </a:moveTo>
                  <a:cubicBezTo>
                    <a:pt x="1654" y="75"/>
                    <a:pt x="1646" y="73"/>
                    <a:pt x="1639" y="73"/>
                  </a:cubicBezTo>
                  <a:cubicBezTo>
                    <a:pt x="1635" y="74"/>
                    <a:pt x="1631" y="73"/>
                    <a:pt x="1629" y="77"/>
                  </a:cubicBezTo>
                  <a:cubicBezTo>
                    <a:pt x="1635" y="85"/>
                    <a:pt x="1647" y="86"/>
                    <a:pt x="1656" y="90"/>
                  </a:cubicBezTo>
                  <a:cubicBezTo>
                    <a:pt x="1659" y="89"/>
                    <a:pt x="1656" y="85"/>
                    <a:pt x="1656" y="82"/>
                  </a:cubicBezTo>
                  <a:close/>
                  <a:moveTo>
                    <a:pt x="1593" y="99"/>
                  </a:moveTo>
                  <a:cubicBezTo>
                    <a:pt x="1582" y="93"/>
                    <a:pt x="1579" y="78"/>
                    <a:pt x="1567" y="73"/>
                  </a:cubicBezTo>
                  <a:cubicBezTo>
                    <a:pt x="1566" y="74"/>
                    <a:pt x="1563" y="75"/>
                    <a:pt x="1564" y="77"/>
                  </a:cubicBezTo>
                  <a:cubicBezTo>
                    <a:pt x="1568" y="87"/>
                    <a:pt x="1577" y="96"/>
                    <a:pt x="1584" y="104"/>
                  </a:cubicBezTo>
                  <a:cubicBezTo>
                    <a:pt x="1593" y="110"/>
                    <a:pt x="1600" y="119"/>
                    <a:pt x="1609" y="123"/>
                  </a:cubicBezTo>
                  <a:cubicBezTo>
                    <a:pt x="1611" y="125"/>
                    <a:pt x="1614" y="127"/>
                    <a:pt x="1616" y="126"/>
                  </a:cubicBezTo>
                  <a:cubicBezTo>
                    <a:pt x="1617" y="121"/>
                    <a:pt x="1615" y="118"/>
                    <a:pt x="1614" y="114"/>
                  </a:cubicBezTo>
                  <a:cubicBezTo>
                    <a:pt x="1607" y="110"/>
                    <a:pt x="1599" y="105"/>
                    <a:pt x="1593" y="99"/>
                  </a:cubicBezTo>
                  <a:close/>
                  <a:moveTo>
                    <a:pt x="1767" y="76"/>
                  </a:moveTo>
                  <a:cubicBezTo>
                    <a:pt x="1766" y="75"/>
                    <a:pt x="1766" y="73"/>
                    <a:pt x="1764" y="73"/>
                  </a:cubicBezTo>
                  <a:cubicBezTo>
                    <a:pt x="1759" y="85"/>
                    <a:pt x="1759" y="85"/>
                    <a:pt x="1759" y="85"/>
                  </a:cubicBezTo>
                  <a:cubicBezTo>
                    <a:pt x="1751" y="92"/>
                    <a:pt x="1751" y="92"/>
                    <a:pt x="1751" y="92"/>
                  </a:cubicBezTo>
                  <a:cubicBezTo>
                    <a:pt x="1757" y="89"/>
                    <a:pt x="1765" y="83"/>
                    <a:pt x="1767" y="76"/>
                  </a:cubicBezTo>
                  <a:close/>
                  <a:moveTo>
                    <a:pt x="1914" y="82"/>
                  </a:moveTo>
                  <a:cubicBezTo>
                    <a:pt x="1911" y="77"/>
                    <a:pt x="1907" y="74"/>
                    <a:pt x="1901" y="74"/>
                  </a:cubicBezTo>
                  <a:cubicBezTo>
                    <a:pt x="1898" y="76"/>
                    <a:pt x="1896" y="80"/>
                    <a:pt x="1895" y="85"/>
                  </a:cubicBezTo>
                  <a:cubicBezTo>
                    <a:pt x="1900" y="88"/>
                    <a:pt x="1908" y="89"/>
                    <a:pt x="1914" y="88"/>
                  </a:cubicBezTo>
                  <a:cubicBezTo>
                    <a:pt x="1915" y="87"/>
                    <a:pt x="1915" y="84"/>
                    <a:pt x="1914" y="82"/>
                  </a:cubicBezTo>
                  <a:close/>
                  <a:moveTo>
                    <a:pt x="857" y="85"/>
                  </a:moveTo>
                  <a:cubicBezTo>
                    <a:pt x="846" y="75"/>
                    <a:pt x="846" y="75"/>
                    <a:pt x="846" y="75"/>
                  </a:cubicBezTo>
                  <a:cubicBezTo>
                    <a:pt x="837" y="73"/>
                    <a:pt x="833" y="83"/>
                    <a:pt x="825" y="83"/>
                  </a:cubicBezTo>
                  <a:cubicBezTo>
                    <a:pt x="818" y="91"/>
                    <a:pt x="807" y="93"/>
                    <a:pt x="800" y="103"/>
                  </a:cubicBezTo>
                  <a:cubicBezTo>
                    <a:pt x="790" y="109"/>
                    <a:pt x="781" y="118"/>
                    <a:pt x="770" y="121"/>
                  </a:cubicBezTo>
                  <a:cubicBezTo>
                    <a:pt x="766" y="127"/>
                    <a:pt x="766" y="127"/>
                    <a:pt x="766" y="127"/>
                  </a:cubicBezTo>
                  <a:cubicBezTo>
                    <a:pt x="762" y="137"/>
                    <a:pt x="752" y="141"/>
                    <a:pt x="744" y="147"/>
                  </a:cubicBezTo>
                  <a:cubicBezTo>
                    <a:pt x="731" y="152"/>
                    <a:pt x="713" y="157"/>
                    <a:pt x="699" y="151"/>
                  </a:cubicBezTo>
                  <a:cubicBezTo>
                    <a:pt x="686" y="146"/>
                    <a:pt x="680" y="132"/>
                    <a:pt x="675" y="121"/>
                  </a:cubicBezTo>
                  <a:cubicBezTo>
                    <a:pt x="666" y="117"/>
                    <a:pt x="655" y="116"/>
                    <a:pt x="647" y="111"/>
                  </a:cubicBezTo>
                  <a:cubicBezTo>
                    <a:pt x="637" y="104"/>
                    <a:pt x="644" y="119"/>
                    <a:pt x="637" y="121"/>
                  </a:cubicBezTo>
                  <a:cubicBezTo>
                    <a:pt x="643" y="126"/>
                    <a:pt x="636" y="132"/>
                    <a:pt x="639" y="138"/>
                  </a:cubicBezTo>
                  <a:cubicBezTo>
                    <a:pt x="646" y="143"/>
                    <a:pt x="654" y="147"/>
                    <a:pt x="663" y="151"/>
                  </a:cubicBezTo>
                  <a:cubicBezTo>
                    <a:pt x="668" y="152"/>
                    <a:pt x="675" y="153"/>
                    <a:pt x="677" y="159"/>
                  </a:cubicBezTo>
                  <a:cubicBezTo>
                    <a:pt x="777" y="159"/>
                    <a:pt x="777" y="159"/>
                    <a:pt x="777" y="159"/>
                  </a:cubicBezTo>
                  <a:cubicBezTo>
                    <a:pt x="803" y="151"/>
                    <a:pt x="825" y="136"/>
                    <a:pt x="847" y="119"/>
                  </a:cubicBezTo>
                  <a:cubicBezTo>
                    <a:pt x="854" y="111"/>
                    <a:pt x="867" y="105"/>
                    <a:pt x="870" y="94"/>
                  </a:cubicBezTo>
                  <a:cubicBezTo>
                    <a:pt x="857" y="85"/>
                    <a:pt x="857" y="85"/>
                    <a:pt x="857" y="85"/>
                  </a:cubicBezTo>
                  <a:close/>
                  <a:moveTo>
                    <a:pt x="229" y="81"/>
                  </a:moveTo>
                  <a:cubicBezTo>
                    <a:pt x="227" y="80"/>
                    <a:pt x="224" y="78"/>
                    <a:pt x="224" y="76"/>
                  </a:cubicBezTo>
                  <a:cubicBezTo>
                    <a:pt x="223" y="76"/>
                    <a:pt x="222" y="77"/>
                    <a:pt x="220" y="77"/>
                  </a:cubicBezTo>
                  <a:cubicBezTo>
                    <a:pt x="215" y="82"/>
                    <a:pt x="208" y="86"/>
                    <a:pt x="203" y="89"/>
                  </a:cubicBezTo>
                  <a:cubicBezTo>
                    <a:pt x="204" y="91"/>
                    <a:pt x="206" y="92"/>
                    <a:pt x="207" y="93"/>
                  </a:cubicBezTo>
                  <a:cubicBezTo>
                    <a:pt x="213" y="87"/>
                    <a:pt x="220" y="82"/>
                    <a:pt x="229" y="81"/>
                  </a:cubicBezTo>
                  <a:close/>
                  <a:moveTo>
                    <a:pt x="379" y="83"/>
                  </a:moveTo>
                  <a:cubicBezTo>
                    <a:pt x="376" y="81"/>
                    <a:pt x="374" y="77"/>
                    <a:pt x="370" y="77"/>
                  </a:cubicBezTo>
                  <a:cubicBezTo>
                    <a:pt x="362" y="87"/>
                    <a:pt x="350" y="94"/>
                    <a:pt x="339" y="101"/>
                  </a:cubicBezTo>
                  <a:cubicBezTo>
                    <a:pt x="328" y="106"/>
                    <a:pt x="318" y="114"/>
                    <a:pt x="305" y="114"/>
                  </a:cubicBezTo>
                  <a:cubicBezTo>
                    <a:pt x="300" y="115"/>
                    <a:pt x="296" y="119"/>
                    <a:pt x="290" y="120"/>
                  </a:cubicBezTo>
                  <a:cubicBezTo>
                    <a:pt x="295" y="120"/>
                    <a:pt x="295" y="120"/>
                    <a:pt x="295" y="120"/>
                  </a:cubicBezTo>
                  <a:cubicBezTo>
                    <a:pt x="293" y="125"/>
                    <a:pt x="288" y="123"/>
                    <a:pt x="285" y="126"/>
                  </a:cubicBezTo>
                  <a:cubicBezTo>
                    <a:pt x="279" y="135"/>
                    <a:pt x="279" y="135"/>
                    <a:pt x="279" y="135"/>
                  </a:cubicBezTo>
                  <a:cubicBezTo>
                    <a:pt x="293" y="132"/>
                    <a:pt x="307" y="127"/>
                    <a:pt x="320" y="122"/>
                  </a:cubicBezTo>
                  <a:cubicBezTo>
                    <a:pt x="341" y="113"/>
                    <a:pt x="359" y="100"/>
                    <a:pt x="378" y="86"/>
                  </a:cubicBezTo>
                  <a:cubicBezTo>
                    <a:pt x="379" y="83"/>
                    <a:pt x="379" y="83"/>
                    <a:pt x="379" y="83"/>
                  </a:cubicBezTo>
                  <a:close/>
                  <a:moveTo>
                    <a:pt x="716" y="82"/>
                  </a:moveTo>
                  <a:cubicBezTo>
                    <a:pt x="705" y="84"/>
                    <a:pt x="697" y="80"/>
                    <a:pt x="687" y="77"/>
                  </a:cubicBezTo>
                  <a:cubicBezTo>
                    <a:pt x="684" y="79"/>
                    <a:pt x="681" y="80"/>
                    <a:pt x="679" y="82"/>
                  </a:cubicBezTo>
                  <a:cubicBezTo>
                    <a:pt x="684" y="88"/>
                    <a:pt x="692" y="86"/>
                    <a:pt x="699" y="86"/>
                  </a:cubicBezTo>
                  <a:cubicBezTo>
                    <a:pt x="707" y="91"/>
                    <a:pt x="716" y="95"/>
                    <a:pt x="726" y="93"/>
                  </a:cubicBezTo>
                  <a:cubicBezTo>
                    <a:pt x="727" y="91"/>
                    <a:pt x="726" y="88"/>
                    <a:pt x="725" y="87"/>
                  </a:cubicBezTo>
                  <a:cubicBezTo>
                    <a:pt x="725" y="83"/>
                    <a:pt x="720" y="81"/>
                    <a:pt x="716" y="82"/>
                  </a:cubicBezTo>
                  <a:close/>
                  <a:moveTo>
                    <a:pt x="1188" y="83"/>
                  </a:moveTo>
                  <a:cubicBezTo>
                    <a:pt x="1181" y="81"/>
                    <a:pt x="1172" y="82"/>
                    <a:pt x="1165" y="78"/>
                  </a:cubicBezTo>
                  <a:cubicBezTo>
                    <a:pt x="1163" y="79"/>
                    <a:pt x="1161" y="80"/>
                    <a:pt x="1159" y="82"/>
                  </a:cubicBezTo>
                  <a:cubicBezTo>
                    <a:pt x="1163" y="83"/>
                    <a:pt x="1167" y="86"/>
                    <a:pt x="1171" y="86"/>
                  </a:cubicBezTo>
                  <a:cubicBezTo>
                    <a:pt x="1177" y="87"/>
                    <a:pt x="1184" y="89"/>
                    <a:pt x="1190" y="87"/>
                  </a:cubicBezTo>
                  <a:cubicBezTo>
                    <a:pt x="1191" y="86"/>
                    <a:pt x="1190" y="84"/>
                    <a:pt x="1188" y="83"/>
                  </a:cubicBezTo>
                  <a:close/>
                  <a:moveTo>
                    <a:pt x="1255" y="86"/>
                  </a:moveTo>
                  <a:cubicBezTo>
                    <a:pt x="1254" y="77"/>
                    <a:pt x="1245" y="80"/>
                    <a:pt x="1240" y="83"/>
                  </a:cubicBezTo>
                  <a:cubicBezTo>
                    <a:pt x="1236" y="85"/>
                    <a:pt x="1230" y="83"/>
                    <a:pt x="1226" y="86"/>
                  </a:cubicBezTo>
                  <a:cubicBezTo>
                    <a:pt x="1227" y="88"/>
                    <a:pt x="1227" y="91"/>
                    <a:pt x="1228" y="93"/>
                  </a:cubicBezTo>
                  <a:cubicBezTo>
                    <a:pt x="1239" y="95"/>
                    <a:pt x="1248" y="90"/>
                    <a:pt x="1255" y="86"/>
                  </a:cubicBezTo>
                  <a:close/>
                  <a:moveTo>
                    <a:pt x="250" y="80"/>
                  </a:moveTo>
                  <a:cubicBezTo>
                    <a:pt x="242" y="80"/>
                    <a:pt x="242" y="80"/>
                    <a:pt x="242" y="80"/>
                  </a:cubicBezTo>
                  <a:cubicBezTo>
                    <a:pt x="239" y="82"/>
                    <a:pt x="235" y="79"/>
                    <a:pt x="233" y="82"/>
                  </a:cubicBezTo>
                  <a:cubicBezTo>
                    <a:pt x="239" y="86"/>
                    <a:pt x="238" y="97"/>
                    <a:pt x="247" y="94"/>
                  </a:cubicBezTo>
                  <a:cubicBezTo>
                    <a:pt x="253" y="91"/>
                    <a:pt x="250" y="86"/>
                    <a:pt x="250" y="80"/>
                  </a:cubicBezTo>
                  <a:close/>
                  <a:moveTo>
                    <a:pt x="1635" y="88"/>
                  </a:moveTo>
                  <a:cubicBezTo>
                    <a:pt x="1630" y="86"/>
                    <a:pt x="1626" y="81"/>
                    <a:pt x="1621" y="80"/>
                  </a:cubicBezTo>
                  <a:cubicBezTo>
                    <a:pt x="1619" y="81"/>
                    <a:pt x="1614" y="81"/>
                    <a:pt x="1615" y="85"/>
                  </a:cubicBezTo>
                  <a:cubicBezTo>
                    <a:pt x="1621" y="88"/>
                    <a:pt x="1626" y="93"/>
                    <a:pt x="1633" y="96"/>
                  </a:cubicBezTo>
                  <a:cubicBezTo>
                    <a:pt x="1643" y="92"/>
                    <a:pt x="1647" y="105"/>
                    <a:pt x="1657" y="101"/>
                  </a:cubicBezTo>
                  <a:cubicBezTo>
                    <a:pt x="1658" y="100"/>
                    <a:pt x="1659" y="96"/>
                    <a:pt x="1656" y="95"/>
                  </a:cubicBezTo>
                  <a:cubicBezTo>
                    <a:pt x="1648" y="94"/>
                    <a:pt x="1642" y="90"/>
                    <a:pt x="1635" y="88"/>
                  </a:cubicBezTo>
                  <a:close/>
                  <a:moveTo>
                    <a:pt x="1319" y="83"/>
                  </a:moveTo>
                  <a:cubicBezTo>
                    <a:pt x="1319" y="82"/>
                    <a:pt x="1317" y="80"/>
                    <a:pt x="1315" y="80"/>
                  </a:cubicBezTo>
                  <a:cubicBezTo>
                    <a:pt x="1301" y="87"/>
                    <a:pt x="1301" y="87"/>
                    <a:pt x="1301" y="87"/>
                  </a:cubicBezTo>
                  <a:cubicBezTo>
                    <a:pt x="1286" y="97"/>
                    <a:pt x="1269" y="104"/>
                    <a:pt x="1252" y="111"/>
                  </a:cubicBezTo>
                  <a:cubicBezTo>
                    <a:pt x="1243" y="115"/>
                    <a:pt x="1227" y="112"/>
                    <a:pt x="1227" y="125"/>
                  </a:cubicBezTo>
                  <a:cubicBezTo>
                    <a:pt x="1227" y="126"/>
                    <a:pt x="1228" y="126"/>
                    <a:pt x="1229" y="127"/>
                  </a:cubicBezTo>
                  <a:cubicBezTo>
                    <a:pt x="1254" y="124"/>
                    <a:pt x="1277" y="115"/>
                    <a:pt x="1297" y="101"/>
                  </a:cubicBezTo>
                  <a:cubicBezTo>
                    <a:pt x="1305" y="96"/>
                    <a:pt x="1314" y="91"/>
                    <a:pt x="1319" y="83"/>
                  </a:cubicBezTo>
                  <a:close/>
                  <a:moveTo>
                    <a:pt x="779" y="90"/>
                  </a:moveTo>
                  <a:cubicBezTo>
                    <a:pt x="776" y="87"/>
                    <a:pt x="773" y="81"/>
                    <a:pt x="768" y="82"/>
                  </a:cubicBezTo>
                  <a:cubicBezTo>
                    <a:pt x="760" y="84"/>
                    <a:pt x="768" y="91"/>
                    <a:pt x="768" y="95"/>
                  </a:cubicBezTo>
                  <a:cubicBezTo>
                    <a:pt x="770" y="96"/>
                    <a:pt x="770" y="96"/>
                    <a:pt x="770" y="96"/>
                  </a:cubicBezTo>
                  <a:cubicBezTo>
                    <a:pt x="773" y="94"/>
                    <a:pt x="777" y="93"/>
                    <a:pt x="779" y="90"/>
                  </a:cubicBezTo>
                  <a:close/>
                  <a:moveTo>
                    <a:pt x="1778" y="88"/>
                  </a:moveTo>
                  <a:cubicBezTo>
                    <a:pt x="1777" y="86"/>
                    <a:pt x="1774" y="82"/>
                    <a:pt x="1771" y="82"/>
                  </a:cubicBezTo>
                  <a:cubicBezTo>
                    <a:pt x="1762" y="92"/>
                    <a:pt x="1752" y="99"/>
                    <a:pt x="1742" y="107"/>
                  </a:cubicBezTo>
                  <a:cubicBezTo>
                    <a:pt x="1728" y="115"/>
                    <a:pt x="1713" y="121"/>
                    <a:pt x="1697" y="124"/>
                  </a:cubicBezTo>
                  <a:cubicBezTo>
                    <a:pt x="1694" y="130"/>
                    <a:pt x="1690" y="136"/>
                    <a:pt x="1684" y="142"/>
                  </a:cubicBezTo>
                  <a:cubicBezTo>
                    <a:pt x="1674" y="152"/>
                    <a:pt x="1659" y="155"/>
                    <a:pt x="1645" y="154"/>
                  </a:cubicBezTo>
                  <a:cubicBezTo>
                    <a:pt x="1634" y="151"/>
                    <a:pt x="1622" y="143"/>
                    <a:pt x="1618" y="132"/>
                  </a:cubicBezTo>
                  <a:cubicBezTo>
                    <a:pt x="1608" y="131"/>
                    <a:pt x="1599" y="123"/>
                    <a:pt x="1591" y="116"/>
                  </a:cubicBezTo>
                  <a:cubicBezTo>
                    <a:pt x="1583" y="112"/>
                    <a:pt x="1577" y="103"/>
                    <a:pt x="1569" y="98"/>
                  </a:cubicBezTo>
                  <a:cubicBezTo>
                    <a:pt x="1568" y="96"/>
                    <a:pt x="1568" y="93"/>
                    <a:pt x="1566" y="93"/>
                  </a:cubicBezTo>
                  <a:cubicBezTo>
                    <a:pt x="1573" y="101"/>
                    <a:pt x="1572" y="113"/>
                    <a:pt x="1571" y="123"/>
                  </a:cubicBezTo>
                  <a:cubicBezTo>
                    <a:pt x="1571" y="128"/>
                    <a:pt x="1568" y="133"/>
                    <a:pt x="1568" y="138"/>
                  </a:cubicBezTo>
                  <a:cubicBezTo>
                    <a:pt x="1571" y="141"/>
                    <a:pt x="1574" y="145"/>
                    <a:pt x="1579" y="147"/>
                  </a:cubicBezTo>
                  <a:cubicBezTo>
                    <a:pt x="1584" y="153"/>
                    <a:pt x="1593" y="152"/>
                    <a:pt x="1597" y="159"/>
                  </a:cubicBezTo>
                  <a:cubicBezTo>
                    <a:pt x="1652" y="159"/>
                    <a:pt x="1708" y="159"/>
                    <a:pt x="1765" y="159"/>
                  </a:cubicBezTo>
                  <a:cubicBezTo>
                    <a:pt x="1767" y="155"/>
                    <a:pt x="1767" y="155"/>
                    <a:pt x="1767" y="155"/>
                  </a:cubicBezTo>
                  <a:cubicBezTo>
                    <a:pt x="1786" y="146"/>
                    <a:pt x="1798" y="130"/>
                    <a:pt x="1809" y="114"/>
                  </a:cubicBezTo>
                  <a:cubicBezTo>
                    <a:pt x="1802" y="106"/>
                    <a:pt x="1791" y="101"/>
                    <a:pt x="1783" y="94"/>
                  </a:cubicBezTo>
                  <a:cubicBezTo>
                    <a:pt x="1764" y="113"/>
                    <a:pt x="1741" y="130"/>
                    <a:pt x="1714" y="135"/>
                  </a:cubicBezTo>
                  <a:cubicBezTo>
                    <a:pt x="1708" y="135"/>
                    <a:pt x="1701" y="137"/>
                    <a:pt x="1696" y="135"/>
                  </a:cubicBezTo>
                  <a:cubicBezTo>
                    <a:pt x="1695" y="134"/>
                    <a:pt x="1696" y="132"/>
                    <a:pt x="1697" y="132"/>
                  </a:cubicBezTo>
                  <a:cubicBezTo>
                    <a:pt x="1712" y="130"/>
                    <a:pt x="1728" y="129"/>
                    <a:pt x="1740" y="120"/>
                  </a:cubicBezTo>
                  <a:cubicBezTo>
                    <a:pt x="1742" y="119"/>
                    <a:pt x="1744" y="119"/>
                    <a:pt x="1745" y="118"/>
                  </a:cubicBezTo>
                  <a:cubicBezTo>
                    <a:pt x="1758" y="111"/>
                    <a:pt x="1771" y="101"/>
                    <a:pt x="1778" y="88"/>
                  </a:cubicBezTo>
                  <a:close/>
                  <a:moveTo>
                    <a:pt x="311" y="89"/>
                  </a:moveTo>
                  <a:cubicBezTo>
                    <a:pt x="310" y="87"/>
                    <a:pt x="309" y="83"/>
                    <a:pt x="306" y="83"/>
                  </a:cubicBezTo>
                  <a:cubicBezTo>
                    <a:pt x="295" y="89"/>
                    <a:pt x="295" y="89"/>
                    <a:pt x="295" y="89"/>
                  </a:cubicBezTo>
                  <a:cubicBezTo>
                    <a:pt x="294" y="91"/>
                    <a:pt x="295" y="94"/>
                    <a:pt x="296" y="96"/>
                  </a:cubicBezTo>
                  <a:cubicBezTo>
                    <a:pt x="301" y="95"/>
                    <a:pt x="308" y="94"/>
                    <a:pt x="311" y="89"/>
                  </a:cubicBezTo>
                  <a:close/>
                  <a:moveTo>
                    <a:pt x="1720" y="92"/>
                  </a:moveTo>
                  <a:cubicBezTo>
                    <a:pt x="1718" y="89"/>
                    <a:pt x="1715" y="85"/>
                    <a:pt x="1711" y="85"/>
                  </a:cubicBezTo>
                  <a:cubicBezTo>
                    <a:pt x="1706" y="89"/>
                    <a:pt x="1700" y="88"/>
                    <a:pt x="1695" y="91"/>
                  </a:cubicBezTo>
                  <a:cubicBezTo>
                    <a:pt x="1698" y="99"/>
                    <a:pt x="1700" y="108"/>
                    <a:pt x="1700" y="116"/>
                  </a:cubicBezTo>
                  <a:cubicBezTo>
                    <a:pt x="1704" y="116"/>
                    <a:pt x="1704" y="116"/>
                    <a:pt x="1704" y="116"/>
                  </a:cubicBezTo>
                  <a:cubicBezTo>
                    <a:pt x="1722" y="113"/>
                    <a:pt x="1739" y="106"/>
                    <a:pt x="1751" y="92"/>
                  </a:cubicBezTo>
                  <a:cubicBezTo>
                    <a:pt x="1744" y="96"/>
                    <a:pt x="1735" y="97"/>
                    <a:pt x="1727" y="96"/>
                  </a:cubicBezTo>
                  <a:cubicBezTo>
                    <a:pt x="1720" y="101"/>
                    <a:pt x="1720" y="101"/>
                    <a:pt x="1720" y="101"/>
                  </a:cubicBezTo>
                  <a:cubicBezTo>
                    <a:pt x="1713" y="103"/>
                    <a:pt x="1707" y="107"/>
                    <a:pt x="1701" y="106"/>
                  </a:cubicBezTo>
                  <a:cubicBezTo>
                    <a:pt x="1700" y="100"/>
                    <a:pt x="1708" y="102"/>
                    <a:pt x="1712" y="100"/>
                  </a:cubicBezTo>
                  <a:cubicBezTo>
                    <a:pt x="1714" y="98"/>
                    <a:pt x="1720" y="98"/>
                    <a:pt x="1720" y="92"/>
                  </a:cubicBezTo>
                  <a:close/>
                  <a:moveTo>
                    <a:pt x="1623" y="97"/>
                  </a:moveTo>
                  <a:cubicBezTo>
                    <a:pt x="1608" y="87"/>
                    <a:pt x="1608" y="87"/>
                    <a:pt x="1608" y="87"/>
                  </a:cubicBezTo>
                  <a:cubicBezTo>
                    <a:pt x="1605" y="85"/>
                    <a:pt x="1600" y="87"/>
                    <a:pt x="1596" y="86"/>
                  </a:cubicBezTo>
                  <a:cubicBezTo>
                    <a:pt x="1594" y="87"/>
                    <a:pt x="1591" y="86"/>
                    <a:pt x="1590" y="88"/>
                  </a:cubicBezTo>
                  <a:cubicBezTo>
                    <a:pt x="1598" y="97"/>
                    <a:pt x="1606" y="104"/>
                    <a:pt x="1616" y="109"/>
                  </a:cubicBezTo>
                  <a:cubicBezTo>
                    <a:pt x="1618" y="105"/>
                    <a:pt x="1623" y="101"/>
                    <a:pt x="1623" y="97"/>
                  </a:cubicBezTo>
                  <a:close/>
                  <a:moveTo>
                    <a:pt x="392" y="92"/>
                  </a:moveTo>
                  <a:cubicBezTo>
                    <a:pt x="389" y="92"/>
                    <a:pt x="388" y="88"/>
                    <a:pt x="384" y="88"/>
                  </a:cubicBezTo>
                  <a:cubicBezTo>
                    <a:pt x="374" y="96"/>
                    <a:pt x="363" y="102"/>
                    <a:pt x="353" y="110"/>
                  </a:cubicBezTo>
                  <a:cubicBezTo>
                    <a:pt x="349" y="114"/>
                    <a:pt x="344" y="115"/>
                    <a:pt x="340" y="117"/>
                  </a:cubicBezTo>
                  <a:cubicBezTo>
                    <a:pt x="321" y="131"/>
                    <a:pt x="297" y="134"/>
                    <a:pt x="276" y="143"/>
                  </a:cubicBezTo>
                  <a:cubicBezTo>
                    <a:pt x="270" y="142"/>
                    <a:pt x="270" y="142"/>
                    <a:pt x="270" y="142"/>
                  </a:cubicBezTo>
                  <a:cubicBezTo>
                    <a:pt x="259" y="148"/>
                    <a:pt x="248" y="152"/>
                    <a:pt x="235" y="153"/>
                  </a:cubicBezTo>
                  <a:cubicBezTo>
                    <a:pt x="227" y="152"/>
                    <a:pt x="217" y="149"/>
                    <a:pt x="212" y="141"/>
                  </a:cubicBezTo>
                  <a:cubicBezTo>
                    <a:pt x="208" y="139"/>
                    <a:pt x="208" y="129"/>
                    <a:pt x="201" y="131"/>
                  </a:cubicBezTo>
                  <a:cubicBezTo>
                    <a:pt x="190" y="126"/>
                    <a:pt x="179" y="121"/>
                    <a:pt x="169" y="113"/>
                  </a:cubicBezTo>
                  <a:cubicBezTo>
                    <a:pt x="169" y="113"/>
                    <a:pt x="169" y="114"/>
                    <a:pt x="168" y="115"/>
                  </a:cubicBezTo>
                  <a:cubicBezTo>
                    <a:pt x="170" y="124"/>
                    <a:pt x="167" y="133"/>
                    <a:pt x="166" y="141"/>
                  </a:cubicBezTo>
                  <a:cubicBezTo>
                    <a:pt x="175" y="147"/>
                    <a:pt x="183" y="155"/>
                    <a:pt x="194" y="156"/>
                  </a:cubicBezTo>
                  <a:cubicBezTo>
                    <a:pt x="198" y="162"/>
                    <a:pt x="205" y="158"/>
                    <a:pt x="210" y="160"/>
                  </a:cubicBezTo>
                  <a:cubicBezTo>
                    <a:pt x="253" y="159"/>
                    <a:pt x="299" y="160"/>
                    <a:pt x="341" y="159"/>
                  </a:cubicBezTo>
                  <a:cubicBezTo>
                    <a:pt x="343" y="155"/>
                    <a:pt x="343" y="155"/>
                    <a:pt x="343" y="155"/>
                  </a:cubicBezTo>
                  <a:cubicBezTo>
                    <a:pt x="356" y="150"/>
                    <a:pt x="368" y="141"/>
                    <a:pt x="381" y="132"/>
                  </a:cubicBezTo>
                  <a:cubicBezTo>
                    <a:pt x="409" y="105"/>
                    <a:pt x="409" y="105"/>
                    <a:pt x="409" y="105"/>
                  </a:cubicBezTo>
                  <a:cubicBezTo>
                    <a:pt x="409" y="102"/>
                    <a:pt x="409" y="102"/>
                    <a:pt x="409" y="102"/>
                  </a:cubicBezTo>
                  <a:cubicBezTo>
                    <a:pt x="403" y="100"/>
                    <a:pt x="398" y="95"/>
                    <a:pt x="392" y="92"/>
                  </a:cubicBezTo>
                  <a:close/>
                  <a:moveTo>
                    <a:pt x="196" y="92"/>
                  </a:moveTo>
                  <a:cubicBezTo>
                    <a:pt x="190" y="92"/>
                    <a:pt x="183" y="87"/>
                    <a:pt x="178" y="89"/>
                  </a:cubicBezTo>
                  <a:cubicBezTo>
                    <a:pt x="178" y="90"/>
                    <a:pt x="178" y="90"/>
                    <a:pt x="178" y="90"/>
                  </a:cubicBezTo>
                  <a:cubicBezTo>
                    <a:pt x="186" y="96"/>
                    <a:pt x="193" y="103"/>
                    <a:pt x="203" y="105"/>
                  </a:cubicBezTo>
                  <a:cubicBezTo>
                    <a:pt x="209" y="99"/>
                    <a:pt x="199" y="96"/>
                    <a:pt x="196" y="92"/>
                  </a:cubicBezTo>
                  <a:close/>
                  <a:moveTo>
                    <a:pt x="1275" y="94"/>
                  </a:moveTo>
                  <a:cubicBezTo>
                    <a:pt x="1270" y="94"/>
                    <a:pt x="1265" y="92"/>
                    <a:pt x="1260" y="91"/>
                  </a:cubicBezTo>
                  <a:cubicBezTo>
                    <a:pt x="1254" y="92"/>
                    <a:pt x="1249" y="95"/>
                    <a:pt x="1244" y="97"/>
                  </a:cubicBezTo>
                  <a:cubicBezTo>
                    <a:pt x="1240" y="100"/>
                    <a:pt x="1233" y="96"/>
                    <a:pt x="1230" y="100"/>
                  </a:cubicBezTo>
                  <a:cubicBezTo>
                    <a:pt x="1230" y="103"/>
                    <a:pt x="1229" y="107"/>
                    <a:pt x="1231" y="110"/>
                  </a:cubicBezTo>
                  <a:cubicBezTo>
                    <a:pt x="1246" y="111"/>
                    <a:pt x="1257" y="101"/>
                    <a:pt x="1270" y="98"/>
                  </a:cubicBezTo>
                  <a:cubicBezTo>
                    <a:pt x="1272" y="98"/>
                    <a:pt x="1275" y="96"/>
                    <a:pt x="1275" y="94"/>
                  </a:cubicBezTo>
                  <a:close/>
                  <a:moveTo>
                    <a:pt x="1192" y="96"/>
                  </a:moveTo>
                  <a:cubicBezTo>
                    <a:pt x="1191" y="92"/>
                    <a:pt x="1184" y="93"/>
                    <a:pt x="1181" y="93"/>
                  </a:cubicBezTo>
                  <a:cubicBezTo>
                    <a:pt x="1183" y="98"/>
                    <a:pt x="1183" y="104"/>
                    <a:pt x="1188" y="106"/>
                  </a:cubicBezTo>
                  <a:cubicBezTo>
                    <a:pt x="1193" y="106"/>
                    <a:pt x="1191" y="100"/>
                    <a:pt x="1192" y="96"/>
                  </a:cubicBezTo>
                  <a:close/>
                  <a:moveTo>
                    <a:pt x="797" y="96"/>
                  </a:moveTo>
                  <a:cubicBezTo>
                    <a:pt x="793" y="95"/>
                    <a:pt x="790" y="95"/>
                    <a:pt x="786" y="94"/>
                  </a:cubicBezTo>
                  <a:cubicBezTo>
                    <a:pt x="781" y="99"/>
                    <a:pt x="775" y="99"/>
                    <a:pt x="770" y="104"/>
                  </a:cubicBezTo>
                  <a:cubicBezTo>
                    <a:pt x="771" y="107"/>
                    <a:pt x="768" y="112"/>
                    <a:pt x="772" y="113"/>
                  </a:cubicBezTo>
                  <a:cubicBezTo>
                    <a:pt x="781" y="111"/>
                    <a:pt x="788" y="104"/>
                    <a:pt x="795" y="99"/>
                  </a:cubicBezTo>
                  <a:cubicBezTo>
                    <a:pt x="797" y="96"/>
                    <a:pt x="797" y="96"/>
                    <a:pt x="797" y="96"/>
                  </a:cubicBezTo>
                  <a:close/>
                  <a:moveTo>
                    <a:pt x="96" y="105"/>
                  </a:moveTo>
                  <a:cubicBezTo>
                    <a:pt x="91" y="96"/>
                    <a:pt x="91" y="96"/>
                    <a:pt x="91" y="96"/>
                  </a:cubicBezTo>
                  <a:cubicBezTo>
                    <a:pt x="86" y="96"/>
                    <a:pt x="82" y="100"/>
                    <a:pt x="77" y="100"/>
                  </a:cubicBezTo>
                  <a:cubicBezTo>
                    <a:pt x="74" y="106"/>
                    <a:pt x="70" y="113"/>
                    <a:pt x="73" y="119"/>
                  </a:cubicBezTo>
                  <a:cubicBezTo>
                    <a:pt x="75" y="125"/>
                    <a:pt x="81" y="124"/>
                    <a:pt x="85" y="124"/>
                  </a:cubicBezTo>
                  <a:cubicBezTo>
                    <a:pt x="92" y="123"/>
                    <a:pt x="99" y="123"/>
                    <a:pt x="104" y="116"/>
                  </a:cubicBezTo>
                  <a:cubicBezTo>
                    <a:pt x="106" y="114"/>
                    <a:pt x="111" y="113"/>
                    <a:pt x="109" y="110"/>
                  </a:cubicBezTo>
                  <a:cubicBezTo>
                    <a:pt x="103" y="112"/>
                    <a:pt x="100" y="108"/>
                    <a:pt x="96" y="105"/>
                  </a:cubicBezTo>
                  <a:close/>
                  <a:moveTo>
                    <a:pt x="727" y="101"/>
                  </a:moveTo>
                  <a:cubicBezTo>
                    <a:pt x="727" y="95"/>
                    <a:pt x="718" y="99"/>
                    <a:pt x="714" y="99"/>
                  </a:cubicBezTo>
                  <a:cubicBezTo>
                    <a:pt x="714" y="114"/>
                    <a:pt x="714" y="114"/>
                    <a:pt x="714" y="114"/>
                  </a:cubicBezTo>
                  <a:cubicBezTo>
                    <a:pt x="715" y="115"/>
                    <a:pt x="717" y="114"/>
                    <a:pt x="718" y="114"/>
                  </a:cubicBezTo>
                  <a:cubicBezTo>
                    <a:pt x="723" y="112"/>
                    <a:pt x="725" y="106"/>
                    <a:pt x="727" y="101"/>
                  </a:cubicBezTo>
                  <a:close/>
                  <a:moveTo>
                    <a:pt x="890" y="107"/>
                  </a:moveTo>
                  <a:cubicBezTo>
                    <a:pt x="888" y="105"/>
                    <a:pt x="886" y="102"/>
                    <a:pt x="883" y="100"/>
                  </a:cubicBezTo>
                  <a:cubicBezTo>
                    <a:pt x="881" y="100"/>
                    <a:pt x="877" y="99"/>
                    <a:pt x="875" y="101"/>
                  </a:cubicBezTo>
                  <a:cubicBezTo>
                    <a:pt x="861" y="117"/>
                    <a:pt x="846" y="132"/>
                    <a:pt x="827" y="143"/>
                  </a:cubicBezTo>
                  <a:cubicBezTo>
                    <a:pt x="819" y="148"/>
                    <a:pt x="810" y="152"/>
                    <a:pt x="803" y="158"/>
                  </a:cubicBezTo>
                  <a:cubicBezTo>
                    <a:pt x="810" y="160"/>
                    <a:pt x="818" y="158"/>
                    <a:pt x="825" y="159"/>
                  </a:cubicBezTo>
                  <a:cubicBezTo>
                    <a:pt x="836" y="152"/>
                    <a:pt x="847" y="145"/>
                    <a:pt x="858" y="138"/>
                  </a:cubicBezTo>
                  <a:cubicBezTo>
                    <a:pt x="869" y="127"/>
                    <a:pt x="883" y="121"/>
                    <a:pt x="890" y="107"/>
                  </a:cubicBezTo>
                  <a:close/>
                  <a:moveTo>
                    <a:pt x="247" y="100"/>
                  </a:moveTo>
                  <a:cubicBezTo>
                    <a:pt x="244" y="99"/>
                    <a:pt x="242" y="103"/>
                    <a:pt x="243" y="106"/>
                  </a:cubicBezTo>
                  <a:cubicBezTo>
                    <a:pt x="244" y="106"/>
                    <a:pt x="244" y="106"/>
                    <a:pt x="244" y="106"/>
                  </a:cubicBezTo>
                  <a:cubicBezTo>
                    <a:pt x="246" y="105"/>
                    <a:pt x="248" y="102"/>
                    <a:pt x="247" y="100"/>
                  </a:cubicBezTo>
                  <a:close/>
                  <a:moveTo>
                    <a:pt x="580" y="116"/>
                  </a:moveTo>
                  <a:cubicBezTo>
                    <a:pt x="572" y="106"/>
                    <a:pt x="572" y="106"/>
                    <a:pt x="572" y="106"/>
                  </a:cubicBezTo>
                  <a:cubicBezTo>
                    <a:pt x="564" y="108"/>
                    <a:pt x="555" y="110"/>
                    <a:pt x="546" y="112"/>
                  </a:cubicBezTo>
                  <a:cubicBezTo>
                    <a:pt x="545" y="114"/>
                    <a:pt x="545" y="114"/>
                    <a:pt x="545" y="114"/>
                  </a:cubicBezTo>
                  <a:cubicBezTo>
                    <a:pt x="547" y="121"/>
                    <a:pt x="553" y="127"/>
                    <a:pt x="560" y="129"/>
                  </a:cubicBezTo>
                  <a:cubicBezTo>
                    <a:pt x="570" y="127"/>
                    <a:pt x="582" y="129"/>
                    <a:pt x="587" y="120"/>
                  </a:cubicBezTo>
                  <a:cubicBezTo>
                    <a:pt x="585" y="118"/>
                    <a:pt x="582" y="118"/>
                    <a:pt x="580" y="116"/>
                  </a:cubicBezTo>
                  <a:close/>
                  <a:moveTo>
                    <a:pt x="1034" y="115"/>
                  </a:moveTo>
                  <a:cubicBezTo>
                    <a:pt x="1026" y="107"/>
                    <a:pt x="1026" y="107"/>
                    <a:pt x="1026" y="107"/>
                  </a:cubicBezTo>
                  <a:cubicBezTo>
                    <a:pt x="1019" y="106"/>
                    <a:pt x="1015" y="111"/>
                    <a:pt x="1008" y="112"/>
                  </a:cubicBezTo>
                  <a:cubicBezTo>
                    <a:pt x="1007" y="115"/>
                    <a:pt x="1012" y="117"/>
                    <a:pt x="1013" y="120"/>
                  </a:cubicBezTo>
                  <a:cubicBezTo>
                    <a:pt x="1018" y="124"/>
                    <a:pt x="1026" y="124"/>
                    <a:pt x="1032" y="123"/>
                  </a:cubicBezTo>
                  <a:cubicBezTo>
                    <a:pt x="1035" y="122"/>
                    <a:pt x="1040" y="121"/>
                    <a:pt x="1041" y="117"/>
                  </a:cubicBezTo>
                  <a:cubicBezTo>
                    <a:pt x="1034" y="115"/>
                    <a:pt x="1034" y="115"/>
                    <a:pt x="1034" y="115"/>
                  </a:cubicBezTo>
                  <a:close/>
                  <a:moveTo>
                    <a:pt x="1655" y="110"/>
                  </a:moveTo>
                  <a:cubicBezTo>
                    <a:pt x="1656" y="107"/>
                    <a:pt x="1653" y="107"/>
                    <a:pt x="1651" y="108"/>
                  </a:cubicBezTo>
                  <a:cubicBezTo>
                    <a:pt x="1651" y="110"/>
                    <a:pt x="1651" y="113"/>
                    <a:pt x="1652" y="114"/>
                  </a:cubicBezTo>
                  <a:cubicBezTo>
                    <a:pt x="1654" y="113"/>
                    <a:pt x="1655" y="111"/>
                    <a:pt x="1655" y="110"/>
                  </a:cubicBezTo>
                  <a:close/>
                  <a:moveTo>
                    <a:pt x="1363" y="113"/>
                  </a:moveTo>
                  <a:cubicBezTo>
                    <a:pt x="1366" y="108"/>
                    <a:pt x="1357" y="110"/>
                    <a:pt x="1355" y="107"/>
                  </a:cubicBezTo>
                  <a:cubicBezTo>
                    <a:pt x="1350" y="111"/>
                    <a:pt x="1347" y="116"/>
                    <a:pt x="1343" y="119"/>
                  </a:cubicBezTo>
                  <a:cubicBezTo>
                    <a:pt x="1328" y="133"/>
                    <a:pt x="1312" y="149"/>
                    <a:pt x="1293" y="158"/>
                  </a:cubicBezTo>
                  <a:cubicBezTo>
                    <a:pt x="1293" y="159"/>
                    <a:pt x="1293" y="159"/>
                    <a:pt x="1293" y="159"/>
                  </a:cubicBezTo>
                  <a:cubicBezTo>
                    <a:pt x="1308" y="158"/>
                    <a:pt x="1308" y="158"/>
                    <a:pt x="1308" y="158"/>
                  </a:cubicBezTo>
                  <a:cubicBezTo>
                    <a:pt x="1308" y="156"/>
                    <a:pt x="1309" y="153"/>
                    <a:pt x="1312" y="152"/>
                  </a:cubicBezTo>
                  <a:cubicBezTo>
                    <a:pt x="1320" y="151"/>
                    <a:pt x="1327" y="144"/>
                    <a:pt x="1334" y="139"/>
                  </a:cubicBezTo>
                  <a:cubicBezTo>
                    <a:pt x="1343" y="131"/>
                    <a:pt x="1355" y="125"/>
                    <a:pt x="1363" y="113"/>
                  </a:cubicBezTo>
                  <a:close/>
                  <a:moveTo>
                    <a:pt x="428" y="113"/>
                  </a:moveTo>
                  <a:cubicBezTo>
                    <a:pt x="426" y="110"/>
                    <a:pt x="422" y="108"/>
                    <a:pt x="418" y="108"/>
                  </a:cubicBezTo>
                  <a:cubicBezTo>
                    <a:pt x="404" y="118"/>
                    <a:pt x="394" y="135"/>
                    <a:pt x="377" y="143"/>
                  </a:cubicBezTo>
                  <a:cubicBezTo>
                    <a:pt x="371" y="149"/>
                    <a:pt x="362" y="153"/>
                    <a:pt x="357" y="158"/>
                  </a:cubicBezTo>
                  <a:cubicBezTo>
                    <a:pt x="368" y="159"/>
                    <a:pt x="368" y="159"/>
                    <a:pt x="368" y="159"/>
                  </a:cubicBezTo>
                  <a:cubicBezTo>
                    <a:pt x="373" y="158"/>
                    <a:pt x="376" y="161"/>
                    <a:pt x="381" y="159"/>
                  </a:cubicBezTo>
                  <a:cubicBezTo>
                    <a:pt x="382" y="154"/>
                    <a:pt x="382" y="154"/>
                    <a:pt x="382" y="154"/>
                  </a:cubicBezTo>
                  <a:cubicBezTo>
                    <a:pt x="396" y="147"/>
                    <a:pt x="408" y="136"/>
                    <a:pt x="419" y="125"/>
                  </a:cubicBezTo>
                  <a:cubicBezTo>
                    <a:pt x="423" y="121"/>
                    <a:pt x="425" y="116"/>
                    <a:pt x="428" y="113"/>
                  </a:cubicBezTo>
                  <a:close/>
                  <a:moveTo>
                    <a:pt x="1188" y="112"/>
                  </a:moveTo>
                  <a:cubicBezTo>
                    <a:pt x="1187" y="111"/>
                    <a:pt x="1185" y="111"/>
                    <a:pt x="1184" y="112"/>
                  </a:cubicBezTo>
                  <a:cubicBezTo>
                    <a:pt x="1184" y="113"/>
                    <a:pt x="1183" y="116"/>
                    <a:pt x="1185" y="116"/>
                  </a:cubicBezTo>
                  <a:cubicBezTo>
                    <a:pt x="1187" y="115"/>
                    <a:pt x="1189" y="113"/>
                    <a:pt x="1188" y="112"/>
                  </a:cubicBezTo>
                  <a:close/>
                  <a:moveTo>
                    <a:pt x="1371" y="130"/>
                  </a:moveTo>
                  <a:cubicBezTo>
                    <a:pt x="1370" y="126"/>
                    <a:pt x="1371" y="120"/>
                    <a:pt x="1369" y="116"/>
                  </a:cubicBezTo>
                  <a:cubicBezTo>
                    <a:pt x="1366" y="117"/>
                    <a:pt x="1364" y="120"/>
                    <a:pt x="1363" y="122"/>
                  </a:cubicBezTo>
                  <a:cubicBezTo>
                    <a:pt x="1350" y="133"/>
                    <a:pt x="1337" y="144"/>
                    <a:pt x="1323" y="153"/>
                  </a:cubicBezTo>
                  <a:cubicBezTo>
                    <a:pt x="1321" y="156"/>
                    <a:pt x="1316" y="154"/>
                    <a:pt x="1315" y="158"/>
                  </a:cubicBezTo>
                  <a:cubicBezTo>
                    <a:pt x="1321" y="159"/>
                    <a:pt x="1327" y="159"/>
                    <a:pt x="1334" y="159"/>
                  </a:cubicBezTo>
                  <a:cubicBezTo>
                    <a:pt x="1350" y="149"/>
                    <a:pt x="1350" y="149"/>
                    <a:pt x="1350" y="149"/>
                  </a:cubicBezTo>
                  <a:cubicBezTo>
                    <a:pt x="1357" y="142"/>
                    <a:pt x="1366" y="139"/>
                    <a:pt x="1371" y="130"/>
                  </a:cubicBezTo>
                  <a:close/>
                  <a:moveTo>
                    <a:pt x="891" y="117"/>
                  </a:moveTo>
                  <a:cubicBezTo>
                    <a:pt x="890" y="117"/>
                    <a:pt x="890" y="117"/>
                    <a:pt x="890" y="117"/>
                  </a:cubicBezTo>
                  <a:cubicBezTo>
                    <a:pt x="874" y="135"/>
                    <a:pt x="855" y="145"/>
                    <a:pt x="837" y="158"/>
                  </a:cubicBezTo>
                  <a:cubicBezTo>
                    <a:pt x="845" y="161"/>
                    <a:pt x="853" y="159"/>
                    <a:pt x="861" y="159"/>
                  </a:cubicBezTo>
                  <a:cubicBezTo>
                    <a:pt x="863" y="160"/>
                    <a:pt x="865" y="157"/>
                    <a:pt x="865" y="155"/>
                  </a:cubicBezTo>
                  <a:cubicBezTo>
                    <a:pt x="871" y="147"/>
                    <a:pt x="879" y="144"/>
                    <a:pt x="886" y="136"/>
                  </a:cubicBezTo>
                  <a:cubicBezTo>
                    <a:pt x="894" y="133"/>
                    <a:pt x="890" y="124"/>
                    <a:pt x="891" y="117"/>
                  </a:cubicBezTo>
                  <a:close/>
                  <a:moveTo>
                    <a:pt x="940" y="121"/>
                  </a:moveTo>
                  <a:cubicBezTo>
                    <a:pt x="938" y="116"/>
                    <a:pt x="930" y="116"/>
                    <a:pt x="928" y="120"/>
                  </a:cubicBezTo>
                  <a:cubicBezTo>
                    <a:pt x="929" y="123"/>
                    <a:pt x="928" y="128"/>
                    <a:pt x="931" y="131"/>
                  </a:cubicBezTo>
                  <a:cubicBezTo>
                    <a:pt x="936" y="130"/>
                    <a:pt x="937" y="124"/>
                    <a:pt x="940" y="121"/>
                  </a:cubicBezTo>
                  <a:close/>
                  <a:moveTo>
                    <a:pt x="1822" y="121"/>
                  </a:moveTo>
                  <a:cubicBezTo>
                    <a:pt x="1819" y="121"/>
                    <a:pt x="1817" y="118"/>
                    <a:pt x="1815" y="118"/>
                  </a:cubicBezTo>
                  <a:cubicBezTo>
                    <a:pt x="1807" y="128"/>
                    <a:pt x="1800" y="140"/>
                    <a:pt x="1790" y="149"/>
                  </a:cubicBezTo>
                  <a:cubicBezTo>
                    <a:pt x="1786" y="151"/>
                    <a:pt x="1781" y="154"/>
                    <a:pt x="1778" y="158"/>
                  </a:cubicBezTo>
                  <a:cubicBezTo>
                    <a:pt x="1781" y="159"/>
                    <a:pt x="1783" y="159"/>
                    <a:pt x="1786" y="159"/>
                  </a:cubicBezTo>
                  <a:cubicBezTo>
                    <a:pt x="1796" y="151"/>
                    <a:pt x="1808" y="142"/>
                    <a:pt x="1817" y="134"/>
                  </a:cubicBezTo>
                  <a:cubicBezTo>
                    <a:pt x="1821" y="131"/>
                    <a:pt x="1820" y="125"/>
                    <a:pt x="1822" y="121"/>
                  </a:cubicBezTo>
                  <a:close/>
                  <a:moveTo>
                    <a:pt x="1417" y="123"/>
                  </a:moveTo>
                  <a:cubicBezTo>
                    <a:pt x="1415" y="120"/>
                    <a:pt x="1411" y="119"/>
                    <a:pt x="1408" y="119"/>
                  </a:cubicBezTo>
                  <a:cubicBezTo>
                    <a:pt x="1404" y="118"/>
                    <a:pt x="1402" y="121"/>
                    <a:pt x="1400" y="125"/>
                  </a:cubicBezTo>
                  <a:cubicBezTo>
                    <a:pt x="1402" y="127"/>
                    <a:pt x="1402" y="131"/>
                    <a:pt x="1402" y="135"/>
                  </a:cubicBezTo>
                  <a:cubicBezTo>
                    <a:pt x="1399" y="140"/>
                    <a:pt x="1394" y="147"/>
                    <a:pt x="1386" y="147"/>
                  </a:cubicBezTo>
                  <a:cubicBezTo>
                    <a:pt x="1382" y="149"/>
                    <a:pt x="1377" y="153"/>
                    <a:pt x="1374" y="158"/>
                  </a:cubicBezTo>
                  <a:cubicBezTo>
                    <a:pt x="1382" y="163"/>
                    <a:pt x="1387" y="153"/>
                    <a:pt x="1393" y="150"/>
                  </a:cubicBezTo>
                  <a:cubicBezTo>
                    <a:pt x="1399" y="141"/>
                    <a:pt x="1414" y="135"/>
                    <a:pt x="1417" y="123"/>
                  </a:cubicBezTo>
                  <a:close/>
                  <a:moveTo>
                    <a:pt x="284" y="121"/>
                  </a:moveTo>
                  <a:cubicBezTo>
                    <a:pt x="285" y="121"/>
                    <a:pt x="285" y="121"/>
                    <a:pt x="285" y="121"/>
                  </a:cubicBezTo>
                  <a:cubicBezTo>
                    <a:pt x="286" y="121"/>
                    <a:pt x="286" y="121"/>
                    <a:pt x="286" y="121"/>
                  </a:cubicBezTo>
                  <a:cubicBezTo>
                    <a:pt x="284" y="121"/>
                    <a:pt x="284" y="121"/>
                    <a:pt x="284" y="121"/>
                  </a:cubicBezTo>
                  <a:close/>
                  <a:moveTo>
                    <a:pt x="7" y="145"/>
                  </a:moveTo>
                  <a:cubicBezTo>
                    <a:pt x="8" y="137"/>
                    <a:pt x="10" y="128"/>
                    <a:pt x="4" y="123"/>
                  </a:cubicBezTo>
                  <a:cubicBezTo>
                    <a:pt x="4" y="131"/>
                    <a:pt x="3" y="140"/>
                    <a:pt x="4" y="148"/>
                  </a:cubicBezTo>
                  <a:cubicBezTo>
                    <a:pt x="7" y="145"/>
                    <a:pt x="7" y="145"/>
                    <a:pt x="7" y="145"/>
                  </a:cubicBezTo>
                  <a:close/>
                  <a:moveTo>
                    <a:pt x="475" y="125"/>
                  </a:moveTo>
                  <a:cubicBezTo>
                    <a:pt x="474" y="123"/>
                    <a:pt x="472" y="123"/>
                    <a:pt x="469" y="123"/>
                  </a:cubicBezTo>
                  <a:cubicBezTo>
                    <a:pt x="467" y="123"/>
                    <a:pt x="467" y="126"/>
                    <a:pt x="466" y="128"/>
                  </a:cubicBezTo>
                  <a:cubicBezTo>
                    <a:pt x="466" y="132"/>
                    <a:pt x="463" y="137"/>
                    <a:pt x="464" y="139"/>
                  </a:cubicBezTo>
                  <a:cubicBezTo>
                    <a:pt x="468" y="136"/>
                    <a:pt x="473" y="130"/>
                    <a:pt x="475" y="125"/>
                  </a:cubicBezTo>
                  <a:close/>
                  <a:moveTo>
                    <a:pt x="428" y="135"/>
                  </a:moveTo>
                  <a:cubicBezTo>
                    <a:pt x="427" y="126"/>
                    <a:pt x="427" y="126"/>
                    <a:pt x="427" y="126"/>
                  </a:cubicBezTo>
                  <a:cubicBezTo>
                    <a:pt x="423" y="128"/>
                    <a:pt x="420" y="130"/>
                    <a:pt x="417" y="134"/>
                  </a:cubicBezTo>
                  <a:cubicBezTo>
                    <a:pt x="408" y="144"/>
                    <a:pt x="397" y="151"/>
                    <a:pt x="387" y="158"/>
                  </a:cubicBezTo>
                  <a:cubicBezTo>
                    <a:pt x="394" y="160"/>
                    <a:pt x="399" y="159"/>
                    <a:pt x="406" y="159"/>
                  </a:cubicBezTo>
                  <a:cubicBezTo>
                    <a:pt x="406" y="158"/>
                    <a:pt x="405" y="155"/>
                    <a:pt x="407" y="154"/>
                  </a:cubicBezTo>
                  <a:cubicBezTo>
                    <a:pt x="415" y="150"/>
                    <a:pt x="422" y="142"/>
                    <a:pt x="428" y="135"/>
                  </a:cubicBezTo>
                  <a:close/>
                  <a:moveTo>
                    <a:pt x="944" y="138"/>
                  </a:moveTo>
                  <a:cubicBezTo>
                    <a:pt x="945" y="135"/>
                    <a:pt x="946" y="129"/>
                    <a:pt x="943" y="127"/>
                  </a:cubicBezTo>
                  <a:cubicBezTo>
                    <a:pt x="932" y="137"/>
                    <a:pt x="926" y="149"/>
                    <a:pt x="914" y="157"/>
                  </a:cubicBezTo>
                  <a:cubicBezTo>
                    <a:pt x="914" y="158"/>
                    <a:pt x="914" y="158"/>
                    <a:pt x="914" y="158"/>
                  </a:cubicBezTo>
                  <a:cubicBezTo>
                    <a:pt x="917" y="159"/>
                    <a:pt x="922" y="160"/>
                    <a:pt x="923" y="156"/>
                  </a:cubicBezTo>
                  <a:cubicBezTo>
                    <a:pt x="932" y="153"/>
                    <a:pt x="939" y="146"/>
                    <a:pt x="944" y="138"/>
                  </a:cubicBezTo>
                  <a:close/>
                  <a:moveTo>
                    <a:pt x="1109" y="143"/>
                  </a:moveTo>
                  <a:cubicBezTo>
                    <a:pt x="1103" y="138"/>
                    <a:pt x="1095" y="133"/>
                    <a:pt x="1088" y="128"/>
                  </a:cubicBezTo>
                  <a:cubicBezTo>
                    <a:pt x="1086" y="131"/>
                    <a:pt x="1086" y="131"/>
                    <a:pt x="1086" y="131"/>
                  </a:cubicBezTo>
                  <a:cubicBezTo>
                    <a:pt x="1082" y="136"/>
                    <a:pt x="1088" y="139"/>
                    <a:pt x="1091" y="142"/>
                  </a:cubicBezTo>
                  <a:cubicBezTo>
                    <a:pt x="1100" y="149"/>
                    <a:pt x="1111" y="151"/>
                    <a:pt x="1118" y="159"/>
                  </a:cubicBezTo>
                  <a:cubicBezTo>
                    <a:pt x="1140" y="159"/>
                    <a:pt x="1140" y="159"/>
                    <a:pt x="1140" y="159"/>
                  </a:cubicBezTo>
                  <a:cubicBezTo>
                    <a:pt x="1142" y="158"/>
                    <a:pt x="1142" y="158"/>
                    <a:pt x="1142" y="158"/>
                  </a:cubicBezTo>
                  <a:cubicBezTo>
                    <a:pt x="1141" y="156"/>
                    <a:pt x="1141" y="156"/>
                    <a:pt x="1141" y="156"/>
                  </a:cubicBezTo>
                  <a:cubicBezTo>
                    <a:pt x="1129" y="154"/>
                    <a:pt x="1121" y="146"/>
                    <a:pt x="1109" y="143"/>
                  </a:cubicBezTo>
                  <a:close/>
                  <a:moveTo>
                    <a:pt x="1830" y="128"/>
                  </a:moveTo>
                  <a:cubicBezTo>
                    <a:pt x="1829" y="128"/>
                    <a:pt x="1829" y="128"/>
                    <a:pt x="1829" y="128"/>
                  </a:cubicBezTo>
                  <a:cubicBezTo>
                    <a:pt x="1818" y="138"/>
                    <a:pt x="1808" y="150"/>
                    <a:pt x="1796" y="158"/>
                  </a:cubicBezTo>
                  <a:cubicBezTo>
                    <a:pt x="1801" y="159"/>
                    <a:pt x="1807" y="158"/>
                    <a:pt x="1813" y="159"/>
                  </a:cubicBezTo>
                  <a:cubicBezTo>
                    <a:pt x="1822" y="158"/>
                    <a:pt x="1827" y="149"/>
                    <a:pt x="1832" y="142"/>
                  </a:cubicBezTo>
                  <a:cubicBezTo>
                    <a:pt x="1835" y="138"/>
                    <a:pt x="1831" y="133"/>
                    <a:pt x="1830" y="128"/>
                  </a:cubicBezTo>
                  <a:close/>
                  <a:moveTo>
                    <a:pt x="482" y="139"/>
                  </a:moveTo>
                  <a:cubicBezTo>
                    <a:pt x="483" y="135"/>
                    <a:pt x="480" y="126"/>
                    <a:pt x="476" y="134"/>
                  </a:cubicBezTo>
                  <a:cubicBezTo>
                    <a:pt x="470" y="143"/>
                    <a:pt x="461" y="150"/>
                    <a:pt x="457" y="158"/>
                  </a:cubicBezTo>
                  <a:cubicBezTo>
                    <a:pt x="461" y="161"/>
                    <a:pt x="467" y="159"/>
                    <a:pt x="471" y="159"/>
                  </a:cubicBezTo>
                  <a:cubicBezTo>
                    <a:pt x="472" y="158"/>
                    <a:pt x="471" y="156"/>
                    <a:pt x="471" y="155"/>
                  </a:cubicBezTo>
                  <a:cubicBezTo>
                    <a:pt x="471" y="152"/>
                    <a:pt x="475" y="152"/>
                    <a:pt x="477" y="150"/>
                  </a:cubicBezTo>
                  <a:cubicBezTo>
                    <a:pt x="480" y="147"/>
                    <a:pt x="483" y="143"/>
                    <a:pt x="482" y="139"/>
                  </a:cubicBezTo>
                  <a:close/>
                  <a:moveTo>
                    <a:pt x="1420" y="145"/>
                  </a:moveTo>
                  <a:cubicBezTo>
                    <a:pt x="1420" y="141"/>
                    <a:pt x="1423" y="135"/>
                    <a:pt x="1419" y="132"/>
                  </a:cubicBezTo>
                  <a:cubicBezTo>
                    <a:pt x="1411" y="140"/>
                    <a:pt x="1401" y="150"/>
                    <a:pt x="1393" y="158"/>
                  </a:cubicBezTo>
                  <a:cubicBezTo>
                    <a:pt x="1396" y="159"/>
                    <a:pt x="1402" y="160"/>
                    <a:pt x="1406" y="158"/>
                  </a:cubicBezTo>
                  <a:cubicBezTo>
                    <a:pt x="1408" y="151"/>
                    <a:pt x="1417" y="151"/>
                    <a:pt x="1420" y="145"/>
                  </a:cubicBezTo>
                  <a:close/>
                  <a:moveTo>
                    <a:pt x="1874" y="138"/>
                  </a:moveTo>
                  <a:cubicBezTo>
                    <a:pt x="1869" y="133"/>
                    <a:pt x="1863" y="138"/>
                    <a:pt x="1858" y="139"/>
                  </a:cubicBezTo>
                  <a:cubicBezTo>
                    <a:pt x="1855" y="143"/>
                    <a:pt x="1855" y="149"/>
                    <a:pt x="1851" y="152"/>
                  </a:cubicBezTo>
                  <a:cubicBezTo>
                    <a:pt x="1844" y="156"/>
                    <a:pt x="1842" y="149"/>
                    <a:pt x="1836" y="148"/>
                  </a:cubicBezTo>
                  <a:cubicBezTo>
                    <a:pt x="1827" y="158"/>
                    <a:pt x="1827" y="158"/>
                    <a:pt x="1827" y="158"/>
                  </a:cubicBezTo>
                  <a:cubicBezTo>
                    <a:pt x="1837" y="158"/>
                    <a:pt x="1847" y="160"/>
                    <a:pt x="1857" y="157"/>
                  </a:cubicBezTo>
                  <a:cubicBezTo>
                    <a:pt x="1873" y="139"/>
                    <a:pt x="1873" y="139"/>
                    <a:pt x="1873" y="139"/>
                  </a:cubicBezTo>
                  <a:cubicBezTo>
                    <a:pt x="1874" y="138"/>
                    <a:pt x="1874" y="138"/>
                    <a:pt x="1874" y="138"/>
                  </a:cubicBezTo>
                  <a:close/>
                  <a:moveTo>
                    <a:pt x="899" y="142"/>
                  </a:moveTo>
                  <a:cubicBezTo>
                    <a:pt x="898" y="140"/>
                    <a:pt x="896" y="137"/>
                    <a:pt x="893" y="137"/>
                  </a:cubicBezTo>
                  <a:cubicBezTo>
                    <a:pt x="886" y="142"/>
                    <a:pt x="880" y="149"/>
                    <a:pt x="873" y="155"/>
                  </a:cubicBezTo>
                  <a:cubicBezTo>
                    <a:pt x="873" y="159"/>
                    <a:pt x="873" y="159"/>
                    <a:pt x="873" y="159"/>
                  </a:cubicBezTo>
                  <a:cubicBezTo>
                    <a:pt x="876" y="159"/>
                    <a:pt x="881" y="159"/>
                    <a:pt x="885" y="159"/>
                  </a:cubicBezTo>
                  <a:cubicBezTo>
                    <a:pt x="889" y="152"/>
                    <a:pt x="895" y="149"/>
                    <a:pt x="899" y="142"/>
                  </a:cubicBezTo>
                  <a:close/>
                  <a:moveTo>
                    <a:pt x="1379" y="144"/>
                  </a:moveTo>
                  <a:cubicBezTo>
                    <a:pt x="1376" y="141"/>
                    <a:pt x="1375" y="139"/>
                    <a:pt x="1372" y="138"/>
                  </a:cubicBezTo>
                  <a:cubicBezTo>
                    <a:pt x="1364" y="144"/>
                    <a:pt x="1356" y="152"/>
                    <a:pt x="1348" y="158"/>
                  </a:cubicBezTo>
                  <a:cubicBezTo>
                    <a:pt x="1353" y="159"/>
                    <a:pt x="1360" y="161"/>
                    <a:pt x="1364" y="156"/>
                  </a:cubicBezTo>
                  <a:cubicBezTo>
                    <a:pt x="1369" y="152"/>
                    <a:pt x="1376" y="149"/>
                    <a:pt x="1379" y="144"/>
                  </a:cubicBezTo>
                  <a:close/>
                  <a:moveTo>
                    <a:pt x="436" y="144"/>
                  </a:moveTo>
                  <a:cubicBezTo>
                    <a:pt x="434" y="141"/>
                    <a:pt x="434" y="141"/>
                    <a:pt x="434" y="141"/>
                  </a:cubicBezTo>
                  <a:cubicBezTo>
                    <a:pt x="430" y="138"/>
                    <a:pt x="429" y="143"/>
                    <a:pt x="426" y="145"/>
                  </a:cubicBezTo>
                  <a:cubicBezTo>
                    <a:pt x="422" y="150"/>
                    <a:pt x="415" y="153"/>
                    <a:pt x="413" y="158"/>
                  </a:cubicBezTo>
                  <a:cubicBezTo>
                    <a:pt x="422" y="159"/>
                    <a:pt x="433" y="160"/>
                    <a:pt x="443" y="159"/>
                  </a:cubicBezTo>
                  <a:cubicBezTo>
                    <a:pt x="449" y="155"/>
                    <a:pt x="456" y="151"/>
                    <a:pt x="460" y="143"/>
                  </a:cubicBezTo>
                  <a:cubicBezTo>
                    <a:pt x="454" y="146"/>
                    <a:pt x="449" y="148"/>
                    <a:pt x="443" y="147"/>
                  </a:cubicBezTo>
                  <a:cubicBezTo>
                    <a:pt x="438" y="149"/>
                    <a:pt x="435" y="156"/>
                    <a:pt x="429" y="158"/>
                  </a:cubicBezTo>
                  <a:cubicBezTo>
                    <a:pt x="423" y="152"/>
                    <a:pt x="435" y="150"/>
                    <a:pt x="436" y="144"/>
                  </a:cubicBezTo>
                  <a:close/>
                  <a:moveTo>
                    <a:pt x="1883" y="152"/>
                  </a:moveTo>
                  <a:cubicBezTo>
                    <a:pt x="1882" y="149"/>
                    <a:pt x="1883" y="144"/>
                    <a:pt x="1879" y="142"/>
                  </a:cubicBezTo>
                  <a:cubicBezTo>
                    <a:pt x="1874" y="147"/>
                    <a:pt x="1870" y="152"/>
                    <a:pt x="1866" y="158"/>
                  </a:cubicBezTo>
                  <a:cubicBezTo>
                    <a:pt x="1876" y="159"/>
                    <a:pt x="1876" y="159"/>
                    <a:pt x="1876" y="159"/>
                  </a:cubicBezTo>
                  <a:cubicBezTo>
                    <a:pt x="1880" y="158"/>
                    <a:pt x="1882" y="154"/>
                    <a:pt x="1883" y="152"/>
                  </a:cubicBezTo>
                  <a:close/>
                  <a:moveTo>
                    <a:pt x="1108" y="158"/>
                  </a:moveTo>
                  <a:cubicBezTo>
                    <a:pt x="1100" y="151"/>
                    <a:pt x="1090" y="149"/>
                    <a:pt x="1082" y="142"/>
                  </a:cubicBezTo>
                  <a:cubicBezTo>
                    <a:pt x="1073" y="151"/>
                    <a:pt x="1090" y="152"/>
                    <a:pt x="1091" y="159"/>
                  </a:cubicBezTo>
                  <a:cubicBezTo>
                    <a:pt x="1096" y="160"/>
                    <a:pt x="1102" y="159"/>
                    <a:pt x="1108" y="158"/>
                  </a:cubicBezTo>
                  <a:close/>
                  <a:moveTo>
                    <a:pt x="653" y="153"/>
                  </a:moveTo>
                  <a:cubicBezTo>
                    <a:pt x="647" y="152"/>
                    <a:pt x="642" y="146"/>
                    <a:pt x="636" y="145"/>
                  </a:cubicBezTo>
                  <a:cubicBezTo>
                    <a:pt x="632" y="149"/>
                    <a:pt x="628" y="153"/>
                    <a:pt x="627" y="159"/>
                  </a:cubicBezTo>
                  <a:cubicBezTo>
                    <a:pt x="637" y="161"/>
                    <a:pt x="648" y="159"/>
                    <a:pt x="658" y="158"/>
                  </a:cubicBezTo>
                  <a:cubicBezTo>
                    <a:pt x="658" y="155"/>
                    <a:pt x="654" y="155"/>
                    <a:pt x="653" y="153"/>
                  </a:cubicBezTo>
                  <a:close/>
                  <a:moveTo>
                    <a:pt x="1581" y="158"/>
                  </a:moveTo>
                  <a:cubicBezTo>
                    <a:pt x="1576" y="153"/>
                    <a:pt x="1570" y="149"/>
                    <a:pt x="1564" y="145"/>
                  </a:cubicBezTo>
                  <a:cubicBezTo>
                    <a:pt x="1561" y="150"/>
                    <a:pt x="1556" y="154"/>
                    <a:pt x="1554" y="158"/>
                  </a:cubicBezTo>
                  <a:cubicBezTo>
                    <a:pt x="1561" y="160"/>
                    <a:pt x="1571" y="158"/>
                    <a:pt x="1579" y="159"/>
                  </a:cubicBezTo>
                  <a:cubicBezTo>
                    <a:pt x="1581" y="158"/>
                    <a:pt x="1581" y="158"/>
                    <a:pt x="1581" y="158"/>
                  </a:cubicBezTo>
                  <a:close/>
                  <a:moveTo>
                    <a:pt x="913" y="148"/>
                  </a:moveTo>
                  <a:cubicBezTo>
                    <a:pt x="904" y="146"/>
                    <a:pt x="904" y="146"/>
                    <a:pt x="904" y="146"/>
                  </a:cubicBezTo>
                  <a:cubicBezTo>
                    <a:pt x="896" y="155"/>
                    <a:pt x="896" y="155"/>
                    <a:pt x="896" y="155"/>
                  </a:cubicBezTo>
                  <a:cubicBezTo>
                    <a:pt x="896" y="156"/>
                    <a:pt x="894" y="158"/>
                    <a:pt x="896" y="159"/>
                  </a:cubicBezTo>
                  <a:cubicBezTo>
                    <a:pt x="902" y="157"/>
                    <a:pt x="910" y="154"/>
                    <a:pt x="913" y="148"/>
                  </a:cubicBezTo>
                  <a:close/>
                  <a:moveTo>
                    <a:pt x="178" y="158"/>
                  </a:moveTo>
                  <a:cubicBezTo>
                    <a:pt x="174" y="153"/>
                    <a:pt x="168" y="151"/>
                    <a:pt x="162" y="148"/>
                  </a:cubicBezTo>
                  <a:cubicBezTo>
                    <a:pt x="160" y="152"/>
                    <a:pt x="156" y="154"/>
                    <a:pt x="155" y="158"/>
                  </a:cubicBezTo>
                  <a:cubicBezTo>
                    <a:pt x="163" y="160"/>
                    <a:pt x="171" y="160"/>
                    <a:pt x="178" y="158"/>
                  </a:cubicBezTo>
                  <a:close/>
                  <a:moveTo>
                    <a:pt x="1081" y="158"/>
                  </a:moveTo>
                  <a:cubicBezTo>
                    <a:pt x="1080" y="156"/>
                    <a:pt x="1079" y="154"/>
                    <a:pt x="1077" y="153"/>
                  </a:cubicBezTo>
                  <a:cubicBezTo>
                    <a:pt x="1073" y="150"/>
                    <a:pt x="1070" y="154"/>
                    <a:pt x="1068" y="158"/>
                  </a:cubicBezTo>
                  <a:cubicBezTo>
                    <a:pt x="1072" y="159"/>
                    <a:pt x="1077" y="160"/>
                    <a:pt x="1081" y="158"/>
                  </a:cubicBezTo>
                  <a:close/>
                  <a:moveTo>
                    <a:pt x="67" y="180"/>
                  </a:moveTo>
                  <a:cubicBezTo>
                    <a:pt x="69" y="180"/>
                    <a:pt x="67" y="185"/>
                    <a:pt x="70" y="182"/>
                  </a:cubicBezTo>
                  <a:cubicBezTo>
                    <a:pt x="70" y="181"/>
                    <a:pt x="70" y="181"/>
                    <a:pt x="70" y="181"/>
                  </a:cubicBezTo>
                  <a:cubicBezTo>
                    <a:pt x="85" y="180"/>
                    <a:pt x="101" y="180"/>
                    <a:pt x="117" y="180"/>
                  </a:cubicBezTo>
                  <a:cubicBezTo>
                    <a:pt x="141" y="181"/>
                    <a:pt x="165" y="180"/>
                    <a:pt x="191" y="181"/>
                  </a:cubicBezTo>
                  <a:cubicBezTo>
                    <a:pt x="326" y="179"/>
                    <a:pt x="462" y="183"/>
                    <a:pt x="597" y="181"/>
                  </a:cubicBezTo>
                  <a:cubicBezTo>
                    <a:pt x="755" y="181"/>
                    <a:pt x="755" y="181"/>
                    <a:pt x="755" y="181"/>
                  </a:cubicBezTo>
                  <a:cubicBezTo>
                    <a:pt x="820" y="181"/>
                    <a:pt x="885" y="181"/>
                    <a:pt x="949" y="181"/>
                  </a:cubicBezTo>
                  <a:cubicBezTo>
                    <a:pt x="1023" y="180"/>
                    <a:pt x="1098" y="181"/>
                    <a:pt x="1174" y="181"/>
                  </a:cubicBezTo>
                  <a:cubicBezTo>
                    <a:pt x="1226" y="181"/>
                    <a:pt x="1275" y="182"/>
                    <a:pt x="1327" y="181"/>
                  </a:cubicBezTo>
                  <a:cubicBezTo>
                    <a:pt x="1365" y="183"/>
                    <a:pt x="1400" y="179"/>
                    <a:pt x="1438" y="183"/>
                  </a:cubicBezTo>
                  <a:cubicBezTo>
                    <a:pt x="1447" y="180"/>
                    <a:pt x="1455" y="182"/>
                    <a:pt x="1464" y="182"/>
                  </a:cubicBezTo>
                  <a:cubicBezTo>
                    <a:pt x="1481" y="182"/>
                    <a:pt x="1497" y="182"/>
                    <a:pt x="1514" y="183"/>
                  </a:cubicBezTo>
                  <a:cubicBezTo>
                    <a:pt x="1517" y="182"/>
                    <a:pt x="1517" y="182"/>
                    <a:pt x="1517" y="182"/>
                  </a:cubicBezTo>
                  <a:cubicBezTo>
                    <a:pt x="1567" y="183"/>
                    <a:pt x="1621" y="181"/>
                    <a:pt x="1670" y="181"/>
                  </a:cubicBezTo>
                  <a:cubicBezTo>
                    <a:pt x="1682" y="180"/>
                    <a:pt x="1693" y="183"/>
                    <a:pt x="1705" y="181"/>
                  </a:cubicBezTo>
                  <a:cubicBezTo>
                    <a:pt x="1755" y="182"/>
                    <a:pt x="1801" y="181"/>
                    <a:pt x="1853" y="182"/>
                  </a:cubicBezTo>
                  <a:cubicBezTo>
                    <a:pt x="1875" y="181"/>
                    <a:pt x="1899" y="182"/>
                    <a:pt x="1923" y="181"/>
                  </a:cubicBezTo>
                  <a:cubicBezTo>
                    <a:pt x="1944" y="181"/>
                    <a:pt x="1963" y="182"/>
                    <a:pt x="1985" y="182"/>
                  </a:cubicBezTo>
                  <a:cubicBezTo>
                    <a:pt x="1986" y="183"/>
                    <a:pt x="1986" y="185"/>
                    <a:pt x="1986" y="186"/>
                  </a:cubicBezTo>
                  <a:cubicBezTo>
                    <a:pt x="1983" y="188"/>
                    <a:pt x="1983" y="188"/>
                    <a:pt x="1983" y="188"/>
                  </a:cubicBezTo>
                  <a:cubicBezTo>
                    <a:pt x="1898" y="188"/>
                    <a:pt x="1809" y="188"/>
                    <a:pt x="1722" y="187"/>
                  </a:cubicBezTo>
                  <a:cubicBezTo>
                    <a:pt x="1718" y="186"/>
                    <a:pt x="1713" y="186"/>
                    <a:pt x="1709" y="187"/>
                  </a:cubicBezTo>
                  <a:cubicBezTo>
                    <a:pt x="1686" y="188"/>
                    <a:pt x="1660" y="187"/>
                    <a:pt x="1636" y="187"/>
                  </a:cubicBezTo>
                  <a:cubicBezTo>
                    <a:pt x="1618" y="187"/>
                    <a:pt x="1600" y="187"/>
                    <a:pt x="1582" y="186"/>
                  </a:cubicBezTo>
                  <a:cubicBezTo>
                    <a:pt x="1567" y="189"/>
                    <a:pt x="1550" y="186"/>
                    <a:pt x="1533" y="187"/>
                  </a:cubicBezTo>
                  <a:cubicBezTo>
                    <a:pt x="1525" y="187"/>
                    <a:pt x="1516" y="188"/>
                    <a:pt x="1508" y="187"/>
                  </a:cubicBezTo>
                  <a:cubicBezTo>
                    <a:pt x="1505" y="187"/>
                    <a:pt x="1505" y="187"/>
                    <a:pt x="1505" y="187"/>
                  </a:cubicBezTo>
                  <a:cubicBezTo>
                    <a:pt x="1484" y="187"/>
                    <a:pt x="1484" y="187"/>
                    <a:pt x="1484" y="187"/>
                  </a:cubicBezTo>
                  <a:cubicBezTo>
                    <a:pt x="1479" y="187"/>
                    <a:pt x="1472" y="188"/>
                    <a:pt x="1467" y="187"/>
                  </a:cubicBezTo>
                  <a:cubicBezTo>
                    <a:pt x="1411" y="189"/>
                    <a:pt x="1357" y="186"/>
                    <a:pt x="1300" y="188"/>
                  </a:cubicBezTo>
                  <a:cubicBezTo>
                    <a:pt x="1226" y="188"/>
                    <a:pt x="1155" y="186"/>
                    <a:pt x="1083" y="187"/>
                  </a:cubicBezTo>
                  <a:cubicBezTo>
                    <a:pt x="1046" y="186"/>
                    <a:pt x="1010" y="188"/>
                    <a:pt x="972" y="187"/>
                  </a:cubicBezTo>
                  <a:cubicBezTo>
                    <a:pt x="930" y="186"/>
                    <a:pt x="891" y="187"/>
                    <a:pt x="850" y="187"/>
                  </a:cubicBezTo>
                  <a:cubicBezTo>
                    <a:pt x="819" y="187"/>
                    <a:pt x="787" y="186"/>
                    <a:pt x="755" y="187"/>
                  </a:cubicBezTo>
                  <a:cubicBezTo>
                    <a:pt x="706" y="186"/>
                    <a:pt x="654" y="187"/>
                    <a:pt x="604" y="187"/>
                  </a:cubicBezTo>
                  <a:cubicBezTo>
                    <a:pt x="577" y="186"/>
                    <a:pt x="547" y="188"/>
                    <a:pt x="520" y="186"/>
                  </a:cubicBezTo>
                  <a:cubicBezTo>
                    <a:pt x="489" y="187"/>
                    <a:pt x="458" y="186"/>
                    <a:pt x="425" y="187"/>
                  </a:cubicBezTo>
                  <a:cubicBezTo>
                    <a:pt x="326" y="185"/>
                    <a:pt x="231" y="186"/>
                    <a:pt x="131" y="186"/>
                  </a:cubicBezTo>
                  <a:cubicBezTo>
                    <a:pt x="88" y="186"/>
                    <a:pt x="46" y="186"/>
                    <a:pt x="3" y="185"/>
                  </a:cubicBezTo>
                  <a:cubicBezTo>
                    <a:pt x="4" y="181"/>
                    <a:pt x="4" y="181"/>
                    <a:pt x="4" y="181"/>
                  </a:cubicBezTo>
                  <a:cubicBezTo>
                    <a:pt x="25" y="179"/>
                    <a:pt x="45" y="181"/>
                    <a:pt x="67" y="180"/>
                  </a:cubicBezTo>
                  <a:close/>
                </a:path>
              </a:pathLst>
            </a:custGeom>
            <a:solidFill>
              <a:schemeClr val="accent1">
                <a:lumMod val="75000"/>
              </a:schemeClr>
            </a:solidFill>
            <a:ln>
              <a:noFill/>
            </a:ln>
          </p:spPr>
          <p:txBody>
            <a:bodyPr vert="horz" wrap="square" lIns="121920" tIns="60960" rIns="121920" bIns="60960" numCol="1" anchor="t" anchorCtr="0" compatLnSpc="1"/>
            <a:lstStyle/>
            <a:p>
              <a:endParaRPr lang="zh-CN" altLang="en-US" sz="3200">
                <a:solidFill>
                  <a:schemeClr val="tx2">
                    <a:lumMod val="90000"/>
                    <a:lumOff val="10000"/>
                  </a:schemeClr>
                </a:solidFill>
              </a:endParaRPr>
            </a:p>
          </p:txBody>
        </p:sp>
        <p:sp>
          <p:nvSpPr>
            <p:cNvPr id="51" name="矩形: 圆顶角 10"/>
            <p:cNvSpPr/>
            <p:nvPr/>
          </p:nvSpPr>
          <p:spPr>
            <a:xfrm rot="5400000">
              <a:off x="3272172" y="3878283"/>
              <a:ext cx="384563" cy="2308831"/>
            </a:xfrm>
            <a:prstGeom prst="round2SameRect">
              <a:avLst>
                <a:gd name="adj1" fmla="val 50000"/>
                <a:gd name="adj2"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sp>
        <p:nvSpPr>
          <p:cNvPr id="43" name="TextBox 42"/>
          <p:cNvSpPr txBox="1"/>
          <p:nvPr/>
        </p:nvSpPr>
        <p:spPr>
          <a:xfrm>
            <a:off x="1593669" y="566449"/>
            <a:ext cx="8802410" cy="584775"/>
          </a:xfrm>
          <a:prstGeom prst="rect">
            <a:avLst/>
          </a:prstGeom>
          <a:noFill/>
        </p:spPr>
        <p:txBody>
          <a:bodyPr wrap="none" rtlCol="0">
            <a:spAutoFit/>
          </a:bodyPr>
          <a:lstStyle/>
          <a:p>
            <a:pPr algn="ctr"/>
            <a:r>
              <a:rPr lang="zh-CN" altLang="en-US" sz="3200" dirty="0" smtClean="0">
                <a:ea typeface="黑体" panose="02010609060101010101" pitchFamily="49" charset="-122"/>
              </a:rPr>
              <a:t>中国</a:t>
            </a:r>
            <a:r>
              <a:rPr lang="zh-CN" altLang="en-US" sz="3200" dirty="0">
                <a:ea typeface="黑体" panose="02010609060101010101" pitchFamily="49" charset="-122"/>
              </a:rPr>
              <a:t>古代科技成就在世界科技中所占比例的</a:t>
            </a:r>
            <a:r>
              <a:rPr lang="zh-CN" altLang="en-US" sz="3200" dirty="0" smtClean="0">
                <a:ea typeface="黑体" panose="02010609060101010101" pitchFamily="49" charset="-122"/>
              </a:rPr>
              <a:t>图表</a:t>
            </a:r>
            <a:endParaRPr lang="zh-CN" altLang="en-US" sz="3200" dirty="0">
              <a:latin typeface="隶书" panose="02010509060101010101" pitchFamily="49" charset="-122"/>
              <a:ea typeface="隶书" panose="02010509060101010101" pitchFamily="49" charset="-122"/>
            </a:endParaRPr>
          </a:p>
        </p:txBody>
      </p:sp>
      <p:sp>
        <p:nvSpPr>
          <p:cNvPr id="41" name="Freeform 5"/>
          <p:cNvSpPr>
            <a:spLocks noEditPoints="1"/>
          </p:cNvSpPr>
          <p:nvPr/>
        </p:nvSpPr>
        <p:spPr bwMode="auto">
          <a:xfrm>
            <a:off x="2427710" y="3211911"/>
            <a:ext cx="6698245" cy="513119"/>
          </a:xfrm>
          <a:custGeom>
            <a:avLst/>
            <a:gdLst>
              <a:gd name="T0" fmla="*/ 1935 w 1993"/>
              <a:gd name="T1" fmla="*/ 45 h 189"/>
              <a:gd name="T2" fmla="*/ 1949 w 1993"/>
              <a:gd name="T3" fmla="*/ 132 h 189"/>
              <a:gd name="T4" fmla="*/ 1890 w 1993"/>
              <a:gd name="T5" fmla="*/ 154 h 189"/>
              <a:gd name="T6" fmla="*/ 146 w 1993"/>
              <a:gd name="T7" fmla="*/ 159 h 189"/>
              <a:gd name="T8" fmla="*/ 4 w 1993"/>
              <a:gd name="T9" fmla="*/ 12 h 189"/>
              <a:gd name="T10" fmla="*/ 181 w 1993"/>
              <a:gd name="T11" fmla="*/ 42 h 189"/>
              <a:gd name="T12" fmla="*/ 282 w 1993"/>
              <a:gd name="T13" fmla="*/ 77 h 189"/>
              <a:gd name="T14" fmla="*/ 143 w 1993"/>
              <a:gd name="T15" fmla="*/ 8 h 189"/>
              <a:gd name="T16" fmla="*/ 81 w 1993"/>
              <a:gd name="T17" fmla="*/ 65 h 189"/>
              <a:gd name="T18" fmla="*/ 449 w 1993"/>
              <a:gd name="T19" fmla="*/ 78 h 189"/>
              <a:gd name="T20" fmla="*/ 471 w 1993"/>
              <a:gd name="T21" fmla="*/ 9 h 189"/>
              <a:gd name="T22" fmla="*/ 732 w 1993"/>
              <a:gd name="T23" fmla="*/ 109 h 189"/>
              <a:gd name="T24" fmla="*/ 802 w 1993"/>
              <a:gd name="T25" fmla="*/ 9 h 189"/>
              <a:gd name="T26" fmla="*/ 669 w 1993"/>
              <a:gd name="T27" fmla="*/ 11 h 189"/>
              <a:gd name="T28" fmla="*/ 975 w 1993"/>
              <a:gd name="T29" fmla="*/ 86 h 189"/>
              <a:gd name="T30" fmla="*/ 869 w 1993"/>
              <a:gd name="T31" fmla="*/ 15 h 189"/>
              <a:gd name="T32" fmla="*/ 1088 w 1993"/>
              <a:gd name="T33" fmla="*/ 18 h 189"/>
              <a:gd name="T34" fmla="*/ 1143 w 1993"/>
              <a:gd name="T35" fmla="*/ 47 h 189"/>
              <a:gd name="T36" fmla="*/ 1272 w 1993"/>
              <a:gd name="T37" fmla="*/ 60 h 189"/>
              <a:gd name="T38" fmla="*/ 1076 w 1993"/>
              <a:gd name="T39" fmla="*/ 23 h 189"/>
              <a:gd name="T40" fmla="*/ 1321 w 1993"/>
              <a:gd name="T41" fmla="*/ 12 h 189"/>
              <a:gd name="T42" fmla="*/ 1642 w 1993"/>
              <a:gd name="T43" fmla="*/ 66 h 189"/>
              <a:gd name="T44" fmla="*/ 1352 w 1993"/>
              <a:gd name="T45" fmla="*/ 11 h 189"/>
              <a:gd name="T46" fmla="*/ 1517 w 1993"/>
              <a:gd name="T47" fmla="*/ 112 h 189"/>
              <a:gd name="T48" fmla="*/ 1498 w 1993"/>
              <a:gd name="T49" fmla="*/ 11 h 189"/>
              <a:gd name="T50" fmla="*/ 1910 w 1993"/>
              <a:gd name="T51" fmla="*/ 94 h 189"/>
              <a:gd name="T52" fmla="*/ 1864 w 1993"/>
              <a:gd name="T53" fmla="*/ 42 h 189"/>
              <a:gd name="T54" fmla="*/ 1165 w 1993"/>
              <a:gd name="T55" fmla="*/ 38 h 189"/>
              <a:gd name="T56" fmla="*/ 978 w 1993"/>
              <a:gd name="T57" fmla="*/ 51 h 189"/>
              <a:gd name="T58" fmla="*/ 998 w 1993"/>
              <a:gd name="T59" fmla="*/ 100 h 189"/>
              <a:gd name="T60" fmla="*/ 520 w 1993"/>
              <a:gd name="T61" fmla="*/ 160 h 189"/>
              <a:gd name="T62" fmla="*/ 757 w 1993"/>
              <a:gd name="T63" fmla="*/ 38 h 189"/>
              <a:gd name="T64" fmla="*/ 211 w 1993"/>
              <a:gd name="T65" fmla="*/ 44 h 189"/>
              <a:gd name="T66" fmla="*/ 1688 w 1993"/>
              <a:gd name="T67" fmla="*/ 65 h 189"/>
              <a:gd name="T68" fmla="*/ 1428 w 1993"/>
              <a:gd name="T69" fmla="*/ 132 h 189"/>
              <a:gd name="T70" fmla="*/ 1161 w 1993"/>
              <a:gd name="T71" fmla="*/ 51 h 189"/>
              <a:gd name="T72" fmla="*/ 32 w 1993"/>
              <a:gd name="T73" fmla="*/ 55 h 189"/>
              <a:gd name="T74" fmla="*/ 962 w 1993"/>
              <a:gd name="T75" fmla="*/ 80 h 189"/>
              <a:gd name="T76" fmla="*/ 360 w 1993"/>
              <a:gd name="T77" fmla="*/ 62 h 189"/>
              <a:gd name="T78" fmla="*/ 1133 w 1993"/>
              <a:gd name="T79" fmla="*/ 105 h 189"/>
              <a:gd name="T80" fmla="*/ 1712 w 1993"/>
              <a:gd name="T81" fmla="*/ 68 h 189"/>
              <a:gd name="T82" fmla="*/ 201 w 1993"/>
              <a:gd name="T83" fmla="*/ 123 h 189"/>
              <a:gd name="T84" fmla="*/ 1149 w 1993"/>
              <a:gd name="T85" fmla="*/ 120 h 189"/>
              <a:gd name="T86" fmla="*/ 1759 w 1993"/>
              <a:gd name="T87" fmla="*/ 85 h 189"/>
              <a:gd name="T88" fmla="*/ 847 w 1993"/>
              <a:gd name="T89" fmla="*/ 119 h 189"/>
              <a:gd name="T90" fmla="*/ 699 w 1993"/>
              <a:gd name="T91" fmla="*/ 86 h 189"/>
              <a:gd name="T92" fmla="*/ 1633 w 1993"/>
              <a:gd name="T93" fmla="*/ 96 h 189"/>
              <a:gd name="T94" fmla="*/ 1618 w 1993"/>
              <a:gd name="T95" fmla="*/ 132 h 189"/>
              <a:gd name="T96" fmla="*/ 1720 w 1993"/>
              <a:gd name="T97" fmla="*/ 92 h 189"/>
              <a:gd name="T98" fmla="*/ 235 w 1993"/>
              <a:gd name="T99" fmla="*/ 153 h 189"/>
              <a:gd name="T100" fmla="*/ 1231 w 1993"/>
              <a:gd name="T101" fmla="*/ 110 h 189"/>
              <a:gd name="T102" fmla="*/ 714 w 1993"/>
              <a:gd name="T103" fmla="*/ 114 h 189"/>
              <a:gd name="T104" fmla="*/ 1026 w 1993"/>
              <a:gd name="T105" fmla="*/ 107 h 189"/>
              <a:gd name="T106" fmla="*/ 368 w 1993"/>
              <a:gd name="T107" fmla="*/ 159 h 189"/>
              <a:gd name="T108" fmla="*/ 891 w 1993"/>
              <a:gd name="T109" fmla="*/ 117 h 189"/>
              <a:gd name="T110" fmla="*/ 284 w 1993"/>
              <a:gd name="T111" fmla="*/ 121 h 189"/>
              <a:gd name="T112" fmla="*/ 1109 w 1993"/>
              <a:gd name="T113" fmla="*/ 143 h 189"/>
              <a:gd name="T114" fmla="*/ 1419 w 1993"/>
              <a:gd name="T115" fmla="*/ 132 h 189"/>
              <a:gd name="T116" fmla="*/ 436 w 1993"/>
              <a:gd name="T117" fmla="*/ 144 h 189"/>
              <a:gd name="T118" fmla="*/ 1581 w 1993"/>
              <a:gd name="T119" fmla="*/ 158 h 189"/>
              <a:gd name="T120" fmla="*/ 597 w 1993"/>
              <a:gd name="T121" fmla="*/ 181 h 189"/>
              <a:gd name="T122" fmla="*/ 1484 w 1993"/>
              <a:gd name="T123" fmla="*/ 18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3" h="189">
                <a:moveTo>
                  <a:pt x="295" y="2"/>
                </a:moveTo>
                <a:cubicBezTo>
                  <a:pt x="311" y="2"/>
                  <a:pt x="311" y="2"/>
                  <a:pt x="311" y="2"/>
                </a:cubicBezTo>
                <a:cubicBezTo>
                  <a:pt x="428" y="3"/>
                  <a:pt x="428" y="3"/>
                  <a:pt x="428" y="3"/>
                </a:cubicBezTo>
                <a:cubicBezTo>
                  <a:pt x="431" y="1"/>
                  <a:pt x="436" y="4"/>
                  <a:pt x="440" y="3"/>
                </a:cubicBezTo>
                <a:cubicBezTo>
                  <a:pt x="476" y="2"/>
                  <a:pt x="476" y="2"/>
                  <a:pt x="476" y="2"/>
                </a:cubicBezTo>
                <a:cubicBezTo>
                  <a:pt x="492" y="3"/>
                  <a:pt x="509" y="2"/>
                  <a:pt x="526" y="3"/>
                </a:cubicBezTo>
                <a:cubicBezTo>
                  <a:pt x="552" y="4"/>
                  <a:pt x="576" y="3"/>
                  <a:pt x="602" y="4"/>
                </a:cubicBezTo>
                <a:cubicBezTo>
                  <a:pt x="674" y="2"/>
                  <a:pt x="747" y="4"/>
                  <a:pt x="819" y="4"/>
                </a:cubicBezTo>
                <a:cubicBezTo>
                  <a:pt x="856" y="4"/>
                  <a:pt x="856" y="4"/>
                  <a:pt x="856" y="4"/>
                </a:cubicBezTo>
                <a:cubicBezTo>
                  <a:pt x="1029" y="4"/>
                  <a:pt x="1029" y="4"/>
                  <a:pt x="1029" y="4"/>
                </a:cubicBezTo>
                <a:cubicBezTo>
                  <a:pt x="1036" y="4"/>
                  <a:pt x="1036" y="4"/>
                  <a:pt x="1036" y="4"/>
                </a:cubicBezTo>
                <a:cubicBezTo>
                  <a:pt x="1056" y="5"/>
                  <a:pt x="1076" y="5"/>
                  <a:pt x="1094" y="5"/>
                </a:cubicBezTo>
                <a:cubicBezTo>
                  <a:pt x="1159" y="5"/>
                  <a:pt x="1222" y="4"/>
                  <a:pt x="1289" y="5"/>
                </a:cubicBezTo>
                <a:cubicBezTo>
                  <a:pt x="1430" y="6"/>
                  <a:pt x="1566" y="5"/>
                  <a:pt x="1710" y="6"/>
                </a:cubicBezTo>
                <a:cubicBezTo>
                  <a:pt x="1717" y="8"/>
                  <a:pt x="1726" y="4"/>
                  <a:pt x="1733" y="7"/>
                </a:cubicBezTo>
                <a:cubicBezTo>
                  <a:pt x="1759" y="5"/>
                  <a:pt x="1783" y="8"/>
                  <a:pt x="1808" y="6"/>
                </a:cubicBezTo>
                <a:cubicBezTo>
                  <a:pt x="1837" y="6"/>
                  <a:pt x="1869" y="6"/>
                  <a:pt x="1900" y="7"/>
                </a:cubicBezTo>
                <a:cubicBezTo>
                  <a:pt x="1928" y="6"/>
                  <a:pt x="1961" y="8"/>
                  <a:pt x="1989" y="7"/>
                </a:cubicBezTo>
                <a:cubicBezTo>
                  <a:pt x="1990" y="7"/>
                  <a:pt x="1991" y="8"/>
                  <a:pt x="1992" y="9"/>
                </a:cubicBezTo>
                <a:cubicBezTo>
                  <a:pt x="1992" y="11"/>
                  <a:pt x="1990" y="12"/>
                  <a:pt x="1989" y="12"/>
                </a:cubicBezTo>
                <a:cubicBezTo>
                  <a:pt x="1975" y="13"/>
                  <a:pt x="1975" y="13"/>
                  <a:pt x="1975" y="13"/>
                </a:cubicBezTo>
                <a:cubicBezTo>
                  <a:pt x="1975" y="21"/>
                  <a:pt x="1966" y="21"/>
                  <a:pt x="1962" y="26"/>
                </a:cubicBezTo>
                <a:cubicBezTo>
                  <a:pt x="1955" y="34"/>
                  <a:pt x="1944" y="40"/>
                  <a:pt x="1935" y="45"/>
                </a:cubicBezTo>
                <a:cubicBezTo>
                  <a:pt x="1936" y="50"/>
                  <a:pt x="1941" y="53"/>
                  <a:pt x="1945" y="57"/>
                </a:cubicBezTo>
                <a:cubicBezTo>
                  <a:pt x="1948" y="54"/>
                  <a:pt x="1951" y="52"/>
                  <a:pt x="1955" y="52"/>
                </a:cubicBezTo>
                <a:cubicBezTo>
                  <a:pt x="1963" y="46"/>
                  <a:pt x="1972" y="41"/>
                  <a:pt x="1979" y="34"/>
                </a:cubicBezTo>
                <a:cubicBezTo>
                  <a:pt x="1983" y="30"/>
                  <a:pt x="1985" y="22"/>
                  <a:pt x="1991" y="22"/>
                </a:cubicBezTo>
                <a:cubicBezTo>
                  <a:pt x="1991" y="29"/>
                  <a:pt x="1985" y="34"/>
                  <a:pt x="1980" y="38"/>
                </a:cubicBezTo>
                <a:cubicBezTo>
                  <a:pt x="1970" y="47"/>
                  <a:pt x="1960" y="56"/>
                  <a:pt x="1948" y="60"/>
                </a:cubicBezTo>
                <a:cubicBezTo>
                  <a:pt x="1947" y="61"/>
                  <a:pt x="1947" y="61"/>
                  <a:pt x="1947" y="61"/>
                </a:cubicBezTo>
                <a:cubicBezTo>
                  <a:pt x="1950" y="64"/>
                  <a:pt x="1947" y="74"/>
                  <a:pt x="1954" y="72"/>
                </a:cubicBezTo>
                <a:cubicBezTo>
                  <a:pt x="1968" y="66"/>
                  <a:pt x="1978" y="56"/>
                  <a:pt x="1989" y="45"/>
                </a:cubicBezTo>
                <a:cubicBezTo>
                  <a:pt x="1991" y="45"/>
                  <a:pt x="1993" y="45"/>
                  <a:pt x="1993" y="47"/>
                </a:cubicBezTo>
                <a:cubicBezTo>
                  <a:pt x="1983" y="58"/>
                  <a:pt x="1971" y="70"/>
                  <a:pt x="1956" y="75"/>
                </a:cubicBezTo>
                <a:cubicBezTo>
                  <a:pt x="1955" y="78"/>
                  <a:pt x="1951" y="76"/>
                  <a:pt x="1950" y="79"/>
                </a:cubicBezTo>
                <a:cubicBezTo>
                  <a:pt x="1951" y="81"/>
                  <a:pt x="1950" y="85"/>
                  <a:pt x="1953" y="86"/>
                </a:cubicBezTo>
                <a:cubicBezTo>
                  <a:pt x="1966" y="83"/>
                  <a:pt x="1977" y="75"/>
                  <a:pt x="1988" y="68"/>
                </a:cubicBezTo>
                <a:cubicBezTo>
                  <a:pt x="1989" y="68"/>
                  <a:pt x="1991" y="69"/>
                  <a:pt x="1991" y="70"/>
                </a:cubicBezTo>
                <a:cubicBezTo>
                  <a:pt x="1980" y="81"/>
                  <a:pt x="1965" y="86"/>
                  <a:pt x="1951" y="91"/>
                </a:cubicBezTo>
                <a:cubicBezTo>
                  <a:pt x="1950" y="95"/>
                  <a:pt x="1949" y="100"/>
                  <a:pt x="1948" y="105"/>
                </a:cubicBezTo>
                <a:cubicBezTo>
                  <a:pt x="1952" y="108"/>
                  <a:pt x="1954" y="103"/>
                  <a:pt x="1957" y="103"/>
                </a:cubicBezTo>
                <a:cubicBezTo>
                  <a:pt x="1967" y="101"/>
                  <a:pt x="1976" y="95"/>
                  <a:pt x="1985" y="89"/>
                </a:cubicBezTo>
                <a:cubicBezTo>
                  <a:pt x="1987" y="89"/>
                  <a:pt x="1988" y="91"/>
                  <a:pt x="1988" y="93"/>
                </a:cubicBezTo>
                <a:cubicBezTo>
                  <a:pt x="1977" y="99"/>
                  <a:pt x="1966" y="107"/>
                  <a:pt x="1954" y="109"/>
                </a:cubicBezTo>
                <a:cubicBezTo>
                  <a:pt x="1947" y="109"/>
                  <a:pt x="1944" y="115"/>
                  <a:pt x="1944" y="121"/>
                </a:cubicBezTo>
                <a:cubicBezTo>
                  <a:pt x="1944" y="125"/>
                  <a:pt x="1945" y="130"/>
                  <a:pt x="1949" y="132"/>
                </a:cubicBezTo>
                <a:cubicBezTo>
                  <a:pt x="1961" y="135"/>
                  <a:pt x="1971" y="134"/>
                  <a:pt x="1982" y="130"/>
                </a:cubicBezTo>
                <a:cubicBezTo>
                  <a:pt x="1984" y="131"/>
                  <a:pt x="1985" y="130"/>
                  <a:pt x="1986" y="132"/>
                </a:cubicBezTo>
                <a:cubicBezTo>
                  <a:pt x="1985" y="138"/>
                  <a:pt x="1978" y="136"/>
                  <a:pt x="1975" y="139"/>
                </a:cubicBezTo>
                <a:cubicBezTo>
                  <a:pt x="1964" y="140"/>
                  <a:pt x="1952" y="143"/>
                  <a:pt x="1943" y="136"/>
                </a:cubicBezTo>
                <a:cubicBezTo>
                  <a:pt x="1931" y="124"/>
                  <a:pt x="1943" y="109"/>
                  <a:pt x="1945" y="95"/>
                </a:cubicBezTo>
                <a:cubicBezTo>
                  <a:pt x="1944" y="82"/>
                  <a:pt x="1947" y="66"/>
                  <a:pt x="1935" y="57"/>
                </a:cubicBezTo>
                <a:cubicBezTo>
                  <a:pt x="1926" y="47"/>
                  <a:pt x="1914" y="44"/>
                  <a:pt x="1902" y="40"/>
                </a:cubicBezTo>
                <a:cubicBezTo>
                  <a:pt x="1895" y="40"/>
                  <a:pt x="1886" y="39"/>
                  <a:pt x="1880" y="43"/>
                </a:cubicBezTo>
                <a:cubicBezTo>
                  <a:pt x="1870" y="44"/>
                  <a:pt x="1863" y="53"/>
                  <a:pt x="1858" y="61"/>
                </a:cubicBezTo>
                <a:cubicBezTo>
                  <a:pt x="1857" y="68"/>
                  <a:pt x="1855" y="77"/>
                  <a:pt x="1860" y="83"/>
                </a:cubicBezTo>
                <a:cubicBezTo>
                  <a:pt x="1863" y="87"/>
                  <a:pt x="1869" y="88"/>
                  <a:pt x="1874" y="88"/>
                </a:cubicBezTo>
                <a:cubicBezTo>
                  <a:pt x="1885" y="87"/>
                  <a:pt x="1891" y="76"/>
                  <a:pt x="1896" y="67"/>
                </a:cubicBezTo>
                <a:cubicBezTo>
                  <a:pt x="1903" y="66"/>
                  <a:pt x="1911" y="67"/>
                  <a:pt x="1916" y="73"/>
                </a:cubicBezTo>
                <a:cubicBezTo>
                  <a:pt x="1921" y="77"/>
                  <a:pt x="1922" y="83"/>
                  <a:pt x="1922" y="89"/>
                </a:cubicBezTo>
                <a:cubicBezTo>
                  <a:pt x="1924" y="92"/>
                  <a:pt x="1924" y="92"/>
                  <a:pt x="1924" y="92"/>
                </a:cubicBezTo>
                <a:cubicBezTo>
                  <a:pt x="1917" y="95"/>
                  <a:pt x="1916" y="105"/>
                  <a:pt x="1908" y="106"/>
                </a:cubicBezTo>
                <a:cubicBezTo>
                  <a:pt x="1900" y="108"/>
                  <a:pt x="1892" y="113"/>
                  <a:pt x="1884" y="108"/>
                </a:cubicBezTo>
                <a:cubicBezTo>
                  <a:pt x="1871" y="105"/>
                  <a:pt x="1853" y="100"/>
                  <a:pt x="1842" y="111"/>
                </a:cubicBezTo>
                <a:cubicBezTo>
                  <a:pt x="1838" y="116"/>
                  <a:pt x="1837" y="123"/>
                  <a:pt x="1837" y="129"/>
                </a:cubicBezTo>
                <a:cubicBezTo>
                  <a:pt x="1840" y="135"/>
                  <a:pt x="1840" y="140"/>
                  <a:pt x="1844" y="144"/>
                </a:cubicBezTo>
                <a:cubicBezTo>
                  <a:pt x="1850" y="144"/>
                  <a:pt x="1850" y="136"/>
                  <a:pt x="1855" y="133"/>
                </a:cubicBezTo>
                <a:cubicBezTo>
                  <a:pt x="1861" y="128"/>
                  <a:pt x="1871" y="126"/>
                  <a:pt x="1879" y="131"/>
                </a:cubicBezTo>
                <a:cubicBezTo>
                  <a:pt x="1886" y="136"/>
                  <a:pt x="1892" y="144"/>
                  <a:pt x="1890" y="154"/>
                </a:cubicBezTo>
                <a:cubicBezTo>
                  <a:pt x="1890" y="155"/>
                  <a:pt x="1888" y="157"/>
                  <a:pt x="1889" y="158"/>
                </a:cubicBezTo>
                <a:cubicBezTo>
                  <a:pt x="1984" y="160"/>
                  <a:pt x="1984" y="160"/>
                  <a:pt x="1984" y="160"/>
                </a:cubicBezTo>
                <a:cubicBezTo>
                  <a:pt x="1985" y="160"/>
                  <a:pt x="1986" y="161"/>
                  <a:pt x="1986" y="161"/>
                </a:cubicBezTo>
                <a:cubicBezTo>
                  <a:pt x="1984" y="163"/>
                  <a:pt x="1984" y="163"/>
                  <a:pt x="1984" y="163"/>
                </a:cubicBezTo>
                <a:cubicBezTo>
                  <a:pt x="1831" y="164"/>
                  <a:pt x="1831" y="164"/>
                  <a:pt x="1831" y="164"/>
                </a:cubicBezTo>
                <a:cubicBezTo>
                  <a:pt x="1813" y="165"/>
                  <a:pt x="1794" y="162"/>
                  <a:pt x="1775" y="164"/>
                </a:cubicBezTo>
                <a:cubicBezTo>
                  <a:pt x="1481" y="164"/>
                  <a:pt x="1481" y="164"/>
                  <a:pt x="1481" y="164"/>
                </a:cubicBezTo>
                <a:cubicBezTo>
                  <a:pt x="1463" y="164"/>
                  <a:pt x="1463" y="164"/>
                  <a:pt x="1463" y="164"/>
                </a:cubicBezTo>
                <a:cubicBezTo>
                  <a:pt x="1330" y="164"/>
                  <a:pt x="1330" y="164"/>
                  <a:pt x="1330" y="164"/>
                </a:cubicBezTo>
                <a:cubicBezTo>
                  <a:pt x="1304" y="163"/>
                  <a:pt x="1282" y="165"/>
                  <a:pt x="1255" y="164"/>
                </a:cubicBezTo>
                <a:cubicBezTo>
                  <a:pt x="1206" y="163"/>
                  <a:pt x="1206" y="163"/>
                  <a:pt x="1206" y="163"/>
                </a:cubicBezTo>
                <a:cubicBezTo>
                  <a:pt x="907" y="164"/>
                  <a:pt x="907" y="164"/>
                  <a:pt x="907" y="164"/>
                </a:cubicBezTo>
                <a:cubicBezTo>
                  <a:pt x="862" y="164"/>
                  <a:pt x="818" y="164"/>
                  <a:pt x="772" y="164"/>
                </a:cubicBezTo>
                <a:cubicBezTo>
                  <a:pt x="669" y="164"/>
                  <a:pt x="669" y="164"/>
                  <a:pt x="669" y="164"/>
                </a:cubicBezTo>
                <a:cubicBezTo>
                  <a:pt x="545" y="164"/>
                  <a:pt x="545" y="164"/>
                  <a:pt x="545" y="164"/>
                </a:cubicBezTo>
                <a:cubicBezTo>
                  <a:pt x="480" y="164"/>
                  <a:pt x="414" y="164"/>
                  <a:pt x="349" y="164"/>
                </a:cubicBezTo>
                <a:cubicBezTo>
                  <a:pt x="342" y="164"/>
                  <a:pt x="333" y="164"/>
                  <a:pt x="325" y="164"/>
                </a:cubicBezTo>
                <a:cubicBezTo>
                  <a:pt x="206" y="164"/>
                  <a:pt x="206" y="164"/>
                  <a:pt x="206" y="164"/>
                </a:cubicBezTo>
                <a:cubicBezTo>
                  <a:pt x="168" y="164"/>
                  <a:pt x="168" y="164"/>
                  <a:pt x="168" y="164"/>
                </a:cubicBezTo>
                <a:cubicBezTo>
                  <a:pt x="113" y="164"/>
                  <a:pt x="57" y="164"/>
                  <a:pt x="3" y="164"/>
                </a:cubicBezTo>
                <a:cubicBezTo>
                  <a:pt x="3" y="162"/>
                  <a:pt x="3" y="160"/>
                  <a:pt x="5" y="160"/>
                </a:cubicBezTo>
                <a:cubicBezTo>
                  <a:pt x="39" y="160"/>
                  <a:pt x="73" y="160"/>
                  <a:pt x="107" y="159"/>
                </a:cubicBezTo>
                <a:cubicBezTo>
                  <a:pt x="120" y="160"/>
                  <a:pt x="133" y="160"/>
                  <a:pt x="146" y="159"/>
                </a:cubicBezTo>
                <a:cubicBezTo>
                  <a:pt x="146" y="155"/>
                  <a:pt x="151" y="154"/>
                  <a:pt x="152" y="151"/>
                </a:cubicBezTo>
                <a:cubicBezTo>
                  <a:pt x="163" y="137"/>
                  <a:pt x="164" y="117"/>
                  <a:pt x="158" y="101"/>
                </a:cubicBezTo>
                <a:cubicBezTo>
                  <a:pt x="151" y="88"/>
                  <a:pt x="139" y="74"/>
                  <a:pt x="123" y="74"/>
                </a:cubicBezTo>
                <a:cubicBezTo>
                  <a:pt x="116" y="72"/>
                  <a:pt x="111" y="75"/>
                  <a:pt x="105" y="79"/>
                </a:cubicBezTo>
                <a:cubicBezTo>
                  <a:pt x="100" y="84"/>
                  <a:pt x="99" y="92"/>
                  <a:pt x="99" y="98"/>
                </a:cubicBezTo>
                <a:cubicBezTo>
                  <a:pt x="103" y="108"/>
                  <a:pt x="115" y="100"/>
                  <a:pt x="122" y="105"/>
                </a:cubicBezTo>
                <a:cubicBezTo>
                  <a:pt x="121" y="109"/>
                  <a:pt x="121" y="109"/>
                  <a:pt x="121" y="109"/>
                </a:cubicBezTo>
                <a:cubicBezTo>
                  <a:pt x="111" y="121"/>
                  <a:pt x="97" y="133"/>
                  <a:pt x="79" y="130"/>
                </a:cubicBezTo>
                <a:cubicBezTo>
                  <a:pt x="75" y="129"/>
                  <a:pt x="70" y="128"/>
                  <a:pt x="68" y="123"/>
                </a:cubicBezTo>
                <a:cubicBezTo>
                  <a:pt x="61" y="109"/>
                  <a:pt x="72" y="97"/>
                  <a:pt x="74" y="84"/>
                </a:cubicBezTo>
                <a:cubicBezTo>
                  <a:pt x="77" y="68"/>
                  <a:pt x="69" y="52"/>
                  <a:pt x="59" y="40"/>
                </a:cubicBezTo>
                <a:cubicBezTo>
                  <a:pt x="51" y="31"/>
                  <a:pt x="36" y="30"/>
                  <a:pt x="25" y="34"/>
                </a:cubicBezTo>
                <a:cubicBezTo>
                  <a:pt x="17" y="38"/>
                  <a:pt x="7" y="44"/>
                  <a:pt x="4" y="54"/>
                </a:cubicBezTo>
                <a:cubicBezTo>
                  <a:pt x="4" y="37"/>
                  <a:pt x="4" y="37"/>
                  <a:pt x="4" y="37"/>
                </a:cubicBezTo>
                <a:cubicBezTo>
                  <a:pt x="7" y="37"/>
                  <a:pt x="10" y="36"/>
                  <a:pt x="11" y="34"/>
                </a:cubicBezTo>
                <a:cubicBezTo>
                  <a:pt x="11" y="30"/>
                  <a:pt x="7" y="31"/>
                  <a:pt x="5" y="30"/>
                </a:cubicBezTo>
                <a:cubicBezTo>
                  <a:pt x="4" y="28"/>
                  <a:pt x="4" y="26"/>
                  <a:pt x="4" y="24"/>
                </a:cubicBezTo>
                <a:cubicBezTo>
                  <a:pt x="15" y="30"/>
                  <a:pt x="28" y="25"/>
                  <a:pt x="40" y="25"/>
                </a:cubicBezTo>
                <a:cubicBezTo>
                  <a:pt x="48" y="27"/>
                  <a:pt x="57" y="22"/>
                  <a:pt x="65" y="18"/>
                </a:cubicBezTo>
                <a:cubicBezTo>
                  <a:pt x="67" y="14"/>
                  <a:pt x="73" y="13"/>
                  <a:pt x="73" y="8"/>
                </a:cubicBezTo>
                <a:cubicBezTo>
                  <a:pt x="68" y="6"/>
                  <a:pt x="63" y="7"/>
                  <a:pt x="58" y="8"/>
                </a:cubicBezTo>
                <a:cubicBezTo>
                  <a:pt x="44" y="22"/>
                  <a:pt x="23" y="20"/>
                  <a:pt x="5" y="19"/>
                </a:cubicBezTo>
                <a:cubicBezTo>
                  <a:pt x="3" y="17"/>
                  <a:pt x="5" y="15"/>
                  <a:pt x="4" y="12"/>
                </a:cubicBezTo>
                <a:cubicBezTo>
                  <a:pt x="19" y="17"/>
                  <a:pt x="35" y="18"/>
                  <a:pt x="47" y="8"/>
                </a:cubicBezTo>
                <a:cubicBezTo>
                  <a:pt x="47" y="6"/>
                  <a:pt x="43" y="7"/>
                  <a:pt x="40" y="7"/>
                </a:cubicBezTo>
                <a:cubicBezTo>
                  <a:pt x="28" y="5"/>
                  <a:pt x="16" y="7"/>
                  <a:pt x="5" y="7"/>
                </a:cubicBezTo>
                <a:cubicBezTo>
                  <a:pt x="4" y="6"/>
                  <a:pt x="4" y="3"/>
                  <a:pt x="5" y="2"/>
                </a:cubicBezTo>
                <a:cubicBezTo>
                  <a:pt x="67" y="2"/>
                  <a:pt x="67" y="2"/>
                  <a:pt x="67" y="2"/>
                </a:cubicBezTo>
                <a:cubicBezTo>
                  <a:pt x="68" y="4"/>
                  <a:pt x="68" y="4"/>
                  <a:pt x="68" y="4"/>
                </a:cubicBezTo>
                <a:cubicBezTo>
                  <a:pt x="72" y="0"/>
                  <a:pt x="80" y="2"/>
                  <a:pt x="86" y="2"/>
                </a:cubicBezTo>
                <a:cubicBezTo>
                  <a:pt x="155" y="0"/>
                  <a:pt x="225" y="3"/>
                  <a:pt x="295" y="2"/>
                </a:cubicBezTo>
                <a:close/>
                <a:moveTo>
                  <a:pt x="119" y="8"/>
                </a:moveTo>
                <a:cubicBezTo>
                  <a:pt x="115" y="7"/>
                  <a:pt x="111" y="7"/>
                  <a:pt x="106" y="8"/>
                </a:cubicBezTo>
                <a:cubicBezTo>
                  <a:pt x="96" y="20"/>
                  <a:pt x="82" y="33"/>
                  <a:pt x="67" y="39"/>
                </a:cubicBezTo>
                <a:cubicBezTo>
                  <a:pt x="69" y="42"/>
                  <a:pt x="70" y="46"/>
                  <a:pt x="74" y="47"/>
                </a:cubicBezTo>
                <a:cubicBezTo>
                  <a:pt x="84" y="43"/>
                  <a:pt x="92" y="35"/>
                  <a:pt x="101" y="29"/>
                </a:cubicBezTo>
                <a:cubicBezTo>
                  <a:pt x="109" y="23"/>
                  <a:pt x="115" y="16"/>
                  <a:pt x="119" y="8"/>
                </a:cubicBezTo>
                <a:close/>
                <a:moveTo>
                  <a:pt x="334" y="8"/>
                </a:moveTo>
                <a:cubicBezTo>
                  <a:pt x="312" y="7"/>
                  <a:pt x="291" y="9"/>
                  <a:pt x="271" y="7"/>
                </a:cubicBezTo>
                <a:cubicBezTo>
                  <a:pt x="250" y="8"/>
                  <a:pt x="230" y="7"/>
                  <a:pt x="209" y="7"/>
                </a:cubicBezTo>
                <a:cubicBezTo>
                  <a:pt x="206" y="8"/>
                  <a:pt x="206" y="8"/>
                  <a:pt x="206" y="8"/>
                </a:cubicBezTo>
                <a:cubicBezTo>
                  <a:pt x="210" y="16"/>
                  <a:pt x="221" y="17"/>
                  <a:pt x="225" y="26"/>
                </a:cubicBezTo>
                <a:cubicBezTo>
                  <a:pt x="228" y="32"/>
                  <a:pt x="226" y="37"/>
                  <a:pt x="224" y="43"/>
                </a:cubicBezTo>
                <a:cubicBezTo>
                  <a:pt x="217" y="51"/>
                  <a:pt x="209" y="64"/>
                  <a:pt x="196" y="62"/>
                </a:cubicBezTo>
                <a:cubicBezTo>
                  <a:pt x="183" y="61"/>
                  <a:pt x="196" y="51"/>
                  <a:pt x="192" y="45"/>
                </a:cubicBezTo>
                <a:cubicBezTo>
                  <a:pt x="190" y="41"/>
                  <a:pt x="185" y="43"/>
                  <a:pt x="181" y="42"/>
                </a:cubicBezTo>
                <a:cubicBezTo>
                  <a:pt x="177" y="44"/>
                  <a:pt x="172" y="47"/>
                  <a:pt x="170" y="52"/>
                </a:cubicBezTo>
                <a:cubicBezTo>
                  <a:pt x="169" y="61"/>
                  <a:pt x="170" y="71"/>
                  <a:pt x="176" y="79"/>
                </a:cubicBezTo>
                <a:cubicBezTo>
                  <a:pt x="179" y="82"/>
                  <a:pt x="184" y="81"/>
                  <a:pt x="188" y="82"/>
                </a:cubicBezTo>
                <a:cubicBezTo>
                  <a:pt x="194" y="83"/>
                  <a:pt x="200" y="82"/>
                  <a:pt x="205" y="79"/>
                </a:cubicBezTo>
                <a:cubicBezTo>
                  <a:pt x="215" y="72"/>
                  <a:pt x="224" y="64"/>
                  <a:pt x="235" y="62"/>
                </a:cubicBezTo>
                <a:cubicBezTo>
                  <a:pt x="244" y="61"/>
                  <a:pt x="251" y="66"/>
                  <a:pt x="256" y="72"/>
                </a:cubicBezTo>
                <a:cubicBezTo>
                  <a:pt x="255" y="74"/>
                  <a:pt x="259" y="76"/>
                  <a:pt x="256" y="77"/>
                </a:cubicBezTo>
                <a:cubicBezTo>
                  <a:pt x="258" y="83"/>
                  <a:pt x="258" y="83"/>
                  <a:pt x="258" y="83"/>
                </a:cubicBezTo>
                <a:cubicBezTo>
                  <a:pt x="260" y="91"/>
                  <a:pt x="257" y="99"/>
                  <a:pt x="254" y="106"/>
                </a:cubicBezTo>
                <a:cubicBezTo>
                  <a:pt x="251" y="113"/>
                  <a:pt x="245" y="115"/>
                  <a:pt x="239" y="118"/>
                </a:cubicBezTo>
                <a:cubicBezTo>
                  <a:pt x="236" y="120"/>
                  <a:pt x="232" y="118"/>
                  <a:pt x="230" y="116"/>
                </a:cubicBezTo>
                <a:cubicBezTo>
                  <a:pt x="228" y="113"/>
                  <a:pt x="232" y="111"/>
                  <a:pt x="234" y="109"/>
                </a:cubicBezTo>
                <a:cubicBezTo>
                  <a:pt x="236" y="101"/>
                  <a:pt x="235" y="94"/>
                  <a:pt x="229" y="89"/>
                </a:cubicBezTo>
                <a:cubicBezTo>
                  <a:pt x="224" y="87"/>
                  <a:pt x="221" y="91"/>
                  <a:pt x="217" y="93"/>
                </a:cubicBezTo>
                <a:cubicBezTo>
                  <a:pt x="210" y="100"/>
                  <a:pt x="207" y="112"/>
                  <a:pt x="210" y="123"/>
                </a:cubicBezTo>
                <a:cubicBezTo>
                  <a:pt x="214" y="130"/>
                  <a:pt x="217" y="138"/>
                  <a:pt x="224" y="143"/>
                </a:cubicBezTo>
                <a:cubicBezTo>
                  <a:pt x="238" y="146"/>
                  <a:pt x="238" y="146"/>
                  <a:pt x="238" y="146"/>
                </a:cubicBezTo>
                <a:cubicBezTo>
                  <a:pt x="242" y="145"/>
                  <a:pt x="246" y="143"/>
                  <a:pt x="251" y="143"/>
                </a:cubicBezTo>
                <a:cubicBezTo>
                  <a:pt x="261" y="141"/>
                  <a:pt x="269" y="134"/>
                  <a:pt x="275" y="127"/>
                </a:cubicBezTo>
                <a:cubicBezTo>
                  <a:pt x="278" y="126"/>
                  <a:pt x="280" y="125"/>
                  <a:pt x="282" y="122"/>
                </a:cubicBezTo>
                <a:cubicBezTo>
                  <a:pt x="280" y="119"/>
                  <a:pt x="284" y="116"/>
                  <a:pt x="284" y="113"/>
                </a:cubicBezTo>
                <a:cubicBezTo>
                  <a:pt x="289" y="108"/>
                  <a:pt x="287" y="100"/>
                  <a:pt x="288" y="93"/>
                </a:cubicBezTo>
                <a:cubicBezTo>
                  <a:pt x="284" y="89"/>
                  <a:pt x="285" y="82"/>
                  <a:pt x="282" y="77"/>
                </a:cubicBezTo>
                <a:cubicBezTo>
                  <a:pt x="278" y="67"/>
                  <a:pt x="262" y="63"/>
                  <a:pt x="266" y="50"/>
                </a:cubicBezTo>
                <a:cubicBezTo>
                  <a:pt x="270" y="40"/>
                  <a:pt x="280" y="32"/>
                  <a:pt x="290" y="29"/>
                </a:cubicBezTo>
                <a:cubicBezTo>
                  <a:pt x="298" y="28"/>
                  <a:pt x="306" y="27"/>
                  <a:pt x="314" y="27"/>
                </a:cubicBezTo>
                <a:cubicBezTo>
                  <a:pt x="322" y="28"/>
                  <a:pt x="331" y="34"/>
                  <a:pt x="332" y="43"/>
                </a:cubicBezTo>
                <a:cubicBezTo>
                  <a:pt x="328" y="51"/>
                  <a:pt x="328" y="51"/>
                  <a:pt x="328" y="51"/>
                </a:cubicBezTo>
                <a:cubicBezTo>
                  <a:pt x="323" y="51"/>
                  <a:pt x="320" y="55"/>
                  <a:pt x="317" y="57"/>
                </a:cubicBezTo>
                <a:cubicBezTo>
                  <a:pt x="313" y="62"/>
                  <a:pt x="310" y="68"/>
                  <a:pt x="313" y="74"/>
                </a:cubicBezTo>
                <a:cubicBezTo>
                  <a:pt x="314" y="77"/>
                  <a:pt x="311" y="81"/>
                  <a:pt x="315" y="83"/>
                </a:cubicBezTo>
                <a:cubicBezTo>
                  <a:pt x="319" y="88"/>
                  <a:pt x="325" y="83"/>
                  <a:pt x="329" y="83"/>
                </a:cubicBezTo>
                <a:cubicBezTo>
                  <a:pt x="344" y="75"/>
                  <a:pt x="353" y="59"/>
                  <a:pt x="355" y="42"/>
                </a:cubicBezTo>
                <a:cubicBezTo>
                  <a:pt x="356" y="33"/>
                  <a:pt x="355" y="21"/>
                  <a:pt x="345" y="16"/>
                </a:cubicBezTo>
                <a:cubicBezTo>
                  <a:pt x="340" y="14"/>
                  <a:pt x="335" y="13"/>
                  <a:pt x="334" y="8"/>
                </a:cubicBezTo>
                <a:close/>
                <a:moveTo>
                  <a:pt x="96" y="8"/>
                </a:moveTo>
                <a:cubicBezTo>
                  <a:pt x="93" y="6"/>
                  <a:pt x="87" y="8"/>
                  <a:pt x="84" y="8"/>
                </a:cubicBezTo>
                <a:cubicBezTo>
                  <a:pt x="72" y="18"/>
                  <a:pt x="72" y="18"/>
                  <a:pt x="72" y="18"/>
                </a:cubicBezTo>
                <a:cubicBezTo>
                  <a:pt x="68" y="24"/>
                  <a:pt x="60" y="24"/>
                  <a:pt x="58" y="30"/>
                </a:cubicBezTo>
                <a:cubicBezTo>
                  <a:pt x="60" y="32"/>
                  <a:pt x="62" y="34"/>
                  <a:pt x="65" y="36"/>
                </a:cubicBezTo>
                <a:cubicBezTo>
                  <a:pt x="68" y="33"/>
                  <a:pt x="68" y="33"/>
                  <a:pt x="68" y="33"/>
                </a:cubicBezTo>
                <a:cubicBezTo>
                  <a:pt x="77" y="29"/>
                  <a:pt x="85" y="21"/>
                  <a:pt x="93" y="15"/>
                </a:cubicBezTo>
                <a:cubicBezTo>
                  <a:pt x="94" y="13"/>
                  <a:pt x="96" y="11"/>
                  <a:pt x="96" y="8"/>
                </a:cubicBezTo>
                <a:close/>
                <a:moveTo>
                  <a:pt x="171" y="13"/>
                </a:moveTo>
                <a:cubicBezTo>
                  <a:pt x="172" y="8"/>
                  <a:pt x="172" y="8"/>
                  <a:pt x="172" y="8"/>
                </a:cubicBezTo>
                <a:cubicBezTo>
                  <a:pt x="164" y="8"/>
                  <a:pt x="152" y="7"/>
                  <a:pt x="143" y="8"/>
                </a:cubicBezTo>
                <a:cubicBezTo>
                  <a:pt x="142" y="16"/>
                  <a:pt x="139" y="22"/>
                  <a:pt x="135" y="28"/>
                </a:cubicBezTo>
                <a:cubicBezTo>
                  <a:pt x="123" y="44"/>
                  <a:pt x="106" y="61"/>
                  <a:pt x="89" y="69"/>
                </a:cubicBezTo>
                <a:cubicBezTo>
                  <a:pt x="86" y="71"/>
                  <a:pt x="83" y="69"/>
                  <a:pt x="81" y="73"/>
                </a:cubicBezTo>
                <a:cubicBezTo>
                  <a:pt x="82" y="79"/>
                  <a:pt x="80" y="86"/>
                  <a:pt x="81" y="92"/>
                </a:cubicBezTo>
                <a:cubicBezTo>
                  <a:pt x="94" y="93"/>
                  <a:pt x="92" y="78"/>
                  <a:pt x="102" y="73"/>
                </a:cubicBezTo>
                <a:cubicBezTo>
                  <a:pt x="111" y="67"/>
                  <a:pt x="122" y="65"/>
                  <a:pt x="132" y="67"/>
                </a:cubicBezTo>
                <a:cubicBezTo>
                  <a:pt x="153" y="55"/>
                  <a:pt x="159" y="32"/>
                  <a:pt x="171" y="13"/>
                </a:cubicBezTo>
                <a:close/>
                <a:moveTo>
                  <a:pt x="193" y="8"/>
                </a:moveTo>
                <a:cubicBezTo>
                  <a:pt x="189" y="7"/>
                  <a:pt x="185" y="7"/>
                  <a:pt x="181" y="8"/>
                </a:cubicBezTo>
                <a:cubicBezTo>
                  <a:pt x="180" y="12"/>
                  <a:pt x="177" y="16"/>
                  <a:pt x="177" y="20"/>
                </a:cubicBezTo>
                <a:cubicBezTo>
                  <a:pt x="186" y="29"/>
                  <a:pt x="198" y="34"/>
                  <a:pt x="211" y="38"/>
                </a:cubicBezTo>
                <a:cubicBezTo>
                  <a:pt x="213" y="38"/>
                  <a:pt x="216" y="39"/>
                  <a:pt x="218" y="36"/>
                </a:cubicBezTo>
                <a:cubicBezTo>
                  <a:pt x="218" y="34"/>
                  <a:pt x="219" y="31"/>
                  <a:pt x="217" y="30"/>
                </a:cubicBezTo>
                <a:cubicBezTo>
                  <a:pt x="205" y="25"/>
                  <a:pt x="193" y="23"/>
                  <a:pt x="183" y="17"/>
                </a:cubicBezTo>
                <a:cubicBezTo>
                  <a:pt x="182" y="14"/>
                  <a:pt x="182" y="14"/>
                  <a:pt x="182" y="14"/>
                </a:cubicBezTo>
                <a:cubicBezTo>
                  <a:pt x="182" y="13"/>
                  <a:pt x="183" y="12"/>
                  <a:pt x="184" y="12"/>
                </a:cubicBezTo>
                <a:cubicBezTo>
                  <a:pt x="190" y="14"/>
                  <a:pt x="196" y="18"/>
                  <a:pt x="202" y="19"/>
                </a:cubicBezTo>
                <a:cubicBezTo>
                  <a:pt x="203" y="18"/>
                  <a:pt x="203" y="18"/>
                  <a:pt x="203" y="18"/>
                </a:cubicBezTo>
                <a:cubicBezTo>
                  <a:pt x="199" y="15"/>
                  <a:pt x="196" y="11"/>
                  <a:pt x="193" y="8"/>
                </a:cubicBezTo>
                <a:close/>
                <a:moveTo>
                  <a:pt x="137" y="8"/>
                </a:moveTo>
                <a:cubicBezTo>
                  <a:pt x="126" y="3"/>
                  <a:pt x="123" y="18"/>
                  <a:pt x="115" y="22"/>
                </a:cubicBezTo>
                <a:cubicBezTo>
                  <a:pt x="103" y="35"/>
                  <a:pt x="91" y="44"/>
                  <a:pt x="77" y="53"/>
                </a:cubicBezTo>
                <a:cubicBezTo>
                  <a:pt x="81" y="65"/>
                  <a:pt x="81" y="65"/>
                  <a:pt x="81" y="65"/>
                </a:cubicBezTo>
                <a:cubicBezTo>
                  <a:pt x="90" y="64"/>
                  <a:pt x="98" y="57"/>
                  <a:pt x="106" y="51"/>
                </a:cubicBezTo>
                <a:cubicBezTo>
                  <a:pt x="108" y="49"/>
                  <a:pt x="109" y="47"/>
                  <a:pt x="112" y="46"/>
                </a:cubicBezTo>
                <a:cubicBezTo>
                  <a:pt x="121" y="34"/>
                  <a:pt x="136" y="24"/>
                  <a:pt x="137" y="8"/>
                </a:cubicBezTo>
                <a:close/>
                <a:moveTo>
                  <a:pt x="465" y="13"/>
                </a:moveTo>
                <a:cubicBezTo>
                  <a:pt x="462" y="7"/>
                  <a:pt x="453" y="8"/>
                  <a:pt x="447" y="8"/>
                </a:cubicBezTo>
                <a:cubicBezTo>
                  <a:pt x="445" y="8"/>
                  <a:pt x="441" y="7"/>
                  <a:pt x="440" y="9"/>
                </a:cubicBezTo>
                <a:cubicBezTo>
                  <a:pt x="452" y="21"/>
                  <a:pt x="466" y="27"/>
                  <a:pt x="479" y="34"/>
                </a:cubicBezTo>
                <a:cubicBezTo>
                  <a:pt x="491" y="25"/>
                  <a:pt x="507" y="22"/>
                  <a:pt x="523" y="27"/>
                </a:cubicBezTo>
                <a:cubicBezTo>
                  <a:pt x="532" y="24"/>
                  <a:pt x="541" y="19"/>
                  <a:pt x="546" y="9"/>
                </a:cubicBezTo>
                <a:cubicBezTo>
                  <a:pt x="543" y="7"/>
                  <a:pt x="537" y="9"/>
                  <a:pt x="533" y="8"/>
                </a:cubicBezTo>
                <a:cubicBezTo>
                  <a:pt x="524" y="15"/>
                  <a:pt x="513" y="18"/>
                  <a:pt x="502" y="21"/>
                </a:cubicBezTo>
                <a:cubicBezTo>
                  <a:pt x="488" y="23"/>
                  <a:pt x="477" y="18"/>
                  <a:pt x="465" y="13"/>
                </a:cubicBezTo>
                <a:close/>
                <a:moveTo>
                  <a:pt x="363" y="9"/>
                </a:moveTo>
                <a:cubicBezTo>
                  <a:pt x="359" y="9"/>
                  <a:pt x="353" y="6"/>
                  <a:pt x="350" y="9"/>
                </a:cubicBezTo>
                <a:cubicBezTo>
                  <a:pt x="355" y="16"/>
                  <a:pt x="362" y="22"/>
                  <a:pt x="363" y="31"/>
                </a:cubicBezTo>
                <a:cubicBezTo>
                  <a:pt x="365" y="37"/>
                  <a:pt x="361" y="44"/>
                  <a:pt x="361" y="51"/>
                </a:cubicBezTo>
                <a:cubicBezTo>
                  <a:pt x="361" y="54"/>
                  <a:pt x="365" y="56"/>
                  <a:pt x="367" y="57"/>
                </a:cubicBezTo>
                <a:cubicBezTo>
                  <a:pt x="380" y="82"/>
                  <a:pt x="408" y="95"/>
                  <a:pt x="432" y="106"/>
                </a:cubicBezTo>
                <a:cubicBezTo>
                  <a:pt x="446" y="99"/>
                  <a:pt x="446" y="99"/>
                  <a:pt x="446" y="99"/>
                </a:cubicBezTo>
                <a:cubicBezTo>
                  <a:pt x="458" y="97"/>
                  <a:pt x="458" y="97"/>
                  <a:pt x="458" y="97"/>
                </a:cubicBezTo>
                <a:cubicBezTo>
                  <a:pt x="472" y="95"/>
                  <a:pt x="484" y="105"/>
                  <a:pt x="496" y="96"/>
                </a:cubicBezTo>
                <a:cubicBezTo>
                  <a:pt x="501" y="93"/>
                  <a:pt x="507" y="89"/>
                  <a:pt x="506" y="84"/>
                </a:cubicBezTo>
                <a:cubicBezTo>
                  <a:pt x="487" y="88"/>
                  <a:pt x="467" y="86"/>
                  <a:pt x="449" y="78"/>
                </a:cubicBezTo>
                <a:cubicBezTo>
                  <a:pt x="440" y="75"/>
                  <a:pt x="431" y="71"/>
                  <a:pt x="422" y="65"/>
                </a:cubicBezTo>
                <a:cubicBezTo>
                  <a:pt x="413" y="56"/>
                  <a:pt x="399" y="49"/>
                  <a:pt x="390" y="39"/>
                </a:cubicBezTo>
                <a:cubicBezTo>
                  <a:pt x="386" y="33"/>
                  <a:pt x="380" y="26"/>
                  <a:pt x="373" y="21"/>
                </a:cubicBezTo>
                <a:cubicBezTo>
                  <a:pt x="370" y="17"/>
                  <a:pt x="367" y="13"/>
                  <a:pt x="363" y="9"/>
                </a:cubicBezTo>
                <a:close/>
                <a:moveTo>
                  <a:pt x="383" y="8"/>
                </a:moveTo>
                <a:cubicBezTo>
                  <a:pt x="380" y="8"/>
                  <a:pt x="376" y="8"/>
                  <a:pt x="374" y="9"/>
                </a:cubicBezTo>
                <a:cubicBezTo>
                  <a:pt x="374" y="11"/>
                  <a:pt x="374" y="12"/>
                  <a:pt x="375" y="13"/>
                </a:cubicBezTo>
                <a:cubicBezTo>
                  <a:pt x="387" y="25"/>
                  <a:pt x="396" y="40"/>
                  <a:pt x="411" y="50"/>
                </a:cubicBezTo>
                <a:cubicBezTo>
                  <a:pt x="426" y="62"/>
                  <a:pt x="443" y="71"/>
                  <a:pt x="461" y="78"/>
                </a:cubicBezTo>
                <a:cubicBezTo>
                  <a:pt x="467" y="78"/>
                  <a:pt x="472" y="80"/>
                  <a:pt x="479" y="80"/>
                </a:cubicBezTo>
                <a:cubicBezTo>
                  <a:pt x="475" y="75"/>
                  <a:pt x="469" y="72"/>
                  <a:pt x="467" y="65"/>
                </a:cubicBezTo>
                <a:cubicBezTo>
                  <a:pt x="453" y="60"/>
                  <a:pt x="439" y="53"/>
                  <a:pt x="425" y="47"/>
                </a:cubicBezTo>
                <a:cubicBezTo>
                  <a:pt x="409" y="37"/>
                  <a:pt x="393" y="24"/>
                  <a:pt x="383" y="8"/>
                </a:cubicBezTo>
                <a:close/>
                <a:moveTo>
                  <a:pt x="404" y="15"/>
                </a:moveTo>
                <a:cubicBezTo>
                  <a:pt x="401" y="13"/>
                  <a:pt x="401" y="8"/>
                  <a:pt x="397" y="8"/>
                </a:cubicBezTo>
                <a:cubicBezTo>
                  <a:pt x="395" y="9"/>
                  <a:pt x="391" y="8"/>
                  <a:pt x="392" y="10"/>
                </a:cubicBezTo>
                <a:cubicBezTo>
                  <a:pt x="396" y="15"/>
                  <a:pt x="400" y="22"/>
                  <a:pt x="405" y="26"/>
                </a:cubicBezTo>
                <a:cubicBezTo>
                  <a:pt x="422" y="41"/>
                  <a:pt x="443" y="49"/>
                  <a:pt x="464" y="58"/>
                </a:cubicBezTo>
                <a:cubicBezTo>
                  <a:pt x="466" y="57"/>
                  <a:pt x="466" y="57"/>
                  <a:pt x="466" y="57"/>
                </a:cubicBezTo>
                <a:cubicBezTo>
                  <a:pt x="466" y="55"/>
                  <a:pt x="467" y="53"/>
                  <a:pt x="465" y="51"/>
                </a:cubicBezTo>
                <a:cubicBezTo>
                  <a:pt x="443" y="43"/>
                  <a:pt x="422" y="32"/>
                  <a:pt x="404" y="15"/>
                </a:cubicBezTo>
                <a:close/>
                <a:moveTo>
                  <a:pt x="517" y="9"/>
                </a:moveTo>
                <a:cubicBezTo>
                  <a:pt x="501" y="7"/>
                  <a:pt x="486" y="8"/>
                  <a:pt x="471" y="9"/>
                </a:cubicBezTo>
                <a:cubicBezTo>
                  <a:pt x="476" y="14"/>
                  <a:pt x="484" y="14"/>
                  <a:pt x="491" y="16"/>
                </a:cubicBezTo>
                <a:cubicBezTo>
                  <a:pt x="500" y="16"/>
                  <a:pt x="509" y="14"/>
                  <a:pt x="517" y="9"/>
                </a:cubicBezTo>
                <a:close/>
                <a:moveTo>
                  <a:pt x="430" y="9"/>
                </a:moveTo>
                <a:cubicBezTo>
                  <a:pt x="423" y="9"/>
                  <a:pt x="415" y="7"/>
                  <a:pt x="409" y="10"/>
                </a:cubicBezTo>
                <a:cubicBezTo>
                  <a:pt x="415" y="20"/>
                  <a:pt x="427" y="27"/>
                  <a:pt x="438" y="33"/>
                </a:cubicBezTo>
                <a:cubicBezTo>
                  <a:pt x="448" y="37"/>
                  <a:pt x="457" y="46"/>
                  <a:pt x="469" y="45"/>
                </a:cubicBezTo>
                <a:cubicBezTo>
                  <a:pt x="470" y="42"/>
                  <a:pt x="475" y="40"/>
                  <a:pt x="474" y="37"/>
                </a:cubicBezTo>
                <a:cubicBezTo>
                  <a:pt x="458" y="32"/>
                  <a:pt x="444" y="20"/>
                  <a:pt x="430" y="9"/>
                </a:cubicBezTo>
                <a:close/>
                <a:moveTo>
                  <a:pt x="802" y="9"/>
                </a:moveTo>
                <a:cubicBezTo>
                  <a:pt x="785" y="8"/>
                  <a:pt x="771" y="11"/>
                  <a:pt x="755" y="8"/>
                </a:cubicBezTo>
                <a:cubicBezTo>
                  <a:pt x="748" y="10"/>
                  <a:pt x="740" y="9"/>
                  <a:pt x="734" y="9"/>
                </a:cubicBezTo>
                <a:cubicBezTo>
                  <a:pt x="722" y="10"/>
                  <a:pt x="709" y="8"/>
                  <a:pt x="698" y="9"/>
                </a:cubicBezTo>
                <a:cubicBezTo>
                  <a:pt x="693" y="12"/>
                  <a:pt x="699" y="16"/>
                  <a:pt x="698" y="20"/>
                </a:cubicBezTo>
                <a:cubicBezTo>
                  <a:pt x="698" y="32"/>
                  <a:pt x="698" y="45"/>
                  <a:pt x="685" y="51"/>
                </a:cubicBezTo>
                <a:cubicBezTo>
                  <a:pt x="679" y="55"/>
                  <a:pt x="669" y="58"/>
                  <a:pt x="663" y="52"/>
                </a:cubicBezTo>
                <a:cubicBezTo>
                  <a:pt x="663" y="51"/>
                  <a:pt x="663" y="49"/>
                  <a:pt x="664" y="48"/>
                </a:cubicBezTo>
                <a:cubicBezTo>
                  <a:pt x="667" y="43"/>
                  <a:pt x="666" y="37"/>
                  <a:pt x="662" y="34"/>
                </a:cubicBezTo>
                <a:cubicBezTo>
                  <a:pt x="658" y="32"/>
                  <a:pt x="653" y="33"/>
                  <a:pt x="649" y="34"/>
                </a:cubicBezTo>
                <a:cubicBezTo>
                  <a:pt x="641" y="41"/>
                  <a:pt x="641" y="52"/>
                  <a:pt x="643" y="61"/>
                </a:cubicBezTo>
                <a:cubicBezTo>
                  <a:pt x="645" y="68"/>
                  <a:pt x="652" y="72"/>
                  <a:pt x="658" y="75"/>
                </a:cubicBezTo>
                <a:cubicBezTo>
                  <a:pt x="676" y="82"/>
                  <a:pt x="688" y="62"/>
                  <a:pt x="705" y="63"/>
                </a:cubicBezTo>
                <a:cubicBezTo>
                  <a:pt x="715" y="65"/>
                  <a:pt x="723" y="69"/>
                  <a:pt x="729" y="77"/>
                </a:cubicBezTo>
                <a:cubicBezTo>
                  <a:pt x="737" y="86"/>
                  <a:pt x="734" y="99"/>
                  <a:pt x="732" y="109"/>
                </a:cubicBezTo>
                <a:cubicBezTo>
                  <a:pt x="728" y="117"/>
                  <a:pt x="720" y="124"/>
                  <a:pt x="710" y="123"/>
                </a:cubicBezTo>
                <a:cubicBezTo>
                  <a:pt x="707" y="122"/>
                  <a:pt x="703" y="122"/>
                  <a:pt x="703" y="118"/>
                </a:cubicBezTo>
                <a:cubicBezTo>
                  <a:pt x="705" y="113"/>
                  <a:pt x="708" y="106"/>
                  <a:pt x="706" y="100"/>
                </a:cubicBezTo>
                <a:cubicBezTo>
                  <a:pt x="704" y="97"/>
                  <a:pt x="700" y="96"/>
                  <a:pt x="697" y="95"/>
                </a:cubicBezTo>
                <a:cubicBezTo>
                  <a:pt x="693" y="96"/>
                  <a:pt x="688" y="93"/>
                  <a:pt x="686" y="99"/>
                </a:cubicBezTo>
                <a:cubicBezTo>
                  <a:pt x="679" y="108"/>
                  <a:pt x="682" y="122"/>
                  <a:pt x="688" y="131"/>
                </a:cubicBezTo>
                <a:cubicBezTo>
                  <a:pt x="693" y="142"/>
                  <a:pt x="704" y="146"/>
                  <a:pt x="715" y="147"/>
                </a:cubicBezTo>
                <a:cubicBezTo>
                  <a:pt x="734" y="147"/>
                  <a:pt x="752" y="138"/>
                  <a:pt x="762" y="121"/>
                </a:cubicBezTo>
                <a:cubicBezTo>
                  <a:pt x="762" y="115"/>
                  <a:pt x="764" y="110"/>
                  <a:pt x="763" y="104"/>
                </a:cubicBezTo>
                <a:cubicBezTo>
                  <a:pt x="760" y="84"/>
                  <a:pt x="738" y="69"/>
                  <a:pt x="742" y="47"/>
                </a:cubicBezTo>
                <a:cubicBezTo>
                  <a:pt x="743" y="39"/>
                  <a:pt x="750" y="32"/>
                  <a:pt x="757" y="30"/>
                </a:cubicBezTo>
                <a:cubicBezTo>
                  <a:pt x="762" y="27"/>
                  <a:pt x="767" y="27"/>
                  <a:pt x="772" y="26"/>
                </a:cubicBezTo>
                <a:cubicBezTo>
                  <a:pt x="780" y="23"/>
                  <a:pt x="788" y="27"/>
                  <a:pt x="794" y="31"/>
                </a:cubicBezTo>
                <a:cubicBezTo>
                  <a:pt x="802" y="35"/>
                  <a:pt x="802" y="43"/>
                  <a:pt x="803" y="48"/>
                </a:cubicBezTo>
                <a:cubicBezTo>
                  <a:pt x="804" y="52"/>
                  <a:pt x="804" y="58"/>
                  <a:pt x="800" y="61"/>
                </a:cubicBezTo>
                <a:cubicBezTo>
                  <a:pt x="795" y="65"/>
                  <a:pt x="795" y="58"/>
                  <a:pt x="792" y="56"/>
                </a:cubicBezTo>
                <a:cubicBezTo>
                  <a:pt x="787" y="53"/>
                  <a:pt x="782" y="56"/>
                  <a:pt x="779" y="58"/>
                </a:cubicBezTo>
                <a:cubicBezTo>
                  <a:pt x="777" y="63"/>
                  <a:pt x="776" y="68"/>
                  <a:pt x="777" y="74"/>
                </a:cubicBezTo>
                <a:cubicBezTo>
                  <a:pt x="779" y="82"/>
                  <a:pt x="787" y="87"/>
                  <a:pt x="795" y="89"/>
                </a:cubicBezTo>
                <a:cubicBezTo>
                  <a:pt x="808" y="89"/>
                  <a:pt x="820" y="80"/>
                  <a:pt x="824" y="69"/>
                </a:cubicBezTo>
                <a:cubicBezTo>
                  <a:pt x="827" y="61"/>
                  <a:pt x="829" y="53"/>
                  <a:pt x="828" y="45"/>
                </a:cubicBezTo>
                <a:cubicBezTo>
                  <a:pt x="825" y="32"/>
                  <a:pt x="816" y="24"/>
                  <a:pt x="806" y="16"/>
                </a:cubicBezTo>
                <a:cubicBezTo>
                  <a:pt x="805" y="14"/>
                  <a:pt x="804" y="10"/>
                  <a:pt x="802" y="9"/>
                </a:cubicBezTo>
                <a:close/>
                <a:moveTo>
                  <a:pt x="569" y="9"/>
                </a:moveTo>
                <a:cubicBezTo>
                  <a:pt x="565" y="8"/>
                  <a:pt x="559" y="8"/>
                  <a:pt x="555" y="9"/>
                </a:cubicBezTo>
                <a:cubicBezTo>
                  <a:pt x="548" y="17"/>
                  <a:pt x="540" y="25"/>
                  <a:pt x="532" y="31"/>
                </a:cubicBezTo>
                <a:cubicBezTo>
                  <a:pt x="532" y="33"/>
                  <a:pt x="533" y="35"/>
                  <a:pt x="536" y="34"/>
                </a:cubicBezTo>
                <a:cubicBezTo>
                  <a:pt x="558" y="22"/>
                  <a:pt x="558" y="22"/>
                  <a:pt x="558" y="22"/>
                </a:cubicBezTo>
                <a:cubicBezTo>
                  <a:pt x="562" y="19"/>
                  <a:pt x="568" y="15"/>
                  <a:pt x="569" y="9"/>
                </a:cubicBezTo>
                <a:close/>
                <a:moveTo>
                  <a:pt x="591" y="9"/>
                </a:moveTo>
                <a:cubicBezTo>
                  <a:pt x="591" y="9"/>
                  <a:pt x="591" y="9"/>
                  <a:pt x="591" y="9"/>
                </a:cubicBezTo>
                <a:cubicBezTo>
                  <a:pt x="586" y="8"/>
                  <a:pt x="582" y="9"/>
                  <a:pt x="577" y="10"/>
                </a:cubicBezTo>
                <a:cubicBezTo>
                  <a:pt x="569" y="23"/>
                  <a:pt x="554" y="30"/>
                  <a:pt x="542" y="38"/>
                </a:cubicBezTo>
                <a:cubicBezTo>
                  <a:pt x="538" y="41"/>
                  <a:pt x="545" y="44"/>
                  <a:pt x="545" y="47"/>
                </a:cubicBezTo>
                <a:cubicBezTo>
                  <a:pt x="547" y="49"/>
                  <a:pt x="550" y="47"/>
                  <a:pt x="553" y="46"/>
                </a:cubicBezTo>
                <a:cubicBezTo>
                  <a:pt x="568" y="37"/>
                  <a:pt x="581" y="23"/>
                  <a:pt x="591" y="9"/>
                </a:cubicBezTo>
                <a:close/>
                <a:moveTo>
                  <a:pt x="615" y="10"/>
                </a:moveTo>
                <a:cubicBezTo>
                  <a:pt x="610" y="8"/>
                  <a:pt x="603" y="9"/>
                  <a:pt x="598" y="10"/>
                </a:cubicBezTo>
                <a:cubicBezTo>
                  <a:pt x="597" y="15"/>
                  <a:pt x="592" y="17"/>
                  <a:pt x="591" y="21"/>
                </a:cubicBezTo>
                <a:cubicBezTo>
                  <a:pt x="577" y="33"/>
                  <a:pt x="565" y="48"/>
                  <a:pt x="548" y="55"/>
                </a:cubicBezTo>
                <a:cubicBezTo>
                  <a:pt x="547" y="58"/>
                  <a:pt x="546" y="63"/>
                  <a:pt x="549" y="66"/>
                </a:cubicBezTo>
                <a:cubicBezTo>
                  <a:pt x="563" y="61"/>
                  <a:pt x="563" y="61"/>
                  <a:pt x="563" y="61"/>
                </a:cubicBezTo>
                <a:cubicBezTo>
                  <a:pt x="576" y="51"/>
                  <a:pt x="590" y="41"/>
                  <a:pt x="602" y="29"/>
                </a:cubicBezTo>
                <a:cubicBezTo>
                  <a:pt x="604" y="27"/>
                  <a:pt x="605" y="22"/>
                  <a:pt x="608" y="24"/>
                </a:cubicBezTo>
                <a:cubicBezTo>
                  <a:pt x="609" y="19"/>
                  <a:pt x="614" y="16"/>
                  <a:pt x="615" y="10"/>
                </a:cubicBezTo>
                <a:close/>
                <a:moveTo>
                  <a:pt x="669" y="11"/>
                </a:moveTo>
                <a:cubicBezTo>
                  <a:pt x="668" y="9"/>
                  <a:pt x="668" y="9"/>
                  <a:pt x="668" y="9"/>
                </a:cubicBezTo>
                <a:cubicBezTo>
                  <a:pt x="627" y="9"/>
                  <a:pt x="627" y="9"/>
                  <a:pt x="627" y="9"/>
                </a:cubicBezTo>
                <a:cubicBezTo>
                  <a:pt x="623" y="8"/>
                  <a:pt x="624" y="12"/>
                  <a:pt x="621" y="14"/>
                </a:cubicBezTo>
                <a:cubicBezTo>
                  <a:pt x="609" y="33"/>
                  <a:pt x="591" y="47"/>
                  <a:pt x="572" y="61"/>
                </a:cubicBezTo>
                <a:cubicBezTo>
                  <a:pt x="565" y="67"/>
                  <a:pt x="556" y="69"/>
                  <a:pt x="548" y="74"/>
                </a:cubicBezTo>
                <a:cubicBezTo>
                  <a:pt x="547" y="83"/>
                  <a:pt x="541" y="91"/>
                  <a:pt x="542" y="101"/>
                </a:cubicBezTo>
                <a:cubicBezTo>
                  <a:pt x="543" y="103"/>
                  <a:pt x="544" y="106"/>
                  <a:pt x="546" y="105"/>
                </a:cubicBezTo>
                <a:cubicBezTo>
                  <a:pt x="554" y="103"/>
                  <a:pt x="561" y="102"/>
                  <a:pt x="568" y="100"/>
                </a:cubicBezTo>
                <a:cubicBezTo>
                  <a:pt x="574" y="98"/>
                  <a:pt x="570" y="91"/>
                  <a:pt x="574" y="87"/>
                </a:cubicBezTo>
                <a:cubicBezTo>
                  <a:pt x="581" y="72"/>
                  <a:pt x="597" y="70"/>
                  <a:pt x="611" y="70"/>
                </a:cubicBezTo>
                <a:cubicBezTo>
                  <a:pt x="620" y="64"/>
                  <a:pt x="627" y="53"/>
                  <a:pt x="635" y="45"/>
                </a:cubicBezTo>
                <a:cubicBezTo>
                  <a:pt x="636" y="38"/>
                  <a:pt x="639" y="33"/>
                  <a:pt x="645" y="28"/>
                </a:cubicBezTo>
                <a:cubicBezTo>
                  <a:pt x="650" y="26"/>
                  <a:pt x="655" y="26"/>
                  <a:pt x="660" y="24"/>
                </a:cubicBezTo>
                <a:cubicBezTo>
                  <a:pt x="669" y="11"/>
                  <a:pt x="669" y="11"/>
                  <a:pt x="669" y="11"/>
                </a:cubicBezTo>
                <a:close/>
                <a:moveTo>
                  <a:pt x="836" y="14"/>
                </a:moveTo>
                <a:cubicBezTo>
                  <a:pt x="833" y="7"/>
                  <a:pt x="824" y="11"/>
                  <a:pt x="818" y="9"/>
                </a:cubicBezTo>
                <a:cubicBezTo>
                  <a:pt x="816" y="10"/>
                  <a:pt x="813" y="9"/>
                  <a:pt x="813" y="12"/>
                </a:cubicBezTo>
                <a:cubicBezTo>
                  <a:pt x="823" y="23"/>
                  <a:pt x="838" y="34"/>
                  <a:pt x="835" y="52"/>
                </a:cubicBezTo>
                <a:cubicBezTo>
                  <a:pt x="844" y="65"/>
                  <a:pt x="855" y="75"/>
                  <a:pt x="867" y="84"/>
                </a:cubicBezTo>
                <a:cubicBezTo>
                  <a:pt x="878" y="89"/>
                  <a:pt x="888" y="98"/>
                  <a:pt x="900" y="101"/>
                </a:cubicBezTo>
                <a:cubicBezTo>
                  <a:pt x="909" y="95"/>
                  <a:pt x="919" y="92"/>
                  <a:pt x="930" y="93"/>
                </a:cubicBezTo>
                <a:cubicBezTo>
                  <a:pt x="939" y="95"/>
                  <a:pt x="947" y="100"/>
                  <a:pt x="956" y="99"/>
                </a:cubicBezTo>
                <a:cubicBezTo>
                  <a:pt x="963" y="96"/>
                  <a:pt x="972" y="93"/>
                  <a:pt x="975" y="86"/>
                </a:cubicBezTo>
                <a:cubicBezTo>
                  <a:pt x="961" y="87"/>
                  <a:pt x="948" y="86"/>
                  <a:pt x="934" y="84"/>
                </a:cubicBezTo>
                <a:cubicBezTo>
                  <a:pt x="930" y="83"/>
                  <a:pt x="927" y="80"/>
                  <a:pt x="923" y="80"/>
                </a:cubicBezTo>
                <a:cubicBezTo>
                  <a:pt x="913" y="75"/>
                  <a:pt x="902" y="71"/>
                  <a:pt x="892" y="65"/>
                </a:cubicBezTo>
                <a:cubicBezTo>
                  <a:pt x="878" y="54"/>
                  <a:pt x="862" y="45"/>
                  <a:pt x="849" y="32"/>
                </a:cubicBezTo>
                <a:cubicBezTo>
                  <a:pt x="846" y="26"/>
                  <a:pt x="840" y="20"/>
                  <a:pt x="836" y="14"/>
                </a:cubicBezTo>
                <a:close/>
                <a:moveTo>
                  <a:pt x="858" y="10"/>
                </a:moveTo>
                <a:cubicBezTo>
                  <a:pt x="844" y="9"/>
                  <a:pt x="844" y="9"/>
                  <a:pt x="844" y="9"/>
                </a:cubicBezTo>
                <a:cubicBezTo>
                  <a:pt x="843" y="10"/>
                  <a:pt x="841" y="9"/>
                  <a:pt x="841" y="11"/>
                </a:cubicBezTo>
                <a:cubicBezTo>
                  <a:pt x="850" y="28"/>
                  <a:pt x="866" y="41"/>
                  <a:pt x="883" y="52"/>
                </a:cubicBezTo>
                <a:cubicBezTo>
                  <a:pt x="897" y="65"/>
                  <a:pt x="915" y="69"/>
                  <a:pt x="931" y="78"/>
                </a:cubicBezTo>
                <a:cubicBezTo>
                  <a:pt x="940" y="79"/>
                  <a:pt x="940" y="79"/>
                  <a:pt x="940" y="79"/>
                </a:cubicBezTo>
                <a:cubicBezTo>
                  <a:pt x="937" y="73"/>
                  <a:pt x="932" y="67"/>
                  <a:pt x="931" y="60"/>
                </a:cubicBezTo>
                <a:cubicBezTo>
                  <a:pt x="918" y="53"/>
                  <a:pt x="903" y="50"/>
                  <a:pt x="891" y="40"/>
                </a:cubicBezTo>
                <a:cubicBezTo>
                  <a:pt x="879" y="32"/>
                  <a:pt x="867" y="22"/>
                  <a:pt x="858" y="10"/>
                </a:cubicBezTo>
                <a:close/>
                <a:moveTo>
                  <a:pt x="913" y="9"/>
                </a:moveTo>
                <a:cubicBezTo>
                  <a:pt x="903" y="9"/>
                  <a:pt x="903" y="9"/>
                  <a:pt x="903" y="9"/>
                </a:cubicBezTo>
                <a:cubicBezTo>
                  <a:pt x="899" y="10"/>
                  <a:pt x="896" y="8"/>
                  <a:pt x="892" y="10"/>
                </a:cubicBezTo>
                <a:cubicBezTo>
                  <a:pt x="897" y="21"/>
                  <a:pt x="910" y="23"/>
                  <a:pt x="918" y="32"/>
                </a:cubicBezTo>
                <a:cubicBezTo>
                  <a:pt x="926" y="33"/>
                  <a:pt x="937" y="44"/>
                  <a:pt x="943" y="34"/>
                </a:cubicBezTo>
                <a:cubicBezTo>
                  <a:pt x="944" y="33"/>
                  <a:pt x="945" y="31"/>
                  <a:pt x="944" y="30"/>
                </a:cubicBezTo>
                <a:cubicBezTo>
                  <a:pt x="933" y="25"/>
                  <a:pt x="922" y="20"/>
                  <a:pt x="913" y="9"/>
                </a:cubicBezTo>
                <a:close/>
                <a:moveTo>
                  <a:pt x="881" y="10"/>
                </a:moveTo>
                <a:cubicBezTo>
                  <a:pt x="877" y="11"/>
                  <a:pt x="863" y="6"/>
                  <a:pt x="869" y="15"/>
                </a:cubicBezTo>
                <a:cubicBezTo>
                  <a:pt x="885" y="29"/>
                  <a:pt x="900" y="42"/>
                  <a:pt x="918" y="50"/>
                </a:cubicBezTo>
                <a:cubicBezTo>
                  <a:pt x="923" y="51"/>
                  <a:pt x="927" y="55"/>
                  <a:pt x="932" y="53"/>
                </a:cubicBezTo>
                <a:cubicBezTo>
                  <a:pt x="933" y="50"/>
                  <a:pt x="937" y="45"/>
                  <a:pt x="933" y="43"/>
                </a:cubicBezTo>
                <a:cubicBezTo>
                  <a:pt x="912" y="38"/>
                  <a:pt x="897" y="23"/>
                  <a:pt x="881" y="10"/>
                </a:cubicBezTo>
                <a:close/>
                <a:moveTo>
                  <a:pt x="1011" y="9"/>
                </a:moveTo>
                <a:cubicBezTo>
                  <a:pt x="1000" y="10"/>
                  <a:pt x="988" y="10"/>
                  <a:pt x="977" y="9"/>
                </a:cubicBezTo>
                <a:cubicBezTo>
                  <a:pt x="960" y="10"/>
                  <a:pt x="941" y="9"/>
                  <a:pt x="925" y="10"/>
                </a:cubicBezTo>
                <a:cubicBezTo>
                  <a:pt x="925" y="11"/>
                  <a:pt x="925" y="11"/>
                  <a:pt x="925" y="11"/>
                </a:cubicBezTo>
                <a:cubicBezTo>
                  <a:pt x="931" y="19"/>
                  <a:pt x="941" y="23"/>
                  <a:pt x="951" y="26"/>
                </a:cubicBezTo>
                <a:cubicBezTo>
                  <a:pt x="959" y="29"/>
                  <a:pt x="964" y="19"/>
                  <a:pt x="973" y="22"/>
                </a:cubicBezTo>
                <a:cubicBezTo>
                  <a:pt x="978" y="21"/>
                  <a:pt x="982" y="22"/>
                  <a:pt x="987" y="23"/>
                </a:cubicBezTo>
                <a:cubicBezTo>
                  <a:pt x="994" y="20"/>
                  <a:pt x="1002" y="18"/>
                  <a:pt x="1009" y="15"/>
                </a:cubicBezTo>
                <a:cubicBezTo>
                  <a:pt x="1010" y="13"/>
                  <a:pt x="1013" y="12"/>
                  <a:pt x="1011" y="9"/>
                </a:cubicBezTo>
                <a:close/>
                <a:moveTo>
                  <a:pt x="1044" y="12"/>
                </a:moveTo>
                <a:cubicBezTo>
                  <a:pt x="1044" y="10"/>
                  <a:pt x="1044" y="10"/>
                  <a:pt x="1044" y="10"/>
                </a:cubicBezTo>
                <a:cubicBezTo>
                  <a:pt x="1037" y="10"/>
                  <a:pt x="1030" y="9"/>
                  <a:pt x="1023" y="10"/>
                </a:cubicBezTo>
                <a:cubicBezTo>
                  <a:pt x="1016" y="16"/>
                  <a:pt x="1009" y="21"/>
                  <a:pt x="1002" y="25"/>
                </a:cubicBezTo>
                <a:cubicBezTo>
                  <a:pt x="1002" y="29"/>
                  <a:pt x="1006" y="33"/>
                  <a:pt x="1010" y="34"/>
                </a:cubicBezTo>
                <a:cubicBezTo>
                  <a:pt x="1023" y="30"/>
                  <a:pt x="1032" y="20"/>
                  <a:pt x="1044" y="12"/>
                </a:cubicBezTo>
                <a:close/>
                <a:moveTo>
                  <a:pt x="1118" y="9"/>
                </a:moveTo>
                <a:cubicBezTo>
                  <a:pt x="1112" y="10"/>
                  <a:pt x="1112" y="10"/>
                  <a:pt x="1112" y="10"/>
                </a:cubicBezTo>
                <a:cubicBezTo>
                  <a:pt x="1105" y="10"/>
                  <a:pt x="1098" y="10"/>
                  <a:pt x="1092" y="10"/>
                </a:cubicBezTo>
                <a:cubicBezTo>
                  <a:pt x="1087" y="10"/>
                  <a:pt x="1091" y="16"/>
                  <a:pt x="1088" y="18"/>
                </a:cubicBezTo>
                <a:cubicBezTo>
                  <a:pt x="1076" y="34"/>
                  <a:pt x="1063" y="52"/>
                  <a:pt x="1046" y="64"/>
                </a:cubicBezTo>
                <a:cubicBezTo>
                  <a:pt x="1036" y="72"/>
                  <a:pt x="1025" y="74"/>
                  <a:pt x="1014" y="80"/>
                </a:cubicBezTo>
                <a:cubicBezTo>
                  <a:pt x="1013" y="88"/>
                  <a:pt x="1005" y="95"/>
                  <a:pt x="1007" y="103"/>
                </a:cubicBezTo>
                <a:cubicBezTo>
                  <a:pt x="1011" y="104"/>
                  <a:pt x="1013" y="101"/>
                  <a:pt x="1017" y="100"/>
                </a:cubicBezTo>
                <a:cubicBezTo>
                  <a:pt x="1021" y="100"/>
                  <a:pt x="1024" y="99"/>
                  <a:pt x="1026" y="95"/>
                </a:cubicBezTo>
                <a:cubicBezTo>
                  <a:pt x="1025" y="86"/>
                  <a:pt x="1032" y="80"/>
                  <a:pt x="1038" y="75"/>
                </a:cubicBezTo>
                <a:cubicBezTo>
                  <a:pt x="1048" y="67"/>
                  <a:pt x="1063" y="70"/>
                  <a:pt x="1074" y="74"/>
                </a:cubicBezTo>
                <a:cubicBezTo>
                  <a:pt x="1078" y="70"/>
                  <a:pt x="1085" y="68"/>
                  <a:pt x="1089" y="61"/>
                </a:cubicBezTo>
                <a:cubicBezTo>
                  <a:pt x="1100" y="47"/>
                  <a:pt x="1111" y="31"/>
                  <a:pt x="1119" y="15"/>
                </a:cubicBezTo>
                <a:cubicBezTo>
                  <a:pt x="1119" y="14"/>
                  <a:pt x="1121" y="10"/>
                  <a:pt x="1118" y="9"/>
                </a:cubicBezTo>
                <a:close/>
                <a:moveTo>
                  <a:pt x="687" y="15"/>
                </a:moveTo>
                <a:cubicBezTo>
                  <a:pt x="685" y="13"/>
                  <a:pt x="684" y="9"/>
                  <a:pt x="681" y="9"/>
                </a:cubicBezTo>
                <a:cubicBezTo>
                  <a:pt x="678" y="10"/>
                  <a:pt x="677" y="12"/>
                  <a:pt x="677" y="14"/>
                </a:cubicBezTo>
                <a:cubicBezTo>
                  <a:pt x="678" y="17"/>
                  <a:pt x="681" y="18"/>
                  <a:pt x="684" y="18"/>
                </a:cubicBezTo>
                <a:cubicBezTo>
                  <a:pt x="686" y="19"/>
                  <a:pt x="688" y="17"/>
                  <a:pt x="687" y="15"/>
                </a:cubicBezTo>
                <a:close/>
                <a:moveTo>
                  <a:pt x="1269" y="11"/>
                </a:moveTo>
                <a:cubicBezTo>
                  <a:pt x="1246" y="10"/>
                  <a:pt x="1219" y="10"/>
                  <a:pt x="1197" y="10"/>
                </a:cubicBezTo>
                <a:cubicBezTo>
                  <a:pt x="1174" y="10"/>
                  <a:pt x="1174" y="10"/>
                  <a:pt x="1174" y="10"/>
                </a:cubicBezTo>
                <a:cubicBezTo>
                  <a:pt x="1171" y="12"/>
                  <a:pt x="1165" y="7"/>
                  <a:pt x="1165" y="12"/>
                </a:cubicBezTo>
                <a:cubicBezTo>
                  <a:pt x="1172" y="20"/>
                  <a:pt x="1174" y="30"/>
                  <a:pt x="1174" y="41"/>
                </a:cubicBezTo>
                <a:cubicBezTo>
                  <a:pt x="1171" y="49"/>
                  <a:pt x="1166" y="61"/>
                  <a:pt x="1155" y="63"/>
                </a:cubicBezTo>
                <a:cubicBezTo>
                  <a:pt x="1151" y="64"/>
                  <a:pt x="1146" y="63"/>
                  <a:pt x="1142" y="60"/>
                </a:cubicBezTo>
                <a:cubicBezTo>
                  <a:pt x="1137" y="56"/>
                  <a:pt x="1143" y="51"/>
                  <a:pt x="1143" y="47"/>
                </a:cubicBezTo>
                <a:cubicBezTo>
                  <a:pt x="1143" y="42"/>
                  <a:pt x="1140" y="37"/>
                  <a:pt x="1136" y="35"/>
                </a:cubicBezTo>
                <a:cubicBezTo>
                  <a:pt x="1130" y="34"/>
                  <a:pt x="1125" y="38"/>
                  <a:pt x="1122" y="43"/>
                </a:cubicBezTo>
                <a:cubicBezTo>
                  <a:pt x="1120" y="52"/>
                  <a:pt x="1121" y="62"/>
                  <a:pt x="1128" y="69"/>
                </a:cubicBezTo>
                <a:cubicBezTo>
                  <a:pt x="1139" y="82"/>
                  <a:pt x="1157" y="73"/>
                  <a:pt x="1170" y="69"/>
                </a:cubicBezTo>
                <a:cubicBezTo>
                  <a:pt x="1174" y="66"/>
                  <a:pt x="1178" y="65"/>
                  <a:pt x="1184" y="65"/>
                </a:cubicBezTo>
                <a:cubicBezTo>
                  <a:pt x="1188" y="67"/>
                  <a:pt x="1194" y="69"/>
                  <a:pt x="1196" y="74"/>
                </a:cubicBezTo>
                <a:cubicBezTo>
                  <a:pt x="1200" y="88"/>
                  <a:pt x="1201" y="102"/>
                  <a:pt x="1196" y="115"/>
                </a:cubicBezTo>
                <a:cubicBezTo>
                  <a:pt x="1192" y="120"/>
                  <a:pt x="1190" y="126"/>
                  <a:pt x="1182" y="125"/>
                </a:cubicBezTo>
                <a:cubicBezTo>
                  <a:pt x="1173" y="122"/>
                  <a:pt x="1177" y="113"/>
                  <a:pt x="1178" y="107"/>
                </a:cubicBezTo>
                <a:cubicBezTo>
                  <a:pt x="1176" y="103"/>
                  <a:pt x="1176" y="97"/>
                  <a:pt x="1172" y="95"/>
                </a:cubicBezTo>
                <a:cubicBezTo>
                  <a:pt x="1168" y="96"/>
                  <a:pt x="1165" y="96"/>
                  <a:pt x="1162" y="98"/>
                </a:cubicBezTo>
                <a:cubicBezTo>
                  <a:pt x="1158" y="104"/>
                  <a:pt x="1159" y="111"/>
                  <a:pt x="1158" y="117"/>
                </a:cubicBezTo>
                <a:cubicBezTo>
                  <a:pt x="1156" y="130"/>
                  <a:pt x="1170" y="136"/>
                  <a:pt x="1178" y="141"/>
                </a:cubicBezTo>
                <a:cubicBezTo>
                  <a:pt x="1193" y="142"/>
                  <a:pt x="1193" y="142"/>
                  <a:pt x="1193" y="142"/>
                </a:cubicBezTo>
                <a:cubicBezTo>
                  <a:pt x="1206" y="140"/>
                  <a:pt x="1217" y="130"/>
                  <a:pt x="1223" y="118"/>
                </a:cubicBezTo>
                <a:cubicBezTo>
                  <a:pt x="1224" y="111"/>
                  <a:pt x="1225" y="101"/>
                  <a:pt x="1218" y="96"/>
                </a:cubicBezTo>
                <a:cubicBezTo>
                  <a:pt x="1216" y="94"/>
                  <a:pt x="1219" y="93"/>
                  <a:pt x="1220" y="91"/>
                </a:cubicBezTo>
                <a:cubicBezTo>
                  <a:pt x="1218" y="84"/>
                  <a:pt x="1214" y="78"/>
                  <a:pt x="1212" y="73"/>
                </a:cubicBezTo>
                <a:cubicBezTo>
                  <a:pt x="1212" y="69"/>
                  <a:pt x="1206" y="70"/>
                  <a:pt x="1209" y="67"/>
                </a:cubicBezTo>
                <a:cubicBezTo>
                  <a:pt x="1207" y="58"/>
                  <a:pt x="1208" y="47"/>
                  <a:pt x="1213" y="39"/>
                </a:cubicBezTo>
                <a:cubicBezTo>
                  <a:pt x="1220" y="26"/>
                  <a:pt x="1234" y="26"/>
                  <a:pt x="1247" y="25"/>
                </a:cubicBezTo>
                <a:cubicBezTo>
                  <a:pt x="1259" y="23"/>
                  <a:pt x="1269" y="32"/>
                  <a:pt x="1275" y="41"/>
                </a:cubicBezTo>
                <a:cubicBezTo>
                  <a:pt x="1275" y="47"/>
                  <a:pt x="1280" y="55"/>
                  <a:pt x="1272" y="60"/>
                </a:cubicBezTo>
                <a:cubicBezTo>
                  <a:pt x="1268" y="65"/>
                  <a:pt x="1265" y="58"/>
                  <a:pt x="1261" y="61"/>
                </a:cubicBezTo>
                <a:cubicBezTo>
                  <a:pt x="1256" y="63"/>
                  <a:pt x="1255" y="68"/>
                  <a:pt x="1255" y="72"/>
                </a:cubicBezTo>
                <a:cubicBezTo>
                  <a:pt x="1257" y="77"/>
                  <a:pt x="1260" y="80"/>
                  <a:pt x="1264" y="84"/>
                </a:cubicBezTo>
                <a:cubicBezTo>
                  <a:pt x="1268" y="88"/>
                  <a:pt x="1276" y="87"/>
                  <a:pt x="1281" y="86"/>
                </a:cubicBezTo>
                <a:cubicBezTo>
                  <a:pt x="1294" y="75"/>
                  <a:pt x="1294" y="75"/>
                  <a:pt x="1294" y="75"/>
                </a:cubicBezTo>
                <a:cubicBezTo>
                  <a:pt x="1300" y="64"/>
                  <a:pt x="1307" y="47"/>
                  <a:pt x="1297" y="35"/>
                </a:cubicBezTo>
                <a:cubicBezTo>
                  <a:pt x="1287" y="27"/>
                  <a:pt x="1277" y="21"/>
                  <a:pt x="1269" y="11"/>
                </a:cubicBezTo>
                <a:close/>
                <a:moveTo>
                  <a:pt x="1066" y="12"/>
                </a:moveTo>
                <a:cubicBezTo>
                  <a:pt x="1066" y="10"/>
                  <a:pt x="1066" y="10"/>
                  <a:pt x="1066" y="10"/>
                </a:cubicBezTo>
                <a:cubicBezTo>
                  <a:pt x="1062" y="9"/>
                  <a:pt x="1058" y="10"/>
                  <a:pt x="1054" y="10"/>
                </a:cubicBezTo>
                <a:cubicBezTo>
                  <a:pt x="1050" y="9"/>
                  <a:pt x="1050" y="13"/>
                  <a:pt x="1049" y="15"/>
                </a:cubicBezTo>
                <a:cubicBezTo>
                  <a:pt x="1025" y="33"/>
                  <a:pt x="1025" y="33"/>
                  <a:pt x="1025" y="33"/>
                </a:cubicBezTo>
                <a:cubicBezTo>
                  <a:pt x="1022" y="37"/>
                  <a:pt x="1015" y="36"/>
                  <a:pt x="1014" y="42"/>
                </a:cubicBezTo>
                <a:cubicBezTo>
                  <a:pt x="1015" y="44"/>
                  <a:pt x="1015" y="47"/>
                  <a:pt x="1017" y="47"/>
                </a:cubicBezTo>
                <a:cubicBezTo>
                  <a:pt x="1019" y="47"/>
                  <a:pt x="1022" y="45"/>
                  <a:pt x="1020" y="42"/>
                </a:cubicBezTo>
                <a:cubicBezTo>
                  <a:pt x="1028" y="41"/>
                  <a:pt x="1035" y="37"/>
                  <a:pt x="1041" y="32"/>
                </a:cubicBezTo>
                <a:cubicBezTo>
                  <a:pt x="1050" y="27"/>
                  <a:pt x="1058" y="21"/>
                  <a:pt x="1066" y="12"/>
                </a:cubicBezTo>
                <a:close/>
                <a:moveTo>
                  <a:pt x="1084" y="11"/>
                </a:moveTo>
                <a:cubicBezTo>
                  <a:pt x="1080" y="10"/>
                  <a:pt x="1072" y="8"/>
                  <a:pt x="1072" y="14"/>
                </a:cubicBezTo>
                <a:cubicBezTo>
                  <a:pt x="1063" y="20"/>
                  <a:pt x="1059" y="31"/>
                  <a:pt x="1048" y="34"/>
                </a:cubicBezTo>
                <a:cubicBezTo>
                  <a:pt x="1040" y="43"/>
                  <a:pt x="1027" y="47"/>
                  <a:pt x="1017" y="54"/>
                </a:cubicBezTo>
                <a:cubicBezTo>
                  <a:pt x="1017" y="59"/>
                  <a:pt x="1015" y="65"/>
                  <a:pt x="1017" y="71"/>
                </a:cubicBezTo>
                <a:cubicBezTo>
                  <a:pt x="1043" y="66"/>
                  <a:pt x="1061" y="43"/>
                  <a:pt x="1076" y="23"/>
                </a:cubicBezTo>
                <a:cubicBezTo>
                  <a:pt x="1080" y="20"/>
                  <a:pt x="1084" y="16"/>
                  <a:pt x="1084" y="11"/>
                </a:cubicBezTo>
                <a:close/>
                <a:moveTo>
                  <a:pt x="1151" y="10"/>
                </a:moveTo>
                <a:cubicBezTo>
                  <a:pt x="1147" y="10"/>
                  <a:pt x="1140" y="9"/>
                  <a:pt x="1137" y="11"/>
                </a:cubicBezTo>
                <a:cubicBezTo>
                  <a:pt x="1140" y="15"/>
                  <a:pt x="1144" y="15"/>
                  <a:pt x="1147" y="17"/>
                </a:cubicBezTo>
                <a:cubicBezTo>
                  <a:pt x="1151" y="17"/>
                  <a:pt x="1155" y="23"/>
                  <a:pt x="1160" y="19"/>
                </a:cubicBezTo>
                <a:cubicBezTo>
                  <a:pt x="1158" y="15"/>
                  <a:pt x="1154" y="12"/>
                  <a:pt x="1151" y="10"/>
                </a:cubicBezTo>
                <a:close/>
                <a:moveTo>
                  <a:pt x="1314" y="11"/>
                </a:moveTo>
                <a:cubicBezTo>
                  <a:pt x="1283" y="10"/>
                  <a:pt x="1283" y="10"/>
                  <a:pt x="1283" y="10"/>
                </a:cubicBezTo>
                <a:cubicBezTo>
                  <a:pt x="1281" y="12"/>
                  <a:pt x="1281" y="12"/>
                  <a:pt x="1281" y="12"/>
                </a:cubicBezTo>
                <a:cubicBezTo>
                  <a:pt x="1285" y="20"/>
                  <a:pt x="1294" y="23"/>
                  <a:pt x="1300" y="28"/>
                </a:cubicBezTo>
                <a:cubicBezTo>
                  <a:pt x="1308" y="36"/>
                  <a:pt x="1312" y="47"/>
                  <a:pt x="1309" y="57"/>
                </a:cubicBezTo>
                <a:cubicBezTo>
                  <a:pt x="1311" y="59"/>
                  <a:pt x="1311" y="59"/>
                  <a:pt x="1311" y="59"/>
                </a:cubicBezTo>
                <a:cubicBezTo>
                  <a:pt x="1315" y="71"/>
                  <a:pt x="1328" y="79"/>
                  <a:pt x="1336" y="88"/>
                </a:cubicBezTo>
                <a:cubicBezTo>
                  <a:pt x="1348" y="95"/>
                  <a:pt x="1359" y="103"/>
                  <a:pt x="1373" y="106"/>
                </a:cubicBezTo>
                <a:cubicBezTo>
                  <a:pt x="1383" y="99"/>
                  <a:pt x="1383" y="99"/>
                  <a:pt x="1383" y="99"/>
                </a:cubicBezTo>
                <a:cubicBezTo>
                  <a:pt x="1401" y="91"/>
                  <a:pt x="1420" y="103"/>
                  <a:pt x="1438" y="96"/>
                </a:cubicBezTo>
                <a:cubicBezTo>
                  <a:pt x="1442" y="94"/>
                  <a:pt x="1448" y="91"/>
                  <a:pt x="1449" y="87"/>
                </a:cubicBezTo>
                <a:cubicBezTo>
                  <a:pt x="1440" y="88"/>
                  <a:pt x="1431" y="87"/>
                  <a:pt x="1423" y="90"/>
                </a:cubicBezTo>
                <a:cubicBezTo>
                  <a:pt x="1417" y="88"/>
                  <a:pt x="1411" y="87"/>
                  <a:pt x="1407" y="82"/>
                </a:cubicBezTo>
                <a:cubicBezTo>
                  <a:pt x="1390" y="78"/>
                  <a:pt x="1377" y="69"/>
                  <a:pt x="1363" y="59"/>
                </a:cubicBezTo>
                <a:cubicBezTo>
                  <a:pt x="1345" y="45"/>
                  <a:pt x="1324" y="32"/>
                  <a:pt x="1314" y="11"/>
                </a:cubicBezTo>
                <a:close/>
                <a:moveTo>
                  <a:pt x="1342" y="11"/>
                </a:moveTo>
                <a:cubicBezTo>
                  <a:pt x="1336" y="10"/>
                  <a:pt x="1328" y="11"/>
                  <a:pt x="1321" y="12"/>
                </a:cubicBezTo>
                <a:cubicBezTo>
                  <a:pt x="1321" y="13"/>
                  <a:pt x="1322" y="14"/>
                  <a:pt x="1322" y="15"/>
                </a:cubicBezTo>
                <a:cubicBezTo>
                  <a:pt x="1333" y="29"/>
                  <a:pt x="1347" y="41"/>
                  <a:pt x="1362" y="52"/>
                </a:cubicBezTo>
                <a:cubicBezTo>
                  <a:pt x="1375" y="61"/>
                  <a:pt x="1387" y="71"/>
                  <a:pt x="1402" y="74"/>
                </a:cubicBezTo>
                <a:cubicBezTo>
                  <a:pt x="1402" y="60"/>
                  <a:pt x="1402" y="60"/>
                  <a:pt x="1402" y="60"/>
                </a:cubicBezTo>
                <a:cubicBezTo>
                  <a:pt x="1377" y="52"/>
                  <a:pt x="1358" y="32"/>
                  <a:pt x="1342" y="11"/>
                </a:cubicBezTo>
                <a:close/>
                <a:moveTo>
                  <a:pt x="1460" y="12"/>
                </a:moveTo>
                <a:cubicBezTo>
                  <a:pt x="1457" y="11"/>
                  <a:pt x="1453" y="11"/>
                  <a:pt x="1450" y="10"/>
                </a:cubicBezTo>
                <a:cubicBezTo>
                  <a:pt x="1436" y="12"/>
                  <a:pt x="1422" y="10"/>
                  <a:pt x="1408" y="12"/>
                </a:cubicBezTo>
                <a:cubicBezTo>
                  <a:pt x="1408" y="13"/>
                  <a:pt x="1408" y="13"/>
                  <a:pt x="1408" y="13"/>
                </a:cubicBezTo>
                <a:cubicBezTo>
                  <a:pt x="1413" y="17"/>
                  <a:pt x="1418" y="20"/>
                  <a:pt x="1424" y="21"/>
                </a:cubicBezTo>
                <a:cubicBezTo>
                  <a:pt x="1437" y="22"/>
                  <a:pt x="1452" y="22"/>
                  <a:pt x="1460" y="12"/>
                </a:cubicBezTo>
                <a:close/>
                <a:moveTo>
                  <a:pt x="1739" y="12"/>
                </a:moveTo>
                <a:cubicBezTo>
                  <a:pt x="1717" y="12"/>
                  <a:pt x="1717" y="12"/>
                  <a:pt x="1717" y="12"/>
                </a:cubicBezTo>
                <a:cubicBezTo>
                  <a:pt x="1680" y="12"/>
                  <a:pt x="1642" y="10"/>
                  <a:pt x="1606" y="12"/>
                </a:cubicBezTo>
                <a:cubicBezTo>
                  <a:pt x="1604" y="13"/>
                  <a:pt x="1606" y="15"/>
                  <a:pt x="1606" y="17"/>
                </a:cubicBezTo>
                <a:cubicBezTo>
                  <a:pt x="1609" y="26"/>
                  <a:pt x="1619" y="30"/>
                  <a:pt x="1626" y="36"/>
                </a:cubicBezTo>
                <a:cubicBezTo>
                  <a:pt x="1629" y="44"/>
                  <a:pt x="1624" y="50"/>
                  <a:pt x="1619" y="56"/>
                </a:cubicBezTo>
                <a:cubicBezTo>
                  <a:pt x="1612" y="62"/>
                  <a:pt x="1600" y="64"/>
                  <a:pt x="1591" y="60"/>
                </a:cubicBezTo>
                <a:cubicBezTo>
                  <a:pt x="1584" y="55"/>
                  <a:pt x="1593" y="47"/>
                  <a:pt x="1587" y="42"/>
                </a:cubicBezTo>
                <a:cubicBezTo>
                  <a:pt x="1585" y="41"/>
                  <a:pt x="1582" y="41"/>
                  <a:pt x="1580" y="43"/>
                </a:cubicBezTo>
                <a:cubicBezTo>
                  <a:pt x="1574" y="47"/>
                  <a:pt x="1571" y="53"/>
                  <a:pt x="1571" y="61"/>
                </a:cubicBezTo>
                <a:cubicBezTo>
                  <a:pt x="1574" y="66"/>
                  <a:pt x="1575" y="73"/>
                  <a:pt x="1581" y="75"/>
                </a:cubicBezTo>
                <a:cubicBezTo>
                  <a:pt x="1603" y="88"/>
                  <a:pt x="1621" y="65"/>
                  <a:pt x="1642" y="66"/>
                </a:cubicBezTo>
                <a:cubicBezTo>
                  <a:pt x="1651" y="66"/>
                  <a:pt x="1660" y="71"/>
                  <a:pt x="1662" y="80"/>
                </a:cubicBezTo>
                <a:cubicBezTo>
                  <a:pt x="1668" y="92"/>
                  <a:pt x="1665" y="108"/>
                  <a:pt x="1659" y="118"/>
                </a:cubicBezTo>
                <a:cubicBezTo>
                  <a:pt x="1655" y="123"/>
                  <a:pt x="1650" y="126"/>
                  <a:pt x="1644" y="125"/>
                </a:cubicBezTo>
                <a:cubicBezTo>
                  <a:pt x="1634" y="120"/>
                  <a:pt x="1650" y="113"/>
                  <a:pt x="1642" y="106"/>
                </a:cubicBezTo>
                <a:cubicBezTo>
                  <a:pt x="1640" y="104"/>
                  <a:pt x="1638" y="102"/>
                  <a:pt x="1635" y="103"/>
                </a:cubicBezTo>
                <a:cubicBezTo>
                  <a:pt x="1630" y="102"/>
                  <a:pt x="1626" y="106"/>
                  <a:pt x="1623" y="110"/>
                </a:cubicBezTo>
                <a:cubicBezTo>
                  <a:pt x="1621" y="118"/>
                  <a:pt x="1623" y="126"/>
                  <a:pt x="1626" y="134"/>
                </a:cubicBezTo>
                <a:cubicBezTo>
                  <a:pt x="1633" y="143"/>
                  <a:pt x="1644" y="148"/>
                  <a:pt x="1656" y="148"/>
                </a:cubicBezTo>
                <a:cubicBezTo>
                  <a:pt x="1671" y="147"/>
                  <a:pt x="1683" y="136"/>
                  <a:pt x="1690" y="123"/>
                </a:cubicBezTo>
                <a:cubicBezTo>
                  <a:pt x="1695" y="112"/>
                  <a:pt x="1691" y="97"/>
                  <a:pt x="1686" y="87"/>
                </a:cubicBezTo>
                <a:cubicBezTo>
                  <a:pt x="1682" y="78"/>
                  <a:pt x="1669" y="72"/>
                  <a:pt x="1671" y="60"/>
                </a:cubicBezTo>
                <a:cubicBezTo>
                  <a:pt x="1674" y="45"/>
                  <a:pt x="1688" y="39"/>
                  <a:pt x="1701" y="35"/>
                </a:cubicBezTo>
                <a:cubicBezTo>
                  <a:pt x="1710" y="34"/>
                  <a:pt x="1724" y="31"/>
                  <a:pt x="1731" y="38"/>
                </a:cubicBezTo>
                <a:cubicBezTo>
                  <a:pt x="1736" y="42"/>
                  <a:pt x="1738" y="48"/>
                  <a:pt x="1738" y="54"/>
                </a:cubicBezTo>
                <a:cubicBezTo>
                  <a:pt x="1735" y="61"/>
                  <a:pt x="1727" y="58"/>
                  <a:pt x="1723" y="63"/>
                </a:cubicBezTo>
                <a:cubicBezTo>
                  <a:pt x="1721" y="69"/>
                  <a:pt x="1717" y="74"/>
                  <a:pt x="1720" y="81"/>
                </a:cubicBezTo>
                <a:cubicBezTo>
                  <a:pt x="1723" y="85"/>
                  <a:pt x="1726" y="89"/>
                  <a:pt x="1731" y="89"/>
                </a:cubicBezTo>
                <a:cubicBezTo>
                  <a:pt x="1740" y="92"/>
                  <a:pt x="1748" y="86"/>
                  <a:pt x="1754" y="79"/>
                </a:cubicBezTo>
                <a:cubicBezTo>
                  <a:pt x="1756" y="73"/>
                  <a:pt x="1761" y="67"/>
                  <a:pt x="1758" y="60"/>
                </a:cubicBezTo>
                <a:cubicBezTo>
                  <a:pt x="1761" y="45"/>
                  <a:pt x="1745" y="36"/>
                  <a:pt x="1740" y="23"/>
                </a:cubicBezTo>
                <a:cubicBezTo>
                  <a:pt x="1739" y="20"/>
                  <a:pt x="1741" y="15"/>
                  <a:pt x="1739" y="12"/>
                </a:cubicBezTo>
                <a:close/>
                <a:moveTo>
                  <a:pt x="1373" y="11"/>
                </a:moveTo>
                <a:cubicBezTo>
                  <a:pt x="1352" y="11"/>
                  <a:pt x="1352" y="11"/>
                  <a:pt x="1352" y="11"/>
                </a:cubicBezTo>
                <a:cubicBezTo>
                  <a:pt x="1351" y="12"/>
                  <a:pt x="1351" y="12"/>
                  <a:pt x="1351" y="12"/>
                </a:cubicBezTo>
                <a:cubicBezTo>
                  <a:pt x="1363" y="31"/>
                  <a:pt x="1380" y="46"/>
                  <a:pt x="1401" y="54"/>
                </a:cubicBezTo>
                <a:cubicBezTo>
                  <a:pt x="1407" y="56"/>
                  <a:pt x="1408" y="47"/>
                  <a:pt x="1411" y="44"/>
                </a:cubicBezTo>
                <a:cubicBezTo>
                  <a:pt x="1396" y="38"/>
                  <a:pt x="1382" y="26"/>
                  <a:pt x="1373" y="11"/>
                </a:cubicBezTo>
                <a:close/>
                <a:moveTo>
                  <a:pt x="1545" y="14"/>
                </a:moveTo>
                <a:cubicBezTo>
                  <a:pt x="1544" y="11"/>
                  <a:pt x="1544" y="11"/>
                  <a:pt x="1544" y="11"/>
                </a:cubicBezTo>
                <a:cubicBezTo>
                  <a:pt x="1539" y="11"/>
                  <a:pt x="1532" y="11"/>
                  <a:pt x="1526" y="12"/>
                </a:cubicBezTo>
                <a:cubicBezTo>
                  <a:pt x="1519" y="21"/>
                  <a:pt x="1519" y="21"/>
                  <a:pt x="1519" y="21"/>
                </a:cubicBezTo>
                <a:cubicBezTo>
                  <a:pt x="1509" y="34"/>
                  <a:pt x="1493" y="40"/>
                  <a:pt x="1482" y="51"/>
                </a:cubicBezTo>
                <a:cubicBezTo>
                  <a:pt x="1489" y="62"/>
                  <a:pt x="1489" y="62"/>
                  <a:pt x="1489" y="62"/>
                </a:cubicBezTo>
                <a:cubicBezTo>
                  <a:pt x="1490" y="62"/>
                  <a:pt x="1490" y="62"/>
                  <a:pt x="1490" y="62"/>
                </a:cubicBezTo>
                <a:cubicBezTo>
                  <a:pt x="1506" y="55"/>
                  <a:pt x="1520" y="42"/>
                  <a:pt x="1532" y="28"/>
                </a:cubicBezTo>
                <a:cubicBezTo>
                  <a:pt x="1535" y="23"/>
                  <a:pt x="1542" y="21"/>
                  <a:pt x="1545" y="14"/>
                </a:cubicBezTo>
                <a:close/>
                <a:moveTo>
                  <a:pt x="1598" y="19"/>
                </a:moveTo>
                <a:cubicBezTo>
                  <a:pt x="1595" y="12"/>
                  <a:pt x="1595" y="12"/>
                  <a:pt x="1595" y="12"/>
                </a:cubicBezTo>
                <a:cubicBezTo>
                  <a:pt x="1581" y="12"/>
                  <a:pt x="1568" y="10"/>
                  <a:pt x="1554" y="12"/>
                </a:cubicBezTo>
                <a:cubicBezTo>
                  <a:pt x="1549" y="17"/>
                  <a:pt x="1545" y="25"/>
                  <a:pt x="1538" y="28"/>
                </a:cubicBezTo>
                <a:cubicBezTo>
                  <a:pt x="1525" y="46"/>
                  <a:pt x="1509" y="59"/>
                  <a:pt x="1490" y="69"/>
                </a:cubicBezTo>
                <a:cubicBezTo>
                  <a:pt x="1491" y="82"/>
                  <a:pt x="1491" y="82"/>
                  <a:pt x="1491" y="82"/>
                </a:cubicBezTo>
                <a:cubicBezTo>
                  <a:pt x="1491" y="93"/>
                  <a:pt x="1481" y="101"/>
                  <a:pt x="1483" y="113"/>
                </a:cubicBezTo>
                <a:cubicBezTo>
                  <a:pt x="1484" y="117"/>
                  <a:pt x="1486" y="122"/>
                  <a:pt x="1490" y="123"/>
                </a:cubicBezTo>
                <a:cubicBezTo>
                  <a:pt x="1497" y="125"/>
                  <a:pt x="1502" y="123"/>
                  <a:pt x="1508" y="122"/>
                </a:cubicBezTo>
                <a:cubicBezTo>
                  <a:pt x="1511" y="119"/>
                  <a:pt x="1519" y="118"/>
                  <a:pt x="1517" y="112"/>
                </a:cubicBezTo>
                <a:cubicBezTo>
                  <a:pt x="1511" y="110"/>
                  <a:pt x="1507" y="103"/>
                  <a:pt x="1505" y="98"/>
                </a:cubicBezTo>
                <a:cubicBezTo>
                  <a:pt x="1506" y="90"/>
                  <a:pt x="1508" y="82"/>
                  <a:pt x="1515" y="77"/>
                </a:cubicBezTo>
                <a:cubicBezTo>
                  <a:pt x="1526" y="69"/>
                  <a:pt x="1541" y="74"/>
                  <a:pt x="1551" y="80"/>
                </a:cubicBezTo>
                <a:cubicBezTo>
                  <a:pt x="1555" y="75"/>
                  <a:pt x="1559" y="70"/>
                  <a:pt x="1564" y="64"/>
                </a:cubicBezTo>
                <a:cubicBezTo>
                  <a:pt x="1565" y="50"/>
                  <a:pt x="1565" y="50"/>
                  <a:pt x="1565" y="50"/>
                </a:cubicBezTo>
                <a:cubicBezTo>
                  <a:pt x="1568" y="45"/>
                  <a:pt x="1572" y="38"/>
                  <a:pt x="1579" y="35"/>
                </a:cubicBezTo>
                <a:cubicBezTo>
                  <a:pt x="1584" y="33"/>
                  <a:pt x="1589" y="36"/>
                  <a:pt x="1594" y="39"/>
                </a:cubicBezTo>
                <a:cubicBezTo>
                  <a:pt x="1597" y="43"/>
                  <a:pt x="1595" y="49"/>
                  <a:pt x="1596" y="54"/>
                </a:cubicBezTo>
                <a:cubicBezTo>
                  <a:pt x="1602" y="55"/>
                  <a:pt x="1610" y="55"/>
                  <a:pt x="1615" y="50"/>
                </a:cubicBezTo>
                <a:cubicBezTo>
                  <a:pt x="1618" y="47"/>
                  <a:pt x="1620" y="44"/>
                  <a:pt x="1619" y="39"/>
                </a:cubicBezTo>
                <a:cubicBezTo>
                  <a:pt x="1610" y="35"/>
                  <a:pt x="1603" y="28"/>
                  <a:pt x="1598" y="19"/>
                </a:cubicBezTo>
                <a:close/>
                <a:moveTo>
                  <a:pt x="1399" y="11"/>
                </a:moveTo>
                <a:cubicBezTo>
                  <a:pt x="1385" y="11"/>
                  <a:pt x="1385" y="11"/>
                  <a:pt x="1385" y="11"/>
                </a:cubicBezTo>
                <a:cubicBezTo>
                  <a:pt x="1383" y="11"/>
                  <a:pt x="1382" y="13"/>
                  <a:pt x="1382" y="15"/>
                </a:cubicBezTo>
                <a:cubicBezTo>
                  <a:pt x="1391" y="25"/>
                  <a:pt x="1402" y="39"/>
                  <a:pt x="1417" y="40"/>
                </a:cubicBezTo>
                <a:cubicBezTo>
                  <a:pt x="1427" y="37"/>
                  <a:pt x="1437" y="32"/>
                  <a:pt x="1448" y="34"/>
                </a:cubicBezTo>
                <a:cubicBezTo>
                  <a:pt x="1464" y="40"/>
                  <a:pt x="1476" y="25"/>
                  <a:pt x="1488" y="17"/>
                </a:cubicBezTo>
                <a:cubicBezTo>
                  <a:pt x="1488" y="15"/>
                  <a:pt x="1491" y="12"/>
                  <a:pt x="1488" y="11"/>
                </a:cubicBezTo>
                <a:cubicBezTo>
                  <a:pt x="1471" y="11"/>
                  <a:pt x="1471" y="11"/>
                  <a:pt x="1471" y="11"/>
                </a:cubicBezTo>
                <a:cubicBezTo>
                  <a:pt x="1461" y="21"/>
                  <a:pt x="1449" y="26"/>
                  <a:pt x="1435" y="27"/>
                </a:cubicBezTo>
                <a:cubicBezTo>
                  <a:pt x="1421" y="27"/>
                  <a:pt x="1408" y="22"/>
                  <a:pt x="1399" y="11"/>
                </a:cubicBezTo>
                <a:close/>
                <a:moveTo>
                  <a:pt x="1517" y="12"/>
                </a:moveTo>
                <a:cubicBezTo>
                  <a:pt x="1498" y="11"/>
                  <a:pt x="1498" y="11"/>
                  <a:pt x="1498" y="11"/>
                </a:cubicBezTo>
                <a:cubicBezTo>
                  <a:pt x="1496" y="12"/>
                  <a:pt x="1496" y="12"/>
                  <a:pt x="1496" y="12"/>
                </a:cubicBezTo>
                <a:cubicBezTo>
                  <a:pt x="1492" y="23"/>
                  <a:pt x="1480" y="30"/>
                  <a:pt x="1470" y="36"/>
                </a:cubicBezTo>
                <a:cubicBezTo>
                  <a:pt x="1468" y="41"/>
                  <a:pt x="1475" y="42"/>
                  <a:pt x="1477" y="45"/>
                </a:cubicBezTo>
                <a:cubicBezTo>
                  <a:pt x="1489" y="38"/>
                  <a:pt x="1502" y="32"/>
                  <a:pt x="1511" y="21"/>
                </a:cubicBezTo>
                <a:cubicBezTo>
                  <a:pt x="1513" y="18"/>
                  <a:pt x="1518" y="16"/>
                  <a:pt x="1517" y="12"/>
                </a:cubicBezTo>
                <a:close/>
                <a:moveTo>
                  <a:pt x="1777" y="12"/>
                </a:moveTo>
                <a:cubicBezTo>
                  <a:pt x="1767" y="12"/>
                  <a:pt x="1758" y="12"/>
                  <a:pt x="1749" y="12"/>
                </a:cubicBezTo>
                <a:cubicBezTo>
                  <a:pt x="1746" y="14"/>
                  <a:pt x="1747" y="18"/>
                  <a:pt x="1747" y="21"/>
                </a:cubicBezTo>
                <a:cubicBezTo>
                  <a:pt x="1753" y="34"/>
                  <a:pt x="1767" y="46"/>
                  <a:pt x="1766" y="62"/>
                </a:cubicBezTo>
                <a:cubicBezTo>
                  <a:pt x="1778" y="82"/>
                  <a:pt x="1796" y="96"/>
                  <a:pt x="1814" y="109"/>
                </a:cubicBezTo>
                <a:cubicBezTo>
                  <a:pt x="1820" y="110"/>
                  <a:pt x="1824" y="118"/>
                  <a:pt x="1831" y="116"/>
                </a:cubicBezTo>
                <a:cubicBezTo>
                  <a:pt x="1832" y="109"/>
                  <a:pt x="1840" y="103"/>
                  <a:pt x="1845" y="99"/>
                </a:cubicBezTo>
                <a:cubicBezTo>
                  <a:pt x="1834" y="91"/>
                  <a:pt x="1823" y="81"/>
                  <a:pt x="1814" y="71"/>
                </a:cubicBezTo>
                <a:cubicBezTo>
                  <a:pt x="1800" y="59"/>
                  <a:pt x="1791" y="44"/>
                  <a:pt x="1782" y="27"/>
                </a:cubicBezTo>
                <a:cubicBezTo>
                  <a:pt x="1780" y="22"/>
                  <a:pt x="1780" y="16"/>
                  <a:pt x="1777" y="12"/>
                </a:cubicBezTo>
                <a:close/>
                <a:moveTo>
                  <a:pt x="1804" y="28"/>
                </a:moveTo>
                <a:cubicBezTo>
                  <a:pt x="1800" y="22"/>
                  <a:pt x="1800" y="10"/>
                  <a:pt x="1790" y="12"/>
                </a:cubicBezTo>
                <a:cubicBezTo>
                  <a:pt x="1788" y="13"/>
                  <a:pt x="1784" y="11"/>
                  <a:pt x="1784" y="13"/>
                </a:cubicBezTo>
                <a:cubicBezTo>
                  <a:pt x="1789" y="29"/>
                  <a:pt x="1797" y="42"/>
                  <a:pt x="1805" y="56"/>
                </a:cubicBezTo>
                <a:cubicBezTo>
                  <a:pt x="1818" y="69"/>
                  <a:pt x="1833" y="86"/>
                  <a:pt x="1849" y="94"/>
                </a:cubicBezTo>
                <a:cubicBezTo>
                  <a:pt x="1855" y="100"/>
                  <a:pt x="1865" y="96"/>
                  <a:pt x="1873" y="99"/>
                </a:cubicBezTo>
                <a:cubicBezTo>
                  <a:pt x="1881" y="99"/>
                  <a:pt x="1887" y="104"/>
                  <a:pt x="1895" y="102"/>
                </a:cubicBezTo>
                <a:cubicBezTo>
                  <a:pt x="1901" y="100"/>
                  <a:pt x="1909" y="100"/>
                  <a:pt x="1910" y="94"/>
                </a:cubicBezTo>
                <a:cubicBezTo>
                  <a:pt x="1903" y="95"/>
                  <a:pt x="1896" y="91"/>
                  <a:pt x="1890" y="89"/>
                </a:cubicBezTo>
                <a:cubicBezTo>
                  <a:pt x="1883" y="94"/>
                  <a:pt x="1874" y="95"/>
                  <a:pt x="1866" y="95"/>
                </a:cubicBezTo>
                <a:cubicBezTo>
                  <a:pt x="1857" y="92"/>
                  <a:pt x="1851" y="84"/>
                  <a:pt x="1850" y="76"/>
                </a:cubicBezTo>
                <a:cubicBezTo>
                  <a:pt x="1847" y="74"/>
                  <a:pt x="1844" y="71"/>
                  <a:pt x="1841" y="68"/>
                </a:cubicBezTo>
                <a:cubicBezTo>
                  <a:pt x="1827" y="56"/>
                  <a:pt x="1815" y="42"/>
                  <a:pt x="1804" y="28"/>
                </a:cubicBezTo>
                <a:close/>
                <a:moveTo>
                  <a:pt x="1813" y="21"/>
                </a:moveTo>
                <a:cubicBezTo>
                  <a:pt x="1809" y="19"/>
                  <a:pt x="1812" y="10"/>
                  <a:pt x="1804" y="12"/>
                </a:cubicBezTo>
                <a:cubicBezTo>
                  <a:pt x="1803" y="12"/>
                  <a:pt x="1803" y="13"/>
                  <a:pt x="1803" y="14"/>
                </a:cubicBezTo>
                <a:cubicBezTo>
                  <a:pt x="1814" y="32"/>
                  <a:pt x="1814" y="32"/>
                  <a:pt x="1814" y="32"/>
                </a:cubicBezTo>
                <a:cubicBezTo>
                  <a:pt x="1817" y="40"/>
                  <a:pt x="1826" y="44"/>
                  <a:pt x="1830" y="51"/>
                </a:cubicBezTo>
                <a:cubicBezTo>
                  <a:pt x="1836" y="56"/>
                  <a:pt x="1842" y="64"/>
                  <a:pt x="1850" y="67"/>
                </a:cubicBezTo>
                <a:cubicBezTo>
                  <a:pt x="1851" y="63"/>
                  <a:pt x="1852" y="60"/>
                  <a:pt x="1853" y="56"/>
                </a:cubicBezTo>
                <a:cubicBezTo>
                  <a:pt x="1837" y="47"/>
                  <a:pt x="1827" y="34"/>
                  <a:pt x="1813" y="21"/>
                </a:cubicBezTo>
                <a:close/>
                <a:moveTo>
                  <a:pt x="1829" y="12"/>
                </a:moveTo>
                <a:cubicBezTo>
                  <a:pt x="1824" y="13"/>
                  <a:pt x="1819" y="10"/>
                  <a:pt x="1815" y="13"/>
                </a:cubicBezTo>
                <a:cubicBezTo>
                  <a:pt x="1818" y="22"/>
                  <a:pt x="1828" y="27"/>
                  <a:pt x="1833" y="34"/>
                </a:cubicBezTo>
                <a:cubicBezTo>
                  <a:pt x="1840" y="40"/>
                  <a:pt x="1847" y="47"/>
                  <a:pt x="1856" y="51"/>
                </a:cubicBezTo>
                <a:cubicBezTo>
                  <a:pt x="1857" y="49"/>
                  <a:pt x="1860" y="48"/>
                  <a:pt x="1859" y="46"/>
                </a:cubicBezTo>
                <a:cubicBezTo>
                  <a:pt x="1846" y="38"/>
                  <a:pt x="1838" y="24"/>
                  <a:pt x="1829" y="12"/>
                </a:cubicBezTo>
                <a:close/>
                <a:moveTo>
                  <a:pt x="1856" y="22"/>
                </a:moveTo>
                <a:cubicBezTo>
                  <a:pt x="1852" y="18"/>
                  <a:pt x="1852" y="9"/>
                  <a:pt x="1843" y="12"/>
                </a:cubicBezTo>
                <a:cubicBezTo>
                  <a:pt x="1841" y="13"/>
                  <a:pt x="1836" y="11"/>
                  <a:pt x="1837" y="15"/>
                </a:cubicBezTo>
                <a:cubicBezTo>
                  <a:pt x="1845" y="24"/>
                  <a:pt x="1851" y="37"/>
                  <a:pt x="1864" y="42"/>
                </a:cubicBezTo>
                <a:cubicBezTo>
                  <a:pt x="1867" y="40"/>
                  <a:pt x="1870" y="40"/>
                  <a:pt x="1871" y="36"/>
                </a:cubicBezTo>
                <a:cubicBezTo>
                  <a:pt x="1866" y="32"/>
                  <a:pt x="1861" y="28"/>
                  <a:pt x="1856" y="22"/>
                </a:cubicBezTo>
                <a:close/>
                <a:moveTo>
                  <a:pt x="1882" y="13"/>
                </a:moveTo>
                <a:cubicBezTo>
                  <a:pt x="1860" y="12"/>
                  <a:pt x="1860" y="12"/>
                  <a:pt x="1860" y="12"/>
                </a:cubicBezTo>
                <a:cubicBezTo>
                  <a:pt x="1858" y="14"/>
                  <a:pt x="1858" y="14"/>
                  <a:pt x="1858" y="14"/>
                </a:cubicBezTo>
                <a:cubicBezTo>
                  <a:pt x="1860" y="21"/>
                  <a:pt x="1868" y="28"/>
                  <a:pt x="1875" y="32"/>
                </a:cubicBezTo>
                <a:cubicBezTo>
                  <a:pt x="1877" y="35"/>
                  <a:pt x="1881" y="30"/>
                  <a:pt x="1883" y="34"/>
                </a:cubicBezTo>
                <a:cubicBezTo>
                  <a:pt x="1899" y="30"/>
                  <a:pt x="1913" y="36"/>
                  <a:pt x="1926" y="42"/>
                </a:cubicBezTo>
                <a:cubicBezTo>
                  <a:pt x="1938" y="41"/>
                  <a:pt x="1948" y="33"/>
                  <a:pt x="1957" y="25"/>
                </a:cubicBezTo>
                <a:cubicBezTo>
                  <a:pt x="1960" y="20"/>
                  <a:pt x="1969" y="20"/>
                  <a:pt x="1968" y="13"/>
                </a:cubicBezTo>
                <a:cubicBezTo>
                  <a:pt x="1949" y="13"/>
                  <a:pt x="1949" y="13"/>
                  <a:pt x="1949" y="13"/>
                </a:cubicBezTo>
                <a:cubicBezTo>
                  <a:pt x="1939" y="25"/>
                  <a:pt x="1923" y="30"/>
                  <a:pt x="1908" y="28"/>
                </a:cubicBezTo>
                <a:cubicBezTo>
                  <a:pt x="1897" y="26"/>
                  <a:pt x="1890" y="19"/>
                  <a:pt x="1882" y="13"/>
                </a:cubicBezTo>
                <a:close/>
                <a:moveTo>
                  <a:pt x="1940" y="14"/>
                </a:moveTo>
                <a:cubicBezTo>
                  <a:pt x="1930" y="11"/>
                  <a:pt x="1921" y="13"/>
                  <a:pt x="1911" y="12"/>
                </a:cubicBezTo>
                <a:cubicBezTo>
                  <a:pt x="1904" y="14"/>
                  <a:pt x="1897" y="11"/>
                  <a:pt x="1892" y="13"/>
                </a:cubicBezTo>
                <a:cubicBezTo>
                  <a:pt x="1895" y="18"/>
                  <a:pt x="1902" y="21"/>
                  <a:pt x="1908" y="23"/>
                </a:cubicBezTo>
                <a:cubicBezTo>
                  <a:pt x="1920" y="25"/>
                  <a:pt x="1933" y="23"/>
                  <a:pt x="1940" y="14"/>
                </a:cubicBezTo>
                <a:close/>
                <a:moveTo>
                  <a:pt x="1162" y="25"/>
                </a:moveTo>
                <a:cubicBezTo>
                  <a:pt x="1149" y="25"/>
                  <a:pt x="1140" y="18"/>
                  <a:pt x="1128" y="14"/>
                </a:cubicBezTo>
                <a:cubicBezTo>
                  <a:pt x="1127" y="17"/>
                  <a:pt x="1124" y="19"/>
                  <a:pt x="1125" y="22"/>
                </a:cubicBezTo>
                <a:cubicBezTo>
                  <a:pt x="1130" y="27"/>
                  <a:pt x="1136" y="28"/>
                  <a:pt x="1142" y="31"/>
                </a:cubicBezTo>
                <a:cubicBezTo>
                  <a:pt x="1147" y="38"/>
                  <a:pt x="1157" y="39"/>
                  <a:pt x="1165" y="38"/>
                </a:cubicBezTo>
                <a:cubicBezTo>
                  <a:pt x="1166" y="34"/>
                  <a:pt x="1167" y="28"/>
                  <a:pt x="1162" y="25"/>
                </a:cubicBezTo>
                <a:close/>
                <a:moveTo>
                  <a:pt x="690" y="26"/>
                </a:moveTo>
                <a:cubicBezTo>
                  <a:pt x="686" y="21"/>
                  <a:pt x="678" y="24"/>
                  <a:pt x="672" y="22"/>
                </a:cubicBezTo>
                <a:cubicBezTo>
                  <a:pt x="670" y="23"/>
                  <a:pt x="668" y="26"/>
                  <a:pt x="669" y="28"/>
                </a:cubicBezTo>
                <a:cubicBezTo>
                  <a:pt x="674" y="33"/>
                  <a:pt x="681" y="33"/>
                  <a:pt x="687" y="34"/>
                </a:cubicBezTo>
                <a:cubicBezTo>
                  <a:pt x="690" y="33"/>
                  <a:pt x="690" y="29"/>
                  <a:pt x="690" y="26"/>
                </a:cubicBezTo>
                <a:close/>
                <a:moveTo>
                  <a:pt x="184" y="34"/>
                </a:moveTo>
                <a:cubicBezTo>
                  <a:pt x="181" y="30"/>
                  <a:pt x="177" y="28"/>
                  <a:pt x="173" y="27"/>
                </a:cubicBezTo>
                <a:cubicBezTo>
                  <a:pt x="170" y="28"/>
                  <a:pt x="170" y="31"/>
                  <a:pt x="169" y="33"/>
                </a:cubicBezTo>
                <a:cubicBezTo>
                  <a:pt x="168" y="34"/>
                  <a:pt x="166" y="38"/>
                  <a:pt x="169" y="38"/>
                </a:cubicBezTo>
                <a:cubicBezTo>
                  <a:pt x="174" y="37"/>
                  <a:pt x="178" y="35"/>
                  <a:pt x="184" y="34"/>
                </a:cubicBezTo>
                <a:close/>
                <a:moveTo>
                  <a:pt x="1122" y="29"/>
                </a:moveTo>
                <a:cubicBezTo>
                  <a:pt x="1120" y="29"/>
                  <a:pt x="1119" y="32"/>
                  <a:pt x="1118" y="34"/>
                </a:cubicBezTo>
                <a:cubicBezTo>
                  <a:pt x="1118" y="34"/>
                  <a:pt x="1120" y="34"/>
                  <a:pt x="1120" y="34"/>
                </a:cubicBezTo>
                <a:cubicBezTo>
                  <a:pt x="1121" y="32"/>
                  <a:pt x="1123" y="31"/>
                  <a:pt x="1122" y="29"/>
                </a:cubicBezTo>
                <a:close/>
                <a:moveTo>
                  <a:pt x="1005" y="44"/>
                </a:moveTo>
                <a:cubicBezTo>
                  <a:pt x="1002" y="39"/>
                  <a:pt x="998" y="33"/>
                  <a:pt x="992" y="31"/>
                </a:cubicBezTo>
                <a:cubicBezTo>
                  <a:pt x="984" y="31"/>
                  <a:pt x="976" y="28"/>
                  <a:pt x="967" y="30"/>
                </a:cubicBezTo>
                <a:cubicBezTo>
                  <a:pt x="956" y="34"/>
                  <a:pt x="943" y="39"/>
                  <a:pt x="940" y="53"/>
                </a:cubicBezTo>
                <a:cubicBezTo>
                  <a:pt x="940" y="58"/>
                  <a:pt x="939" y="65"/>
                  <a:pt x="944" y="69"/>
                </a:cubicBezTo>
                <a:cubicBezTo>
                  <a:pt x="946" y="72"/>
                  <a:pt x="950" y="74"/>
                  <a:pt x="954" y="73"/>
                </a:cubicBezTo>
                <a:cubicBezTo>
                  <a:pt x="965" y="69"/>
                  <a:pt x="958" y="58"/>
                  <a:pt x="965" y="52"/>
                </a:cubicBezTo>
                <a:cubicBezTo>
                  <a:pt x="970" y="51"/>
                  <a:pt x="974" y="49"/>
                  <a:pt x="978" y="51"/>
                </a:cubicBezTo>
                <a:cubicBezTo>
                  <a:pt x="985" y="53"/>
                  <a:pt x="988" y="59"/>
                  <a:pt x="990" y="64"/>
                </a:cubicBezTo>
                <a:cubicBezTo>
                  <a:pt x="993" y="75"/>
                  <a:pt x="988" y="84"/>
                  <a:pt x="981" y="91"/>
                </a:cubicBezTo>
                <a:cubicBezTo>
                  <a:pt x="972" y="100"/>
                  <a:pt x="960" y="110"/>
                  <a:pt x="946" y="106"/>
                </a:cubicBezTo>
                <a:cubicBezTo>
                  <a:pt x="933" y="102"/>
                  <a:pt x="915" y="96"/>
                  <a:pt x="905" y="109"/>
                </a:cubicBezTo>
                <a:cubicBezTo>
                  <a:pt x="899" y="114"/>
                  <a:pt x="898" y="121"/>
                  <a:pt x="899" y="128"/>
                </a:cubicBezTo>
                <a:cubicBezTo>
                  <a:pt x="901" y="132"/>
                  <a:pt x="903" y="138"/>
                  <a:pt x="909" y="139"/>
                </a:cubicBezTo>
                <a:cubicBezTo>
                  <a:pt x="913" y="141"/>
                  <a:pt x="917" y="140"/>
                  <a:pt x="919" y="136"/>
                </a:cubicBezTo>
                <a:cubicBezTo>
                  <a:pt x="921" y="133"/>
                  <a:pt x="922" y="129"/>
                  <a:pt x="921" y="126"/>
                </a:cubicBezTo>
                <a:cubicBezTo>
                  <a:pt x="916" y="122"/>
                  <a:pt x="921" y="116"/>
                  <a:pt x="922" y="112"/>
                </a:cubicBezTo>
                <a:cubicBezTo>
                  <a:pt x="927" y="109"/>
                  <a:pt x="935" y="110"/>
                  <a:pt x="941" y="110"/>
                </a:cubicBezTo>
                <a:cubicBezTo>
                  <a:pt x="949" y="115"/>
                  <a:pt x="955" y="125"/>
                  <a:pt x="953" y="135"/>
                </a:cubicBezTo>
                <a:cubicBezTo>
                  <a:pt x="952" y="144"/>
                  <a:pt x="944" y="151"/>
                  <a:pt x="939" y="158"/>
                </a:cubicBezTo>
                <a:cubicBezTo>
                  <a:pt x="939" y="158"/>
                  <a:pt x="939" y="158"/>
                  <a:pt x="939" y="158"/>
                </a:cubicBezTo>
                <a:cubicBezTo>
                  <a:pt x="977" y="159"/>
                  <a:pt x="1015" y="159"/>
                  <a:pt x="1053" y="159"/>
                </a:cubicBezTo>
                <a:cubicBezTo>
                  <a:pt x="1056" y="160"/>
                  <a:pt x="1056" y="156"/>
                  <a:pt x="1057" y="154"/>
                </a:cubicBezTo>
                <a:cubicBezTo>
                  <a:pt x="1073" y="150"/>
                  <a:pt x="1078" y="133"/>
                  <a:pt x="1083" y="120"/>
                </a:cubicBezTo>
                <a:cubicBezTo>
                  <a:pt x="1086" y="106"/>
                  <a:pt x="1083" y="90"/>
                  <a:pt x="1071" y="81"/>
                </a:cubicBezTo>
                <a:cubicBezTo>
                  <a:pt x="1063" y="78"/>
                  <a:pt x="1052" y="75"/>
                  <a:pt x="1044" y="80"/>
                </a:cubicBezTo>
                <a:cubicBezTo>
                  <a:pt x="1035" y="85"/>
                  <a:pt x="1033" y="95"/>
                  <a:pt x="1033" y="104"/>
                </a:cubicBezTo>
                <a:cubicBezTo>
                  <a:pt x="1039" y="116"/>
                  <a:pt x="1052" y="100"/>
                  <a:pt x="1057" y="111"/>
                </a:cubicBezTo>
                <a:cubicBezTo>
                  <a:pt x="1053" y="122"/>
                  <a:pt x="1041" y="129"/>
                  <a:pt x="1030" y="129"/>
                </a:cubicBezTo>
                <a:cubicBezTo>
                  <a:pt x="1022" y="133"/>
                  <a:pt x="1015" y="129"/>
                  <a:pt x="1008" y="126"/>
                </a:cubicBezTo>
                <a:cubicBezTo>
                  <a:pt x="1000" y="119"/>
                  <a:pt x="996" y="110"/>
                  <a:pt x="998" y="100"/>
                </a:cubicBezTo>
                <a:cubicBezTo>
                  <a:pt x="1004" y="87"/>
                  <a:pt x="1010" y="72"/>
                  <a:pt x="1008" y="56"/>
                </a:cubicBezTo>
                <a:cubicBezTo>
                  <a:pt x="1006" y="53"/>
                  <a:pt x="1009" y="47"/>
                  <a:pt x="1005" y="44"/>
                </a:cubicBezTo>
                <a:close/>
                <a:moveTo>
                  <a:pt x="538" y="50"/>
                </a:moveTo>
                <a:cubicBezTo>
                  <a:pt x="526" y="36"/>
                  <a:pt x="526" y="36"/>
                  <a:pt x="526" y="36"/>
                </a:cubicBezTo>
                <a:cubicBezTo>
                  <a:pt x="514" y="30"/>
                  <a:pt x="499" y="31"/>
                  <a:pt x="488" y="38"/>
                </a:cubicBezTo>
                <a:cubicBezTo>
                  <a:pt x="481" y="43"/>
                  <a:pt x="472" y="50"/>
                  <a:pt x="474" y="60"/>
                </a:cubicBezTo>
                <a:cubicBezTo>
                  <a:pt x="475" y="65"/>
                  <a:pt x="478" y="70"/>
                  <a:pt x="483" y="73"/>
                </a:cubicBezTo>
                <a:cubicBezTo>
                  <a:pt x="486" y="73"/>
                  <a:pt x="489" y="75"/>
                  <a:pt x="492" y="73"/>
                </a:cubicBezTo>
                <a:cubicBezTo>
                  <a:pt x="496" y="68"/>
                  <a:pt x="501" y="63"/>
                  <a:pt x="499" y="56"/>
                </a:cubicBezTo>
                <a:cubicBezTo>
                  <a:pt x="500" y="53"/>
                  <a:pt x="504" y="52"/>
                  <a:pt x="507" y="52"/>
                </a:cubicBezTo>
                <a:cubicBezTo>
                  <a:pt x="512" y="54"/>
                  <a:pt x="519" y="55"/>
                  <a:pt x="522" y="61"/>
                </a:cubicBezTo>
                <a:cubicBezTo>
                  <a:pt x="525" y="70"/>
                  <a:pt x="521" y="78"/>
                  <a:pt x="516" y="85"/>
                </a:cubicBezTo>
                <a:cubicBezTo>
                  <a:pt x="509" y="97"/>
                  <a:pt x="497" y="107"/>
                  <a:pt x="482" y="107"/>
                </a:cubicBezTo>
                <a:cubicBezTo>
                  <a:pt x="463" y="103"/>
                  <a:pt x="463" y="103"/>
                  <a:pt x="463" y="103"/>
                </a:cubicBezTo>
                <a:cubicBezTo>
                  <a:pt x="454" y="105"/>
                  <a:pt x="445" y="106"/>
                  <a:pt x="439" y="113"/>
                </a:cubicBezTo>
                <a:cubicBezTo>
                  <a:pt x="433" y="118"/>
                  <a:pt x="434" y="128"/>
                  <a:pt x="437" y="135"/>
                </a:cubicBezTo>
                <a:cubicBezTo>
                  <a:pt x="440" y="139"/>
                  <a:pt x="444" y="139"/>
                  <a:pt x="449" y="139"/>
                </a:cubicBezTo>
                <a:cubicBezTo>
                  <a:pt x="462" y="139"/>
                  <a:pt x="455" y="123"/>
                  <a:pt x="463" y="117"/>
                </a:cubicBezTo>
                <a:cubicBezTo>
                  <a:pt x="467" y="115"/>
                  <a:pt x="472" y="115"/>
                  <a:pt x="477" y="116"/>
                </a:cubicBezTo>
                <a:cubicBezTo>
                  <a:pt x="481" y="118"/>
                  <a:pt x="486" y="122"/>
                  <a:pt x="487" y="127"/>
                </a:cubicBezTo>
                <a:cubicBezTo>
                  <a:pt x="491" y="135"/>
                  <a:pt x="489" y="145"/>
                  <a:pt x="484" y="152"/>
                </a:cubicBezTo>
                <a:cubicBezTo>
                  <a:pt x="482" y="156"/>
                  <a:pt x="478" y="155"/>
                  <a:pt x="477" y="159"/>
                </a:cubicBezTo>
                <a:cubicBezTo>
                  <a:pt x="490" y="160"/>
                  <a:pt x="506" y="159"/>
                  <a:pt x="520" y="160"/>
                </a:cubicBezTo>
                <a:cubicBezTo>
                  <a:pt x="612" y="159"/>
                  <a:pt x="612" y="159"/>
                  <a:pt x="612" y="159"/>
                </a:cubicBezTo>
                <a:cubicBezTo>
                  <a:pt x="621" y="154"/>
                  <a:pt x="621" y="154"/>
                  <a:pt x="621" y="154"/>
                </a:cubicBezTo>
                <a:cubicBezTo>
                  <a:pt x="633" y="140"/>
                  <a:pt x="632" y="121"/>
                  <a:pt x="636" y="104"/>
                </a:cubicBezTo>
                <a:cubicBezTo>
                  <a:pt x="634" y="102"/>
                  <a:pt x="633" y="100"/>
                  <a:pt x="633" y="99"/>
                </a:cubicBezTo>
                <a:cubicBezTo>
                  <a:pt x="626" y="92"/>
                  <a:pt x="623" y="81"/>
                  <a:pt x="613" y="78"/>
                </a:cubicBezTo>
                <a:cubicBezTo>
                  <a:pt x="605" y="76"/>
                  <a:pt x="597" y="78"/>
                  <a:pt x="590" y="81"/>
                </a:cubicBezTo>
                <a:cubicBezTo>
                  <a:pt x="585" y="84"/>
                  <a:pt x="579" y="89"/>
                  <a:pt x="578" y="96"/>
                </a:cubicBezTo>
                <a:cubicBezTo>
                  <a:pt x="578" y="101"/>
                  <a:pt x="581" y="106"/>
                  <a:pt x="584" y="110"/>
                </a:cubicBezTo>
                <a:cubicBezTo>
                  <a:pt x="590" y="115"/>
                  <a:pt x="600" y="105"/>
                  <a:pt x="604" y="116"/>
                </a:cubicBezTo>
                <a:cubicBezTo>
                  <a:pt x="603" y="119"/>
                  <a:pt x="600" y="122"/>
                  <a:pt x="598" y="123"/>
                </a:cubicBezTo>
                <a:cubicBezTo>
                  <a:pt x="596" y="127"/>
                  <a:pt x="590" y="126"/>
                  <a:pt x="588" y="130"/>
                </a:cubicBezTo>
                <a:cubicBezTo>
                  <a:pt x="576" y="133"/>
                  <a:pt x="565" y="139"/>
                  <a:pt x="552" y="134"/>
                </a:cubicBezTo>
                <a:cubicBezTo>
                  <a:pt x="540" y="126"/>
                  <a:pt x="534" y="111"/>
                  <a:pt x="535" y="97"/>
                </a:cubicBezTo>
                <a:cubicBezTo>
                  <a:pt x="539" y="82"/>
                  <a:pt x="542" y="65"/>
                  <a:pt x="538" y="50"/>
                </a:cubicBezTo>
                <a:close/>
                <a:moveTo>
                  <a:pt x="1259" y="36"/>
                </a:moveTo>
                <a:cubicBezTo>
                  <a:pt x="1258" y="34"/>
                  <a:pt x="1258" y="34"/>
                  <a:pt x="1258" y="34"/>
                </a:cubicBezTo>
                <a:cubicBezTo>
                  <a:pt x="1246" y="31"/>
                  <a:pt x="1232" y="32"/>
                  <a:pt x="1223" y="39"/>
                </a:cubicBezTo>
                <a:cubicBezTo>
                  <a:pt x="1220" y="43"/>
                  <a:pt x="1216" y="47"/>
                  <a:pt x="1217" y="51"/>
                </a:cubicBezTo>
                <a:cubicBezTo>
                  <a:pt x="1222" y="51"/>
                  <a:pt x="1227" y="50"/>
                  <a:pt x="1232" y="49"/>
                </a:cubicBezTo>
                <a:cubicBezTo>
                  <a:pt x="1243" y="48"/>
                  <a:pt x="1251" y="41"/>
                  <a:pt x="1259" y="36"/>
                </a:cubicBezTo>
                <a:close/>
                <a:moveTo>
                  <a:pt x="773" y="34"/>
                </a:moveTo>
                <a:cubicBezTo>
                  <a:pt x="770" y="34"/>
                  <a:pt x="770" y="34"/>
                  <a:pt x="770" y="34"/>
                </a:cubicBezTo>
                <a:cubicBezTo>
                  <a:pt x="766" y="36"/>
                  <a:pt x="761" y="35"/>
                  <a:pt x="757" y="38"/>
                </a:cubicBezTo>
                <a:cubicBezTo>
                  <a:pt x="754" y="41"/>
                  <a:pt x="749" y="44"/>
                  <a:pt x="750" y="49"/>
                </a:cubicBezTo>
                <a:cubicBezTo>
                  <a:pt x="756" y="48"/>
                  <a:pt x="760" y="44"/>
                  <a:pt x="765" y="42"/>
                </a:cubicBezTo>
                <a:cubicBezTo>
                  <a:pt x="768" y="40"/>
                  <a:pt x="772" y="37"/>
                  <a:pt x="773" y="34"/>
                </a:cubicBezTo>
                <a:close/>
                <a:moveTo>
                  <a:pt x="316" y="36"/>
                </a:moveTo>
                <a:cubicBezTo>
                  <a:pt x="314" y="34"/>
                  <a:pt x="311" y="35"/>
                  <a:pt x="309" y="34"/>
                </a:cubicBezTo>
                <a:cubicBezTo>
                  <a:pt x="301" y="37"/>
                  <a:pt x="290" y="34"/>
                  <a:pt x="283" y="40"/>
                </a:cubicBezTo>
                <a:cubicBezTo>
                  <a:pt x="280" y="42"/>
                  <a:pt x="275" y="47"/>
                  <a:pt x="274" y="51"/>
                </a:cubicBezTo>
                <a:cubicBezTo>
                  <a:pt x="283" y="49"/>
                  <a:pt x="294" y="47"/>
                  <a:pt x="302" y="43"/>
                </a:cubicBezTo>
                <a:cubicBezTo>
                  <a:pt x="307" y="41"/>
                  <a:pt x="312" y="40"/>
                  <a:pt x="316" y="36"/>
                </a:cubicBezTo>
                <a:close/>
                <a:moveTo>
                  <a:pt x="794" y="45"/>
                </a:moveTo>
                <a:cubicBezTo>
                  <a:pt x="794" y="40"/>
                  <a:pt x="789" y="35"/>
                  <a:pt x="783" y="35"/>
                </a:cubicBezTo>
                <a:cubicBezTo>
                  <a:pt x="773" y="43"/>
                  <a:pt x="762" y="51"/>
                  <a:pt x="751" y="57"/>
                </a:cubicBezTo>
                <a:cubicBezTo>
                  <a:pt x="751" y="59"/>
                  <a:pt x="751" y="59"/>
                  <a:pt x="751" y="59"/>
                </a:cubicBezTo>
                <a:cubicBezTo>
                  <a:pt x="751" y="62"/>
                  <a:pt x="751" y="67"/>
                  <a:pt x="755" y="68"/>
                </a:cubicBezTo>
                <a:cubicBezTo>
                  <a:pt x="765" y="65"/>
                  <a:pt x="771" y="57"/>
                  <a:pt x="778" y="49"/>
                </a:cubicBezTo>
                <a:cubicBezTo>
                  <a:pt x="783" y="48"/>
                  <a:pt x="788" y="46"/>
                  <a:pt x="793" y="48"/>
                </a:cubicBezTo>
                <a:cubicBezTo>
                  <a:pt x="794" y="48"/>
                  <a:pt x="794" y="46"/>
                  <a:pt x="794" y="45"/>
                </a:cubicBezTo>
                <a:close/>
                <a:moveTo>
                  <a:pt x="685" y="40"/>
                </a:moveTo>
                <a:cubicBezTo>
                  <a:pt x="682" y="38"/>
                  <a:pt x="679" y="38"/>
                  <a:pt x="676" y="38"/>
                </a:cubicBezTo>
                <a:cubicBezTo>
                  <a:pt x="673" y="40"/>
                  <a:pt x="672" y="43"/>
                  <a:pt x="673" y="47"/>
                </a:cubicBezTo>
                <a:cubicBezTo>
                  <a:pt x="676" y="47"/>
                  <a:pt x="676" y="47"/>
                  <a:pt x="676" y="47"/>
                </a:cubicBezTo>
                <a:cubicBezTo>
                  <a:pt x="680" y="46"/>
                  <a:pt x="683" y="42"/>
                  <a:pt x="685" y="40"/>
                </a:cubicBezTo>
                <a:close/>
                <a:moveTo>
                  <a:pt x="211" y="44"/>
                </a:moveTo>
                <a:cubicBezTo>
                  <a:pt x="200" y="40"/>
                  <a:pt x="200" y="40"/>
                  <a:pt x="200" y="40"/>
                </a:cubicBezTo>
                <a:cubicBezTo>
                  <a:pt x="199" y="40"/>
                  <a:pt x="198" y="40"/>
                  <a:pt x="198" y="41"/>
                </a:cubicBezTo>
                <a:cubicBezTo>
                  <a:pt x="201" y="45"/>
                  <a:pt x="200" y="50"/>
                  <a:pt x="201" y="54"/>
                </a:cubicBezTo>
                <a:cubicBezTo>
                  <a:pt x="204" y="54"/>
                  <a:pt x="206" y="52"/>
                  <a:pt x="208" y="50"/>
                </a:cubicBezTo>
                <a:cubicBezTo>
                  <a:pt x="209" y="48"/>
                  <a:pt x="213" y="47"/>
                  <a:pt x="211" y="44"/>
                </a:cubicBezTo>
                <a:close/>
                <a:moveTo>
                  <a:pt x="324" y="42"/>
                </a:moveTo>
                <a:cubicBezTo>
                  <a:pt x="323" y="41"/>
                  <a:pt x="322" y="40"/>
                  <a:pt x="321" y="40"/>
                </a:cubicBezTo>
                <a:cubicBezTo>
                  <a:pt x="312" y="46"/>
                  <a:pt x="302" y="49"/>
                  <a:pt x="293" y="52"/>
                </a:cubicBezTo>
                <a:cubicBezTo>
                  <a:pt x="287" y="54"/>
                  <a:pt x="281" y="56"/>
                  <a:pt x="275" y="58"/>
                </a:cubicBezTo>
                <a:cubicBezTo>
                  <a:pt x="280" y="61"/>
                  <a:pt x="281" y="69"/>
                  <a:pt x="288" y="67"/>
                </a:cubicBezTo>
                <a:cubicBezTo>
                  <a:pt x="298" y="64"/>
                  <a:pt x="309" y="61"/>
                  <a:pt x="314" y="50"/>
                </a:cubicBezTo>
                <a:cubicBezTo>
                  <a:pt x="317" y="47"/>
                  <a:pt x="323" y="47"/>
                  <a:pt x="324" y="42"/>
                </a:cubicBezTo>
                <a:close/>
                <a:moveTo>
                  <a:pt x="1712" y="44"/>
                </a:moveTo>
                <a:cubicBezTo>
                  <a:pt x="1712" y="41"/>
                  <a:pt x="1712" y="41"/>
                  <a:pt x="1712" y="41"/>
                </a:cubicBezTo>
                <a:cubicBezTo>
                  <a:pt x="1708" y="40"/>
                  <a:pt x="1708" y="40"/>
                  <a:pt x="1708" y="40"/>
                </a:cubicBezTo>
                <a:cubicBezTo>
                  <a:pt x="1697" y="44"/>
                  <a:pt x="1684" y="47"/>
                  <a:pt x="1678" y="58"/>
                </a:cubicBezTo>
                <a:cubicBezTo>
                  <a:pt x="1678" y="60"/>
                  <a:pt x="1677" y="63"/>
                  <a:pt x="1679" y="64"/>
                </a:cubicBezTo>
                <a:cubicBezTo>
                  <a:pt x="1692" y="61"/>
                  <a:pt x="1701" y="52"/>
                  <a:pt x="1712" y="44"/>
                </a:cubicBezTo>
                <a:close/>
                <a:moveTo>
                  <a:pt x="1730" y="50"/>
                </a:moveTo>
                <a:cubicBezTo>
                  <a:pt x="1728" y="44"/>
                  <a:pt x="1728" y="44"/>
                  <a:pt x="1728" y="44"/>
                </a:cubicBezTo>
                <a:cubicBezTo>
                  <a:pt x="1726" y="43"/>
                  <a:pt x="1723" y="39"/>
                  <a:pt x="1720" y="41"/>
                </a:cubicBezTo>
                <a:cubicBezTo>
                  <a:pt x="1717" y="47"/>
                  <a:pt x="1710" y="51"/>
                  <a:pt x="1705" y="56"/>
                </a:cubicBezTo>
                <a:cubicBezTo>
                  <a:pt x="1699" y="60"/>
                  <a:pt x="1694" y="64"/>
                  <a:pt x="1688" y="65"/>
                </a:cubicBezTo>
                <a:cubicBezTo>
                  <a:pt x="1686" y="68"/>
                  <a:pt x="1682" y="68"/>
                  <a:pt x="1683" y="71"/>
                </a:cubicBezTo>
                <a:cubicBezTo>
                  <a:pt x="1684" y="73"/>
                  <a:pt x="1685" y="74"/>
                  <a:pt x="1687" y="74"/>
                </a:cubicBezTo>
                <a:cubicBezTo>
                  <a:pt x="1693" y="70"/>
                  <a:pt x="1701" y="72"/>
                  <a:pt x="1707" y="65"/>
                </a:cubicBezTo>
                <a:cubicBezTo>
                  <a:pt x="1714" y="64"/>
                  <a:pt x="1718" y="59"/>
                  <a:pt x="1723" y="54"/>
                </a:cubicBezTo>
                <a:cubicBezTo>
                  <a:pt x="1726" y="52"/>
                  <a:pt x="1731" y="54"/>
                  <a:pt x="1730" y="50"/>
                </a:cubicBezTo>
                <a:close/>
                <a:moveTo>
                  <a:pt x="1470" y="49"/>
                </a:moveTo>
                <a:cubicBezTo>
                  <a:pt x="1463" y="39"/>
                  <a:pt x="1453" y="44"/>
                  <a:pt x="1444" y="41"/>
                </a:cubicBezTo>
                <a:cubicBezTo>
                  <a:pt x="1431" y="41"/>
                  <a:pt x="1418" y="46"/>
                  <a:pt x="1411" y="58"/>
                </a:cubicBezTo>
                <a:cubicBezTo>
                  <a:pt x="1409" y="64"/>
                  <a:pt x="1407" y="73"/>
                  <a:pt x="1412" y="78"/>
                </a:cubicBezTo>
                <a:cubicBezTo>
                  <a:pt x="1416" y="81"/>
                  <a:pt x="1421" y="83"/>
                  <a:pt x="1425" y="82"/>
                </a:cubicBezTo>
                <a:cubicBezTo>
                  <a:pt x="1434" y="78"/>
                  <a:pt x="1431" y="69"/>
                  <a:pt x="1433" y="62"/>
                </a:cubicBezTo>
                <a:cubicBezTo>
                  <a:pt x="1435" y="57"/>
                  <a:pt x="1440" y="56"/>
                  <a:pt x="1444" y="54"/>
                </a:cubicBezTo>
                <a:cubicBezTo>
                  <a:pt x="1451" y="52"/>
                  <a:pt x="1456" y="60"/>
                  <a:pt x="1460" y="63"/>
                </a:cubicBezTo>
                <a:cubicBezTo>
                  <a:pt x="1461" y="69"/>
                  <a:pt x="1462" y="75"/>
                  <a:pt x="1460" y="82"/>
                </a:cubicBezTo>
                <a:cubicBezTo>
                  <a:pt x="1454" y="99"/>
                  <a:pt x="1437" y="107"/>
                  <a:pt x="1419" y="106"/>
                </a:cubicBezTo>
                <a:cubicBezTo>
                  <a:pt x="1406" y="105"/>
                  <a:pt x="1389" y="99"/>
                  <a:pt x="1380" y="112"/>
                </a:cubicBezTo>
                <a:cubicBezTo>
                  <a:pt x="1378" y="117"/>
                  <a:pt x="1376" y="125"/>
                  <a:pt x="1378" y="131"/>
                </a:cubicBezTo>
                <a:cubicBezTo>
                  <a:pt x="1380" y="134"/>
                  <a:pt x="1383" y="140"/>
                  <a:pt x="1388" y="139"/>
                </a:cubicBezTo>
                <a:cubicBezTo>
                  <a:pt x="1390" y="138"/>
                  <a:pt x="1393" y="137"/>
                  <a:pt x="1394" y="134"/>
                </a:cubicBezTo>
                <a:cubicBezTo>
                  <a:pt x="1396" y="131"/>
                  <a:pt x="1393" y="128"/>
                  <a:pt x="1391" y="126"/>
                </a:cubicBezTo>
                <a:cubicBezTo>
                  <a:pt x="1389" y="120"/>
                  <a:pt x="1397" y="116"/>
                  <a:pt x="1401" y="113"/>
                </a:cubicBezTo>
                <a:cubicBezTo>
                  <a:pt x="1407" y="110"/>
                  <a:pt x="1413" y="113"/>
                  <a:pt x="1418" y="114"/>
                </a:cubicBezTo>
                <a:cubicBezTo>
                  <a:pt x="1425" y="118"/>
                  <a:pt x="1425" y="126"/>
                  <a:pt x="1428" y="132"/>
                </a:cubicBezTo>
                <a:cubicBezTo>
                  <a:pt x="1430" y="142"/>
                  <a:pt x="1425" y="152"/>
                  <a:pt x="1418" y="158"/>
                </a:cubicBezTo>
                <a:cubicBezTo>
                  <a:pt x="1418" y="159"/>
                  <a:pt x="1419" y="159"/>
                  <a:pt x="1420" y="159"/>
                </a:cubicBezTo>
                <a:cubicBezTo>
                  <a:pt x="1444" y="158"/>
                  <a:pt x="1467" y="159"/>
                  <a:pt x="1490" y="159"/>
                </a:cubicBezTo>
                <a:cubicBezTo>
                  <a:pt x="1507" y="158"/>
                  <a:pt x="1524" y="159"/>
                  <a:pt x="1540" y="158"/>
                </a:cubicBezTo>
                <a:cubicBezTo>
                  <a:pt x="1550" y="153"/>
                  <a:pt x="1558" y="143"/>
                  <a:pt x="1562" y="132"/>
                </a:cubicBezTo>
                <a:cubicBezTo>
                  <a:pt x="1568" y="116"/>
                  <a:pt x="1564" y="99"/>
                  <a:pt x="1551" y="88"/>
                </a:cubicBezTo>
                <a:cubicBezTo>
                  <a:pt x="1542" y="84"/>
                  <a:pt x="1530" y="76"/>
                  <a:pt x="1519" y="83"/>
                </a:cubicBezTo>
                <a:cubicBezTo>
                  <a:pt x="1515" y="86"/>
                  <a:pt x="1513" y="90"/>
                  <a:pt x="1512" y="95"/>
                </a:cubicBezTo>
                <a:cubicBezTo>
                  <a:pt x="1513" y="102"/>
                  <a:pt x="1520" y="105"/>
                  <a:pt x="1525" y="109"/>
                </a:cubicBezTo>
                <a:cubicBezTo>
                  <a:pt x="1527" y="112"/>
                  <a:pt x="1525" y="115"/>
                  <a:pt x="1524" y="118"/>
                </a:cubicBezTo>
                <a:cubicBezTo>
                  <a:pt x="1516" y="128"/>
                  <a:pt x="1503" y="133"/>
                  <a:pt x="1490" y="131"/>
                </a:cubicBezTo>
                <a:cubicBezTo>
                  <a:pt x="1486" y="129"/>
                  <a:pt x="1482" y="126"/>
                  <a:pt x="1480" y="123"/>
                </a:cubicBezTo>
                <a:cubicBezTo>
                  <a:pt x="1474" y="118"/>
                  <a:pt x="1475" y="109"/>
                  <a:pt x="1476" y="103"/>
                </a:cubicBezTo>
                <a:cubicBezTo>
                  <a:pt x="1482" y="93"/>
                  <a:pt x="1487" y="79"/>
                  <a:pt x="1481" y="67"/>
                </a:cubicBezTo>
                <a:cubicBezTo>
                  <a:pt x="1481" y="60"/>
                  <a:pt x="1475" y="55"/>
                  <a:pt x="1470" y="49"/>
                </a:cubicBezTo>
                <a:close/>
                <a:moveTo>
                  <a:pt x="1113" y="41"/>
                </a:moveTo>
                <a:cubicBezTo>
                  <a:pt x="1112" y="43"/>
                  <a:pt x="1109" y="45"/>
                  <a:pt x="1109" y="48"/>
                </a:cubicBezTo>
                <a:cubicBezTo>
                  <a:pt x="1109" y="50"/>
                  <a:pt x="1110" y="51"/>
                  <a:pt x="1112" y="52"/>
                </a:cubicBezTo>
                <a:cubicBezTo>
                  <a:pt x="1113" y="48"/>
                  <a:pt x="1114" y="45"/>
                  <a:pt x="1113" y="41"/>
                </a:cubicBezTo>
                <a:close/>
                <a:moveTo>
                  <a:pt x="1162" y="44"/>
                </a:moveTo>
                <a:cubicBezTo>
                  <a:pt x="1159" y="44"/>
                  <a:pt x="1154" y="41"/>
                  <a:pt x="1150" y="42"/>
                </a:cubicBezTo>
                <a:cubicBezTo>
                  <a:pt x="1151" y="47"/>
                  <a:pt x="1148" y="52"/>
                  <a:pt x="1149" y="56"/>
                </a:cubicBezTo>
                <a:cubicBezTo>
                  <a:pt x="1155" y="59"/>
                  <a:pt x="1157" y="54"/>
                  <a:pt x="1161" y="51"/>
                </a:cubicBezTo>
                <a:cubicBezTo>
                  <a:pt x="1162" y="49"/>
                  <a:pt x="1164" y="47"/>
                  <a:pt x="1162" y="44"/>
                </a:cubicBezTo>
                <a:close/>
                <a:moveTo>
                  <a:pt x="1269" y="48"/>
                </a:moveTo>
                <a:cubicBezTo>
                  <a:pt x="1267" y="43"/>
                  <a:pt x="1267" y="43"/>
                  <a:pt x="1267" y="43"/>
                </a:cubicBezTo>
                <a:cubicBezTo>
                  <a:pt x="1265" y="41"/>
                  <a:pt x="1263" y="44"/>
                  <a:pt x="1261" y="43"/>
                </a:cubicBezTo>
                <a:cubicBezTo>
                  <a:pt x="1248" y="53"/>
                  <a:pt x="1231" y="54"/>
                  <a:pt x="1216" y="58"/>
                </a:cubicBezTo>
                <a:cubicBezTo>
                  <a:pt x="1215" y="62"/>
                  <a:pt x="1215" y="67"/>
                  <a:pt x="1219" y="70"/>
                </a:cubicBezTo>
                <a:cubicBezTo>
                  <a:pt x="1234" y="69"/>
                  <a:pt x="1247" y="64"/>
                  <a:pt x="1257" y="55"/>
                </a:cubicBezTo>
                <a:cubicBezTo>
                  <a:pt x="1261" y="51"/>
                  <a:pt x="1270" y="56"/>
                  <a:pt x="1269" y="48"/>
                </a:cubicBezTo>
                <a:close/>
                <a:moveTo>
                  <a:pt x="162" y="53"/>
                </a:moveTo>
                <a:cubicBezTo>
                  <a:pt x="163" y="51"/>
                  <a:pt x="163" y="48"/>
                  <a:pt x="163" y="46"/>
                </a:cubicBezTo>
                <a:cubicBezTo>
                  <a:pt x="159" y="51"/>
                  <a:pt x="159" y="51"/>
                  <a:pt x="159" y="51"/>
                </a:cubicBezTo>
                <a:cubicBezTo>
                  <a:pt x="160" y="52"/>
                  <a:pt x="160" y="53"/>
                  <a:pt x="162" y="53"/>
                </a:cubicBezTo>
                <a:close/>
                <a:moveTo>
                  <a:pt x="1113" y="62"/>
                </a:moveTo>
                <a:cubicBezTo>
                  <a:pt x="1110" y="60"/>
                  <a:pt x="1109" y="55"/>
                  <a:pt x="1105" y="54"/>
                </a:cubicBezTo>
                <a:cubicBezTo>
                  <a:pt x="1103" y="55"/>
                  <a:pt x="1102" y="57"/>
                  <a:pt x="1102" y="58"/>
                </a:cubicBezTo>
                <a:cubicBezTo>
                  <a:pt x="1105" y="67"/>
                  <a:pt x="1110" y="74"/>
                  <a:pt x="1119" y="79"/>
                </a:cubicBezTo>
                <a:cubicBezTo>
                  <a:pt x="1127" y="89"/>
                  <a:pt x="1139" y="94"/>
                  <a:pt x="1149" y="101"/>
                </a:cubicBezTo>
                <a:cubicBezTo>
                  <a:pt x="1153" y="103"/>
                  <a:pt x="1155" y="97"/>
                  <a:pt x="1157" y="94"/>
                </a:cubicBezTo>
                <a:cubicBezTo>
                  <a:pt x="1158" y="91"/>
                  <a:pt x="1162" y="92"/>
                  <a:pt x="1162" y="89"/>
                </a:cubicBezTo>
                <a:cubicBezTo>
                  <a:pt x="1153" y="84"/>
                  <a:pt x="1144" y="82"/>
                  <a:pt x="1134" y="81"/>
                </a:cubicBezTo>
                <a:cubicBezTo>
                  <a:pt x="1124" y="78"/>
                  <a:pt x="1120" y="68"/>
                  <a:pt x="1113" y="62"/>
                </a:cubicBezTo>
                <a:close/>
                <a:moveTo>
                  <a:pt x="43" y="61"/>
                </a:moveTo>
                <a:cubicBezTo>
                  <a:pt x="40" y="58"/>
                  <a:pt x="36" y="55"/>
                  <a:pt x="32" y="55"/>
                </a:cubicBezTo>
                <a:cubicBezTo>
                  <a:pt x="25" y="56"/>
                  <a:pt x="25" y="63"/>
                  <a:pt x="20" y="67"/>
                </a:cubicBezTo>
                <a:cubicBezTo>
                  <a:pt x="17" y="71"/>
                  <a:pt x="12" y="70"/>
                  <a:pt x="9" y="68"/>
                </a:cubicBezTo>
                <a:cubicBezTo>
                  <a:pt x="7" y="68"/>
                  <a:pt x="6" y="64"/>
                  <a:pt x="4" y="64"/>
                </a:cubicBezTo>
                <a:cubicBezTo>
                  <a:pt x="4" y="69"/>
                  <a:pt x="5" y="74"/>
                  <a:pt x="4" y="79"/>
                </a:cubicBezTo>
                <a:cubicBezTo>
                  <a:pt x="34" y="80"/>
                  <a:pt x="34" y="80"/>
                  <a:pt x="34" y="80"/>
                </a:cubicBezTo>
                <a:cubicBezTo>
                  <a:pt x="34" y="83"/>
                  <a:pt x="33" y="86"/>
                  <a:pt x="31" y="87"/>
                </a:cubicBezTo>
                <a:cubicBezTo>
                  <a:pt x="24" y="95"/>
                  <a:pt x="14" y="97"/>
                  <a:pt x="5" y="93"/>
                </a:cubicBezTo>
                <a:cubicBezTo>
                  <a:pt x="4" y="93"/>
                  <a:pt x="4" y="93"/>
                  <a:pt x="4" y="93"/>
                </a:cubicBezTo>
                <a:cubicBezTo>
                  <a:pt x="0" y="101"/>
                  <a:pt x="9" y="99"/>
                  <a:pt x="13" y="101"/>
                </a:cubicBezTo>
                <a:cubicBezTo>
                  <a:pt x="20" y="101"/>
                  <a:pt x="26" y="99"/>
                  <a:pt x="32" y="96"/>
                </a:cubicBezTo>
                <a:cubicBezTo>
                  <a:pt x="36" y="93"/>
                  <a:pt x="36" y="87"/>
                  <a:pt x="41" y="86"/>
                </a:cubicBezTo>
                <a:cubicBezTo>
                  <a:pt x="45" y="78"/>
                  <a:pt x="48" y="68"/>
                  <a:pt x="43" y="61"/>
                </a:cubicBezTo>
                <a:close/>
                <a:moveTo>
                  <a:pt x="163" y="67"/>
                </a:moveTo>
                <a:cubicBezTo>
                  <a:pt x="161" y="63"/>
                  <a:pt x="157" y="62"/>
                  <a:pt x="156" y="58"/>
                </a:cubicBezTo>
                <a:cubicBezTo>
                  <a:pt x="155" y="57"/>
                  <a:pt x="153" y="59"/>
                  <a:pt x="152" y="60"/>
                </a:cubicBezTo>
                <a:cubicBezTo>
                  <a:pt x="148" y="64"/>
                  <a:pt x="156" y="69"/>
                  <a:pt x="158" y="73"/>
                </a:cubicBezTo>
                <a:cubicBezTo>
                  <a:pt x="161" y="74"/>
                  <a:pt x="164" y="78"/>
                  <a:pt x="166" y="79"/>
                </a:cubicBezTo>
                <a:cubicBezTo>
                  <a:pt x="166" y="74"/>
                  <a:pt x="163" y="71"/>
                  <a:pt x="163" y="67"/>
                </a:cubicBezTo>
                <a:close/>
                <a:moveTo>
                  <a:pt x="982" y="70"/>
                </a:moveTo>
                <a:cubicBezTo>
                  <a:pt x="982" y="66"/>
                  <a:pt x="980" y="62"/>
                  <a:pt x="978" y="59"/>
                </a:cubicBezTo>
                <a:cubicBezTo>
                  <a:pt x="977" y="58"/>
                  <a:pt x="975" y="59"/>
                  <a:pt x="973" y="59"/>
                </a:cubicBezTo>
                <a:cubicBezTo>
                  <a:pt x="969" y="59"/>
                  <a:pt x="969" y="63"/>
                  <a:pt x="969" y="67"/>
                </a:cubicBezTo>
                <a:cubicBezTo>
                  <a:pt x="968" y="72"/>
                  <a:pt x="963" y="75"/>
                  <a:pt x="962" y="80"/>
                </a:cubicBezTo>
                <a:cubicBezTo>
                  <a:pt x="965" y="83"/>
                  <a:pt x="970" y="80"/>
                  <a:pt x="974" y="80"/>
                </a:cubicBezTo>
                <a:cubicBezTo>
                  <a:pt x="979" y="78"/>
                  <a:pt x="984" y="75"/>
                  <a:pt x="982" y="70"/>
                </a:cubicBezTo>
                <a:close/>
                <a:moveTo>
                  <a:pt x="516" y="68"/>
                </a:moveTo>
                <a:cubicBezTo>
                  <a:pt x="516" y="63"/>
                  <a:pt x="511" y="59"/>
                  <a:pt x="507" y="61"/>
                </a:cubicBezTo>
                <a:cubicBezTo>
                  <a:pt x="507" y="68"/>
                  <a:pt x="500" y="73"/>
                  <a:pt x="499" y="78"/>
                </a:cubicBezTo>
                <a:cubicBezTo>
                  <a:pt x="502" y="80"/>
                  <a:pt x="505" y="77"/>
                  <a:pt x="509" y="78"/>
                </a:cubicBezTo>
                <a:cubicBezTo>
                  <a:pt x="513" y="77"/>
                  <a:pt x="517" y="73"/>
                  <a:pt x="516" y="68"/>
                </a:cubicBezTo>
                <a:close/>
                <a:moveTo>
                  <a:pt x="637" y="68"/>
                </a:moveTo>
                <a:cubicBezTo>
                  <a:pt x="636" y="65"/>
                  <a:pt x="637" y="61"/>
                  <a:pt x="633" y="60"/>
                </a:cubicBezTo>
                <a:cubicBezTo>
                  <a:pt x="631" y="61"/>
                  <a:pt x="628" y="64"/>
                  <a:pt x="628" y="67"/>
                </a:cubicBezTo>
                <a:cubicBezTo>
                  <a:pt x="645" y="82"/>
                  <a:pt x="645" y="82"/>
                  <a:pt x="645" y="82"/>
                </a:cubicBezTo>
                <a:cubicBezTo>
                  <a:pt x="655" y="85"/>
                  <a:pt x="663" y="92"/>
                  <a:pt x="672" y="96"/>
                </a:cubicBezTo>
                <a:cubicBezTo>
                  <a:pt x="674" y="98"/>
                  <a:pt x="677" y="97"/>
                  <a:pt x="678" y="95"/>
                </a:cubicBezTo>
                <a:cubicBezTo>
                  <a:pt x="679" y="94"/>
                  <a:pt x="681" y="91"/>
                  <a:pt x="679" y="89"/>
                </a:cubicBezTo>
                <a:cubicBezTo>
                  <a:pt x="675" y="89"/>
                  <a:pt x="672" y="86"/>
                  <a:pt x="668" y="85"/>
                </a:cubicBezTo>
                <a:cubicBezTo>
                  <a:pt x="655" y="84"/>
                  <a:pt x="644" y="79"/>
                  <a:pt x="637" y="68"/>
                </a:cubicBezTo>
                <a:close/>
                <a:moveTo>
                  <a:pt x="1453" y="66"/>
                </a:moveTo>
                <a:cubicBezTo>
                  <a:pt x="1451" y="62"/>
                  <a:pt x="1448" y="61"/>
                  <a:pt x="1445" y="61"/>
                </a:cubicBezTo>
                <a:cubicBezTo>
                  <a:pt x="1437" y="62"/>
                  <a:pt x="1441" y="71"/>
                  <a:pt x="1438" y="76"/>
                </a:cubicBezTo>
                <a:cubicBezTo>
                  <a:pt x="1438" y="78"/>
                  <a:pt x="1436" y="80"/>
                  <a:pt x="1437" y="82"/>
                </a:cubicBezTo>
                <a:cubicBezTo>
                  <a:pt x="1442" y="83"/>
                  <a:pt x="1448" y="82"/>
                  <a:pt x="1452" y="79"/>
                </a:cubicBezTo>
                <a:cubicBezTo>
                  <a:pt x="1455" y="75"/>
                  <a:pt x="1454" y="70"/>
                  <a:pt x="1453" y="66"/>
                </a:cubicBezTo>
                <a:close/>
                <a:moveTo>
                  <a:pt x="360" y="62"/>
                </a:moveTo>
                <a:cubicBezTo>
                  <a:pt x="355" y="62"/>
                  <a:pt x="354" y="68"/>
                  <a:pt x="352" y="71"/>
                </a:cubicBezTo>
                <a:cubicBezTo>
                  <a:pt x="345" y="81"/>
                  <a:pt x="335" y="92"/>
                  <a:pt x="321" y="92"/>
                </a:cubicBezTo>
                <a:cubicBezTo>
                  <a:pt x="312" y="97"/>
                  <a:pt x="304" y="99"/>
                  <a:pt x="296" y="103"/>
                </a:cubicBezTo>
                <a:cubicBezTo>
                  <a:pt x="296" y="108"/>
                  <a:pt x="291" y="112"/>
                  <a:pt x="293" y="115"/>
                </a:cubicBezTo>
                <a:cubicBezTo>
                  <a:pt x="308" y="111"/>
                  <a:pt x="308" y="111"/>
                  <a:pt x="308" y="111"/>
                </a:cubicBezTo>
                <a:cubicBezTo>
                  <a:pt x="311" y="110"/>
                  <a:pt x="314" y="106"/>
                  <a:pt x="318" y="106"/>
                </a:cubicBezTo>
                <a:cubicBezTo>
                  <a:pt x="335" y="98"/>
                  <a:pt x="352" y="89"/>
                  <a:pt x="365" y="74"/>
                </a:cubicBezTo>
                <a:cubicBezTo>
                  <a:pt x="368" y="69"/>
                  <a:pt x="362" y="66"/>
                  <a:pt x="360" y="62"/>
                </a:cubicBezTo>
                <a:close/>
                <a:moveTo>
                  <a:pt x="39" y="68"/>
                </a:moveTo>
                <a:cubicBezTo>
                  <a:pt x="38" y="65"/>
                  <a:pt x="36" y="64"/>
                  <a:pt x="34" y="63"/>
                </a:cubicBezTo>
                <a:cubicBezTo>
                  <a:pt x="30" y="66"/>
                  <a:pt x="26" y="71"/>
                  <a:pt x="25" y="74"/>
                </a:cubicBezTo>
                <a:cubicBezTo>
                  <a:pt x="29" y="76"/>
                  <a:pt x="33" y="74"/>
                  <a:pt x="36" y="74"/>
                </a:cubicBezTo>
                <a:cubicBezTo>
                  <a:pt x="39" y="73"/>
                  <a:pt x="39" y="70"/>
                  <a:pt x="39" y="68"/>
                </a:cubicBezTo>
                <a:close/>
                <a:moveTo>
                  <a:pt x="838" y="68"/>
                </a:moveTo>
                <a:cubicBezTo>
                  <a:pt x="837" y="67"/>
                  <a:pt x="836" y="64"/>
                  <a:pt x="834" y="64"/>
                </a:cubicBezTo>
                <a:cubicBezTo>
                  <a:pt x="832" y="66"/>
                  <a:pt x="833" y="70"/>
                  <a:pt x="831" y="72"/>
                </a:cubicBezTo>
                <a:cubicBezTo>
                  <a:pt x="831" y="73"/>
                  <a:pt x="832" y="73"/>
                  <a:pt x="833" y="73"/>
                </a:cubicBezTo>
                <a:cubicBezTo>
                  <a:pt x="835" y="72"/>
                  <a:pt x="838" y="71"/>
                  <a:pt x="838" y="68"/>
                </a:cubicBezTo>
                <a:close/>
                <a:moveTo>
                  <a:pt x="1114" y="82"/>
                </a:moveTo>
                <a:cubicBezTo>
                  <a:pt x="1109" y="80"/>
                  <a:pt x="1106" y="74"/>
                  <a:pt x="1103" y="70"/>
                </a:cubicBezTo>
                <a:cubicBezTo>
                  <a:pt x="1099" y="70"/>
                  <a:pt x="1098" y="62"/>
                  <a:pt x="1095" y="66"/>
                </a:cubicBezTo>
                <a:cubicBezTo>
                  <a:pt x="1093" y="68"/>
                  <a:pt x="1095" y="70"/>
                  <a:pt x="1095" y="71"/>
                </a:cubicBezTo>
                <a:cubicBezTo>
                  <a:pt x="1105" y="86"/>
                  <a:pt x="1120" y="94"/>
                  <a:pt x="1133" y="105"/>
                </a:cubicBezTo>
                <a:cubicBezTo>
                  <a:pt x="1139" y="107"/>
                  <a:pt x="1144" y="112"/>
                  <a:pt x="1150" y="113"/>
                </a:cubicBezTo>
                <a:cubicBezTo>
                  <a:pt x="1151" y="112"/>
                  <a:pt x="1151" y="110"/>
                  <a:pt x="1150" y="108"/>
                </a:cubicBezTo>
                <a:cubicBezTo>
                  <a:pt x="1137" y="100"/>
                  <a:pt x="1124" y="92"/>
                  <a:pt x="1114" y="82"/>
                </a:cubicBezTo>
                <a:close/>
                <a:moveTo>
                  <a:pt x="769" y="73"/>
                </a:moveTo>
                <a:cubicBezTo>
                  <a:pt x="770" y="62"/>
                  <a:pt x="760" y="72"/>
                  <a:pt x="757" y="74"/>
                </a:cubicBezTo>
                <a:cubicBezTo>
                  <a:pt x="758" y="76"/>
                  <a:pt x="759" y="77"/>
                  <a:pt x="760" y="78"/>
                </a:cubicBezTo>
                <a:cubicBezTo>
                  <a:pt x="764" y="77"/>
                  <a:pt x="768" y="77"/>
                  <a:pt x="769" y="73"/>
                </a:cubicBezTo>
                <a:close/>
                <a:moveTo>
                  <a:pt x="1312" y="75"/>
                </a:moveTo>
                <a:cubicBezTo>
                  <a:pt x="1310" y="73"/>
                  <a:pt x="1309" y="67"/>
                  <a:pt x="1306" y="69"/>
                </a:cubicBezTo>
                <a:cubicBezTo>
                  <a:pt x="1304" y="74"/>
                  <a:pt x="1301" y="79"/>
                  <a:pt x="1297" y="83"/>
                </a:cubicBezTo>
                <a:cubicBezTo>
                  <a:pt x="1302" y="83"/>
                  <a:pt x="1307" y="78"/>
                  <a:pt x="1312" y="76"/>
                </a:cubicBezTo>
                <a:cubicBezTo>
                  <a:pt x="1312" y="75"/>
                  <a:pt x="1312" y="75"/>
                  <a:pt x="1312" y="75"/>
                </a:cubicBezTo>
                <a:close/>
                <a:moveTo>
                  <a:pt x="306" y="76"/>
                </a:moveTo>
                <a:cubicBezTo>
                  <a:pt x="304" y="74"/>
                  <a:pt x="305" y="71"/>
                  <a:pt x="303" y="68"/>
                </a:cubicBezTo>
                <a:cubicBezTo>
                  <a:pt x="297" y="68"/>
                  <a:pt x="294" y="73"/>
                  <a:pt x="289" y="73"/>
                </a:cubicBezTo>
                <a:cubicBezTo>
                  <a:pt x="288" y="77"/>
                  <a:pt x="294" y="81"/>
                  <a:pt x="289" y="84"/>
                </a:cubicBezTo>
                <a:cubicBezTo>
                  <a:pt x="296" y="83"/>
                  <a:pt x="302" y="81"/>
                  <a:pt x="306" y="76"/>
                </a:cubicBezTo>
                <a:close/>
                <a:moveTo>
                  <a:pt x="1712" y="68"/>
                </a:moveTo>
                <a:cubicBezTo>
                  <a:pt x="1709" y="69"/>
                  <a:pt x="1707" y="71"/>
                  <a:pt x="1705" y="73"/>
                </a:cubicBezTo>
                <a:cubicBezTo>
                  <a:pt x="1700" y="75"/>
                  <a:pt x="1693" y="74"/>
                  <a:pt x="1689" y="79"/>
                </a:cubicBezTo>
                <a:cubicBezTo>
                  <a:pt x="1691" y="81"/>
                  <a:pt x="1691" y="85"/>
                  <a:pt x="1694" y="86"/>
                </a:cubicBezTo>
                <a:cubicBezTo>
                  <a:pt x="1700" y="85"/>
                  <a:pt x="1706" y="82"/>
                  <a:pt x="1711" y="79"/>
                </a:cubicBezTo>
                <a:cubicBezTo>
                  <a:pt x="1712" y="76"/>
                  <a:pt x="1712" y="72"/>
                  <a:pt x="1712" y="68"/>
                </a:cubicBezTo>
                <a:close/>
                <a:moveTo>
                  <a:pt x="1248" y="69"/>
                </a:moveTo>
                <a:cubicBezTo>
                  <a:pt x="1240" y="70"/>
                  <a:pt x="1233" y="74"/>
                  <a:pt x="1224" y="74"/>
                </a:cubicBezTo>
                <a:cubicBezTo>
                  <a:pt x="1222" y="76"/>
                  <a:pt x="1222" y="76"/>
                  <a:pt x="1222" y="76"/>
                </a:cubicBezTo>
                <a:cubicBezTo>
                  <a:pt x="1225" y="79"/>
                  <a:pt x="1225" y="79"/>
                  <a:pt x="1225" y="79"/>
                </a:cubicBezTo>
                <a:cubicBezTo>
                  <a:pt x="1233" y="80"/>
                  <a:pt x="1240" y="78"/>
                  <a:pt x="1247" y="75"/>
                </a:cubicBezTo>
                <a:cubicBezTo>
                  <a:pt x="1249" y="73"/>
                  <a:pt x="1247" y="70"/>
                  <a:pt x="1248" y="69"/>
                </a:cubicBezTo>
                <a:close/>
                <a:moveTo>
                  <a:pt x="245" y="74"/>
                </a:moveTo>
                <a:cubicBezTo>
                  <a:pt x="244" y="69"/>
                  <a:pt x="237" y="70"/>
                  <a:pt x="232" y="70"/>
                </a:cubicBezTo>
                <a:cubicBezTo>
                  <a:pt x="231" y="70"/>
                  <a:pt x="228" y="72"/>
                  <a:pt x="229" y="74"/>
                </a:cubicBezTo>
                <a:cubicBezTo>
                  <a:pt x="234" y="77"/>
                  <a:pt x="241" y="75"/>
                  <a:pt x="245" y="74"/>
                </a:cubicBezTo>
                <a:close/>
                <a:moveTo>
                  <a:pt x="649" y="89"/>
                </a:moveTo>
                <a:cubicBezTo>
                  <a:pt x="637" y="87"/>
                  <a:pt x="632" y="76"/>
                  <a:pt x="623" y="71"/>
                </a:cubicBezTo>
                <a:cubicBezTo>
                  <a:pt x="622" y="72"/>
                  <a:pt x="620" y="72"/>
                  <a:pt x="621" y="74"/>
                </a:cubicBezTo>
                <a:cubicBezTo>
                  <a:pt x="628" y="78"/>
                  <a:pt x="631" y="87"/>
                  <a:pt x="637" y="92"/>
                </a:cubicBezTo>
                <a:cubicBezTo>
                  <a:pt x="641" y="107"/>
                  <a:pt x="659" y="110"/>
                  <a:pt x="672" y="114"/>
                </a:cubicBezTo>
                <a:cubicBezTo>
                  <a:pt x="675" y="112"/>
                  <a:pt x="675" y="107"/>
                  <a:pt x="675" y="103"/>
                </a:cubicBezTo>
                <a:cubicBezTo>
                  <a:pt x="666" y="98"/>
                  <a:pt x="657" y="94"/>
                  <a:pt x="649" y="89"/>
                </a:cubicBezTo>
                <a:close/>
                <a:moveTo>
                  <a:pt x="149" y="72"/>
                </a:moveTo>
                <a:cubicBezTo>
                  <a:pt x="143" y="71"/>
                  <a:pt x="143" y="71"/>
                  <a:pt x="143" y="71"/>
                </a:cubicBezTo>
                <a:cubicBezTo>
                  <a:pt x="143" y="73"/>
                  <a:pt x="146" y="76"/>
                  <a:pt x="149" y="77"/>
                </a:cubicBezTo>
                <a:cubicBezTo>
                  <a:pt x="155" y="85"/>
                  <a:pt x="163" y="92"/>
                  <a:pt x="166" y="102"/>
                </a:cubicBezTo>
                <a:cubicBezTo>
                  <a:pt x="179" y="113"/>
                  <a:pt x="179" y="113"/>
                  <a:pt x="179" y="113"/>
                </a:cubicBezTo>
                <a:cubicBezTo>
                  <a:pt x="187" y="116"/>
                  <a:pt x="192" y="125"/>
                  <a:pt x="201" y="123"/>
                </a:cubicBezTo>
                <a:cubicBezTo>
                  <a:pt x="202" y="119"/>
                  <a:pt x="204" y="115"/>
                  <a:pt x="201" y="112"/>
                </a:cubicBezTo>
                <a:cubicBezTo>
                  <a:pt x="190" y="105"/>
                  <a:pt x="178" y="97"/>
                  <a:pt x="167" y="90"/>
                </a:cubicBezTo>
                <a:cubicBezTo>
                  <a:pt x="161" y="84"/>
                  <a:pt x="157" y="77"/>
                  <a:pt x="149" y="72"/>
                </a:cubicBezTo>
                <a:close/>
                <a:moveTo>
                  <a:pt x="716" y="75"/>
                </a:moveTo>
                <a:cubicBezTo>
                  <a:pt x="713" y="73"/>
                  <a:pt x="708" y="72"/>
                  <a:pt x="704" y="71"/>
                </a:cubicBezTo>
                <a:cubicBezTo>
                  <a:pt x="703" y="72"/>
                  <a:pt x="700" y="72"/>
                  <a:pt x="701" y="74"/>
                </a:cubicBezTo>
                <a:cubicBezTo>
                  <a:pt x="704" y="77"/>
                  <a:pt x="712" y="77"/>
                  <a:pt x="716" y="75"/>
                </a:cubicBezTo>
                <a:close/>
                <a:moveTo>
                  <a:pt x="1089" y="73"/>
                </a:moveTo>
                <a:cubicBezTo>
                  <a:pt x="1086" y="73"/>
                  <a:pt x="1083" y="76"/>
                  <a:pt x="1081" y="79"/>
                </a:cubicBezTo>
                <a:cubicBezTo>
                  <a:pt x="1084" y="85"/>
                  <a:pt x="1089" y="91"/>
                  <a:pt x="1089" y="99"/>
                </a:cubicBezTo>
                <a:cubicBezTo>
                  <a:pt x="1094" y="107"/>
                  <a:pt x="1086" y="116"/>
                  <a:pt x="1095" y="124"/>
                </a:cubicBezTo>
                <a:cubicBezTo>
                  <a:pt x="1114" y="140"/>
                  <a:pt x="1137" y="149"/>
                  <a:pt x="1161" y="155"/>
                </a:cubicBezTo>
                <a:cubicBezTo>
                  <a:pt x="1162" y="162"/>
                  <a:pt x="1171" y="157"/>
                  <a:pt x="1175" y="159"/>
                </a:cubicBezTo>
                <a:cubicBezTo>
                  <a:pt x="1207" y="160"/>
                  <a:pt x="1242" y="159"/>
                  <a:pt x="1274" y="159"/>
                </a:cubicBezTo>
                <a:cubicBezTo>
                  <a:pt x="1280" y="153"/>
                  <a:pt x="1287" y="152"/>
                  <a:pt x="1294" y="150"/>
                </a:cubicBezTo>
                <a:cubicBezTo>
                  <a:pt x="1307" y="142"/>
                  <a:pt x="1319" y="132"/>
                  <a:pt x="1330" y="121"/>
                </a:cubicBezTo>
                <a:cubicBezTo>
                  <a:pt x="1336" y="116"/>
                  <a:pt x="1344" y="111"/>
                  <a:pt x="1346" y="103"/>
                </a:cubicBezTo>
                <a:cubicBezTo>
                  <a:pt x="1340" y="97"/>
                  <a:pt x="1332" y="94"/>
                  <a:pt x="1325" y="88"/>
                </a:cubicBezTo>
                <a:cubicBezTo>
                  <a:pt x="1309" y="100"/>
                  <a:pt x="1293" y="110"/>
                  <a:pt x="1276" y="119"/>
                </a:cubicBezTo>
                <a:cubicBezTo>
                  <a:pt x="1259" y="126"/>
                  <a:pt x="1242" y="133"/>
                  <a:pt x="1223" y="132"/>
                </a:cubicBezTo>
                <a:cubicBezTo>
                  <a:pt x="1214" y="138"/>
                  <a:pt x="1207" y="148"/>
                  <a:pt x="1195" y="149"/>
                </a:cubicBezTo>
                <a:cubicBezTo>
                  <a:pt x="1183" y="152"/>
                  <a:pt x="1173" y="145"/>
                  <a:pt x="1163" y="140"/>
                </a:cubicBezTo>
                <a:cubicBezTo>
                  <a:pt x="1156" y="136"/>
                  <a:pt x="1151" y="128"/>
                  <a:pt x="1149" y="120"/>
                </a:cubicBezTo>
                <a:cubicBezTo>
                  <a:pt x="1145" y="117"/>
                  <a:pt x="1141" y="115"/>
                  <a:pt x="1136" y="112"/>
                </a:cubicBezTo>
                <a:cubicBezTo>
                  <a:pt x="1118" y="103"/>
                  <a:pt x="1103" y="88"/>
                  <a:pt x="1089" y="73"/>
                </a:cubicBezTo>
                <a:close/>
                <a:moveTo>
                  <a:pt x="1187" y="75"/>
                </a:moveTo>
                <a:cubicBezTo>
                  <a:pt x="1186" y="74"/>
                  <a:pt x="1183" y="73"/>
                  <a:pt x="1180" y="73"/>
                </a:cubicBezTo>
                <a:cubicBezTo>
                  <a:pt x="1178" y="73"/>
                  <a:pt x="1176" y="74"/>
                  <a:pt x="1175" y="75"/>
                </a:cubicBezTo>
                <a:cubicBezTo>
                  <a:pt x="1177" y="77"/>
                  <a:pt x="1179" y="77"/>
                  <a:pt x="1181" y="77"/>
                </a:cubicBezTo>
                <a:cubicBezTo>
                  <a:pt x="1183" y="77"/>
                  <a:pt x="1187" y="78"/>
                  <a:pt x="1187" y="75"/>
                </a:cubicBezTo>
                <a:close/>
                <a:moveTo>
                  <a:pt x="1656" y="82"/>
                </a:moveTo>
                <a:cubicBezTo>
                  <a:pt x="1654" y="75"/>
                  <a:pt x="1646" y="73"/>
                  <a:pt x="1639" y="73"/>
                </a:cubicBezTo>
                <a:cubicBezTo>
                  <a:pt x="1635" y="74"/>
                  <a:pt x="1631" y="73"/>
                  <a:pt x="1629" y="77"/>
                </a:cubicBezTo>
                <a:cubicBezTo>
                  <a:pt x="1635" y="85"/>
                  <a:pt x="1647" y="86"/>
                  <a:pt x="1656" y="90"/>
                </a:cubicBezTo>
                <a:cubicBezTo>
                  <a:pt x="1659" y="89"/>
                  <a:pt x="1656" y="85"/>
                  <a:pt x="1656" y="82"/>
                </a:cubicBezTo>
                <a:close/>
                <a:moveTo>
                  <a:pt x="1593" y="99"/>
                </a:moveTo>
                <a:cubicBezTo>
                  <a:pt x="1582" y="93"/>
                  <a:pt x="1579" y="78"/>
                  <a:pt x="1567" y="73"/>
                </a:cubicBezTo>
                <a:cubicBezTo>
                  <a:pt x="1566" y="74"/>
                  <a:pt x="1563" y="75"/>
                  <a:pt x="1564" y="77"/>
                </a:cubicBezTo>
                <a:cubicBezTo>
                  <a:pt x="1568" y="87"/>
                  <a:pt x="1577" y="96"/>
                  <a:pt x="1584" y="104"/>
                </a:cubicBezTo>
                <a:cubicBezTo>
                  <a:pt x="1593" y="110"/>
                  <a:pt x="1600" y="119"/>
                  <a:pt x="1609" y="123"/>
                </a:cubicBezTo>
                <a:cubicBezTo>
                  <a:pt x="1611" y="125"/>
                  <a:pt x="1614" y="127"/>
                  <a:pt x="1616" y="126"/>
                </a:cubicBezTo>
                <a:cubicBezTo>
                  <a:pt x="1617" y="121"/>
                  <a:pt x="1615" y="118"/>
                  <a:pt x="1614" y="114"/>
                </a:cubicBezTo>
                <a:cubicBezTo>
                  <a:pt x="1607" y="110"/>
                  <a:pt x="1599" y="105"/>
                  <a:pt x="1593" y="99"/>
                </a:cubicBezTo>
                <a:close/>
                <a:moveTo>
                  <a:pt x="1767" y="76"/>
                </a:moveTo>
                <a:cubicBezTo>
                  <a:pt x="1766" y="75"/>
                  <a:pt x="1766" y="73"/>
                  <a:pt x="1764" y="73"/>
                </a:cubicBezTo>
                <a:cubicBezTo>
                  <a:pt x="1759" y="85"/>
                  <a:pt x="1759" y="85"/>
                  <a:pt x="1759" y="85"/>
                </a:cubicBezTo>
                <a:cubicBezTo>
                  <a:pt x="1751" y="92"/>
                  <a:pt x="1751" y="92"/>
                  <a:pt x="1751" y="92"/>
                </a:cubicBezTo>
                <a:cubicBezTo>
                  <a:pt x="1757" y="89"/>
                  <a:pt x="1765" y="83"/>
                  <a:pt x="1767" y="76"/>
                </a:cubicBezTo>
                <a:close/>
                <a:moveTo>
                  <a:pt x="1914" y="82"/>
                </a:moveTo>
                <a:cubicBezTo>
                  <a:pt x="1911" y="77"/>
                  <a:pt x="1907" y="74"/>
                  <a:pt x="1901" y="74"/>
                </a:cubicBezTo>
                <a:cubicBezTo>
                  <a:pt x="1898" y="76"/>
                  <a:pt x="1896" y="80"/>
                  <a:pt x="1895" y="85"/>
                </a:cubicBezTo>
                <a:cubicBezTo>
                  <a:pt x="1900" y="88"/>
                  <a:pt x="1908" y="89"/>
                  <a:pt x="1914" y="88"/>
                </a:cubicBezTo>
                <a:cubicBezTo>
                  <a:pt x="1915" y="87"/>
                  <a:pt x="1915" y="84"/>
                  <a:pt x="1914" y="82"/>
                </a:cubicBezTo>
                <a:close/>
                <a:moveTo>
                  <a:pt x="857" y="85"/>
                </a:moveTo>
                <a:cubicBezTo>
                  <a:pt x="846" y="75"/>
                  <a:pt x="846" y="75"/>
                  <a:pt x="846" y="75"/>
                </a:cubicBezTo>
                <a:cubicBezTo>
                  <a:pt x="837" y="73"/>
                  <a:pt x="833" y="83"/>
                  <a:pt x="825" y="83"/>
                </a:cubicBezTo>
                <a:cubicBezTo>
                  <a:pt x="818" y="91"/>
                  <a:pt x="807" y="93"/>
                  <a:pt x="800" y="103"/>
                </a:cubicBezTo>
                <a:cubicBezTo>
                  <a:pt x="790" y="109"/>
                  <a:pt x="781" y="118"/>
                  <a:pt x="770" y="121"/>
                </a:cubicBezTo>
                <a:cubicBezTo>
                  <a:pt x="766" y="127"/>
                  <a:pt x="766" y="127"/>
                  <a:pt x="766" y="127"/>
                </a:cubicBezTo>
                <a:cubicBezTo>
                  <a:pt x="762" y="137"/>
                  <a:pt x="752" y="141"/>
                  <a:pt x="744" y="147"/>
                </a:cubicBezTo>
                <a:cubicBezTo>
                  <a:pt x="731" y="152"/>
                  <a:pt x="713" y="157"/>
                  <a:pt x="699" y="151"/>
                </a:cubicBezTo>
                <a:cubicBezTo>
                  <a:pt x="686" y="146"/>
                  <a:pt x="680" y="132"/>
                  <a:pt x="675" y="121"/>
                </a:cubicBezTo>
                <a:cubicBezTo>
                  <a:pt x="666" y="117"/>
                  <a:pt x="655" y="116"/>
                  <a:pt x="647" y="111"/>
                </a:cubicBezTo>
                <a:cubicBezTo>
                  <a:pt x="637" y="104"/>
                  <a:pt x="644" y="119"/>
                  <a:pt x="637" y="121"/>
                </a:cubicBezTo>
                <a:cubicBezTo>
                  <a:pt x="643" y="126"/>
                  <a:pt x="636" y="132"/>
                  <a:pt x="639" y="138"/>
                </a:cubicBezTo>
                <a:cubicBezTo>
                  <a:pt x="646" y="143"/>
                  <a:pt x="654" y="147"/>
                  <a:pt x="663" y="151"/>
                </a:cubicBezTo>
                <a:cubicBezTo>
                  <a:pt x="668" y="152"/>
                  <a:pt x="675" y="153"/>
                  <a:pt x="677" y="159"/>
                </a:cubicBezTo>
                <a:cubicBezTo>
                  <a:pt x="777" y="159"/>
                  <a:pt x="777" y="159"/>
                  <a:pt x="777" y="159"/>
                </a:cubicBezTo>
                <a:cubicBezTo>
                  <a:pt x="803" y="151"/>
                  <a:pt x="825" y="136"/>
                  <a:pt x="847" y="119"/>
                </a:cubicBezTo>
                <a:cubicBezTo>
                  <a:pt x="854" y="111"/>
                  <a:pt x="867" y="105"/>
                  <a:pt x="870" y="94"/>
                </a:cubicBezTo>
                <a:cubicBezTo>
                  <a:pt x="857" y="85"/>
                  <a:pt x="857" y="85"/>
                  <a:pt x="857" y="85"/>
                </a:cubicBezTo>
                <a:close/>
                <a:moveTo>
                  <a:pt x="229" y="81"/>
                </a:moveTo>
                <a:cubicBezTo>
                  <a:pt x="227" y="80"/>
                  <a:pt x="224" y="78"/>
                  <a:pt x="224" y="76"/>
                </a:cubicBezTo>
                <a:cubicBezTo>
                  <a:pt x="223" y="76"/>
                  <a:pt x="222" y="77"/>
                  <a:pt x="220" y="77"/>
                </a:cubicBezTo>
                <a:cubicBezTo>
                  <a:pt x="215" y="82"/>
                  <a:pt x="208" y="86"/>
                  <a:pt x="203" y="89"/>
                </a:cubicBezTo>
                <a:cubicBezTo>
                  <a:pt x="204" y="91"/>
                  <a:pt x="206" y="92"/>
                  <a:pt x="207" y="93"/>
                </a:cubicBezTo>
                <a:cubicBezTo>
                  <a:pt x="213" y="87"/>
                  <a:pt x="220" y="82"/>
                  <a:pt x="229" y="81"/>
                </a:cubicBezTo>
                <a:close/>
                <a:moveTo>
                  <a:pt x="379" y="83"/>
                </a:moveTo>
                <a:cubicBezTo>
                  <a:pt x="376" y="81"/>
                  <a:pt x="374" y="77"/>
                  <a:pt x="370" y="77"/>
                </a:cubicBezTo>
                <a:cubicBezTo>
                  <a:pt x="362" y="87"/>
                  <a:pt x="350" y="94"/>
                  <a:pt x="339" y="101"/>
                </a:cubicBezTo>
                <a:cubicBezTo>
                  <a:pt x="328" y="106"/>
                  <a:pt x="318" y="114"/>
                  <a:pt x="305" y="114"/>
                </a:cubicBezTo>
                <a:cubicBezTo>
                  <a:pt x="300" y="115"/>
                  <a:pt x="296" y="119"/>
                  <a:pt x="290" y="120"/>
                </a:cubicBezTo>
                <a:cubicBezTo>
                  <a:pt x="295" y="120"/>
                  <a:pt x="295" y="120"/>
                  <a:pt x="295" y="120"/>
                </a:cubicBezTo>
                <a:cubicBezTo>
                  <a:pt x="293" y="125"/>
                  <a:pt x="288" y="123"/>
                  <a:pt x="285" y="126"/>
                </a:cubicBezTo>
                <a:cubicBezTo>
                  <a:pt x="279" y="135"/>
                  <a:pt x="279" y="135"/>
                  <a:pt x="279" y="135"/>
                </a:cubicBezTo>
                <a:cubicBezTo>
                  <a:pt x="293" y="132"/>
                  <a:pt x="307" y="127"/>
                  <a:pt x="320" y="122"/>
                </a:cubicBezTo>
                <a:cubicBezTo>
                  <a:pt x="341" y="113"/>
                  <a:pt x="359" y="100"/>
                  <a:pt x="378" y="86"/>
                </a:cubicBezTo>
                <a:cubicBezTo>
                  <a:pt x="379" y="83"/>
                  <a:pt x="379" y="83"/>
                  <a:pt x="379" y="83"/>
                </a:cubicBezTo>
                <a:close/>
                <a:moveTo>
                  <a:pt x="716" y="82"/>
                </a:moveTo>
                <a:cubicBezTo>
                  <a:pt x="705" y="84"/>
                  <a:pt x="697" y="80"/>
                  <a:pt x="687" y="77"/>
                </a:cubicBezTo>
                <a:cubicBezTo>
                  <a:pt x="684" y="79"/>
                  <a:pt x="681" y="80"/>
                  <a:pt x="679" y="82"/>
                </a:cubicBezTo>
                <a:cubicBezTo>
                  <a:pt x="684" y="88"/>
                  <a:pt x="692" y="86"/>
                  <a:pt x="699" y="86"/>
                </a:cubicBezTo>
                <a:cubicBezTo>
                  <a:pt x="707" y="91"/>
                  <a:pt x="716" y="95"/>
                  <a:pt x="726" y="93"/>
                </a:cubicBezTo>
                <a:cubicBezTo>
                  <a:pt x="727" y="91"/>
                  <a:pt x="726" y="88"/>
                  <a:pt x="725" y="87"/>
                </a:cubicBezTo>
                <a:cubicBezTo>
                  <a:pt x="725" y="83"/>
                  <a:pt x="720" y="81"/>
                  <a:pt x="716" y="82"/>
                </a:cubicBezTo>
                <a:close/>
                <a:moveTo>
                  <a:pt x="1188" y="83"/>
                </a:moveTo>
                <a:cubicBezTo>
                  <a:pt x="1181" y="81"/>
                  <a:pt x="1172" y="82"/>
                  <a:pt x="1165" y="78"/>
                </a:cubicBezTo>
                <a:cubicBezTo>
                  <a:pt x="1163" y="79"/>
                  <a:pt x="1161" y="80"/>
                  <a:pt x="1159" y="82"/>
                </a:cubicBezTo>
                <a:cubicBezTo>
                  <a:pt x="1163" y="83"/>
                  <a:pt x="1167" y="86"/>
                  <a:pt x="1171" y="86"/>
                </a:cubicBezTo>
                <a:cubicBezTo>
                  <a:pt x="1177" y="87"/>
                  <a:pt x="1184" y="89"/>
                  <a:pt x="1190" y="87"/>
                </a:cubicBezTo>
                <a:cubicBezTo>
                  <a:pt x="1191" y="86"/>
                  <a:pt x="1190" y="84"/>
                  <a:pt x="1188" y="83"/>
                </a:cubicBezTo>
                <a:close/>
                <a:moveTo>
                  <a:pt x="1255" y="86"/>
                </a:moveTo>
                <a:cubicBezTo>
                  <a:pt x="1254" y="77"/>
                  <a:pt x="1245" y="80"/>
                  <a:pt x="1240" y="83"/>
                </a:cubicBezTo>
                <a:cubicBezTo>
                  <a:pt x="1236" y="85"/>
                  <a:pt x="1230" y="83"/>
                  <a:pt x="1226" y="86"/>
                </a:cubicBezTo>
                <a:cubicBezTo>
                  <a:pt x="1227" y="88"/>
                  <a:pt x="1227" y="91"/>
                  <a:pt x="1228" y="93"/>
                </a:cubicBezTo>
                <a:cubicBezTo>
                  <a:pt x="1239" y="95"/>
                  <a:pt x="1248" y="90"/>
                  <a:pt x="1255" y="86"/>
                </a:cubicBezTo>
                <a:close/>
                <a:moveTo>
                  <a:pt x="250" y="80"/>
                </a:moveTo>
                <a:cubicBezTo>
                  <a:pt x="242" y="80"/>
                  <a:pt x="242" y="80"/>
                  <a:pt x="242" y="80"/>
                </a:cubicBezTo>
                <a:cubicBezTo>
                  <a:pt x="239" y="82"/>
                  <a:pt x="235" y="79"/>
                  <a:pt x="233" y="82"/>
                </a:cubicBezTo>
                <a:cubicBezTo>
                  <a:pt x="239" y="86"/>
                  <a:pt x="238" y="97"/>
                  <a:pt x="247" y="94"/>
                </a:cubicBezTo>
                <a:cubicBezTo>
                  <a:pt x="253" y="91"/>
                  <a:pt x="250" y="86"/>
                  <a:pt x="250" y="80"/>
                </a:cubicBezTo>
                <a:close/>
                <a:moveTo>
                  <a:pt x="1635" y="88"/>
                </a:moveTo>
                <a:cubicBezTo>
                  <a:pt x="1630" y="86"/>
                  <a:pt x="1626" y="81"/>
                  <a:pt x="1621" y="80"/>
                </a:cubicBezTo>
                <a:cubicBezTo>
                  <a:pt x="1619" y="81"/>
                  <a:pt x="1614" y="81"/>
                  <a:pt x="1615" y="85"/>
                </a:cubicBezTo>
                <a:cubicBezTo>
                  <a:pt x="1621" y="88"/>
                  <a:pt x="1626" y="93"/>
                  <a:pt x="1633" y="96"/>
                </a:cubicBezTo>
                <a:cubicBezTo>
                  <a:pt x="1643" y="92"/>
                  <a:pt x="1647" y="105"/>
                  <a:pt x="1657" y="101"/>
                </a:cubicBezTo>
                <a:cubicBezTo>
                  <a:pt x="1658" y="100"/>
                  <a:pt x="1659" y="96"/>
                  <a:pt x="1656" y="95"/>
                </a:cubicBezTo>
                <a:cubicBezTo>
                  <a:pt x="1648" y="94"/>
                  <a:pt x="1642" y="90"/>
                  <a:pt x="1635" y="88"/>
                </a:cubicBezTo>
                <a:close/>
                <a:moveTo>
                  <a:pt x="1319" y="83"/>
                </a:moveTo>
                <a:cubicBezTo>
                  <a:pt x="1319" y="82"/>
                  <a:pt x="1317" y="80"/>
                  <a:pt x="1315" y="80"/>
                </a:cubicBezTo>
                <a:cubicBezTo>
                  <a:pt x="1301" y="87"/>
                  <a:pt x="1301" y="87"/>
                  <a:pt x="1301" y="87"/>
                </a:cubicBezTo>
                <a:cubicBezTo>
                  <a:pt x="1286" y="97"/>
                  <a:pt x="1269" y="104"/>
                  <a:pt x="1252" y="111"/>
                </a:cubicBezTo>
                <a:cubicBezTo>
                  <a:pt x="1243" y="115"/>
                  <a:pt x="1227" y="112"/>
                  <a:pt x="1227" y="125"/>
                </a:cubicBezTo>
                <a:cubicBezTo>
                  <a:pt x="1227" y="126"/>
                  <a:pt x="1228" y="126"/>
                  <a:pt x="1229" y="127"/>
                </a:cubicBezTo>
                <a:cubicBezTo>
                  <a:pt x="1254" y="124"/>
                  <a:pt x="1277" y="115"/>
                  <a:pt x="1297" y="101"/>
                </a:cubicBezTo>
                <a:cubicBezTo>
                  <a:pt x="1305" y="96"/>
                  <a:pt x="1314" y="91"/>
                  <a:pt x="1319" y="83"/>
                </a:cubicBezTo>
                <a:close/>
                <a:moveTo>
                  <a:pt x="779" y="90"/>
                </a:moveTo>
                <a:cubicBezTo>
                  <a:pt x="776" y="87"/>
                  <a:pt x="773" y="81"/>
                  <a:pt x="768" y="82"/>
                </a:cubicBezTo>
                <a:cubicBezTo>
                  <a:pt x="760" y="84"/>
                  <a:pt x="768" y="91"/>
                  <a:pt x="768" y="95"/>
                </a:cubicBezTo>
                <a:cubicBezTo>
                  <a:pt x="770" y="96"/>
                  <a:pt x="770" y="96"/>
                  <a:pt x="770" y="96"/>
                </a:cubicBezTo>
                <a:cubicBezTo>
                  <a:pt x="773" y="94"/>
                  <a:pt x="777" y="93"/>
                  <a:pt x="779" y="90"/>
                </a:cubicBezTo>
                <a:close/>
                <a:moveTo>
                  <a:pt x="1778" y="88"/>
                </a:moveTo>
                <a:cubicBezTo>
                  <a:pt x="1777" y="86"/>
                  <a:pt x="1774" y="82"/>
                  <a:pt x="1771" y="82"/>
                </a:cubicBezTo>
                <a:cubicBezTo>
                  <a:pt x="1762" y="92"/>
                  <a:pt x="1752" y="99"/>
                  <a:pt x="1742" y="107"/>
                </a:cubicBezTo>
                <a:cubicBezTo>
                  <a:pt x="1728" y="115"/>
                  <a:pt x="1713" y="121"/>
                  <a:pt x="1697" y="124"/>
                </a:cubicBezTo>
                <a:cubicBezTo>
                  <a:pt x="1694" y="130"/>
                  <a:pt x="1690" y="136"/>
                  <a:pt x="1684" y="142"/>
                </a:cubicBezTo>
                <a:cubicBezTo>
                  <a:pt x="1674" y="152"/>
                  <a:pt x="1659" y="155"/>
                  <a:pt x="1645" y="154"/>
                </a:cubicBezTo>
                <a:cubicBezTo>
                  <a:pt x="1634" y="151"/>
                  <a:pt x="1622" y="143"/>
                  <a:pt x="1618" y="132"/>
                </a:cubicBezTo>
                <a:cubicBezTo>
                  <a:pt x="1608" y="131"/>
                  <a:pt x="1599" y="123"/>
                  <a:pt x="1591" y="116"/>
                </a:cubicBezTo>
                <a:cubicBezTo>
                  <a:pt x="1583" y="112"/>
                  <a:pt x="1577" y="103"/>
                  <a:pt x="1569" y="98"/>
                </a:cubicBezTo>
                <a:cubicBezTo>
                  <a:pt x="1568" y="96"/>
                  <a:pt x="1568" y="93"/>
                  <a:pt x="1566" y="93"/>
                </a:cubicBezTo>
                <a:cubicBezTo>
                  <a:pt x="1573" y="101"/>
                  <a:pt x="1572" y="113"/>
                  <a:pt x="1571" y="123"/>
                </a:cubicBezTo>
                <a:cubicBezTo>
                  <a:pt x="1571" y="128"/>
                  <a:pt x="1568" y="133"/>
                  <a:pt x="1568" y="138"/>
                </a:cubicBezTo>
                <a:cubicBezTo>
                  <a:pt x="1571" y="141"/>
                  <a:pt x="1574" y="145"/>
                  <a:pt x="1579" y="147"/>
                </a:cubicBezTo>
                <a:cubicBezTo>
                  <a:pt x="1584" y="153"/>
                  <a:pt x="1593" y="152"/>
                  <a:pt x="1597" y="159"/>
                </a:cubicBezTo>
                <a:cubicBezTo>
                  <a:pt x="1652" y="159"/>
                  <a:pt x="1708" y="159"/>
                  <a:pt x="1765" y="159"/>
                </a:cubicBezTo>
                <a:cubicBezTo>
                  <a:pt x="1767" y="155"/>
                  <a:pt x="1767" y="155"/>
                  <a:pt x="1767" y="155"/>
                </a:cubicBezTo>
                <a:cubicBezTo>
                  <a:pt x="1786" y="146"/>
                  <a:pt x="1798" y="130"/>
                  <a:pt x="1809" y="114"/>
                </a:cubicBezTo>
                <a:cubicBezTo>
                  <a:pt x="1802" y="106"/>
                  <a:pt x="1791" y="101"/>
                  <a:pt x="1783" y="94"/>
                </a:cubicBezTo>
                <a:cubicBezTo>
                  <a:pt x="1764" y="113"/>
                  <a:pt x="1741" y="130"/>
                  <a:pt x="1714" y="135"/>
                </a:cubicBezTo>
                <a:cubicBezTo>
                  <a:pt x="1708" y="135"/>
                  <a:pt x="1701" y="137"/>
                  <a:pt x="1696" y="135"/>
                </a:cubicBezTo>
                <a:cubicBezTo>
                  <a:pt x="1695" y="134"/>
                  <a:pt x="1696" y="132"/>
                  <a:pt x="1697" y="132"/>
                </a:cubicBezTo>
                <a:cubicBezTo>
                  <a:pt x="1712" y="130"/>
                  <a:pt x="1728" y="129"/>
                  <a:pt x="1740" y="120"/>
                </a:cubicBezTo>
                <a:cubicBezTo>
                  <a:pt x="1742" y="119"/>
                  <a:pt x="1744" y="119"/>
                  <a:pt x="1745" y="118"/>
                </a:cubicBezTo>
                <a:cubicBezTo>
                  <a:pt x="1758" y="111"/>
                  <a:pt x="1771" y="101"/>
                  <a:pt x="1778" y="88"/>
                </a:cubicBezTo>
                <a:close/>
                <a:moveTo>
                  <a:pt x="311" y="89"/>
                </a:moveTo>
                <a:cubicBezTo>
                  <a:pt x="310" y="87"/>
                  <a:pt x="309" y="83"/>
                  <a:pt x="306" y="83"/>
                </a:cubicBezTo>
                <a:cubicBezTo>
                  <a:pt x="295" y="89"/>
                  <a:pt x="295" y="89"/>
                  <a:pt x="295" y="89"/>
                </a:cubicBezTo>
                <a:cubicBezTo>
                  <a:pt x="294" y="91"/>
                  <a:pt x="295" y="94"/>
                  <a:pt x="296" y="96"/>
                </a:cubicBezTo>
                <a:cubicBezTo>
                  <a:pt x="301" y="95"/>
                  <a:pt x="308" y="94"/>
                  <a:pt x="311" y="89"/>
                </a:cubicBezTo>
                <a:close/>
                <a:moveTo>
                  <a:pt x="1720" y="92"/>
                </a:moveTo>
                <a:cubicBezTo>
                  <a:pt x="1718" y="89"/>
                  <a:pt x="1715" y="85"/>
                  <a:pt x="1711" y="85"/>
                </a:cubicBezTo>
                <a:cubicBezTo>
                  <a:pt x="1706" y="89"/>
                  <a:pt x="1700" y="88"/>
                  <a:pt x="1695" y="91"/>
                </a:cubicBezTo>
                <a:cubicBezTo>
                  <a:pt x="1698" y="99"/>
                  <a:pt x="1700" y="108"/>
                  <a:pt x="1700" y="116"/>
                </a:cubicBezTo>
                <a:cubicBezTo>
                  <a:pt x="1704" y="116"/>
                  <a:pt x="1704" y="116"/>
                  <a:pt x="1704" y="116"/>
                </a:cubicBezTo>
                <a:cubicBezTo>
                  <a:pt x="1722" y="113"/>
                  <a:pt x="1739" y="106"/>
                  <a:pt x="1751" y="92"/>
                </a:cubicBezTo>
                <a:cubicBezTo>
                  <a:pt x="1744" y="96"/>
                  <a:pt x="1735" y="97"/>
                  <a:pt x="1727" y="96"/>
                </a:cubicBezTo>
                <a:cubicBezTo>
                  <a:pt x="1720" y="101"/>
                  <a:pt x="1720" y="101"/>
                  <a:pt x="1720" y="101"/>
                </a:cubicBezTo>
                <a:cubicBezTo>
                  <a:pt x="1713" y="103"/>
                  <a:pt x="1707" y="107"/>
                  <a:pt x="1701" y="106"/>
                </a:cubicBezTo>
                <a:cubicBezTo>
                  <a:pt x="1700" y="100"/>
                  <a:pt x="1708" y="102"/>
                  <a:pt x="1712" y="100"/>
                </a:cubicBezTo>
                <a:cubicBezTo>
                  <a:pt x="1714" y="98"/>
                  <a:pt x="1720" y="98"/>
                  <a:pt x="1720" y="92"/>
                </a:cubicBezTo>
                <a:close/>
                <a:moveTo>
                  <a:pt x="1623" y="97"/>
                </a:moveTo>
                <a:cubicBezTo>
                  <a:pt x="1608" y="87"/>
                  <a:pt x="1608" y="87"/>
                  <a:pt x="1608" y="87"/>
                </a:cubicBezTo>
                <a:cubicBezTo>
                  <a:pt x="1605" y="85"/>
                  <a:pt x="1600" y="87"/>
                  <a:pt x="1596" y="86"/>
                </a:cubicBezTo>
                <a:cubicBezTo>
                  <a:pt x="1594" y="87"/>
                  <a:pt x="1591" y="86"/>
                  <a:pt x="1590" y="88"/>
                </a:cubicBezTo>
                <a:cubicBezTo>
                  <a:pt x="1598" y="97"/>
                  <a:pt x="1606" y="104"/>
                  <a:pt x="1616" y="109"/>
                </a:cubicBezTo>
                <a:cubicBezTo>
                  <a:pt x="1618" y="105"/>
                  <a:pt x="1623" y="101"/>
                  <a:pt x="1623" y="97"/>
                </a:cubicBezTo>
                <a:close/>
                <a:moveTo>
                  <a:pt x="392" y="92"/>
                </a:moveTo>
                <a:cubicBezTo>
                  <a:pt x="389" y="92"/>
                  <a:pt x="388" y="88"/>
                  <a:pt x="384" y="88"/>
                </a:cubicBezTo>
                <a:cubicBezTo>
                  <a:pt x="374" y="96"/>
                  <a:pt x="363" y="102"/>
                  <a:pt x="353" y="110"/>
                </a:cubicBezTo>
                <a:cubicBezTo>
                  <a:pt x="349" y="114"/>
                  <a:pt x="344" y="115"/>
                  <a:pt x="340" y="117"/>
                </a:cubicBezTo>
                <a:cubicBezTo>
                  <a:pt x="321" y="131"/>
                  <a:pt x="297" y="134"/>
                  <a:pt x="276" y="143"/>
                </a:cubicBezTo>
                <a:cubicBezTo>
                  <a:pt x="270" y="142"/>
                  <a:pt x="270" y="142"/>
                  <a:pt x="270" y="142"/>
                </a:cubicBezTo>
                <a:cubicBezTo>
                  <a:pt x="259" y="148"/>
                  <a:pt x="248" y="152"/>
                  <a:pt x="235" y="153"/>
                </a:cubicBezTo>
                <a:cubicBezTo>
                  <a:pt x="227" y="152"/>
                  <a:pt x="217" y="149"/>
                  <a:pt x="212" y="141"/>
                </a:cubicBezTo>
                <a:cubicBezTo>
                  <a:pt x="208" y="139"/>
                  <a:pt x="208" y="129"/>
                  <a:pt x="201" y="131"/>
                </a:cubicBezTo>
                <a:cubicBezTo>
                  <a:pt x="190" y="126"/>
                  <a:pt x="179" y="121"/>
                  <a:pt x="169" y="113"/>
                </a:cubicBezTo>
                <a:cubicBezTo>
                  <a:pt x="169" y="113"/>
                  <a:pt x="169" y="114"/>
                  <a:pt x="168" y="115"/>
                </a:cubicBezTo>
                <a:cubicBezTo>
                  <a:pt x="170" y="124"/>
                  <a:pt x="167" y="133"/>
                  <a:pt x="166" y="141"/>
                </a:cubicBezTo>
                <a:cubicBezTo>
                  <a:pt x="175" y="147"/>
                  <a:pt x="183" y="155"/>
                  <a:pt x="194" y="156"/>
                </a:cubicBezTo>
                <a:cubicBezTo>
                  <a:pt x="198" y="162"/>
                  <a:pt x="205" y="158"/>
                  <a:pt x="210" y="160"/>
                </a:cubicBezTo>
                <a:cubicBezTo>
                  <a:pt x="253" y="159"/>
                  <a:pt x="299" y="160"/>
                  <a:pt x="341" y="159"/>
                </a:cubicBezTo>
                <a:cubicBezTo>
                  <a:pt x="343" y="155"/>
                  <a:pt x="343" y="155"/>
                  <a:pt x="343" y="155"/>
                </a:cubicBezTo>
                <a:cubicBezTo>
                  <a:pt x="356" y="150"/>
                  <a:pt x="368" y="141"/>
                  <a:pt x="381" y="132"/>
                </a:cubicBezTo>
                <a:cubicBezTo>
                  <a:pt x="409" y="105"/>
                  <a:pt x="409" y="105"/>
                  <a:pt x="409" y="105"/>
                </a:cubicBezTo>
                <a:cubicBezTo>
                  <a:pt x="409" y="102"/>
                  <a:pt x="409" y="102"/>
                  <a:pt x="409" y="102"/>
                </a:cubicBezTo>
                <a:cubicBezTo>
                  <a:pt x="403" y="100"/>
                  <a:pt x="398" y="95"/>
                  <a:pt x="392" y="92"/>
                </a:cubicBezTo>
                <a:close/>
                <a:moveTo>
                  <a:pt x="196" y="92"/>
                </a:moveTo>
                <a:cubicBezTo>
                  <a:pt x="190" y="92"/>
                  <a:pt x="183" y="87"/>
                  <a:pt x="178" y="89"/>
                </a:cubicBezTo>
                <a:cubicBezTo>
                  <a:pt x="178" y="90"/>
                  <a:pt x="178" y="90"/>
                  <a:pt x="178" y="90"/>
                </a:cubicBezTo>
                <a:cubicBezTo>
                  <a:pt x="186" y="96"/>
                  <a:pt x="193" y="103"/>
                  <a:pt x="203" y="105"/>
                </a:cubicBezTo>
                <a:cubicBezTo>
                  <a:pt x="209" y="99"/>
                  <a:pt x="199" y="96"/>
                  <a:pt x="196" y="92"/>
                </a:cubicBezTo>
                <a:close/>
                <a:moveTo>
                  <a:pt x="1275" y="94"/>
                </a:moveTo>
                <a:cubicBezTo>
                  <a:pt x="1270" y="94"/>
                  <a:pt x="1265" y="92"/>
                  <a:pt x="1260" y="91"/>
                </a:cubicBezTo>
                <a:cubicBezTo>
                  <a:pt x="1254" y="92"/>
                  <a:pt x="1249" y="95"/>
                  <a:pt x="1244" y="97"/>
                </a:cubicBezTo>
                <a:cubicBezTo>
                  <a:pt x="1240" y="100"/>
                  <a:pt x="1233" y="96"/>
                  <a:pt x="1230" y="100"/>
                </a:cubicBezTo>
                <a:cubicBezTo>
                  <a:pt x="1230" y="103"/>
                  <a:pt x="1229" y="107"/>
                  <a:pt x="1231" y="110"/>
                </a:cubicBezTo>
                <a:cubicBezTo>
                  <a:pt x="1246" y="111"/>
                  <a:pt x="1257" y="101"/>
                  <a:pt x="1270" y="98"/>
                </a:cubicBezTo>
                <a:cubicBezTo>
                  <a:pt x="1272" y="98"/>
                  <a:pt x="1275" y="96"/>
                  <a:pt x="1275" y="94"/>
                </a:cubicBezTo>
                <a:close/>
                <a:moveTo>
                  <a:pt x="1192" y="96"/>
                </a:moveTo>
                <a:cubicBezTo>
                  <a:pt x="1191" y="92"/>
                  <a:pt x="1184" y="93"/>
                  <a:pt x="1181" y="93"/>
                </a:cubicBezTo>
                <a:cubicBezTo>
                  <a:pt x="1183" y="98"/>
                  <a:pt x="1183" y="104"/>
                  <a:pt x="1188" y="106"/>
                </a:cubicBezTo>
                <a:cubicBezTo>
                  <a:pt x="1193" y="106"/>
                  <a:pt x="1191" y="100"/>
                  <a:pt x="1192" y="96"/>
                </a:cubicBezTo>
                <a:close/>
                <a:moveTo>
                  <a:pt x="797" y="96"/>
                </a:moveTo>
                <a:cubicBezTo>
                  <a:pt x="793" y="95"/>
                  <a:pt x="790" y="95"/>
                  <a:pt x="786" y="94"/>
                </a:cubicBezTo>
                <a:cubicBezTo>
                  <a:pt x="781" y="99"/>
                  <a:pt x="775" y="99"/>
                  <a:pt x="770" y="104"/>
                </a:cubicBezTo>
                <a:cubicBezTo>
                  <a:pt x="771" y="107"/>
                  <a:pt x="768" y="112"/>
                  <a:pt x="772" y="113"/>
                </a:cubicBezTo>
                <a:cubicBezTo>
                  <a:pt x="781" y="111"/>
                  <a:pt x="788" y="104"/>
                  <a:pt x="795" y="99"/>
                </a:cubicBezTo>
                <a:cubicBezTo>
                  <a:pt x="797" y="96"/>
                  <a:pt x="797" y="96"/>
                  <a:pt x="797" y="96"/>
                </a:cubicBezTo>
                <a:close/>
                <a:moveTo>
                  <a:pt x="96" y="105"/>
                </a:moveTo>
                <a:cubicBezTo>
                  <a:pt x="91" y="96"/>
                  <a:pt x="91" y="96"/>
                  <a:pt x="91" y="96"/>
                </a:cubicBezTo>
                <a:cubicBezTo>
                  <a:pt x="86" y="96"/>
                  <a:pt x="82" y="100"/>
                  <a:pt x="77" y="100"/>
                </a:cubicBezTo>
                <a:cubicBezTo>
                  <a:pt x="74" y="106"/>
                  <a:pt x="70" y="113"/>
                  <a:pt x="73" y="119"/>
                </a:cubicBezTo>
                <a:cubicBezTo>
                  <a:pt x="75" y="125"/>
                  <a:pt x="81" y="124"/>
                  <a:pt x="85" y="124"/>
                </a:cubicBezTo>
                <a:cubicBezTo>
                  <a:pt x="92" y="123"/>
                  <a:pt x="99" y="123"/>
                  <a:pt x="104" y="116"/>
                </a:cubicBezTo>
                <a:cubicBezTo>
                  <a:pt x="106" y="114"/>
                  <a:pt x="111" y="113"/>
                  <a:pt x="109" y="110"/>
                </a:cubicBezTo>
                <a:cubicBezTo>
                  <a:pt x="103" y="112"/>
                  <a:pt x="100" y="108"/>
                  <a:pt x="96" y="105"/>
                </a:cubicBezTo>
                <a:close/>
                <a:moveTo>
                  <a:pt x="727" y="101"/>
                </a:moveTo>
                <a:cubicBezTo>
                  <a:pt x="727" y="95"/>
                  <a:pt x="718" y="99"/>
                  <a:pt x="714" y="99"/>
                </a:cubicBezTo>
                <a:cubicBezTo>
                  <a:pt x="714" y="114"/>
                  <a:pt x="714" y="114"/>
                  <a:pt x="714" y="114"/>
                </a:cubicBezTo>
                <a:cubicBezTo>
                  <a:pt x="715" y="115"/>
                  <a:pt x="717" y="114"/>
                  <a:pt x="718" y="114"/>
                </a:cubicBezTo>
                <a:cubicBezTo>
                  <a:pt x="723" y="112"/>
                  <a:pt x="725" y="106"/>
                  <a:pt x="727" y="101"/>
                </a:cubicBezTo>
                <a:close/>
                <a:moveTo>
                  <a:pt x="890" y="107"/>
                </a:moveTo>
                <a:cubicBezTo>
                  <a:pt x="888" y="105"/>
                  <a:pt x="886" y="102"/>
                  <a:pt x="883" y="100"/>
                </a:cubicBezTo>
                <a:cubicBezTo>
                  <a:pt x="881" y="100"/>
                  <a:pt x="877" y="99"/>
                  <a:pt x="875" y="101"/>
                </a:cubicBezTo>
                <a:cubicBezTo>
                  <a:pt x="861" y="117"/>
                  <a:pt x="846" y="132"/>
                  <a:pt x="827" y="143"/>
                </a:cubicBezTo>
                <a:cubicBezTo>
                  <a:pt x="819" y="148"/>
                  <a:pt x="810" y="152"/>
                  <a:pt x="803" y="158"/>
                </a:cubicBezTo>
                <a:cubicBezTo>
                  <a:pt x="810" y="160"/>
                  <a:pt x="818" y="158"/>
                  <a:pt x="825" y="159"/>
                </a:cubicBezTo>
                <a:cubicBezTo>
                  <a:pt x="836" y="152"/>
                  <a:pt x="847" y="145"/>
                  <a:pt x="858" y="138"/>
                </a:cubicBezTo>
                <a:cubicBezTo>
                  <a:pt x="869" y="127"/>
                  <a:pt x="883" y="121"/>
                  <a:pt x="890" y="107"/>
                </a:cubicBezTo>
                <a:close/>
                <a:moveTo>
                  <a:pt x="247" y="100"/>
                </a:moveTo>
                <a:cubicBezTo>
                  <a:pt x="244" y="99"/>
                  <a:pt x="242" y="103"/>
                  <a:pt x="243" y="106"/>
                </a:cubicBezTo>
                <a:cubicBezTo>
                  <a:pt x="244" y="106"/>
                  <a:pt x="244" y="106"/>
                  <a:pt x="244" y="106"/>
                </a:cubicBezTo>
                <a:cubicBezTo>
                  <a:pt x="246" y="105"/>
                  <a:pt x="248" y="102"/>
                  <a:pt x="247" y="100"/>
                </a:cubicBezTo>
                <a:close/>
                <a:moveTo>
                  <a:pt x="580" y="116"/>
                </a:moveTo>
                <a:cubicBezTo>
                  <a:pt x="572" y="106"/>
                  <a:pt x="572" y="106"/>
                  <a:pt x="572" y="106"/>
                </a:cubicBezTo>
                <a:cubicBezTo>
                  <a:pt x="564" y="108"/>
                  <a:pt x="555" y="110"/>
                  <a:pt x="546" y="112"/>
                </a:cubicBezTo>
                <a:cubicBezTo>
                  <a:pt x="545" y="114"/>
                  <a:pt x="545" y="114"/>
                  <a:pt x="545" y="114"/>
                </a:cubicBezTo>
                <a:cubicBezTo>
                  <a:pt x="547" y="121"/>
                  <a:pt x="553" y="127"/>
                  <a:pt x="560" y="129"/>
                </a:cubicBezTo>
                <a:cubicBezTo>
                  <a:pt x="570" y="127"/>
                  <a:pt x="582" y="129"/>
                  <a:pt x="587" y="120"/>
                </a:cubicBezTo>
                <a:cubicBezTo>
                  <a:pt x="585" y="118"/>
                  <a:pt x="582" y="118"/>
                  <a:pt x="580" y="116"/>
                </a:cubicBezTo>
                <a:close/>
                <a:moveTo>
                  <a:pt x="1034" y="115"/>
                </a:moveTo>
                <a:cubicBezTo>
                  <a:pt x="1026" y="107"/>
                  <a:pt x="1026" y="107"/>
                  <a:pt x="1026" y="107"/>
                </a:cubicBezTo>
                <a:cubicBezTo>
                  <a:pt x="1019" y="106"/>
                  <a:pt x="1015" y="111"/>
                  <a:pt x="1008" y="112"/>
                </a:cubicBezTo>
                <a:cubicBezTo>
                  <a:pt x="1007" y="115"/>
                  <a:pt x="1012" y="117"/>
                  <a:pt x="1013" y="120"/>
                </a:cubicBezTo>
                <a:cubicBezTo>
                  <a:pt x="1018" y="124"/>
                  <a:pt x="1026" y="124"/>
                  <a:pt x="1032" y="123"/>
                </a:cubicBezTo>
                <a:cubicBezTo>
                  <a:pt x="1035" y="122"/>
                  <a:pt x="1040" y="121"/>
                  <a:pt x="1041" y="117"/>
                </a:cubicBezTo>
                <a:cubicBezTo>
                  <a:pt x="1034" y="115"/>
                  <a:pt x="1034" y="115"/>
                  <a:pt x="1034" y="115"/>
                </a:cubicBezTo>
                <a:close/>
                <a:moveTo>
                  <a:pt x="1655" y="110"/>
                </a:moveTo>
                <a:cubicBezTo>
                  <a:pt x="1656" y="107"/>
                  <a:pt x="1653" y="107"/>
                  <a:pt x="1651" y="108"/>
                </a:cubicBezTo>
                <a:cubicBezTo>
                  <a:pt x="1651" y="110"/>
                  <a:pt x="1651" y="113"/>
                  <a:pt x="1652" y="114"/>
                </a:cubicBezTo>
                <a:cubicBezTo>
                  <a:pt x="1654" y="113"/>
                  <a:pt x="1655" y="111"/>
                  <a:pt x="1655" y="110"/>
                </a:cubicBezTo>
                <a:close/>
                <a:moveTo>
                  <a:pt x="1363" y="113"/>
                </a:moveTo>
                <a:cubicBezTo>
                  <a:pt x="1366" y="108"/>
                  <a:pt x="1357" y="110"/>
                  <a:pt x="1355" y="107"/>
                </a:cubicBezTo>
                <a:cubicBezTo>
                  <a:pt x="1350" y="111"/>
                  <a:pt x="1347" y="116"/>
                  <a:pt x="1343" y="119"/>
                </a:cubicBezTo>
                <a:cubicBezTo>
                  <a:pt x="1328" y="133"/>
                  <a:pt x="1312" y="149"/>
                  <a:pt x="1293" y="158"/>
                </a:cubicBezTo>
                <a:cubicBezTo>
                  <a:pt x="1293" y="159"/>
                  <a:pt x="1293" y="159"/>
                  <a:pt x="1293" y="159"/>
                </a:cubicBezTo>
                <a:cubicBezTo>
                  <a:pt x="1308" y="158"/>
                  <a:pt x="1308" y="158"/>
                  <a:pt x="1308" y="158"/>
                </a:cubicBezTo>
                <a:cubicBezTo>
                  <a:pt x="1308" y="156"/>
                  <a:pt x="1309" y="153"/>
                  <a:pt x="1312" y="152"/>
                </a:cubicBezTo>
                <a:cubicBezTo>
                  <a:pt x="1320" y="151"/>
                  <a:pt x="1327" y="144"/>
                  <a:pt x="1334" y="139"/>
                </a:cubicBezTo>
                <a:cubicBezTo>
                  <a:pt x="1343" y="131"/>
                  <a:pt x="1355" y="125"/>
                  <a:pt x="1363" y="113"/>
                </a:cubicBezTo>
                <a:close/>
                <a:moveTo>
                  <a:pt x="428" y="113"/>
                </a:moveTo>
                <a:cubicBezTo>
                  <a:pt x="426" y="110"/>
                  <a:pt x="422" y="108"/>
                  <a:pt x="418" y="108"/>
                </a:cubicBezTo>
                <a:cubicBezTo>
                  <a:pt x="404" y="118"/>
                  <a:pt x="394" y="135"/>
                  <a:pt x="377" y="143"/>
                </a:cubicBezTo>
                <a:cubicBezTo>
                  <a:pt x="371" y="149"/>
                  <a:pt x="362" y="153"/>
                  <a:pt x="357" y="158"/>
                </a:cubicBezTo>
                <a:cubicBezTo>
                  <a:pt x="368" y="159"/>
                  <a:pt x="368" y="159"/>
                  <a:pt x="368" y="159"/>
                </a:cubicBezTo>
                <a:cubicBezTo>
                  <a:pt x="373" y="158"/>
                  <a:pt x="376" y="161"/>
                  <a:pt x="381" y="159"/>
                </a:cubicBezTo>
                <a:cubicBezTo>
                  <a:pt x="382" y="154"/>
                  <a:pt x="382" y="154"/>
                  <a:pt x="382" y="154"/>
                </a:cubicBezTo>
                <a:cubicBezTo>
                  <a:pt x="396" y="147"/>
                  <a:pt x="408" y="136"/>
                  <a:pt x="419" y="125"/>
                </a:cubicBezTo>
                <a:cubicBezTo>
                  <a:pt x="423" y="121"/>
                  <a:pt x="425" y="116"/>
                  <a:pt x="428" y="113"/>
                </a:cubicBezTo>
                <a:close/>
                <a:moveTo>
                  <a:pt x="1188" y="112"/>
                </a:moveTo>
                <a:cubicBezTo>
                  <a:pt x="1187" y="111"/>
                  <a:pt x="1185" y="111"/>
                  <a:pt x="1184" y="112"/>
                </a:cubicBezTo>
                <a:cubicBezTo>
                  <a:pt x="1184" y="113"/>
                  <a:pt x="1183" y="116"/>
                  <a:pt x="1185" y="116"/>
                </a:cubicBezTo>
                <a:cubicBezTo>
                  <a:pt x="1187" y="115"/>
                  <a:pt x="1189" y="113"/>
                  <a:pt x="1188" y="112"/>
                </a:cubicBezTo>
                <a:close/>
                <a:moveTo>
                  <a:pt x="1371" y="130"/>
                </a:moveTo>
                <a:cubicBezTo>
                  <a:pt x="1370" y="126"/>
                  <a:pt x="1371" y="120"/>
                  <a:pt x="1369" y="116"/>
                </a:cubicBezTo>
                <a:cubicBezTo>
                  <a:pt x="1366" y="117"/>
                  <a:pt x="1364" y="120"/>
                  <a:pt x="1363" y="122"/>
                </a:cubicBezTo>
                <a:cubicBezTo>
                  <a:pt x="1350" y="133"/>
                  <a:pt x="1337" y="144"/>
                  <a:pt x="1323" y="153"/>
                </a:cubicBezTo>
                <a:cubicBezTo>
                  <a:pt x="1321" y="156"/>
                  <a:pt x="1316" y="154"/>
                  <a:pt x="1315" y="158"/>
                </a:cubicBezTo>
                <a:cubicBezTo>
                  <a:pt x="1321" y="159"/>
                  <a:pt x="1327" y="159"/>
                  <a:pt x="1334" y="159"/>
                </a:cubicBezTo>
                <a:cubicBezTo>
                  <a:pt x="1350" y="149"/>
                  <a:pt x="1350" y="149"/>
                  <a:pt x="1350" y="149"/>
                </a:cubicBezTo>
                <a:cubicBezTo>
                  <a:pt x="1357" y="142"/>
                  <a:pt x="1366" y="139"/>
                  <a:pt x="1371" y="130"/>
                </a:cubicBezTo>
                <a:close/>
                <a:moveTo>
                  <a:pt x="891" y="117"/>
                </a:moveTo>
                <a:cubicBezTo>
                  <a:pt x="890" y="117"/>
                  <a:pt x="890" y="117"/>
                  <a:pt x="890" y="117"/>
                </a:cubicBezTo>
                <a:cubicBezTo>
                  <a:pt x="874" y="135"/>
                  <a:pt x="855" y="145"/>
                  <a:pt x="837" y="158"/>
                </a:cubicBezTo>
                <a:cubicBezTo>
                  <a:pt x="845" y="161"/>
                  <a:pt x="853" y="159"/>
                  <a:pt x="861" y="159"/>
                </a:cubicBezTo>
                <a:cubicBezTo>
                  <a:pt x="863" y="160"/>
                  <a:pt x="865" y="157"/>
                  <a:pt x="865" y="155"/>
                </a:cubicBezTo>
                <a:cubicBezTo>
                  <a:pt x="871" y="147"/>
                  <a:pt x="879" y="144"/>
                  <a:pt x="886" y="136"/>
                </a:cubicBezTo>
                <a:cubicBezTo>
                  <a:pt x="894" y="133"/>
                  <a:pt x="890" y="124"/>
                  <a:pt x="891" y="117"/>
                </a:cubicBezTo>
                <a:close/>
                <a:moveTo>
                  <a:pt x="940" y="121"/>
                </a:moveTo>
                <a:cubicBezTo>
                  <a:pt x="938" y="116"/>
                  <a:pt x="930" y="116"/>
                  <a:pt x="928" y="120"/>
                </a:cubicBezTo>
                <a:cubicBezTo>
                  <a:pt x="929" y="123"/>
                  <a:pt x="928" y="128"/>
                  <a:pt x="931" y="131"/>
                </a:cubicBezTo>
                <a:cubicBezTo>
                  <a:pt x="936" y="130"/>
                  <a:pt x="937" y="124"/>
                  <a:pt x="940" y="121"/>
                </a:cubicBezTo>
                <a:close/>
                <a:moveTo>
                  <a:pt x="1822" y="121"/>
                </a:moveTo>
                <a:cubicBezTo>
                  <a:pt x="1819" y="121"/>
                  <a:pt x="1817" y="118"/>
                  <a:pt x="1815" y="118"/>
                </a:cubicBezTo>
                <a:cubicBezTo>
                  <a:pt x="1807" y="128"/>
                  <a:pt x="1800" y="140"/>
                  <a:pt x="1790" y="149"/>
                </a:cubicBezTo>
                <a:cubicBezTo>
                  <a:pt x="1786" y="151"/>
                  <a:pt x="1781" y="154"/>
                  <a:pt x="1778" y="158"/>
                </a:cubicBezTo>
                <a:cubicBezTo>
                  <a:pt x="1781" y="159"/>
                  <a:pt x="1783" y="159"/>
                  <a:pt x="1786" y="159"/>
                </a:cubicBezTo>
                <a:cubicBezTo>
                  <a:pt x="1796" y="151"/>
                  <a:pt x="1808" y="142"/>
                  <a:pt x="1817" y="134"/>
                </a:cubicBezTo>
                <a:cubicBezTo>
                  <a:pt x="1821" y="131"/>
                  <a:pt x="1820" y="125"/>
                  <a:pt x="1822" y="121"/>
                </a:cubicBezTo>
                <a:close/>
                <a:moveTo>
                  <a:pt x="1417" y="123"/>
                </a:moveTo>
                <a:cubicBezTo>
                  <a:pt x="1415" y="120"/>
                  <a:pt x="1411" y="119"/>
                  <a:pt x="1408" y="119"/>
                </a:cubicBezTo>
                <a:cubicBezTo>
                  <a:pt x="1404" y="118"/>
                  <a:pt x="1402" y="121"/>
                  <a:pt x="1400" y="125"/>
                </a:cubicBezTo>
                <a:cubicBezTo>
                  <a:pt x="1402" y="127"/>
                  <a:pt x="1402" y="131"/>
                  <a:pt x="1402" y="135"/>
                </a:cubicBezTo>
                <a:cubicBezTo>
                  <a:pt x="1399" y="140"/>
                  <a:pt x="1394" y="147"/>
                  <a:pt x="1386" y="147"/>
                </a:cubicBezTo>
                <a:cubicBezTo>
                  <a:pt x="1382" y="149"/>
                  <a:pt x="1377" y="153"/>
                  <a:pt x="1374" y="158"/>
                </a:cubicBezTo>
                <a:cubicBezTo>
                  <a:pt x="1382" y="163"/>
                  <a:pt x="1387" y="153"/>
                  <a:pt x="1393" y="150"/>
                </a:cubicBezTo>
                <a:cubicBezTo>
                  <a:pt x="1399" y="141"/>
                  <a:pt x="1414" y="135"/>
                  <a:pt x="1417" y="123"/>
                </a:cubicBezTo>
                <a:close/>
                <a:moveTo>
                  <a:pt x="284" y="121"/>
                </a:moveTo>
                <a:cubicBezTo>
                  <a:pt x="285" y="121"/>
                  <a:pt x="285" y="121"/>
                  <a:pt x="285" y="121"/>
                </a:cubicBezTo>
                <a:cubicBezTo>
                  <a:pt x="286" y="121"/>
                  <a:pt x="286" y="121"/>
                  <a:pt x="286" y="121"/>
                </a:cubicBezTo>
                <a:cubicBezTo>
                  <a:pt x="284" y="121"/>
                  <a:pt x="284" y="121"/>
                  <a:pt x="284" y="121"/>
                </a:cubicBezTo>
                <a:close/>
                <a:moveTo>
                  <a:pt x="7" y="145"/>
                </a:moveTo>
                <a:cubicBezTo>
                  <a:pt x="8" y="137"/>
                  <a:pt x="10" y="128"/>
                  <a:pt x="4" y="123"/>
                </a:cubicBezTo>
                <a:cubicBezTo>
                  <a:pt x="4" y="131"/>
                  <a:pt x="3" y="140"/>
                  <a:pt x="4" y="148"/>
                </a:cubicBezTo>
                <a:cubicBezTo>
                  <a:pt x="7" y="145"/>
                  <a:pt x="7" y="145"/>
                  <a:pt x="7" y="145"/>
                </a:cubicBezTo>
                <a:close/>
                <a:moveTo>
                  <a:pt x="475" y="125"/>
                </a:moveTo>
                <a:cubicBezTo>
                  <a:pt x="474" y="123"/>
                  <a:pt x="472" y="123"/>
                  <a:pt x="469" y="123"/>
                </a:cubicBezTo>
                <a:cubicBezTo>
                  <a:pt x="467" y="123"/>
                  <a:pt x="467" y="126"/>
                  <a:pt x="466" y="128"/>
                </a:cubicBezTo>
                <a:cubicBezTo>
                  <a:pt x="466" y="132"/>
                  <a:pt x="463" y="137"/>
                  <a:pt x="464" y="139"/>
                </a:cubicBezTo>
                <a:cubicBezTo>
                  <a:pt x="468" y="136"/>
                  <a:pt x="473" y="130"/>
                  <a:pt x="475" y="125"/>
                </a:cubicBezTo>
                <a:close/>
                <a:moveTo>
                  <a:pt x="428" y="135"/>
                </a:moveTo>
                <a:cubicBezTo>
                  <a:pt x="427" y="126"/>
                  <a:pt x="427" y="126"/>
                  <a:pt x="427" y="126"/>
                </a:cubicBezTo>
                <a:cubicBezTo>
                  <a:pt x="423" y="128"/>
                  <a:pt x="420" y="130"/>
                  <a:pt x="417" y="134"/>
                </a:cubicBezTo>
                <a:cubicBezTo>
                  <a:pt x="408" y="144"/>
                  <a:pt x="397" y="151"/>
                  <a:pt x="387" y="158"/>
                </a:cubicBezTo>
                <a:cubicBezTo>
                  <a:pt x="394" y="160"/>
                  <a:pt x="399" y="159"/>
                  <a:pt x="406" y="159"/>
                </a:cubicBezTo>
                <a:cubicBezTo>
                  <a:pt x="406" y="158"/>
                  <a:pt x="405" y="155"/>
                  <a:pt x="407" y="154"/>
                </a:cubicBezTo>
                <a:cubicBezTo>
                  <a:pt x="415" y="150"/>
                  <a:pt x="422" y="142"/>
                  <a:pt x="428" y="135"/>
                </a:cubicBezTo>
                <a:close/>
                <a:moveTo>
                  <a:pt x="944" y="138"/>
                </a:moveTo>
                <a:cubicBezTo>
                  <a:pt x="945" y="135"/>
                  <a:pt x="946" y="129"/>
                  <a:pt x="943" y="127"/>
                </a:cubicBezTo>
                <a:cubicBezTo>
                  <a:pt x="932" y="137"/>
                  <a:pt x="926" y="149"/>
                  <a:pt x="914" y="157"/>
                </a:cubicBezTo>
                <a:cubicBezTo>
                  <a:pt x="914" y="158"/>
                  <a:pt x="914" y="158"/>
                  <a:pt x="914" y="158"/>
                </a:cubicBezTo>
                <a:cubicBezTo>
                  <a:pt x="917" y="159"/>
                  <a:pt x="922" y="160"/>
                  <a:pt x="923" y="156"/>
                </a:cubicBezTo>
                <a:cubicBezTo>
                  <a:pt x="932" y="153"/>
                  <a:pt x="939" y="146"/>
                  <a:pt x="944" y="138"/>
                </a:cubicBezTo>
                <a:close/>
                <a:moveTo>
                  <a:pt x="1109" y="143"/>
                </a:moveTo>
                <a:cubicBezTo>
                  <a:pt x="1103" y="138"/>
                  <a:pt x="1095" y="133"/>
                  <a:pt x="1088" y="128"/>
                </a:cubicBezTo>
                <a:cubicBezTo>
                  <a:pt x="1086" y="131"/>
                  <a:pt x="1086" y="131"/>
                  <a:pt x="1086" y="131"/>
                </a:cubicBezTo>
                <a:cubicBezTo>
                  <a:pt x="1082" y="136"/>
                  <a:pt x="1088" y="139"/>
                  <a:pt x="1091" y="142"/>
                </a:cubicBezTo>
                <a:cubicBezTo>
                  <a:pt x="1100" y="149"/>
                  <a:pt x="1111" y="151"/>
                  <a:pt x="1118" y="159"/>
                </a:cubicBezTo>
                <a:cubicBezTo>
                  <a:pt x="1140" y="159"/>
                  <a:pt x="1140" y="159"/>
                  <a:pt x="1140" y="159"/>
                </a:cubicBezTo>
                <a:cubicBezTo>
                  <a:pt x="1142" y="158"/>
                  <a:pt x="1142" y="158"/>
                  <a:pt x="1142" y="158"/>
                </a:cubicBezTo>
                <a:cubicBezTo>
                  <a:pt x="1141" y="156"/>
                  <a:pt x="1141" y="156"/>
                  <a:pt x="1141" y="156"/>
                </a:cubicBezTo>
                <a:cubicBezTo>
                  <a:pt x="1129" y="154"/>
                  <a:pt x="1121" y="146"/>
                  <a:pt x="1109" y="143"/>
                </a:cubicBezTo>
                <a:close/>
                <a:moveTo>
                  <a:pt x="1830" y="128"/>
                </a:moveTo>
                <a:cubicBezTo>
                  <a:pt x="1829" y="128"/>
                  <a:pt x="1829" y="128"/>
                  <a:pt x="1829" y="128"/>
                </a:cubicBezTo>
                <a:cubicBezTo>
                  <a:pt x="1818" y="138"/>
                  <a:pt x="1808" y="150"/>
                  <a:pt x="1796" y="158"/>
                </a:cubicBezTo>
                <a:cubicBezTo>
                  <a:pt x="1801" y="159"/>
                  <a:pt x="1807" y="158"/>
                  <a:pt x="1813" y="159"/>
                </a:cubicBezTo>
                <a:cubicBezTo>
                  <a:pt x="1822" y="158"/>
                  <a:pt x="1827" y="149"/>
                  <a:pt x="1832" y="142"/>
                </a:cubicBezTo>
                <a:cubicBezTo>
                  <a:pt x="1835" y="138"/>
                  <a:pt x="1831" y="133"/>
                  <a:pt x="1830" y="128"/>
                </a:cubicBezTo>
                <a:close/>
                <a:moveTo>
                  <a:pt x="482" y="139"/>
                </a:moveTo>
                <a:cubicBezTo>
                  <a:pt x="483" y="135"/>
                  <a:pt x="480" y="126"/>
                  <a:pt x="476" y="134"/>
                </a:cubicBezTo>
                <a:cubicBezTo>
                  <a:pt x="470" y="143"/>
                  <a:pt x="461" y="150"/>
                  <a:pt x="457" y="158"/>
                </a:cubicBezTo>
                <a:cubicBezTo>
                  <a:pt x="461" y="161"/>
                  <a:pt x="467" y="159"/>
                  <a:pt x="471" y="159"/>
                </a:cubicBezTo>
                <a:cubicBezTo>
                  <a:pt x="472" y="158"/>
                  <a:pt x="471" y="156"/>
                  <a:pt x="471" y="155"/>
                </a:cubicBezTo>
                <a:cubicBezTo>
                  <a:pt x="471" y="152"/>
                  <a:pt x="475" y="152"/>
                  <a:pt x="477" y="150"/>
                </a:cubicBezTo>
                <a:cubicBezTo>
                  <a:pt x="480" y="147"/>
                  <a:pt x="483" y="143"/>
                  <a:pt x="482" y="139"/>
                </a:cubicBezTo>
                <a:close/>
                <a:moveTo>
                  <a:pt x="1420" y="145"/>
                </a:moveTo>
                <a:cubicBezTo>
                  <a:pt x="1420" y="141"/>
                  <a:pt x="1423" y="135"/>
                  <a:pt x="1419" y="132"/>
                </a:cubicBezTo>
                <a:cubicBezTo>
                  <a:pt x="1411" y="140"/>
                  <a:pt x="1401" y="150"/>
                  <a:pt x="1393" y="158"/>
                </a:cubicBezTo>
                <a:cubicBezTo>
                  <a:pt x="1396" y="159"/>
                  <a:pt x="1402" y="160"/>
                  <a:pt x="1406" y="158"/>
                </a:cubicBezTo>
                <a:cubicBezTo>
                  <a:pt x="1408" y="151"/>
                  <a:pt x="1417" y="151"/>
                  <a:pt x="1420" y="145"/>
                </a:cubicBezTo>
                <a:close/>
                <a:moveTo>
                  <a:pt x="1874" y="138"/>
                </a:moveTo>
                <a:cubicBezTo>
                  <a:pt x="1869" y="133"/>
                  <a:pt x="1863" y="138"/>
                  <a:pt x="1858" y="139"/>
                </a:cubicBezTo>
                <a:cubicBezTo>
                  <a:pt x="1855" y="143"/>
                  <a:pt x="1855" y="149"/>
                  <a:pt x="1851" y="152"/>
                </a:cubicBezTo>
                <a:cubicBezTo>
                  <a:pt x="1844" y="156"/>
                  <a:pt x="1842" y="149"/>
                  <a:pt x="1836" y="148"/>
                </a:cubicBezTo>
                <a:cubicBezTo>
                  <a:pt x="1827" y="158"/>
                  <a:pt x="1827" y="158"/>
                  <a:pt x="1827" y="158"/>
                </a:cubicBezTo>
                <a:cubicBezTo>
                  <a:pt x="1837" y="158"/>
                  <a:pt x="1847" y="160"/>
                  <a:pt x="1857" y="157"/>
                </a:cubicBezTo>
                <a:cubicBezTo>
                  <a:pt x="1873" y="139"/>
                  <a:pt x="1873" y="139"/>
                  <a:pt x="1873" y="139"/>
                </a:cubicBezTo>
                <a:cubicBezTo>
                  <a:pt x="1874" y="138"/>
                  <a:pt x="1874" y="138"/>
                  <a:pt x="1874" y="138"/>
                </a:cubicBezTo>
                <a:close/>
                <a:moveTo>
                  <a:pt x="899" y="142"/>
                </a:moveTo>
                <a:cubicBezTo>
                  <a:pt x="898" y="140"/>
                  <a:pt x="896" y="137"/>
                  <a:pt x="893" y="137"/>
                </a:cubicBezTo>
                <a:cubicBezTo>
                  <a:pt x="886" y="142"/>
                  <a:pt x="880" y="149"/>
                  <a:pt x="873" y="155"/>
                </a:cubicBezTo>
                <a:cubicBezTo>
                  <a:pt x="873" y="159"/>
                  <a:pt x="873" y="159"/>
                  <a:pt x="873" y="159"/>
                </a:cubicBezTo>
                <a:cubicBezTo>
                  <a:pt x="876" y="159"/>
                  <a:pt x="881" y="159"/>
                  <a:pt x="885" y="159"/>
                </a:cubicBezTo>
                <a:cubicBezTo>
                  <a:pt x="889" y="152"/>
                  <a:pt x="895" y="149"/>
                  <a:pt x="899" y="142"/>
                </a:cubicBezTo>
                <a:close/>
                <a:moveTo>
                  <a:pt x="1379" y="144"/>
                </a:moveTo>
                <a:cubicBezTo>
                  <a:pt x="1376" y="141"/>
                  <a:pt x="1375" y="139"/>
                  <a:pt x="1372" y="138"/>
                </a:cubicBezTo>
                <a:cubicBezTo>
                  <a:pt x="1364" y="144"/>
                  <a:pt x="1356" y="152"/>
                  <a:pt x="1348" y="158"/>
                </a:cubicBezTo>
                <a:cubicBezTo>
                  <a:pt x="1353" y="159"/>
                  <a:pt x="1360" y="161"/>
                  <a:pt x="1364" y="156"/>
                </a:cubicBezTo>
                <a:cubicBezTo>
                  <a:pt x="1369" y="152"/>
                  <a:pt x="1376" y="149"/>
                  <a:pt x="1379" y="144"/>
                </a:cubicBezTo>
                <a:close/>
                <a:moveTo>
                  <a:pt x="436" y="144"/>
                </a:moveTo>
                <a:cubicBezTo>
                  <a:pt x="434" y="141"/>
                  <a:pt x="434" y="141"/>
                  <a:pt x="434" y="141"/>
                </a:cubicBezTo>
                <a:cubicBezTo>
                  <a:pt x="430" y="138"/>
                  <a:pt x="429" y="143"/>
                  <a:pt x="426" y="145"/>
                </a:cubicBezTo>
                <a:cubicBezTo>
                  <a:pt x="422" y="150"/>
                  <a:pt x="415" y="153"/>
                  <a:pt x="413" y="158"/>
                </a:cubicBezTo>
                <a:cubicBezTo>
                  <a:pt x="422" y="159"/>
                  <a:pt x="433" y="160"/>
                  <a:pt x="443" y="159"/>
                </a:cubicBezTo>
                <a:cubicBezTo>
                  <a:pt x="449" y="155"/>
                  <a:pt x="456" y="151"/>
                  <a:pt x="460" y="143"/>
                </a:cubicBezTo>
                <a:cubicBezTo>
                  <a:pt x="454" y="146"/>
                  <a:pt x="449" y="148"/>
                  <a:pt x="443" y="147"/>
                </a:cubicBezTo>
                <a:cubicBezTo>
                  <a:pt x="438" y="149"/>
                  <a:pt x="435" y="156"/>
                  <a:pt x="429" y="158"/>
                </a:cubicBezTo>
                <a:cubicBezTo>
                  <a:pt x="423" y="152"/>
                  <a:pt x="435" y="150"/>
                  <a:pt x="436" y="144"/>
                </a:cubicBezTo>
                <a:close/>
                <a:moveTo>
                  <a:pt x="1883" y="152"/>
                </a:moveTo>
                <a:cubicBezTo>
                  <a:pt x="1882" y="149"/>
                  <a:pt x="1883" y="144"/>
                  <a:pt x="1879" y="142"/>
                </a:cubicBezTo>
                <a:cubicBezTo>
                  <a:pt x="1874" y="147"/>
                  <a:pt x="1870" y="152"/>
                  <a:pt x="1866" y="158"/>
                </a:cubicBezTo>
                <a:cubicBezTo>
                  <a:pt x="1876" y="159"/>
                  <a:pt x="1876" y="159"/>
                  <a:pt x="1876" y="159"/>
                </a:cubicBezTo>
                <a:cubicBezTo>
                  <a:pt x="1880" y="158"/>
                  <a:pt x="1882" y="154"/>
                  <a:pt x="1883" y="152"/>
                </a:cubicBezTo>
                <a:close/>
                <a:moveTo>
                  <a:pt x="1108" y="158"/>
                </a:moveTo>
                <a:cubicBezTo>
                  <a:pt x="1100" y="151"/>
                  <a:pt x="1090" y="149"/>
                  <a:pt x="1082" y="142"/>
                </a:cubicBezTo>
                <a:cubicBezTo>
                  <a:pt x="1073" y="151"/>
                  <a:pt x="1090" y="152"/>
                  <a:pt x="1091" y="159"/>
                </a:cubicBezTo>
                <a:cubicBezTo>
                  <a:pt x="1096" y="160"/>
                  <a:pt x="1102" y="159"/>
                  <a:pt x="1108" y="158"/>
                </a:cubicBezTo>
                <a:close/>
                <a:moveTo>
                  <a:pt x="653" y="153"/>
                </a:moveTo>
                <a:cubicBezTo>
                  <a:pt x="647" y="152"/>
                  <a:pt x="642" y="146"/>
                  <a:pt x="636" y="145"/>
                </a:cubicBezTo>
                <a:cubicBezTo>
                  <a:pt x="632" y="149"/>
                  <a:pt x="628" y="153"/>
                  <a:pt x="627" y="159"/>
                </a:cubicBezTo>
                <a:cubicBezTo>
                  <a:pt x="637" y="161"/>
                  <a:pt x="648" y="159"/>
                  <a:pt x="658" y="158"/>
                </a:cubicBezTo>
                <a:cubicBezTo>
                  <a:pt x="658" y="155"/>
                  <a:pt x="654" y="155"/>
                  <a:pt x="653" y="153"/>
                </a:cubicBezTo>
                <a:close/>
                <a:moveTo>
                  <a:pt x="1581" y="158"/>
                </a:moveTo>
                <a:cubicBezTo>
                  <a:pt x="1576" y="153"/>
                  <a:pt x="1570" y="149"/>
                  <a:pt x="1564" y="145"/>
                </a:cubicBezTo>
                <a:cubicBezTo>
                  <a:pt x="1561" y="150"/>
                  <a:pt x="1556" y="154"/>
                  <a:pt x="1554" y="158"/>
                </a:cubicBezTo>
                <a:cubicBezTo>
                  <a:pt x="1561" y="160"/>
                  <a:pt x="1571" y="158"/>
                  <a:pt x="1579" y="159"/>
                </a:cubicBezTo>
                <a:cubicBezTo>
                  <a:pt x="1581" y="158"/>
                  <a:pt x="1581" y="158"/>
                  <a:pt x="1581" y="158"/>
                </a:cubicBezTo>
                <a:close/>
                <a:moveTo>
                  <a:pt x="913" y="148"/>
                </a:moveTo>
                <a:cubicBezTo>
                  <a:pt x="904" y="146"/>
                  <a:pt x="904" y="146"/>
                  <a:pt x="904" y="146"/>
                </a:cubicBezTo>
                <a:cubicBezTo>
                  <a:pt x="896" y="155"/>
                  <a:pt x="896" y="155"/>
                  <a:pt x="896" y="155"/>
                </a:cubicBezTo>
                <a:cubicBezTo>
                  <a:pt x="896" y="156"/>
                  <a:pt x="894" y="158"/>
                  <a:pt x="896" y="159"/>
                </a:cubicBezTo>
                <a:cubicBezTo>
                  <a:pt x="902" y="157"/>
                  <a:pt x="910" y="154"/>
                  <a:pt x="913" y="148"/>
                </a:cubicBezTo>
                <a:close/>
                <a:moveTo>
                  <a:pt x="178" y="158"/>
                </a:moveTo>
                <a:cubicBezTo>
                  <a:pt x="174" y="153"/>
                  <a:pt x="168" y="151"/>
                  <a:pt x="162" y="148"/>
                </a:cubicBezTo>
                <a:cubicBezTo>
                  <a:pt x="160" y="152"/>
                  <a:pt x="156" y="154"/>
                  <a:pt x="155" y="158"/>
                </a:cubicBezTo>
                <a:cubicBezTo>
                  <a:pt x="163" y="160"/>
                  <a:pt x="171" y="160"/>
                  <a:pt x="178" y="158"/>
                </a:cubicBezTo>
                <a:close/>
                <a:moveTo>
                  <a:pt x="1081" y="158"/>
                </a:moveTo>
                <a:cubicBezTo>
                  <a:pt x="1080" y="156"/>
                  <a:pt x="1079" y="154"/>
                  <a:pt x="1077" y="153"/>
                </a:cubicBezTo>
                <a:cubicBezTo>
                  <a:pt x="1073" y="150"/>
                  <a:pt x="1070" y="154"/>
                  <a:pt x="1068" y="158"/>
                </a:cubicBezTo>
                <a:cubicBezTo>
                  <a:pt x="1072" y="159"/>
                  <a:pt x="1077" y="160"/>
                  <a:pt x="1081" y="158"/>
                </a:cubicBezTo>
                <a:close/>
                <a:moveTo>
                  <a:pt x="67" y="180"/>
                </a:moveTo>
                <a:cubicBezTo>
                  <a:pt x="69" y="180"/>
                  <a:pt x="67" y="185"/>
                  <a:pt x="70" y="182"/>
                </a:cubicBezTo>
                <a:cubicBezTo>
                  <a:pt x="70" y="181"/>
                  <a:pt x="70" y="181"/>
                  <a:pt x="70" y="181"/>
                </a:cubicBezTo>
                <a:cubicBezTo>
                  <a:pt x="85" y="180"/>
                  <a:pt x="101" y="180"/>
                  <a:pt x="117" y="180"/>
                </a:cubicBezTo>
                <a:cubicBezTo>
                  <a:pt x="141" y="181"/>
                  <a:pt x="165" y="180"/>
                  <a:pt x="191" y="181"/>
                </a:cubicBezTo>
                <a:cubicBezTo>
                  <a:pt x="326" y="179"/>
                  <a:pt x="462" y="183"/>
                  <a:pt x="597" y="181"/>
                </a:cubicBezTo>
                <a:cubicBezTo>
                  <a:pt x="755" y="181"/>
                  <a:pt x="755" y="181"/>
                  <a:pt x="755" y="181"/>
                </a:cubicBezTo>
                <a:cubicBezTo>
                  <a:pt x="820" y="181"/>
                  <a:pt x="885" y="181"/>
                  <a:pt x="949" y="181"/>
                </a:cubicBezTo>
                <a:cubicBezTo>
                  <a:pt x="1023" y="180"/>
                  <a:pt x="1098" y="181"/>
                  <a:pt x="1174" y="181"/>
                </a:cubicBezTo>
                <a:cubicBezTo>
                  <a:pt x="1226" y="181"/>
                  <a:pt x="1275" y="182"/>
                  <a:pt x="1327" y="181"/>
                </a:cubicBezTo>
                <a:cubicBezTo>
                  <a:pt x="1365" y="183"/>
                  <a:pt x="1400" y="179"/>
                  <a:pt x="1438" y="183"/>
                </a:cubicBezTo>
                <a:cubicBezTo>
                  <a:pt x="1447" y="180"/>
                  <a:pt x="1455" y="182"/>
                  <a:pt x="1464" y="182"/>
                </a:cubicBezTo>
                <a:cubicBezTo>
                  <a:pt x="1481" y="182"/>
                  <a:pt x="1497" y="182"/>
                  <a:pt x="1514" y="183"/>
                </a:cubicBezTo>
                <a:cubicBezTo>
                  <a:pt x="1517" y="182"/>
                  <a:pt x="1517" y="182"/>
                  <a:pt x="1517" y="182"/>
                </a:cubicBezTo>
                <a:cubicBezTo>
                  <a:pt x="1567" y="183"/>
                  <a:pt x="1621" y="181"/>
                  <a:pt x="1670" y="181"/>
                </a:cubicBezTo>
                <a:cubicBezTo>
                  <a:pt x="1682" y="180"/>
                  <a:pt x="1693" y="183"/>
                  <a:pt x="1705" y="181"/>
                </a:cubicBezTo>
                <a:cubicBezTo>
                  <a:pt x="1755" y="182"/>
                  <a:pt x="1801" y="181"/>
                  <a:pt x="1853" y="182"/>
                </a:cubicBezTo>
                <a:cubicBezTo>
                  <a:pt x="1875" y="181"/>
                  <a:pt x="1899" y="182"/>
                  <a:pt x="1923" y="181"/>
                </a:cubicBezTo>
                <a:cubicBezTo>
                  <a:pt x="1944" y="181"/>
                  <a:pt x="1963" y="182"/>
                  <a:pt x="1985" y="182"/>
                </a:cubicBezTo>
                <a:cubicBezTo>
                  <a:pt x="1986" y="183"/>
                  <a:pt x="1986" y="185"/>
                  <a:pt x="1986" y="186"/>
                </a:cubicBezTo>
                <a:cubicBezTo>
                  <a:pt x="1983" y="188"/>
                  <a:pt x="1983" y="188"/>
                  <a:pt x="1983" y="188"/>
                </a:cubicBezTo>
                <a:cubicBezTo>
                  <a:pt x="1898" y="188"/>
                  <a:pt x="1809" y="188"/>
                  <a:pt x="1722" y="187"/>
                </a:cubicBezTo>
                <a:cubicBezTo>
                  <a:pt x="1718" y="186"/>
                  <a:pt x="1713" y="186"/>
                  <a:pt x="1709" y="187"/>
                </a:cubicBezTo>
                <a:cubicBezTo>
                  <a:pt x="1686" y="188"/>
                  <a:pt x="1660" y="187"/>
                  <a:pt x="1636" y="187"/>
                </a:cubicBezTo>
                <a:cubicBezTo>
                  <a:pt x="1618" y="187"/>
                  <a:pt x="1600" y="187"/>
                  <a:pt x="1582" y="186"/>
                </a:cubicBezTo>
                <a:cubicBezTo>
                  <a:pt x="1567" y="189"/>
                  <a:pt x="1550" y="186"/>
                  <a:pt x="1533" y="187"/>
                </a:cubicBezTo>
                <a:cubicBezTo>
                  <a:pt x="1525" y="187"/>
                  <a:pt x="1516" y="188"/>
                  <a:pt x="1508" y="187"/>
                </a:cubicBezTo>
                <a:cubicBezTo>
                  <a:pt x="1505" y="187"/>
                  <a:pt x="1505" y="187"/>
                  <a:pt x="1505" y="187"/>
                </a:cubicBezTo>
                <a:cubicBezTo>
                  <a:pt x="1484" y="187"/>
                  <a:pt x="1484" y="187"/>
                  <a:pt x="1484" y="187"/>
                </a:cubicBezTo>
                <a:cubicBezTo>
                  <a:pt x="1479" y="187"/>
                  <a:pt x="1472" y="188"/>
                  <a:pt x="1467" y="187"/>
                </a:cubicBezTo>
                <a:cubicBezTo>
                  <a:pt x="1411" y="189"/>
                  <a:pt x="1357" y="186"/>
                  <a:pt x="1300" y="188"/>
                </a:cubicBezTo>
                <a:cubicBezTo>
                  <a:pt x="1226" y="188"/>
                  <a:pt x="1155" y="186"/>
                  <a:pt x="1083" y="187"/>
                </a:cubicBezTo>
                <a:cubicBezTo>
                  <a:pt x="1046" y="186"/>
                  <a:pt x="1010" y="188"/>
                  <a:pt x="972" y="187"/>
                </a:cubicBezTo>
                <a:cubicBezTo>
                  <a:pt x="930" y="186"/>
                  <a:pt x="891" y="187"/>
                  <a:pt x="850" y="187"/>
                </a:cubicBezTo>
                <a:cubicBezTo>
                  <a:pt x="819" y="187"/>
                  <a:pt x="787" y="186"/>
                  <a:pt x="755" y="187"/>
                </a:cubicBezTo>
                <a:cubicBezTo>
                  <a:pt x="706" y="186"/>
                  <a:pt x="654" y="187"/>
                  <a:pt x="604" y="187"/>
                </a:cubicBezTo>
                <a:cubicBezTo>
                  <a:pt x="577" y="186"/>
                  <a:pt x="547" y="188"/>
                  <a:pt x="520" y="186"/>
                </a:cubicBezTo>
                <a:cubicBezTo>
                  <a:pt x="489" y="187"/>
                  <a:pt x="458" y="186"/>
                  <a:pt x="425" y="187"/>
                </a:cubicBezTo>
                <a:cubicBezTo>
                  <a:pt x="326" y="185"/>
                  <a:pt x="231" y="186"/>
                  <a:pt x="131" y="186"/>
                </a:cubicBezTo>
                <a:cubicBezTo>
                  <a:pt x="88" y="186"/>
                  <a:pt x="46" y="186"/>
                  <a:pt x="3" y="185"/>
                </a:cubicBezTo>
                <a:cubicBezTo>
                  <a:pt x="4" y="181"/>
                  <a:pt x="4" y="181"/>
                  <a:pt x="4" y="181"/>
                </a:cubicBezTo>
                <a:cubicBezTo>
                  <a:pt x="25" y="179"/>
                  <a:pt x="45" y="181"/>
                  <a:pt x="67" y="180"/>
                </a:cubicBezTo>
                <a:close/>
              </a:path>
            </a:pathLst>
          </a:custGeom>
          <a:solidFill>
            <a:schemeClr val="accent1">
              <a:lumMod val="75000"/>
            </a:schemeClr>
          </a:solidFill>
          <a:ln>
            <a:noFill/>
          </a:ln>
        </p:spPr>
        <p:txBody>
          <a:bodyPr vert="horz" wrap="square" lIns="121920" tIns="60960" rIns="121920" bIns="60960" numCol="1" anchor="t" anchorCtr="0" compatLnSpc="1"/>
          <a:lstStyle/>
          <a:p>
            <a:endParaRPr lang="zh-CN" altLang="en-US" sz="3200"/>
          </a:p>
        </p:txBody>
      </p:sp>
      <p:sp>
        <p:nvSpPr>
          <p:cNvPr id="45" name="矩形: 圆顶角 4"/>
          <p:cNvSpPr/>
          <p:nvPr/>
        </p:nvSpPr>
        <p:spPr>
          <a:xfrm rot="5400000">
            <a:off x="4644753" y="966363"/>
            <a:ext cx="487959" cy="4979058"/>
          </a:xfrm>
          <a:prstGeom prst="round2SameRect">
            <a:avLst>
              <a:gd name="adj1" fmla="val 50000"/>
              <a:gd name="adj2"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2">
                  <a:lumMod val="90000"/>
                  <a:lumOff val="10000"/>
                </a:schemeClr>
              </a:solidFill>
            </a:endParaRPr>
          </a:p>
        </p:txBody>
      </p:sp>
      <p:sp>
        <p:nvSpPr>
          <p:cNvPr id="52" name="文本框 18"/>
          <p:cNvSpPr txBox="1"/>
          <p:nvPr/>
        </p:nvSpPr>
        <p:spPr>
          <a:xfrm>
            <a:off x="9287583" y="3163502"/>
            <a:ext cx="1072730" cy="584775"/>
          </a:xfrm>
          <a:prstGeom prst="rect">
            <a:avLst/>
          </a:prstGeom>
          <a:noFill/>
        </p:spPr>
        <p:txBody>
          <a:bodyPr wrap="none" rtlCol="0">
            <a:spAutoFit/>
          </a:bodyPr>
          <a:lstStyle/>
          <a:p>
            <a:r>
              <a:rPr lang="en-US" altLang="zh-CN" sz="3200" b="1" dirty="0" smtClean="0">
                <a:solidFill>
                  <a:schemeClr val="tx2">
                    <a:lumMod val="90000"/>
                    <a:lumOff val="10000"/>
                  </a:schemeClr>
                </a:solidFill>
                <a:latin typeface="微软雅黑" panose="020B0503020204020204" pitchFamily="34" charset="-122"/>
                <a:ea typeface="微软雅黑" panose="020B0503020204020204" pitchFamily="34" charset="-122"/>
              </a:rPr>
              <a:t>71%</a:t>
            </a:r>
            <a:endParaRPr lang="zh-CN" altLang="en-US" sz="3200" b="1" dirty="0">
              <a:solidFill>
                <a:schemeClr val="tx2">
                  <a:lumMod val="90000"/>
                  <a:lumOff val="10000"/>
                </a:schemeClr>
              </a:solidFill>
              <a:latin typeface="微软雅黑" panose="020B0503020204020204" pitchFamily="34" charset="-122"/>
              <a:ea typeface="微软雅黑" panose="020B0503020204020204" pitchFamily="34" charset="-122"/>
            </a:endParaRPr>
          </a:p>
        </p:txBody>
      </p:sp>
      <p:sp>
        <p:nvSpPr>
          <p:cNvPr id="53" name="文本框 18"/>
          <p:cNvSpPr txBox="1"/>
          <p:nvPr/>
        </p:nvSpPr>
        <p:spPr>
          <a:xfrm>
            <a:off x="9383080" y="5600141"/>
            <a:ext cx="819455" cy="584775"/>
          </a:xfrm>
          <a:prstGeom prst="rect">
            <a:avLst/>
          </a:prstGeom>
          <a:noFill/>
        </p:spPr>
        <p:txBody>
          <a:bodyPr wrap="none" rtlCol="0">
            <a:spAutoFit/>
          </a:bodyPr>
          <a:lstStyle/>
          <a:p>
            <a:r>
              <a:rPr lang="en-US" altLang="zh-CN" sz="3200" b="1" dirty="0">
                <a:solidFill>
                  <a:schemeClr val="tx2">
                    <a:lumMod val="90000"/>
                    <a:lumOff val="10000"/>
                  </a:schemeClr>
                </a:solidFill>
                <a:latin typeface="微软雅黑" panose="020B0503020204020204" pitchFamily="34" charset="-122"/>
                <a:ea typeface="微软雅黑" panose="020B0503020204020204" pitchFamily="34" charset="-122"/>
              </a:rPr>
              <a:t>4</a:t>
            </a:r>
            <a:r>
              <a:rPr lang="en-US" altLang="zh-CN" sz="3200" b="1" dirty="0" smtClean="0">
                <a:solidFill>
                  <a:schemeClr val="tx2">
                    <a:lumMod val="90000"/>
                    <a:lumOff val="10000"/>
                  </a:schemeClr>
                </a:solidFill>
                <a:latin typeface="微软雅黑" panose="020B0503020204020204" pitchFamily="34" charset="-122"/>
                <a:ea typeface="微软雅黑" panose="020B0503020204020204" pitchFamily="34" charset="-122"/>
              </a:rPr>
              <a:t>%</a:t>
            </a:r>
            <a:endParaRPr lang="zh-CN" altLang="en-US" sz="3200" b="1" dirty="0">
              <a:solidFill>
                <a:schemeClr val="tx2">
                  <a:lumMod val="90000"/>
                  <a:lumOff val="10000"/>
                </a:schemeClr>
              </a:solidFill>
              <a:latin typeface="微软雅黑" panose="020B0503020204020204" pitchFamily="34" charset="-122"/>
              <a:ea typeface="微软雅黑" panose="020B0503020204020204" pitchFamily="34" charset="-122"/>
            </a:endParaRPr>
          </a:p>
        </p:txBody>
      </p:sp>
      <p:sp>
        <p:nvSpPr>
          <p:cNvPr id="55" name="文本框 11"/>
          <p:cNvSpPr txBox="1"/>
          <p:nvPr/>
        </p:nvSpPr>
        <p:spPr>
          <a:xfrm>
            <a:off x="884902" y="2369689"/>
            <a:ext cx="1117614" cy="379656"/>
          </a:xfrm>
          <a:prstGeom prst="rect">
            <a:avLst/>
          </a:prstGeom>
          <a:noFill/>
        </p:spPr>
        <p:txBody>
          <a:bodyPr wrap="none" rtlCol="0">
            <a:sp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r>
              <a:rPr lang="en-US" altLang="zh-CN" sz="1865" dirty="0" smtClean="0">
                <a:solidFill>
                  <a:schemeClr val="tx1">
                    <a:lumMod val="95000"/>
                    <a:lumOff val="5000"/>
                  </a:schemeClr>
                </a:solidFill>
              </a:rPr>
              <a:t>1-400</a:t>
            </a:r>
            <a:r>
              <a:rPr lang="zh-CN" altLang="en-US" sz="1865" dirty="0" smtClean="0">
                <a:solidFill>
                  <a:schemeClr val="tx1">
                    <a:lumMod val="95000"/>
                    <a:lumOff val="5000"/>
                  </a:schemeClr>
                </a:solidFill>
              </a:rPr>
              <a:t>年</a:t>
            </a:r>
            <a:endParaRPr lang="zh-CN" altLang="en-US" sz="1865" dirty="0">
              <a:solidFill>
                <a:schemeClr val="tx1">
                  <a:lumMod val="95000"/>
                  <a:lumOff val="5000"/>
                </a:schemeClr>
              </a:solidFill>
            </a:endParaRPr>
          </a:p>
        </p:txBody>
      </p:sp>
      <p:sp>
        <p:nvSpPr>
          <p:cNvPr id="56" name="文本框 11"/>
          <p:cNvSpPr txBox="1"/>
          <p:nvPr/>
        </p:nvSpPr>
        <p:spPr>
          <a:xfrm>
            <a:off x="884902" y="3278642"/>
            <a:ext cx="1560042" cy="379656"/>
          </a:xfrm>
          <a:prstGeom prst="rect">
            <a:avLst/>
          </a:prstGeom>
          <a:noFill/>
        </p:spPr>
        <p:txBody>
          <a:bodyPr wrap="none" rtlCol="0">
            <a:sp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r>
              <a:rPr lang="en-US" altLang="zh-CN" sz="1865" dirty="0" smtClean="0">
                <a:solidFill>
                  <a:schemeClr val="tx1">
                    <a:lumMod val="95000"/>
                    <a:lumOff val="5000"/>
                  </a:schemeClr>
                </a:solidFill>
              </a:rPr>
              <a:t>401-1000</a:t>
            </a:r>
            <a:r>
              <a:rPr lang="zh-CN" altLang="en-US" sz="1865" dirty="0" smtClean="0">
                <a:solidFill>
                  <a:schemeClr val="tx1">
                    <a:lumMod val="95000"/>
                    <a:lumOff val="5000"/>
                  </a:schemeClr>
                </a:solidFill>
              </a:rPr>
              <a:t>年</a:t>
            </a:r>
            <a:endParaRPr lang="zh-CN" altLang="en-US" sz="1865" dirty="0">
              <a:solidFill>
                <a:schemeClr val="tx1">
                  <a:lumMod val="95000"/>
                  <a:lumOff val="5000"/>
                </a:schemeClr>
              </a:solidFill>
            </a:endParaRPr>
          </a:p>
        </p:txBody>
      </p:sp>
      <p:sp>
        <p:nvSpPr>
          <p:cNvPr id="57" name="文本框 11"/>
          <p:cNvSpPr txBox="1"/>
          <p:nvPr/>
        </p:nvSpPr>
        <p:spPr>
          <a:xfrm>
            <a:off x="804884" y="4000082"/>
            <a:ext cx="1707519" cy="379656"/>
          </a:xfrm>
          <a:prstGeom prst="rect">
            <a:avLst/>
          </a:prstGeom>
          <a:noFill/>
        </p:spPr>
        <p:txBody>
          <a:bodyPr wrap="none" rtlCol="0">
            <a:sp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r>
              <a:rPr lang="en-US" altLang="zh-CN" sz="1865" dirty="0" smtClean="0">
                <a:solidFill>
                  <a:schemeClr val="tx1">
                    <a:lumMod val="95000"/>
                    <a:lumOff val="5000"/>
                  </a:schemeClr>
                </a:solidFill>
              </a:rPr>
              <a:t>1000-1500</a:t>
            </a:r>
            <a:r>
              <a:rPr lang="zh-CN" altLang="en-US" sz="1865" dirty="0" smtClean="0">
                <a:solidFill>
                  <a:schemeClr val="tx1">
                    <a:lumMod val="95000"/>
                    <a:lumOff val="5000"/>
                  </a:schemeClr>
                </a:solidFill>
              </a:rPr>
              <a:t>年</a:t>
            </a:r>
            <a:endParaRPr lang="zh-CN" altLang="en-US" sz="1865" dirty="0">
              <a:solidFill>
                <a:schemeClr val="tx1">
                  <a:lumMod val="95000"/>
                  <a:lumOff val="5000"/>
                </a:schemeClr>
              </a:solidFill>
            </a:endParaRPr>
          </a:p>
        </p:txBody>
      </p:sp>
      <p:sp>
        <p:nvSpPr>
          <p:cNvPr id="58" name="文本框 11"/>
          <p:cNvSpPr txBox="1"/>
          <p:nvPr/>
        </p:nvSpPr>
        <p:spPr>
          <a:xfrm>
            <a:off x="811163" y="4975577"/>
            <a:ext cx="1707519" cy="379656"/>
          </a:xfrm>
          <a:prstGeom prst="rect">
            <a:avLst/>
          </a:prstGeom>
          <a:noFill/>
        </p:spPr>
        <p:txBody>
          <a:bodyPr wrap="none" rtlCol="0">
            <a:sp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r>
              <a:rPr lang="en-US" altLang="zh-CN" sz="1865" dirty="0" smtClean="0">
                <a:solidFill>
                  <a:schemeClr val="tx1">
                    <a:lumMod val="95000"/>
                    <a:lumOff val="5000"/>
                  </a:schemeClr>
                </a:solidFill>
              </a:rPr>
              <a:t>1501-1900</a:t>
            </a:r>
            <a:r>
              <a:rPr lang="zh-CN" altLang="en-US" sz="1865" dirty="0" smtClean="0">
                <a:solidFill>
                  <a:schemeClr val="tx1">
                    <a:lumMod val="95000"/>
                    <a:lumOff val="5000"/>
                  </a:schemeClr>
                </a:solidFill>
              </a:rPr>
              <a:t>年</a:t>
            </a:r>
            <a:endParaRPr lang="zh-CN" altLang="en-US" sz="1865" dirty="0">
              <a:solidFill>
                <a:schemeClr val="tx1">
                  <a:lumMod val="95000"/>
                  <a:lumOff val="5000"/>
                </a:schemeClr>
              </a:solidFill>
            </a:endParaRPr>
          </a:p>
        </p:txBody>
      </p:sp>
      <p:sp>
        <p:nvSpPr>
          <p:cNvPr id="59" name="文本框 11"/>
          <p:cNvSpPr txBox="1"/>
          <p:nvPr/>
        </p:nvSpPr>
        <p:spPr>
          <a:xfrm>
            <a:off x="739910" y="5702700"/>
            <a:ext cx="1707519" cy="379656"/>
          </a:xfrm>
          <a:prstGeom prst="rect">
            <a:avLst/>
          </a:prstGeom>
          <a:noFill/>
        </p:spPr>
        <p:txBody>
          <a:bodyPr wrap="none" rtlCol="0">
            <a:sp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r>
              <a:rPr lang="en-US" altLang="zh-CN" sz="1865" dirty="0" smtClean="0">
                <a:solidFill>
                  <a:schemeClr val="tx1">
                    <a:lumMod val="95000"/>
                    <a:lumOff val="5000"/>
                  </a:schemeClr>
                </a:solidFill>
              </a:rPr>
              <a:t>1901-1949</a:t>
            </a:r>
            <a:r>
              <a:rPr lang="zh-CN" altLang="en-US" sz="1865" dirty="0" smtClean="0">
                <a:solidFill>
                  <a:schemeClr val="tx1">
                    <a:lumMod val="95000"/>
                    <a:lumOff val="5000"/>
                  </a:schemeClr>
                </a:solidFill>
              </a:rPr>
              <a:t>年</a:t>
            </a:r>
            <a:endParaRPr lang="zh-CN" altLang="en-US" sz="1865" dirty="0">
              <a:solidFill>
                <a:schemeClr val="tx1">
                  <a:lumMod val="95000"/>
                  <a:lumOff val="5000"/>
                </a:schemeClr>
              </a:solidFill>
            </a:endParaRPr>
          </a:p>
        </p:txBody>
      </p:sp>
      <p:sp>
        <p:nvSpPr>
          <p:cNvPr id="60" name="Text Box 32"/>
          <p:cNvSpPr txBox="1">
            <a:spLocks noChangeArrowheads="1"/>
          </p:cNvSpPr>
          <p:nvPr/>
        </p:nvSpPr>
        <p:spPr bwMode="auto">
          <a:xfrm>
            <a:off x="1324303" y="6055658"/>
            <a:ext cx="9821918" cy="523220"/>
          </a:xfrm>
          <a:prstGeom prst="rect">
            <a:avLst/>
          </a:prstGeom>
          <a:noFill/>
          <a:ln>
            <a:noFill/>
          </a:ln>
          <a:effectLst/>
          <a:extLst>
            <a:ext uri="{909E8E84-426E-40DD-AFC4-6F175D3DCCD1}">
              <a14:hiddenFill xmlns:a14="http://schemas.microsoft.com/office/drawing/2010/main">
                <a:solidFill>
                  <a:srgbClr val="80008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eaLnBrk="1" hangingPunct="1">
              <a:spcBef>
                <a:spcPct val="50000"/>
              </a:spcBef>
            </a:pPr>
            <a:r>
              <a:rPr lang="zh-CN" altLang="en-US" sz="2800" b="1" dirty="0">
                <a:solidFill>
                  <a:srgbClr val="CC0000"/>
                </a:solidFill>
                <a:latin typeface="黑体" panose="02010609060101010101" pitchFamily="49" charset="-122"/>
                <a:ea typeface="黑体" panose="02010609060101010101" pitchFamily="49" charset="-122"/>
              </a:rPr>
              <a:t>阅读上表，想想表中反映</a:t>
            </a:r>
            <a:r>
              <a:rPr lang="zh-CN" altLang="en-US" sz="2800" b="1" dirty="0" smtClean="0">
                <a:solidFill>
                  <a:srgbClr val="CC0000"/>
                </a:solidFill>
                <a:latin typeface="黑体" panose="02010609060101010101" pitchFamily="49" charset="-122"/>
                <a:ea typeface="黑体" panose="02010609060101010101" pitchFamily="49" charset="-122"/>
              </a:rPr>
              <a:t>了中国古代科技发展的什么特点</a:t>
            </a:r>
            <a:r>
              <a:rPr lang="en-US" altLang="zh-CN" sz="2800" b="1" dirty="0" smtClean="0">
                <a:solidFill>
                  <a:srgbClr val="CC0000"/>
                </a:solidFill>
                <a:latin typeface="黑体" panose="02010609060101010101" pitchFamily="49" charset="-122"/>
                <a:ea typeface="黑体" panose="02010609060101010101" pitchFamily="49" charset="-122"/>
              </a:rPr>
              <a:t>?</a:t>
            </a:r>
            <a:endParaRPr lang="en-US" altLang="zh-CN" sz="2800" b="1" dirty="0">
              <a:solidFill>
                <a:srgbClr val="CC0000"/>
              </a:solidFill>
              <a:latin typeface="黑体" panose="02010609060101010101" pitchFamily="49" charset="-122"/>
              <a:ea typeface="黑体" panose="02010609060101010101" pitchFamily="49" charset="-122"/>
            </a:endParaRPr>
          </a:p>
        </p:txBody>
      </p:sp>
      <p:sp>
        <p:nvSpPr>
          <p:cNvPr id="61" name="Rectangle 2"/>
          <p:cNvSpPr txBox="1">
            <a:spLocks noRot="1" noChangeArrowheads="1"/>
          </p:cNvSpPr>
          <p:nvPr/>
        </p:nvSpPr>
        <p:spPr>
          <a:xfrm>
            <a:off x="9919446" y="1605364"/>
            <a:ext cx="2065283" cy="2971800"/>
          </a:xfrm>
          <a:prstGeom prst="rect">
            <a:avLst/>
          </a:prstGeom>
        </p:spPr>
        <p:txBody>
          <a:bodyPr/>
          <a:lstStyle>
            <a:lvl1pPr marL="342900" indent="-342900" algn="l" rtl="0" eaLnBrk="1" latinLnBrk="0" hangingPunct="1">
              <a:spcBef>
                <a:spcPct val="20000"/>
              </a:spcBef>
              <a:buClr>
                <a:schemeClr val="tx2"/>
              </a:buClr>
              <a:buSzPct val="90000"/>
              <a:buFont typeface="Cambria" panose="02040503050406030204"/>
              <a:buChar char="+"/>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100000"/>
              <a:buFont typeface="Cambria" panose="02040503050406030204"/>
              <a:buChar char="–"/>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60000"/>
              <a:buFont typeface="Wingdings 2" panose="05020102010507070707"/>
              <a:buChar char="Ï"/>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90000"/>
              <a:buFont typeface="Calibri" panose="020F0502020204030204"/>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100000"/>
              <a:buFont typeface="Cambria" panose="02040503050406030204"/>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a:lstStyle>
          <a:p>
            <a:pPr>
              <a:buFont typeface="Times New Roman" panose="02020603050405020304" pitchFamily="18" charset="0"/>
              <a:buChar char="§"/>
            </a:pPr>
            <a:r>
              <a:rPr lang="zh-CN" altLang="en-US" sz="2800" dirty="0" smtClean="0">
                <a:solidFill>
                  <a:srgbClr val="0000FF"/>
                </a:solidFill>
                <a:latin typeface="黑体" panose="02010609060101010101" pitchFamily="49" charset="-122"/>
                <a:ea typeface="黑体" panose="02010609060101010101" pitchFamily="49" charset="-122"/>
                <a:hlinkClick r:id="rId1" action="ppaction://hlinksldjump"/>
              </a:rPr>
              <a:t>中国古代科技</a:t>
            </a:r>
            <a:r>
              <a:rPr lang="en-US" altLang="zh-CN" sz="2800" dirty="0" smtClean="0">
                <a:solidFill>
                  <a:srgbClr val="0000FF"/>
                </a:solidFill>
                <a:latin typeface="黑体" panose="02010609060101010101" pitchFamily="49" charset="-122"/>
                <a:ea typeface="黑体" panose="02010609060101010101" pitchFamily="49" charset="-122"/>
                <a:hlinkClick r:id="rId1" action="ppaction://hlinksldjump"/>
              </a:rPr>
              <a:t>(16</a:t>
            </a:r>
            <a:r>
              <a:rPr lang="zh-CN" altLang="en-US" sz="2800" dirty="0" smtClean="0">
                <a:solidFill>
                  <a:srgbClr val="0000FF"/>
                </a:solidFill>
                <a:latin typeface="黑体" panose="02010609060101010101" pitchFamily="49" charset="-122"/>
                <a:ea typeface="黑体" panose="02010609060101010101" pitchFamily="49" charset="-122"/>
                <a:hlinkClick r:id="rId1" action="ppaction://hlinksldjump"/>
              </a:rPr>
              <a:t>世纪前</a:t>
            </a:r>
            <a:r>
              <a:rPr lang="en-US" altLang="zh-CN" sz="2800" dirty="0" smtClean="0">
                <a:solidFill>
                  <a:srgbClr val="0000FF"/>
                </a:solidFill>
                <a:latin typeface="黑体" panose="02010609060101010101" pitchFamily="49" charset="-122"/>
                <a:ea typeface="黑体" panose="02010609060101010101" pitchFamily="49" charset="-122"/>
                <a:hlinkClick r:id="rId1" action="ppaction://hlinksldjump"/>
              </a:rPr>
              <a:t>)</a:t>
            </a:r>
            <a:r>
              <a:rPr lang="zh-CN" altLang="en-US" sz="2800" dirty="0" smtClean="0">
                <a:solidFill>
                  <a:srgbClr val="0000FF"/>
                </a:solidFill>
                <a:latin typeface="黑体" panose="02010609060101010101" pitchFamily="49" charset="-122"/>
                <a:ea typeface="黑体" panose="02010609060101010101" pitchFamily="49" charset="-122"/>
                <a:hlinkClick r:id="rId1" action="ppaction://hlinksldjump"/>
              </a:rPr>
              <a:t>长期发达并领先于世界</a:t>
            </a:r>
            <a:r>
              <a:rPr lang="en-US" altLang="zh-CN" sz="2800" dirty="0" smtClean="0">
                <a:solidFill>
                  <a:srgbClr val="0000FF"/>
                </a:solidFill>
                <a:latin typeface="黑体" panose="02010609060101010101" pitchFamily="49" charset="-122"/>
                <a:ea typeface="黑体" panose="02010609060101010101" pitchFamily="49" charset="-122"/>
              </a:rPr>
              <a:t>.</a:t>
            </a:r>
            <a:endParaRPr lang="en-US" altLang="zh-CN" sz="2800" dirty="0" smtClean="0">
              <a:solidFill>
                <a:srgbClr val="0000FF"/>
              </a:solidFill>
              <a:latin typeface="黑体" panose="02010609060101010101" pitchFamily="49" charset="-122"/>
              <a:ea typeface="黑体" panose="02010609060101010101" pitchFamily="49" charset="-122"/>
            </a:endParaRPr>
          </a:p>
          <a:p>
            <a:pPr>
              <a:buFont typeface="Times New Roman" panose="02020603050405020304" pitchFamily="18" charset="0"/>
              <a:buChar char="§"/>
            </a:pPr>
            <a:r>
              <a:rPr lang="zh-CN" altLang="en-US" sz="2800" dirty="0" smtClean="0">
                <a:solidFill>
                  <a:srgbClr val="0000FF"/>
                </a:solidFill>
                <a:latin typeface="黑体" panose="02010609060101010101" pitchFamily="49" charset="-122"/>
                <a:ea typeface="黑体" panose="02010609060101010101" pitchFamily="49" charset="-122"/>
                <a:hlinkClick r:id="rId2" action="ppaction://hlinksldjump"/>
              </a:rPr>
              <a:t>但</a:t>
            </a:r>
            <a:r>
              <a:rPr lang="en-US" altLang="zh-CN" sz="2800" dirty="0" smtClean="0">
                <a:solidFill>
                  <a:srgbClr val="0000FF"/>
                </a:solidFill>
                <a:latin typeface="黑体" panose="02010609060101010101" pitchFamily="49" charset="-122"/>
                <a:ea typeface="黑体" panose="02010609060101010101" pitchFamily="49" charset="-122"/>
                <a:hlinkClick r:id="rId2" action="ppaction://hlinksldjump"/>
              </a:rPr>
              <a:t>16</a:t>
            </a:r>
            <a:r>
              <a:rPr lang="zh-CN" altLang="en-US" sz="2800" dirty="0" smtClean="0">
                <a:solidFill>
                  <a:srgbClr val="0000FF"/>
                </a:solidFill>
                <a:latin typeface="黑体" panose="02010609060101010101" pitchFamily="49" charset="-122"/>
                <a:ea typeface="黑体" panose="02010609060101010101" pitchFamily="49" charset="-122"/>
                <a:hlinkClick r:id="rId2" action="ppaction://hlinksldjump"/>
              </a:rPr>
              <a:t>世纪后</a:t>
            </a:r>
            <a:r>
              <a:rPr lang="en-US" altLang="zh-CN" sz="2800" dirty="0" smtClean="0">
                <a:solidFill>
                  <a:srgbClr val="0000FF"/>
                </a:solidFill>
                <a:latin typeface="黑体" panose="02010609060101010101" pitchFamily="49" charset="-122"/>
                <a:ea typeface="黑体" panose="02010609060101010101" pitchFamily="49" charset="-122"/>
                <a:hlinkClick r:id="rId2" action="ppaction://hlinksldjump"/>
              </a:rPr>
              <a:t>,</a:t>
            </a:r>
            <a:r>
              <a:rPr lang="zh-CN" altLang="en-US" sz="2800" dirty="0" smtClean="0">
                <a:solidFill>
                  <a:srgbClr val="0000FF"/>
                </a:solidFill>
                <a:latin typeface="黑体" panose="02010609060101010101" pitchFamily="49" charset="-122"/>
                <a:ea typeface="黑体" panose="02010609060101010101" pitchFamily="49" charset="-122"/>
                <a:hlinkClick r:id="rId2" action="ppaction://hlinksldjump"/>
              </a:rPr>
              <a:t>中国科技又落后于西方</a:t>
            </a:r>
            <a:r>
              <a:rPr lang="en-US" altLang="zh-CN" sz="2800" dirty="0" smtClean="0">
                <a:solidFill>
                  <a:srgbClr val="0000FF"/>
                </a:solidFill>
                <a:latin typeface="黑体" panose="02010609060101010101" pitchFamily="49" charset="-122"/>
                <a:ea typeface="黑体" panose="02010609060101010101" pitchFamily="49" charset="-122"/>
                <a:hlinkClick r:id="rId2" action="ppaction://hlinksldjump"/>
              </a:rPr>
              <a:t>.</a:t>
            </a:r>
            <a:endParaRPr lang="en-US" altLang="zh-CN" sz="2800" dirty="0" smtClean="0">
              <a:solidFill>
                <a:srgbClr val="0000FF"/>
              </a:solidFill>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61">
                                            <p:txEl>
                                              <p:pRg st="0" end="0"/>
                                            </p:txEl>
                                          </p:spTgt>
                                        </p:tgtEl>
                                        <p:attrNameLst>
                                          <p:attrName>style.visibility</p:attrName>
                                        </p:attrNameLst>
                                      </p:cBhvr>
                                      <p:to>
                                        <p:strVal val="visible"/>
                                      </p:to>
                                    </p:set>
                                    <p:animEffect transition="in" filter="blinds(horizontal)">
                                      <p:cBhvr>
                                        <p:cTn id="13" dur="500"/>
                                        <p:tgtEl>
                                          <p:spTgt spid="61">
                                            <p:txEl>
                                              <p:pRg st="0" end="0"/>
                                            </p:txEl>
                                          </p:spTgt>
                                        </p:tgtEl>
                                      </p:cBhvr>
                                    </p:animEffect>
                                  </p:childTnLst>
                                </p:cTn>
                              </p:par>
                            </p:childTnLst>
                          </p:cTn>
                        </p:par>
                        <p:par>
                          <p:cTn id="14" fill="hold">
                            <p:stCondLst>
                              <p:cond delay="500"/>
                            </p:stCondLst>
                            <p:childTnLst>
                              <p:par>
                                <p:cTn id="15" presetID="3" presetClass="entr" presetSubtype="10" fill="hold" grpId="0" nodeType="afterEffect">
                                  <p:stCondLst>
                                    <p:cond delay="0"/>
                                  </p:stCondLst>
                                  <p:childTnLst>
                                    <p:set>
                                      <p:cBhvr>
                                        <p:cTn id="16" dur="1" fill="hold">
                                          <p:stCondLst>
                                            <p:cond delay="0"/>
                                          </p:stCondLst>
                                        </p:cTn>
                                        <p:tgtEl>
                                          <p:spTgt spid="61">
                                            <p:txEl>
                                              <p:pRg st="1" end="1"/>
                                            </p:txEl>
                                          </p:spTgt>
                                        </p:tgtEl>
                                        <p:attrNameLst>
                                          <p:attrName>style.visibility</p:attrName>
                                        </p:attrNameLst>
                                      </p:cBhvr>
                                      <p:to>
                                        <p:strVal val="visible"/>
                                      </p:to>
                                    </p:set>
                                    <p:animEffect transition="in" filter="blinds(horizontal)">
                                      <p:cBhvr>
                                        <p:cTn id="17" dur="500"/>
                                        <p:tgtEl>
                                          <p:spTgt spid="6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utoUpdateAnimBg="0"/>
      <p:bldP spid="61" grpId="0" autoUpdateAnimBg="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1261240" y="524503"/>
            <a:ext cx="5738649" cy="519113"/>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800" b="1" dirty="0">
                <a:latin typeface="Arial" panose="020B0604020202020204" pitchFamily="34" charset="0"/>
                <a:ea typeface="黑体" panose="02010609060101010101" pitchFamily="49" charset="-122"/>
              </a:rPr>
              <a:t>中国古代科学思想的主要特点</a:t>
            </a:r>
            <a:endParaRPr lang="zh-CN" altLang="en-US" sz="2800" b="1" dirty="0">
              <a:latin typeface="Arial" panose="020B0604020202020204" pitchFamily="34" charset="0"/>
              <a:ea typeface="黑体" panose="02010609060101010101" pitchFamily="49" charset="-122"/>
            </a:endParaRPr>
          </a:p>
        </p:txBody>
      </p:sp>
      <p:sp>
        <p:nvSpPr>
          <p:cNvPr id="146435" name="Text Box 3"/>
          <p:cNvSpPr txBox="1">
            <a:spLocks noChangeArrowheads="1"/>
          </p:cNvSpPr>
          <p:nvPr/>
        </p:nvSpPr>
        <p:spPr bwMode="auto">
          <a:xfrm>
            <a:off x="186208" y="1245870"/>
            <a:ext cx="4775200" cy="244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en-US" altLang="zh-CN" sz="2800" b="1" dirty="0">
                <a:latin typeface="Arial" panose="020B0604020202020204" pitchFamily="34" charset="0"/>
                <a:ea typeface="黑体" panose="02010609060101010101" pitchFamily="49" charset="-122"/>
              </a:rPr>
              <a:t>1</a:t>
            </a:r>
            <a:r>
              <a:rPr lang="zh-CN" altLang="en-US" sz="2800" b="1" dirty="0" smtClean="0">
                <a:latin typeface="Arial" panose="020B0604020202020204" pitchFamily="34" charset="0"/>
                <a:ea typeface="黑体" panose="02010609060101010101" pitchFamily="49" charset="-122"/>
              </a:rPr>
              <a:t>、从世界地位看：</a:t>
            </a:r>
            <a:endParaRPr lang="zh-CN" altLang="en-US" sz="2800" b="1" dirty="0">
              <a:latin typeface="Arial" panose="020B0604020202020204" pitchFamily="34" charset="0"/>
              <a:ea typeface="黑体" panose="02010609060101010101" pitchFamily="49" charset="-122"/>
            </a:endParaRPr>
          </a:p>
          <a:p>
            <a:pPr eaLnBrk="1" hangingPunct="1">
              <a:spcBef>
                <a:spcPct val="50000"/>
              </a:spcBef>
            </a:pPr>
            <a:endParaRPr lang="zh-CN" altLang="en-US" sz="2800" b="1" dirty="0">
              <a:latin typeface="Arial" panose="020B0604020202020204" pitchFamily="34" charset="0"/>
              <a:ea typeface="黑体" panose="02010609060101010101" pitchFamily="49" charset="-122"/>
            </a:endParaRPr>
          </a:p>
          <a:p>
            <a:pPr eaLnBrk="1" hangingPunct="1">
              <a:spcBef>
                <a:spcPct val="50000"/>
              </a:spcBef>
            </a:pPr>
            <a:endParaRPr lang="zh-CN" altLang="en-US" sz="2800" b="1" dirty="0">
              <a:latin typeface="Arial" panose="020B0604020202020204" pitchFamily="34" charset="0"/>
              <a:ea typeface="黑体" panose="02010609060101010101" pitchFamily="49" charset="-122"/>
            </a:endParaRPr>
          </a:p>
          <a:p>
            <a:pPr>
              <a:spcBef>
                <a:spcPct val="50000"/>
              </a:spcBef>
            </a:pPr>
            <a:r>
              <a:rPr lang="en-US" altLang="zh-CN" sz="2800" b="1" dirty="0">
                <a:latin typeface="Arial" panose="020B0604020202020204" pitchFamily="34" charset="0"/>
                <a:ea typeface="黑体" panose="02010609060101010101" pitchFamily="49" charset="-122"/>
              </a:rPr>
              <a:t>2</a:t>
            </a:r>
            <a:r>
              <a:rPr lang="zh-CN" altLang="en-US" sz="2800" b="1" dirty="0" smtClean="0">
                <a:latin typeface="Arial" panose="020B0604020202020204" pitchFamily="34" charset="0"/>
                <a:ea typeface="黑体" panose="02010609060101010101" pitchFamily="49" charset="-122"/>
              </a:rPr>
              <a:t>、从科技思想看：</a:t>
            </a:r>
            <a:endParaRPr lang="zh-CN" altLang="en-US" sz="2800" b="1" dirty="0">
              <a:latin typeface="Arial" panose="020B0604020202020204" pitchFamily="34" charset="0"/>
              <a:ea typeface="黑体" panose="02010609060101010101" pitchFamily="49" charset="-122"/>
            </a:endParaRPr>
          </a:p>
        </p:txBody>
      </p:sp>
      <p:sp>
        <p:nvSpPr>
          <p:cNvPr id="146437" name="Text Box 5"/>
          <p:cNvSpPr txBox="1">
            <a:spLocks noChangeArrowheads="1"/>
          </p:cNvSpPr>
          <p:nvPr/>
        </p:nvSpPr>
        <p:spPr bwMode="auto">
          <a:xfrm>
            <a:off x="372986" y="3689334"/>
            <a:ext cx="10972800" cy="2461260"/>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spcBef>
                <a:spcPct val="50000"/>
              </a:spcBef>
            </a:pPr>
            <a:r>
              <a:rPr lang="zh-CN" altLang="en-US" sz="2800" b="1" dirty="0">
                <a:solidFill>
                  <a:schemeClr val="tx1"/>
                </a:solidFill>
                <a:latin typeface="Arial" panose="020B0604020202020204" pitchFamily="34" charset="0"/>
                <a:ea typeface="黑体" panose="02010609060101010101" pitchFamily="49" charset="-122"/>
              </a:rPr>
              <a:t>（</a:t>
            </a:r>
            <a:r>
              <a:rPr lang="en-US" altLang="zh-CN" sz="2800" b="1" dirty="0">
                <a:solidFill>
                  <a:schemeClr val="tx1"/>
                </a:solidFill>
                <a:latin typeface="Arial" panose="020B0604020202020204" pitchFamily="34" charset="0"/>
                <a:ea typeface="黑体" panose="02010609060101010101" pitchFamily="49" charset="-122"/>
              </a:rPr>
              <a:t>1</a:t>
            </a:r>
            <a:r>
              <a:rPr lang="zh-CN" altLang="en-US" sz="2800" b="1" dirty="0">
                <a:solidFill>
                  <a:schemeClr val="tx1"/>
                </a:solidFill>
                <a:latin typeface="Arial" panose="020B0604020202020204" pitchFamily="34" charset="0"/>
                <a:ea typeface="黑体" panose="02010609060101010101" pitchFamily="49" charset="-122"/>
              </a:rPr>
              <a:t>）</a:t>
            </a:r>
            <a:r>
              <a:rPr lang="zh-CN" altLang="en-US" sz="2800" b="1" dirty="0">
                <a:solidFill>
                  <a:srgbClr val="FF0000"/>
                </a:solidFill>
                <a:latin typeface="Arial" panose="020B0604020202020204" pitchFamily="34" charset="0"/>
                <a:ea typeface="黑体" panose="02010609060101010101" pitchFamily="49" charset="-122"/>
              </a:rPr>
              <a:t>重人文，轻自然</a:t>
            </a:r>
            <a:r>
              <a:rPr lang="zh-CN" altLang="en-US" sz="2800" b="1" dirty="0">
                <a:solidFill>
                  <a:schemeClr val="tx1"/>
                </a:solidFill>
                <a:latin typeface="Arial" panose="020B0604020202020204" pitchFamily="34" charset="0"/>
                <a:ea typeface="黑体" panose="02010609060101010101" pitchFamily="49" charset="-122"/>
              </a:rPr>
              <a:t>；</a:t>
            </a:r>
            <a:endParaRPr lang="en-US" altLang="zh-CN" sz="2800" b="1" dirty="0">
              <a:solidFill>
                <a:srgbClr val="FF0000"/>
              </a:solidFill>
              <a:latin typeface="Arial" panose="020B0604020202020204" pitchFamily="34" charset="0"/>
              <a:ea typeface="黑体" panose="02010609060101010101" pitchFamily="49" charset="-122"/>
            </a:endParaRPr>
          </a:p>
          <a:p>
            <a:pPr>
              <a:spcBef>
                <a:spcPct val="50000"/>
              </a:spcBef>
            </a:pPr>
            <a:r>
              <a:rPr lang="zh-CN" altLang="en-US" sz="2800" b="1" dirty="0">
                <a:latin typeface="Arial" panose="020B0604020202020204" pitchFamily="34" charset="0"/>
                <a:ea typeface="黑体" panose="02010609060101010101" pitchFamily="49" charset="-122"/>
              </a:rPr>
              <a:t>（</a:t>
            </a:r>
            <a:r>
              <a:rPr lang="en-US" altLang="zh-CN" sz="2800" b="1" dirty="0">
                <a:latin typeface="Arial" panose="020B0604020202020204" pitchFamily="34" charset="0"/>
                <a:ea typeface="黑体" panose="02010609060101010101" pitchFamily="49" charset="-122"/>
              </a:rPr>
              <a:t>2</a:t>
            </a:r>
            <a:r>
              <a:rPr lang="zh-CN" altLang="en-US" sz="2800" b="1" dirty="0">
                <a:latin typeface="Arial" panose="020B0604020202020204" pitchFamily="34" charset="0"/>
                <a:ea typeface="黑体" panose="02010609060101010101" pitchFamily="49" charset="-122"/>
              </a:rPr>
              <a:t>）讲究</a:t>
            </a:r>
            <a:r>
              <a:rPr lang="zh-CN" altLang="en-US" sz="2800" b="1" dirty="0">
                <a:solidFill>
                  <a:srgbClr val="FF0000"/>
                </a:solidFill>
                <a:latin typeface="Arial" panose="020B0604020202020204" pitchFamily="34" charset="0"/>
                <a:ea typeface="黑体" panose="02010609060101010101" pitchFamily="49" charset="-122"/>
              </a:rPr>
              <a:t>天人合一</a:t>
            </a:r>
            <a:r>
              <a:rPr lang="zh-CN" altLang="en-US" sz="2800" b="1" dirty="0">
                <a:latin typeface="Arial" panose="020B0604020202020204" pitchFamily="34" charset="0"/>
                <a:ea typeface="黑体" panose="02010609060101010101" pitchFamily="49" charset="-122"/>
              </a:rPr>
              <a:t>，尊重自然，重视完善人和自然的</a:t>
            </a:r>
            <a:r>
              <a:rPr lang="zh-CN" altLang="en-US" sz="2800" b="1" dirty="0" smtClean="0">
                <a:latin typeface="Arial" panose="020B0604020202020204" pitchFamily="34" charset="0"/>
                <a:ea typeface="黑体" panose="02010609060101010101" pitchFamily="49" charset="-122"/>
              </a:rPr>
              <a:t>关系；</a:t>
            </a:r>
            <a:endParaRPr lang="zh-CN" altLang="en-US" sz="2800" b="1" dirty="0" smtClean="0">
              <a:latin typeface="Arial" panose="020B0604020202020204" pitchFamily="34" charset="0"/>
              <a:ea typeface="黑体" panose="02010609060101010101" pitchFamily="49" charset="-122"/>
            </a:endParaRPr>
          </a:p>
          <a:p>
            <a:pPr>
              <a:spcBef>
                <a:spcPct val="50000"/>
              </a:spcBef>
            </a:pPr>
            <a:r>
              <a:rPr lang="zh-CN" altLang="en-US" sz="2800" b="1" dirty="0" smtClean="0">
                <a:latin typeface="Arial" panose="020B0604020202020204" pitchFamily="34" charset="0"/>
                <a:ea typeface="黑体" panose="02010609060101010101" pitchFamily="49" charset="-122"/>
              </a:rPr>
              <a:t>（</a:t>
            </a:r>
            <a:r>
              <a:rPr lang="en-US" altLang="zh-CN" sz="2800" b="1" dirty="0" smtClean="0">
                <a:latin typeface="Arial" panose="020B0604020202020204" pitchFamily="34" charset="0"/>
                <a:ea typeface="黑体" panose="02010609060101010101" pitchFamily="49" charset="-122"/>
              </a:rPr>
              <a:t>3</a:t>
            </a:r>
            <a:r>
              <a:rPr lang="zh-CN" altLang="en-US" sz="2800" b="1" dirty="0" smtClean="0">
                <a:latin typeface="Arial" panose="020B0604020202020204" pitchFamily="34" charset="0"/>
                <a:ea typeface="黑体" panose="02010609060101010101" pitchFamily="49" charset="-122"/>
              </a:rPr>
              <a:t>）</a:t>
            </a:r>
            <a:r>
              <a:rPr lang="zh-CN" altLang="en-US" sz="2800" b="1" dirty="0" smtClean="0">
                <a:solidFill>
                  <a:srgbClr val="FF0000"/>
                </a:solidFill>
                <a:latin typeface="Arial" panose="020B0604020202020204" pitchFamily="34" charset="0"/>
                <a:ea typeface="黑体" panose="02010609060101010101" pitchFamily="49" charset="-122"/>
              </a:rPr>
              <a:t>重</a:t>
            </a:r>
            <a:r>
              <a:rPr lang="zh-CN" altLang="en-US" sz="2800" b="1" dirty="0">
                <a:solidFill>
                  <a:srgbClr val="FF0000"/>
                </a:solidFill>
                <a:latin typeface="Arial" panose="020B0604020202020204" pitchFamily="34" charset="0"/>
                <a:ea typeface="黑体" panose="02010609060101010101" pitchFamily="49" charset="-122"/>
              </a:rPr>
              <a:t>实践经验，轻理论</a:t>
            </a:r>
            <a:r>
              <a:rPr lang="zh-CN" altLang="en-US" sz="2800" b="1" dirty="0">
                <a:solidFill>
                  <a:schemeClr val="tx1">
                    <a:lumMod val="95000"/>
                    <a:lumOff val="5000"/>
                  </a:schemeClr>
                </a:solidFill>
                <a:latin typeface="Arial" panose="020B0604020202020204" pitchFamily="34" charset="0"/>
                <a:ea typeface="黑体" panose="02010609060101010101" pitchFamily="49" charset="-122"/>
              </a:rPr>
              <a:t>概括和</a:t>
            </a:r>
            <a:r>
              <a:rPr lang="zh-CN" altLang="en-US" sz="2800" b="1" dirty="0" smtClean="0">
                <a:solidFill>
                  <a:schemeClr val="tx1">
                    <a:lumMod val="95000"/>
                    <a:lumOff val="5000"/>
                  </a:schemeClr>
                </a:solidFill>
                <a:latin typeface="Arial" panose="020B0604020202020204" pitchFamily="34" charset="0"/>
                <a:ea typeface="黑体" panose="02010609060101010101" pitchFamily="49" charset="-122"/>
              </a:rPr>
              <a:t>抽象。</a:t>
            </a:r>
            <a:endParaRPr lang="en-US" altLang="zh-CN" sz="2800" b="1" dirty="0" smtClean="0">
              <a:solidFill>
                <a:schemeClr val="tx1">
                  <a:lumMod val="95000"/>
                  <a:lumOff val="5000"/>
                </a:schemeClr>
              </a:solidFill>
              <a:latin typeface="Arial" panose="020B0604020202020204" pitchFamily="34" charset="0"/>
              <a:ea typeface="黑体" panose="02010609060101010101" pitchFamily="49" charset="-122"/>
            </a:endParaRPr>
          </a:p>
          <a:p>
            <a:pPr>
              <a:spcBef>
                <a:spcPct val="50000"/>
              </a:spcBef>
            </a:pPr>
            <a:endParaRPr lang="zh-CN" altLang="en-US" sz="2800" b="1" dirty="0">
              <a:solidFill>
                <a:schemeClr val="tx1">
                  <a:lumMod val="95000"/>
                  <a:lumOff val="5000"/>
                </a:schemeClr>
              </a:solidFill>
              <a:latin typeface="Arial" panose="020B0604020202020204" pitchFamily="34" charset="0"/>
              <a:ea typeface="黑体" panose="02010609060101010101" pitchFamily="49" charset="-122"/>
            </a:endParaRPr>
          </a:p>
        </p:txBody>
      </p:sp>
      <p:sp>
        <p:nvSpPr>
          <p:cNvPr id="2" name="矩形 1"/>
          <p:cNvSpPr/>
          <p:nvPr/>
        </p:nvSpPr>
        <p:spPr>
          <a:xfrm>
            <a:off x="7667921" y="322395"/>
            <a:ext cx="2954656"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zh-CN" altLang="en-US" sz="5400" b="1" cap="all" spc="0"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自主学习</a:t>
            </a:r>
            <a:endParaRPr lang="zh-CN" altLang="en-US" sz="5400" b="1" cap="all" spc="0" dirty="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3" name="TextBox 2"/>
          <p:cNvSpPr txBox="1"/>
          <p:nvPr/>
        </p:nvSpPr>
        <p:spPr>
          <a:xfrm>
            <a:off x="3342181" y="1245870"/>
            <a:ext cx="7709338" cy="954107"/>
          </a:xfrm>
          <a:prstGeom prst="rect">
            <a:avLst/>
          </a:prstGeom>
          <a:noFill/>
        </p:spPr>
        <p:txBody>
          <a:bodyPr wrap="square" rtlCol="0">
            <a:spAutoFit/>
          </a:bodyPr>
          <a:lstStyle/>
          <a:p>
            <a:r>
              <a:rPr lang="zh-CN" altLang="en-US" sz="2800" b="1" dirty="0">
                <a:latin typeface="Arial" panose="020B0604020202020204" pitchFamily="34" charset="0"/>
                <a:ea typeface="黑体" panose="02010609060101010101" pitchFamily="49" charset="-122"/>
              </a:rPr>
              <a:t>长期走在世界前列（</a:t>
            </a:r>
            <a:r>
              <a:rPr lang="en-US" altLang="zh-CN" sz="2800" b="1" dirty="0">
                <a:latin typeface="Arial" panose="020B0604020202020204" pitchFamily="34" charset="0"/>
                <a:ea typeface="黑体" panose="02010609060101010101" pitchFamily="49" charset="-122"/>
              </a:rPr>
              <a:t>16</a:t>
            </a:r>
            <a:r>
              <a:rPr lang="zh-CN" altLang="en-US" sz="2800" b="1" dirty="0">
                <a:latin typeface="Arial" panose="020B0604020202020204" pitchFamily="34" charset="0"/>
                <a:ea typeface="黑体" panose="02010609060101010101" pitchFamily="49" charset="-122"/>
              </a:rPr>
              <a:t>世纪前），</a:t>
            </a:r>
            <a:r>
              <a:rPr lang="en-US" altLang="zh-CN" sz="2800" b="1" dirty="0">
                <a:latin typeface="Arial" panose="020B0604020202020204" pitchFamily="34" charset="0"/>
                <a:ea typeface="黑体" panose="02010609060101010101" pitchFamily="49" charset="-122"/>
              </a:rPr>
              <a:t>16</a:t>
            </a:r>
            <a:r>
              <a:rPr lang="zh-CN" altLang="en-US" sz="2800" b="1" dirty="0">
                <a:latin typeface="Arial" panose="020B0604020202020204" pitchFamily="34" charset="0"/>
                <a:ea typeface="黑体" panose="02010609060101010101" pitchFamily="49" charset="-122"/>
              </a:rPr>
              <a:t>世纪开始落后于西方。</a:t>
            </a:r>
            <a:endParaRPr lang="zh-CN" altLang="en-US" sz="2800" b="1" dirty="0">
              <a:latin typeface="Arial" panose="020B0604020202020204" pitchFamily="34" charset="0"/>
              <a:ea typeface="黑体" panose="02010609060101010101" pitchFamily="49" charset="-122"/>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6437"/>
                                        </p:tgtEl>
                                        <p:attrNameLst>
                                          <p:attrName>style.visibility</p:attrName>
                                        </p:attrNameLst>
                                      </p:cBhvr>
                                      <p:to>
                                        <p:strVal val="visible"/>
                                      </p:to>
                                    </p:set>
                                    <p:animEffect transition="in" filter="blinds(horizontal)">
                                      <p:cBhvr>
                                        <p:cTn id="7" dur="500"/>
                                        <p:tgtEl>
                                          <p:spTgt spid="146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7" grpId="0" bldLvl="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8014309" y="251394"/>
            <a:ext cx="3783232" cy="37832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PPT改稿\中国风\58a04c961a4ce1_6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8763" y="3845021"/>
            <a:ext cx="2872949" cy="171470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E:\PPT改稿\中国风\05f0f0016d416f88d199609df820e999eb502eaa61286-tvYbUn_fw65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4260" y="3588018"/>
            <a:ext cx="3003755" cy="3003755"/>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0584" y="983365"/>
            <a:ext cx="1138640" cy="1175519"/>
          </a:xfrm>
          <a:prstGeom prst="rect">
            <a:avLst/>
          </a:prstGeom>
        </p:spPr>
      </p:pic>
      <p:sp>
        <p:nvSpPr>
          <p:cNvPr id="10" name="文本框 12"/>
          <p:cNvSpPr txBox="1"/>
          <p:nvPr/>
        </p:nvSpPr>
        <p:spPr>
          <a:xfrm>
            <a:off x="5447048" y="1346447"/>
            <a:ext cx="1200329" cy="3718710"/>
          </a:xfrm>
          <a:prstGeom prst="rect">
            <a:avLst/>
          </a:prstGeom>
          <a:noFill/>
          <a:ln>
            <a:solidFill>
              <a:schemeClr val="accent1"/>
            </a:solidFill>
          </a:ln>
        </p:spPr>
        <p:txBody>
          <a:bodyPr vert="eaVert" wrap="square" rtlCol="0">
            <a:spAutoFit/>
          </a:bodyPr>
          <a:lstStyle/>
          <a:p>
            <a:pPr algn="ctr"/>
            <a:r>
              <a:rPr lang="zh-CN" altLang="en-US" sz="6600" dirty="0" smtClean="0">
                <a:solidFill>
                  <a:schemeClr val="bg2">
                    <a:lumMod val="25000"/>
                  </a:schemeClr>
                </a:solidFill>
                <a:latin typeface="华文隶书" panose="02010800040101010101" pitchFamily="2" charset="-122"/>
                <a:ea typeface="华文隶书" panose="02010800040101010101" pitchFamily="2" charset="-122"/>
              </a:rPr>
              <a:t>知识拓展</a:t>
            </a:r>
            <a:endParaRPr lang="zh-CN" altLang="en-US" sz="6600" dirty="0">
              <a:solidFill>
                <a:schemeClr val="bg2">
                  <a:lumMod val="25000"/>
                </a:schemeClr>
              </a:solidFill>
              <a:latin typeface="华文隶书" panose="02010800040101010101" pitchFamily="2" charset="-122"/>
              <a:ea typeface="华文隶书" panose="02010800040101010101" pitchFamily="2" charset="-122"/>
            </a:endParaRPr>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854" y="983365"/>
            <a:ext cx="2401888"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sp>
        <p:nvSpPr>
          <p:cNvPr id="4" name="TextBox 1"/>
          <p:cNvSpPr txBox="1"/>
          <p:nvPr/>
        </p:nvSpPr>
        <p:spPr>
          <a:xfrm>
            <a:off x="7716678" y="2135063"/>
            <a:ext cx="2646878" cy="1569660"/>
          </a:xfrm>
          <a:prstGeom prst="rect">
            <a:avLst/>
          </a:prstGeom>
          <a:noFill/>
        </p:spPr>
        <p:txBody>
          <a:bodyPr vert="horz" wrap="none" rtlCol="0">
            <a:spAutoFit/>
          </a:bodyPr>
          <a:p>
            <a:r>
              <a:rPr lang="zh-CN" altLang="en-US" sz="9600" dirty="0" smtClean="0">
                <a:latin typeface="+mj-ea"/>
                <a:ea typeface="+mj-ea"/>
              </a:rPr>
              <a:t>目录</a:t>
            </a:r>
            <a:endParaRPr lang="zh-CN" altLang="en-US" sz="9600" dirty="0">
              <a:latin typeface="+mj-ea"/>
              <a:ea typeface="+mj-ea"/>
            </a:endParaRPr>
          </a:p>
        </p:txBody>
      </p:sp>
      <p:pic>
        <p:nvPicPr>
          <p:cNvPr id="3074" name="Picture 2" descr="E:\PPT改稿\中国风\90sheji_l1inggan_1362826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291664" y="3559025"/>
            <a:ext cx="1656768" cy="1032479"/>
          </a:xfrm>
          <a:prstGeom prst="rect">
            <a:avLst/>
          </a:prstGeom>
          <a:noFill/>
          <a:extLst>
            <a:ext uri="{909E8E84-426E-40DD-AFC4-6F175D3DCCD1}">
              <a14:hiddenFill xmlns:a14="http://schemas.microsoft.com/office/drawing/2010/main">
                <a:solidFill>
                  <a:srgbClr val="FFFFFF"/>
                </a:solidFill>
              </a14:hiddenFill>
            </a:ext>
          </a:extLst>
        </p:spPr>
      </p:pic>
      <p:sp>
        <p:nvSpPr>
          <p:cNvPr id="299" name="矩形 298"/>
          <p:cNvSpPr/>
          <p:nvPr/>
        </p:nvSpPr>
        <p:spPr>
          <a:xfrm>
            <a:off x="3388995" y="565150"/>
            <a:ext cx="3904615" cy="5631180"/>
          </a:xfrm>
          <a:prstGeom prst="rect">
            <a:avLst/>
          </a:prstGeom>
        </p:spPr>
        <p:txBody>
          <a:bodyPr wrap="square">
            <a:spAutoFit/>
          </a:bodyPr>
          <a:p>
            <a:pPr>
              <a:lnSpc>
                <a:spcPct val="150000"/>
              </a:lnSpc>
              <a:defRPr/>
            </a:pPr>
            <a:r>
              <a:rPr lang="zh-CN" altLang="en-US" sz="4800" kern="0" dirty="0" smtClean="0">
                <a:solidFill>
                  <a:srgbClr val="C00000"/>
                </a:solidFill>
                <a:latin typeface="隶书" panose="02010509060101010101" pitchFamily="49" charset="-122"/>
                <a:ea typeface="隶书" panose="02010509060101010101" pitchFamily="49" charset="-122"/>
              </a:rPr>
              <a:t>壹</a:t>
            </a:r>
            <a:r>
              <a:rPr lang="zh-CN" altLang="en-US" sz="4400" kern="0" dirty="0" smtClean="0">
                <a:solidFill>
                  <a:srgbClr val="C00000"/>
                </a:solidFill>
                <a:latin typeface="隶书" panose="02010509060101010101" pitchFamily="49" charset="-122"/>
                <a:ea typeface="隶书" panose="02010509060101010101" pitchFamily="49" charset="-122"/>
              </a:rPr>
              <a:t> </a:t>
            </a:r>
            <a:r>
              <a:rPr lang="zh-CN" altLang="en-US" sz="3200" b="1" kern="0" dirty="0">
                <a:solidFill>
                  <a:schemeClr val="accent5">
                    <a:lumMod val="75000"/>
                  </a:schemeClr>
                </a:solidFill>
                <a:latin typeface="+mn-ea"/>
              </a:rPr>
              <a:t>造纸</a:t>
            </a:r>
            <a:r>
              <a:rPr lang="zh-CN" altLang="en-US" sz="3200" b="1" kern="0" dirty="0" smtClean="0">
                <a:solidFill>
                  <a:schemeClr val="accent5">
                    <a:lumMod val="75000"/>
                  </a:schemeClr>
                </a:solidFill>
                <a:latin typeface="+mn-ea"/>
              </a:rPr>
              <a:t>术</a:t>
            </a:r>
            <a:endParaRPr lang="da-DK" altLang="zh-CN" sz="3200" b="1" kern="0" dirty="0">
              <a:solidFill>
                <a:schemeClr val="accent5">
                  <a:lumMod val="75000"/>
                </a:schemeClr>
              </a:solidFill>
              <a:latin typeface="+mn-ea"/>
            </a:endParaRPr>
          </a:p>
          <a:p>
            <a:pPr>
              <a:lnSpc>
                <a:spcPct val="150000"/>
              </a:lnSpc>
              <a:defRPr/>
            </a:pPr>
            <a:r>
              <a:rPr lang="zh-CN" altLang="en-US" sz="4800" kern="0" dirty="0" smtClean="0">
                <a:solidFill>
                  <a:srgbClr val="C00000"/>
                </a:solidFill>
                <a:latin typeface="隶书" panose="02010509060101010101" pitchFamily="49" charset="-122"/>
                <a:ea typeface="隶书" panose="02010509060101010101" pitchFamily="49" charset="-122"/>
              </a:rPr>
              <a:t>贰</a:t>
            </a:r>
            <a:r>
              <a:rPr lang="zh-CN" altLang="en-US" sz="2400" kern="0" dirty="0" smtClean="0">
                <a:solidFill>
                  <a:schemeClr val="accent5">
                    <a:lumMod val="75000"/>
                  </a:schemeClr>
                </a:solidFill>
                <a:latin typeface="Bodoni MT Black" panose="02070A03080606020203" pitchFamily="18" charset="0"/>
                <a:ea typeface="微软雅黑" panose="020B0503020204020204" pitchFamily="34" charset="-122"/>
              </a:rPr>
              <a:t> </a:t>
            </a:r>
            <a:r>
              <a:rPr lang="zh-CN" altLang="en-US" sz="2800" kern="0" dirty="0" smtClean="0">
                <a:solidFill>
                  <a:schemeClr val="accent5">
                    <a:lumMod val="75000"/>
                  </a:schemeClr>
                </a:solidFill>
                <a:latin typeface="Bodoni MT Black" panose="02070A03080606020203" pitchFamily="18" charset="0"/>
                <a:ea typeface="微软雅黑" panose="020B0503020204020204" pitchFamily="34" charset="-122"/>
              </a:rPr>
              <a:t> </a:t>
            </a:r>
            <a:r>
              <a:rPr lang="zh-CN" altLang="en-US" sz="3200" b="1" kern="0" dirty="0" smtClean="0">
                <a:solidFill>
                  <a:schemeClr val="accent5">
                    <a:lumMod val="75000"/>
                  </a:schemeClr>
                </a:solidFill>
                <a:latin typeface="+mn-ea"/>
              </a:rPr>
              <a:t>指南针</a:t>
            </a:r>
            <a:endParaRPr lang="en-US" altLang="zh-CN" sz="3200" b="1" kern="0" dirty="0">
              <a:solidFill>
                <a:schemeClr val="accent5">
                  <a:lumMod val="75000"/>
                </a:schemeClr>
              </a:solidFill>
              <a:latin typeface="+mn-ea"/>
            </a:endParaRPr>
          </a:p>
          <a:p>
            <a:pPr>
              <a:lnSpc>
                <a:spcPct val="150000"/>
              </a:lnSpc>
              <a:defRPr/>
            </a:pPr>
            <a:r>
              <a:rPr lang="zh-CN" altLang="en-US" sz="4800" kern="0" dirty="0" smtClean="0">
                <a:solidFill>
                  <a:srgbClr val="C00000"/>
                </a:solidFill>
                <a:latin typeface="隶书" panose="02010509060101010101" pitchFamily="49" charset="-122"/>
                <a:ea typeface="隶书" panose="02010509060101010101" pitchFamily="49" charset="-122"/>
              </a:rPr>
              <a:t>叁</a:t>
            </a:r>
            <a:r>
              <a:rPr lang="zh-CN" altLang="en-US" sz="2400" kern="0" dirty="0" smtClean="0">
                <a:solidFill>
                  <a:schemeClr val="accent5">
                    <a:lumMod val="75000"/>
                  </a:schemeClr>
                </a:solidFill>
                <a:latin typeface="Bodoni MT Black" panose="02070A03080606020203" pitchFamily="18" charset="0"/>
                <a:ea typeface="微软雅黑" panose="020B0503020204020204" pitchFamily="34" charset="-122"/>
              </a:rPr>
              <a:t>  </a:t>
            </a:r>
            <a:r>
              <a:rPr lang="zh-CN" altLang="en-US" sz="3200" b="1" kern="0" dirty="0" smtClean="0">
                <a:solidFill>
                  <a:schemeClr val="accent5">
                    <a:lumMod val="75000"/>
                  </a:schemeClr>
                </a:solidFill>
                <a:latin typeface="+mn-ea"/>
              </a:rPr>
              <a:t>火药</a:t>
            </a:r>
            <a:endParaRPr lang="en-US" altLang="zh-CN" sz="3200" b="1" kern="0" dirty="0">
              <a:solidFill>
                <a:schemeClr val="accent5">
                  <a:lumMod val="75000"/>
                </a:schemeClr>
              </a:solidFill>
              <a:latin typeface="+mn-ea"/>
            </a:endParaRPr>
          </a:p>
          <a:p>
            <a:pPr>
              <a:lnSpc>
                <a:spcPct val="150000"/>
              </a:lnSpc>
              <a:defRPr/>
            </a:pPr>
            <a:r>
              <a:rPr lang="zh-CN" altLang="en-US" sz="4800" kern="0" dirty="0" smtClean="0">
                <a:solidFill>
                  <a:srgbClr val="C00000"/>
                </a:solidFill>
                <a:latin typeface="隶书" panose="02010509060101010101" pitchFamily="49" charset="-122"/>
                <a:ea typeface="隶书" panose="02010509060101010101" pitchFamily="49" charset="-122"/>
              </a:rPr>
              <a:t>肆</a:t>
            </a:r>
            <a:r>
              <a:rPr lang="zh-CN" altLang="en-US" sz="4800" b="1" kern="0" dirty="0">
                <a:solidFill>
                  <a:schemeClr val="accent5">
                    <a:lumMod val="75000"/>
                  </a:schemeClr>
                </a:solidFill>
                <a:latin typeface="+mn-ea"/>
              </a:rPr>
              <a:t> </a:t>
            </a:r>
            <a:r>
              <a:rPr lang="zh-CN" altLang="en-US" sz="3200" b="1" kern="0" dirty="0">
                <a:solidFill>
                  <a:schemeClr val="accent5">
                    <a:lumMod val="75000"/>
                  </a:schemeClr>
                </a:solidFill>
                <a:latin typeface="+mn-ea"/>
              </a:rPr>
              <a:t> </a:t>
            </a:r>
            <a:r>
              <a:rPr lang="zh-CN" altLang="en-US" sz="3200" b="1" kern="0" dirty="0" smtClean="0">
                <a:solidFill>
                  <a:schemeClr val="accent5">
                    <a:lumMod val="75000"/>
                  </a:schemeClr>
                </a:solidFill>
                <a:latin typeface="+mn-ea"/>
              </a:rPr>
              <a:t>印刷术</a:t>
            </a:r>
            <a:endParaRPr lang="en-US" altLang="zh-CN" sz="3200" b="1" kern="0" dirty="0">
              <a:solidFill>
                <a:schemeClr val="accent5">
                  <a:lumMod val="75000"/>
                </a:schemeClr>
              </a:solidFill>
              <a:latin typeface="+mn-ea"/>
            </a:endParaRPr>
          </a:p>
          <a:p>
            <a:pPr>
              <a:lnSpc>
                <a:spcPct val="150000"/>
              </a:lnSpc>
              <a:defRPr/>
            </a:pPr>
            <a:r>
              <a:rPr lang="zh-CN" altLang="en-US" sz="4800" kern="0" dirty="0" smtClean="0">
                <a:solidFill>
                  <a:srgbClr val="C00000"/>
                </a:solidFill>
                <a:latin typeface="隶书" panose="02010509060101010101" pitchFamily="49" charset="-122"/>
                <a:ea typeface="隶书" panose="02010509060101010101" pitchFamily="49" charset="-122"/>
              </a:rPr>
              <a:t>伍 </a:t>
            </a:r>
            <a:r>
              <a:rPr lang="zh-CN" altLang="en-US" sz="3200" b="1" kern="0" dirty="0" smtClean="0">
                <a:solidFill>
                  <a:schemeClr val="accent5">
                    <a:lumMod val="75000"/>
                  </a:schemeClr>
                </a:solidFill>
                <a:latin typeface="+mn-ea"/>
              </a:rPr>
              <a:t>科学</a:t>
            </a:r>
            <a:r>
              <a:rPr lang="zh-CN" altLang="en-US" sz="3200" b="1" kern="0" dirty="0">
                <a:solidFill>
                  <a:schemeClr val="accent5">
                    <a:lumMod val="75000"/>
                  </a:schemeClr>
                </a:solidFill>
                <a:latin typeface="+mn-ea"/>
              </a:rPr>
              <a:t>思想</a:t>
            </a:r>
            <a:endParaRPr lang="en-US" altLang="zh-CN" sz="3200" b="1" kern="0" dirty="0">
              <a:solidFill>
                <a:schemeClr val="accent5">
                  <a:lumMod val="75000"/>
                </a:schemeClr>
              </a:solidFill>
              <a:latin typeface="+mn-ea"/>
            </a:endParaRPr>
          </a:p>
        </p:txBody>
      </p:sp>
      <p:pic>
        <p:nvPicPr>
          <p:cNvPr id="298" name="Picture 3"/>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rcRect l="57680" t="7205" b="2766"/>
          <a:stretch>
            <a:fillRect/>
          </a:stretch>
        </p:blipFill>
        <p:spPr bwMode="auto">
          <a:xfrm>
            <a:off x="6885453" y="565080"/>
            <a:ext cx="408276" cy="631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99"/>
                                        </p:tgtEl>
                                        <p:attrNameLst>
                                          <p:attrName>style.visibility</p:attrName>
                                        </p:attrNameLst>
                                      </p:cBhvr>
                                      <p:to>
                                        <p:strVal val="visible"/>
                                      </p:to>
                                    </p:set>
                                    <p:animEffect transition="in" filter="fade">
                                      <p:cBhvr>
                                        <p:cTn id="7" dur="1000"/>
                                        <p:tgtEl>
                                          <p:spTgt spid="299"/>
                                        </p:tgtEl>
                                      </p:cBhvr>
                                    </p:animEffect>
                                    <p:anim calcmode="lin" valueType="num">
                                      <p:cBhvr>
                                        <p:cTn id="8" dur="1000" fill="hold"/>
                                        <p:tgtEl>
                                          <p:spTgt spid="299"/>
                                        </p:tgtEl>
                                        <p:attrNameLst>
                                          <p:attrName>ppt_x</p:attrName>
                                        </p:attrNameLst>
                                      </p:cBhvr>
                                      <p:tavLst>
                                        <p:tav tm="0">
                                          <p:val>
                                            <p:strVal val="#ppt_x"/>
                                          </p:val>
                                        </p:tav>
                                        <p:tav tm="100000">
                                          <p:val>
                                            <p:strVal val="#ppt_x"/>
                                          </p:val>
                                        </p:tav>
                                      </p:tavLst>
                                    </p:anim>
                                    <p:anim calcmode="lin" valueType="num">
                                      <p:cBhvr>
                                        <p:cTn id="9" dur="1000" fill="hold"/>
                                        <p:tgtEl>
                                          <p:spTgt spid="2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a:xfrm>
            <a:off x="2522483" y="541613"/>
            <a:ext cx="6731876" cy="1143000"/>
          </a:xfrm>
        </p:spPr>
        <p:txBody>
          <a:bodyPr/>
          <a:lstStyle/>
          <a:p>
            <a:pPr indent="1066800" eaLnBrk="1" hangingPunct="1"/>
            <a:br>
              <a:rPr lang="en-US" altLang="zh-CN" sz="3600" smtClean="0">
                <a:ea typeface="黑体" panose="02010609060101010101" pitchFamily="49" charset="-122"/>
              </a:rPr>
            </a:br>
            <a:endParaRPr lang="en-US" altLang="zh-CN" sz="2400" b="1" smtClean="0"/>
          </a:p>
        </p:txBody>
      </p:sp>
      <p:sp>
        <p:nvSpPr>
          <p:cNvPr id="153604" name="Rectangle 4"/>
          <p:cNvSpPr>
            <a:spLocks noRot="1" noChangeArrowheads="1"/>
          </p:cNvSpPr>
          <p:nvPr/>
        </p:nvSpPr>
        <p:spPr bwMode="auto">
          <a:xfrm>
            <a:off x="1792380" y="462785"/>
            <a:ext cx="10560049"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indent="979805" eaLnBrk="1" hangingPunct="1"/>
            <a:r>
              <a:rPr lang="en-US" altLang="zh-CN" sz="2400" dirty="0">
                <a:solidFill>
                  <a:schemeClr val="tx2"/>
                </a:solidFill>
                <a:latin typeface="黑体" panose="02010609060101010101" pitchFamily="49" charset="-122"/>
                <a:ea typeface="黑体" panose="02010609060101010101" pitchFamily="49" charset="-122"/>
              </a:rPr>
              <a:t>1</a:t>
            </a:r>
            <a:r>
              <a:rPr lang="zh-CN" altLang="en-US" sz="2400" dirty="0">
                <a:solidFill>
                  <a:schemeClr val="tx2"/>
                </a:solidFill>
                <a:latin typeface="黑体" panose="02010609060101010101" pitchFamily="49" charset="-122"/>
                <a:ea typeface="黑体" panose="02010609060101010101" pitchFamily="49" charset="-122"/>
              </a:rPr>
              <a:t>、中国古代科技长期发达并世界领先的原因？</a:t>
            </a:r>
            <a:br>
              <a:rPr lang="zh-CN" altLang="en-US" sz="2400" dirty="0">
                <a:solidFill>
                  <a:schemeClr val="tx2"/>
                </a:solidFill>
                <a:latin typeface="黑体" panose="02010609060101010101" pitchFamily="49" charset="-122"/>
                <a:ea typeface="黑体" panose="02010609060101010101" pitchFamily="49" charset="-122"/>
              </a:rPr>
            </a:br>
            <a:r>
              <a:rPr lang="zh-CN" altLang="en-US" sz="2000" dirty="0">
                <a:solidFill>
                  <a:schemeClr val="tx2"/>
                </a:solidFill>
                <a:ea typeface="黑体" panose="02010609060101010101" pitchFamily="49" charset="-122"/>
              </a:rPr>
              <a:t>            </a:t>
            </a:r>
            <a:r>
              <a:rPr lang="zh-CN" altLang="en-US" sz="1600" dirty="0">
                <a:solidFill>
                  <a:schemeClr val="tx2"/>
                </a:solidFill>
                <a:ea typeface="黑体" panose="02010609060101010101" pitchFamily="49" charset="-122"/>
              </a:rPr>
              <a:t>（</a:t>
            </a:r>
            <a:r>
              <a:rPr lang="zh-CN" altLang="en-US" sz="1600" b="1" dirty="0">
                <a:solidFill>
                  <a:schemeClr val="tx2"/>
                </a:solidFill>
              </a:rPr>
              <a:t>可以从政治、经济、对外交流、文化思想、科学家个人等角度去分析）</a:t>
            </a:r>
            <a:endParaRPr lang="zh-CN" altLang="en-US" sz="1600" b="1" dirty="0">
              <a:solidFill>
                <a:schemeClr val="tx2"/>
              </a:solidFill>
            </a:endParaRPr>
          </a:p>
        </p:txBody>
      </p:sp>
      <p:pic>
        <p:nvPicPr>
          <p:cNvPr id="9219"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498873" y="3437157"/>
            <a:ext cx="4181475" cy="403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内容占位符 1"/>
          <p:cNvSpPr>
            <a:spLocks noGrp="1"/>
          </p:cNvSpPr>
          <p:nvPr>
            <p:ph idx="1"/>
          </p:nvPr>
        </p:nvSpPr>
        <p:spPr/>
        <p:txBody>
          <a:bodyPr>
            <a:normAutofit fontScale="85000" lnSpcReduction="10000"/>
          </a:bodyPr>
          <a:lstStyle/>
          <a:p>
            <a:r>
              <a:rPr lang="zh-CN" altLang="zh-CN" dirty="0">
                <a:latin typeface="Calibri" panose="020F0502020204030204"/>
                <a:ea typeface="宋体" panose="02010600030101010101" pitchFamily="2" charset="-122"/>
                <a:cs typeface="Times New Roman" panose="02020603050405020304"/>
              </a:rPr>
              <a:t>（</a:t>
            </a:r>
            <a:r>
              <a:rPr lang="en-US" altLang="zh-CN" dirty="0">
                <a:latin typeface="Calibri" panose="020F0502020204030204"/>
                <a:ea typeface="宋体" panose="02010600030101010101" pitchFamily="2" charset="-122"/>
                <a:cs typeface="Times New Roman" panose="02020603050405020304"/>
              </a:rPr>
              <a:t>1</a:t>
            </a:r>
            <a:r>
              <a:rPr lang="zh-CN" altLang="en-US" dirty="0">
                <a:latin typeface="Calibri" panose="020F0502020204030204"/>
                <a:ea typeface="宋体" panose="02010600030101010101" pitchFamily="2" charset="-122"/>
                <a:cs typeface="Times New Roman" panose="02020603050405020304"/>
              </a:rPr>
              <a:t>）</a:t>
            </a:r>
            <a:r>
              <a:rPr lang="zh-CN" altLang="zh-CN" dirty="0">
                <a:latin typeface="Calibri" panose="020F0502020204030204"/>
                <a:ea typeface="宋体" panose="02010600030101010101" pitchFamily="2" charset="-122"/>
                <a:cs typeface="Times New Roman" panose="02020603050405020304"/>
              </a:rPr>
              <a:t>源泉：我国古代人民积累的丰富的知识经验，成为了古代科技发展的源泉。</a:t>
            </a:r>
            <a:r>
              <a:rPr lang="en-US" altLang="zh-CN" dirty="0">
                <a:latin typeface="Calibri" panose="020F0502020204030204"/>
                <a:ea typeface="宋体" panose="02010600030101010101" pitchFamily="2" charset="-122"/>
                <a:cs typeface="Times New Roman" panose="02020603050405020304"/>
              </a:rPr>
              <a:t> </a:t>
            </a:r>
            <a:endParaRPr lang="en-US" altLang="zh-CN" dirty="0" smtClean="0">
              <a:latin typeface="Calibri" panose="020F0502020204030204"/>
              <a:ea typeface="宋体" panose="02010600030101010101" pitchFamily="2" charset="-122"/>
              <a:cs typeface="Times New Roman" panose="02020603050405020304"/>
            </a:endParaRPr>
          </a:p>
          <a:p>
            <a:r>
              <a:rPr lang="zh-CN" altLang="zh-CN" dirty="0">
                <a:latin typeface="Calibri" panose="020F0502020204030204"/>
                <a:ea typeface="宋体" panose="02010600030101010101" pitchFamily="2" charset="-122"/>
                <a:cs typeface="Times New Roman" panose="02020603050405020304"/>
              </a:rPr>
              <a:t>（</a:t>
            </a:r>
            <a:r>
              <a:rPr lang="en-US" altLang="zh-CN" dirty="0">
                <a:latin typeface="Calibri" panose="020F0502020204030204"/>
                <a:ea typeface="宋体" panose="02010600030101010101" pitchFamily="2" charset="-122"/>
                <a:cs typeface="Times New Roman" panose="02020603050405020304"/>
              </a:rPr>
              <a:t>2</a:t>
            </a:r>
            <a:r>
              <a:rPr lang="zh-CN" altLang="en-US" dirty="0">
                <a:latin typeface="Calibri" panose="020F0502020204030204"/>
                <a:ea typeface="宋体" panose="02010600030101010101" pitchFamily="2" charset="-122"/>
                <a:cs typeface="Times New Roman" panose="02020603050405020304"/>
              </a:rPr>
              <a:t>）</a:t>
            </a:r>
            <a:r>
              <a:rPr lang="zh-CN" altLang="zh-CN" dirty="0">
                <a:latin typeface="Calibri" panose="020F0502020204030204"/>
                <a:ea typeface="宋体" panose="02010600030101010101" pitchFamily="2" charset="-122"/>
                <a:cs typeface="Times New Roman" panose="02020603050405020304"/>
              </a:rPr>
              <a:t>政治：中央集权制度为科技稳定的发展提供了条件。</a:t>
            </a:r>
            <a:r>
              <a:rPr lang="en-US" altLang="zh-CN" dirty="0">
                <a:latin typeface="Calibri" panose="020F0502020204030204"/>
                <a:ea typeface="宋体" panose="02010600030101010101" pitchFamily="2" charset="-122"/>
                <a:cs typeface="Times New Roman" panose="02020603050405020304"/>
              </a:rPr>
              <a:t>  </a:t>
            </a:r>
            <a:endParaRPr lang="en-US" altLang="zh-CN" dirty="0" smtClean="0">
              <a:latin typeface="Calibri" panose="020F0502020204030204"/>
              <a:ea typeface="宋体" panose="02010600030101010101" pitchFamily="2" charset="-122"/>
              <a:cs typeface="Times New Roman" panose="02020603050405020304"/>
            </a:endParaRPr>
          </a:p>
          <a:p>
            <a:r>
              <a:rPr lang="zh-CN" altLang="zh-CN" dirty="0">
                <a:latin typeface="Calibri" panose="020F0502020204030204"/>
                <a:ea typeface="宋体" panose="02010600030101010101" pitchFamily="2" charset="-122"/>
                <a:cs typeface="Times New Roman" panose="02020603050405020304"/>
              </a:rPr>
              <a:t>（</a:t>
            </a:r>
            <a:r>
              <a:rPr lang="en-US" altLang="zh-CN" dirty="0">
                <a:latin typeface="Calibri" panose="020F0502020204030204"/>
                <a:ea typeface="宋体" panose="02010600030101010101" pitchFamily="2" charset="-122"/>
                <a:cs typeface="Times New Roman" panose="02020603050405020304"/>
              </a:rPr>
              <a:t>3</a:t>
            </a:r>
            <a:r>
              <a:rPr lang="zh-CN" altLang="en-US" dirty="0">
                <a:latin typeface="Calibri" panose="020F0502020204030204"/>
                <a:ea typeface="宋体" panose="02010600030101010101" pitchFamily="2" charset="-122"/>
                <a:cs typeface="Times New Roman" panose="02020603050405020304"/>
              </a:rPr>
              <a:t>）</a:t>
            </a:r>
            <a:r>
              <a:rPr lang="zh-CN" altLang="zh-CN" dirty="0">
                <a:latin typeface="Calibri" panose="020F0502020204030204"/>
                <a:ea typeface="宋体" panose="02010600030101010101" pitchFamily="2" charset="-122"/>
                <a:cs typeface="Times New Roman" panose="02020603050405020304"/>
              </a:rPr>
              <a:t>经济：中国古代社会生产力的发展，这为科技的进步提供了经济基础。</a:t>
            </a:r>
            <a:r>
              <a:rPr lang="en-US" altLang="zh-CN" dirty="0">
                <a:latin typeface="Calibri" panose="020F0502020204030204"/>
                <a:ea typeface="宋体" panose="02010600030101010101" pitchFamily="2" charset="-122"/>
                <a:cs typeface="Times New Roman" panose="02020603050405020304"/>
              </a:rPr>
              <a:t> </a:t>
            </a:r>
            <a:endParaRPr lang="en-US" altLang="zh-CN" dirty="0" smtClean="0">
              <a:latin typeface="Calibri" panose="020F0502020204030204"/>
              <a:ea typeface="宋体" panose="02010600030101010101" pitchFamily="2" charset="-122"/>
              <a:cs typeface="Times New Roman" panose="02020603050405020304"/>
            </a:endParaRPr>
          </a:p>
          <a:p>
            <a:r>
              <a:rPr lang="zh-CN" altLang="zh-CN" dirty="0">
                <a:latin typeface="Calibri" panose="020F0502020204030204"/>
                <a:ea typeface="宋体" panose="02010600030101010101" pitchFamily="2" charset="-122"/>
                <a:cs typeface="Times New Roman" panose="02020603050405020304"/>
              </a:rPr>
              <a:t>（</a:t>
            </a:r>
            <a:r>
              <a:rPr lang="en-US" altLang="zh-CN" dirty="0">
                <a:latin typeface="Calibri" panose="020F0502020204030204"/>
                <a:ea typeface="宋体" panose="02010600030101010101" pitchFamily="2" charset="-122"/>
                <a:cs typeface="Times New Roman" panose="02020603050405020304"/>
              </a:rPr>
              <a:t>4</a:t>
            </a:r>
            <a:r>
              <a:rPr lang="zh-CN" altLang="en-US" dirty="0">
                <a:latin typeface="Calibri" panose="020F0502020204030204"/>
                <a:ea typeface="宋体" panose="02010600030101010101" pitchFamily="2" charset="-122"/>
                <a:cs typeface="Times New Roman" panose="02020603050405020304"/>
              </a:rPr>
              <a:t>）</a:t>
            </a:r>
            <a:r>
              <a:rPr lang="zh-CN" altLang="zh-CN" dirty="0">
                <a:latin typeface="Calibri" panose="020F0502020204030204"/>
                <a:ea typeface="宋体" panose="02010600030101010101" pitchFamily="2" charset="-122"/>
                <a:cs typeface="Times New Roman" panose="02020603050405020304"/>
              </a:rPr>
              <a:t>政策：政府出于巩固统治的需要对科技也给予一定的关注。</a:t>
            </a:r>
            <a:endParaRPr lang="zh-CN" altLang="zh-CN" dirty="0">
              <a:latin typeface="Calibri" panose="020F0502020204030204"/>
              <a:ea typeface="宋体" panose="02010600030101010101" pitchFamily="2" charset="-122"/>
              <a:cs typeface="Times New Roman" panose="02020603050405020304"/>
            </a:endParaRPr>
          </a:p>
          <a:p>
            <a:r>
              <a:rPr lang="zh-CN" altLang="zh-CN" dirty="0">
                <a:latin typeface="Calibri" panose="020F0502020204030204"/>
                <a:ea typeface="宋体" panose="02010600030101010101" pitchFamily="2" charset="-122"/>
                <a:cs typeface="Times New Roman" panose="02020603050405020304"/>
                <a:sym typeface="+mn-ea"/>
              </a:rPr>
              <a:t>（</a:t>
            </a:r>
            <a:r>
              <a:rPr lang="en-US" altLang="zh-CN" dirty="0">
                <a:latin typeface="Calibri" panose="020F0502020204030204"/>
                <a:ea typeface="宋体" panose="02010600030101010101" pitchFamily="2" charset="-122"/>
                <a:cs typeface="Times New Roman" panose="02020603050405020304"/>
                <a:sym typeface="+mn-ea"/>
              </a:rPr>
              <a:t>5</a:t>
            </a:r>
            <a:r>
              <a:rPr lang="zh-CN" altLang="en-US" dirty="0">
                <a:latin typeface="Calibri" panose="020F0502020204030204"/>
                <a:ea typeface="宋体" panose="02010600030101010101" pitchFamily="2" charset="-122"/>
                <a:cs typeface="Times New Roman" panose="02020603050405020304"/>
                <a:sym typeface="+mn-ea"/>
              </a:rPr>
              <a:t>）</a:t>
            </a:r>
            <a:r>
              <a:rPr lang="zh-CN" altLang="zh-CN" dirty="0">
                <a:latin typeface="Calibri" panose="020F0502020204030204"/>
                <a:ea typeface="宋体" panose="02010600030101010101" pitchFamily="2" charset="-122"/>
                <a:cs typeface="Times New Roman" panose="02020603050405020304"/>
                <a:sym typeface="+mn-ea"/>
              </a:rPr>
              <a:t>教育：中国古代教育的发展，为科技的发展奠定了人才基础。</a:t>
            </a:r>
            <a:endParaRPr lang="zh-CN" altLang="zh-CN" dirty="0">
              <a:latin typeface="Calibri" panose="020F0502020204030204"/>
              <a:ea typeface="宋体" panose="02010600030101010101" pitchFamily="2" charset="-122"/>
              <a:cs typeface="Times New Roman" panose="02020603050405020304"/>
            </a:endParaRPr>
          </a:p>
          <a:p>
            <a:r>
              <a:rPr lang="zh-CN" altLang="zh-CN" dirty="0">
                <a:latin typeface="Calibri" panose="020F0502020204030204"/>
                <a:ea typeface="宋体" panose="02010600030101010101" pitchFamily="2" charset="-122"/>
                <a:cs typeface="Times New Roman" panose="02020603050405020304"/>
              </a:rPr>
              <a:t>（</a:t>
            </a:r>
            <a:r>
              <a:rPr lang="en-US" altLang="zh-CN" dirty="0">
                <a:latin typeface="Calibri" panose="020F0502020204030204"/>
                <a:ea typeface="宋体" panose="02010600030101010101" pitchFamily="2" charset="-122"/>
                <a:cs typeface="Times New Roman" panose="02020603050405020304"/>
              </a:rPr>
              <a:t>6</a:t>
            </a:r>
            <a:r>
              <a:rPr lang="zh-CN" altLang="en-US" dirty="0">
                <a:latin typeface="Calibri" panose="020F0502020204030204"/>
                <a:ea typeface="宋体" panose="02010600030101010101" pitchFamily="2" charset="-122"/>
                <a:cs typeface="Times New Roman" panose="02020603050405020304"/>
              </a:rPr>
              <a:t>）</a:t>
            </a:r>
            <a:r>
              <a:rPr lang="zh-CN" altLang="zh-CN" dirty="0">
                <a:latin typeface="Calibri" panose="020F0502020204030204"/>
                <a:ea typeface="宋体" panose="02010600030101010101" pitchFamily="2" charset="-122"/>
                <a:cs typeface="Times New Roman" panose="02020603050405020304"/>
              </a:rPr>
              <a:t>对外交往：中国古代对外交往的发展也使中国古代科技能吸收其他国家地区人民的智慧，得以进一步发展。</a:t>
            </a:r>
            <a:r>
              <a:rPr lang="en-US" altLang="zh-CN" dirty="0">
                <a:latin typeface="Calibri" panose="020F0502020204030204"/>
                <a:ea typeface="宋体" panose="02010600030101010101" pitchFamily="2" charset="-122"/>
                <a:cs typeface="Times New Roman" panose="02020603050405020304"/>
              </a:rPr>
              <a:t>  </a:t>
            </a:r>
            <a:endParaRPr lang="en-US" altLang="zh-CN" dirty="0" smtClean="0">
              <a:latin typeface="Calibri" panose="020F0502020204030204"/>
              <a:ea typeface="宋体" panose="02010600030101010101" pitchFamily="2" charset="-122"/>
              <a:cs typeface="Times New Roman" panose="02020603050405020304"/>
            </a:endParaRPr>
          </a:p>
          <a:p>
            <a:r>
              <a:rPr lang="zh-CN" altLang="en-US" dirty="0" smtClean="0">
                <a:latin typeface="Calibri" panose="020F0502020204030204"/>
                <a:ea typeface="宋体" panose="02010600030101010101" pitchFamily="2" charset="-122"/>
                <a:cs typeface="Times New Roman" panose="02020603050405020304"/>
              </a:rPr>
              <a:t>（</a:t>
            </a:r>
            <a:r>
              <a:rPr lang="en-US" altLang="zh-CN" dirty="0" smtClean="0">
                <a:latin typeface="Calibri" panose="020F0502020204030204"/>
                <a:ea typeface="宋体" panose="02010600030101010101" pitchFamily="2" charset="-122"/>
                <a:cs typeface="Times New Roman" panose="02020603050405020304"/>
              </a:rPr>
              <a:t>7</a:t>
            </a:r>
            <a:r>
              <a:rPr lang="zh-CN" altLang="en-US" dirty="0" smtClean="0">
                <a:latin typeface="Calibri" panose="020F0502020204030204"/>
                <a:ea typeface="宋体" panose="02010600030101010101" pitchFamily="2" charset="-122"/>
                <a:cs typeface="Times New Roman" panose="02020603050405020304"/>
              </a:rPr>
              <a:t>）科学家个人：</a:t>
            </a:r>
            <a:r>
              <a:rPr lang="zh-CN" altLang="zh-CN" dirty="0" smtClean="0">
                <a:latin typeface="Calibri" panose="020F0502020204030204"/>
                <a:ea typeface="宋体" panose="02010600030101010101" pitchFamily="2" charset="-122"/>
                <a:cs typeface="Times New Roman" panose="02020603050405020304"/>
              </a:rPr>
              <a:t>中国</a:t>
            </a:r>
            <a:r>
              <a:rPr lang="zh-CN" altLang="zh-CN" dirty="0">
                <a:latin typeface="Calibri" panose="020F0502020204030204"/>
                <a:ea typeface="宋体" panose="02010600030101010101" pitchFamily="2" charset="-122"/>
                <a:cs typeface="Times New Roman" panose="02020603050405020304"/>
              </a:rPr>
              <a:t>古代</a:t>
            </a:r>
            <a:r>
              <a:rPr lang="zh-CN" altLang="zh-CN" dirty="0" smtClean="0">
                <a:latin typeface="Calibri" panose="020F0502020204030204"/>
                <a:ea typeface="宋体" panose="02010600030101010101" pitchFamily="2" charset="-122"/>
                <a:cs typeface="Times New Roman" panose="02020603050405020304"/>
              </a:rPr>
              <a:t>科学家</a:t>
            </a:r>
            <a:r>
              <a:rPr lang="zh-CN" altLang="en-US" dirty="0" smtClean="0">
                <a:latin typeface="Calibri" panose="020F0502020204030204"/>
                <a:ea typeface="宋体" panose="02010600030101010101" pitchFamily="2" charset="-122"/>
                <a:cs typeface="Times New Roman" panose="02020603050405020304"/>
              </a:rPr>
              <a:t>刻苦专研，以及其</a:t>
            </a:r>
            <a:r>
              <a:rPr lang="zh-CN" altLang="zh-CN" dirty="0" smtClean="0">
                <a:latin typeface="Calibri" panose="020F0502020204030204"/>
                <a:ea typeface="宋体" panose="02010600030101010101" pitchFamily="2" charset="-122"/>
                <a:cs typeface="Times New Roman" panose="02020603050405020304"/>
              </a:rPr>
              <a:t>探索</a:t>
            </a:r>
            <a:r>
              <a:rPr lang="zh-CN" altLang="zh-CN" dirty="0">
                <a:latin typeface="Calibri" panose="020F0502020204030204"/>
                <a:ea typeface="宋体" panose="02010600030101010101" pitchFamily="2" charset="-122"/>
                <a:cs typeface="Times New Roman" panose="02020603050405020304"/>
              </a:rPr>
              <a:t>精神是中国古代科技发展的重要因素。</a:t>
            </a:r>
            <a:r>
              <a:rPr lang="en-US" altLang="zh-CN" dirty="0">
                <a:latin typeface="Calibri" panose="020F0502020204030204"/>
                <a:ea typeface="宋体" panose="02010600030101010101" pitchFamily="2" charset="-122"/>
                <a:cs typeface="Times New Roman" panose="02020603050405020304"/>
              </a:rPr>
              <a:t>  </a:t>
            </a:r>
            <a:endParaRPr lang="zh-CN" altLang="en-US" dirty="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04">
                                            <p:txEl>
                                              <p:pRg st="0" end="0"/>
                                            </p:txEl>
                                          </p:spTgt>
                                        </p:tgtEl>
                                        <p:attrNameLst>
                                          <p:attrName>style.visibility</p:attrName>
                                        </p:attrNameLst>
                                      </p:cBhvr>
                                      <p:to>
                                        <p:strVal val="visible"/>
                                      </p:to>
                                    </p:set>
                                    <p:anim calcmode="lin" valueType="num">
                                      <p:cBhvr additive="base">
                                        <p:cTn id="7" dur="500" fill="hold"/>
                                        <p:tgtEl>
                                          <p:spTgt spid="15360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0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rrowheads="1"/>
          </p:cNvSpPr>
          <p:nvPr>
            <p:ph type="title"/>
          </p:nvPr>
        </p:nvSpPr>
        <p:spPr>
          <a:xfrm>
            <a:off x="-912283" y="381000"/>
            <a:ext cx="13002684" cy="1143000"/>
          </a:xfrm>
        </p:spPr>
        <p:txBody>
          <a:bodyPr/>
          <a:lstStyle/>
          <a:p>
            <a:pPr indent="979805" eaLnBrk="1" hangingPunct="1"/>
            <a:r>
              <a:rPr lang="en-US" altLang="zh-CN" sz="3600" dirty="0" smtClean="0">
                <a:solidFill>
                  <a:schemeClr val="tx1">
                    <a:lumMod val="95000"/>
                    <a:lumOff val="5000"/>
                  </a:schemeClr>
                </a:solidFill>
                <a:ea typeface="黑体" panose="02010609060101010101" pitchFamily="49" charset="-122"/>
              </a:rPr>
              <a:t>2</a:t>
            </a:r>
            <a:r>
              <a:rPr lang="zh-CN" altLang="en-US" sz="3600" dirty="0" smtClean="0">
                <a:solidFill>
                  <a:schemeClr val="tx1">
                    <a:lumMod val="95000"/>
                    <a:lumOff val="5000"/>
                  </a:schemeClr>
                </a:solidFill>
                <a:ea typeface="黑体" panose="02010609060101010101" pitchFamily="49" charset="-122"/>
              </a:rPr>
              <a:t>、明清时期中国科技落后于西方的原因？</a:t>
            </a:r>
            <a:br>
              <a:rPr lang="zh-CN" altLang="en-US" sz="3600" dirty="0" smtClean="0">
                <a:solidFill>
                  <a:schemeClr val="tx1">
                    <a:lumMod val="95000"/>
                    <a:lumOff val="5000"/>
                  </a:schemeClr>
                </a:solidFill>
                <a:ea typeface="黑体" panose="02010609060101010101" pitchFamily="49" charset="-122"/>
              </a:rPr>
            </a:br>
            <a:r>
              <a:rPr lang="zh-CN" altLang="en-US" sz="2800" dirty="0">
                <a:solidFill>
                  <a:schemeClr val="tx1">
                    <a:lumMod val="95000"/>
                    <a:lumOff val="5000"/>
                  </a:schemeClr>
                </a:solidFill>
              </a:rPr>
              <a:t>         </a:t>
            </a:r>
            <a:r>
              <a:rPr lang="zh-CN" altLang="en-US" sz="2800" dirty="0" smtClean="0">
                <a:solidFill>
                  <a:schemeClr val="tx1">
                    <a:lumMod val="95000"/>
                    <a:lumOff val="5000"/>
                  </a:schemeClr>
                </a:solidFill>
              </a:rPr>
              <a:t>（</a:t>
            </a:r>
            <a:r>
              <a:rPr lang="zh-CN" altLang="en-US" sz="2800" dirty="0">
                <a:solidFill>
                  <a:schemeClr val="tx1">
                    <a:lumMod val="95000"/>
                    <a:lumOff val="5000"/>
                  </a:schemeClr>
                </a:solidFill>
              </a:rPr>
              <a:t>也可以从政治、经济、对外交流、文化等角度去分析）</a:t>
            </a:r>
            <a:endParaRPr lang="zh-CN" altLang="en-US" sz="2800" dirty="0">
              <a:solidFill>
                <a:schemeClr val="tx1">
                  <a:lumMod val="95000"/>
                  <a:lumOff val="5000"/>
                </a:schemeClr>
              </a:solidFill>
            </a:endParaRPr>
          </a:p>
        </p:txBody>
      </p:sp>
      <p:sp>
        <p:nvSpPr>
          <p:cNvPr id="21507" name="Rectangle 3"/>
          <p:cNvSpPr>
            <a:spLocks noChangeArrowheads="1"/>
          </p:cNvSpPr>
          <p:nvPr/>
        </p:nvSpPr>
        <p:spPr bwMode="auto">
          <a:xfrm>
            <a:off x="0" y="2817297"/>
            <a:ext cx="184731" cy="369332"/>
          </a:xfrm>
          <a:prstGeom prst="rect">
            <a:avLst/>
          </a:prstGeom>
          <a:noFill/>
          <a:ln>
            <a:noFill/>
          </a:ln>
          <a:effectLst/>
          <a:extLst>
            <a:ext uri="{909E8E84-426E-40DD-AFC4-6F175D3DCCD1}">
              <a14:hiddenFill xmlns:a14="http://schemas.microsoft.com/office/drawing/2010/main">
                <a:solidFill>
                  <a:srgbClr val="80008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endParaRPr lang="zh-CN" altLang="en-US"/>
          </a:p>
        </p:txBody>
      </p:sp>
      <p:grpSp>
        <p:nvGrpSpPr>
          <p:cNvPr id="2" name="组合 1"/>
          <p:cNvGrpSpPr/>
          <p:nvPr/>
        </p:nvGrpSpPr>
        <p:grpSpPr>
          <a:xfrm>
            <a:off x="0" y="1607473"/>
            <a:ext cx="10893972" cy="4832092"/>
            <a:chOff x="0" y="1607473"/>
            <a:chExt cx="12192000" cy="4832092"/>
          </a:xfrm>
        </p:grpSpPr>
        <p:sp>
          <p:nvSpPr>
            <p:cNvPr id="154628" name="AutoShape 4"/>
            <p:cNvSpPr/>
            <p:nvPr/>
          </p:nvSpPr>
          <p:spPr bwMode="auto">
            <a:xfrm>
              <a:off x="5602014" y="1940418"/>
              <a:ext cx="203200" cy="1066800"/>
            </a:xfrm>
            <a:prstGeom prst="rightBrace">
              <a:avLst>
                <a:gd name="adj1" fmla="val 58333"/>
                <a:gd name="adj2" fmla="val 50000"/>
              </a:avLst>
            </a:prstGeom>
            <a:noFill/>
            <a:ln w="9525">
              <a:solidFill>
                <a:srgbClr val="000000"/>
              </a:solidFill>
              <a:round/>
            </a:ln>
            <a:extLst>
              <a:ext uri="{909E8E84-426E-40DD-AFC4-6F175D3DCCD1}">
                <a14:hiddenFill xmlns:a14="http://schemas.microsoft.com/office/drawing/2010/main">
                  <a:solidFill>
                    <a:srgbClr val="FFFFFF"/>
                  </a:solidFill>
                </a14:hiddenFill>
              </a:ext>
            </a:extLst>
          </p:spPr>
          <p:txBody>
            <a:bodyPr/>
            <a:lstStyle/>
            <a:p>
              <a:pPr eaLnBrk="1" hangingPunct="1"/>
              <a:endParaRPr lang="zh-CN" altLang="en-US"/>
            </a:p>
          </p:txBody>
        </p:sp>
        <p:sp>
          <p:nvSpPr>
            <p:cNvPr id="154629" name="Rectangle 5"/>
            <p:cNvSpPr>
              <a:spLocks noChangeArrowheads="1"/>
            </p:cNvSpPr>
            <p:nvPr/>
          </p:nvSpPr>
          <p:spPr bwMode="auto">
            <a:xfrm>
              <a:off x="0" y="1607473"/>
              <a:ext cx="12192000" cy="4832092"/>
            </a:xfrm>
            <a:prstGeom prst="rect">
              <a:avLst/>
            </a:prstGeom>
            <a:noFill/>
            <a:ln>
              <a:noFill/>
            </a:ln>
            <a:effectLst/>
            <a:extLst>
              <a:ext uri="{909E8E84-426E-40DD-AFC4-6F175D3DCCD1}">
                <a14:hiddenFill xmlns:a14="http://schemas.microsoft.com/office/drawing/2010/main">
                  <a:solidFill>
                    <a:srgbClr val="80008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indent="266700" eaLnBrk="1" hangingPunct="1"/>
              <a:r>
                <a:rPr lang="en-US" altLang="zh-CN" sz="2800" dirty="0">
                  <a:solidFill>
                    <a:srgbClr val="006600"/>
                  </a:solidFill>
                  <a:latin typeface="Arial" panose="020B0604020202020204" pitchFamily="34" charset="0"/>
                  <a:ea typeface="黑体" panose="02010609060101010101" pitchFamily="49" charset="-122"/>
                </a:rPr>
                <a:t>⒈</a:t>
              </a:r>
              <a:r>
                <a:rPr lang="zh-CN" altLang="en-US" sz="2800" dirty="0">
                  <a:solidFill>
                    <a:srgbClr val="006600"/>
                  </a:solidFill>
                  <a:latin typeface="Arial" panose="020B0604020202020204" pitchFamily="34" charset="0"/>
                  <a:ea typeface="黑体" panose="02010609060101010101" pitchFamily="49" charset="-122"/>
                </a:rPr>
                <a:t>政治：封建专制空前强化</a:t>
              </a:r>
              <a:endParaRPr lang="zh-CN" altLang="en-US" sz="2800" dirty="0">
                <a:solidFill>
                  <a:srgbClr val="006600"/>
                </a:solidFill>
                <a:latin typeface="Arial" panose="020B0604020202020204" pitchFamily="34" charset="0"/>
                <a:ea typeface="黑体" panose="02010609060101010101" pitchFamily="49" charset="-122"/>
              </a:endParaRPr>
            </a:p>
            <a:p>
              <a:pPr indent="266700"/>
              <a:r>
                <a:rPr lang="zh-CN" altLang="en-US" sz="2800" dirty="0">
                  <a:solidFill>
                    <a:srgbClr val="006600"/>
                  </a:solidFill>
                  <a:latin typeface="Arial" panose="020B0604020202020204" pitchFamily="34" charset="0"/>
                  <a:ea typeface="黑体" panose="02010609060101010101" pitchFamily="49" charset="-122"/>
                </a:rPr>
                <a:t>　　　　　　　　　　　　　　 </a:t>
              </a:r>
              <a:r>
                <a:rPr lang="zh-CN" altLang="en-US" sz="2800" dirty="0" smtClean="0">
                  <a:solidFill>
                    <a:srgbClr val="006600"/>
                  </a:solidFill>
                  <a:latin typeface="Arial" panose="020B0604020202020204" pitchFamily="34" charset="0"/>
                  <a:ea typeface="黑体" panose="02010609060101010101" pitchFamily="49" charset="-122"/>
                </a:rPr>
                <a:t>缺乏</a:t>
              </a:r>
              <a:r>
                <a:rPr lang="zh-CN" altLang="en-US" sz="2800" dirty="0">
                  <a:solidFill>
                    <a:srgbClr val="006600"/>
                  </a:solidFill>
                  <a:latin typeface="Arial" panose="020B0604020202020204" pitchFamily="34" charset="0"/>
                  <a:ea typeface="黑体" panose="02010609060101010101" pitchFamily="49" charset="-122"/>
                </a:rPr>
                <a:t>创新动力</a:t>
              </a:r>
              <a:endParaRPr lang="zh-CN" altLang="en-US" sz="2800" dirty="0">
                <a:solidFill>
                  <a:srgbClr val="006600"/>
                </a:solidFill>
                <a:latin typeface="Arial" panose="020B0604020202020204" pitchFamily="34" charset="0"/>
                <a:ea typeface="黑体" panose="02010609060101010101" pitchFamily="49" charset="-122"/>
              </a:endParaRPr>
            </a:p>
            <a:p>
              <a:pPr indent="266700"/>
              <a:r>
                <a:rPr lang="zh-CN" altLang="en-US" sz="2800" dirty="0">
                  <a:solidFill>
                    <a:srgbClr val="006600"/>
                  </a:solidFill>
                  <a:latin typeface="Arial" panose="020B0604020202020204" pitchFamily="34" charset="0"/>
                  <a:ea typeface="黑体" panose="02010609060101010101" pitchFamily="49" charset="-122"/>
                </a:rPr>
                <a:t>⒉经济：自然经济占统治地位</a:t>
              </a:r>
              <a:endParaRPr lang="zh-CN" altLang="en-US" sz="2800" dirty="0">
                <a:solidFill>
                  <a:srgbClr val="006600"/>
                </a:solidFill>
                <a:latin typeface="Arial" panose="020B0604020202020204" pitchFamily="34" charset="0"/>
                <a:ea typeface="黑体" panose="02010609060101010101" pitchFamily="49" charset="-122"/>
              </a:endParaRPr>
            </a:p>
            <a:p>
              <a:pPr indent="266700"/>
              <a:endParaRPr lang="zh-CN" altLang="en-US" sz="2800" dirty="0">
                <a:solidFill>
                  <a:srgbClr val="006600"/>
                </a:solidFill>
                <a:latin typeface="Arial" panose="020B0604020202020204" pitchFamily="34" charset="0"/>
                <a:ea typeface="黑体" panose="02010609060101010101" pitchFamily="49" charset="-122"/>
              </a:endParaRPr>
            </a:p>
            <a:p>
              <a:pPr indent="266700"/>
              <a:r>
                <a:rPr lang="zh-CN" altLang="en-US" sz="2800" dirty="0">
                  <a:solidFill>
                    <a:srgbClr val="006600"/>
                  </a:solidFill>
                  <a:latin typeface="Arial" panose="020B0604020202020204" pitchFamily="34" charset="0"/>
                  <a:ea typeface="黑体" panose="02010609060101010101" pitchFamily="49" charset="-122"/>
                </a:rPr>
                <a:t>⒊对外：闭关锁国，阻碍中西文化交流</a:t>
              </a:r>
              <a:endParaRPr lang="zh-CN" altLang="en-US" sz="2800" dirty="0">
                <a:solidFill>
                  <a:srgbClr val="006600"/>
                </a:solidFill>
                <a:latin typeface="Arial" panose="020B0604020202020204" pitchFamily="34" charset="0"/>
                <a:ea typeface="黑体" panose="02010609060101010101" pitchFamily="49" charset="-122"/>
              </a:endParaRPr>
            </a:p>
            <a:p>
              <a:pPr indent="266700"/>
              <a:endParaRPr lang="zh-CN" altLang="en-US" sz="2800" dirty="0">
                <a:solidFill>
                  <a:srgbClr val="006600"/>
                </a:solidFill>
                <a:latin typeface="Arial" panose="020B0604020202020204" pitchFamily="34" charset="0"/>
                <a:ea typeface="黑体" panose="02010609060101010101" pitchFamily="49" charset="-122"/>
              </a:endParaRPr>
            </a:p>
            <a:p>
              <a:pPr indent="266700"/>
              <a:r>
                <a:rPr lang="zh-CN" altLang="en-US" sz="2800" dirty="0">
                  <a:solidFill>
                    <a:srgbClr val="006600"/>
                  </a:solidFill>
                  <a:latin typeface="Arial" panose="020B0604020202020204" pitchFamily="34" charset="0"/>
                  <a:ea typeface="黑体" panose="02010609060101010101" pitchFamily="49" charset="-122"/>
                </a:rPr>
                <a:t>⒋文化：传统儒家思想，八股取士，禁锢思想。</a:t>
              </a:r>
              <a:endParaRPr lang="zh-CN" altLang="en-US" sz="2800" dirty="0">
                <a:solidFill>
                  <a:srgbClr val="006600"/>
                </a:solidFill>
                <a:latin typeface="Arial" panose="020B0604020202020204" pitchFamily="34" charset="0"/>
                <a:ea typeface="黑体" panose="02010609060101010101" pitchFamily="49" charset="-122"/>
              </a:endParaRPr>
            </a:p>
            <a:p>
              <a:pPr indent="266700"/>
              <a:endParaRPr lang="en-US" altLang="zh-CN" sz="2800" dirty="0" smtClean="0">
                <a:solidFill>
                  <a:srgbClr val="006600"/>
                </a:solidFill>
                <a:latin typeface="Arial" panose="020B0604020202020204" pitchFamily="34" charset="0"/>
                <a:ea typeface="黑体" panose="02010609060101010101" pitchFamily="49" charset="-122"/>
              </a:endParaRPr>
            </a:p>
            <a:p>
              <a:pPr indent="266700" algn="ctr"/>
              <a:r>
                <a:rPr kumimoji="1" lang="zh-CN" altLang="en-US" sz="2800" b="1" dirty="0" smtClean="0">
                  <a:solidFill>
                    <a:srgbClr val="006600"/>
                  </a:solidFill>
                  <a:latin typeface="Arial" panose="020B0604020202020204" pitchFamily="34" charset="0"/>
                </a:rPr>
                <a:t>总之</a:t>
              </a:r>
              <a:r>
                <a:rPr kumimoji="1" lang="zh-CN" altLang="en-US" sz="2800" b="1" dirty="0">
                  <a:solidFill>
                    <a:srgbClr val="006600"/>
                  </a:solidFill>
                  <a:latin typeface="Arial" panose="020B0604020202020204" pitchFamily="34" charset="0"/>
                </a:rPr>
                <a:t>，封建制度的日益腐朽导致了中国古代科技在</a:t>
              </a:r>
              <a:r>
                <a:rPr kumimoji="1" lang="en-US" altLang="zh-CN" sz="2800" b="1" dirty="0">
                  <a:solidFill>
                    <a:srgbClr val="006600"/>
                  </a:solidFill>
                  <a:latin typeface="Arial" panose="020B0604020202020204" pitchFamily="34" charset="0"/>
                </a:rPr>
                <a:t>16</a:t>
              </a:r>
              <a:r>
                <a:rPr kumimoji="1" lang="zh-CN" altLang="en-US" sz="2800" b="1" dirty="0">
                  <a:solidFill>
                    <a:srgbClr val="006600"/>
                  </a:solidFill>
                  <a:latin typeface="Arial" panose="020B0604020202020204" pitchFamily="34" charset="0"/>
                </a:rPr>
                <a:t>世纪以后</a:t>
              </a:r>
              <a:r>
                <a:rPr kumimoji="1" lang="zh-CN" altLang="en-US" sz="2800" b="1" dirty="0" smtClean="0">
                  <a:solidFill>
                    <a:srgbClr val="006600"/>
                  </a:solidFill>
                  <a:latin typeface="Arial" panose="020B0604020202020204" pitchFamily="34" charset="0"/>
                </a:rPr>
                <a:t>走向       衰落</a:t>
              </a:r>
              <a:r>
                <a:rPr kumimoji="1" lang="zh-CN" altLang="en-US" sz="2800" b="1" dirty="0">
                  <a:solidFill>
                    <a:srgbClr val="006600"/>
                  </a:solidFill>
                  <a:latin typeface="Arial" panose="020B0604020202020204" pitchFamily="34" charset="0"/>
                </a:rPr>
                <a:t>。</a:t>
              </a:r>
              <a:endParaRPr lang="zh-CN" altLang="en-US" sz="2800" b="1" dirty="0">
                <a:solidFill>
                  <a:srgbClr val="006600"/>
                </a:solidFill>
                <a:latin typeface="Times New Roman" panose="02020603050405020304" pitchFamily="18" charset="0"/>
                <a:ea typeface="黑体" panose="02010609060101010101" pitchFamily="49" charset="-122"/>
              </a:endParaRPr>
            </a:p>
            <a:p>
              <a:pPr indent="266700"/>
              <a:r>
                <a:rPr lang="zh-CN" altLang="en-US" sz="2800" b="1" dirty="0">
                  <a:solidFill>
                    <a:srgbClr val="006600"/>
                  </a:solidFill>
                  <a:latin typeface="Times New Roman" panose="02020603050405020304" pitchFamily="18" charset="0"/>
                  <a:ea typeface="黑体" panose="02010609060101010101" pitchFamily="49" charset="-122"/>
                </a:rPr>
                <a:t>          </a:t>
              </a:r>
              <a:endParaRPr lang="zh-CN" altLang="en-US" sz="2800" b="1" dirty="0">
                <a:solidFill>
                  <a:srgbClr val="006600"/>
                </a:solidFill>
                <a:latin typeface="Times New Roman" panose="02020603050405020304" pitchFamily="18" charset="0"/>
                <a:ea typeface="黑体" panose="02010609060101010101" pitchFamily="49" charset="-122"/>
              </a:endParaRPr>
            </a:p>
          </p:txBody>
        </p:sp>
      </p:grpSp>
      <p:pic>
        <p:nvPicPr>
          <p:cNvPr id="1024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826062" y="1940418"/>
            <a:ext cx="3076903" cy="3076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4626"/>
                                        </p:tgtEl>
                                        <p:attrNameLst>
                                          <p:attrName>style.visibility</p:attrName>
                                        </p:attrNameLst>
                                      </p:cBhvr>
                                      <p:to>
                                        <p:strVal val="visible"/>
                                      </p:to>
                                    </p:set>
                                    <p:anim calcmode="lin" valueType="num">
                                      <p:cBhvr additive="base">
                                        <p:cTn id="7" dur="500" fill="hold"/>
                                        <p:tgtEl>
                                          <p:spTgt spid="154626"/>
                                        </p:tgtEl>
                                        <p:attrNameLst>
                                          <p:attrName>ppt_x</p:attrName>
                                        </p:attrNameLst>
                                      </p:cBhvr>
                                      <p:tavLst>
                                        <p:tav tm="0">
                                          <p:val>
                                            <p:strVal val="0-#ppt_w/2"/>
                                          </p:val>
                                        </p:tav>
                                        <p:tav tm="100000">
                                          <p:val>
                                            <p:strVal val="#ppt_x"/>
                                          </p:val>
                                        </p:tav>
                                      </p:tavLst>
                                    </p:anim>
                                    <p:anim calcmode="lin" valueType="num">
                                      <p:cBhvr additive="base">
                                        <p:cTn id="8" dur="500" fill="hold"/>
                                        <p:tgtEl>
                                          <p:spTgt spid="1546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6"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456"/>
          <p:cNvPicPr>
            <a:picLocks noChangeAspect="1"/>
          </p:cNvPicPr>
          <p:nvPr/>
        </p:nvPicPr>
        <p:blipFill>
          <a:blip r:embed="rId1"/>
          <a:srcRect r="1583" b="4185"/>
          <a:stretch>
            <a:fillRect/>
          </a:stretch>
        </p:blipFill>
        <p:spPr>
          <a:xfrm>
            <a:off x="244475" y="247015"/>
            <a:ext cx="11672570" cy="6363335"/>
          </a:xfrm>
          <a:prstGeom prst="rect">
            <a:avLst/>
          </a:prstGeom>
        </p:spPr>
      </p:pic>
      <p:sp>
        <p:nvSpPr>
          <p:cNvPr id="4" name="文本框 3"/>
          <p:cNvSpPr txBox="1"/>
          <p:nvPr/>
        </p:nvSpPr>
        <p:spPr>
          <a:xfrm>
            <a:off x="244475" y="247015"/>
            <a:ext cx="11457940" cy="2245360"/>
          </a:xfrm>
          <a:prstGeom prst="rect">
            <a:avLst/>
          </a:prstGeom>
          <a:noFill/>
        </p:spPr>
        <p:txBody>
          <a:bodyPr wrap="square" rtlCol="0">
            <a:spAutoFit/>
          </a:bodyPr>
          <a:p>
            <a:r>
              <a:rPr lang="zh-CN" altLang="en-US" sz="2800" b="1">
                <a:solidFill>
                  <a:srgbClr val="FF0000"/>
                </a:solidFill>
              </a:rPr>
              <a:t>四大发明是我国古代科技成就的杰出代表，它们为世界文明的发展做出了贡献。中国有全世界最古老、最丰富、最完整的日全食、彗星、太阳黑子、新星等详细而准确的记录，在美洲还是未开化的原始森林时，便有了精美的天文仪器和完备的历法……林林种种，多不胜数，可以说，这些科技成就构筑了中华文明的辉煌画卷。</a:t>
            </a:r>
            <a:endParaRPr lang="zh-CN" altLang="en-US" sz="2800" b="1">
              <a:solidFill>
                <a:srgbClr val="FF0000"/>
              </a:solidFill>
            </a:endParaRPr>
          </a:p>
        </p:txBody>
      </p:sp>
    </p:spTree>
  </p:cSld>
  <p:clrMapOvr>
    <a:masterClrMapping/>
  </p:clrMapOvr>
  <p:transition spd="med">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64257" y="1174195"/>
            <a:ext cx="2209800" cy="2207032"/>
            <a:chOff x="2781300" y="992189"/>
            <a:chExt cx="2247900" cy="2245084"/>
          </a:xfrm>
          <a:solidFill>
            <a:schemeClr val="accent5">
              <a:lumMod val="50000"/>
            </a:schemeClr>
          </a:solidFill>
        </p:grpSpPr>
        <p:grpSp>
          <p:nvGrpSpPr>
            <p:cNvPr id="3" name="组合 2"/>
            <p:cNvGrpSpPr/>
            <p:nvPr/>
          </p:nvGrpSpPr>
          <p:grpSpPr>
            <a:xfrm>
              <a:off x="2781300" y="992189"/>
              <a:ext cx="2247900" cy="1083034"/>
              <a:chOff x="2781300" y="992189"/>
              <a:chExt cx="2247900" cy="1083034"/>
            </a:xfrm>
            <a:grpFill/>
          </p:grpSpPr>
          <p:sp>
            <p:nvSpPr>
              <p:cNvPr id="7" name="Freeform 5"/>
              <p:cNvSpPr>
                <a:spLocks noEditPoints="1"/>
              </p:cNvSpPr>
              <p:nvPr/>
            </p:nvSpPr>
            <p:spPr bwMode="auto">
              <a:xfrm>
                <a:off x="2781300" y="992189"/>
                <a:ext cx="1076325" cy="1083034"/>
              </a:xfrm>
              <a:custGeom>
                <a:avLst/>
                <a:gdLst>
                  <a:gd name="T0" fmla="*/ 232 w 418"/>
                  <a:gd name="T1" fmla="*/ 107 h 421"/>
                  <a:gd name="T2" fmla="*/ 134 w 418"/>
                  <a:gd name="T3" fmla="*/ 199 h 421"/>
                  <a:gd name="T4" fmla="*/ 58 w 418"/>
                  <a:gd name="T5" fmla="*/ 357 h 421"/>
                  <a:gd name="T6" fmla="*/ 4 w 418"/>
                  <a:gd name="T7" fmla="*/ 319 h 421"/>
                  <a:gd name="T8" fmla="*/ 23 w 418"/>
                  <a:gd name="T9" fmla="*/ 149 h 421"/>
                  <a:gd name="T10" fmla="*/ 76 w 418"/>
                  <a:gd name="T11" fmla="*/ 25 h 421"/>
                  <a:gd name="T12" fmla="*/ 289 w 418"/>
                  <a:gd name="T13" fmla="*/ 15 h 421"/>
                  <a:gd name="T14" fmla="*/ 363 w 418"/>
                  <a:gd name="T15" fmla="*/ 19 h 421"/>
                  <a:gd name="T16" fmla="*/ 221 w 418"/>
                  <a:gd name="T17" fmla="*/ 43 h 421"/>
                  <a:gd name="T18" fmla="*/ 347 w 418"/>
                  <a:gd name="T19" fmla="*/ 58 h 421"/>
                  <a:gd name="T20" fmla="*/ 357 w 418"/>
                  <a:gd name="T21" fmla="*/ 26 h 421"/>
                  <a:gd name="T22" fmla="*/ 250 w 418"/>
                  <a:gd name="T23" fmla="*/ 25 h 421"/>
                  <a:gd name="T24" fmla="*/ 317 w 418"/>
                  <a:gd name="T25" fmla="*/ 36 h 421"/>
                  <a:gd name="T26" fmla="*/ 311 w 418"/>
                  <a:gd name="T27" fmla="*/ 42 h 421"/>
                  <a:gd name="T28" fmla="*/ 191 w 418"/>
                  <a:gd name="T29" fmla="*/ 17 h 421"/>
                  <a:gd name="T30" fmla="*/ 96 w 418"/>
                  <a:gd name="T31" fmla="*/ 62 h 421"/>
                  <a:gd name="T32" fmla="*/ 71 w 418"/>
                  <a:gd name="T33" fmla="*/ 34 h 421"/>
                  <a:gd name="T34" fmla="*/ 60 w 418"/>
                  <a:gd name="T35" fmla="*/ 142 h 421"/>
                  <a:gd name="T36" fmla="*/ 66 w 418"/>
                  <a:gd name="T37" fmla="*/ 98 h 421"/>
                  <a:gd name="T38" fmla="*/ 21 w 418"/>
                  <a:gd name="T39" fmla="*/ 216 h 421"/>
                  <a:gd name="T40" fmla="*/ 64 w 418"/>
                  <a:gd name="T41" fmla="*/ 188 h 421"/>
                  <a:gd name="T42" fmla="*/ 20 w 418"/>
                  <a:gd name="T43" fmla="*/ 369 h 421"/>
                  <a:gd name="T44" fmla="*/ 60 w 418"/>
                  <a:gd name="T45" fmla="*/ 273 h 421"/>
                  <a:gd name="T46" fmla="*/ 71 w 418"/>
                  <a:gd name="T47" fmla="*/ 264 h 421"/>
                  <a:gd name="T48" fmla="*/ 140 w 418"/>
                  <a:gd name="T49" fmla="*/ 165 h 421"/>
                  <a:gd name="T50" fmla="*/ 107 w 418"/>
                  <a:gd name="T51" fmla="*/ 175 h 421"/>
                  <a:gd name="T52" fmla="*/ 25 w 418"/>
                  <a:gd name="T53" fmla="*/ 195 h 421"/>
                  <a:gd name="T54" fmla="*/ 24 w 418"/>
                  <a:gd name="T55" fmla="*/ 169 h 421"/>
                  <a:gd name="T56" fmla="*/ 66 w 418"/>
                  <a:gd name="T57" fmla="*/ 85 h 421"/>
                  <a:gd name="T58" fmla="*/ 83 w 418"/>
                  <a:gd name="T59" fmla="*/ 83 h 421"/>
                  <a:gd name="T60" fmla="*/ 122 w 418"/>
                  <a:gd name="T61" fmla="*/ 108 h 421"/>
                  <a:gd name="T62" fmla="*/ 128 w 418"/>
                  <a:gd name="T63" fmla="*/ 135 h 421"/>
                  <a:gd name="T64" fmla="*/ 167 w 418"/>
                  <a:gd name="T65" fmla="*/ 91 h 421"/>
                  <a:gd name="T66" fmla="*/ 227 w 418"/>
                  <a:gd name="T67" fmla="*/ 103 h 421"/>
                  <a:gd name="T68" fmla="*/ 230 w 418"/>
                  <a:gd name="T69" fmla="*/ 63 h 421"/>
                  <a:gd name="T70" fmla="*/ 176 w 418"/>
                  <a:gd name="T71" fmla="*/ 65 h 421"/>
                  <a:gd name="T72" fmla="*/ 149 w 418"/>
                  <a:gd name="T73" fmla="*/ 38 h 421"/>
                  <a:gd name="T74" fmla="*/ 186 w 418"/>
                  <a:gd name="T75" fmla="*/ 49 h 421"/>
                  <a:gd name="T76" fmla="*/ 84 w 418"/>
                  <a:gd name="T77" fmla="*/ 35 h 421"/>
                  <a:gd name="T78" fmla="*/ 25 w 418"/>
                  <a:gd name="T79" fmla="*/ 128 h 421"/>
                  <a:gd name="T80" fmla="*/ 30 w 418"/>
                  <a:gd name="T81" fmla="*/ 126 h 421"/>
                  <a:gd name="T82" fmla="*/ 74 w 418"/>
                  <a:gd name="T83" fmla="*/ 48 h 421"/>
                  <a:gd name="T84" fmla="*/ 129 w 418"/>
                  <a:gd name="T85" fmla="*/ 52 h 421"/>
                  <a:gd name="T86" fmla="*/ 253 w 418"/>
                  <a:gd name="T87" fmla="*/ 73 h 421"/>
                  <a:gd name="T88" fmla="*/ 146 w 418"/>
                  <a:gd name="T89" fmla="*/ 113 h 421"/>
                  <a:gd name="T90" fmla="*/ 178 w 418"/>
                  <a:gd name="T91" fmla="*/ 121 h 421"/>
                  <a:gd name="T92" fmla="*/ 199 w 418"/>
                  <a:gd name="T93" fmla="*/ 70 h 421"/>
                  <a:gd name="T94" fmla="*/ 199 w 418"/>
                  <a:gd name="T95" fmla="*/ 70 h 421"/>
                  <a:gd name="T96" fmla="*/ 166 w 418"/>
                  <a:gd name="T97" fmla="*/ 169 h 421"/>
                  <a:gd name="T98" fmla="*/ 119 w 418"/>
                  <a:gd name="T99" fmla="*/ 184 h 421"/>
                  <a:gd name="T100" fmla="*/ 58 w 418"/>
                  <a:gd name="T101" fmla="*/ 257 h 421"/>
                  <a:gd name="T102" fmla="*/ 126 w 418"/>
                  <a:gd name="T103" fmla="*/ 155 h 421"/>
                  <a:gd name="T104" fmla="*/ 77 w 418"/>
                  <a:gd name="T105" fmla="*/ 186 h 421"/>
                  <a:gd name="T106" fmla="*/ 23 w 418"/>
                  <a:gd name="T107" fmla="*/ 278 h 421"/>
                  <a:gd name="T108" fmla="*/ 42 w 418"/>
                  <a:gd name="T109" fmla="*/ 345 h 421"/>
                  <a:gd name="T110" fmla="*/ 37 w 418"/>
                  <a:gd name="T111" fmla="*/ 247 h 421"/>
                  <a:gd name="T112" fmla="*/ 23 w 418"/>
                  <a:gd name="T113" fmla="*/ 343 h 421"/>
                  <a:gd name="T114" fmla="*/ 77 w 418"/>
                  <a:gd name="T115" fmla="*/ 18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8" h="421">
                    <a:moveTo>
                      <a:pt x="418" y="13"/>
                    </a:moveTo>
                    <a:cubicBezTo>
                      <a:pt x="395" y="19"/>
                      <a:pt x="391" y="48"/>
                      <a:pt x="371" y="58"/>
                    </a:cubicBezTo>
                    <a:cubicBezTo>
                      <a:pt x="357" y="66"/>
                      <a:pt x="337" y="63"/>
                      <a:pt x="321" y="58"/>
                    </a:cubicBezTo>
                    <a:cubicBezTo>
                      <a:pt x="308" y="62"/>
                      <a:pt x="301" y="76"/>
                      <a:pt x="288" y="79"/>
                    </a:cubicBezTo>
                    <a:cubicBezTo>
                      <a:pt x="282" y="80"/>
                      <a:pt x="276" y="79"/>
                      <a:pt x="272" y="78"/>
                    </a:cubicBezTo>
                    <a:cubicBezTo>
                      <a:pt x="265" y="95"/>
                      <a:pt x="248" y="104"/>
                      <a:pt x="232" y="107"/>
                    </a:cubicBezTo>
                    <a:cubicBezTo>
                      <a:pt x="225" y="124"/>
                      <a:pt x="207" y="136"/>
                      <a:pt x="189" y="138"/>
                    </a:cubicBezTo>
                    <a:cubicBezTo>
                      <a:pt x="186" y="135"/>
                      <a:pt x="182" y="135"/>
                      <a:pt x="180" y="138"/>
                    </a:cubicBezTo>
                    <a:cubicBezTo>
                      <a:pt x="173" y="142"/>
                      <a:pt x="180" y="149"/>
                      <a:pt x="178" y="155"/>
                    </a:cubicBezTo>
                    <a:cubicBezTo>
                      <a:pt x="178" y="169"/>
                      <a:pt x="164" y="178"/>
                      <a:pt x="152" y="183"/>
                    </a:cubicBezTo>
                    <a:cubicBezTo>
                      <a:pt x="144" y="184"/>
                      <a:pt x="144" y="184"/>
                      <a:pt x="144" y="184"/>
                    </a:cubicBezTo>
                    <a:cubicBezTo>
                      <a:pt x="134" y="199"/>
                      <a:pt x="134" y="199"/>
                      <a:pt x="134" y="199"/>
                    </a:cubicBezTo>
                    <a:cubicBezTo>
                      <a:pt x="119" y="204"/>
                      <a:pt x="125" y="222"/>
                      <a:pt x="114" y="231"/>
                    </a:cubicBezTo>
                    <a:cubicBezTo>
                      <a:pt x="107" y="239"/>
                      <a:pt x="98" y="242"/>
                      <a:pt x="88" y="245"/>
                    </a:cubicBezTo>
                    <a:cubicBezTo>
                      <a:pt x="86" y="252"/>
                      <a:pt x="85" y="259"/>
                      <a:pt x="80" y="265"/>
                    </a:cubicBezTo>
                    <a:cubicBezTo>
                      <a:pt x="75" y="269"/>
                      <a:pt x="69" y="270"/>
                      <a:pt x="68" y="275"/>
                    </a:cubicBezTo>
                    <a:cubicBezTo>
                      <a:pt x="73" y="292"/>
                      <a:pt x="72" y="313"/>
                      <a:pt x="58" y="326"/>
                    </a:cubicBezTo>
                    <a:cubicBezTo>
                      <a:pt x="50" y="335"/>
                      <a:pt x="57" y="347"/>
                      <a:pt x="58" y="357"/>
                    </a:cubicBezTo>
                    <a:cubicBezTo>
                      <a:pt x="57" y="373"/>
                      <a:pt x="54" y="389"/>
                      <a:pt x="42" y="400"/>
                    </a:cubicBezTo>
                    <a:cubicBezTo>
                      <a:pt x="35" y="407"/>
                      <a:pt x="19" y="404"/>
                      <a:pt x="17" y="416"/>
                    </a:cubicBezTo>
                    <a:cubicBezTo>
                      <a:pt x="17" y="418"/>
                      <a:pt x="16" y="420"/>
                      <a:pt x="15" y="421"/>
                    </a:cubicBezTo>
                    <a:cubicBezTo>
                      <a:pt x="12" y="421"/>
                      <a:pt x="12" y="418"/>
                      <a:pt x="11" y="416"/>
                    </a:cubicBezTo>
                    <a:cubicBezTo>
                      <a:pt x="2" y="403"/>
                      <a:pt x="18" y="392"/>
                      <a:pt x="16" y="377"/>
                    </a:cubicBezTo>
                    <a:cubicBezTo>
                      <a:pt x="12" y="357"/>
                      <a:pt x="0" y="341"/>
                      <a:pt x="4" y="319"/>
                    </a:cubicBezTo>
                    <a:cubicBezTo>
                      <a:pt x="5" y="307"/>
                      <a:pt x="10" y="297"/>
                      <a:pt x="15" y="288"/>
                    </a:cubicBezTo>
                    <a:cubicBezTo>
                      <a:pt x="12" y="279"/>
                      <a:pt x="4" y="271"/>
                      <a:pt x="5" y="261"/>
                    </a:cubicBezTo>
                    <a:cubicBezTo>
                      <a:pt x="4" y="247"/>
                      <a:pt x="9" y="235"/>
                      <a:pt x="17" y="224"/>
                    </a:cubicBezTo>
                    <a:cubicBezTo>
                      <a:pt x="18" y="220"/>
                      <a:pt x="12" y="217"/>
                      <a:pt x="12" y="213"/>
                    </a:cubicBezTo>
                    <a:cubicBezTo>
                      <a:pt x="5" y="202"/>
                      <a:pt x="2" y="188"/>
                      <a:pt x="7" y="174"/>
                    </a:cubicBezTo>
                    <a:cubicBezTo>
                      <a:pt x="10" y="164"/>
                      <a:pt x="16" y="156"/>
                      <a:pt x="23" y="149"/>
                    </a:cubicBezTo>
                    <a:cubicBezTo>
                      <a:pt x="22" y="144"/>
                      <a:pt x="17" y="140"/>
                      <a:pt x="14" y="135"/>
                    </a:cubicBezTo>
                    <a:cubicBezTo>
                      <a:pt x="3" y="117"/>
                      <a:pt x="9" y="96"/>
                      <a:pt x="18" y="79"/>
                    </a:cubicBezTo>
                    <a:cubicBezTo>
                      <a:pt x="15" y="71"/>
                      <a:pt x="10" y="64"/>
                      <a:pt x="11" y="55"/>
                    </a:cubicBezTo>
                    <a:cubicBezTo>
                      <a:pt x="10" y="42"/>
                      <a:pt x="20" y="33"/>
                      <a:pt x="30" y="26"/>
                    </a:cubicBezTo>
                    <a:cubicBezTo>
                      <a:pt x="39" y="19"/>
                      <a:pt x="51" y="24"/>
                      <a:pt x="62" y="23"/>
                    </a:cubicBezTo>
                    <a:cubicBezTo>
                      <a:pt x="67" y="23"/>
                      <a:pt x="71" y="30"/>
                      <a:pt x="76" y="25"/>
                    </a:cubicBezTo>
                    <a:cubicBezTo>
                      <a:pt x="83" y="21"/>
                      <a:pt x="91" y="16"/>
                      <a:pt x="100" y="15"/>
                    </a:cubicBezTo>
                    <a:cubicBezTo>
                      <a:pt x="114" y="13"/>
                      <a:pt x="130" y="18"/>
                      <a:pt x="141" y="29"/>
                    </a:cubicBezTo>
                    <a:cubicBezTo>
                      <a:pt x="158" y="19"/>
                      <a:pt x="178" y="7"/>
                      <a:pt x="199" y="14"/>
                    </a:cubicBezTo>
                    <a:cubicBezTo>
                      <a:pt x="207" y="14"/>
                      <a:pt x="213" y="26"/>
                      <a:pt x="220" y="18"/>
                    </a:cubicBezTo>
                    <a:cubicBezTo>
                      <a:pt x="231" y="12"/>
                      <a:pt x="244" y="7"/>
                      <a:pt x="257" y="8"/>
                    </a:cubicBezTo>
                    <a:cubicBezTo>
                      <a:pt x="289" y="15"/>
                      <a:pt x="289" y="15"/>
                      <a:pt x="289" y="15"/>
                    </a:cubicBezTo>
                    <a:cubicBezTo>
                      <a:pt x="302" y="0"/>
                      <a:pt x="323" y="0"/>
                      <a:pt x="339" y="4"/>
                    </a:cubicBezTo>
                    <a:cubicBezTo>
                      <a:pt x="353" y="8"/>
                      <a:pt x="366" y="19"/>
                      <a:pt x="381" y="11"/>
                    </a:cubicBezTo>
                    <a:cubicBezTo>
                      <a:pt x="388" y="7"/>
                      <a:pt x="395" y="4"/>
                      <a:pt x="403" y="2"/>
                    </a:cubicBezTo>
                    <a:cubicBezTo>
                      <a:pt x="409" y="5"/>
                      <a:pt x="417" y="7"/>
                      <a:pt x="418" y="13"/>
                    </a:cubicBezTo>
                    <a:close/>
                    <a:moveTo>
                      <a:pt x="377" y="18"/>
                    </a:moveTo>
                    <a:cubicBezTo>
                      <a:pt x="373" y="20"/>
                      <a:pt x="368" y="17"/>
                      <a:pt x="363" y="19"/>
                    </a:cubicBezTo>
                    <a:cubicBezTo>
                      <a:pt x="352" y="17"/>
                      <a:pt x="342" y="11"/>
                      <a:pt x="332" y="8"/>
                    </a:cubicBezTo>
                    <a:cubicBezTo>
                      <a:pt x="319" y="4"/>
                      <a:pt x="303" y="8"/>
                      <a:pt x="293" y="18"/>
                    </a:cubicBezTo>
                    <a:cubicBezTo>
                      <a:pt x="289" y="22"/>
                      <a:pt x="283" y="19"/>
                      <a:pt x="278" y="17"/>
                    </a:cubicBezTo>
                    <a:cubicBezTo>
                      <a:pt x="260" y="11"/>
                      <a:pt x="237" y="11"/>
                      <a:pt x="222" y="23"/>
                    </a:cubicBezTo>
                    <a:cubicBezTo>
                      <a:pt x="221" y="25"/>
                      <a:pt x="219" y="24"/>
                      <a:pt x="219" y="26"/>
                    </a:cubicBezTo>
                    <a:cubicBezTo>
                      <a:pt x="221" y="32"/>
                      <a:pt x="222" y="38"/>
                      <a:pt x="221" y="43"/>
                    </a:cubicBezTo>
                    <a:cubicBezTo>
                      <a:pt x="224" y="43"/>
                      <a:pt x="228" y="40"/>
                      <a:pt x="231" y="40"/>
                    </a:cubicBezTo>
                    <a:cubicBezTo>
                      <a:pt x="242" y="36"/>
                      <a:pt x="256" y="36"/>
                      <a:pt x="265" y="44"/>
                    </a:cubicBezTo>
                    <a:cubicBezTo>
                      <a:pt x="275" y="50"/>
                      <a:pt x="275" y="62"/>
                      <a:pt x="274" y="72"/>
                    </a:cubicBezTo>
                    <a:cubicBezTo>
                      <a:pt x="275" y="77"/>
                      <a:pt x="281" y="74"/>
                      <a:pt x="284" y="75"/>
                    </a:cubicBezTo>
                    <a:cubicBezTo>
                      <a:pt x="299" y="73"/>
                      <a:pt x="305" y="54"/>
                      <a:pt x="321" y="54"/>
                    </a:cubicBezTo>
                    <a:cubicBezTo>
                      <a:pt x="330" y="55"/>
                      <a:pt x="338" y="58"/>
                      <a:pt x="347" y="58"/>
                    </a:cubicBezTo>
                    <a:cubicBezTo>
                      <a:pt x="366" y="59"/>
                      <a:pt x="382" y="45"/>
                      <a:pt x="391" y="28"/>
                    </a:cubicBezTo>
                    <a:cubicBezTo>
                      <a:pt x="396" y="23"/>
                      <a:pt x="400" y="15"/>
                      <a:pt x="408" y="13"/>
                    </a:cubicBezTo>
                    <a:cubicBezTo>
                      <a:pt x="409" y="13"/>
                      <a:pt x="409" y="11"/>
                      <a:pt x="408" y="10"/>
                    </a:cubicBezTo>
                    <a:cubicBezTo>
                      <a:pt x="397" y="6"/>
                      <a:pt x="387" y="13"/>
                      <a:pt x="377" y="18"/>
                    </a:cubicBezTo>
                    <a:close/>
                    <a:moveTo>
                      <a:pt x="373" y="27"/>
                    </a:moveTo>
                    <a:cubicBezTo>
                      <a:pt x="369" y="28"/>
                      <a:pt x="362" y="28"/>
                      <a:pt x="357" y="26"/>
                    </a:cubicBezTo>
                    <a:cubicBezTo>
                      <a:pt x="345" y="20"/>
                      <a:pt x="333" y="12"/>
                      <a:pt x="317" y="13"/>
                    </a:cubicBezTo>
                    <a:cubicBezTo>
                      <a:pt x="305" y="14"/>
                      <a:pt x="298" y="29"/>
                      <a:pt x="286" y="29"/>
                    </a:cubicBezTo>
                    <a:cubicBezTo>
                      <a:pt x="277" y="23"/>
                      <a:pt x="265" y="22"/>
                      <a:pt x="254" y="20"/>
                    </a:cubicBezTo>
                    <a:cubicBezTo>
                      <a:pt x="247" y="21"/>
                      <a:pt x="239" y="24"/>
                      <a:pt x="231" y="27"/>
                    </a:cubicBezTo>
                    <a:cubicBezTo>
                      <a:pt x="230" y="28"/>
                      <a:pt x="230" y="30"/>
                      <a:pt x="231" y="31"/>
                    </a:cubicBezTo>
                    <a:cubicBezTo>
                      <a:pt x="238" y="33"/>
                      <a:pt x="243" y="26"/>
                      <a:pt x="250" y="25"/>
                    </a:cubicBezTo>
                    <a:cubicBezTo>
                      <a:pt x="261" y="25"/>
                      <a:pt x="272" y="28"/>
                      <a:pt x="281" y="33"/>
                    </a:cubicBezTo>
                    <a:cubicBezTo>
                      <a:pt x="293" y="37"/>
                      <a:pt x="301" y="28"/>
                      <a:pt x="311" y="20"/>
                    </a:cubicBezTo>
                    <a:cubicBezTo>
                      <a:pt x="333" y="9"/>
                      <a:pt x="348" y="35"/>
                      <a:pt x="370" y="32"/>
                    </a:cubicBezTo>
                    <a:cubicBezTo>
                      <a:pt x="370" y="33"/>
                      <a:pt x="370" y="33"/>
                      <a:pt x="370" y="33"/>
                    </a:cubicBezTo>
                    <a:cubicBezTo>
                      <a:pt x="364" y="39"/>
                      <a:pt x="357" y="40"/>
                      <a:pt x="350" y="41"/>
                    </a:cubicBezTo>
                    <a:cubicBezTo>
                      <a:pt x="339" y="38"/>
                      <a:pt x="328" y="38"/>
                      <a:pt x="317" y="36"/>
                    </a:cubicBezTo>
                    <a:cubicBezTo>
                      <a:pt x="305" y="35"/>
                      <a:pt x="301" y="45"/>
                      <a:pt x="293" y="52"/>
                    </a:cubicBezTo>
                    <a:cubicBezTo>
                      <a:pt x="284" y="61"/>
                      <a:pt x="286" y="45"/>
                      <a:pt x="280" y="42"/>
                    </a:cubicBezTo>
                    <a:cubicBezTo>
                      <a:pt x="275" y="40"/>
                      <a:pt x="271" y="33"/>
                      <a:pt x="265" y="36"/>
                    </a:cubicBezTo>
                    <a:cubicBezTo>
                      <a:pt x="263" y="42"/>
                      <a:pt x="272" y="39"/>
                      <a:pt x="274" y="44"/>
                    </a:cubicBezTo>
                    <a:cubicBezTo>
                      <a:pt x="280" y="49"/>
                      <a:pt x="280" y="55"/>
                      <a:pt x="281" y="62"/>
                    </a:cubicBezTo>
                    <a:cubicBezTo>
                      <a:pt x="293" y="62"/>
                      <a:pt x="303" y="51"/>
                      <a:pt x="311" y="42"/>
                    </a:cubicBezTo>
                    <a:cubicBezTo>
                      <a:pt x="321" y="41"/>
                      <a:pt x="334" y="42"/>
                      <a:pt x="344" y="46"/>
                    </a:cubicBezTo>
                    <a:cubicBezTo>
                      <a:pt x="355" y="44"/>
                      <a:pt x="369" y="45"/>
                      <a:pt x="377" y="34"/>
                    </a:cubicBezTo>
                    <a:cubicBezTo>
                      <a:pt x="379" y="30"/>
                      <a:pt x="384" y="29"/>
                      <a:pt x="385" y="24"/>
                    </a:cubicBezTo>
                    <a:cubicBezTo>
                      <a:pt x="382" y="20"/>
                      <a:pt x="377" y="26"/>
                      <a:pt x="373" y="27"/>
                    </a:cubicBezTo>
                    <a:close/>
                    <a:moveTo>
                      <a:pt x="213" y="29"/>
                    </a:moveTo>
                    <a:cubicBezTo>
                      <a:pt x="209" y="20"/>
                      <a:pt x="199" y="20"/>
                      <a:pt x="191" y="17"/>
                    </a:cubicBezTo>
                    <a:cubicBezTo>
                      <a:pt x="172" y="13"/>
                      <a:pt x="156" y="25"/>
                      <a:pt x="142" y="36"/>
                    </a:cubicBezTo>
                    <a:cubicBezTo>
                      <a:pt x="144" y="42"/>
                      <a:pt x="143" y="51"/>
                      <a:pt x="141" y="58"/>
                    </a:cubicBezTo>
                    <a:cubicBezTo>
                      <a:pt x="136" y="69"/>
                      <a:pt x="129" y="80"/>
                      <a:pt x="117" y="84"/>
                    </a:cubicBezTo>
                    <a:cubicBezTo>
                      <a:pt x="107" y="88"/>
                      <a:pt x="97" y="83"/>
                      <a:pt x="91" y="76"/>
                    </a:cubicBezTo>
                    <a:cubicBezTo>
                      <a:pt x="89" y="74"/>
                      <a:pt x="88" y="70"/>
                      <a:pt x="90" y="67"/>
                    </a:cubicBezTo>
                    <a:cubicBezTo>
                      <a:pt x="90" y="64"/>
                      <a:pt x="94" y="63"/>
                      <a:pt x="96" y="62"/>
                    </a:cubicBezTo>
                    <a:cubicBezTo>
                      <a:pt x="104" y="62"/>
                      <a:pt x="98" y="72"/>
                      <a:pt x="100" y="76"/>
                    </a:cubicBezTo>
                    <a:cubicBezTo>
                      <a:pt x="109" y="83"/>
                      <a:pt x="118" y="76"/>
                      <a:pt x="125" y="72"/>
                    </a:cubicBezTo>
                    <a:cubicBezTo>
                      <a:pt x="136" y="63"/>
                      <a:pt x="139" y="47"/>
                      <a:pt x="135" y="34"/>
                    </a:cubicBezTo>
                    <a:cubicBezTo>
                      <a:pt x="132" y="28"/>
                      <a:pt x="126" y="25"/>
                      <a:pt x="120" y="23"/>
                    </a:cubicBezTo>
                    <a:cubicBezTo>
                      <a:pt x="104" y="15"/>
                      <a:pt x="88" y="23"/>
                      <a:pt x="76" y="32"/>
                    </a:cubicBezTo>
                    <a:cubicBezTo>
                      <a:pt x="74" y="32"/>
                      <a:pt x="73" y="35"/>
                      <a:pt x="71" y="34"/>
                    </a:cubicBezTo>
                    <a:cubicBezTo>
                      <a:pt x="65" y="27"/>
                      <a:pt x="54" y="28"/>
                      <a:pt x="46" y="28"/>
                    </a:cubicBezTo>
                    <a:cubicBezTo>
                      <a:pt x="33" y="26"/>
                      <a:pt x="23" y="35"/>
                      <a:pt x="18" y="46"/>
                    </a:cubicBezTo>
                    <a:cubicBezTo>
                      <a:pt x="16" y="56"/>
                      <a:pt x="17" y="70"/>
                      <a:pt x="26" y="76"/>
                    </a:cubicBezTo>
                    <a:cubicBezTo>
                      <a:pt x="19" y="85"/>
                      <a:pt x="16" y="96"/>
                      <a:pt x="14" y="107"/>
                    </a:cubicBezTo>
                    <a:cubicBezTo>
                      <a:pt x="14" y="122"/>
                      <a:pt x="19" y="137"/>
                      <a:pt x="32" y="145"/>
                    </a:cubicBezTo>
                    <a:cubicBezTo>
                      <a:pt x="40" y="150"/>
                      <a:pt x="52" y="147"/>
                      <a:pt x="60" y="142"/>
                    </a:cubicBezTo>
                    <a:cubicBezTo>
                      <a:pt x="68" y="138"/>
                      <a:pt x="73" y="129"/>
                      <a:pt x="74" y="120"/>
                    </a:cubicBezTo>
                    <a:cubicBezTo>
                      <a:pt x="72" y="114"/>
                      <a:pt x="71" y="105"/>
                      <a:pt x="63" y="103"/>
                    </a:cubicBezTo>
                    <a:cubicBezTo>
                      <a:pt x="57" y="102"/>
                      <a:pt x="59" y="109"/>
                      <a:pt x="55" y="110"/>
                    </a:cubicBezTo>
                    <a:cubicBezTo>
                      <a:pt x="53" y="112"/>
                      <a:pt x="49" y="112"/>
                      <a:pt x="47" y="109"/>
                    </a:cubicBezTo>
                    <a:cubicBezTo>
                      <a:pt x="45" y="106"/>
                      <a:pt x="48" y="102"/>
                      <a:pt x="50" y="100"/>
                    </a:cubicBezTo>
                    <a:cubicBezTo>
                      <a:pt x="55" y="99"/>
                      <a:pt x="61" y="97"/>
                      <a:pt x="66" y="98"/>
                    </a:cubicBezTo>
                    <a:cubicBezTo>
                      <a:pt x="76" y="101"/>
                      <a:pt x="79" y="112"/>
                      <a:pt x="81" y="121"/>
                    </a:cubicBezTo>
                    <a:cubicBezTo>
                      <a:pt x="81" y="131"/>
                      <a:pt x="73" y="139"/>
                      <a:pt x="65" y="146"/>
                    </a:cubicBezTo>
                    <a:cubicBezTo>
                      <a:pt x="59" y="147"/>
                      <a:pt x="54" y="152"/>
                      <a:pt x="48" y="151"/>
                    </a:cubicBezTo>
                    <a:cubicBezTo>
                      <a:pt x="43" y="156"/>
                      <a:pt x="35" y="152"/>
                      <a:pt x="29" y="151"/>
                    </a:cubicBezTo>
                    <a:cubicBezTo>
                      <a:pt x="22" y="156"/>
                      <a:pt x="17" y="164"/>
                      <a:pt x="13" y="172"/>
                    </a:cubicBezTo>
                    <a:cubicBezTo>
                      <a:pt x="8" y="186"/>
                      <a:pt x="10" y="204"/>
                      <a:pt x="21" y="216"/>
                    </a:cubicBezTo>
                    <a:cubicBezTo>
                      <a:pt x="28" y="220"/>
                      <a:pt x="37" y="219"/>
                      <a:pt x="43" y="215"/>
                    </a:cubicBezTo>
                    <a:cubicBezTo>
                      <a:pt x="51" y="210"/>
                      <a:pt x="59" y="204"/>
                      <a:pt x="57" y="194"/>
                    </a:cubicBezTo>
                    <a:cubicBezTo>
                      <a:pt x="59" y="184"/>
                      <a:pt x="52" y="196"/>
                      <a:pt x="48" y="194"/>
                    </a:cubicBezTo>
                    <a:cubicBezTo>
                      <a:pt x="46" y="193"/>
                      <a:pt x="45" y="192"/>
                      <a:pt x="46" y="190"/>
                    </a:cubicBezTo>
                    <a:cubicBezTo>
                      <a:pt x="47" y="186"/>
                      <a:pt x="50" y="182"/>
                      <a:pt x="55" y="182"/>
                    </a:cubicBezTo>
                    <a:cubicBezTo>
                      <a:pt x="58" y="183"/>
                      <a:pt x="62" y="184"/>
                      <a:pt x="64" y="188"/>
                    </a:cubicBezTo>
                    <a:cubicBezTo>
                      <a:pt x="66" y="196"/>
                      <a:pt x="64" y="204"/>
                      <a:pt x="59" y="210"/>
                    </a:cubicBezTo>
                    <a:cubicBezTo>
                      <a:pt x="50" y="220"/>
                      <a:pt x="36" y="225"/>
                      <a:pt x="23" y="225"/>
                    </a:cubicBezTo>
                    <a:cubicBezTo>
                      <a:pt x="11" y="238"/>
                      <a:pt x="6" y="257"/>
                      <a:pt x="14" y="274"/>
                    </a:cubicBezTo>
                    <a:cubicBezTo>
                      <a:pt x="16" y="278"/>
                      <a:pt x="20" y="282"/>
                      <a:pt x="21" y="286"/>
                    </a:cubicBezTo>
                    <a:cubicBezTo>
                      <a:pt x="16" y="297"/>
                      <a:pt x="10" y="309"/>
                      <a:pt x="10" y="322"/>
                    </a:cubicBezTo>
                    <a:cubicBezTo>
                      <a:pt x="7" y="339"/>
                      <a:pt x="15" y="354"/>
                      <a:pt x="20" y="369"/>
                    </a:cubicBezTo>
                    <a:cubicBezTo>
                      <a:pt x="25" y="382"/>
                      <a:pt x="15" y="395"/>
                      <a:pt x="13" y="408"/>
                    </a:cubicBezTo>
                    <a:cubicBezTo>
                      <a:pt x="26" y="402"/>
                      <a:pt x="26" y="402"/>
                      <a:pt x="26" y="402"/>
                    </a:cubicBezTo>
                    <a:cubicBezTo>
                      <a:pt x="44" y="396"/>
                      <a:pt x="51" y="378"/>
                      <a:pt x="52" y="361"/>
                    </a:cubicBezTo>
                    <a:cubicBezTo>
                      <a:pt x="53" y="350"/>
                      <a:pt x="45" y="340"/>
                      <a:pt x="49" y="329"/>
                    </a:cubicBezTo>
                    <a:cubicBezTo>
                      <a:pt x="59" y="318"/>
                      <a:pt x="66" y="305"/>
                      <a:pt x="64" y="289"/>
                    </a:cubicBezTo>
                    <a:cubicBezTo>
                      <a:pt x="64" y="284"/>
                      <a:pt x="63" y="278"/>
                      <a:pt x="60" y="273"/>
                    </a:cubicBezTo>
                    <a:cubicBezTo>
                      <a:pt x="54" y="273"/>
                      <a:pt x="50" y="271"/>
                      <a:pt x="47" y="266"/>
                    </a:cubicBezTo>
                    <a:cubicBezTo>
                      <a:pt x="42" y="258"/>
                      <a:pt x="44" y="248"/>
                      <a:pt x="49" y="241"/>
                    </a:cubicBezTo>
                    <a:cubicBezTo>
                      <a:pt x="52" y="240"/>
                      <a:pt x="54" y="240"/>
                      <a:pt x="56" y="243"/>
                    </a:cubicBezTo>
                    <a:cubicBezTo>
                      <a:pt x="58" y="248"/>
                      <a:pt x="51" y="248"/>
                      <a:pt x="50" y="253"/>
                    </a:cubicBezTo>
                    <a:cubicBezTo>
                      <a:pt x="51" y="258"/>
                      <a:pt x="52" y="263"/>
                      <a:pt x="56" y="266"/>
                    </a:cubicBezTo>
                    <a:cubicBezTo>
                      <a:pt x="61" y="267"/>
                      <a:pt x="67" y="267"/>
                      <a:pt x="71" y="264"/>
                    </a:cubicBezTo>
                    <a:cubicBezTo>
                      <a:pt x="75" y="261"/>
                      <a:pt x="79" y="256"/>
                      <a:pt x="80" y="251"/>
                    </a:cubicBezTo>
                    <a:cubicBezTo>
                      <a:pt x="82" y="247"/>
                      <a:pt x="78" y="242"/>
                      <a:pt x="83" y="239"/>
                    </a:cubicBezTo>
                    <a:cubicBezTo>
                      <a:pt x="88" y="239"/>
                      <a:pt x="94" y="239"/>
                      <a:pt x="98" y="236"/>
                    </a:cubicBezTo>
                    <a:cubicBezTo>
                      <a:pt x="111" y="231"/>
                      <a:pt x="118" y="218"/>
                      <a:pt x="119" y="204"/>
                    </a:cubicBezTo>
                    <a:cubicBezTo>
                      <a:pt x="120" y="200"/>
                      <a:pt x="127" y="200"/>
                      <a:pt x="129" y="196"/>
                    </a:cubicBezTo>
                    <a:cubicBezTo>
                      <a:pt x="136" y="188"/>
                      <a:pt x="143" y="178"/>
                      <a:pt x="140" y="165"/>
                    </a:cubicBezTo>
                    <a:cubicBezTo>
                      <a:pt x="138" y="156"/>
                      <a:pt x="135" y="148"/>
                      <a:pt x="127" y="143"/>
                    </a:cubicBezTo>
                    <a:cubicBezTo>
                      <a:pt x="118" y="136"/>
                      <a:pt x="106" y="137"/>
                      <a:pt x="96" y="140"/>
                    </a:cubicBezTo>
                    <a:cubicBezTo>
                      <a:pt x="91" y="143"/>
                      <a:pt x="87" y="148"/>
                      <a:pt x="86" y="154"/>
                    </a:cubicBezTo>
                    <a:cubicBezTo>
                      <a:pt x="86" y="162"/>
                      <a:pt x="87" y="170"/>
                      <a:pt x="94" y="176"/>
                    </a:cubicBezTo>
                    <a:cubicBezTo>
                      <a:pt x="98" y="174"/>
                      <a:pt x="98" y="167"/>
                      <a:pt x="103" y="169"/>
                    </a:cubicBezTo>
                    <a:cubicBezTo>
                      <a:pt x="106" y="170"/>
                      <a:pt x="107" y="173"/>
                      <a:pt x="107" y="175"/>
                    </a:cubicBezTo>
                    <a:cubicBezTo>
                      <a:pt x="105" y="178"/>
                      <a:pt x="105" y="182"/>
                      <a:pt x="101" y="183"/>
                    </a:cubicBezTo>
                    <a:cubicBezTo>
                      <a:pt x="97" y="185"/>
                      <a:pt x="93" y="182"/>
                      <a:pt x="90" y="180"/>
                    </a:cubicBezTo>
                    <a:cubicBezTo>
                      <a:pt x="81" y="173"/>
                      <a:pt x="79" y="160"/>
                      <a:pt x="80" y="150"/>
                    </a:cubicBezTo>
                    <a:cubicBezTo>
                      <a:pt x="72" y="158"/>
                      <a:pt x="63" y="165"/>
                      <a:pt x="52" y="169"/>
                    </a:cubicBezTo>
                    <a:cubicBezTo>
                      <a:pt x="46" y="172"/>
                      <a:pt x="38" y="170"/>
                      <a:pt x="31" y="169"/>
                    </a:cubicBezTo>
                    <a:cubicBezTo>
                      <a:pt x="25" y="175"/>
                      <a:pt x="22" y="186"/>
                      <a:pt x="25" y="195"/>
                    </a:cubicBezTo>
                    <a:cubicBezTo>
                      <a:pt x="26" y="198"/>
                      <a:pt x="28" y="202"/>
                      <a:pt x="31" y="202"/>
                    </a:cubicBezTo>
                    <a:cubicBezTo>
                      <a:pt x="35" y="205"/>
                      <a:pt x="40" y="202"/>
                      <a:pt x="43" y="199"/>
                    </a:cubicBezTo>
                    <a:cubicBezTo>
                      <a:pt x="45" y="199"/>
                      <a:pt x="45" y="202"/>
                      <a:pt x="45" y="203"/>
                    </a:cubicBezTo>
                    <a:cubicBezTo>
                      <a:pt x="43" y="208"/>
                      <a:pt x="38" y="209"/>
                      <a:pt x="34" y="209"/>
                    </a:cubicBezTo>
                    <a:cubicBezTo>
                      <a:pt x="28" y="210"/>
                      <a:pt x="23" y="204"/>
                      <a:pt x="20" y="199"/>
                    </a:cubicBezTo>
                    <a:cubicBezTo>
                      <a:pt x="16" y="189"/>
                      <a:pt x="19" y="178"/>
                      <a:pt x="24" y="169"/>
                    </a:cubicBezTo>
                    <a:cubicBezTo>
                      <a:pt x="27" y="158"/>
                      <a:pt x="38" y="169"/>
                      <a:pt x="46" y="164"/>
                    </a:cubicBezTo>
                    <a:cubicBezTo>
                      <a:pt x="49" y="163"/>
                      <a:pt x="52" y="164"/>
                      <a:pt x="54" y="162"/>
                    </a:cubicBezTo>
                    <a:cubicBezTo>
                      <a:pt x="74" y="153"/>
                      <a:pt x="88" y="131"/>
                      <a:pt x="86" y="108"/>
                    </a:cubicBezTo>
                    <a:cubicBezTo>
                      <a:pt x="86" y="102"/>
                      <a:pt x="79" y="97"/>
                      <a:pt x="75" y="93"/>
                    </a:cubicBezTo>
                    <a:cubicBezTo>
                      <a:pt x="71" y="91"/>
                      <a:pt x="64" y="92"/>
                      <a:pt x="62" y="88"/>
                    </a:cubicBezTo>
                    <a:cubicBezTo>
                      <a:pt x="62" y="86"/>
                      <a:pt x="64" y="85"/>
                      <a:pt x="66" y="85"/>
                    </a:cubicBezTo>
                    <a:cubicBezTo>
                      <a:pt x="74" y="87"/>
                      <a:pt x="81" y="91"/>
                      <a:pt x="88" y="97"/>
                    </a:cubicBezTo>
                    <a:cubicBezTo>
                      <a:pt x="95" y="104"/>
                      <a:pt x="94" y="116"/>
                      <a:pt x="93" y="124"/>
                    </a:cubicBezTo>
                    <a:cubicBezTo>
                      <a:pt x="99" y="121"/>
                      <a:pt x="107" y="121"/>
                      <a:pt x="113" y="119"/>
                    </a:cubicBezTo>
                    <a:cubicBezTo>
                      <a:pt x="114" y="111"/>
                      <a:pt x="114" y="111"/>
                      <a:pt x="114" y="111"/>
                    </a:cubicBezTo>
                    <a:cubicBezTo>
                      <a:pt x="115" y="106"/>
                      <a:pt x="121" y="102"/>
                      <a:pt x="118" y="97"/>
                    </a:cubicBezTo>
                    <a:cubicBezTo>
                      <a:pt x="105" y="97"/>
                      <a:pt x="91" y="96"/>
                      <a:pt x="83" y="83"/>
                    </a:cubicBezTo>
                    <a:cubicBezTo>
                      <a:pt x="81" y="78"/>
                      <a:pt x="76" y="74"/>
                      <a:pt x="79" y="69"/>
                    </a:cubicBezTo>
                    <a:cubicBezTo>
                      <a:pt x="80" y="68"/>
                      <a:pt x="83" y="67"/>
                      <a:pt x="84" y="70"/>
                    </a:cubicBezTo>
                    <a:cubicBezTo>
                      <a:pt x="85" y="77"/>
                      <a:pt x="89" y="83"/>
                      <a:pt x="95" y="87"/>
                    </a:cubicBezTo>
                    <a:cubicBezTo>
                      <a:pt x="105" y="93"/>
                      <a:pt x="118" y="94"/>
                      <a:pt x="127" y="87"/>
                    </a:cubicBezTo>
                    <a:cubicBezTo>
                      <a:pt x="129" y="89"/>
                      <a:pt x="129" y="89"/>
                      <a:pt x="129" y="89"/>
                    </a:cubicBezTo>
                    <a:cubicBezTo>
                      <a:pt x="128" y="96"/>
                      <a:pt x="124" y="102"/>
                      <a:pt x="122" y="108"/>
                    </a:cubicBezTo>
                    <a:cubicBezTo>
                      <a:pt x="118" y="114"/>
                      <a:pt x="123" y="125"/>
                      <a:pt x="115" y="127"/>
                    </a:cubicBezTo>
                    <a:cubicBezTo>
                      <a:pt x="107" y="124"/>
                      <a:pt x="101" y="128"/>
                      <a:pt x="94" y="130"/>
                    </a:cubicBezTo>
                    <a:cubicBezTo>
                      <a:pt x="88" y="130"/>
                      <a:pt x="88" y="137"/>
                      <a:pt x="86" y="142"/>
                    </a:cubicBezTo>
                    <a:cubicBezTo>
                      <a:pt x="89" y="141"/>
                      <a:pt x="89" y="139"/>
                      <a:pt x="91" y="137"/>
                    </a:cubicBezTo>
                    <a:cubicBezTo>
                      <a:pt x="101" y="132"/>
                      <a:pt x="116" y="130"/>
                      <a:pt x="126" y="136"/>
                    </a:cubicBezTo>
                    <a:cubicBezTo>
                      <a:pt x="128" y="135"/>
                      <a:pt x="128" y="135"/>
                      <a:pt x="128" y="135"/>
                    </a:cubicBezTo>
                    <a:cubicBezTo>
                      <a:pt x="127" y="122"/>
                      <a:pt x="123" y="107"/>
                      <a:pt x="131" y="97"/>
                    </a:cubicBezTo>
                    <a:cubicBezTo>
                      <a:pt x="136" y="90"/>
                      <a:pt x="144" y="86"/>
                      <a:pt x="152" y="84"/>
                    </a:cubicBezTo>
                    <a:cubicBezTo>
                      <a:pt x="160" y="84"/>
                      <a:pt x="170" y="84"/>
                      <a:pt x="176" y="92"/>
                    </a:cubicBezTo>
                    <a:cubicBezTo>
                      <a:pt x="179" y="95"/>
                      <a:pt x="178" y="100"/>
                      <a:pt x="175" y="104"/>
                    </a:cubicBezTo>
                    <a:cubicBezTo>
                      <a:pt x="174" y="106"/>
                      <a:pt x="171" y="108"/>
                      <a:pt x="168" y="108"/>
                    </a:cubicBezTo>
                    <a:cubicBezTo>
                      <a:pt x="157" y="103"/>
                      <a:pt x="175" y="97"/>
                      <a:pt x="167" y="91"/>
                    </a:cubicBezTo>
                    <a:cubicBezTo>
                      <a:pt x="160" y="87"/>
                      <a:pt x="151" y="88"/>
                      <a:pt x="144" y="92"/>
                    </a:cubicBezTo>
                    <a:cubicBezTo>
                      <a:pt x="132" y="102"/>
                      <a:pt x="130" y="117"/>
                      <a:pt x="134" y="132"/>
                    </a:cubicBezTo>
                    <a:cubicBezTo>
                      <a:pt x="137" y="140"/>
                      <a:pt x="147" y="142"/>
                      <a:pt x="154" y="144"/>
                    </a:cubicBezTo>
                    <a:cubicBezTo>
                      <a:pt x="164" y="143"/>
                      <a:pt x="173" y="138"/>
                      <a:pt x="179" y="130"/>
                    </a:cubicBezTo>
                    <a:cubicBezTo>
                      <a:pt x="184" y="126"/>
                      <a:pt x="187" y="135"/>
                      <a:pt x="192" y="132"/>
                    </a:cubicBezTo>
                    <a:cubicBezTo>
                      <a:pt x="208" y="130"/>
                      <a:pt x="223" y="118"/>
                      <a:pt x="227" y="103"/>
                    </a:cubicBezTo>
                    <a:cubicBezTo>
                      <a:pt x="240" y="101"/>
                      <a:pt x="254" y="96"/>
                      <a:pt x="262" y="84"/>
                    </a:cubicBezTo>
                    <a:cubicBezTo>
                      <a:pt x="267" y="75"/>
                      <a:pt x="272" y="62"/>
                      <a:pt x="265" y="52"/>
                    </a:cubicBezTo>
                    <a:cubicBezTo>
                      <a:pt x="261" y="45"/>
                      <a:pt x="253" y="42"/>
                      <a:pt x="245" y="42"/>
                    </a:cubicBezTo>
                    <a:cubicBezTo>
                      <a:pt x="236" y="42"/>
                      <a:pt x="227" y="44"/>
                      <a:pt x="222" y="52"/>
                    </a:cubicBezTo>
                    <a:cubicBezTo>
                      <a:pt x="219" y="56"/>
                      <a:pt x="217" y="64"/>
                      <a:pt x="221" y="69"/>
                    </a:cubicBezTo>
                    <a:cubicBezTo>
                      <a:pt x="225" y="69"/>
                      <a:pt x="224" y="61"/>
                      <a:pt x="230" y="63"/>
                    </a:cubicBezTo>
                    <a:cubicBezTo>
                      <a:pt x="231" y="64"/>
                      <a:pt x="234" y="67"/>
                      <a:pt x="233" y="69"/>
                    </a:cubicBezTo>
                    <a:cubicBezTo>
                      <a:pt x="231" y="73"/>
                      <a:pt x="228" y="75"/>
                      <a:pt x="225" y="75"/>
                    </a:cubicBezTo>
                    <a:cubicBezTo>
                      <a:pt x="220" y="77"/>
                      <a:pt x="216" y="73"/>
                      <a:pt x="214" y="69"/>
                    </a:cubicBezTo>
                    <a:cubicBezTo>
                      <a:pt x="213" y="65"/>
                      <a:pt x="214" y="61"/>
                      <a:pt x="212" y="58"/>
                    </a:cubicBezTo>
                    <a:cubicBezTo>
                      <a:pt x="205" y="66"/>
                      <a:pt x="193" y="66"/>
                      <a:pt x="183" y="65"/>
                    </a:cubicBezTo>
                    <a:cubicBezTo>
                      <a:pt x="180" y="64"/>
                      <a:pt x="178" y="69"/>
                      <a:pt x="176" y="65"/>
                    </a:cubicBezTo>
                    <a:cubicBezTo>
                      <a:pt x="175" y="63"/>
                      <a:pt x="175" y="59"/>
                      <a:pt x="177" y="57"/>
                    </a:cubicBezTo>
                    <a:cubicBezTo>
                      <a:pt x="180" y="56"/>
                      <a:pt x="184" y="56"/>
                      <a:pt x="186" y="59"/>
                    </a:cubicBezTo>
                    <a:cubicBezTo>
                      <a:pt x="193" y="62"/>
                      <a:pt x="202" y="58"/>
                      <a:pt x="208" y="53"/>
                    </a:cubicBezTo>
                    <a:cubicBezTo>
                      <a:pt x="214" y="47"/>
                      <a:pt x="216" y="38"/>
                      <a:pt x="213" y="29"/>
                    </a:cubicBezTo>
                    <a:close/>
                    <a:moveTo>
                      <a:pt x="203" y="29"/>
                    </a:moveTo>
                    <a:cubicBezTo>
                      <a:pt x="186" y="18"/>
                      <a:pt x="163" y="25"/>
                      <a:pt x="149" y="38"/>
                    </a:cubicBezTo>
                    <a:cubicBezTo>
                      <a:pt x="149" y="42"/>
                      <a:pt x="149" y="42"/>
                      <a:pt x="149" y="42"/>
                    </a:cubicBezTo>
                    <a:cubicBezTo>
                      <a:pt x="151" y="44"/>
                      <a:pt x="153" y="42"/>
                      <a:pt x="154" y="42"/>
                    </a:cubicBezTo>
                    <a:cubicBezTo>
                      <a:pt x="158" y="36"/>
                      <a:pt x="165" y="32"/>
                      <a:pt x="170" y="29"/>
                    </a:cubicBezTo>
                    <a:cubicBezTo>
                      <a:pt x="180" y="27"/>
                      <a:pt x="194" y="26"/>
                      <a:pt x="201" y="35"/>
                    </a:cubicBezTo>
                    <a:cubicBezTo>
                      <a:pt x="203" y="39"/>
                      <a:pt x="202" y="45"/>
                      <a:pt x="198" y="47"/>
                    </a:cubicBezTo>
                    <a:cubicBezTo>
                      <a:pt x="194" y="52"/>
                      <a:pt x="190" y="49"/>
                      <a:pt x="186" y="49"/>
                    </a:cubicBezTo>
                    <a:cubicBezTo>
                      <a:pt x="183" y="51"/>
                      <a:pt x="186" y="53"/>
                      <a:pt x="187" y="54"/>
                    </a:cubicBezTo>
                    <a:cubicBezTo>
                      <a:pt x="190" y="56"/>
                      <a:pt x="195" y="55"/>
                      <a:pt x="197" y="53"/>
                    </a:cubicBezTo>
                    <a:cubicBezTo>
                      <a:pt x="202" y="50"/>
                      <a:pt x="207" y="47"/>
                      <a:pt x="208" y="41"/>
                    </a:cubicBezTo>
                    <a:cubicBezTo>
                      <a:pt x="207" y="37"/>
                      <a:pt x="207" y="32"/>
                      <a:pt x="203" y="29"/>
                    </a:cubicBezTo>
                    <a:close/>
                    <a:moveTo>
                      <a:pt x="125" y="36"/>
                    </a:moveTo>
                    <a:cubicBezTo>
                      <a:pt x="115" y="22"/>
                      <a:pt x="94" y="27"/>
                      <a:pt x="84" y="35"/>
                    </a:cubicBezTo>
                    <a:cubicBezTo>
                      <a:pt x="80" y="36"/>
                      <a:pt x="78" y="42"/>
                      <a:pt x="74" y="43"/>
                    </a:cubicBezTo>
                    <a:cubicBezTo>
                      <a:pt x="58" y="34"/>
                      <a:pt x="58" y="34"/>
                      <a:pt x="58" y="34"/>
                    </a:cubicBezTo>
                    <a:cubicBezTo>
                      <a:pt x="52" y="36"/>
                      <a:pt x="45" y="35"/>
                      <a:pt x="39" y="38"/>
                    </a:cubicBezTo>
                    <a:cubicBezTo>
                      <a:pt x="28" y="41"/>
                      <a:pt x="27" y="53"/>
                      <a:pt x="26" y="62"/>
                    </a:cubicBezTo>
                    <a:cubicBezTo>
                      <a:pt x="28" y="67"/>
                      <a:pt x="35" y="70"/>
                      <a:pt x="32" y="75"/>
                    </a:cubicBezTo>
                    <a:cubicBezTo>
                      <a:pt x="23" y="89"/>
                      <a:pt x="16" y="111"/>
                      <a:pt x="25" y="128"/>
                    </a:cubicBezTo>
                    <a:cubicBezTo>
                      <a:pt x="29" y="134"/>
                      <a:pt x="35" y="139"/>
                      <a:pt x="42" y="139"/>
                    </a:cubicBezTo>
                    <a:cubicBezTo>
                      <a:pt x="50" y="139"/>
                      <a:pt x="59" y="137"/>
                      <a:pt x="63" y="129"/>
                    </a:cubicBezTo>
                    <a:cubicBezTo>
                      <a:pt x="64" y="125"/>
                      <a:pt x="64" y="120"/>
                      <a:pt x="62" y="116"/>
                    </a:cubicBezTo>
                    <a:cubicBezTo>
                      <a:pt x="53" y="113"/>
                      <a:pt x="60" y="123"/>
                      <a:pt x="57" y="126"/>
                    </a:cubicBezTo>
                    <a:cubicBezTo>
                      <a:pt x="54" y="132"/>
                      <a:pt x="48" y="133"/>
                      <a:pt x="42" y="134"/>
                    </a:cubicBezTo>
                    <a:cubicBezTo>
                      <a:pt x="37" y="133"/>
                      <a:pt x="33" y="130"/>
                      <a:pt x="30" y="126"/>
                    </a:cubicBezTo>
                    <a:cubicBezTo>
                      <a:pt x="26" y="119"/>
                      <a:pt x="26" y="111"/>
                      <a:pt x="27" y="104"/>
                    </a:cubicBezTo>
                    <a:cubicBezTo>
                      <a:pt x="28" y="91"/>
                      <a:pt x="36" y="82"/>
                      <a:pt x="39" y="71"/>
                    </a:cubicBezTo>
                    <a:cubicBezTo>
                      <a:pt x="35" y="64"/>
                      <a:pt x="31" y="56"/>
                      <a:pt x="35" y="48"/>
                    </a:cubicBezTo>
                    <a:cubicBezTo>
                      <a:pt x="38" y="39"/>
                      <a:pt x="47" y="40"/>
                      <a:pt x="55" y="39"/>
                    </a:cubicBezTo>
                    <a:cubicBezTo>
                      <a:pt x="59" y="40"/>
                      <a:pt x="61" y="42"/>
                      <a:pt x="65" y="42"/>
                    </a:cubicBezTo>
                    <a:cubicBezTo>
                      <a:pt x="69" y="44"/>
                      <a:pt x="70" y="51"/>
                      <a:pt x="74" y="48"/>
                    </a:cubicBezTo>
                    <a:cubicBezTo>
                      <a:pt x="86" y="38"/>
                      <a:pt x="99" y="28"/>
                      <a:pt x="115" y="33"/>
                    </a:cubicBezTo>
                    <a:cubicBezTo>
                      <a:pt x="118" y="36"/>
                      <a:pt x="124" y="40"/>
                      <a:pt x="123" y="45"/>
                    </a:cubicBezTo>
                    <a:cubicBezTo>
                      <a:pt x="124" y="52"/>
                      <a:pt x="121" y="57"/>
                      <a:pt x="117" y="62"/>
                    </a:cubicBezTo>
                    <a:cubicBezTo>
                      <a:pt x="114" y="65"/>
                      <a:pt x="109" y="65"/>
                      <a:pt x="109" y="69"/>
                    </a:cubicBezTo>
                    <a:cubicBezTo>
                      <a:pt x="109" y="71"/>
                      <a:pt x="110" y="71"/>
                      <a:pt x="112" y="71"/>
                    </a:cubicBezTo>
                    <a:cubicBezTo>
                      <a:pt x="119" y="68"/>
                      <a:pt x="127" y="61"/>
                      <a:pt x="129" y="52"/>
                    </a:cubicBezTo>
                    <a:cubicBezTo>
                      <a:pt x="130" y="46"/>
                      <a:pt x="128" y="40"/>
                      <a:pt x="125" y="36"/>
                    </a:cubicBezTo>
                    <a:close/>
                    <a:moveTo>
                      <a:pt x="253" y="54"/>
                    </a:moveTo>
                    <a:cubicBezTo>
                      <a:pt x="247" y="50"/>
                      <a:pt x="237" y="48"/>
                      <a:pt x="230" y="53"/>
                    </a:cubicBezTo>
                    <a:cubicBezTo>
                      <a:pt x="229" y="54"/>
                      <a:pt x="229" y="55"/>
                      <a:pt x="230" y="56"/>
                    </a:cubicBezTo>
                    <a:cubicBezTo>
                      <a:pt x="237" y="55"/>
                      <a:pt x="245" y="53"/>
                      <a:pt x="250" y="59"/>
                    </a:cubicBezTo>
                    <a:cubicBezTo>
                      <a:pt x="253" y="63"/>
                      <a:pt x="253" y="69"/>
                      <a:pt x="253" y="73"/>
                    </a:cubicBezTo>
                    <a:cubicBezTo>
                      <a:pt x="247" y="89"/>
                      <a:pt x="229" y="90"/>
                      <a:pt x="216" y="93"/>
                    </a:cubicBezTo>
                    <a:cubicBezTo>
                      <a:pt x="215" y="100"/>
                      <a:pt x="212" y="106"/>
                      <a:pt x="207" y="110"/>
                    </a:cubicBezTo>
                    <a:cubicBezTo>
                      <a:pt x="201" y="116"/>
                      <a:pt x="192" y="122"/>
                      <a:pt x="183" y="117"/>
                    </a:cubicBezTo>
                    <a:cubicBezTo>
                      <a:pt x="172" y="110"/>
                      <a:pt x="171" y="124"/>
                      <a:pt x="163" y="127"/>
                    </a:cubicBezTo>
                    <a:cubicBezTo>
                      <a:pt x="160" y="129"/>
                      <a:pt x="155" y="131"/>
                      <a:pt x="151" y="128"/>
                    </a:cubicBezTo>
                    <a:cubicBezTo>
                      <a:pt x="147" y="125"/>
                      <a:pt x="145" y="118"/>
                      <a:pt x="146" y="113"/>
                    </a:cubicBezTo>
                    <a:cubicBezTo>
                      <a:pt x="148" y="107"/>
                      <a:pt x="153" y="100"/>
                      <a:pt x="159" y="99"/>
                    </a:cubicBezTo>
                    <a:cubicBezTo>
                      <a:pt x="161" y="98"/>
                      <a:pt x="159" y="96"/>
                      <a:pt x="157" y="95"/>
                    </a:cubicBezTo>
                    <a:cubicBezTo>
                      <a:pt x="152" y="95"/>
                      <a:pt x="148" y="99"/>
                      <a:pt x="144" y="103"/>
                    </a:cubicBezTo>
                    <a:cubicBezTo>
                      <a:pt x="141" y="109"/>
                      <a:pt x="139" y="117"/>
                      <a:pt x="141" y="123"/>
                    </a:cubicBezTo>
                    <a:cubicBezTo>
                      <a:pt x="144" y="129"/>
                      <a:pt x="147" y="135"/>
                      <a:pt x="154" y="135"/>
                    </a:cubicBezTo>
                    <a:cubicBezTo>
                      <a:pt x="165" y="137"/>
                      <a:pt x="169" y="125"/>
                      <a:pt x="178" y="121"/>
                    </a:cubicBezTo>
                    <a:cubicBezTo>
                      <a:pt x="185" y="125"/>
                      <a:pt x="192" y="125"/>
                      <a:pt x="199" y="122"/>
                    </a:cubicBezTo>
                    <a:cubicBezTo>
                      <a:pt x="207" y="118"/>
                      <a:pt x="217" y="112"/>
                      <a:pt x="219" y="102"/>
                    </a:cubicBezTo>
                    <a:cubicBezTo>
                      <a:pt x="220" y="94"/>
                      <a:pt x="230" y="96"/>
                      <a:pt x="236" y="95"/>
                    </a:cubicBezTo>
                    <a:cubicBezTo>
                      <a:pt x="247" y="92"/>
                      <a:pt x="257" y="83"/>
                      <a:pt x="259" y="72"/>
                    </a:cubicBezTo>
                    <a:cubicBezTo>
                      <a:pt x="259" y="66"/>
                      <a:pt x="257" y="59"/>
                      <a:pt x="253" y="54"/>
                    </a:cubicBezTo>
                    <a:close/>
                    <a:moveTo>
                      <a:pt x="199" y="70"/>
                    </a:moveTo>
                    <a:cubicBezTo>
                      <a:pt x="192" y="73"/>
                      <a:pt x="183" y="74"/>
                      <a:pt x="176" y="71"/>
                    </a:cubicBezTo>
                    <a:cubicBezTo>
                      <a:pt x="172" y="71"/>
                      <a:pt x="169" y="65"/>
                      <a:pt x="166" y="69"/>
                    </a:cubicBezTo>
                    <a:cubicBezTo>
                      <a:pt x="165" y="70"/>
                      <a:pt x="165" y="72"/>
                      <a:pt x="167" y="73"/>
                    </a:cubicBezTo>
                    <a:cubicBezTo>
                      <a:pt x="179" y="81"/>
                      <a:pt x="194" y="78"/>
                      <a:pt x="206" y="71"/>
                    </a:cubicBezTo>
                    <a:cubicBezTo>
                      <a:pt x="206" y="71"/>
                      <a:pt x="207" y="69"/>
                      <a:pt x="206" y="69"/>
                    </a:cubicBezTo>
                    <a:cubicBezTo>
                      <a:pt x="203" y="67"/>
                      <a:pt x="201" y="69"/>
                      <a:pt x="199" y="70"/>
                    </a:cubicBezTo>
                    <a:close/>
                    <a:moveTo>
                      <a:pt x="166" y="169"/>
                    </a:moveTo>
                    <a:cubicBezTo>
                      <a:pt x="171" y="163"/>
                      <a:pt x="174" y="154"/>
                      <a:pt x="170" y="146"/>
                    </a:cubicBezTo>
                    <a:cubicBezTo>
                      <a:pt x="165" y="148"/>
                      <a:pt x="165" y="148"/>
                      <a:pt x="165" y="148"/>
                    </a:cubicBezTo>
                    <a:cubicBezTo>
                      <a:pt x="164" y="159"/>
                      <a:pt x="158" y="170"/>
                      <a:pt x="146" y="172"/>
                    </a:cubicBezTo>
                    <a:cubicBezTo>
                      <a:pt x="145" y="175"/>
                      <a:pt x="146" y="179"/>
                      <a:pt x="147" y="181"/>
                    </a:cubicBezTo>
                    <a:cubicBezTo>
                      <a:pt x="154" y="178"/>
                      <a:pt x="161" y="175"/>
                      <a:pt x="166" y="169"/>
                    </a:cubicBezTo>
                    <a:close/>
                    <a:moveTo>
                      <a:pt x="126" y="155"/>
                    </a:moveTo>
                    <a:cubicBezTo>
                      <a:pt x="120" y="146"/>
                      <a:pt x="106" y="144"/>
                      <a:pt x="96" y="148"/>
                    </a:cubicBezTo>
                    <a:cubicBezTo>
                      <a:pt x="92" y="150"/>
                      <a:pt x="90" y="155"/>
                      <a:pt x="89" y="160"/>
                    </a:cubicBezTo>
                    <a:cubicBezTo>
                      <a:pt x="100" y="171"/>
                      <a:pt x="93" y="151"/>
                      <a:pt x="102" y="150"/>
                    </a:cubicBezTo>
                    <a:cubicBezTo>
                      <a:pt x="108" y="151"/>
                      <a:pt x="118" y="149"/>
                      <a:pt x="121" y="158"/>
                    </a:cubicBezTo>
                    <a:cubicBezTo>
                      <a:pt x="124" y="165"/>
                      <a:pt x="123" y="176"/>
                      <a:pt x="119" y="184"/>
                    </a:cubicBezTo>
                    <a:cubicBezTo>
                      <a:pt x="115" y="188"/>
                      <a:pt x="110" y="190"/>
                      <a:pt x="105" y="193"/>
                    </a:cubicBezTo>
                    <a:cubicBezTo>
                      <a:pt x="105" y="202"/>
                      <a:pt x="103" y="213"/>
                      <a:pt x="95" y="220"/>
                    </a:cubicBezTo>
                    <a:cubicBezTo>
                      <a:pt x="89" y="226"/>
                      <a:pt x="79" y="224"/>
                      <a:pt x="70" y="227"/>
                    </a:cubicBezTo>
                    <a:cubicBezTo>
                      <a:pt x="70" y="235"/>
                      <a:pt x="71" y="245"/>
                      <a:pt x="65" y="252"/>
                    </a:cubicBezTo>
                    <a:cubicBezTo>
                      <a:pt x="62" y="255"/>
                      <a:pt x="59" y="251"/>
                      <a:pt x="57" y="255"/>
                    </a:cubicBezTo>
                    <a:cubicBezTo>
                      <a:pt x="56" y="256"/>
                      <a:pt x="57" y="257"/>
                      <a:pt x="58" y="257"/>
                    </a:cubicBezTo>
                    <a:cubicBezTo>
                      <a:pt x="60" y="260"/>
                      <a:pt x="64" y="258"/>
                      <a:pt x="67" y="258"/>
                    </a:cubicBezTo>
                    <a:cubicBezTo>
                      <a:pt x="76" y="253"/>
                      <a:pt x="77" y="242"/>
                      <a:pt x="76" y="233"/>
                    </a:cubicBezTo>
                    <a:cubicBezTo>
                      <a:pt x="81" y="228"/>
                      <a:pt x="88" y="233"/>
                      <a:pt x="93" y="229"/>
                    </a:cubicBezTo>
                    <a:cubicBezTo>
                      <a:pt x="103" y="224"/>
                      <a:pt x="112" y="212"/>
                      <a:pt x="111" y="199"/>
                    </a:cubicBezTo>
                    <a:cubicBezTo>
                      <a:pt x="111" y="192"/>
                      <a:pt x="119" y="194"/>
                      <a:pt x="122" y="188"/>
                    </a:cubicBezTo>
                    <a:cubicBezTo>
                      <a:pt x="129" y="179"/>
                      <a:pt x="131" y="165"/>
                      <a:pt x="126" y="155"/>
                    </a:cubicBezTo>
                    <a:close/>
                    <a:moveTo>
                      <a:pt x="157" y="150"/>
                    </a:moveTo>
                    <a:cubicBezTo>
                      <a:pt x="151" y="150"/>
                      <a:pt x="145" y="149"/>
                      <a:pt x="140" y="146"/>
                    </a:cubicBezTo>
                    <a:cubicBezTo>
                      <a:pt x="143" y="153"/>
                      <a:pt x="145" y="159"/>
                      <a:pt x="146" y="166"/>
                    </a:cubicBezTo>
                    <a:cubicBezTo>
                      <a:pt x="148" y="166"/>
                      <a:pt x="150" y="165"/>
                      <a:pt x="152" y="164"/>
                    </a:cubicBezTo>
                    <a:cubicBezTo>
                      <a:pt x="155" y="160"/>
                      <a:pt x="158" y="155"/>
                      <a:pt x="157" y="150"/>
                    </a:cubicBezTo>
                    <a:close/>
                    <a:moveTo>
                      <a:pt x="77" y="186"/>
                    </a:moveTo>
                    <a:cubicBezTo>
                      <a:pt x="76" y="182"/>
                      <a:pt x="73" y="175"/>
                      <a:pt x="68" y="174"/>
                    </a:cubicBezTo>
                    <a:cubicBezTo>
                      <a:pt x="66" y="174"/>
                      <a:pt x="65" y="176"/>
                      <a:pt x="65" y="177"/>
                    </a:cubicBezTo>
                    <a:cubicBezTo>
                      <a:pt x="70" y="183"/>
                      <a:pt x="75" y="190"/>
                      <a:pt x="72" y="198"/>
                    </a:cubicBezTo>
                    <a:cubicBezTo>
                      <a:pt x="69" y="215"/>
                      <a:pt x="52" y="224"/>
                      <a:pt x="38" y="229"/>
                    </a:cubicBezTo>
                    <a:cubicBezTo>
                      <a:pt x="34" y="231"/>
                      <a:pt x="29" y="228"/>
                      <a:pt x="25" y="232"/>
                    </a:cubicBezTo>
                    <a:cubicBezTo>
                      <a:pt x="19" y="246"/>
                      <a:pt x="13" y="264"/>
                      <a:pt x="23" y="278"/>
                    </a:cubicBezTo>
                    <a:cubicBezTo>
                      <a:pt x="24" y="282"/>
                      <a:pt x="30" y="285"/>
                      <a:pt x="30" y="290"/>
                    </a:cubicBezTo>
                    <a:cubicBezTo>
                      <a:pt x="24" y="306"/>
                      <a:pt x="15" y="320"/>
                      <a:pt x="17" y="338"/>
                    </a:cubicBezTo>
                    <a:cubicBezTo>
                      <a:pt x="18" y="352"/>
                      <a:pt x="31" y="364"/>
                      <a:pt x="28" y="379"/>
                    </a:cubicBezTo>
                    <a:cubicBezTo>
                      <a:pt x="28" y="385"/>
                      <a:pt x="24" y="390"/>
                      <a:pt x="25" y="395"/>
                    </a:cubicBezTo>
                    <a:cubicBezTo>
                      <a:pt x="30" y="395"/>
                      <a:pt x="34" y="390"/>
                      <a:pt x="37" y="386"/>
                    </a:cubicBezTo>
                    <a:cubicBezTo>
                      <a:pt x="46" y="374"/>
                      <a:pt x="45" y="359"/>
                      <a:pt x="42" y="345"/>
                    </a:cubicBezTo>
                    <a:cubicBezTo>
                      <a:pt x="38" y="328"/>
                      <a:pt x="54" y="318"/>
                      <a:pt x="56" y="302"/>
                    </a:cubicBezTo>
                    <a:cubicBezTo>
                      <a:pt x="56" y="295"/>
                      <a:pt x="58" y="285"/>
                      <a:pt x="53" y="279"/>
                    </a:cubicBezTo>
                    <a:cubicBezTo>
                      <a:pt x="47" y="278"/>
                      <a:pt x="42" y="273"/>
                      <a:pt x="40" y="268"/>
                    </a:cubicBezTo>
                    <a:cubicBezTo>
                      <a:pt x="38" y="261"/>
                      <a:pt x="39" y="253"/>
                      <a:pt x="42" y="247"/>
                    </a:cubicBezTo>
                    <a:cubicBezTo>
                      <a:pt x="41" y="246"/>
                      <a:pt x="41" y="246"/>
                      <a:pt x="41" y="246"/>
                    </a:cubicBezTo>
                    <a:cubicBezTo>
                      <a:pt x="40" y="246"/>
                      <a:pt x="38" y="246"/>
                      <a:pt x="37" y="247"/>
                    </a:cubicBezTo>
                    <a:cubicBezTo>
                      <a:pt x="33" y="254"/>
                      <a:pt x="32" y="264"/>
                      <a:pt x="36" y="272"/>
                    </a:cubicBezTo>
                    <a:cubicBezTo>
                      <a:pt x="38" y="278"/>
                      <a:pt x="46" y="280"/>
                      <a:pt x="50" y="285"/>
                    </a:cubicBezTo>
                    <a:cubicBezTo>
                      <a:pt x="52" y="297"/>
                      <a:pt x="50" y="312"/>
                      <a:pt x="42" y="322"/>
                    </a:cubicBezTo>
                    <a:cubicBezTo>
                      <a:pt x="30" y="336"/>
                      <a:pt x="42" y="353"/>
                      <a:pt x="39" y="370"/>
                    </a:cubicBezTo>
                    <a:cubicBezTo>
                      <a:pt x="37" y="373"/>
                      <a:pt x="36" y="380"/>
                      <a:pt x="33" y="381"/>
                    </a:cubicBezTo>
                    <a:cubicBezTo>
                      <a:pt x="33" y="369"/>
                      <a:pt x="31" y="354"/>
                      <a:pt x="23" y="343"/>
                    </a:cubicBezTo>
                    <a:cubicBezTo>
                      <a:pt x="19" y="322"/>
                      <a:pt x="31" y="305"/>
                      <a:pt x="36" y="286"/>
                    </a:cubicBezTo>
                    <a:cubicBezTo>
                      <a:pt x="30" y="281"/>
                      <a:pt x="27" y="274"/>
                      <a:pt x="24" y="267"/>
                    </a:cubicBezTo>
                    <a:cubicBezTo>
                      <a:pt x="22" y="256"/>
                      <a:pt x="25" y="245"/>
                      <a:pt x="31" y="235"/>
                    </a:cubicBezTo>
                    <a:cubicBezTo>
                      <a:pt x="32" y="234"/>
                      <a:pt x="33" y="234"/>
                      <a:pt x="34" y="234"/>
                    </a:cubicBezTo>
                    <a:cubicBezTo>
                      <a:pt x="44" y="233"/>
                      <a:pt x="54" y="230"/>
                      <a:pt x="62" y="223"/>
                    </a:cubicBezTo>
                    <a:cubicBezTo>
                      <a:pt x="73" y="215"/>
                      <a:pt x="80" y="200"/>
                      <a:pt x="77" y="186"/>
                    </a:cubicBezTo>
                    <a:close/>
                    <a:moveTo>
                      <a:pt x="58" y="336"/>
                    </a:moveTo>
                    <a:cubicBezTo>
                      <a:pt x="59" y="335"/>
                      <a:pt x="58" y="335"/>
                      <a:pt x="57" y="334"/>
                    </a:cubicBezTo>
                    <a:cubicBezTo>
                      <a:pt x="57" y="336"/>
                      <a:pt x="57" y="336"/>
                      <a:pt x="57" y="336"/>
                    </a:cubicBezTo>
                    <a:cubicBezTo>
                      <a:pt x="57" y="337"/>
                      <a:pt x="58" y="337"/>
                      <a:pt x="58" y="336"/>
                    </a:cubicBezTo>
                    <a:close/>
                  </a:path>
                </a:pathLst>
              </a:custGeom>
              <a:grpFill/>
              <a:ln>
                <a:noFill/>
              </a:ln>
            </p:spPr>
            <p:txBody>
              <a:bodyPr vert="horz" wrap="square" lIns="121920" tIns="60960" rIns="121920" bIns="60960" numCol="1" anchor="t" anchorCtr="0" compatLnSpc="1"/>
              <a:lstStyle/>
              <a:p>
                <a:endParaRPr lang="zh-CN" altLang="en-US" sz="3200"/>
              </a:p>
            </p:txBody>
          </p:sp>
          <p:sp>
            <p:nvSpPr>
              <p:cNvPr id="8" name="Freeform 5"/>
              <p:cNvSpPr>
                <a:spLocks noEditPoints="1"/>
              </p:cNvSpPr>
              <p:nvPr/>
            </p:nvSpPr>
            <p:spPr bwMode="auto">
              <a:xfrm flipH="1">
                <a:off x="3952875" y="992189"/>
                <a:ext cx="1076325" cy="1083034"/>
              </a:xfrm>
              <a:custGeom>
                <a:avLst/>
                <a:gdLst>
                  <a:gd name="T0" fmla="*/ 232 w 418"/>
                  <a:gd name="T1" fmla="*/ 107 h 421"/>
                  <a:gd name="T2" fmla="*/ 134 w 418"/>
                  <a:gd name="T3" fmla="*/ 199 h 421"/>
                  <a:gd name="T4" fmla="*/ 58 w 418"/>
                  <a:gd name="T5" fmla="*/ 357 h 421"/>
                  <a:gd name="T6" fmla="*/ 4 w 418"/>
                  <a:gd name="T7" fmla="*/ 319 h 421"/>
                  <a:gd name="T8" fmla="*/ 23 w 418"/>
                  <a:gd name="T9" fmla="*/ 149 h 421"/>
                  <a:gd name="T10" fmla="*/ 76 w 418"/>
                  <a:gd name="T11" fmla="*/ 25 h 421"/>
                  <a:gd name="T12" fmla="*/ 289 w 418"/>
                  <a:gd name="T13" fmla="*/ 15 h 421"/>
                  <a:gd name="T14" fmla="*/ 363 w 418"/>
                  <a:gd name="T15" fmla="*/ 19 h 421"/>
                  <a:gd name="T16" fmla="*/ 221 w 418"/>
                  <a:gd name="T17" fmla="*/ 43 h 421"/>
                  <a:gd name="T18" fmla="*/ 347 w 418"/>
                  <a:gd name="T19" fmla="*/ 58 h 421"/>
                  <a:gd name="T20" fmla="*/ 357 w 418"/>
                  <a:gd name="T21" fmla="*/ 26 h 421"/>
                  <a:gd name="T22" fmla="*/ 250 w 418"/>
                  <a:gd name="T23" fmla="*/ 25 h 421"/>
                  <a:gd name="T24" fmla="*/ 317 w 418"/>
                  <a:gd name="T25" fmla="*/ 36 h 421"/>
                  <a:gd name="T26" fmla="*/ 311 w 418"/>
                  <a:gd name="T27" fmla="*/ 42 h 421"/>
                  <a:gd name="T28" fmla="*/ 191 w 418"/>
                  <a:gd name="T29" fmla="*/ 17 h 421"/>
                  <a:gd name="T30" fmla="*/ 96 w 418"/>
                  <a:gd name="T31" fmla="*/ 62 h 421"/>
                  <a:gd name="T32" fmla="*/ 71 w 418"/>
                  <a:gd name="T33" fmla="*/ 34 h 421"/>
                  <a:gd name="T34" fmla="*/ 60 w 418"/>
                  <a:gd name="T35" fmla="*/ 142 h 421"/>
                  <a:gd name="T36" fmla="*/ 66 w 418"/>
                  <a:gd name="T37" fmla="*/ 98 h 421"/>
                  <a:gd name="T38" fmla="*/ 21 w 418"/>
                  <a:gd name="T39" fmla="*/ 216 h 421"/>
                  <a:gd name="T40" fmla="*/ 64 w 418"/>
                  <a:gd name="T41" fmla="*/ 188 h 421"/>
                  <a:gd name="T42" fmla="*/ 20 w 418"/>
                  <a:gd name="T43" fmla="*/ 369 h 421"/>
                  <a:gd name="T44" fmla="*/ 60 w 418"/>
                  <a:gd name="T45" fmla="*/ 273 h 421"/>
                  <a:gd name="T46" fmla="*/ 71 w 418"/>
                  <a:gd name="T47" fmla="*/ 264 h 421"/>
                  <a:gd name="T48" fmla="*/ 140 w 418"/>
                  <a:gd name="T49" fmla="*/ 165 h 421"/>
                  <a:gd name="T50" fmla="*/ 107 w 418"/>
                  <a:gd name="T51" fmla="*/ 175 h 421"/>
                  <a:gd name="T52" fmla="*/ 25 w 418"/>
                  <a:gd name="T53" fmla="*/ 195 h 421"/>
                  <a:gd name="T54" fmla="*/ 24 w 418"/>
                  <a:gd name="T55" fmla="*/ 169 h 421"/>
                  <a:gd name="T56" fmla="*/ 66 w 418"/>
                  <a:gd name="T57" fmla="*/ 85 h 421"/>
                  <a:gd name="T58" fmla="*/ 83 w 418"/>
                  <a:gd name="T59" fmla="*/ 83 h 421"/>
                  <a:gd name="T60" fmla="*/ 122 w 418"/>
                  <a:gd name="T61" fmla="*/ 108 h 421"/>
                  <a:gd name="T62" fmla="*/ 128 w 418"/>
                  <a:gd name="T63" fmla="*/ 135 h 421"/>
                  <a:gd name="T64" fmla="*/ 167 w 418"/>
                  <a:gd name="T65" fmla="*/ 91 h 421"/>
                  <a:gd name="T66" fmla="*/ 227 w 418"/>
                  <a:gd name="T67" fmla="*/ 103 h 421"/>
                  <a:gd name="T68" fmla="*/ 230 w 418"/>
                  <a:gd name="T69" fmla="*/ 63 h 421"/>
                  <a:gd name="T70" fmla="*/ 176 w 418"/>
                  <a:gd name="T71" fmla="*/ 65 h 421"/>
                  <a:gd name="T72" fmla="*/ 149 w 418"/>
                  <a:gd name="T73" fmla="*/ 38 h 421"/>
                  <a:gd name="T74" fmla="*/ 186 w 418"/>
                  <a:gd name="T75" fmla="*/ 49 h 421"/>
                  <a:gd name="T76" fmla="*/ 84 w 418"/>
                  <a:gd name="T77" fmla="*/ 35 h 421"/>
                  <a:gd name="T78" fmla="*/ 25 w 418"/>
                  <a:gd name="T79" fmla="*/ 128 h 421"/>
                  <a:gd name="T80" fmla="*/ 30 w 418"/>
                  <a:gd name="T81" fmla="*/ 126 h 421"/>
                  <a:gd name="T82" fmla="*/ 74 w 418"/>
                  <a:gd name="T83" fmla="*/ 48 h 421"/>
                  <a:gd name="T84" fmla="*/ 129 w 418"/>
                  <a:gd name="T85" fmla="*/ 52 h 421"/>
                  <a:gd name="T86" fmla="*/ 253 w 418"/>
                  <a:gd name="T87" fmla="*/ 73 h 421"/>
                  <a:gd name="T88" fmla="*/ 146 w 418"/>
                  <a:gd name="T89" fmla="*/ 113 h 421"/>
                  <a:gd name="T90" fmla="*/ 178 w 418"/>
                  <a:gd name="T91" fmla="*/ 121 h 421"/>
                  <a:gd name="T92" fmla="*/ 199 w 418"/>
                  <a:gd name="T93" fmla="*/ 70 h 421"/>
                  <a:gd name="T94" fmla="*/ 199 w 418"/>
                  <a:gd name="T95" fmla="*/ 70 h 421"/>
                  <a:gd name="T96" fmla="*/ 166 w 418"/>
                  <a:gd name="T97" fmla="*/ 169 h 421"/>
                  <a:gd name="T98" fmla="*/ 119 w 418"/>
                  <a:gd name="T99" fmla="*/ 184 h 421"/>
                  <a:gd name="T100" fmla="*/ 58 w 418"/>
                  <a:gd name="T101" fmla="*/ 257 h 421"/>
                  <a:gd name="T102" fmla="*/ 126 w 418"/>
                  <a:gd name="T103" fmla="*/ 155 h 421"/>
                  <a:gd name="T104" fmla="*/ 77 w 418"/>
                  <a:gd name="T105" fmla="*/ 186 h 421"/>
                  <a:gd name="T106" fmla="*/ 23 w 418"/>
                  <a:gd name="T107" fmla="*/ 278 h 421"/>
                  <a:gd name="T108" fmla="*/ 42 w 418"/>
                  <a:gd name="T109" fmla="*/ 345 h 421"/>
                  <a:gd name="T110" fmla="*/ 37 w 418"/>
                  <a:gd name="T111" fmla="*/ 247 h 421"/>
                  <a:gd name="T112" fmla="*/ 23 w 418"/>
                  <a:gd name="T113" fmla="*/ 343 h 421"/>
                  <a:gd name="T114" fmla="*/ 77 w 418"/>
                  <a:gd name="T115" fmla="*/ 18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8" h="421">
                    <a:moveTo>
                      <a:pt x="418" y="13"/>
                    </a:moveTo>
                    <a:cubicBezTo>
                      <a:pt x="395" y="19"/>
                      <a:pt x="391" y="48"/>
                      <a:pt x="371" y="58"/>
                    </a:cubicBezTo>
                    <a:cubicBezTo>
                      <a:pt x="357" y="66"/>
                      <a:pt x="337" y="63"/>
                      <a:pt x="321" y="58"/>
                    </a:cubicBezTo>
                    <a:cubicBezTo>
                      <a:pt x="308" y="62"/>
                      <a:pt x="301" y="76"/>
                      <a:pt x="288" y="79"/>
                    </a:cubicBezTo>
                    <a:cubicBezTo>
                      <a:pt x="282" y="80"/>
                      <a:pt x="276" y="79"/>
                      <a:pt x="272" y="78"/>
                    </a:cubicBezTo>
                    <a:cubicBezTo>
                      <a:pt x="265" y="95"/>
                      <a:pt x="248" y="104"/>
                      <a:pt x="232" y="107"/>
                    </a:cubicBezTo>
                    <a:cubicBezTo>
                      <a:pt x="225" y="124"/>
                      <a:pt x="207" y="136"/>
                      <a:pt x="189" y="138"/>
                    </a:cubicBezTo>
                    <a:cubicBezTo>
                      <a:pt x="186" y="135"/>
                      <a:pt x="182" y="135"/>
                      <a:pt x="180" y="138"/>
                    </a:cubicBezTo>
                    <a:cubicBezTo>
                      <a:pt x="173" y="142"/>
                      <a:pt x="180" y="149"/>
                      <a:pt x="178" y="155"/>
                    </a:cubicBezTo>
                    <a:cubicBezTo>
                      <a:pt x="178" y="169"/>
                      <a:pt x="164" y="178"/>
                      <a:pt x="152" y="183"/>
                    </a:cubicBezTo>
                    <a:cubicBezTo>
                      <a:pt x="144" y="184"/>
                      <a:pt x="144" y="184"/>
                      <a:pt x="144" y="184"/>
                    </a:cubicBezTo>
                    <a:cubicBezTo>
                      <a:pt x="134" y="199"/>
                      <a:pt x="134" y="199"/>
                      <a:pt x="134" y="199"/>
                    </a:cubicBezTo>
                    <a:cubicBezTo>
                      <a:pt x="119" y="204"/>
                      <a:pt x="125" y="222"/>
                      <a:pt x="114" y="231"/>
                    </a:cubicBezTo>
                    <a:cubicBezTo>
                      <a:pt x="107" y="239"/>
                      <a:pt x="98" y="242"/>
                      <a:pt x="88" y="245"/>
                    </a:cubicBezTo>
                    <a:cubicBezTo>
                      <a:pt x="86" y="252"/>
                      <a:pt x="85" y="259"/>
                      <a:pt x="80" y="265"/>
                    </a:cubicBezTo>
                    <a:cubicBezTo>
                      <a:pt x="75" y="269"/>
                      <a:pt x="69" y="270"/>
                      <a:pt x="68" y="275"/>
                    </a:cubicBezTo>
                    <a:cubicBezTo>
                      <a:pt x="73" y="292"/>
                      <a:pt x="72" y="313"/>
                      <a:pt x="58" y="326"/>
                    </a:cubicBezTo>
                    <a:cubicBezTo>
                      <a:pt x="50" y="335"/>
                      <a:pt x="57" y="347"/>
                      <a:pt x="58" y="357"/>
                    </a:cubicBezTo>
                    <a:cubicBezTo>
                      <a:pt x="57" y="373"/>
                      <a:pt x="54" y="389"/>
                      <a:pt x="42" y="400"/>
                    </a:cubicBezTo>
                    <a:cubicBezTo>
                      <a:pt x="35" y="407"/>
                      <a:pt x="19" y="404"/>
                      <a:pt x="17" y="416"/>
                    </a:cubicBezTo>
                    <a:cubicBezTo>
                      <a:pt x="17" y="418"/>
                      <a:pt x="16" y="420"/>
                      <a:pt x="15" y="421"/>
                    </a:cubicBezTo>
                    <a:cubicBezTo>
                      <a:pt x="12" y="421"/>
                      <a:pt x="12" y="418"/>
                      <a:pt x="11" y="416"/>
                    </a:cubicBezTo>
                    <a:cubicBezTo>
                      <a:pt x="2" y="403"/>
                      <a:pt x="18" y="392"/>
                      <a:pt x="16" y="377"/>
                    </a:cubicBezTo>
                    <a:cubicBezTo>
                      <a:pt x="12" y="357"/>
                      <a:pt x="0" y="341"/>
                      <a:pt x="4" y="319"/>
                    </a:cubicBezTo>
                    <a:cubicBezTo>
                      <a:pt x="5" y="307"/>
                      <a:pt x="10" y="297"/>
                      <a:pt x="15" y="288"/>
                    </a:cubicBezTo>
                    <a:cubicBezTo>
                      <a:pt x="12" y="279"/>
                      <a:pt x="4" y="271"/>
                      <a:pt x="5" y="261"/>
                    </a:cubicBezTo>
                    <a:cubicBezTo>
                      <a:pt x="4" y="247"/>
                      <a:pt x="9" y="235"/>
                      <a:pt x="17" y="224"/>
                    </a:cubicBezTo>
                    <a:cubicBezTo>
                      <a:pt x="18" y="220"/>
                      <a:pt x="12" y="217"/>
                      <a:pt x="12" y="213"/>
                    </a:cubicBezTo>
                    <a:cubicBezTo>
                      <a:pt x="5" y="202"/>
                      <a:pt x="2" y="188"/>
                      <a:pt x="7" y="174"/>
                    </a:cubicBezTo>
                    <a:cubicBezTo>
                      <a:pt x="10" y="164"/>
                      <a:pt x="16" y="156"/>
                      <a:pt x="23" y="149"/>
                    </a:cubicBezTo>
                    <a:cubicBezTo>
                      <a:pt x="22" y="144"/>
                      <a:pt x="17" y="140"/>
                      <a:pt x="14" y="135"/>
                    </a:cubicBezTo>
                    <a:cubicBezTo>
                      <a:pt x="3" y="117"/>
                      <a:pt x="9" y="96"/>
                      <a:pt x="18" y="79"/>
                    </a:cubicBezTo>
                    <a:cubicBezTo>
                      <a:pt x="15" y="71"/>
                      <a:pt x="10" y="64"/>
                      <a:pt x="11" y="55"/>
                    </a:cubicBezTo>
                    <a:cubicBezTo>
                      <a:pt x="10" y="42"/>
                      <a:pt x="20" y="33"/>
                      <a:pt x="30" y="26"/>
                    </a:cubicBezTo>
                    <a:cubicBezTo>
                      <a:pt x="39" y="19"/>
                      <a:pt x="51" y="24"/>
                      <a:pt x="62" y="23"/>
                    </a:cubicBezTo>
                    <a:cubicBezTo>
                      <a:pt x="67" y="23"/>
                      <a:pt x="71" y="30"/>
                      <a:pt x="76" y="25"/>
                    </a:cubicBezTo>
                    <a:cubicBezTo>
                      <a:pt x="83" y="21"/>
                      <a:pt x="91" y="16"/>
                      <a:pt x="100" y="15"/>
                    </a:cubicBezTo>
                    <a:cubicBezTo>
                      <a:pt x="114" y="13"/>
                      <a:pt x="130" y="18"/>
                      <a:pt x="141" y="29"/>
                    </a:cubicBezTo>
                    <a:cubicBezTo>
                      <a:pt x="158" y="19"/>
                      <a:pt x="178" y="7"/>
                      <a:pt x="199" y="14"/>
                    </a:cubicBezTo>
                    <a:cubicBezTo>
                      <a:pt x="207" y="14"/>
                      <a:pt x="213" y="26"/>
                      <a:pt x="220" y="18"/>
                    </a:cubicBezTo>
                    <a:cubicBezTo>
                      <a:pt x="231" y="12"/>
                      <a:pt x="244" y="7"/>
                      <a:pt x="257" y="8"/>
                    </a:cubicBezTo>
                    <a:cubicBezTo>
                      <a:pt x="289" y="15"/>
                      <a:pt x="289" y="15"/>
                      <a:pt x="289" y="15"/>
                    </a:cubicBezTo>
                    <a:cubicBezTo>
                      <a:pt x="302" y="0"/>
                      <a:pt x="323" y="0"/>
                      <a:pt x="339" y="4"/>
                    </a:cubicBezTo>
                    <a:cubicBezTo>
                      <a:pt x="353" y="8"/>
                      <a:pt x="366" y="19"/>
                      <a:pt x="381" y="11"/>
                    </a:cubicBezTo>
                    <a:cubicBezTo>
                      <a:pt x="388" y="7"/>
                      <a:pt x="395" y="4"/>
                      <a:pt x="403" y="2"/>
                    </a:cubicBezTo>
                    <a:cubicBezTo>
                      <a:pt x="409" y="5"/>
                      <a:pt x="417" y="7"/>
                      <a:pt x="418" y="13"/>
                    </a:cubicBezTo>
                    <a:close/>
                    <a:moveTo>
                      <a:pt x="377" y="18"/>
                    </a:moveTo>
                    <a:cubicBezTo>
                      <a:pt x="373" y="20"/>
                      <a:pt x="368" y="17"/>
                      <a:pt x="363" y="19"/>
                    </a:cubicBezTo>
                    <a:cubicBezTo>
                      <a:pt x="352" y="17"/>
                      <a:pt x="342" y="11"/>
                      <a:pt x="332" y="8"/>
                    </a:cubicBezTo>
                    <a:cubicBezTo>
                      <a:pt x="319" y="4"/>
                      <a:pt x="303" y="8"/>
                      <a:pt x="293" y="18"/>
                    </a:cubicBezTo>
                    <a:cubicBezTo>
                      <a:pt x="289" y="22"/>
                      <a:pt x="283" y="19"/>
                      <a:pt x="278" y="17"/>
                    </a:cubicBezTo>
                    <a:cubicBezTo>
                      <a:pt x="260" y="11"/>
                      <a:pt x="237" y="11"/>
                      <a:pt x="222" y="23"/>
                    </a:cubicBezTo>
                    <a:cubicBezTo>
                      <a:pt x="221" y="25"/>
                      <a:pt x="219" y="24"/>
                      <a:pt x="219" y="26"/>
                    </a:cubicBezTo>
                    <a:cubicBezTo>
                      <a:pt x="221" y="32"/>
                      <a:pt x="222" y="38"/>
                      <a:pt x="221" y="43"/>
                    </a:cubicBezTo>
                    <a:cubicBezTo>
                      <a:pt x="224" y="43"/>
                      <a:pt x="228" y="40"/>
                      <a:pt x="231" y="40"/>
                    </a:cubicBezTo>
                    <a:cubicBezTo>
                      <a:pt x="242" y="36"/>
                      <a:pt x="256" y="36"/>
                      <a:pt x="265" y="44"/>
                    </a:cubicBezTo>
                    <a:cubicBezTo>
                      <a:pt x="275" y="50"/>
                      <a:pt x="275" y="62"/>
                      <a:pt x="274" y="72"/>
                    </a:cubicBezTo>
                    <a:cubicBezTo>
                      <a:pt x="275" y="77"/>
                      <a:pt x="281" y="74"/>
                      <a:pt x="284" y="75"/>
                    </a:cubicBezTo>
                    <a:cubicBezTo>
                      <a:pt x="299" y="73"/>
                      <a:pt x="305" y="54"/>
                      <a:pt x="321" y="54"/>
                    </a:cubicBezTo>
                    <a:cubicBezTo>
                      <a:pt x="330" y="55"/>
                      <a:pt x="338" y="58"/>
                      <a:pt x="347" y="58"/>
                    </a:cubicBezTo>
                    <a:cubicBezTo>
                      <a:pt x="366" y="59"/>
                      <a:pt x="382" y="45"/>
                      <a:pt x="391" y="28"/>
                    </a:cubicBezTo>
                    <a:cubicBezTo>
                      <a:pt x="396" y="23"/>
                      <a:pt x="400" y="15"/>
                      <a:pt x="408" y="13"/>
                    </a:cubicBezTo>
                    <a:cubicBezTo>
                      <a:pt x="409" y="13"/>
                      <a:pt x="409" y="11"/>
                      <a:pt x="408" y="10"/>
                    </a:cubicBezTo>
                    <a:cubicBezTo>
                      <a:pt x="397" y="6"/>
                      <a:pt x="387" y="13"/>
                      <a:pt x="377" y="18"/>
                    </a:cubicBezTo>
                    <a:close/>
                    <a:moveTo>
                      <a:pt x="373" y="27"/>
                    </a:moveTo>
                    <a:cubicBezTo>
                      <a:pt x="369" y="28"/>
                      <a:pt x="362" y="28"/>
                      <a:pt x="357" y="26"/>
                    </a:cubicBezTo>
                    <a:cubicBezTo>
                      <a:pt x="345" y="20"/>
                      <a:pt x="333" y="12"/>
                      <a:pt x="317" y="13"/>
                    </a:cubicBezTo>
                    <a:cubicBezTo>
                      <a:pt x="305" y="14"/>
                      <a:pt x="298" y="29"/>
                      <a:pt x="286" y="29"/>
                    </a:cubicBezTo>
                    <a:cubicBezTo>
                      <a:pt x="277" y="23"/>
                      <a:pt x="265" y="22"/>
                      <a:pt x="254" y="20"/>
                    </a:cubicBezTo>
                    <a:cubicBezTo>
                      <a:pt x="247" y="21"/>
                      <a:pt x="239" y="24"/>
                      <a:pt x="231" y="27"/>
                    </a:cubicBezTo>
                    <a:cubicBezTo>
                      <a:pt x="230" y="28"/>
                      <a:pt x="230" y="30"/>
                      <a:pt x="231" y="31"/>
                    </a:cubicBezTo>
                    <a:cubicBezTo>
                      <a:pt x="238" y="33"/>
                      <a:pt x="243" y="26"/>
                      <a:pt x="250" y="25"/>
                    </a:cubicBezTo>
                    <a:cubicBezTo>
                      <a:pt x="261" y="25"/>
                      <a:pt x="272" y="28"/>
                      <a:pt x="281" y="33"/>
                    </a:cubicBezTo>
                    <a:cubicBezTo>
                      <a:pt x="293" y="37"/>
                      <a:pt x="301" y="28"/>
                      <a:pt x="311" y="20"/>
                    </a:cubicBezTo>
                    <a:cubicBezTo>
                      <a:pt x="333" y="9"/>
                      <a:pt x="348" y="35"/>
                      <a:pt x="370" y="32"/>
                    </a:cubicBezTo>
                    <a:cubicBezTo>
                      <a:pt x="370" y="33"/>
                      <a:pt x="370" y="33"/>
                      <a:pt x="370" y="33"/>
                    </a:cubicBezTo>
                    <a:cubicBezTo>
                      <a:pt x="364" y="39"/>
                      <a:pt x="357" y="40"/>
                      <a:pt x="350" y="41"/>
                    </a:cubicBezTo>
                    <a:cubicBezTo>
                      <a:pt x="339" y="38"/>
                      <a:pt x="328" y="38"/>
                      <a:pt x="317" y="36"/>
                    </a:cubicBezTo>
                    <a:cubicBezTo>
                      <a:pt x="305" y="35"/>
                      <a:pt x="301" y="45"/>
                      <a:pt x="293" y="52"/>
                    </a:cubicBezTo>
                    <a:cubicBezTo>
                      <a:pt x="284" y="61"/>
                      <a:pt x="286" y="45"/>
                      <a:pt x="280" y="42"/>
                    </a:cubicBezTo>
                    <a:cubicBezTo>
                      <a:pt x="275" y="40"/>
                      <a:pt x="271" y="33"/>
                      <a:pt x="265" y="36"/>
                    </a:cubicBezTo>
                    <a:cubicBezTo>
                      <a:pt x="263" y="42"/>
                      <a:pt x="272" y="39"/>
                      <a:pt x="274" y="44"/>
                    </a:cubicBezTo>
                    <a:cubicBezTo>
                      <a:pt x="280" y="49"/>
                      <a:pt x="280" y="55"/>
                      <a:pt x="281" y="62"/>
                    </a:cubicBezTo>
                    <a:cubicBezTo>
                      <a:pt x="293" y="62"/>
                      <a:pt x="303" y="51"/>
                      <a:pt x="311" y="42"/>
                    </a:cubicBezTo>
                    <a:cubicBezTo>
                      <a:pt x="321" y="41"/>
                      <a:pt x="334" y="42"/>
                      <a:pt x="344" y="46"/>
                    </a:cubicBezTo>
                    <a:cubicBezTo>
                      <a:pt x="355" y="44"/>
                      <a:pt x="369" y="45"/>
                      <a:pt x="377" y="34"/>
                    </a:cubicBezTo>
                    <a:cubicBezTo>
                      <a:pt x="379" y="30"/>
                      <a:pt x="384" y="29"/>
                      <a:pt x="385" y="24"/>
                    </a:cubicBezTo>
                    <a:cubicBezTo>
                      <a:pt x="382" y="20"/>
                      <a:pt x="377" y="26"/>
                      <a:pt x="373" y="27"/>
                    </a:cubicBezTo>
                    <a:close/>
                    <a:moveTo>
                      <a:pt x="213" y="29"/>
                    </a:moveTo>
                    <a:cubicBezTo>
                      <a:pt x="209" y="20"/>
                      <a:pt x="199" y="20"/>
                      <a:pt x="191" y="17"/>
                    </a:cubicBezTo>
                    <a:cubicBezTo>
                      <a:pt x="172" y="13"/>
                      <a:pt x="156" y="25"/>
                      <a:pt x="142" y="36"/>
                    </a:cubicBezTo>
                    <a:cubicBezTo>
                      <a:pt x="144" y="42"/>
                      <a:pt x="143" y="51"/>
                      <a:pt x="141" y="58"/>
                    </a:cubicBezTo>
                    <a:cubicBezTo>
                      <a:pt x="136" y="69"/>
                      <a:pt x="129" y="80"/>
                      <a:pt x="117" y="84"/>
                    </a:cubicBezTo>
                    <a:cubicBezTo>
                      <a:pt x="107" y="88"/>
                      <a:pt x="97" y="83"/>
                      <a:pt x="91" y="76"/>
                    </a:cubicBezTo>
                    <a:cubicBezTo>
                      <a:pt x="89" y="74"/>
                      <a:pt x="88" y="70"/>
                      <a:pt x="90" y="67"/>
                    </a:cubicBezTo>
                    <a:cubicBezTo>
                      <a:pt x="90" y="64"/>
                      <a:pt x="94" y="63"/>
                      <a:pt x="96" y="62"/>
                    </a:cubicBezTo>
                    <a:cubicBezTo>
                      <a:pt x="104" y="62"/>
                      <a:pt x="98" y="72"/>
                      <a:pt x="100" y="76"/>
                    </a:cubicBezTo>
                    <a:cubicBezTo>
                      <a:pt x="109" y="83"/>
                      <a:pt x="118" y="76"/>
                      <a:pt x="125" y="72"/>
                    </a:cubicBezTo>
                    <a:cubicBezTo>
                      <a:pt x="136" y="63"/>
                      <a:pt x="139" y="47"/>
                      <a:pt x="135" y="34"/>
                    </a:cubicBezTo>
                    <a:cubicBezTo>
                      <a:pt x="132" y="28"/>
                      <a:pt x="126" y="25"/>
                      <a:pt x="120" y="23"/>
                    </a:cubicBezTo>
                    <a:cubicBezTo>
                      <a:pt x="104" y="15"/>
                      <a:pt x="88" y="23"/>
                      <a:pt x="76" y="32"/>
                    </a:cubicBezTo>
                    <a:cubicBezTo>
                      <a:pt x="74" y="32"/>
                      <a:pt x="73" y="35"/>
                      <a:pt x="71" y="34"/>
                    </a:cubicBezTo>
                    <a:cubicBezTo>
                      <a:pt x="65" y="27"/>
                      <a:pt x="54" y="28"/>
                      <a:pt x="46" y="28"/>
                    </a:cubicBezTo>
                    <a:cubicBezTo>
                      <a:pt x="33" y="26"/>
                      <a:pt x="23" y="35"/>
                      <a:pt x="18" y="46"/>
                    </a:cubicBezTo>
                    <a:cubicBezTo>
                      <a:pt x="16" y="56"/>
                      <a:pt x="17" y="70"/>
                      <a:pt x="26" y="76"/>
                    </a:cubicBezTo>
                    <a:cubicBezTo>
                      <a:pt x="19" y="85"/>
                      <a:pt x="16" y="96"/>
                      <a:pt x="14" y="107"/>
                    </a:cubicBezTo>
                    <a:cubicBezTo>
                      <a:pt x="14" y="122"/>
                      <a:pt x="19" y="137"/>
                      <a:pt x="32" y="145"/>
                    </a:cubicBezTo>
                    <a:cubicBezTo>
                      <a:pt x="40" y="150"/>
                      <a:pt x="52" y="147"/>
                      <a:pt x="60" y="142"/>
                    </a:cubicBezTo>
                    <a:cubicBezTo>
                      <a:pt x="68" y="138"/>
                      <a:pt x="73" y="129"/>
                      <a:pt x="74" y="120"/>
                    </a:cubicBezTo>
                    <a:cubicBezTo>
                      <a:pt x="72" y="114"/>
                      <a:pt x="71" y="105"/>
                      <a:pt x="63" y="103"/>
                    </a:cubicBezTo>
                    <a:cubicBezTo>
                      <a:pt x="57" y="102"/>
                      <a:pt x="59" y="109"/>
                      <a:pt x="55" y="110"/>
                    </a:cubicBezTo>
                    <a:cubicBezTo>
                      <a:pt x="53" y="112"/>
                      <a:pt x="49" y="112"/>
                      <a:pt x="47" y="109"/>
                    </a:cubicBezTo>
                    <a:cubicBezTo>
                      <a:pt x="45" y="106"/>
                      <a:pt x="48" y="102"/>
                      <a:pt x="50" y="100"/>
                    </a:cubicBezTo>
                    <a:cubicBezTo>
                      <a:pt x="55" y="99"/>
                      <a:pt x="61" y="97"/>
                      <a:pt x="66" y="98"/>
                    </a:cubicBezTo>
                    <a:cubicBezTo>
                      <a:pt x="76" y="101"/>
                      <a:pt x="79" y="112"/>
                      <a:pt x="81" y="121"/>
                    </a:cubicBezTo>
                    <a:cubicBezTo>
                      <a:pt x="81" y="131"/>
                      <a:pt x="73" y="139"/>
                      <a:pt x="65" y="146"/>
                    </a:cubicBezTo>
                    <a:cubicBezTo>
                      <a:pt x="59" y="147"/>
                      <a:pt x="54" y="152"/>
                      <a:pt x="48" y="151"/>
                    </a:cubicBezTo>
                    <a:cubicBezTo>
                      <a:pt x="43" y="156"/>
                      <a:pt x="35" y="152"/>
                      <a:pt x="29" y="151"/>
                    </a:cubicBezTo>
                    <a:cubicBezTo>
                      <a:pt x="22" y="156"/>
                      <a:pt x="17" y="164"/>
                      <a:pt x="13" y="172"/>
                    </a:cubicBezTo>
                    <a:cubicBezTo>
                      <a:pt x="8" y="186"/>
                      <a:pt x="10" y="204"/>
                      <a:pt x="21" y="216"/>
                    </a:cubicBezTo>
                    <a:cubicBezTo>
                      <a:pt x="28" y="220"/>
                      <a:pt x="37" y="219"/>
                      <a:pt x="43" y="215"/>
                    </a:cubicBezTo>
                    <a:cubicBezTo>
                      <a:pt x="51" y="210"/>
                      <a:pt x="59" y="204"/>
                      <a:pt x="57" y="194"/>
                    </a:cubicBezTo>
                    <a:cubicBezTo>
                      <a:pt x="59" y="184"/>
                      <a:pt x="52" y="196"/>
                      <a:pt x="48" y="194"/>
                    </a:cubicBezTo>
                    <a:cubicBezTo>
                      <a:pt x="46" y="193"/>
                      <a:pt x="45" y="192"/>
                      <a:pt x="46" y="190"/>
                    </a:cubicBezTo>
                    <a:cubicBezTo>
                      <a:pt x="47" y="186"/>
                      <a:pt x="50" y="182"/>
                      <a:pt x="55" y="182"/>
                    </a:cubicBezTo>
                    <a:cubicBezTo>
                      <a:pt x="58" y="183"/>
                      <a:pt x="62" y="184"/>
                      <a:pt x="64" y="188"/>
                    </a:cubicBezTo>
                    <a:cubicBezTo>
                      <a:pt x="66" y="196"/>
                      <a:pt x="64" y="204"/>
                      <a:pt x="59" y="210"/>
                    </a:cubicBezTo>
                    <a:cubicBezTo>
                      <a:pt x="50" y="220"/>
                      <a:pt x="36" y="225"/>
                      <a:pt x="23" y="225"/>
                    </a:cubicBezTo>
                    <a:cubicBezTo>
                      <a:pt x="11" y="238"/>
                      <a:pt x="6" y="257"/>
                      <a:pt x="14" y="274"/>
                    </a:cubicBezTo>
                    <a:cubicBezTo>
                      <a:pt x="16" y="278"/>
                      <a:pt x="20" y="282"/>
                      <a:pt x="21" y="286"/>
                    </a:cubicBezTo>
                    <a:cubicBezTo>
                      <a:pt x="16" y="297"/>
                      <a:pt x="10" y="309"/>
                      <a:pt x="10" y="322"/>
                    </a:cubicBezTo>
                    <a:cubicBezTo>
                      <a:pt x="7" y="339"/>
                      <a:pt x="15" y="354"/>
                      <a:pt x="20" y="369"/>
                    </a:cubicBezTo>
                    <a:cubicBezTo>
                      <a:pt x="25" y="382"/>
                      <a:pt x="15" y="395"/>
                      <a:pt x="13" y="408"/>
                    </a:cubicBezTo>
                    <a:cubicBezTo>
                      <a:pt x="26" y="402"/>
                      <a:pt x="26" y="402"/>
                      <a:pt x="26" y="402"/>
                    </a:cubicBezTo>
                    <a:cubicBezTo>
                      <a:pt x="44" y="396"/>
                      <a:pt x="51" y="378"/>
                      <a:pt x="52" y="361"/>
                    </a:cubicBezTo>
                    <a:cubicBezTo>
                      <a:pt x="53" y="350"/>
                      <a:pt x="45" y="340"/>
                      <a:pt x="49" y="329"/>
                    </a:cubicBezTo>
                    <a:cubicBezTo>
                      <a:pt x="59" y="318"/>
                      <a:pt x="66" y="305"/>
                      <a:pt x="64" y="289"/>
                    </a:cubicBezTo>
                    <a:cubicBezTo>
                      <a:pt x="64" y="284"/>
                      <a:pt x="63" y="278"/>
                      <a:pt x="60" y="273"/>
                    </a:cubicBezTo>
                    <a:cubicBezTo>
                      <a:pt x="54" y="273"/>
                      <a:pt x="50" y="271"/>
                      <a:pt x="47" y="266"/>
                    </a:cubicBezTo>
                    <a:cubicBezTo>
                      <a:pt x="42" y="258"/>
                      <a:pt x="44" y="248"/>
                      <a:pt x="49" y="241"/>
                    </a:cubicBezTo>
                    <a:cubicBezTo>
                      <a:pt x="52" y="240"/>
                      <a:pt x="54" y="240"/>
                      <a:pt x="56" y="243"/>
                    </a:cubicBezTo>
                    <a:cubicBezTo>
                      <a:pt x="58" y="248"/>
                      <a:pt x="51" y="248"/>
                      <a:pt x="50" y="253"/>
                    </a:cubicBezTo>
                    <a:cubicBezTo>
                      <a:pt x="51" y="258"/>
                      <a:pt x="52" y="263"/>
                      <a:pt x="56" y="266"/>
                    </a:cubicBezTo>
                    <a:cubicBezTo>
                      <a:pt x="61" y="267"/>
                      <a:pt x="67" y="267"/>
                      <a:pt x="71" y="264"/>
                    </a:cubicBezTo>
                    <a:cubicBezTo>
                      <a:pt x="75" y="261"/>
                      <a:pt x="79" y="256"/>
                      <a:pt x="80" y="251"/>
                    </a:cubicBezTo>
                    <a:cubicBezTo>
                      <a:pt x="82" y="247"/>
                      <a:pt x="78" y="242"/>
                      <a:pt x="83" y="239"/>
                    </a:cubicBezTo>
                    <a:cubicBezTo>
                      <a:pt x="88" y="239"/>
                      <a:pt x="94" y="239"/>
                      <a:pt x="98" y="236"/>
                    </a:cubicBezTo>
                    <a:cubicBezTo>
                      <a:pt x="111" y="231"/>
                      <a:pt x="118" y="218"/>
                      <a:pt x="119" y="204"/>
                    </a:cubicBezTo>
                    <a:cubicBezTo>
                      <a:pt x="120" y="200"/>
                      <a:pt x="127" y="200"/>
                      <a:pt x="129" y="196"/>
                    </a:cubicBezTo>
                    <a:cubicBezTo>
                      <a:pt x="136" y="188"/>
                      <a:pt x="143" y="178"/>
                      <a:pt x="140" y="165"/>
                    </a:cubicBezTo>
                    <a:cubicBezTo>
                      <a:pt x="138" y="156"/>
                      <a:pt x="135" y="148"/>
                      <a:pt x="127" y="143"/>
                    </a:cubicBezTo>
                    <a:cubicBezTo>
                      <a:pt x="118" y="136"/>
                      <a:pt x="106" y="137"/>
                      <a:pt x="96" y="140"/>
                    </a:cubicBezTo>
                    <a:cubicBezTo>
                      <a:pt x="91" y="143"/>
                      <a:pt x="87" y="148"/>
                      <a:pt x="86" y="154"/>
                    </a:cubicBezTo>
                    <a:cubicBezTo>
                      <a:pt x="86" y="162"/>
                      <a:pt x="87" y="170"/>
                      <a:pt x="94" y="176"/>
                    </a:cubicBezTo>
                    <a:cubicBezTo>
                      <a:pt x="98" y="174"/>
                      <a:pt x="98" y="167"/>
                      <a:pt x="103" y="169"/>
                    </a:cubicBezTo>
                    <a:cubicBezTo>
                      <a:pt x="106" y="170"/>
                      <a:pt x="107" y="173"/>
                      <a:pt x="107" y="175"/>
                    </a:cubicBezTo>
                    <a:cubicBezTo>
                      <a:pt x="105" y="178"/>
                      <a:pt x="105" y="182"/>
                      <a:pt x="101" y="183"/>
                    </a:cubicBezTo>
                    <a:cubicBezTo>
                      <a:pt x="97" y="185"/>
                      <a:pt x="93" y="182"/>
                      <a:pt x="90" y="180"/>
                    </a:cubicBezTo>
                    <a:cubicBezTo>
                      <a:pt x="81" y="173"/>
                      <a:pt x="79" y="160"/>
                      <a:pt x="80" y="150"/>
                    </a:cubicBezTo>
                    <a:cubicBezTo>
                      <a:pt x="72" y="158"/>
                      <a:pt x="63" y="165"/>
                      <a:pt x="52" y="169"/>
                    </a:cubicBezTo>
                    <a:cubicBezTo>
                      <a:pt x="46" y="172"/>
                      <a:pt x="38" y="170"/>
                      <a:pt x="31" y="169"/>
                    </a:cubicBezTo>
                    <a:cubicBezTo>
                      <a:pt x="25" y="175"/>
                      <a:pt x="22" y="186"/>
                      <a:pt x="25" y="195"/>
                    </a:cubicBezTo>
                    <a:cubicBezTo>
                      <a:pt x="26" y="198"/>
                      <a:pt x="28" y="202"/>
                      <a:pt x="31" y="202"/>
                    </a:cubicBezTo>
                    <a:cubicBezTo>
                      <a:pt x="35" y="205"/>
                      <a:pt x="40" y="202"/>
                      <a:pt x="43" y="199"/>
                    </a:cubicBezTo>
                    <a:cubicBezTo>
                      <a:pt x="45" y="199"/>
                      <a:pt x="45" y="202"/>
                      <a:pt x="45" y="203"/>
                    </a:cubicBezTo>
                    <a:cubicBezTo>
                      <a:pt x="43" y="208"/>
                      <a:pt x="38" y="209"/>
                      <a:pt x="34" y="209"/>
                    </a:cubicBezTo>
                    <a:cubicBezTo>
                      <a:pt x="28" y="210"/>
                      <a:pt x="23" y="204"/>
                      <a:pt x="20" y="199"/>
                    </a:cubicBezTo>
                    <a:cubicBezTo>
                      <a:pt x="16" y="189"/>
                      <a:pt x="19" y="178"/>
                      <a:pt x="24" y="169"/>
                    </a:cubicBezTo>
                    <a:cubicBezTo>
                      <a:pt x="27" y="158"/>
                      <a:pt x="38" y="169"/>
                      <a:pt x="46" y="164"/>
                    </a:cubicBezTo>
                    <a:cubicBezTo>
                      <a:pt x="49" y="163"/>
                      <a:pt x="52" y="164"/>
                      <a:pt x="54" y="162"/>
                    </a:cubicBezTo>
                    <a:cubicBezTo>
                      <a:pt x="74" y="153"/>
                      <a:pt x="88" y="131"/>
                      <a:pt x="86" y="108"/>
                    </a:cubicBezTo>
                    <a:cubicBezTo>
                      <a:pt x="86" y="102"/>
                      <a:pt x="79" y="97"/>
                      <a:pt x="75" y="93"/>
                    </a:cubicBezTo>
                    <a:cubicBezTo>
                      <a:pt x="71" y="91"/>
                      <a:pt x="64" y="92"/>
                      <a:pt x="62" y="88"/>
                    </a:cubicBezTo>
                    <a:cubicBezTo>
                      <a:pt x="62" y="86"/>
                      <a:pt x="64" y="85"/>
                      <a:pt x="66" y="85"/>
                    </a:cubicBezTo>
                    <a:cubicBezTo>
                      <a:pt x="74" y="87"/>
                      <a:pt x="81" y="91"/>
                      <a:pt x="88" y="97"/>
                    </a:cubicBezTo>
                    <a:cubicBezTo>
                      <a:pt x="95" y="104"/>
                      <a:pt x="94" y="116"/>
                      <a:pt x="93" y="124"/>
                    </a:cubicBezTo>
                    <a:cubicBezTo>
                      <a:pt x="99" y="121"/>
                      <a:pt x="107" y="121"/>
                      <a:pt x="113" y="119"/>
                    </a:cubicBezTo>
                    <a:cubicBezTo>
                      <a:pt x="114" y="111"/>
                      <a:pt x="114" y="111"/>
                      <a:pt x="114" y="111"/>
                    </a:cubicBezTo>
                    <a:cubicBezTo>
                      <a:pt x="115" y="106"/>
                      <a:pt x="121" y="102"/>
                      <a:pt x="118" y="97"/>
                    </a:cubicBezTo>
                    <a:cubicBezTo>
                      <a:pt x="105" y="97"/>
                      <a:pt x="91" y="96"/>
                      <a:pt x="83" y="83"/>
                    </a:cubicBezTo>
                    <a:cubicBezTo>
                      <a:pt x="81" y="78"/>
                      <a:pt x="76" y="74"/>
                      <a:pt x="79" y="69"/>
                    </a:cubicBezTo>
                    <a:cubicBezTo>
                      <a:pt x="80" y="68"/>
                      <a:pt x="83" y="67"/>
                      <a:pt x="84" y="70"/>
                    </a:cubicBezTo>
                    <a:cubicBezTo>
                      <a:pt x="85" y="77"/>
                      <a:pt x="89" y="83"/>
                      <a:pt x="95" y="87"/>
                    </a:cubicBezTo>
                    <a:cubicBezTo>
                      <a:pt x="105" y="93"/>
                      <a:pt x="118" y="94"/>
                      <a:pt x="127" y="87"/>
                    </a:cubicBezTo>
                    <a:cubicBezTo>
                      <a:pt x="129" y="89"/>
                      <a:pt x="129" y="89"/>
                      <a:pt x="129" y="89"/>
                    </a:cubicBezTo>
                    <a:cubicBezTo>
                      <a:pt x="128" y="96"/>
                      <a:pt x="124" y="102"/>
                      <a:pt x="122" y="108"/>
                    </a:cubicBezTo>
                    <a:cubicBezTo>
                      <a:pt x="118" y="114"/>
                      <a:pt x="123" y="125"/>
                      <a:pt x="115" y="127"/>
                    </a:cubicBezTo>
                    <a:cubicBezTo>
                      <a:pt x="107" y="124"/>
                      <a:pt x="101" y="128"/>
                      <a:pt x="94" y="130"/>
                    </a:cubicBezTo>
                    <a:cubicBezTo>
                      <a:pt x="88" y="130"/>
                      <a:pt x="88" y="137"/>
                      <a:pt x="86" y="142"/>
                    </a:cubicBezTo>
                    <a:cubicBezTo>
                      <a:pt x="89" y="141"/>
                      <a:pt x="89" y="139"/>
                      <a:pt x="91" y="137"/>
                    </a:cubicBezTo>
                    <a:cubicBezTo>
                      <a:pt x="101" y="132"/>
                      <a:pt x="116" y="130"/>
                      <a:pt x="126" y="136"/>
                    </a:cubicBezTo>
                    <a:cubicBezTo>
                      <a:pt x="128" y="135"/>
                      <a:pt x="128" y="135"/>
                      <a:pt x="128" y="135"/>
                    </a:cubicBezTo>
                    <a:cubicBezTo>
                      <a:pt x="127" y="122"/>
                      <a:pt x="123" y="107"/>
                      <a:pt x="131" y="97"/>
                    </a:cubicBezTo>
                    <a:cubicBezTo>
                      <a:pt x="136" y="90"/>
                      <a:pt x="144" y="86"/>
                      <a:pt x="152" y="84"/>
                    </a:cubicBezTo>
                    <a:cubicBezTo>
                      <a:pt x="160" y="84"/>
                      <a:pt x="170" y="84"/>
                      <a:pt x="176" y="92"/>
                    </a:cubicBezTo>
                    <a:cubicBezTo>
                      <a:pt x="179" y="95"/>
                      <a:pt x="178" y="100"/>
                      <a:pt x="175" y="104"/>
                    </a:cubicBezTo>
                    <a:cubicBezTo>
                      <a:pt x="174" y="106"/>
                      <a:pt x="171" y="108"/>
                      <a:pt x="168" y="108"/>
                    </a:cubicBezTo>
                    <a:cubicBezTo>
                      <a:pt x="157" y="103"/>
                      <a:pt x="175" y="97"/>
                      <a:pt x="167" y="91"/>
                    </a:cubicBezTo>
                    <a:cubicBezTo>
                      <a:pt x="160" y="87"/>
                      <a:pt x="151" y="88"/>
                      <a:pt x="144" y="92"/>
                    </a:cubicBezTo>
                    <a:cubicBezTo>
                      <a:pt x="132" y="102"/>
                      <a:pt x="130" y="117"/>
                      <a:pt x="134" y="132"/>
                    </a:cubicBezTo>
                    <a:cubicBezTo>
                      <a:pt x="137" y="140"/>
                      <a:pt x="147" y="142"/>
                      <a:pt x="154" y="144"/>
                    </a:cubicBezTo>
                    <a:cubicBezTo>
                      <a:pt x="164" y="143"/>
                      <a:pt x="173" y="138"/>
                      <a:pt x="179" y="130"/>
                    </a:cubicBezTo>
                    <a:cubicBezTo>
                      <a:pt x="184" y="126"/>
                      <a:pt x="187" y="135"/>
                      <a:pt x="192" y="132"/>
                    </a:cubicBezTo>
                    <a:cubicBezTo>
                      <a:pt x="208" y="130"/>
                      <a:pt x="223" y="118"/>
                      <a:pt x="227" y="103"/>
                    </a:cubicBezTo>
                    <a:cubicBezTo>
                      <a:pt x="240" y="101"/>
                      <a:pt x="254" y="96"/>
                      <a:pt x="262" y="84"/>
                    </a:cubicBezTo>
                    <a:cubicBezTo>
                      <a:pt x="267" y="75"/>
                      <a:pt x="272" y="62"/>
                      <a:pt x="265" y="52"/>
                    </a:cubicBezTo>
                    <a:cubicBezTo>
                      <a:pt x="261" y="45"/>
                      <a:pt x="253" y="42"/>
                      <a:pt x="245" y="42"/>
                    </a:cubicBezTo>
                    <a:cubicBezTo>
                      <a:pt x="236" y="42"/>
                      <a:pt x="227" y="44"/>
                      <a:pt x="222" y="52"/>
                    </a:cubicBezTo>
                    <a:cubicBezTo>
                      <a:pt x="219" y="56"/>
                      <a:pt x="217" y="64"/>
                      <a:pt x="221" y="69"/>
                    </a:cubicBezTo>
                    <a:cubicBezTo>
                      <a:pt x="225" y="69"/>
                      <a:pt x="224" y="61"/>
                      <a:pt x="230" y="63"/>
                    </a:cubicBezTo>
                    <a:cubicBezTo>
                      <a:pt x="231" y="64"/>
                      <a:pt x="234" y="67"/>
                      <a:pt x="233" y="69"/>
                    </a:cubicBezTo>
                    <a:cubicBezTo>
                      <a:pt x="231" y="73"/>
                      <a:pt x="228" y="75"/>
                      <a:pt x="225" y="75"/>
                    </a:cubicBezTo>
                    <a:cubicBezTo>
                      <a:pt x="220" y="77"/>
                      <a:pt x="216" y="73"/>
                      <a:pt x="214" y="69"/>
                    </a:cubicBezTo>
                    <a:cubicBezTo>
                      <a:pt x="213" y="65"/>
                      <a:pt x="214" y="61"/>
                      <a:pt x="212" y="58"/>
                    </a:cubicBezTo>
                    <a:cubicBezTo>
                      <a:pt x="205" y="66"/>
                      <a:pt x="193" y="66"/>
                      <a:pt x="183" y="65"/>
                    </a:cubicBezTo>
                    <a:cubicBezTo>
                      <a:pt x="180" y="64"/>
                      <a:pt x="178" y="69"/>
                      <a:pt x="176" y="65"/>
                    </a:cubicBezTo>
                    <a:cubicBezTo>
                      <a:pt x="175" y="63"/>
                      <a:pt x="175" y="59"/>
                      <a:pt x="177" y="57"/>
                    </a:cubicBezTo>
                    <a:cubicBezTo>
                      <a:pt x="180" y="56"/>
                      <a:pt x="184" y="56"/>
                      <a:pt x="186" y="59"/>
                    </a:cubicBezTo>
                    <a:cubicBezTo>
                      <a:pt x="193" y="62"/>
                      <a:pt x="202" y="58"/>
                      <a:pt x="208" y="53"/>
                    </a:cubicBezTo>
                    <a:cubicBezTo>
                      <a:pt x="214" y="47"/>
                      <a:pt x="216" y="38"/>
                      <a:pt x="213" y="29"/>
                    </a:cubicBezTo>
                    <a:close/>
                    <a:moveTo>
                      <a:pt x="203" y="29"/>
                    </a:moveTo>
                    <a:cubicBezTo>
                      <a:pt x="186" y="18"/>
                      <a:pt x="163" y="25"/>
                      <a:pt x="149" y="38"/>
                    </a:cubicBezTo>
                    <a:cubicBezTo>
                      <a:pt x="149" y="42"/>
                      <a:pt x="149" y="42"/>
                      <a:pt x="149" y="42"/>
                    </a:cubicBezTo>
                    <a:cubicBezTo>
                      <a:pt x="151" y="44"/>
                      <a:pt x="153" y="42"/>
                      <a:pt x="154" y="42"/>
                    </a:cubicBezTo>
                    <a:cubicBezTo>
                      <a:pt x="158" y="36"/>
                      <a:pt x="165" y="32"/>
                      <a:pt x="170" y="29"/>
                    </a:cubicBezTo>
                    <a:cubicBezTo>
                      <a:pt x="180" y="27"/>
                      <a:pt x="194" y="26"/>
                      <a:pt x="201" y="35"/>
                    </a:cubicBezTo>
                    <a:cubicBezTo>
                      <a:pt x="203" y="39"/>
                      <a:pt x="202" y="45"/>
                      <a:pt x="198" y="47"/>
                    </a:cubicBezTo>
                    <a:cubicBezTo>
                      <a:pt x="194" y="52"/>
                      <a:pt x="190" y="49"/>
                      <a:pt x="186" y="49"/>
                    </a:cubicBezTo>
                    <a:cubicBezTo>
                      <a:pt x="183" y="51"/>
                      <a:pt x="186" y="53"/>
                      <a:pt x="187" y="54"/>
                    </a:cubicBezTo>
                    <a:cubicBezTo>
                      <a:pt x="190" y="56"/>
                      <a:pt x="195" y="55"/>
                      <a:pt x="197" y="53"/>
                    </a:cubicBezTo>
                    <a:cubicBezTo>
                      <a:pt x="202" y="50"/>
                      <a:pt x="207" y="47"/>
                      <a:pt x="208" y="41"/>
                    </a:cubicBezTo>
                    <a:cubicBezTo>
                      <a:pt x="207" y="37"/>
                      <a:pt x="207" y="32"/>
                      <a:pt x="203" y="29"/>
                    </a:cubicBezTo>
                    <a:close/>
                    <a:moveTo>
                      <a:pt x="125" y="36"/>
                    </a:moveTo>
                    <a:cubicBezTo>
                      <a:pt x="115" y="22"/>
                      <a:pt x="94" y="27"/>
                      <a:pt x="84" y="35"/>
                    </a:cubicBezTo>
                    <a:cubicBezTo>
                      <a:pt x="80" y="36"/>
                      <a:pt x="78" y="42"/>
                      <a:pt x="74" y="43"/>
                    </a:cubicBezTo>
                    <a:cubicBezTo>
                      <a:pt x="58" y="34"/>
                      <a:pt x="58" y="34"/>
                      <a:pt x="58" y="34"/>
                    </a:cubicBezTo>
                    <a:cubicBezTo>
                      <a:pt x="52" y="36"/>
                      <a:pt x="45" y="35"/>
                      <a:pt x="39" y="38"/>
                    </a:cubicBezTo>
                    <a:cubicBezTo>
                      <a:pt x="28" y="41"/>
                      <a:pt x="27" y="53"/>
                      <a:pt x="26" y="62"/>
                    </a:cubicBezTo>
                    <a:cubicBezTo>
                      <a:pt x="28" y="67"/>
                      <a:pt x="35" y="70"/>
                      <a:pt x="32" y="75"/>
                    </a:cubicBezTo>
                    <a:cubicBezTo>
                      <a:pt x="23" y="89"/>
                      <a:pt x="16" y="111"/>
                      <a:pt x="25" y="128"/>
                    </a:cubicBezTo>
                    <a:cubicBezTo>
                      <a:pt x="29" y="134"/>
                      <a:pt x="35" y="139"/>
                      <a:pt x="42" y="139"/>
                    </a:cubicBezTo>
                    <a:cubicBezTo>
                      <a:pt x="50" y="139"/>
                      <a:pt x="59" y="137"/>
                      <a:pt x="63" y="129"/>
                    </a:cubicBezTo>
                    <a:cubicBezTo>
                      <a:pt x="64" y="125"/>
                      <a:pt x="64" y="120"/>
                      <a:pt x="62" y="116"/>
                    </a:cubicBezTo>
                    <a:cubicBezTo>
                      <a:pt x="53" y="113"/>
                      <a:pt x="60" y="123"/>
                      <a:pt x="57" y="126"/>
                    </a:cubicBezTo>
                    <a:cubicBezTo>
                      <a:pt x="54" y="132"/>
                      <a:pt x="48" y="133"/>
                      <a:pt x="42" y="134"/>
                    </a:cubicBezTo>
                    <a:cubicBezTo>
                      <a:pt x="37" y="133"/>
                      <a:pt x="33" y="130"/>
                      <a:pt x="30" y="126"/>
                    </a:cubicBezTo>
                    <a:cubicBezTo>
                      <a:pt x="26" y="119"/>
                      <a:pt x="26" y="111"/>
                      <a:pt x="27" y="104"/>
                    </a:cubicBezTo>
                    <a:cubicBezTo>
                      <a:pt x="28" y="91"/>
                      <a:pt x="36" y="82"/>
                      <a:pt x="39" y="71"/>
                    </a:cubicBezTo>
                    <a:cubicBezTo>
                      <a:pt x="35" y="64"/>
                      <a:pt x="31" y="56"/>
                      <a:pt x="35" y="48"/>
                    </a:cubicBezTo>
                    <a:cubicBezTo>
                      <a:pt x="38" y="39"/>
                      <a:pt x="47" y="40"/>
                      <a:pt x="55" y="39"/>
                    </a:cubicBezTo>
                    <a:cubicBezTo>
                      <a:pt x="59" y="40"/>
                      <a:pt x="61" y="42"/>
                      <a:pt x="65" y="42"/>
                    </a:cubicBezTo>
                    <a:cubicBezTo>
                      <a:pt x="69" y="44"/>
                      <a:pt x="70" y="51"/>
                      <a:pt x="74" y="48"/>
                    </a:cubicBezTo>
                    <a:cubicBezTo>
                      <a:pt x="86" y="38"/>
                      <a:pt x="99" y="28"/>
                      <a:pt x="115" y="33"/>
                    </a:cubicBezTo>
                    <a:cubicBezTo>
                      <a:pt x="118" y="36"/>
                      <a:pt x="124" y="40"/>
                      <a:pt x="123" y="45"/>
                    </a:cubicBezTo>
                    <a:cubicBezTo>
                      <a:pt x="124" y="52"/>
                      <a:pt x="121" y="57"/>
                      <a:pt x="117" y="62"/>
                    </a:cubicBezTo>
                    <a:cubicBezTo>
                      <a:pt x="114" y="65"/>
                      <a:pt x="109" y="65"/>
                      <a:pt x="109" y="69"/>
                    </a:cubicBezTo>
                    <a:cubicBezTo>
                      <a:pt x="109" y="71"/>
                      <a:pt x="110" y="71"/>
                      <a:pt x="112" y="71"/>
                    </a:cubicBezTo>
                    <a:cubicBezTo>
                      <a:pt x="119" y="68"/>
                      <a:pt x="127" y="61"/>
                      <a:pt x="129" y="52"/>
                    </a:cubicBezTo>
                    <a:cubicBezTo>
                      <a:pt x="130" y="46"/>
                      <a:pt x="128" y="40"/>
                      <a:pt x="125" y="36"/>
                    </a:cubicBezTo>
                    <a:close/>
                    <a:moveTo>
                      <a:pt x="253" y="54"/>
                    </a:moveTo>
                    <a:cubicBezTo>
                      <a:pt x="247" y="50"/>
                      <a:pt x="237" y="48"/>
                      <a:pt x="230" y="53"/>
                    </a:cubicBezTo>
                    <a:cubicBezTo>
                      <a:pt x="229" y="54"/>
                      <a:pt x="229" y="55"/>
                      <a:pt x="230" y="56"/>
                    </a:cubicBezTo>
                    <a:cubicBezTo>
                      <a:pt x="237" y="55"/>
                      <a:pt x="245" y="53"/>
                      <a:pt x="250" y="59"/>
                    </a:cubicBezTo>
                    <a:cubicBezTo>
                      <a:pt x="253" y="63"/>
                      <a:pt x="253" y="69"/>
                      <a:pt x="253" y="73"/>
                    </a:cubicBezTo>
                    <a:cubicBezTo>
                      <a:pt x="247" y="89"/>
                      <a:pt x="229" y="90"/>
                      <a:pt x="216" y="93"/>
                    </a:cubicBezTo>
                    <a:cubicBezTo>
                      <a:pt x="215" y="100"/>
                      <a:pt x="212" y="106"/>
                      <a:pt x="207" y="110"/>
                    </a:cubicBezTo>
                    <a:cubicBezTo>
                      <a:pt x="201" y="116"/>
                      <a:pt x="192" y="122"/>
                      <a:pt x="183" y="117"/>
                    </a:cubicBezTo>
                    <a:cubicBezTo>
                      <a:pt x="172" y="110"/>
                      <a:pt x="171" y="124"/>
                      <a:pt x="163" y="127"/>
                    </a:cubicBezTo>
                    <a:cubicBezTo>
                      <a:pt x="160" y="129"/>
                      <a:pt x="155" y="131"/>
                      <a:pt x="151" y="128"/>
                    </a:cubicBezTo>
                    <a:cubicBezTo>
                      <a:pt x="147" y="125"/>
                      <a:pt x="145" y="118"/>
                      <a:pt x="146" y="113"/>
                    </a:cubicBezTo>
                    <a:cubicBezTo>
                      <a:pt x="148" y="107"/>
                      <a:pt x="153" y="100"/>
                      <a:pt x="159" y="99"/>
                    </a:cubicBezTo>
                    <a:cubicBezTo>
                      <a:pt x="161" y="98"/>
                      <a:pt x="159" y="96"/>
                      <a:pt x="157" y="95"/>
                    </a:cubicBezTo>
                    <a:cubicBezTo>
                      <a:pt x="152" y="95"/>
                      <a:pt x="148" y="99"/>
                      <a:pt x="144" y="103"/>
                    </a:cubicBezTo>
                    <a:cubicBezTo>
                      <a:pt x="141" y="109"/>
                      <a:pt x="139" y="117"/>
                      <a:pt x="141" y="123"/>
                    </a:cubicBezTo>
                    <a:cubicBezTo>
                      <a:pt x="144" y="129"/>
                      <a:pt x="147" y="135"/>
                      <a:pt x="154" y="135"/>
                    </a:cubicBezTo>
                    <a:cubicBezTo>
                      <a:pt x="165" y="137"/>
                      <a:pt x="169" y="125"/>
                      <a:pt x="178" y="121"/>
                    </a:cubicBezTo>
                    <a:cubicBezTo>
                      <a:pt x="185" y="125"/>
                      <a:pt x="192" y="125"/>
                      <a:pt x="199" y="122"/>
                    </a:cubicBezTo>
                    <a:cubicBezTo>
                      <a:pt x="207" y="118"/>
                      <a:pt x="217" y="112"/>
                      <a:pt x="219" y="102"/>
                    </a:cubicBezTo>
                    <a:cubicBezTo>
                      <a:pt x="220" y="94"/>
                      <a:pt x="230" y="96"/>
                      <a:pt x="236" y="95"/>
                    </a:cubicBezTo>
                    <a:cubicBezTo>
                      <a:pt x="247" y="92"/>
                      <a:pt x="257" y="83"/>
                      <a:pt x="259" y="72"/>
                    </a:cubicBezTo>
                    <a:cubicBezTo>
                      <a:pt x="259" y="66"/>
                      <a:pt x="257" y="59"/>
                      <a:pt x="253" y="54"/>
                    </a:cubicBezTo>
                    <a:close/>
                    <a:moveTo>
                      <a:pt x="199" y="70"/>
                    </a:moveTo>
                    <a:cubicBezTo>
                      <a:pt x="192" y="73"/>
                      <a:pt x="183" y="74"/>
                      <a:pt x="176" y="71"/>
                    </a:cubicBezTo>
                    <a:cubicBezTo>
                      <a:pt x="172" y="71"/>
                      <a:pt x="169" y="65"/>
                      <a:pt x="166" y="69"/>
                    </a:cubicBezTo>
                    <a:cubicBezTo>
                      <a:pt x="165" y="70"/>
                      <a:pt x="165" y="72"/>
                      <a:pt x="167" y="73"/>
                    </a:cubicBezTo>
                    <a:cubicBezTo>
                      <a:pt x="179" y="81"/>
                      <a:pt x="194" y="78"/>
                      <a:pt x="206" y="71"/>
                    </a:cubicBezTo>
                    <a:cubicBezTo>
                      <a:pt x="206" y="71"/>
                      <a:pt x="207" y="69"/>
                      <a:pt x="206" y="69"/>
                    </a:cubicBezTo>
                    <a:cubicBezTo>
                      <a:pt x="203" y="67"/>
                      <a:pt x="201" y="69"/>
                      <a:pt x="199" y="70"/>
                    </a:cubicBezTo>
                    <a:close/>
                    <a:moveTo>
                      <a:pt x="166" y="169"/>
                    </a:moveTo>
                    <a:cubicBezTo>
                      <a:pt x="171" y="163"/>
                      <a:pt x="174" y="154"/>
                      <a:pt x="170" y="146"/>
                    </a:cubicBezTo>
                    <a:cubicBezTo>
                      <a:pt x="165" y="148"/>
                      <a:pt x="165" y="148"/>
                      <a:pt x="165" y="148"/>
                    </a:cubicBezTo>
                    <a:cubicBezTo>
                      <a:pt x="164" y="159"/>
                      <a:pt x="158" y="170"/>
                      <a:pt x="146" y="172"/>
                    </a:cubicBezTo>
                    <a:cubicBezTo>
                      <a:pt x="145" y="175"/>
                      <a:pt x="146" y="179"/>
                      <a:pt x="147" y="181"/>
                    </a:cubicBezTo>
                    <a:cubicBezTo>
                      <a:pt x="154" y="178"/>
                      <a:pt x="161" y="175"/>
                      <a:pt x="166" y="169"/>
                    </a:cubicBezTo>
                    <a:close/>
                    <a:moveTo>
                      <a:pt x="126" y="155"/>
                    </a:moveTo>
                    <a:cubicBezTo>
                      <a:pt x="120" y="146"/>
                      <a:pt x="106" y="144"/>
                      <a:pt x="96" y="148"/>
                    </a:cubicBezTo>
                    <a:cubicBezTo>
                      <a:pt x="92" y="150"/>
                      <a:pt x="90" y="155"/>
                      <a:pt x="89" y="160"/>
                    </a:cubicBezTo>
                    <a:cubicBezTo>
                      <a:pt x="100" y="171"/>
                      <a:pt x="93" y="151"/>
                      <a:pt x="102" y="150"/>
                    </a:cubicBezTo>
                    <a:cubicBezTo>
                      <a:pt x="108" y="151"/>
                      <a:pt x="118" y="149"/>
                      <a:pt x="121" y="158"/>
                    </a:cubicBezTo>
                    <a:cubicBezTo>
                      <a:pt x="124" y="165"/>
                      <a:pt x="123" y="176"/>
                      <a:pt x="119" y="184"/>
                    </a:cubicBezTo>
                    <a:cubicBezTo>
                      <a:pt x="115" y="188"/>
                      <a:pt x="110" y="190"/>
                      <a:pt x="105" y="193"/>
                    </a:cubicBezTo>
                    <a:cubicBezTo>
                      <a:pt x="105" y="202"/>
                      <a:pt x="103" y="213"/>
                      <a:pt x="95" y="220"/>
                    </a:cubicBezTo>
                    <a:cubicBezTo>
                      <a:pt x="89" y="226"/>
                      <a:pt x="79" y="224"/>
                      <a:pt x="70" y="227"/>
                    </a:cubicBezTo>
                    <a:cubicBezTo>
                      <a:pt x="70" y="235"/>
                      <a:pt x="71" y="245"/>
                      <a:pt x="65" y="252"/>
                    </a:cubicBezTo>
                    <a:cubicBezTo>
                      <a:pt x="62" y="255"/>
                      <a:pt x="59" y="251"/>
                      <a:pt x="57" y="255"/>
                    </a:cubicBezTo>
                    <a:cubicBezTo>
                      <a:pt x="56" y="256"/>
                      <a:pt x="57" y="257"/>
                      <a:pt x="58" y="257"/>
                    </a:cubicBezTo>
                    <a:cubicBezTo>
                      <a:pt x="60" y="260"/>
                      <a:pt x="64" y="258"/>
                      <a:pt x="67" y="258"/>
                    </a:cubicBezTo>
                    <a:cubicBezTo>
                      <a:pt x="76" y="253"/>
                      <a:pt x="77" y="242"/>
                      <a:pt x="76" y="233"/>
                    </a:cubicBezTo>
                    <a:cubicBezTo>
                      <a:pt x="81" y="228"/>
                      <a:pt x="88" y="233"/>
                      <a:pt x="93" y="229"/>
                    </a:cubicBezTo>
                    <a:cubicBezTo>
                      <a:pt x="103" y="224"/>
                      <a:pt x="112" y="212"/>
                      <a:pt x="111" y="199"/>
                    </a:cubicBezTo>
                    <a:cubicBezTo>
                      <a:pt x="111" y="192"/>
                      <a:pt x="119" y="194"/>
                      <a:pt x="122" y="188"/>
                    </a:cubicBezTo>
                    <a:cubicBezTo>
                      <a:pt x="129" y="179"/>
                      <a:pt x="131" y="165"/>
                      <a:pt x="126" y="155"/>
                    </a:cubicBezTo>
                    <a:close/>
                    <a:moveTo>
                      <a:pt x="157" y="150"/>
                    </a:moveTo>
                    <a:cubicBezTo>
                      <a:pt x="151" y="150"/>
                      <a:pt x="145" y="149"/>
                      <a:pt x="140" y="146"/>
                    </a:cubicBezTo>
                    <a:cubicBezTo>
                      <a:pt x="143" y="153"/>
                      <a:pt x="145" y="159"/>
                      <a:pt x="146" y="166"/>
                    </a:cubicBezTo>
                    <a:cubicBezTo>
                      <a:pt x="148" y="166"/>
                      <a:pt x="150" y="165"/>
                      <a:pt x="152" y="164"/>
                    </a:cubicBezTo>
                    <a:cubicBezTo>
                      <a:pt x="155" y="160"/>
                      <a:pt x="158" y="155"/>
                      <a:pt x="157" y="150"/>
                    </a:cubicBezTo>
                    <a:close/>
                    <a:moveTo>
                      <a:pt x="77" y="186"/>
                    </a:moveTo>
                    <a:cubicBezTo>
                      <a:pt x="76" y="182"/>
                      <a:pt x="73" y="175"/>
                      <a:pt x="68" y="174"/>
                    </a:cubicBezTo>
                    <a:cubicBezTo>
                      <a:pt x="66" y="174"/>
                      <a:pt x="65" y="176"/>
                      <a:pt x="65" y="177"/>
                    </a:cubicBezTo>
                    <a:cubicBezTo>
                      <a:pt x="70" y="183"/>
                      <a:pt x="75" y="190"/>
                      <a:pt x="72" y="198"/>
                    </a:cubicBezTo>
                    <a:cubicBezTo>
                      <a:pt x="69" y="215"/>
                      <a:pt x="52" y="224"/>
                      <a:pt x="38" y="229"/>
                    </a:cubicBezTo>
                    <a:cubicBezTo>
                      <a:pt x="34" y="231"/>
                      <a:pt x="29" y="228"/>
                      <a:pt x="25" y="232"/>
                    </a:cubicBezTo>
                    <a:cubicBezTo>
                      <a:pt x="19" y="246"/>
                      <a:pt x="13" y="264"/>
                      <a:pt x="23" y="278"/>
                    </a:cubicBezTo>
                    <a:cubicBezTo>
                      <a:pt x="24" y="282"/>
                      <a:pt x="30" y="285"/>
                      <a:pt x="30" y="290"/>
                    </a:cubicBezTo>
                    <a:cubicBezTo>
                      <a:pt x="24" y="306"/>
                      <a:pt x="15" y="320"/>
                      <a:pt x="17" y="338"/>
                    </a:cubicBezTo>
                    <a:cubicBezTo>
                      <a:pt x="18" y="352"/>
                      <a:pt x="31" y="364"/>
                      <a:pt x="28" y="379"/>
                    </a:cubicBezTo>
                    <a:cubicBezTo>
                      <a:pt x="28" y="385"/>
                      <a:pt x="24" y="390"/>
                      <a:pt x="25" y="395"/>
                    </a:cubicBezTo>
                    <a:cubicBezTo>
                      <a:pt x="30" y="395"/>
                      <a:pt x="34" y="390"/>
                      <a:pt x="37" y="386"/>
                    </a:cubicBezTo>
                    <a:cubicBezTo>
                      <a:pt x="46" y="374"/>
                      <a:pt x="45" y="359"/>
                      <a:pt x="42" y="345"/>
                    </a:cubicBezTo>
                    <a:cubicBezTo>
                      <a:pt x="38" y="328"/>
                      <a:pt x="54" y="318"/>
                      <a:pt x="56" y="302"/>
                    </a:cubicBezTo>
                    <a:cubicBezTo>
                      <a:pt x="56" y="295"/>
                      <a:pt x="58" y="285"/>
                      <a:pt x="53" y="279"/>
                    </a:cubicBezTo>
                    <a:cubicBezTo>
                      <a:pt x="47" y="278"/>
                      <a:pt x="42" y="273"/>
                      <a:pt x="40" y="268"/>
                    </a:cubicBezTo>
                    <a:cubicBezTo>
                      <a:pt x="38" y="261"/>
                      <a:pt x="39" y="253"/>
                      <a:pt x="42" y="247"/>
                    </a:cubicBezTo>
                    <a:cubicBezTo>
                      <a:pt x="41" y="246"/>
                      <a:pt x="41" y="246"/>
                      <a:pt x="41" y="246"/>
                    </a:cubicBezTo>
                    <a:cubicBezTo>
                      <a:pt x="40" y="246"/>
                      <a:pt x="38" y="246"/>
                      <a:pt x="37" y="247"/>
                    </a:cubicBezTo>
                    <a:cubicBezTo>
                      <a:pt x="33" y="254"/>
                      <a:pt x="32" y="264"/>
                      <a:pt x="36" y="272"/>
                    </a:cubicBezTo>
                    <a:cubicBezTo>
                      <a:pt x="38" y="278"/>
                      <a:pt x="46" y="280"/>
                      <a:pt x="50" y="285"/>
                    </a:cubicBezTo>
                    <a:cubicBezTo>
                      <a:pt x="52" y="297"/>
                      <a:pt x="50" y="312"/>
                      <a:pt x="42" y="322"/>
                    </a:cubicBezTo>
                    <a:cubicBezTo>
                      <a:pt x="30" y="336"/>
                      <a:pt x="42" y="353"/>
                      <a:pt x="39" y="370"/>
                    </a:cubicBezTo>
                    <a:cubicBezTo>
                      <a:pt x="37" y="373"/>
                      <a:pt x="36" y="380"/>
                      <a:pt x="33" y="381"/>
                    </a:cubicBezTo>
                    <a:cubicBezTo>
                      <a:pt x="33" y="369"/>
                      <a:pt x="31" y="354"/>
                      <a:pt x="23" y="343"/>
                    </a:cubicBezTo>
                    <a:cubicBezTo>
                      <a:pt x="19" y="322"/>
                      <a:pt x="31" y="305"/>
                      <a:pt x="36" y="286"/>
                    </a:cubicBezTo>
                    <a:cubicBezTo>
                      <a:pt x="30" y="281"/>
                      <a:pt x="27" y="274"/>
                      <a:pt x="24" y="267"/>
                    </a:cubicBezTo>
                    <a:cubicBezTo>
                      <a:pt x="22" y="256"/>
                      <a:pt x="25" y="245"/>
                      <a:pt x="31" y="235"/>
                    </a:cubicBezTo>
                    <a:cubicBezTo>
                      <a:pt x="32" y="234"/>
                      <a:pt x="33" y="234"/>
                      <a:pt x="34" y="234"/>
                    </a:cubicBezTo>
                    <a:cubicBezTo>
                      <a:pt x="44" y="233"/>
                      <a:pt x="54" y="230"/>
                      <a:pt x="62" y="223"/>
                    </a:cubicBezTo>
                    <a:cubicBezTo>
                      <a:pt x="73" y="215"/>
                      <a:pt x="80" y="200"/>
                      <a:pt x="77" y="186"/>
                    </a:cubicBezTo>
                    <a:close/>
                    <a:moveTo>
                      <a:pt x="58" y="336"/>
                    </a:moveTo>
                    <a:cubicBezTo>
                      <a:pt x="59" y="335"/>
                      <a:pt x="58" y="335"/>
                      <a:pt x="57" y="334"/>
                    </a:cubicBezTo>
                    <a:cubicBezTo>
                      <a:pt x="57" y="336"/>
                      <a:pt x="57" y="336"/>
                      <a:pt x="57" y="336"/>
                    </a:cubicBezTo>
                    <a:cubicBezTo>
                      <a:pt x="57" y="337"/>
                      <a:pt x="58" y="337"/>
                      <a:pt x="58" y="336"/>
                    </a:cubicBezTo>
                    <a:close/>
                  </a:path>
                </a:pathLst>
              </a:custGeom>
              <a:grpFill/>
              <a:ln>
                <a:noFill/>
              </a:ln>
            </p:spPr>
            <p:txBody>
              <a:bodyPr vert="horz" wrap="square" lIns="121920" tIns="60960" rIns="121920" bIns="60960" numCol="1" anchor="t" anchorCtr="0" compatLnSpc="1"/>
              <a:lstStyle/>
              <a:p>
                <a:endParaRPr lang="zh-CN" altLang="en-US" sz="3200"/>
              </a:p>
            </p:txBody>
          </p:sp>
        </p:grpSp>
        <p:grpSp>
          <p:nvGrpSpPr>
            <p:cNvPr id="4" name="组合 3"/>
            <p:cNvGrpSpPr/>
            <p:nvPr/>
          </p:nvGrpSpPr>
          <p:grpSpPr>
            <a:xfrm flipV="1">
              <a:off x="2781300" y="2154239"/>
              <a:ext cx="2247900" cy="1083034"/>
              <a:chOff x="2781300" y="992189"/>
              <a:chExt cx="2247900" cy="1083034"/>
            </a:xfrm>
            <a:grpFill/>
          </p:grpSpPr>
          <p:sp>
            <p:nvSpPr>
              <p:cNvPr id="5" name="Freeform 5"/>
              <p:cNvSpPr>
                <a:spLocks noEditPoints="1"/>
              </p:cNvSpPr>
              <p:nvPr/>
            </p:nvSpPr>
            <p:spPr bwMode="auto">
              <a:xfrm>
                <a:off x="2781300" y="992189"/>
                <a:ext cx="1076325" cy="1083034"/>
              </a:xfrm>
              <a:custGeom>
                <a:avLst/>
                <a:gdLst>
                  <a:gd name="T0" fmla="*/ 232 w 418"/>
                  <a:gd name="T1" fmla="*/ 107 h 421"/>
                  <a:gd name="T2" fmla="*/ 134 w 418"/>
                  <a:gd name="T3" fmla="*/ 199 h 421"/>
                  <a:gd name="T4" fmla="*/ 58 w 418"/>
                  <a:gd name="T5" fmla="*/ 357 h 421"/>
                  <a:gd name="T6" fmla="*/ 4 w 418"/>
                  <a:gd name="T7" fmla="*/ 319 h 421"/>
                  <a:gd name="T8" fmla="*/ 23 w 418"/>
                  <a:gd name="T9" fmla="*/ 149 h 421"/>
                  <a:gd name="T10" fmla="*/ 76 w 418"/>
                  <a:gd name="T11" fmla="*/ 25 h 421"/>
                  <a:gd name="T12" fmla="*/ 289 w 418"/>
                  <a:gd name="T13" fmla="*/ 15 h 421"/>
                  <a:gd name="T14" fmla="*/ 363 w 418"/>
                  <a:gd name="T15" fmla="*/ 19 h 421"/>
                  <a:gd name="T16" fmla="*/ 221 w 418"/>
                  <a:gd name="T17" fmla="*/ 43 h 421"/>
                  <a:gd name="T18" fmla="*/ 347 w 418"/>
                  <a:gd name="T19" fmla="*/ 58 h 421"/>
                  <a:gd name="T20" fmla="*/ 357 w 418"/>
                  <a:gd name="T21" fmla="*/ 26 h 421"/>
                  <a:gd name="T22" fmla="*/ 250 w 418"/>
                  <a:gd name="T23" fmla="*/ 25 h 421"/>
                  <a:gd name="T24" fmla="*/ 317 w 418"/>
                  <a:gd name="T25" fmla="*/ 36 h 421"/>
                  <a:gd name="T26" fmla="*/ 311 w 418"/>
                  <a:gd name="T27" fmla="*/ 42 h 421"/>
                  <a:gd name="T28" fmla="*/ 191 w 418"/>
                  <a:gd name="T29" fmla="*/ 17 h 421"/>
                  <a:gd name="T30" fmla="*/ 96 w 418"/>
                  <a:gd name="T31" fmla="*/ 62 h 421"/>
                  <a:gd name="T32" fmla="*/ 71 w 418"/>
                  <a:gd name="T33" fmla="*/ 34 h 421"/>
                  <a:gd name="T34" fmla="*/ 60 w 418"/>
                  <a:gd name="T35" fmla="*/ 142 h 421"/>
                  <a:gd name="T36" fmla="*/ 66 w 418"/>
                  <a:gd name="T37" fmla="*/ 98 h 421"/>
                  <a:gd name="T38" fmla="*/ 21 w 418"/>
                  <a:gd name="T39" fmla="*/ 216 h 421"/>
                  <a:gd name="T40" fmla="*/ 64 w 418"/>
                  <a:gd name="T41" fmla="*/ 188 h 421"/>
                  <a:gd name="T42" fmla="*/ 20 w 418"/>
                  <a:gd name="T43" fmla="*/ 369 h 421"/>
                  <a:gd name="T44" fmla="*/ 60 w 418"/>
                  <a:gd name="T45" fmla="*/ 273 h 421"/>
                  <a:gd name="T46" fmla="*/ 71 w 418"/>
                  <a:gd name="T47" fmla="*/ 264 h 421"/>
                  <a:gd name="T48" fmla="*/ 140 w 418"/>
                  <a:gd name="T49" fmla="*/ 165 h 421"/>
                  <a:gd name="T50" fmla="*/ 107 w 418"/>
                  <a:gd name="T51" fmla="*/ 175 h 421"/>
                  <a:gd name="T52" fmla="*/ 25 w 418"/>
                  <a:gd name="T53" fmla="*/ 195 h 421"/>
                  <a:gd name="T54" fmla="*/ 24 w 418"/>
                  <a:gd name="T55" fmla="*/ 169 h 421"/>
                  <a:gd name="T56" fmla="*/ 66 w 418"/>
                  <a:gd name="T57" fmla="*/ 85 h 421"/>
                  <a:gd name="T58" fmla="*/ 83 w 418"/>
                  <a:gd name="T59" fmla="*/ 83 h 421"/>
                  <a:gd name="T60" fmla="*/ 122 w 418"/>
                  <a:gd name="T61" fmla="*/ 108 h 421"/>
                  <a:gd name="T62" fmla="*/ 128 w 418"/>
                  <a:gd name="T63" fmla="*/ 135 h 421"/>
                  <a:gd name="T64" fmla="*/ 167 w 418"/>
                  <a:gd name="T65" fmla="*/ 91 h 421"/>
                  <a:gd name="T66" fmla="*/ 227 w 418"/>
                  <a:gd name="T67" fmla="*/ 103 h 421"/>
                  <a:gd name="T68" fmla="*/ 230 w 418"/>
                  <a:gd name="T69" fmla="*/ 63 h 421"/>
                  <a:gd name="T70" fmla="*/ 176 w 418"/>
                  <a:gd name="T71" fmla="*/ 65 h 421"/>
                  <a:gd name="T72" fmla="*/ 149 w 418"/>
                  <a:gd name="T73" fmla="*/ 38 h 421"/>
                  <a:gd name="T74" fmla="*/ 186 w 418"/>
                  <a:gd name="T75" fmla="*/ 49 h 421"/>
                  <a:gd name="T76" fmla="*/ 84 w 418"/>
                  <a:gd name="T77" fmla="*/ 35 h 421"/>
                  <a:gd name="T78" fmla="*/ 25 w 418"/>
                  <a:gd name="T79" fmla="*/ 128 h 421"/>
                  <a:gd name="T80" fmla="*/ 30 w 418"/>
                  <a:gd name="T81" fmla="*/ 126 h 421"/>
                  <a:gd name="T82" fmla="*/ 74 w 418"/>
                  <a:gd name="T83" fmla="*/ 48 h 421"/>
                  <a:gd name="T84" fmla="*/ 129 w 418"/>
                  <a:gd name="T85" fmla="*/ 52 h 421"/>
                  <a:gd name="T86" fmla="*/ 253 w 418"/>
                  <a:gd name="T87" fmla="*/ 73 h 421"/>
                  <a:gd name="T88" fmla="*/ 146 w 418"/>
                  <a:gd name="T89" fmla="*/ 113 h 421"/>
                  <a:gd name="T90" fmla="*/ 178 w 418"/>
                  <a:gd name="T91" fmla="*/ 121 h 421"/>
                  <a:gd name="T92" fmla="*/ 199 w 418"/>
                  <a:gd name="T93" fmla="*/ 70 h 421"/>
                  <a:gd name="T94" fmla="*/ 199 w 418"/>
                  <a:gd name="T95" fmla="*/ 70 h 421"/>
                  <a:gd name="T96" fmla="*/ 166 w 418"/>
                  <a:gd name="T97" fmla="*/ 169 h 421"/>
                  <a:gd name="T98" fmla="*/ 119 w 418"/>
                  <a:gd name="T99" fmla="*/ 184 h 421"/>
                  <a:gd name="T100" fmla="*/ 58 w 418"/>
                  <a:gd name="T101" fmla="*/ 257 h 421"/>
                  <a:gd name="T102" fmla="*/ 126 w 418"/>
                  <a:gd name="T103" fmla="*/ 155 h 421"/>
                  <a:gd name="T104" fmla="*/ 77 w 418"/>
                  <a:gd name="T105" fmla="*/ 186 h 421"/>
                  <a:gd name="T106" fmla="*/ 23 w 418"/>
                  <a:gd name="T107" fmla="*/ 278 h 421"/>
                  <a:gd name="T108" fmla="*/ 42 w 418"/>
                  <a:gd name="T109" fmla="*/ 345 h 421"/>
                  <a:gd name="T110" fmla="*/ 37 w 418"/>
                  <a:gd name="T111" fmla="*/ 247 h 421"/>
                  <a:gd name="T112" fmla="*/ 23 w 418"/>
                  <a:gd name="T113" fmla="*/ 343 h 421"/>
                  <a:gd name="T114" fmla="*/ 77 w 418"/>
                  <a:gd name="T115" fmla="*/ 18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8" h="421">
                    <a:moveTo>
                      <a:pt x="418" y="13"/>
                    </a:moveTo>
                    <a:cubicBezTo>
                      <a:pt x="395" y="19"/>
                      <a:pt x="391" y="48"/>
                      <a:pt x="371" y="58"/>
                    </a:cubicBezTo>
                    <a:cubicBezTo>
                      <a:pt x="357" y="66"/>
                      <a:pt x="337" y="63"/>
                      <a:pt x="321" y="58"/>
                    </a:cubicBezTo>
                    <a:cubicBezTo>
                      <a:pt x="308" y="62"/>
                      <a:pt x="301" y="76"/>
                      <a:pt x="288" y="79"/>
                    </a:cubicBezTo>
                    <a:cubicBezTo>
                      <a:pt x="282" y="80"/>
                      <a:pt x="276" y="79"/>
                      <a:pt x="272" y="78"/>
                    </a:cubicBezTo>
                    <a:cubicBezTo>
                      <a:pt x="265" y="95"/>
                      <a:pt x="248" y="104"/>
                      <a:pt x="232" y="107"/>
                    </a:cubicBezTo>
                    <a:cubicBezTo>
                      <a:pt x="225" y="124"/>
                      <a:pt x="207" y="136"/>
                      <a:pt x="189" y="138"/>
                    </a:cubicBezTo>
                    <a:cubicBezTo>
                      <a:pt x="186" y="135"/>
                      <a:pt x="182" y="135"/>
                      <a:pt x="180" y="138"/>
                    </a:cubicBezTo>
                    <a:cubicBezTo>
                      <a:pt x="173" y="142"/>
                      <a:pt x="180" y="149"/>
                      <a:pt x="178" y="155"/>
                    </a:cubicBezTo>
                    <a:cubicBezTo>
                      <a:pt x="178" y="169"/>
                      <a:pt x="164" y="178"/>
                      <a:pt x="152" y="183"/>
                    </a:cubicBezTo>
                    <a:cubicBezTo>
                      <a:pt x="144" y="184"/>
                      <a:pt x="144" y="184"/>
                      <a:pt x="144" y="184"/>
                    </a:cubicBezTo>
                    <a:cubicBezTo>
                      <a:pt x="134" y="199"/>
                      <a:pt x="134" y="199"/>
                      <a:pt x="134" y="199"/>
                    </a:cubicBezTo>
                    <a:cubicBezTo>
                      <a:pt x="119" y="204"/>
                      <a:pt x="125" y="222"/>
                      <a:pt x="114" y="231"/>
                    </a:cubicBezTo>
                    <a:cubicBezTo>
                      <a:pt x="107" y="239"/>
                      <a:pt x="98" y="242"/>
                      <a:pt x="88" y="245"/>
                    </a:cubicBezTo>
                    <a:cubicBezTo>
                      <a:pt x="86" y="252"/>
                      <a:pt x="85" y="259"/>
                      <a:pt x="80" y="265"/>
                    </a:cubicBezTo>
                    <a:cubicBezTo>
                      <a:pt x="75" y="269"/>
                      <a:pt x="69" y="270"/>
                      <a:pt x="68" y="275"/>
                    </a:cubicBezTo>
                    <a:cubicBezTo>
                      <a:pt x="73" y="292"/>
                      <a:pt x="72" y="313"/>
                      <a:pt x="58" y="326"/>
                    </a:cubicBezTo>
                    <a:cubicBezTo>
                      <a:pt x="50" y="335"/>
                      <a:pt x="57" y="347"/>
                      <a:pt x="58" y="357"/>
                    </a:cubicBezTo>
                    <a:cubicBezTo>
                      <a:pt x="57" y="373"/>
                      <a:pt x="54" y="389"/>
                      <a:pt x="42" y="400"/>
                    </a:cubicBezTo>
                    <a:cubicBezTo>
                      <a:pt x="35" y="407"/>
                      <a:pt x="19" y="404"/>
                      <a:pt x="17" y="416"/>
                    </a:cubicBezTo>
                    <a:cubicBezTo>
                      <a:pt x="17" y="418"/>
                      <a:pt x="16" y="420"/>
                      <a:pt x="15" y="421"/>
                    </a:cubicBezTo>
                    <a:cubicBezTo>
                      <a:pt x="12" y="421"/>
                      <a:pt x="12" y="418"/>
                      <a:pt x="11" y="416"/>
                    </a:cubicBezTo>
                    <a:cubicBezTo>
                      <a:pt x="2" y="403"/>
                      <a:pt x="18" y="392"/>
                      <a:pt x="16" y="377"/>
                    </a:cubicBezTo>
                    <a:cubicBezTo>
                      <a:pt x="12" y="357"/>
                      <a:pt x="0" y="341"/>
                      <a:pt x="4" y="319"/>
                    </a:cubicBezTo>
                    <a:cubicBezTo>
                      <a:pt x="5" y="307"/>
                      <a:pt x="10" y="297"/>
                      <a:pt x="15" y="288"/>
                    </a:cubicBezTo>
                    <a:cubicBezTo>
                      <a:pt x="12" y="279"/>
                      <a:pt x="4" y="271"/>
                      <a:pt x="5" y="261"/>
                    </a:cubicBezTo>
                    <a:cubicBezTo>
                      <a:pt x="4" y="247"/>
                      <a:pt x="9" y="235"/>
                      <a:pt x="17" y="224"/>
                    </a:cubicBezTo>
                    <a:cubicBezTo>
                      <a:pt x="18" y="220"/>
                      <a:pt x="12" y="217"/>
                      <a:pt x="12" y="213"/>
                    </a:cubicBezTo>
                    <a:cubicBezTo>
                      <a:pt x="5" y="202"/>
                      <a:pt x="2" y="188"/>
                      <a:pt x="7" y="174"/>
                    </a:cubicBezTo>
                    <a:cubicBezTo>
                      <a:pt x="10" y="164"/>
                      <a:pt x="16" y="156"/>
                      <a:pt x="23" y="149"/>
                    </a:cubicBezTo>
                    <a:cubicBezTo>
                      <a:pt x="22" y="144"/>
                      <a:pt x="17" y="140"/>
                      <a:pt x="14" y="135"/>
                    </a:cubicBezTo>
                    <a:cubicBezTo>
                      <a:pt x="3" y="117"/>
                      <a:pt x="9" y="96"/>
                      <a:pt x="18" y="79"/>
                    </a:cubicBezTo>
                    <a:cubicBezTo>
                      <a:pt x="15" y="71"/>
                      <a:pt x="10" y="64"/>
                      <a:pt x="11" y="55"/>
                    </a:cubicBezTo>
                    <a:cubicBezTo>
                      <a:pt x="10" y="42"/>
                      <a:pt x="20" y="33"/>
                      <a:pt x="30" y="26"/>
                    </a:cubicBezTo>
                    <a:cubicBezTo>
                      <a:pt x="39" y="19"/>
                      <a:pt x="51" y="24"/>
                      <a:pt x="62" y="23"/>
                    </a:cubicBezTo>
                    <a:cubicBezTo>
                      <a:pt x="67" y="23"/>
                      <a:pt x="71" y="30"/>
                      <a:pt x="76" y="25"/>
                    </a:cubicBezTo>
                    <a:cubicBezTo>
                      <a:pt x="83" y="21"/>
                      <a:pt x="91" y="16"/>
                      <a:pt x="100" y="15"/>
                    </a:cubicBezTo>
                    <a:cubicBezTo>
                      <a:pt x="114" y="13"/>
                      <a:pt x="130" y="18"/>
                      <a:pt x="141" y="29"/>
                    </a:cubicBezTo>
                    <a:cubicBezTo>
                      <a:pt x="158" y="19"/>
                      <a:pt x="178" y="7"/>
                      <a:pt x="199" y="14"/>
                    </a:cubicBezTo>
                    <a:cubicBezTo>
                      <a:pt x="207" y="14"/>
                      <a:pt x="213" y="26"/>
                      <a:pt x="220" y="18"/>
                    </a:cubicBezTo>
                    <a:cubicBezTo>
                      <a:pt x="231" y="12"/>
                      <a:pt x="244" y="7"/>
                      <a:pt x="257" y="8"/>
                    </a:cubicBezTo>
                    <a:cubicBezTo>
                      <a:pt x="289" y="15"/>
                      <a:pt x="289" y="15"/>
                      <a:pt x="289" y="15"/>
                    </a:cubicBezTo>
                    <a:cubicBezTo>
                      <a:pt x="302" y="0"/>
                      <a:pt x="323" y="0"/>
                      <a:pt x="339" y="4"/>
                    </a:cubicBezTo>
                    <a:cubicBezTo>
                      <a:pt x="353" y="8"/>
                      <a:pt x="366" y="19"/>
                      <a:pt x="381" y="11"/>
                    </a:cubicBezTo>
                    <a:cubicBezTo>
                      <a:pt x="388" y="7"/>
                      <a:pt x="395" y="4"/>
                      <a:pt x="403" y="2"/>
                    </a:cubicBezTo>
                    <a:cubicBezTo>
                      <a:pt x="409" y="5"/>
                      <a:pt x="417" y="7"/>
                      <a:pt x="418" y="13"/>
                    </a:cubicBezTo>
                    <a:close/>
                    <a:moveTo>
                      <a:pt x="377" y="18"/>
                    </a:moveTo>
                    <a:cubicBezTo>
                      <a:pt x="373" y="20"/>
                      <a:pt x="368" y="17"/>
                      <a:pt x="363" y="19"/>
                    </a:cubicBezTo>
                    <a:cubicBezTo>
                      <a:pt x="352" y="17"/>
                      <a:pt x="342" y="11"/>
                      <a:pt x="332" y="8"/>
                    </a:cubicBezTo>
                    <a:cubicBezTo>
                      <a:pt x="319" y="4"/>
                      <a:pt x="303" y="8"/>
                      <a:pt x="293" y="18"/>
                    </a:cubicBezTo>
                    <a:cubicBezTo>
                      <a:pt x="289" y="22"/>
                      <a:pt x="283" y="19"/>
                      <a:pt x="278" y="17"/>
                    </a:cubicBezTo>
                    <a:cubicBezTo>
                      <a:pt x="260" y="11"/>
                      <a:pt x="237" y="11"/>
                      <a:pt x="222" y="23"/>
                    </a:cubicBezTo>
                    <a:cubicBezTo>
                      <a:pt x="221" y="25"/>
                      <a:pt x="219" y="24"/>
                      <a:pt x="219" y="26"/>
                    </a:cubicBezTo>
                    <a:cubicBezTo>
                      <a:pt x="221" y="32"/>
                      <a:pt x="222" y="38"/>
                      <a:pt x="221" y="43"/>
                    </a:cubicBezTo>
                    <a:cubicBezTo>
                      <a:pt x="224" y="43"/>
                      <a:pt x="228" y="40"/>
                      <a:pt x="231" y="40"/>
                    </a:cubicBezTo>
                    <a:cubicBezTo>
                      <a:pt x="242" y="36"/>
                      <a:pt x="256" y="36"/>
                      <a:pt x="265" y="44"/>
                    </a:cubicBezTo>
                    <a:cubicBezTo>
                      <a:pt x="275" y="50"/>
                      <a:pt x="275" y="62"/>
                      <a:pt x="274" y="72"/>
                    </a:cubicBezTo>
                    <a:cubicBezTo>
                      <a:pt x="275" y="77"/>
                      <a:pt x="281" y="74"/>
                      <a:pt x="284" y="75"/>
                    </a:cubicBezTo>
                    <a:cubicBezTo>
                      <a:pt x="299" y="73"/>
                      <a:pt x="305" y="54"/>
                      <a:pt x="321" y="54"/>
                    </a:cubicBezTo>
                    <a:cubicBezTo>
                      <a:pt x="330" y="55"/>
                      <a:pt x="338" y="58"/>
                      <a:pt x="347" y="58"/>
                    </a:cubicBezTo>
                    <a:cubicBezTo>
                      <a:pt x="366" y="59"/>
                      <a:pt x="382" y="45"/>
                      <a:pt x="391" y="28"/>
                    </a:cubicBezTo>
                    <a:cubicBezTo>
                      <a:pt x="396" y="23"/>
                      <a:pt x="400" y="15"/>
                      <a:pt x="408" y="13"/>
                    </a:cubicBezTo>
                    <a:cubicBezTo>
                      <a:pt x="409" y="13"/>
                      <a:pt x="409" y="11"/>
                      <a:pt x="408" y="10"/>
                    </a:cubicBezTo>
                    <a:cubicBezTo>
                      <a:pt x="397" y="6"/>
                      <a:pt x="387" y="13"/>
                      <a:pt x="377" y="18"/>
                    </a:cubicBezTo>
                    <a:close/>
                    <a:moveTo>
                      <a:pt x="373" y="27"/>
                    </a:moveTo>
                    <a:cubicBezTo>
                      <a:pt x="369" y="28"/>
                      <a:pt x="362" y="28"/>
                      <a:pt x="357" y="26"/>
                    </a:cubicBezTo>
                    <a:cubicBezTo>
                      <a:pt x="345" y="20"/>
                      <a:pt x="333" y="12"/>
                      <a:pt x="317" y="13"/>
                    </a:cubicBezTo>
                    <a:cubicBezTo>
                      <a:pt x="305" y="14"/>
                      <a:pt x="298" y="29"/>
                      <a:pt x="286" y="29"/>
                    </a:cubicBezTo>
                    <a:cubicBezTo>
                      <a:pt x="277" y="23"/>
                      <a:pt x="265" y="22"/>
                      <a:pt x="254" y="20"/>
                    </a:cubicBezTo>
                    <a:cubicBezTo>
                      <a:pt x="247" y="21"/>
                      <a:pt x="239" y="24"/>
                      <a:pt x="231" y="27"/>
                    </a:cubicBezTo>
                    <a:cubicBezTo>
                      <a:pt x="230" y="28"/>
                      <a:pt x="230" y="30"/>
                      <a:pt x="231" y="31"/>
                    </a:cubicBezTo>
                    <a:cubicBezTo>
                      <a:pt x="238" y="33"/>
                      <a:pt x="243" y="26"/>
                      <a:pt x="250" y="25"/>
                    </a:cubicBezTo>
                    <a:cubicBezTo>
                      <a:pt x="261" y="25"/>
                      <a:pt x="272" y="28"/>
                      <a:pt x="281" y="33"/>
                    </a:cubicBezTo>
                    <a:cubicBezTo>
                      <a:pt x="293" y="37"/>
                      <a:pt x="301" y="28"/>
                      <a:pt x="311" y="20"/>
                    </a:cubicBezTo>
                    <a:cubicBezTo>
                      <a:pt x="333" y="9"/>
                      <a:pt x="348" y="35"/>
                      <a:pt x="370" y="32"/>
                    </a:cubicBezTo>
                    <a:cubicBezTo>
                      <a:pt x="370" y="33"/>
                      <a:pt x="370" y="33"/>
                      <a:pt x="370" y="33"/>
                    </a:cubicBezTo>
                    <a:cubicBezTo>
                      <a:pt x="364" y="39"/>
                      <a:pt x="357" y="40"/>
                      <a:pt x="350" y="41"/>
                    </a:cubicBezTo>
                    <a:cubicBezTo>
                      <a:pt x="339" y="38"/>
                      <a:pt x="328" y="38"/>
                      <a:pt x="317" y="36"/>
                    </a:cubicBezTo>
                    <a:cubicBezTo>
                      <a:pt x="305" y="35"/>
                      <a:pt x="301" y="45"/>
                      <a:pt x="293" y="52"/>
                    </a:cubicBezTo>
                    <a:cubicBezTo>
                      <a:pt x="284" y="61"/>
                      <a:pt x="286" y="45"/>
                      <a:pt x="280" y="42"/>
                    </a:cubicBezTo>
                    <a:cubicBezTo>
                      <a:pt x="275" y="40"/>
                      <a:pt x="271" y="33"/>
                      <a:pt x="265" y="36"/>
                    </a:cubicBezTo>
                    <a:cubicBezTo>
                      <a:pt x="263" y="42"/>
                      <a:pt x="272" y="39"/>
                      <a:pt x="274" y="44"/>
                    </a:cubicBezTo>
                    <a:cubicBezTo>
                      <a:pt x="280" y="49"/>
                      <a:pt x="280" y="55"/>
                      <a:pt x="281" y="62"/>
                    </a:cubicBezTo>
                    <a:cubicBezTo>
                      <a:pt x="293" y="62"/>
                      <a:pt x="303" y="51"/>
                      <a:pt x="311" y="42"/>
                    </a:cubicBezTo>
                    <a:cubicBezTo>
                      <a:pt x="321" y="41"/>
                      <a:pt x="334" y="42"/>
                      <a:pt x="344" y="46"/>
                    </a:cubicBezTo>
                    <a:cubicBezTo>
                      <a:pt x="355" y="44"/>
                      <a:pt x="369" y="45"/>
                      <a:pt x="377" y="34"/>
                    </a:cubicBezTo>
                    <a:cubicBezTo>
                      <a:pt x="379" y="30"/>
                      <a:pt x="384" y="29"/>
                      <a:pt x="385" y="24"/>
                    </a:cubicBezTo>
                    <a:cubicBezTo>
                      <a:pt x="382" y="20"/>
                      <a:pt x="377" y="26"/>
                      <a:pt x="373" y="27"/>
                    </a:cubicBezTo>
                    <a:close/>
                    <a:moveTo>
                      <a:pt x="213" y="29"/>
                    </a:moveTo>
                    <a:cubicBezTo>
                      <a:pt x="209" y="20"/>
                      <a:pt x="199" y="20"/>
                      <a:pt x="191" y="17"/>
                    </a:cubicBezTo>
                    <a:cubicBezTo>
                      <a:pt x="172" y="13"/>
                      <a:pt x="156" y="25"/>
                      <a:pt x="142" y="36"/>
                    </a:cubicBezTo>
                    <a:cubicBezTo>
                      <a:pt x="144" y="42"/>
                      <a:pt x="143" y="51"/>
                      <a:pt x="141" y="58"/>
                    </a:cubicBezTo>
                    <a:cubicBezTo>
                      <a:pt x="136" y="69"/>
                      <a:pt x="129" y="80"/>
                      <a:pt x="117" y="84"/>
                    </a:cubicBezTo>
                    <a:cubicBezTo>
                      <a:pt x="107" y="88"/>
                      <a:pt x="97" y="83"/>
                      <a:pt x="91" y="76"/>
                    </a:cubicBezTo>
                    <a:cubicBezTo>
                      <a:pt x="89" y="74"/>
                      <a:pt x="88" y="70"/>
                      <a:pt x="90" y="67"/>
                    </a:cubicBezTo>
                    <a:cubicBezTo>
                      <a:pt x="90" y="64"/>
                      <a:pt x="94" y="63"/>
                      <a:pt x="96" y="62"/>
                    </a:cubicBezTo>
                    <a:cubicBezTo>
                      <a:pt x="104" y="62"/>
                      <a:pt x="98" y="72"/>
                      <a:pt x="100" y="76"/>
                    </a:cubicBezTo>
                    <a:cubicBezTo>
                      <a:pt x="109" y="83"/>
                      <a:pt x="118" y="76"/>
                      <a:pt x="125" y="72"/>
                    </a:cubicBezTo>
                    <a:cubicBezTo>
                      <a:pt x="136" y="63"/>
                      <a:pt x="139" y="47"/>
                      <a:pt x="135" y="34"/>
                    </a:cubicBezTo>
                    <a:cubicBezTo>
                      <a:pt x="132" y="28"/>
                      <a:pt x="126" y="25"/>
                      <a:pt x="120" y="23"/>
                    </a:cubicBezTo>
                    <a:cubicBezTo>
                      <a:pt x="104" y="15"/>
                      <a:pt x="88" y="23"/>
                      <a:pt x="76" y="32"/>
                    </a:cubicBezTo>
                    <a:cubicBezTo>
                      <a:pt x="74" y="32"/>
                      <a:pt x="73" y="35"/>
                      <a:pt x="71" y="34"/>
                    </a:cubicBezTo>
                    <a:cubicBezTo>
                      <a:pt x="65" y="27"/>
                      <a:pt x="54" y="28"/>
                      <a:pt x="46" y="28"/>
                    </a:cubicBezTo>
                    <a:cubicBezTo>
                      <a:pt x="33" y="26"/>
                      <a:pt x="23" y="35"/>
                      <a:pt x="18" y="46"/>
                    </a:cubicBezTo>
                    <a:cubicBezTo>
                      <a:pt x="16" y="56"/>
                      <a:pt x="17" y="70"/>
                      <a:pt x="26" y="76"/>
                    </a:cubicBezTo>
                    <a:cubicBezTo>
                      <a:pt x="19" y="85"/>
                      <a:pt x="16" y="96"/>
                      <a:pt x="14" y="107"/>
                    </a:cubicBezTo>
                    <a:cubicBezTo>
                      <a:pt x="14" y="122"/>
                      <a:pt x="19" y="137"/>
                      <a:pt x="32" y="145"/>
                    </a:cubicBezTo>
                    <a:cubicBezTo>
                      <a:pt x="40" y="150"/>
                      <a:pt x="52" y="147"/>
                      <a:pt x="60" y="142"/>
                    </a:cubicBezTo>
                    <a:cubicBezTo>
                      <a:pt x="68" y="138"/>
                      <a:pt x="73" y="129"/>
                      <a:pt x="74" y="120"/>
                    </a:cubicBezTo>
                    <a:cubicBezTo>
                      <a:pt x="72" y="114"/>
                      <a:pt x="71" y="105"/>
                      <a:pt x="63" y="103"/>
                    </a:cubicBezTo>
                    <a:cubicBezTo>
                      <a:pt x="57" y="102"/>
                      <a:pt x="59" y="109"/>
                      <a:pt x="55" y="110"/>
                    </a:cubicBezTo>
                    <a:cubicBezTo>
                      <a:pt x="53" y="112"/>
                      <a:pt x="49" y="112"/>
                      <a:pt x="47" y="109"/>
                    </a:cubicBezTo>
                    <a:cubicBezTo>
                      <a:pt x="45" y="106"/>
                      <a:pt x="48" y="102"/>
                      <a:pt x="50" y="100"/>
                    </a:cubicBezTo>
                    <a:cubicBezTo>
                      <a:pt x="55" y="99"/>
                      <a:pt x="61" y="97"/>
                      <a:pt x="66" y="98"/>
                    </a:cubicBezTo>
                    <a:cubicBezTo>
                      <a:pt x="76" y="101"/>
                      <a:pt x="79" y="112"/>
                      <a:pt x="81" y="121"/>
                    </a:cubicBezTo>
                    <a:cubicBezTo>
                      <a:pt x="81" y="131"/>
                      <a:pt x="73" y="139"/>
                      <a:pt x="65" y="146"/>
                    </a:cubicBezTo>
                    <a:cubicBezTo>
                      <a:pt x="59" y="147"/>
                      <a:pt x="54" y="152"/>
                      <a:pt x="48" y="151"/>
                    </a:cubicBezTo>
                    <a:cubicBezTo>
                      <a:pt x="43" y="156"/>
                      <a:pt x="35" y="152"/>
                      <a:pt x="29" y="151"/>
                    </a:cubicBezTo>
                    <a:cubicBezTo>
                      <a:pt x="22" y="156"/>
                      <a:pt x="17" y="164"/>
                      <a:pt x="13" y="172"/>
                    </a:cubicBezTo>
                    <a:cubicBezTo>
                      <a:pt x="8" y="186"/>
                      <a:pt x="10" y="204"/>
                      <a:pt x="21" y="216"/>
                    </a:cubicBezTo>
                    <a:cubicBezTo>
                      <a:pt x="28" y="220"/>
                      <a:pt x="37" y="219"/>
                      <a:pt x="43" y="215"/>
                    </a:cubicBezTo>
                    <a:cubicBezTo>
                      <a:pt x="51" y="210"/>
                      <a:pt x="59" y="204"/>
                      <a:pt x="57" y="194"/>
                    </a:cubicBezTo>
                    <a:cubicBezTo>
                      <a:pt x="59" y="184"/>
                      <a:pt x="52" y="196"/>
                      <a:pt x="48" y="194"/>
                    </a:cubicBezTo>
                    <a:cubicBezTo>
                      <a:pt x="46" y="193"/>
                      <a:pt x="45" y="192"/>
                      <a:pt x="46" y="190"/>
                    </a:cubicBezTo>
                    <a:cubicBezTo>
                      <a:pt x="47" y="186"/>
                      <a:pt x="50" y="182"/>
                      <a:pt x="55" y="182"/>
                    </a:cubicBezTo>
                    <a:cubicBezTo>
                      <a:pt x="58" y="183"/>
                      <a:pt x="62" y="184"/>
                      <a:pt x="64" y="188"/>
                    </a:cubicBezTo>
                    <a:cubicBezTo>
                      <a:pt x="66" y="196"/>
                      <a:pt x="64" y="204"/>
                      <a:pt x="59" y="210"/>
                    </a:cubicBezTo>
                    <a:cubicBezTo>
                      <a:pt x="50" y="220"/>
                      <a:pt x="36" y="225"/>
                      <a:pt x="23" y="225"/>
                    </a:cubicBezTo>
                    <a:cubicBezTo>
                      <a:pt x="11" y="238"/>
                      <a:pt x="6" y="257"/>
                      <a:pt x="14" y="274"/>
                    </a:cubicBezTo>
                    <a:cubicBezTo>
                      <a:pt x="16" y="278"/>
                      <a:pt x="20" y="282"/>
                      <a:pt x="21" y="286"/>
                    </a:cubicBezTo>
                    <a:cubicBezTo>
                      <a:pt x="16" y="297"/>
                      <a:pt x="10" y="309"/>
                      <a:pt x="10" y="322"/>
                    </a:cubicBezTo>
                    <a:cubicBezTo>
                      <a:pt x="7" y="339"/>
                      <a:pt x="15" y="354"/>
                      <a:pt x="20" y="369"/>
                    </a:cubicBezTo>
                    <a:cubicBezTo>
                      <a:pt x="25" y="382"/>
                      <a:pt x="15" y="395"/>
                      <a:pt x="13" y="408"/>
                    </a:cubicBezTo>
                    <a:cubicBezTo>
                      <a:pt x="26" y="402"/>
                      <a:pt x="26" y="402"/>
                      <a:pt x="26" y="402"/>
                    </a:cubicBezTo>
                    <a:cubicBezTo>
                      <a:pt x="44" y="396"/>
                      <a:pt x="51" y="378"/>
                      <a:pt x="52" y="361"/>
                    </a:cubicBezTo>
                    <a:cubicBezTo>
                      <a:pt x="53" y="350"/>
                      <a:pt x="45" y="340"/>
                      <a:pt x="49" y="329"/>
                    </a:cubicBezTo>
                    <a:cubicBezTo>
                      <a:pt x="59" y="318"/>
                      <a:pt x="66" y="305"/>
                      <a:pt x="64" y="289"/>
                    </a:cubicBezTo>
                    <a:cubicBezTo>
                      <a:pt x="64" y="284"/>
                      <a:pt x="63" y="278"/>
                      <a:pt x="60" y="273"/>
                    </a:cubicBezTo>
                    <a:cubicBezTo>
                      <a:pt x="54" y="273"/>
                      <a:pt x="50" y="271"/>
                      <a:pt x="47" y="266"/>
                    </a:cubicBezTo>
                    <a:cubicBezTo>
                      <a:pt x="42" y="258"/>
                      <a:pt x="44" y="248"/>
                      <a:pt x="49" y="241"/>
                    </a:cubicBezTo>
                    <a:cubicBezTo>
                      <a:pt x="52" y="240"/>
                      <a:pt x="54" y="240"/>
                      <a:pt x="56" y="243"/>
                    </a:cubicBezTo>
                    <a:cubicBezTo>
                      <a:pt x="58" y="248"/>
                      <a:pt x="51" y="248"/>
                      <a:pt x="50" y="253"/>
                    </a:cubicBezTo>
                    <a:cubicBezTo>
                      <a:pt x="51" y="258"/>
                      <a:pt x="52" y="263"/>
                      <a:pt x="56" y="266"/>
                    </a:cubicBezTo>
                    <a:cubicBezTo>
                      <a:pt x="61" y="267"/>
                      <a:pt x="67" y="267"/>
                      <a:pt x="71" y="264"/>
                    </a:cubicBezTo>
                    <a:cubicBezTo>
                      <a:pt x="75" y="261"/>
                      <a:pt x="79" y="256"/>
                      <a:pt x="80" y="251"/>
                    </a:cubicBezTo>
                    <a:cubicBezTo>
                      <a:pt x="82" y="247"/>
                      <a:pt x="78" y="242"/>
                      <a:pt x="83" y="239"/>
                    </a:cubicBezTo>
                    <a:cubicBezTo>
                      <a:pt x="88" y="239"/>
                      <a:pt x="94" y="239"/>
                      <a:pt x="98" y="236"/>
                    </a:cubicBezTo>
                    <a:cubicBezTo>
                      <a:pt x="111" y="231"/>
                      <a:pt x="118" y="218"/>
                      <a:pt x="119" y="204"/>
                    </a:cubicBezTo>
                    <a:cubicBezTo>
                      <a:pt x="120" y="200"/>
                      <a:pt x="127" y="200"/>
                      <a:pt x="129" y="196"/>
                    </a:cubicBezTo>
                    <a:cubicBezTo>
                      <a:pt x="136" y="188"/>
                      <a:pt x="143" y="178"/>
                      <a:pt x="140" y="165"/>
                    </a:cubicBezTo>
                    <a:cubicBezTo>
                      <a:pt x="138" y="156"/>
                      <a:pt x="135" y="148"/>
                      <a:pt x="127" y="143"/>
                    </a:cubicBezTo>
                    <a:cubicBezTo>
                      <a:pt x="118" y="136"/>
                      <a:pt x="106" y="137"/>
                      <a:pt x="96" y="140"/>
                    </a:cubicBezTo>
                    <a:cubicBezTo>
                      <a:pt x="91" y="143"/>
                      <a:pt x="87" y="148"/>
                      <a:pt x="86" y="154"/>
                    </a:cubicBezTo>
                    <a:cubicBezTo>
                      <a:pt x="86" y="162"/>
                      <a:pt x="87" y="170"/>
                      <a:pt x="94" y="176"/>
                    </a:cubicBezTo>
                    <a:cubicBezTo>
                      <a:pt x="98" y="174"/>
                      <a:pt x="98" y="167"/>
                      <a:pt x="103" y="169"/>
                    </a:cubicBezTo>
                    <a:cubicBezTo>
                      <a:pt x="106" y="170"/>
                      <a:pt x="107" y="173"/>
                      <a:pt x="107" y="175"/>
                    </a:cubicBezTo>
                    <a:cubicBezTo>
                      <a:pt x="105" y="178"/>
                      <a:pt x="105" y="182"/>
                      <a:pt x="101" y="183"/>
                    </a:cubicBezTo>
                    <a:cubicBezTo>
                      <a:pt x="97" y="185"/>
                      <a:pt x="93" y="182"/>
                      <a:pt x="90" y="180"/>
                    </a:cubicBezTo>
                    <a:cubicBezTo>
                      <a:pt x="81" y="173"/>
                      <a:pt x="79" y="160"/>
                      <a:pt x="80" y="150"/>
                    </a:cubicBezTo>
                    <a:cubicBezTo>
                      <a:pt x="72" y="158"/>
                      <a:pt x="63" y="165"/>
                      <a:pt x="52" y="169"/>
                    </a:cubicBezTo>
                    <a:cubicBezTo>
                      <a:pt x="46" y="172"/>
                      <a:pt x="38" y="170"/>
                      <a:pt x="31" y="169"/>
                    </a:cubicBezTo>
                    <a:cubicBezTo>
                      <a:pt x="25" y="175"/>
                      <a:pt x="22" y="186"/>
                      <a:pt x="25" y="195"/>
                    </a:cubicBezTo>
                    <a:cubicBezTo>
                      <a:pt x="26" y="198"/>
                      <a:pt x="28" y="202"/>
                      <a:pt x="31" y="202"/>
                    </a:cubicBezTo>
                    <a:cubicBezTo>
                      <a:pt x="35" y="205"/>
                      <a:pt x="40" y="202"/>
                      <a:pt x="43" y="199"/>
                    </a:cubicBezTo>
                    <a:cubicBezTo>
                      <a:pt x="45" y="199"/>
                      <a:pt x="45" y="202"/>
                      <a:pt x="45" y="203"/>
                    </a:cubicBezTo>
                    <a:cubicBezTo>
                      <a:pt x="43" y="208"/>
                      <a:pt x="38" y="209"/>
                      <a:pt x="34" y="209"/>
                    </a:cubicBezTo>
                    <a:cubicBezTo>
                      <a:pt x="28" y="210"/>
                      <a:pt x="23" y="204"/>
                      <a:pt x="20" y="199"/>
                    </a:cubicBezTo>
                    <a:cubicBezTo>
                      <a:pt x="16" y="189"/>
                      <a:pt x="19" y="178"/>
                      <a:pt x="24" y="169"/>
                    </a:cubicBezTo>
                    <a:cubicBezTo>
                      <a:pt x="27" y="158"/>
                      <a:pt x="38" y="169"/>
                      <a:pt x="46" y="164"/>
                    </a:cubicBezTo>
                    <a:cubicBezTo>
                      <a:pt x="49" y="163"/>
                      <a:pt x="52" y="164"/>
                      <a:pt x="54" y="162"/>
                    </a:cubicBezTo>
                    <a:cubicBezTo>
                      <a:pt x="74" y="153"/>
                      <a:pt x="88" y="131"/>
                      <a:pt x="86" y="108"/>
                    </a:cubicBezTo>
                    <a:cubicBezTo>
                      <a:pt x="86" y="102"/>
                      <a:pt x="79" y="97"/>
                      <a:pt x="75" y="93"/>
                    </a:cubicBezTo>
                    <a:cubicBezTo>
                      <a:pt x="71" y="91"/>
                      <a:pt x="64" y="92"/>
                      <a:pt x="62" y="88"/>
                    </a:cubicBezTo>
                    <a:cubicBezTo>
                      <a:pt x="62" y="86"/>
                      <a:pt x="64" y="85"/>
                      <a:pt x="66" y="85"/>
                    </a:cubicBezTo>
                    <a:cubicBezTo>
                      <a:pt x="74" y="87"/>
                      <a:pt x="81" y="91"/>
                      <a:pt x="88" y="97"/>
                    </a:cubicBezTo>
                    <a:cubicBezTo>
                      <a:pt x="95" y="104"/>
                      <a:pt x="94" y="116"/>
                      <a:pt x="93" y="124"/>
                    </a:cubicBezTo>
                    <a:cubicBezTo>
                      <a:pt x="99" y="121"/>
                      <a:pt x="107" y="121"/>
                      <a:pt x="113" y="119"/>
                    </a:cubicBezTo>
                    <a:cubicBezTo>
                      <a:pt x="114" y="111"/>
                      <a:pt x="114" y="111"/>
                      <a:pt x="114" y="111"/>
                    </a:cubicBezTo>
                    <a:cubicBezTo>
                      <a:pt x="115" y="106"/>
                      <a:pt x="121" y="102"/>
                      <a:pt x="118" y="97"/>
                    </a:cubicBezTo>
                    <a:cubicBezTo>
                      <a:pt x="105" y="97"/>
                      <a:pt x="91" y="96"/>
                      <a:pt x="83" y="83"/>
                    </a:cubicBezTo>
                    <a:cubicBezTo>
                      <a:pt x="81" y="78"/>
                      <a:pt x="76" y="74"/>
                      <a:pt x="79" y="69"/>
                    </a:cubicBezTo>
                    <a:cubicBezTo>
                      <a:pt x="80" y="68"/>
                      <a:pt x="83" y="67"/>
                      <a:pt x="84" y="70"/>
                    </a:cubicBezTo>
                    <a:cubicBezTo>
                      <a:pt x="85" y="77"/>
                      <a:pt x="89" y="83"/>
                      <a:pt x="95" y="87"/>
                    </a:cubicBezTo>
                    <a:cubicBezTo>
                      <a:pt x="105" y="93"/>
                      <a:pt x="118" y="94"/>
                      <a:pt x="127" y="87"/>
                    </a:cubicBezTo>
                    <a:cubicBezTo>
                      <a:pt x="129" y="89"/>
                      <a:pt x="129" y="89"/>
                      <a:pt x="129" y="89"/>
                    </a:cubicBezTo>
                    <a:cubicBezTo>
                      <a:pt x="128" y="96"/>
                      <a:pt x="124" y="102"/>
                      <a:pt x="122" y="108"/>
                    </a:cubicBezTo>
                    <a:cubicBezTo>
                      <a:pt x="118" y="114"/>
                      <a:pt x="123" y="125"/>
                      <a:pt x="115" y="127"/>
                    </a:cubicBezTo>
                    <a:cubicBezTo>
                      <a:pt x="107" y="124"/>
                      <a:pt x="101" y="128"/>
                      <a:pt x="94" y="130"/>
                    </a:cubicBezTo>
                    <a:cubicBezTo>
                      <a:pt x="88" y="130"/>
                      <a:pt x="88" y="137"/>
                      <a:pt x="86" y="142"/>
                    </a:cubicBezTo>
                    <a:cubicBezTo>
                      <a:pt x="89" y="141"/>
                      <a:pt x="89" y="139"/>
                      <a:pt x="91" y="137"/>
                    </a:cubicBezTo>
                    <a:cubicBezTo>
                      <a:pt x="101" y="132"/>
                      <a:pt x="116" y="130"/>
                      <a:pt x="126" y="136"/>
                    </a:cubicBezTo>
                    <a:cubicBezTo>
                      <a:pt x="128" y="135"/>
                      <a:pt x="128" y="135"/>
                      <a:pt x="128" y="135"/>
                    </a:cubicBezTo>
                    <a:cubicBezTo>
                      <a:pt x="127" y="122"/>
                      <a:pt x="123" y="107"/>
                      <a:pt x="131" y="97"/>
                    </a:cubicBezTo>
                    <a:cubicBezTo>
                      <a:pt x="136" y="90"/>
                      <a:pt x="144" y="86"/>
                      <a:pt x="152" y="84"/>
                    </a:cubicBezTo>
                    <a:cubicBezTo>
                      <a:pt x="160" y="84"/>
                      <a:pt x="170" y="84"/>
                      <a:pt x="176" y="92"/>
                    </a:cubicBezTo>
                    <a:cubicBezTo>
                      <a:pt x="179" y="95"/>
                      <a:pt x="178" y="100"/>
                      <a:pt x="175" y="104"/>
                    </a:cubicBezTo>
                    <a:cubicBezTo>
                      <a:pt x="174" y="106"/>
                      <a:pt x="171" y="108"/>
                      <a:pt x="168" y="108"/>
                    </a:cubicBezTo>
                    <a:cubicBezTo>
                      <a:pt x="157" y="103"/>
                      <a:pt x="175" y="97"/>
                      <a:pt x="167" y="91"/>
                    </a:cubicBezTo>
                    <a:cubicBezTo>
                      <a:pt x="160" y="87"/>
                      <a:pt x="151" y="88"/>
                      <a:pt x="144" y="92"/>
                    </a:cubicBezTo>
                    <a:cubicBezTo>
                      <a:pt x="132" y="102"/>
                      <a:pt x="130" y="117"/>
                      <a:pt x="134" y="132"/>
                    </a:cubicBezTo>
                    <a:cubicBezTo>
                      <a:pt x="137" y="140"/>
                      <a:pt x="147" y="142"/>
                      <a:pt x="154" y="144"/>
                    </a:cubicBezTo>
                    <a:cubicBezTo>
                      <a:pt x="164" y="143"/>
                      <a:pt x="173" y="138"/>
                      <a:pt x="179" y="130"/>
                    </a:cubicBezTo>
                    <a:cubicBezTo>
                      <a:pt x="184" y="126"/>
                      <a:pt x="187" y="135"/>
                      <a:pt x="192" y="132"/>
                    </a:cubicBezTo>
                    <a:cubicBezTo>
                      <a:pt x="208" y="130"/>
                      <a:pt x="223" y="118"/>
                      <a:pt x="227" y="103"/>
                    </a:cubicBezTo>
                    <a:cubicBezTo>
                      <a:pt x="240" y="101"/>
                      <a:pt x="254" y="96"/>
                      <a:pt x="262" y="84"/>
                    </a:cubicBezTo>
                    <a:cubicBezTo>
                      <a:pt x="267" y="75"/>
                      <a:pt x="272" y="62"/>
                      <a:pt x="265" y="52"/>
                    </a:cubicBezTo>
                    <a:cubicBezTo>
                      <a:pt x="261" y="45"/>
                      <a:pt x="253" y="42"/>
                      <a:pt x="245" y="42"/>
                    </a:cubicBezTo>
                    <a:cubicBezTo>
                      <a:pt x="236" y="42"/>
                      <a:pt x="227" y="44"/>
                      <a:pt x="222" y="52"/>
                    </a:cubicBezTo>
                    <a:cubicBezTo>
                      <a:pt x="219" y="56"/>
                      <a:pt x="217" y="64"/>
                      <a:pt x="221" y="69"/>
                    </a:cubicBezTo>
                    <a:cubicBezTo>
                      <a:pt x="225" y="69"/>
                      <a:pt x="224" y="61"/>
                      <a:pt x="230" y="63"/>
                    </a:cubicBezTo>
                    <a:cubicBezTo>
                      <a:pt x="231" y="64"/>
                      <a:pt x="234" y="67"/>
                      <a:pt x="233" y="69"/>
                    </a:cubicBezTo>
                    <a:cubicBezTo>
                      <a:pt x="231" y="73"/>
                      <a:pt x="228" y="75"/>
                      <a:pt x="225" y="75"/>
                    </a:cubicBezTo>
                    <a:cubicBezTo>
                      <a:pt x="220" y="77"/>
                      <a:pt x="216" y="73"/>
                      <a:pt x="214" y="69"/>
                    </a:cubicBezTo>
                    <a:cubicBezTo>
                      <a:pt x="213" y="65"/>
                      <a:pt x="214" y="61"/>
                      <a:pt x="212" y="58"/>
                    </a:cubicBezTo>
                    <a:cubicBezTo>
                      <a:pt x="205" y="66"/>
                      <a:pt x="193" y="66"/>
                      <a:pt x="183" y="65"/>
                    </a:cubicBezTo>
                    <a:cubicBezTo>
                      <a:pt x="180" y="64"/>
                      <a:pt x="178" y="69"/>
                      <a:pt x="176" y="65"/>
                    </a:cubicBezTo>
                    <a:cubicBezTo>
                      <a:pt x="175" y="63"/>
                      <a:pt x="175" y="59"/>
                      <a:pt x="177" y="57"/>
                    </a:cubicBezTo>
                    <a:cubicBezTo>
                      <a:pt x="180" y="56"/>
                      <a:pt x="184" y="56"/>
                      <a:pt x="186" y="59"/>
                    </a:cubicBezTo>
                    <a:cubicBezTo>
                      <a:pt x="193" y="62"/>
                      <a:pt x="202" y="58"/>
                      <a:pt x="208" y="53"/>
                    </a:cubicBezTo>
                    <a:cubicBezTo>
                      <a:pt x="214" y="47"/>
                      <a:pt x="216" y="38"/>
                      <a:pt x="213" y="29"/>
                    </a:cubicBezTo>
                    <a:close/>
                    <a:moveTo>
                      <a:pt x="203" y="29"/>
                    </a:moveTo>
                    <a:cubicBezTo>
                      <a:pt x="186" y="18"/>
                      <a:pt x="163" y="25"/>
                      <a:pt x="149" y="38"/>
                    </a:cubicBezTo>
                    <a:cubicBezTo>
                      <a:pt x="149" y="42"/>
                      <a:pt x="149" y="42"/>
                      <a:pt x="149" y="42"/>
                    </a:cubicBezTo>
                    <a:cubicBezTo>
                      <a:pt x="151" y="44"/>
                      <a:pt x="153" y="42"/>
                      <a:pt x="154" y="42"/>
                    </a:cubicBezTo>
                    <a:cubicBezTo>
                      <a:pt x="158" y="36"/>
                      <a:pt x="165" y="32"/>
                      <a:pt x="170" y="29"/>
                    </a:cubicBezTo>
                    <a:cubicBezTo>
                      <a:pt x="180" y="27"/>
                      <a:pt x="194" y="26"/>
                      <a:pt x="201" y="35"/>
                    </a:cubicBezTo>
                    <a:cubicBezTo>
                      <a:pt x="203" y="39"/>
                      <a:pt x="202" y="45"/>
                      <a:pt x="198" y="47"/>
                    </a:cubicBezTo>
                    <a:cubicBezTo>
                      <a:pt x="194" y="52"/>
                      <a:pt x="190" y="49"/>
                      <a:pt x="186" y="49"/>
                    </a:cubicBezTo>
                    <a:cubicBezTo>
                      <a:pt x="183" y="51"/>
                      <a:pt x="186" y="53"/>
                      <a:pt x="187" y="54"/>
                    </a:cubicBezTo>
                    <a:cubicBezTo>
                      <a:pt x="190" y="56"/>
                      <a:pt x="195" y="55"/>
                      <a:pt x="197" y="53"/>
                    </a:cubicBezTo>
                    <a:cubicBezTo>
                      <a:pt x="202" y="50"/>
                      <a:pt x="207" y="47"/>
                      <a:pt x="208" y="41"/>
                    </a:cubicBezTo>
                    <a:cubicBezTo>
                      <a:pt x="207" y="37"/>
                      <a:pt x="207" y="32"/>
                      <a:pt x="203" y="29"/>
                    </a:cubicBezTo>
                    <a:close/>
                    <a:moveTo>
                      <a:pt x="125" y="36"/>
                    </a:moveTo>
                    <a:cubicBezTo>
                      <a:pt x="115" y="22"/>
                      <a:pt x="94" y="27"/>
                      <a:pt x="84" y="35"/>
                    </a:cubicBezTo>
                    <a:cubicBezTo>
                      <a:pt x="80" y="36"/>
                      <a:pt x="78" y="42"/>
                      <a:pt x="74" y="43"/>
                    </a:cubicBezTo>
                    <a:cubicBezTo>
                      <a:pt x="58" y="34"/>
                      <a:pt x="58" y="34"/>
                      <a:pt x="58" y="34"/>
                    </a:cubicBezTo>
                    <a:cubicBezTo>
                      <a:pt x="52" y="36"/>
                      <a:pt x="45" y="35"/>
                      <a:pt x="39" y="38"/>
                    </a:cubicBezTo>
                    <a:cubicBezTo>
                      <a:pt x="28" y="41"/>
                      <a:pt x="27" y="53"/>
                      <a:pt x="26" y="62"/>
                    </a:cubicBezTo>
                    <a:cubicBezTo>
                      <a:pt x="28" y="67"/>
                      <a:pt x="35" y="70"/>
                      <a:pt x="32" y="75"/>
                    </a:cubicBezTo>
                    <a:cubicBezTo>
                      <a:pt x="23" y="89"/>
                      <a:pt x="16" y="111"/>
                      <a:pt x="25" y="128"/>
                    </a:cubicBezTo>
                    <a:cubicBezTo>
                      <a:pt x="29" y="134"/>
                      <a:pt x="35" y="139"/>
                      <a:pt x="42" y="139"/>
                    </a:cubicBezTo>
                    <a:cubicBezTo>
                      <a:pt x="50" y="139"/>
                      <a:pt x="59" y="137"/>
                      <a:pt x="63" y="129"/>
                    </a:cubicBezTo>
                    <a:cubicBezTo>
                      <a:pt x="64" y="125"/>
                      <a:pt x="64" y="120"/>
                      <a:pt x="62" y="116"/>
                    </a:cubicBezTo>
                    <a:cubicBezTo>
                      <a:pt x="53" y="113"/>
                      <a:pt x="60" y="123"/>
                      <a:pt x="57" y="126"/>
                    </a:cubicBezTo>
                    <a:cubicBezTo>
                      <a:pt x="54" y="132"/>
                      <a:pt x="48" y="133"/>
                      <a:pt x="42" y="134"/>
                    </a:cubicBezTo>
                    <a:cubicBezTo>
                      <a:pt x="37" y="133"/>
                      <a:pt x="33" y="130"/>
                      <a:pt x="30" y="126"/>
                    </a:cubicBezTo>
                    <a:cubicBezTo>
                      <a:pt x="26" y="119"/>
                      <a:pt x="26" y="111"/>
                      <a:pt x="27" y="104"/>
                    </a:cubicBezTo>
                    <a:cubicBezTo>
                      <a:pt x="28" y="91"/>
                      <a:pt x="36" y="82"/>
                      <a:pt x="39" y="71"/>
                    </a:cubicBezTo>
                    <a:cubicBezTo>
                      <a:pt x="35" y="64"/>
                      <a:pt x="31" y="56"/>
                      <a:pt x="35" y="48"/>
                    </a:cubicBezTo>
                    <a:cubicBezTo>
                      <a:pt x="38" y="39"/>
                      <a:pt x="47" y="40"/>
                      <a:pt x="55" y="39"/>
                    </a:cubicBezTo>
                    <a:cubicBezTo>
                      <a:pt x="59" y="40"/>
                      <a:pt x="61" y="42"/>
                      <a:pt x="65" y="42"/>
                    </a:cubicBezTo>
                    <a:cubicBezTo>
                      <a:pt x="69" y="44"/>
                      <a:pt x="70" y="51"/>
                      <a:pt x="74" y="48"/>
                    </a:cubicBezTo>
                    <a:cubicBezTo>
                      <a:pt x="86" y="38"/>
                      <a:pt x="99" y="28"/>
                      <a:pt x="115" y="33"/>
                    </a:cubicBezTo>
                    <a:cubicBezTo>
                      <a:pt x="118" y="36"/>
                      <a:pt x="124" y="40"/>
                      <a:pt x="123" y="45"/>
                    </a:cubicBezTo>
                    <a:cubicBezTo>
                      <a:pt x="124" y="52"/>
                      <a:pt x="121" y="57"/>
                      <a:pt x="117" y="62"/>
                    </a:cubicBezTo>
                    <a:cubicBezTo>
                      <a:pt x="114" y="65"/>
                      <a:pt x="109" y="65"/>
                      <a:pt x="109" y="69"/>
                    </a:cubicBezTo>
                    <a:cubicBezTo>
                      <a:pt x="109" y="71"/>
                      <a:pt x="110" y="71"/>
                      <a:pt x="112" y="71"/>
                    </a:cubicBezTo>
                    <a:cubicBezTo>
                      <a:pt x="119" y="68"/>
                      <a:pt x="127" y="61"/>
                      <a:pt x="129" y="52"/>
                    </a:cubicBezTo>
                    <a:cubicBezTo>
                      <a:pt x="130" y="46"/>
                      <a:pt x="128" y="40"/>
                      <a:pt x="125" y="36"/>
                    </a:cubicBezTo>
                    <a:close/>
                    <a:moveTo>
                      <a:pt x="253" y="54"/>
                    </a:moveTo>
                    <a:cubicBezTo>
                      <a:pt x="247" y="50"/>
                      <a:pt x="237" y="48"/>
                      <a:pt x="230" y="53"/>
                    </a:cubicBezTo>
                    <a:cubicBezTo>
                      <a:pt x="229" y="54"/>
                      <a:pt x="229" y="55"/>
                      <a:pt x="230" y="56"/>
                    </a:cubicBezTo>
                    <a:cubicBezTo>
                      <a:pt x="237" y="55"/>
                      <a:pt x="245" y="53"/>
                      <a:pt x="250" y="59"/>
                    </a:cubicBezTo>
                    <a:cubicBezTo>
                      <a:pt x="253" y="63"/>
                      <a:pt x="253" y="69"/>
                      <a:pt x="253" y="73"/>
                    </a:cubicBezTo>
                    <a:cubicBezTo>
                      <a:pt x="247" y="89"/>
                      <a:pt x="229" y="90"/>
                      <a:pt x="216" y="93"/>
                    </a:cubicBezTo>
                    <a:cubicBezTo>
                      <a:pt x="215" y="100"/>
                      <a:pt x="212" y="106"/>
                      <a:pt x="207" y="110"/>
                    </a:cubicBezTo>
                    <a:cubicBezTo>
                      <a:pt x="201" y="116"/>
                      <a:pt x="192" y="122"/>
                      <a:pt x="183" y="117"/>
                    </a:cubicBezTo>
                    <a:cubicBezTo>
                      <a:pt x="172" y="110"/>
                      <a:pt x="171" y="124"/>
                      <a:pt x="163" y="127"/>
                    </a:cubicBezTo>
                    <a:cubicBezTo>
                      <a:pt x="160" y="129"/>
                      <a:pt x="155" y="131"/>
                      <a:pt x="151" y="128"/>
                    </a:cubicBezTo>
                    <a:cubicBezTo>
                      <a:pt x="147" y="125"/>
                      <a:pt x="145" y="118"/>
                      <a:pt x="146" y="113"/>
                    </a:cubicBezTo>
                    <a:cubicBezTo>
                      <a:pt x="148" y="107"/>
                      <a:pt x="153" y="100"/>
                      <a:pt x="159" y="99"/>
                    </a:cubicBezTo>
                    <a:cubicBezTo>
                      <a:pt x="161" y="98"/>
                      <a:pt x="159" y="96"/>
                      <a:pt x="157" y="95"/>
                    </a:cubicBezTo>
                    <a:cubicBezTo>
                      <a:pt x="152" y="95"/>
                      <a:pt x="148" y="99"/>
                      <a:pt x="144" y="103"/>
                    </a:cubicBezTo>
                    <a:cubicBezTo>
                      <a:pt x="141" y="109"/>
                      <a:pt x="139" y="117"/>
                      <a:pt x="141" y="123"/>
                    </a:cubicBezTo>
                    <a:cubicBezTo>
                      <a:pt x="144" y="129"/>
                      <a:pt x="147" y="135"/>
                      <a:pt x="154" y="135"/>
                    </a:cubicBezTo>
                    <a:cubicBezTo>
                      <a:pt x="165" y="137"/>
                      <a:pt x="169" y="125"/>
                      <a:pt x="178" y="121"/>
                    </a:cubicBezTo>
                    <a:cubicBezTo>
                      <a:pt x="185" y="125"/>
                      <a:pt x="192" y="125"/>
                      <a:pt x="199" y="122"/>
                    </a:cubicBezTo>
                    <a:cubicBezTo>
                      <a:pt x="207" y="118"/>
                      <a:pt x="217" y="112"/>
                      <a:pt x="219" y="102"/>
                    </a:cubicBezTo>
                    <a:cubicBezTo>
                      <a:pt x="220" y="94"/>
                      <a:pt x="230" y="96"/>
                      <a:pt x="236" y="95"/>
                    </a:cubicBezTo>
                    <a:cubicBezTo>
                      <a:pt x="247" y="92"/>
                      <a:pt x="257" y="83"/>
                      <a:pt x="259" y="72"/>
                    </a:cubicBezTo>
                    <a:cubicBezTo>
                      <a:pt x="259" y="66"/>
                      <a:pt x="257" y="59"/>
                      <a:pt x="253" y="54"/>
                    </a:cubicBezTo>
                    <a:close/>
                    <a:moveTo>
                      <a:pt x="199" y="70"/>
                    </a:moveTo>
                    <a:cubicBezTo>
                      <a:pt x="192" y="73"/>
                      <a:pt x="183" y="74"/>
                      <a:pt x="176" y="71"/>
                    </a:cubicBezTo>
                    <a:cubicBezTo>
                      <a:pt x="172" y="71"/>
                      <a:pt x="169" y="65"/>
                      <a:pt x="166" y="69"/>
                    </a:cubicBezTo>
                    <a:cubicBezTo>
                      <a:pt x="165" y="70"/>
                      <a:pt x="165" y="72"/>
                      <a:pt x="167" y="73"/>
                    </a:cubicBezTo>
                    <a:cubicBezTo>
                      <a:pt x="179" y="81"/>
                      <a:pt x="194" y="78"/>
                      <a:pt x="206" y="71"/>
                    </a:cubicBezTo>
                    <a:cubicBezTo>
                      <a:pt x="206" y="71"/>
                      <a:pt x="207" y="69"/>
                      <a:pt x="206" y="69"/>
                    </a:cubicBezTo>
                    <a:cubicBezTo>
                      <a:pt x="203" y="67"/>
                      <a:pt x="201" y="69"/>
                      <a:pt x="199" y="70"/>
                    </a:cubicBezTo>
                    <a:close/>
                    <a:moveTo>
                      <a:pt x="166" y="169"/>
                    </a:moveTo>
                    <a:cubicBezTo>
                      <a:pt x="171" y="163"/>
                      <a:pt x="174" y="154"/>
                      <a:pt x="170" y="146"/>
                    </a:cubicBezTo>
                    <a:cubicBezTo>
                      <a:pt x="165" y="148"/>
                      <a:pt x="165" y="148"/>
                      <a:pt x="165" y="148"/>
                    </a:cubicBezTo>
                    <a:cubicBezTo>
                      <a:pt x="164" y="159"/>
                      <a:pt x="158" y="170"/>
                      <a:pt x="146" y="172"/>
                    </a:cubicBezTo>
                    <a:cubicBezTo>
                      <a:pt x="145" y="175"/>
                      <a:pt x="146" y="179"/>
                      <a:pt x="147" y="181"/>
                    </a:cubicBezTo>
                    <a:cubicBezTo>
                      <a:pt x="154" y="178"/>
                      <a:pt x="161" y="175"/>
                      <a:pt x="166" y="169"/>
                    </a:cubicBezTo>
                    <a:close/>
                    <a:moveTo>
                      <a:pt x="126" y="155"/>
                    </a:moveTo>
                    <a:cubicBezTo>
                      <a:pt x="120" y="146"/>
                      <a:pt x="106" y="144"/>
                      <a:pt x="96" y="148"/>
                    </a:cubicBezTo>
                    <a:cubicBezTo>
                      <a:pt x="92" y="150"/>
                      <a:pt x="90" y="155"/>
                      <a:pt x="89" y="160"/>
                    </a:cubicBezTo>
                    <a:cubicBezTo>
                      <a:pt x="100" y="171"/>
                      <a:pt x="93" y="151"/>
                      <a:pt x="102" y="150"/>
                    </a:cubicBezTo>
                    <a:cubicBezTo>
                      <a:pt x="108" y="151"/>
                      <a:pt x="118" y="149"/>
                      <a:pt x="121" y="158"/>
                    </a:cubicBezTo>
                    <a:cubicBezTo>
                      <a:pt x="124" y="165"/>
                      <a:pt x="123" y="176"/>
                      <a:pt x="119" y="184"/>
                    </a:cubicBezTo>
                    <a:cubicBezTo>
                      <a:pt x="115" y="188"/>
                      <a:pt x="110" y="190"/>
                      <a:pt x="105" y="193"/>
                    </a:cubicBezTo>
                    <a:cubicBezTo>
                      <a:pt x="105" y="202"/>
                      <a:pt x="103" y="213"/>
                      <a:pt x="95" y="220"/>
                    </a:cubicBezTo>
                    <a:cubicBezTo>
                      <a:pt x="89" y="226"/>
                      <a:pt x="79" y="224"/>
                      <a:pt x="70" y="227"/>
                    </a:cubicBezTo>
                    <a:cubicBezTo>
                      <a:pt x="70" y="235"/>
                      <a:pt x="71" y="245"/>
                      <a:pt x="65" y="252"/>
                    </a:cubicBezTo>
                    <a:cubicBezTo>
                      <a:pt x="62" y="255"/>
                      <a:pt x="59" y="251"/>
                      <a:pt x="57" y="255"/>
                    </a:cubicBezTo>
                    <a:cubicBezTo>
                      <a:pt x="56" y="256"/>
                      <a:pt x="57" y="257"/>
                      <a:pt x="58" y="257"/>
                    </a:cubicBezTo>
                    <a:cubicBezTo>
                      <a:pt x="60" y="260"/>
                      <a:pt x="64" y="258"/>
                      <a:pt x="67" y="258"/>
                    </a:cubicBezTo>
                    <a:cubicBezTo>
                      <a:pt x="76" y="253"/>
                      <a:pt x="77" y="242"/>
                      <a:pt x="76" y="233"/>
                    </a:cubicBezTo>
                    <a:cubicBezTo>
                      <a:pt x="81" y="228"/>
                      <a:pt x="88" y="233"/>
                      <a:pt x="93" y="229"/>
                    </a:cubicBezTo>
                    <a:cubicBezTo>
                      <a:pt x="103" y="224"/>
                      <a:pt x="112" y="212"/>
                      <a:pt x="111" y="199"/>
                    </a:cubicBezTo>
                    <a:cubicBezTo>
                      <a:pt x="111" y="192"/>
                      <a:pt x="119" y="194"/>
                      <a:pt x="122" y="188"/>
                    </a:cubicBezTo>
                    <a:cubicBezTo>
                      <a:pt x="129" y="179"/>
                      <a:pt x="131" y="165"/>
                      <a:pt x="126" y="155"/>
                    </a:cubicBezTo>
                    <a:close/>
                    <a:moveTo>
                      <a:pt x="157" y="150"/>
                    </a:moveTo>
                    <a:cubicBezTo>
                      <a:pt x="151" y="150"/>
                      <a:pt x="145" y="149"/>
                      <a:pt x="140" y="146"/>
                    </a:cubicBezTo>
                    <a:cubicBezTo>
                      <a:pt x="143" y="153"/>
                      <a:pt x="145" y="159"/>
                      <a:pt x="146" y="166"/>
                    </a:cubicBezTo>
                    <a:cubicBezTo>
                      <a:pt x="148" y="166"/>
                      <a:pt x="150" y="165"/>
                      <a:pt x="152" y="164"/>
                    </a:cubicBezTo>
                    <a:cubicBezTo>
                      <a:pt x="155" y="160"/>
                      <a:pt x="158" y="155"/>
                      <a:pt x="157" y="150"/>
                    </a:cubicBezTo>
                    <a:close/>
                    <a:moveTo>
                      <a:pt x="77" y="186"/>
                    </a:moveTo>
                    <a:cubicBezTo>
                      <a:pt x="76" y="182"/>
                      <a:pt x="73" y="175"/>
                      <a:pt x="68" y="174"/>
                    </a:cubicBezTo>
                    <a:cubicBezTo>
                      <a:pt x="66" y="174"/>
                      <a:pt x="65" y="176"/>
                      <a:pt x="65" y="177"/>
                    </a:cubicBezTo>
                    <a:cubicBezTo>
                      <a:pt x="70" y="183"/>
                      <a:pt x="75" y="190"/>
                      <a:pt x="72" y="198"/>
                    </a:cubicBezTo>
                    <a:cubicBezTo>
                      <a:pt x="69" y="215"/>
                      <a:pt x="52" y="224"/>
                      <a:pt x="38" y="229"/>
                    </a:cubicBezTo>
                    <a:cubicBezTo>
                      <a:pt x="34" y="231"/>
                      <a:pt x="29" y="228"/>
                      <a:pt x="25" y="232"/>
                    </a:cubicBezTo>
                    <a:cubicBezTo>
                      <a:pt x="19" y="246"/>
                      <a:pt x="13" y="264"/>
                      <a:pt x="23" y="278"/>
                    </a:cubicBezTo>
                    <a:cubicBezTo>
                      <a:pt x="24" y="282"/>
                      <a:pt x="30" y="285"/>
                      <a:pt x="30" y="290"/>
                    </a:cubicBezTo>
                    <a:cubicBezTo>
                      <a:pt x="24" y="306"/>
                      <a:pt x="15" y="320"/>
                      <a:pt x="17" y="338"/>
                    </a:cubicBezTo>
                    <a:cubicBezTo>
                      <a:pt x="18" y="352"/>
                      <a:pt x="31" y="364"/>
                      <a:pt x="28" y="379"/>
                    </a:cubicBezTo>
                    <a:cubicBezTo>
                      <a:pt x="28" y="385"/>
                      <a:pt x="24" y="390"/>
                      <a:pt x="25" y="395"/>
                    </a:cubicBezTo>
                    <a:cubicBezTo>
                      <a:pt x="30" y="395"/>
                      <a:pt x="34" y="390"/>
                      <a:pt x="37" y="386"/>
                    </a:cubicBezTo>
                    <a:cubicBezTo>
                      <a:pt x="46" y="374"/>
                      <a:pt x="45" y="359"/>
                      <a:pt x="42" y="345"/>
                    </a:cubicBezTo>
                    <a:cubicBezTo>
                      <a:pt x="38" y="328"/>
                      <a:pt x="54" y="318"/>
                      <a:pt x="56" y="302"/>
                    </a:cubicBezTo>
                    <a:cubicBezTo>
                      <a:pt x="56" y="295"/>
                      <a:pt x="58" y="285"/>
                      <a:pt x="53" y="279"/>
                    </a:cubicBezTo>
                    <a:cubicBezTo>
                      <a:pt x="47" y="278"/>
                      <a:pt x="42" y="273"/>
                      <a:pt x="40" y="268"/>
                    </a:cubicBezTo>
                    <a:cubicBezTo>
                      <a:pt x="38" y="261"/>
                      <a:pt x="39" y="253"/>
                      <a:pt x="42" y="247"/>
                    </a:cubicBezTo>
                    <a:cubicBezTo>
                      <a:pt x="41" y="246"/>
                      <a:pt x="41" y="246"/>
                      <a:pt x="41" y="246"/>
                    </a:cubicBezTo>
                    <a:cubicBezTo>
                      <a:pt x="40" y="246"/>
                      <a:pt x="38" y="246"/>
                      <a:pt x="37" y="247"/>
                    </a:cubicBezTo>
                    <a:cubicBezTo>
                      <a:pt x="33" y="254"/>
                      <a:pt x="32" y="264"/>
                      <a:pt x="36" y="272"/>
                    </a:cubicBezTo>
                    <a:cubicBezTo>
                      <a:pt x="38" y="278"/>
                      <a:pt x="46" y="280"/>
                      <a:pt x="50" y="285"/>
                    </a:cubicBezTo>
                    <a:cubicBezTo>
                      <a:pt x="52" y="297"/>
                      <a:pt x="50" y="312"/>
                      <a:pt x="42" y="322"/>
                    </a:cubicBezTo>
                    <a:cubicBezTo>
                      <a:pt x="30" y="336"/>
                      <a:pt x="42" y="353"/>
                      <a:pt x="39" y="370"/>
                    </a:cubicBezTo>
                    <a:cubicBezTo>
                      <a:pt x="37" y="373"/>
                      <a:pt x="36" y="380"/>
                      <a:pt x="33" y="381"/>
                    </a:cubicBezTo>
                    <a:cubicBezTo>
                      <a:pt x="33" y="369"/>
                      <a:pt x="31" y="354"/>
                      <a:pt x="23" y="343"/>
                    </a:cubicBezTo>
                    <a:cubicBezTo>
                      <a:pt x="19" y="322"/>
                      <a:pt x="31" y="305"/>
                      <a:pt x="36" y="286"/>
                    </a:cubicBezTo>
                    <a:cubicBezTo>
                      <a:pt x="30" y="281"/>
                      <a:pt x="27" y="274"/>
                      <a:pt x="24" y="267"/>
                    </a:cubicBezTo>
                    <a:cubicBezTo>
                      <a:pt x="22" y="256"/>
                      <a:pt x="25" y="245"/>
                      <a:pt x="31" y="235"/>
                    </a:cubicBezTo>
                    <a:cubicBezTo>
                      <a:pt x="32" y="234"/>
                      <a:pt x="33" y="234"/>
                      <a:pt x="34" y="234"/>
                    </a:cubicBezTo>
                    <a:cubicBezTo>
                      <a:pt x="44" y="233"/>
                      <a:pt x="54" y="230"/>
                      <a:pt x="62" y="223"/>
                    </a:cubicBezTo>
                    <a:cubicBezTo>
                      <a:pt x="73" y="215"/>
                      <a:pt x="80" y="200"/>
                      <a:pt x="77" y="186"/>
                    </a:cubicBezTo>
                    <a:close/>
                    <a:moveTo>
                      <a:pt x="58" y="336"/>
                    </a:moveTo>
                    <a:cubicBezTo>
                      <a:pt x="59" y="335"/>
                      <a:pt x="58" y="335"/>
                      <a:pt x="57" y="334"/>
                    </a:cubicBezTo>
                    <a:cubicBezTo>
                      <a:pt x="57" y="336"/>
                      <a:pt x="57" y="336"/>
                      <a:pt x="57" y="336"/>
                    </a:cubicBezTo>
                    <a:cubicBezTo>
                      <a:pt x="57" y="337"/>
                      <a:pt x="58" y="337"/>
                      <a:pt x="58" y="336"/>
                    </a:cubicBezTo>
                    <a:close/>
                  </a:path>
                </a:pathLst>
              </a:custGeom>
              <a:grpFill/>
              <a:ln>
                <a:noFill/>
              </a:ln>
            </p:spPr>
            <p:txBody>
              <a:bodyPr vert="horz" wrap="square" lIns="121920" tIns="60960" rIns="121920" bIns="60960" numCol="1" anchor="t" anchorCtr="0" compatLnSpc="1"/>
              <a:lstStyle/>
              <a:p>
                <a:endParaRPr lang="zh-CN" altLang="en-US" sz="3200"/>
              </a:p>
            </p:txBody>
          </p:sp>
          <p:sp>
            <p:nvSpPr>
              <p:cNvPr id="6" name="Freeform 5"/>
              <p:cNvSpPr>
                <a:spLocks noEditPoints="1"/>
              </p:cNvSpPr>
              <p:nvPr/>
            </p:nvSpPr>
            <p:spPr bwMode="auto">
              <a:xfrm flipH="1">
                <a:off x="3952875" y="992189"/>
                <a:ext cx="1076325" cy="1083034"/>
              </a:xfrm>
              <a:custGeom>
                <a:avLst/>
                <a:gdLst>
                  <a:gd name="T0" fmla="*/ 232 w 418"/>
                  <a:gd name="T1" fmla="*/ 107 h 421"/>
                  <a:gd name="T2" fmla="*/ 134 w 418"/>
                  <a:gd name="T3" fmla="*/ 199 h 421"/>
                  <a:gd name="T4" fmla="*/ 58 w 418"/>
                  <a:gd name="T5" fmla="*/ 357 h 421"/>
                  <a:gd name="T6" fmla="*/ 4 w 418"/>
                  <a:gd name="T7" fmla="*/ 319 h 421"/>
                  <a:gd name="T8" fmla="*/ 23 w 418"/>
                  <a:gd name="T9" fmla="*/ 149 h 421"/>
                  <a:gd name="T10" fmla="*/ 76 w 418"/>
                  <a:gd name="T11" fmla="*/ 25 h 421"/>
                  <a:gd name="T12" fmla="*/ 289 w 418"/>
                  <a:gd name="T13" fmla="*/ 15 h 421"/>
                  <a:gd name="T14" fmla="*/ 363 w 418"/>
                  <a:gd name="T15" fmla="*/ 19 h 421"/>
                  <a:gd name="T16" fmla="*/ 221 w 418"/>
                  <a:gd name="T17" fmla="*/ 43 h 421"/>
                  <a:gd name="T18" fmla="*/ 347 w 418"/>
                  <a:gd name="T19" fmla="*/ 58 h 421"/>
                  <a:gd name="T20" fmla="*/ 357 w 418"/>
                  <a:gd name="T21" fmla="*/ 26 h 421"/>
                  <a:gd name="T22" fmla="*/ 250 w 418"/>
                  <a:gd name="T23" fmla="*/ 25 h 421"/>
                  <a:gd name="T24" fmla="*/ 317 w 418"/>
                  <a:gd name="T25" fmla="*/ 36 h 421"/>
                  <a:gd name="T26" fmla="*/ 311 w 418"/>
                  <a:gd name="T27" fmla="*/ 42 h 421"/>
                  <a:gd name="T28" fmla="*/ 191 w 418"/>
                  <a:gd name="T29" fmla="*/ 17 h 421"/>
                  <a:gd name="T30" fmla="*/ 96 w 418"/>
                  <a:gd name="T31" fmla="*/ 62 h 421"/>
                  <a:gd name="T32" fmla="*/ 71 w 418"/>
                  <a:gd name="T33" fmla="*/ 34 h 421"/>
                  <a:gd name="T34" fmla="*/ 60 w 418"/>
                  <a:gd name="T35" fmla="*/ 142 h 421"/>
                  <a:gd name="T36" fmla="*/ 66 w 418"/>
                  <a:gd name="T37" fmla="*/ 98 h 421"/>
                  <a:gd name="T38" fmla="*/ 21 w 418"/>
                  <a:gd name="T39" fmla="*/ 216 h 421"/>
                  <a:gd name="T40" fmla="*/ 64 w 418"/>
                  <a:gd name="T41" fmla="*/ 188 h 421"/>
                  <a:gd name="T42" fmla="*/ 20 w 418"/>
                  <a:gd name="T43" fmla="*/ 369 h 421"/>
                  <a:gd name="T44" fmla="*/ 60 w 418"/>
                  <a:gd name="T45" fmla="*/ 273 h 421"/>
                  <a:gd name="T46" fmla="*/ 71 w 418"/>
                  <a:gd name="T47" fmla="*/ 264 h 421"/>
                  <a:gd name="T48" fmla="*/ 140 w 418"/>
                  <a:gd name="T49" fmla="*/ 165 h 421"/>
                  <a:gd name="T50" fmla="*/ 107 w 418"/>
                  <a:gd name="T51" fmla="*/ 175 h 421"/>
                  <a:gd name="T52" fmla="*/ 25 w 418"/>
                  <a:gd name="T53" fmla="*/ 195 h 421"/>
                  <a:gd name="T54" fmla="*/ 24 w 418"/>
                  <a:gd name="T55" fmla="*/ 169 h 421"/>
                  <a:gd name="T56" fmla="*/ 66 w 418"/>
                  <a:gd name="T57" fmla="*/ 85 h 421"/>
                  <a:gd name="T58" fmla="*/ 83 w 418"/>
                  <a:gd name="T59" fmla="*/ 83 h 421"/>
                  <a:gd name="T60" fmla="*/ 122 w 418"/>
                  <a:gd name="T61" fmla="*/ 108 h 421"/>
                  <a:gd name="T62" fmla="*/ 128 w 418"/>
                  <a:gd name="T63" fmla="*/ 135 h 421"/>
                  <a:gd name="T64" fmla="*/ 167 w 418"/>
                  <a:gd name="T65" fmla="*/ 91 h 421"/>
                  <a:gd name="T66" fmla="*/ 227 w 418"/>
                  <a:gd name="T67" fmla="*/ 103 h 421"/>
                  <a:gd name="T68" fmla="*/ 230 w 418"/>
                  <a:gd name="T69" fmla="*/ 63 h 421"/>
                  <a:gd name="T70" fmla="*/ 176 w 418"/>
                  <a:gd name="T71" fmla="*/ 65 h 421"/>
                  <a:gd name="T72" fmla="*/ 149 w 418"/>
                  <a:gd name="T73" fmla="*/ 38 h 421"/>
                  <a:gd name="T74" fmla="*/ 186 w 418"/>
                  <a:gd name="T75" fmla="*/ 49 h 421"/>
                  <a:gd name="T76" fmla="*/ 84 w 418"/>
                  <a:gd name="T77" fmla="*/ 35 h 421"/>
                  <a:gd name="T78" fmla="*/ 25 w 418"/>
                  <a:gd name="T79" fmla="*/ 128 h 421"/>
                  <a:gd name="T80" fmla="*/ 30 w 418"/>
                  <a:gd name="T81" fmla="*/ 126 h 421"/>
                  <a:gd name="T82" fmla="*/ 74 w 418"/>
                  <a:gd name="T83" fmla="*/ 48 h 421"/>
                  <a:gd name="T84" fmla="*/ 129 w 418"/>
                  <a:gd name="T85" fmla="*/ 52 h 421"/>
                  <a:gd name="T86" fmla="*/ 253 w 418"/>
                  <a:gd name="T87" fmla="*/ 73 h 421"/>
                  <a:gd name="T88" fmla="*/ 146 w 418"/>
                  <a:gd name="T89" fmla="*/ 113 h 421"/>
                  <a:gd name="T90" fmla="*/ 178 w 418"/>
                  <a:gd name="T91" fmla="*/ 121 h 421"/>
                  <a:gd name="T92" fmla="*/ 199 w 418"/>
                  <a:gd name="T93" fmla="*/ 70 h 421"/>
                  <a:gd name="T94" fmla="*/ 199 w 418"/>
                  <a:gd name="T95" fmla="*/ 70 h 421"/>
                  <a:gd name="T96" fmla="*/ 166 w 418"/>
                  <a:gd name="T97" fmla="*/ 169 h 421"/>
                  <a:gd name="T98" fmla="*/ 119 w 418"/>
                  <a:gd name="T99" fmla="*/ 184 h 421"/>
                  <a:gd name="T100" fmla="*/ 58 w 418"/>
                  <a:gd name="T101" fmla="*/ 257 h 421"/>
                  <a:gd name="T102" fmla="*/ 126 w 418"/>
                  <a:gd name="T103" fmla="*/ 155 h 421"/>
                  <a:gd name="T104" fmla="*/ 77 w 418"/>
                  <a:gd name="T105" fmla="*/ 186 h 421"/>
                  <a:gd name="T106" fmla="*/ 23 w 418"/>
                  <a:gd name="T107" fmla="*/ 278 h 421"/>
                  <a:gd name="T108" fmla="*/ 42 w 418"/>
                  <a:gd name="T109" fmla="*/ 345 h 421"/>
                  <a:gd name="T110" fmla="*/ 37 w 418"/>
                  <a:gd name="T111" fmla="*/ 247 h 421"/>
                  <a:gd name="T112" fmla="*/ 23 w 418"/>
                  <a:gd name="T113" fmla="*/ 343 h 421"/>
                  <a:gd name="T114" fmla="*/ 77 w 418"/>
                  <a:gd name="T115" fmla="*/ 18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8" h="421">
                    <a:moveTo>
                      <a:pt x="418" y="13"/>
                    </a:moveTo>
                    <a:cubicBezTo>
                      <a:pt x="395" y="19"/>
                      <a:pt x="391" y="48"/>
                      <a:pt x="371" y="58"/>
                    </a:cubicBezTo>
                    <a:cubicBezTo>
                      <a:pt x="357" y="66"/>
                      <a:pt x="337" y="63"/>
                      <a:pt x="321" y="58"/>
                    </a:cubicBezTo>
                    <a:cubicBezTo>
                      <a:pt x="308" y="62"/>
                      <a:pt x="301" y="76"/>
                      <a:pt x="288" y="79"/>
                    </a:cubicBezTo>
                    <a:cubicBezTo>
                      <a:pt x="282" y="80"/>
                      <a:pt x="276" y="79"/>
                      <a:pt x="272" y="78"/>
                    </a:cubicBezTo>
                    <a:cubicBezTo>
                      <a:pt x="265" y="95"/>
                      <a:pt x="248" y="104"/>
                      <a:pt x="232" y="107"/>
                    </a:cubicBezTo>
                    <a:cubicBezTo>
                      <a:pt x="225" y="124"/>
                      <a:pt x="207" y="136"/>
                      <a:pt x="189" y="138"/>
                    </a:cubicBezTo>
                    <a:cubicBezTo>
                      <a:pt x="186" y="135"/>
                      <a:pt x="182" y="135"/>
                      <a:pt x="180" y="138"/>
                    </a:cubicBezTo>
                    <a:cubicBezTo>
                      <a:pt x="173" y="142"/>
                      <a:pt x="180" y="149"/>
                      <a:pt x="178" y="155"/>
                    </a:cubicBezTo>
                    <a:cubicBezTo>
                      <a:pt x="178" y="169"/>
                      <a:pt x="164" y="178"/>
                      <a:pt x="152" y="183"/>
                    </a:cubicBezTo>
                    <a:cubicBezTo>
                      <a:pt x="144" y="184"/>
                      <a:pt x="144" y="184"/>
                      <a:pt x="144" y="184"/>
                    </a:cubicBezTo>
                    <a:cubicBezTo>
                      <a:pt x="134" y="199"/>
                      <a:pt x="134" y="199"/>
                      <a:pt x="134" y="199"/>
                    </a:cubicBezTo>
                    <a:cubicBezTo>
                      <a:pt x="119" y="204"/>
                      <a:pt x="125" y="222"/>
                      <a:pt x="114" y="231"/>
                    </a:cubicBezTo>
                    <a:cubicBezTo>
                      <a:pt x="107" y="239"/>
                      <a:pt x="98" y="242"/>
                      <a:pt x="88" y="245"/>
                    </a:cubicBezTo>
                    <a:cubicBezTo>
                      <a:pt x="86" y="252"/>
                      <a:pt x="85" y="259"/>
                      <a:pt x="80" y="265"/>
                    </a:cubicBezTo>
                    <a:cubicBezTo>
                      <a:pt x="75" y="269"/>
                      <a:pt x="69" y="270"/>
                      <a:pt x="68" y="275"/>
                    </a:cubicBezTo>
                    <a:cubicBezTo>
                      <a:pt x="73" y="292"/>
                      <a:pt x="72" y="313"/>
                      <a:pt x="58" y="326"/>
                    </a:cubicBezTo>
                    <a:cubicBezTo>
                      <a:pt x="50" y="335"/>
                      <a:pt x="57" y="347"/>
                      <a:pt x="58" y="357"/>
                    </a:cubicBezTo>
                    <a:cubicBezTo>
                      <a:pt x="57" y="373"/>
                      <a:pt x="54" y="389"/>
                      <a:pt x="42" y="400"/>
                    </a:cubicBezTo>
                    <a:cubicBezTo>
                      <a:pt x="35" y="407"/>
                      <a:pt x="19" y="404"/>
                      <a:pt x="17" y="416"/>
                    </a:cubicBezTo>
                    <a:cubicBezTo>
                      <a:pt x="17" y="418"/>
                      <a:pt x="16" y="420"/>
                      <a:pt x="15" y="421"/>
                    </a:cubicBezTo>
                    <a:cubicBezTo>
                      <a:pt x="12" y="421"/>
                      <a:pt x="12" y="418"/>
                      <a:pt x="11" y="416"/>
                    </a:cubicBezTo>
                    <a:cubicBezTo>
                      <a:pt x="2" y="403"/>
                      <a:pt x="18" y="392"/>
                      <a:pt x="16" y="377"/>
                    </a:cubicBezTo>
                    <a:cubicBezTo>
                      <a:pt x="12" y="357"/>
                      <a:pt x="0" y="341"/>
                      <a:pt x="4" y="319"/>
                    </a:cubicBezTo>
                    <a:cubicBezTo>
                      <a:pt x="5" y="307"/>
                      <a:pt x="10" y="297"/>
                      <a:pt x="15" y="288"/>
                    </a:cubicBezTo>
                    <a:cubicBezTo>
                      <a:pt x="12" y="279"/>
                      <a:pt x="4" y="271"/>
                      <a:pt x="5" y="261"/>
                    </a:cubicBezTo>
                    <a:cubicBezTo>
                      <a:pt x="4" y="247"/>
                      <a:pt x="9" y="235"/>
                      <a:pt x="17" y="224"/>
                    </a:cubicBezTo>
                    <a:cubicBezTo>
                      <a:pt x="18" y="220"/>
                      <a:pt x="12" y="217"/>
                      <a:pt x="12" y="213"/>
                    </a:cubicBezTo>
                    <a:cubicBezTo>
                      <a:pt x="5" y="202"/>
                      <a:pt x="2" y="188"/>
                      <a:pt x="7" y="174"/>
                    </a:cubicBezTo>
                    <a:cubicBezTo>
                      <a:pt x="10" y="164"/>
                      <a:pt x="16" y="156"/>
                      <a:pt x="23" y="149"/>
                    </a:cubicBezTo>
                    <a:cubicBezTo>
                      <a:pt x="22" y="144"/>
                      <a:pt x="17" y="140"/>
                      <a:pt x="14" y="135"/>
                    </a:cubicBezTo>
                    <a:cubicBezTo>
                      <a:pt x="3" y="117"/>
                      <a:pt x="9" y="96"/>
                      <a:pt x="18" y="79"/>
                    </a:cubicBezTo>
                    <a:cubicBezTo>
                      <a:pt x="15" y="71"/>
                      <a:pt x="10" y="64"/>
                      <a:pt x="11" y="55"/>
                    </a:cubicBezTo>
                    <a:cubicBezTo>
                      <a:pt x="10" y="42"/>
                      <a:pt x="20" y="33"/>
                      <a:pt x="30" y="26"/>
                    </a:cubicBezTo>
                    <a:cubicBezTo>
                      <a:pt x="39" y="19"/>
                      <a:pt x="51" y="24"/>
                      <a:pt x="62" y="23"/>
                    </a:cubicBezTo>
                    <a:cubicBezTo>
                      <a:pt x="67" y="23"/>
                      <a:pt x="71" y="30"/>
                      <a:pt x="76" y="25"/>
                    </a:cubicBezTo>
                    <a:cubicBezTo>
                      <a:pt x="83" y="21"/>
                      <a:pt x="91" y="16"/>
                      <a:pt x="100" y="15"/>
                    </a:cubicBezTo>
                    <a:cubicBezTo>
                      <a:pt x="114" y="13"/>
                      <a:pt x="130" y="18"/>
                      <a:pt x="141" y="29"/>
                    </a:cubicBezTo>
                    <a:cubicBezTo>
                      <a:pt x="158" y="19"/>
                      <a:pt x="178" y="7"/>
                      <a:pt x="199" y="14"/>
                    </a:cubicBezTo>
                    <a:cubicBezTo>
                      <a:pt x="207" y="14"/>
                      <a:pt x="213" y="26"/>
                      <a:pt x="220" y="18"/>
                    </a:cubicBezTo>
                    <a:cubicBezTo>
                      <a:pt x="231" y="12"/>
                      <a:pt x="244" y="7"/>
                      <a:pt x="257" y="8"/>
                    </a:cubicBezTo>
                    <a:cubicBezTo>
                      <a:pt x="289" y="15"/>
                      <a:pt x="289" y="15"/>
                      <a:pt x="289" y="15"/>
                    </a:cubicBezTo>
                    <a:cubicBezTo>
                      <a:pt x="302" y="0"/>
                      <a:pt x="323" y="0"/>
                      <a:pt x="339" y="4"/>
                    </a:cubicBezTo>
                    <a:cubicBezTo>
                      <a:pt x="353" y="8"/>
                      <a:pt x="366" y="19"/>
                      <a:pt x="381" y="11"/>
                    </a:cubicBezTo>
                    <a:cubicBezTo>
                      <a:pt x="388" y="7"/>
                      <a:pt x="395" y="4"/>
                      <a:pt x="403" y="2"/>
                    </a:cubicBezTo>
                    <a:cubicBezTo>
                      <a:pt x="409" y="5"/>
                      <a:pt x="417" y="7"/>
                      <a:pt x="418" y="13"/>
                    </a:cubicBezTo>
                    <a:close/>
                    <a:moveTo>
                      <a:pt x="377" y="18"/>
                    </a:moveTo>
                    <a:cubicBezTo>
                      <a:pt x="373" y="20"/>
                      <a:pt x="368" y="17"/>
                      <a:pt x="363" y="19"/>
                    </a:cubicBezTo>
                    <a:cubicBezTo>
                      <a:pt x="352" y="17"/>
                      <a:pt x="342" y="11"/>
                      <a:pt x="332" y="8"/>
                    </a:cubicBezTo>
                    <a:cubicBezTo>
                      <a:pt x="319" y="4"/>
                      <a:pt x="303" y="8"/>
                      <a:pt x="293" y="18"/>
                    </a:cubicBezTo>
                    <a:cubicBezTo>
                      <a:pt x="289" y="22"/>
                      <a:pt x="283" y="19"/>
                      <a:pt x="278" y="17"/>
                    </a:cubicBezTo>
                    <a:cubicBezTo>
                      <a:pt x="260" y="11"/>
                      <a:pt x="237" y="11"/>
                      <a:pt x="222" y="23"/>
                    </a:cubicBezTo>
                    <a:cubicBezTo>
                      <a:pt x="221" y="25"/>
                      <a:pt x="219" y="24"/>
                      <a:pt x="219" y="26"/>
                    </a:cubicBezTo>
                    <a:cubicBezTo>
                      <a:pt x="221" y="32"/>
                      <a:pt x="222" y="38"/>
                      <a:pt x="221" y="43"/>
                    </a:cubicBezTo>
                    <a:cubicBezTo>
                      <a:pt x="224" y="43"/>
                      <a:pt x="228" y="40"/>
                      <a:pt x="231" y="40"/>
                    </a:cubicBezTo>
                    <a:cubicBezTo>
                      <a:pt x="242" y="36"/>
                      <a:pt x="256" y="36"/>
                      <a:pt x="265" y="44"/>
                    </a:cubicBezTo>
                    <a:cubicBezTo>
                      <a:pt x="275" y="50"/>
                      <a:pt x="275" y="62"/>
                      <a:pt x="274" y="72"/>
                    </a:cubicBezTo>
                    <a:cubicBezTo>
                      <a:pt x="275" y="77"/>
                      <a:pt x="281" y="74"/>
                      <a:pt x="284" y="75"/>
                    </a:cubicBezTo>
                    <a:cubicBezTo>
                      <a:pt x="299" y="73"/>
                      <a:pt x="305" y="54"/>
                      <a:pt x="321" y="54"/>
                    </a:cubicBezTo>
                    <a:cubicBezTo>
                      <a:pt x="330" y="55"/>
                      <a:pt x="338" y="58"/>
                      <a:pt x="347" y="58"/>
                    </a:cubicBezTo>
                    <a:cubicBezTo>
                      <a:pt x="366" y="59"/>
                      <a:pt x="382" y="45"/>
                      <a:pt x="391" y="28"/>
                    </a:cubicBezTo>
                    <a:cubicBezTo>
                      <a:pt x="396" y="23"/>
                      <a:pt x="400" y="15"/>
                      <a:pt x="408" y="13"/>
                    </a:cubicBezTo>
                    <a:cubicBezTo>
                      <a:pt x="409" y="13"/>
                      <a:pt x="409" y="11"/>
                      <a:pt x="408" y="10"/>
                    </a:cubicBezTo>
                    <a:cubicBezTo>
                      <a:pt x="397" y="6"/>
                      <a:pt x="387" y="13"/>
                      <a:pt x="377" y="18"/>
                    </a:cubicBezTo>
                    <a:close/>
                    <a:moveTo>
                      <a:pt x="373" y="27"/>
                    </a:moveTo>
                    <a:cubicBezTo>
                      <a:pt x="369" y="28"/>
                      <a:pt x="362" y="28"/>
                      <a:pt x="357" y="26"/>
                    </a:cubicBezTo>
                    <a:cubicBezTo>
                      <a:pt x="345" y="20"/>
                      <a:pt x="333" y="12"/>
                      <a:pt x="317" y="13"/>
                    </a:cubicBezTo>
                    <a:cubicBezTo>
                      <a:pt x="305" y="14"/>
                      <a:pt x="298" y="29"/>
                      <a:pt x="286" y="29"/>
                    </a:cubicBezTo>
                    <a:cubicBezTo>
                      <a:pt x="277" y="23"/>
                      <a:pt x="265" y="22"/>
                      <a:pt x="254" y="20"/>
                    </a:cubicBezTo>
                    <a:cubicBezTo>
                      <a:pt x="247" y="21"/>
                      <a:pt x="239" y="24"/>
                      <a:pt x="231" y="27"/>
                    </a:cubicBezTo>
                    <a:cubicBezTo>
                      <a:pt x="230" y="28"/>
                      <a:pt x="230" y="30"/>
                      <a:pt x="231" y="31"/>
                    </a:cubicBezTo>
                    <a:cubicBezTo>
                      <a:pt x="238" y="33"/>
                      <a:pt x="243" y="26"/>
                      <a:pt x="250" y="25"/>
                    </a:cubicBezTo>
                    <a:cubicBezTo>
                      <a:pt x="261" y="25"/>
                      <a:pt x="272" y="28"/>
                      <a:pt x="281" y="33"/>
                    </a:cubicBezTo>
                    <a:cubicBezTo>
                      <a:pt x="293" y="37"/>
                      <a:pt x="301" y="28"/>
                      <a:pt x="311" y="20"/>
                    </a:cubicBezTo>
                    <a:cubicBezTo>
                      <a:pt x="333" y="9"/>
                      <a:pt x="348" y="35"/>
                      <a:pt x="370" y="32"/>
                    </a:cubicBezTo>
                    <a:cubicBezTo>
                      <a:pt x="370" y="33"/>
                      <a:pt x="370" y="33"/>
                      <a:pt x="370" y="33"/>
                    </a:cubicBezTo>
                    <a:cubicBezTo>
                      <a:pt x="364" y="39"/>
                      <a:pt x="357" y="40"/>
                      <a:pt x="350" y="41"/>
                    </a:cubicBezTo>
                    <a:cubicBezTo>
                      <a:pt x="339" y="38"/>
                      <a:pt x="328" y="38"/>
                      <a:pt x="317" y="36"/>
                    </a:cubicBezTo>
                    <a:cubicBezTo>
                      <a:pt x="305" y="35"/>
                      <a:pt x="301" y="45"/>
                      <a:pt x="293" y="52"/>
                    </a:cubicBezTo>
                    <a:cubicBezTo>
                      <a:pt x="284" y="61"/>
                      <a:pt x="286" y="45"/>
                      <a:pt x="280" y="42"/>
                    </a:cubicBezTo>
                    <a:cubicBezTo>
                      <a:pt x="275" y="40"/>
                      <a:pt x="271" y="33"/>
                      <a:pt x="265" y="36"/>
                    </a:cubicBezTo>
                    <a:cubicBezTo>
                      <a:pt x="263" y="42"/>
                      <a:pt x="272" y="39"/>
                      <a:pt x="274" y="44"/>
                    </a:cubicBezTo>
                    <a:cubicBezTo>
                      <a:pt x="280" y="49"/>
                      <a:pt x="280" y="55"/>
                      <a:pt x="281" y="62"/>
                    </a:cubicBezTo>
                    <a:cubicBezTo>
                      <a:pt x="293" y="62"/>
                      <a:pt x="303" y="51"/>
                      <a:pt x="311" y="42"/>
                    </a:cubicBezTo>
                    <a:cubicBezTo>
                      <a:pt x="321" y="41"/>
                      <a:pt x="334" y="42"/>
                      <a:pt x="344" y="46"/>
                    </a:cubicBezTo>
                    <a:cubicBezTo>
                      <a:pt x="355" y="44"/>
                      <a:pt x="369" y="45"/>
                      <a:pt x="377" y="34"/>
                    </a:cubicBezTo>
                    <a:cubicBezTo>
                      <a:pt x="379" y="30"/>
                      <a:pt x="384" y="29"/>
                      <a:pt x="385" y="24"/>
                    </a:cubicBezTo>
                    <a:cubicBezTo>
                      <a:pt x="382" y="20"/>
                      <a:pt x="377" y="26"/>
                      <a:pt x="373" y="27"/>
                    </a:cubicBezTo>
                    <a:close/>
                    <a:moveTo>
                      <a:pt x="213" y="29"/>
                    </a:moveTo>
                    <a:cubicBezTo>
                      <a:pt x="209" y="20"/>
                      <a:pt x="199" y="20"/>
                      <a:pt x="191" y="17"/>
                    </a:cubicBezTo>
                    <a:cubicBezTo>
                      <a:pt x="172" y="13"/>
                      <a:pt x="156" y="25"/>
                      <a:pt x="142" y="36"/>
                    </a:cubicBezTo>
                    <a:cubicBezTo>
                      <a:pt x="144" y="42"/>
                      <a:pt x="143" y="51"/>
                      <a:pt x="141" y="58"/>
                    </a:cubicBezTo>
                    <a:cubicBezTo>
                      <a:pt x="136" y="69"/>
                      <a:pt x="129" y="80"/>
                      <a:pt x="117" y="84"/>
                    </a:cubicBezTo>
                    <a:cubicBezTo>
                      <a:pt x="107" y="88"/>
                      <a:pt x="97" y="83"/>
                      <a:pt x="91" y="76"/>
                    </a:cubicBezTo>
                    <a:cubicBezTo>
                      <a:pt x="89" y="74"/>
                      <a:pt x="88" y="70"/>
                      <a:pt x="90" y="67"/>
                    </a:cubicBezTo>
                    <a:cubicBezTo>
                      <a:pt x="90" y="64"/>
                      <a:pt x="94" y="63"/>
                      <a:pt x="96" y="62"/>
                    </a:cubicBezTo>
                    <a:cubicBezTo>
                      <a:pt x="104" y="62"/>
                      <a:pt x="98" y="72"/>
                      <a:pt x="100" y="76"/>
                    </a:cubicBezTo>
                    <a:cubicBezTo>
                      <a:pt x="109" y="83"/>
                      <a:pt x="118" y="76"/>
                      <a:pt x="125" y="72"/>
                    </a:cubicBezTo>
                    <a:cubicBezTo>
                      <a:pt x="136" y="63"/>
                      <a:pt x="139" y="47"/>
                      <a:pt x="135" y="34"/>
                    </a:cubicBezTo>
                    <a:cubicBezTo>
                      <a:pt x="132" y="28"/>
                      <a:pt x="126" y="25"/>
                      <a:pt x="120" y="23"/>
                    </a:cubicBezTo>
                    <a:cubicBezTo>
                      <a:pt x="104" y="15"/>
                      <a:pt x="88" y="23"/>
                      <a:pt x="76" y="32"/>
                    </a:cubicBezTo>
                    <a:cubicBezTo>
                      <a:pt x="74" y="32"/>
                      <a:pt x="73" y="35"/>
                      <a:pt x="71" y="34"/>
                    </a:cubicBezTo>
                    <a:cubicBezTo>
                      <a:pt x="65" y="27"/>
                      <a:pt x="54" y="28"/>
                      <a:pt x="46" y="28"/>
                    </a:cubicBezTo>
                    <a:cubicBezTo>
                      <a:pt x="33" y="26"/>
                      <a:pt x="23" y="35"/>
                      <a:pt x="18" y="46"/>
                    </a:cubicBezTo>
                    <a:cubicBezTo>
                      <a:pt x="16" y="56"/>
                      <a:pt x="17" y="70"/>
                      <a:pt x="26" y="76"/>
                    </a:cubicBezTo>
                    <a:cubicBezTo>
                      <a:pt x="19" y="85"/>
                      <a:pt x="16" y="96"/>
                      <a:pt x="14" y="107"/>
                    </a:cubicBezTo>
                    <a:cubicBezTo>
                      <a:pt x="14" y="122"/>
                      <a:pt x="19" y="137"/>
                      <a:pt x="32" y="145"/>
                    </a:cubicBezTo>
                    <a:cubicBezTo>
                      <a:pt x="40" y="150"/>
                      <a:pt x="52" y="147"/>
                      <a:pt x="60" y="142"/>
                    </a:cubicBezTo>
                    <a:cubicBezTo>
                      <a:pt x="68" y="138"/>
                      <a:pt x="73" y="129"/>
                      <a:pt x="74" y="120"/>
                    </a:cubicBezTo>
                    <a:cubicBezTo>
                      <a:pt x="72" y="114"/>
                      <a:pt x="71" y="105"/>
                      <a:pt x="63" y="103"/>
                    </a:cubicBezTo>
                    <a:cubicBezTo>
                      <a:pt x="57" y="102"/>
                      <a:pt x="59" y="109"/>
                      <a:pt x="55" y="110"/>
                    </a:cubicBezTo>
                    <a:cubicBezTo>
                      <a:pt x="53" y="112"/>
                      <a:pt x="49" y="112"/>
                      <a:pt x="47" y="109"/>
                    </a:cubicBezTo>
                    <a:cubicBezTo>
                      <a:pt x="45" y="106"/>
                      <a:pt x="48" y="102"/>
                      <a:pt x="50" y="100"/>
                    </a:cubicBezTo>
                    <a:cubicBezTo>
                      <a:pt x="55" y="99"/>
                      <a:pt x="61" y="97"/>
                      <a:pt x="66" y="98"/>
                    </a:cubicBezTo>
                    <a:cubicBezTo>
                      <a:pt x="76" y="101"/>
                      <a:pt x="79" y="112"/>
                      <a:pt x="81" y="121"/>
                    </a:cubicBezTo>
                    <a:cubicBezTo>
                      <a:pt x="81" y="131"/>
                      <a:pt x="73" y="139"/>
                      <a:pt x="65" y="146"/>
                    </a:cubicBezTo>
                    <a:cubicBezTo>
                      <a:pt x="59" y="147"/>
                      <a:pt x="54" y="152"/>
                      <a:pt x="48" y="151"/>
                    </a:cubicBezTo>
                    <a:cubicBezTo>
                      <a:pt x="43" y="156"/>
                      <a:pt x="35" y="152"/>
                      <a:pt x="29" y="151"/>
                    </a:cubicBezTo>
                    <a:cubicBezTo>
                      <a:pt x="22" y="156"/>
                      <a:pt x="17" y="164"/>
                      <a:pt x="13" y="172"/>
                    </a:cubicBezTo>
                    <a:cubicBezTo>
                      <a:pt x="8" y="186"/>
                      <a:pt x="10" y="204"/>
                      <a:pt x="21" y="216"/>
                    </a:cubicBezTo>
                    <a:cubicBezTo>
                      <a:pt x="28" y="220"/>
                      <a:pt x="37" y="219"/>
                      <a:pt x="43" y="215"/>
                    </a:cubicBezTo>
                    <a:cubicBezTo>
                      <a:pt x="51" y="210"/>
                      <a:pt x="59" y="204"/>
                      <a:pt x="57" y="194"/>
                    </a:cubicBezTo>
                    <a:cubicBezTo>
                      <a:pt x="59" y="184"/>
                      <a:pt x="52" y="196"/>
                      <a:pt x="48" y="194"/>
                    </a:cubicBezTo>
                    <a:cubicBezTo>
                      <a:pt x="46" y="193"/>
                      <a:pt x="45" y="192"/>
                      <a:pt x="46" y="190"/>
                    </a:cubicBezTo>
                    <a:cubicBezTo>
                      <a:pt x="47" y="186"/>
                      <a:pt x="50" y="182"/>
                      <a:pt x="55" y="182"/>
                    </a:cubicBezTo>
                    <a:cubicBezTo>
                      <a:pt x="58" y="183"/>
                      <a:pt x="62" y="184"/>
                      <a:pt x="64" y="188"/>
                    </a:cubicBezTo>
                    <a:cubicBezTo>
                      <a:pt x="66" y="196"/>
                      <a:pt x="64" y="204"/>
                      <a:pt x="59" y="210"/>
                    </a:cubicBezTo>
                    <a:cubicBezTo>
                      <a:pt x="50" y="220"/>
                      <a:pt x="36" y="225"/>
                      <a:pt x="23" y="225"/>
                    </a:cubicBezTo>
                    <a:cubicBezTo>
                      <a:pt x="11" y="238"/>
                      <a:pt x="6" y="257"/>
                      <a:pt x="14" y="274"/>
                    </a:cubicBezTo>
                    <a:cubicBezTo>
                      <a:pt x="16" y="278"/>
                      <a:pt x="20" y="282"/>
                      <a:pt x="21" y="286"/>
                    </a:cubicBezTo>
                    <a:cubicBezTo>
                      <a:pt x="16" y="297"/>
                      <a:pt x="10" y="309"/>
                      <a:pt x="10" y="322"/>
                    </a:cubicBezTo>
                    <a:cubicBezTo>
                      <a:pt x="7" y="339"/>
                      <a:pt x="15" y="354"/>
                      <a:pt x="20" y="369"/>
                    </a:cubicBezTo>
                    <a:cubicBezTo>
                      <a:pt x="25" y="382"/>
                      <a:pt x="15" y="395"/>
                      <a:pt x="13" y="408"/>
                    </a:cubicBezTo>
                    <a:cubicBezTo>
                      <a:pt x="26" y="402"/>
                      <a:pt x="26" y="402"/>
                      <a:pt x="26" y="402"/>
                    </a:cubicBezTo>
                    <a:cubicBezTo>
                      <a:pt x="44" y="396"/>
                      <a:pt x="51" y="378"/>
                      <a:pt x="52" y="361"/>
                    </a:cubicBezTo>
                    <a:cubicBezTo>
                      <a:pt x="53" y="350"/>
                      <a:pt x="45" y="340"/>
                      <a:pt x="49" y="329"/>
                    </a:cubicBezTo>
                    <a:cubicBezTo>
                      <a:pt x="59" y="318"/>
                      <a:pt x="66" y="305"/>
                      <a:pt x="64" y="289"/>
                    </a:cubicBezTo>
                    <a:cubicBezTo>
                      <a:pt x="64" y="284"/>
                      <a:pt x="63" y="278"/>
                      <a:pt x="60" y="273"/>
                    </a:cubicBezTo>
                    <a:cubicBezTo>
                      <a:pt x="54" y="273"/>
                      <a:pt x="50" y="271"/>
                      <a:pt x="47" y="266"/>
                    </a:cubicBezTo>
                    <a:cubicBezTo>
                      <a:pt x="42" y="258"/>
                      <a:pt x="44" y="248"/>
                      <a:pt x="49" y="241"/>
                    </a:cubicBezTo>
                    <a:cubicBezTo>
                      <a:pt x="52" y="240"/>
                      <a:pt x="54" y="240"/>
                      <a:pt x="56" y="243"/>
                    </a:cubicBezTo>
                    <a:cubicBezTo>
                      <a:pt x="58" y="248"/>
                      <a:pt x="51" y="248"/>
                      <a:pt x="50" y="253"/>
                    </a:cubicBezTo>
                    <a:cubicBezTo>
                      <a:pt x="51" y="258"/>
                      <a:pt x="52" y="263"/>
                      <a:pt x="56" y="266"/>
                    </a:cubicBezTo>
                    <a:cubicBezTo>
                      <a:pt x="61" y="267"/>
                      <a:pt x="67" y="267"/>
                      <a:pt x="71" y="264"/>
                    </a:cubicBezTo>
                    <a:cubicBezTo>
                      <a:pt x="75" y="261"/>
                      <a:pt x="79" y="256"/>
                      <a:pt x="80" y="251"/>
                    </a:cubicBezTo>
                    <a:cubicBezTo>
                      <a:pt x="82" y="247"/>
                      <a:pt x="78" y="242"/>
                      <a:pt x="83" y="239"/>
                    </a:cubicBezTo>
                    <a:cubicBezTo>
                      <a:pt x="88" y="239"/>
                      <a:pt x="94" y="239"/>
                      <a:pt x="98" y="236"/>
                    </a:cubicBezTo>
                    <a:cubicBezTo>
                      <a:pt x="111" y="231"/>
                      <a:pt x="118" y="218"/>
                      <a:pt x="119" y="204"/>
                    </a:cubicBezTo>
                    <a:cubicBezTo>
                      <a:pt x="120" y="200"/>
                      <a:pt x="127" y="200"/>
                      <a:pt x="129" y="196"/>
                    </a:cubicBezTo>
                    <a:cubicBezTo>
                      <a:pt x="136" y="188"/>
                      <a:pt x="143" y="178"/>
                      <a:pt x="140" y="165"/>
                    </a:cubicBezTo>
                    <a:cubicBezTo>
                      <a:pt x="138" y="156"/>
                      <a:pt x="135" y="148"/>
                      <a:pt x="127" y="143"/>
                    </a:cubicBezTo>
                    <a:cubicBezTo>
                      <a:pt x="118" y="136"/>
                      <a:pt x="106" y="137"/>
                      <a:pt x="96" y="140"/>
                    </a:cubicBezTo>
                    <a:cubicBezTo>
                      <a:pt x="91" y="143"/>
                      <a:pt x="87" y="148"/>
                      <a:pt x="86" y="154"/>
                    </a:cubicBezTo>
                    <a:cubicBezTo>
                      <a:pt x="86" y="162"/>
                      <a:pt x="87" y="170"/>
                      <a:pt x="94" y="176"/>
                    </a:cubicBezTo>
                    <a:cubicBezTo>
                      <a:pt x="98" y="174"/>
                      <a:pt x="98" y="167"/>
                      <a:pt x="103" y="169"/>
                    </a:cubicBezTo>
                    <a:cubicBezTo>
                      <a:pt x="106" y="170"/>
                      <a:pt x="107" y="173"/>
                      <a:pt x="107" y="175"/>
                    </a:cubicBezTo>
                    <a:cubicBezTo>
                      <a:pt x="105" y="178"/>
                      <a:pt x="105" y="182"/>
                      <a:pt x="101" y="183"/>
                    </a:cubicBezTo>
                    <a:cubicBezTo>
                      <a:pt x="97" y="185"/>
                      <a:pt x="93" y="182"/>
                      <a:pt x="90" y="180"/>
                    </a:cubicBezTo>
                    <a:cubicBezTo>
                      <a:pt x="81" y="173"/>
                      <a:pt x="79" y="160"/>
                      <a:pt x="80" y="150"/>
                    </a:cubicBezTo>
                    <a:cubicBezTo>
                      <a:pt x="72" y="158"/>
                      <a:pt x="63" y="165"/>
                      <a:pt x="52" y="169"/>
                    </a:cubicBezTo>
                    <a:cubicBezTo>
                      <a:pt x="46" y="172"/>
                      <a:pt x="38" y="170"/>
                      <a:pt x="31" y="169"/>
                    </a:cubicBezTo>
                    <a:cubicBezTo>
                      <a:pt x="25" y="175"/>
                      <a:pt x="22" y="186"/>
                      <a:pt x="25" y="195"/>
                    </a:cubicBezTo>
                    <a:cubicBezTo>
                      <a:pt x="26" y="198"/>
                      <a:pt x="28" y="202"/>
                      <a:pt x="31" y="202"/>
                    </a:cubicBezTo>
                    <a:cubicBezTo>
                      <a:pt x="35" y="205"/>
                      <a:pt x="40" y="202"/>
                      <a:pt x="43" y="199"/>
                    </a:cubicBezTo>
                    <a:cubicBezTo>
                      <a:pt x="45" y="199"/>
                      <a:pt x="45" y="202"/>
                      <a:pt x="45" y="203"/>
                    </a:cubicBezTo>
                    <a:cubicBezTo>
                      <a:pt x="43" y="208"/>
                      <a:pt x="38" y="209"/>
                      <a:pt x="34" y="209"/>
                    </a:cubicBezTo>
                    <a:cubicBezTo>
                      <a:pt x="28" y="210"/>
                      <a:pt x="23" y="204"/>
                      <a:pt x="20" y="199"/>
                    </a:cubicBezTo>
                    <a:cubicBezTo>
                      <a:pt x="16" y="189"/>
                      <a:pt x="19" y="178"/>
                      <a:pt x="24" y="169"/>
                    </a:cubicBezTo>
                    <a:cubicBezTo>
                      <a:pt x="27" y="158"/>
                      <a:pt x="38" y="169"/>
                      <a:pt x="46" y="164"/>
                    </a:cubicBezTo>
                    <a:cubicBezTo>
                      <a:pt x="49" y="163"/>
                      <a:pt x="52" y="164"/>
                      <a:pt x="54" y="162"/>
                    </a:cubicBezTo>
                    <a:cubicBezTo>
                      <a:pt x="74" y="153"/>
                      <a:pt x="88" y="131"/>
                      <a:pt x="86" y="108"/>
                    </a:cubicBezTo>
                    <a:cubicBezTo>
                      <a:pt x="86" y="102"/>
                      <a:pt x="79" y="97"/>
                      <a:pt x="75" y="93"/>
                    </a:cubicBezTo>
                    <a:cubicBezTo>
                      <a:pt x="71" y="91"/>
                      <a:pt x="64" y="92"/>
                      <a:pt x="62" y="88"/>
                    </a:cubicBezTo>
                    <a:cubicBezTo>
                      <a:pt x="62" y="86"/>
                      <a:pt x="64" y="85"/>
                      <a:pt x="66" y="85"/>
                    </a:cubicBezTo>
                    <a:cubicBezTo>
                      <a:pt x="74" y="87"/>
                      <a:pt x="81" y="91"/>
                      <a:pt x="88" y="97"/>
                    </a:cubicBezTo>
                    <a:cubicBezTo>
                      <a:pt x="95" y="104"/>
                      <a:pt x="94" y="116"/>
                      <a:pt x="93" y="124"/>
                    </a:cubicBezTo>
                    <a:cubicBezTo>
                      <a:pt x="99" y="121"/>
                      <a:pt x="107" y="121"/>
                      <a:pt x="113" y="119"/>
                    </a:cubicBezTo>
                    <a:cubicBezTo>
                      <a:pt x="114" y="111"/>
                      <a:pt x="114" y="111"/>
                      <a:pt x="114" y="111"/>
                    </a:cubicBezTo>
                    <a:cubicBezTo>
                      <a:pt x="115" y="106"/>
                      <a:pt x="121" y="102"/>
                      <a:pt x="118" y="97"/>
                    </a:cubicBezTo>
                    <a:cubicBezTo>
                      <a:pt x="105" y="97"/>
                      <a:pt x="91" y="96"/>
                      <a:pt x="83" y="83"/>
                    </a:cubicBezTo>
                    <a:cubicBezTo>
                      <a:pt x="81" y="78"/>
                      <a:pt x="76" y="74"/>
                      <a:pt x="79" y="69"/>
                    </a:cubicBezTo>
                    <a:cubicBezTo>
                      <a:pt x="80" y="68"/>
                      <a:pt x="83" y="67"/>
                      <a:pt x="84" y="70"/>
                    </a:cubicBezTo>
                    <a:cubicBezTo>
                      <a:pt x="85" y="77"/>
                      <a:pt x="89" y="83"/>
                      <a:pt x="95" y="87"/>
                    </a:cubicBezTo>
                    <a:cubicBezTo>
                      <a:pt x="105" y="93"/>
                      <a:pt x="118" y="94"/>
                      <a:pt x="127" y="87"/>
                    </a:cubicBezTo>
                    <a:cubicBezTo>
                      <a:pt x="129" y="89"/>
                      <a:pt x="129" y="89"/>
                      <a:pt x="129" y="89"/>
                    </a:cubicBezTo>
                    <a:cubicBezTo>
                      <a:pt x="128" y="96"/>
                      <a:pt x="124" y="102"/>
                      <a:pt x="122" y="108"/>
                    </a:cubicBezTo>
                    <a:cubicBezTo>
                      <a:pt x="118" y="114"/>
                      <a:pt x="123" y="125"/>
                      <a:pt x="115" y="127"/>
                    </a:cubicBezTo>
                    <a:cubicBezTo>
                      <a:pt x="107" y="124"/>
                      <a:pt x="101" y="128"/>
                      <a:pt x="94" y="130"/>
                    </a:cubicBezTo>
                    <a:cubicBezTo>
                      <a:pt x="88" y="130"/>
                      <a:pt x="88" y="137"/>
                      <a:pt x="86" y="142"/>
                    </a:cubicBezTo>
                    <a:cubicBezTo>
                      <a:pt x="89" y="141"/>
                      <a:pt x="89" y="139"/>
                      <a:pt x="91" y="137"/>
                    </a:cubicBezTo>
                    <a:cubicBezTo>
                      <a:pt x="101" y="132"/>
                      <a:pt x="116" y="130"/>
                      <a:pt x="126" y="136"/>
                    </a:cubicBezTo>
                    <a:cubicBezTo>
                      <a:pt x="128" y="135"/>
                      <a:pt x="128" y="135"/>
                      <a:pt x="128" y="135"/>
                    </a:cubicBezTo>
                    <a:cubicBezTo>
                      <a:pt x="127" y="122"/>
                      <a:pt x="123" y="107"/>
                      <a:pt x="131" y="97"/>
                    </a:cubicBezTo>
                    <a:cubicBezTo>
                      <a:pt x="136" y="90"/>
                      <a:pt x="144" y="86"/>
                      <a:pt x="152" y="84"/>
                    </a:cubicBezTo>
                    <a:cubicBezTo>
                      <a:pt x="160" y="84"/>
                      <a:pt x="170" y="84"/>
                      <a:pt x="176" y="92"/>
                    </a:cubicBezTo>
                    <a:cubicBezTo>
                      <a:pt x="179" y="95"/>
                      <a:pt x="178" y="100"/>
                      <a:pt x="175" y="104"/>
                    </a:cubicBezTo>
                    <a:cubicBezTo>
                      <a:pt x="174" y="106"/>
                      <a:pt x="171" y="108"/>
                      <a:pt x="168" y="108"/>
                    </a:cubicBezTo>
                    <a:cubicBezTo>
                      <a:pt x="157" y="103"/>
                      <a:pt x="175" y="97"/>
                      <a:pt x="167" y="91"/>
                    </a:cubicBezTo>
                    <a:cubicBezTo>
                      <a:pt x="160" y="87"/>
                      <a:pt x="151" y="88"/>
                      <a:pt x="144" y="92"/>
                    </a:cubicBezTo>
                    <a:cubicBezTo>
                      <a:pt x="132" y="102"/>
                      <a:pt x="130" y="117"/>
                      <a:pt x="134" y="132"/>
                    </a:cubicBezTo>
                    <a:cubicBezTo>
                      <a:pt x="137" y="140"/>
                      <a:pt x="147" y="142"/>
                      <a:pt x="154" y="144"/>
                    </a:cubicBezTo>
                    <a:cubicBezTo>
                      <a:pt x="164" y="143"/>
                      <a:pt x="173" y="138"/>
                      <a:pt x="179" y="130"/>
                    </a:cubicBezTo>
                    <a:cubicBezTo>
                      <a:pt x="184" y="126"/>
                      <a:pt x="187" y="135"/>
                      <a:pt x="192" y="132"/>
                    </a:cubicBezTo>
                    <a:cubicBezTo>
                      <a:pt x="208" y="130"/>
                      <a:pt x="223" y="118"/>
                      <a:pt x="227" y="103"/>
                    </a:cubicBezTo>
                    <a:cubicBezTo>
                      <a:pt x="240" y="101"/>
                      <a:pt x="254" y="96"/>
                      <a:pt x="262" y="84"/>
                    </a:cubicBezTo>
                    <a:cubicBezTo>
                      <a:pt x="267" y="75"/>
                      <a:pt x="272" y="62"/>
                      <a:pt x="265" y="52"/>
                    </a:cubicBezTo>
                    <a:cubicBezTo>
                      <a:pt x="261" y="45"/>
                      <a:pt x="253" y="42"/>
                      <a:pt x="245" y="42"/>
                    </a:cubicBezTo>
                    <a:cubicBezTo>
                      <a:pt x="236" y="42"/>
                      <a:pt x="227" y="44"/>
                      <a:pt x="222" y="52"/>
                    </a:cubicBezTo>
                    <a:cubicBezTo>
                      <a:pt x="219" y="56"/>
                      <a:pt x="217" y="64"/>
                      <a:pt x="221" y="69"/>
                    </a:cubicBezTo>
                    <a:cubicBezTo>
                      <a:pt x="225" y="69"/>
                      <a:pt x="224" y="61"/>
                      <a:pt x="230" y="63"/>
                    </a:cubicBezTo>
                    <a:cubicBezTo>
                      <a:pt x="231" y="64"/>
                      <a:pt x="234" y="67"/>
                      <a:pt x="233" y="69"/>
                    </a:cubicBezTo>
                    <a:cubicBezTo>
                      <a:pt x="231" y="73"/>
                      <a:pt x="228" y="75"/>
                      <a:pt x="225" y="75"/>
                    </a:cubicBezTo>
                    <a:cubicBezTo>
                      <a:pt x="220" y="77"/>
                      <a:pt x="216" y="73"/>
                      <a:pt x="214" y="69"/>
                    </a:cubicBezTo>
                    <a:cubicBezTo>
                      <a:pt x="213" y="65"/>
                      <a:pt x="214" y="61"/>
                      <a:pt x="212" y="58"/>
                    </a:cubicBezTo>
                    <a:cubicBezTo>
                      <a:pt x="205" y="66"/>
                      <a:pt x="193" y="66"/>
                      <a:pt x="183" y="65"/>
                    </a:cubicBezTo>
                    <a:cubicBezTo>
                      <a:pt x="180" y="64"/>
                      <a:pt x="178" y="69"/>
                      <a:pt x="176" y="65"/>
                    </a:cubicBezTo>
                    <a:cubicBezTo>
                      <a:pt x="175" y="63"/>
                      <a:pt x="175" y="59"/>
                      <a:pt x="177" y="57"/>
                    </a:cubicBezTo>
                    <a:cubicBezTo>
                      <a:pt x="180" y="56"/>
                      <a:pt x="184" y="56"/>
                      <a:pt x="186" y="59"/>
                    </a:cubicBezTo>
                    <a:cubicBezTo>
                      <a:pt x="193" y="62"/>
                      <a:pt x="202" y="58"/>
                      <a:pt x="208" y="53"/>
                    </a:cubicBezTo>
                    <a:cubicBezTo>
                      <a:pt x="214" y="47"/>
                      <a:pt x="216" y="38"/>
                      <a:pt x="213" y="29"/>
                    </a:cubicBezTo>
                    <a:close/>
                    <a:moveTo>
                      <a:pt x="203" y="29"/>
                    </a:moveTo>
                    <a:cubicBezTo>
                      <a:pt x="186" y="18"/>
                      <a:pt x="163" y="25"/>
                      <a:pt x="149" y="38"/>
                    </a:cubicBezTo>
                    <a:cubicBezTo>
                      <a:pt x="149" y="42"/>
                      <a:pt x="149" y="42"/>
                      <a:pt x="149" y="42"/>
                    </a:cubicBezTo>
                    <a:cubicBezTo>
                      <a:pt x="151" y="44"/>
                      <a:pt x="153" y="42"/>
                      <a:pt x="154" y="42"/>
                    </a:cubicBezTo>
                    <a:cubicBezTo>
                      <a:pt x="158" y="36"/>
                      <a:pt x="165" y="32"/>
                      <a:pt x="170" y="29"/>
                    </a:cubicBezTo>
                    <a:cubicBezTo>
                      <a:pt x="180" y="27"/>
                      <a:pt x="194" y="26"/>
                      <a:pt x="201" y="35"/>
                    </a:cubicBezTo>
                    <a:cubicBezTo>
                      <a:pt x="203" y="39"/>
                      <a:pt x="202" y="45"/>
                      <a:pt x="198" y="47"/>
                    </a:cubicBezTo>
                    <a:cubicBezTo>
                      <a:pt x="194" y="52"/>
                      <a:pt x="190" y="49"/>
                      <a:pt x="186" y="49"/>
                    </a:cubicBezTo>
                    <a:cubicBezTo>
                      <a:pt x="183" y="51"/>
                      <a:pt x="186" y="53"/>
                      <a:pt x="187" y="54"/>
                    </a:cubicBezTo>
                    <a:cubicBezTo>
                      <a:pt x="190" y="56"/>
                      <a:pt x="195" y="55"/>
                      <a:pt x="197" y="53"/>
                    </a:cubicBezTo>
                    <a:cubicBezTo>
                      <a:pt x="202" y="50"/>
                      <a:pt x="207" y="47"/>
                      <a:pt x="208" y="41"/>
                    </a:cubicBezTo>
                    <a:cubicBezTo>
                      <a:pt x="207" y="37"/>
                      <a:pt x="207" y="32"/>
                      <a:pt x="203" y="29"/>
                    </a:cubicBezTo>
                    <a:close/>
                    <a:moveTo>
                      <a:pt x="125" y="36"/>
                    </a:moveTo>
                    <a:cubicBezTo>
                      <a:pt x="115" y="22"/>
                      <a:pt x="94" y="27"/>
                      <a:pt x="84" y="35"/>
                    </a:cubicBezTo>
                    <a:cubicBezTo>
                      <a:pt x="80" y="36"/>
                      <a:pt x="78" y="42"/>
                      <a:pt x="74" y="43"/>
                    </a:cubicBezTo>
                    <a:cubicBezTo>
                      <a:pt x="58" y="34"/>
                      <a:pt x="58" y="34"/>
                      <a:pt x="58" y="34"/>
                    </a:cubicBezTo>
                    <a:cubicBezTo>
                      <a:pt x="52" y="36"/>
                      <a:pt x="45" y="35"/>
                      <a:pt x="39" y="38"/>
                    </a:cubicBezTo>
                    <a:cubicBezTo>
                      <a:pt x="28" y="41"/>
                      <a:pt x="27" y="53"/>
                      <a:pt x="26" y="62"/>
                    </a:cubicBezTo>
                    <a:cubicBezTo>
                      <a:pt x="28" y="67"/>
                      <a:pt x="35" y="70"/>
                      <a:pt x="32" y="75"/>
                    </a:cubicBezTo>
                    <a:cubicBezTo>
                      <a:pt x="23" y="89"/>
                      <a:pt x="16" y="111"/>
                      <a:pt x="25" y="128"/>
                    </a:cubicBezTo>
                    <a:cubicBezTo>
                      <a:pt x="29" y="134"/>
                      <a:pt x="35" y="139"/>
                      <a:pt x="42" y="139"/>
                    </a:cubicBezTo>
                    <a:cubicBezTo>
                      <a:pt x="50" y="139"/>
                      <a:pt x="59" y="137"/>
                      <a:pt x="63" y="129"/>
                    </a:cubicBezTo>
                    <a:cubicBezTo>
                      <a:pt x="64" y="125"/>
                      <a:pt x="64" y="120"/>
                      <a:pt x="62" y="116"/>
                    </a:cubicBezTo>
                    <a:cubicBezTo>
                      <a:pt x="53" y="113"/>
                      <a:pt x="60" y="123"/>
                      <a:pt x="57" y="126"/>
                    </a:cubicBezTo>
                    <a:cubicBezTo>
                      <a:pt x="54" y="132"/>
                      <a:pt x="48" y="133"/>
                      <a:pt x="42" y="134"/>
                    </a:cubicBezTo>
                    <a:cubicBezTo>
                      <a:pt x="37" y="133"/>
                      <a:pt x="33" y="130"/>
                      <a:pt x="30" y="126"/>
                    </a:cubicBezTo>
                    <a:cubicBezTo>
                      <a:pt x="26" y="119"/>
                      <a:pt x="26" y="111"/>
                      <a:pt x="27" y="104"/>
                    </a:cubicBezTo>
                    <a:cubicBezTo>
                      <a:pt x="28" y="91"/>
                      <a:pt x="36" y="82"/>
                      <a:pt x="39" y="71"/>
                    </a:cubicBezTo>
                    <a:cubicBezTo>
                      <a:pt x="35" y="64"/>
                      <a:pt x="31" y="56"/>
                      <a:pt x="35" y="48"/>
                    </a:cubicBezTo>
                    <a:cubicBezTo>
                      <a:pt x="38" y="39"/>
                      <a:pt x="47" y="40"/>
                      <a:pt x="55" y="39"/>
                    </a:cubicBezTo>
                    <a:cubicBezTo>
                      <a:pt x="59" y="40"/>
                      <a:pt x="61" y="42"/>
                      <a:pt x="65" y="42"/>
                    </a:cubicBezTo>
                    <a:cubicBezTo>
                      <a:pt x="69" y="44"/>
                      <a:pt x="70" y="51"/>
                      <a:pt x="74" y="48"/>
                    </a:cubicBezTo>
                    <a:cubicBezTo>
                      <a:pt x="86" y="38"/>
                      <a:pt x="99" y="28"/>
                      <a:pt x="115" y="33"/>
                    </a:cubicBezTo>
                    <a:cubicBezTo>
                      <a:pt x="118" y="36"/>
                      <a:pt x="124" y="40"/>
                      <a:pt x="123" y="45"/>
                    </a:cubicBezTo>
                    <a:cubicBezTo>
                      <a:pt x="124" y="52"/>
                      <a:pt x="121" y="57"/>
                      <a:pt x="117" y="62"/>
                    </a:cubicBezTo>
                    <a:cubicBezTo>
                      <a:pt x="114" y="65"/>
                      <a:pt x="109" y="65"/>
                      <a:pt x="109" y="69"/>
                    </a:cubicBezTo>
                    <a:cubicBezTo>
                      <a:pt x="109" y="71"/>
                      <a:pt x="110" y="71"/>
                      <a:pt x="112" y="71"/>
                    </a:cubicBezTo>
                    <a:cubicBezTo>
                      <a:pt x="119" y="68"/>
                      <a:pt x="127" y="61"/>
                      <a:pt x="129" y="52"/>
                    </a:cubicBezTo>
                    <a:cubicBezTo>
                      <a:pt x="130" y="46"/>
                      <a:pt x="128" y="40"/>
                      <a:pt x="125" y="36"/>
                    </a:cubicBezTo>
                    <a:close/>
                    <a:moveTo>
                      <a:pt x="253" y="54"/>
                    </a:moveTo>
                    <a:cubicBezTo>
                      <a:pt x="247" y="50"/>
                      <a:pt x="237" y="48"/>
                      <a:pt x="230" y="53"/>
                    </a:cubicBezTo>
                    <a:cubicBezTo>
                      <a:pt x="229" y="54"/>
                      <a:pt x="229" y="55"/>
                      <a:pt x="230" y="56"/>
                    </a:cubicBezTo>
                    <a:cubicBezTo>
                      <a:pt x="237" y="55"/>
                      <a:pt x="245" y="53"/>
                      <a:pt x="250" y="59"/>
                    </a:cubicBezTo>
                    <a:cubicBezTo>
                      <a:pt x="253" y="63"/>
                      <a:pt x="253" y="69"/>
                      <a:pt x="253" y="73"/>
                    </a:cubicBezTo>
                    <a:cubicBezTo>
                      <a:pt x="247" y="89"/>
                      <a:pt x="229" y="90"/>
                      <a:pt x="216" y="93"/>
                    </a:cubicBezTo>
                    <a:cubicBezTo>
                      <a:pt x="215" y="100"/>
                      <a:pt x="212" y="106"/>
                      <a:pt x="207" y="110"/>
                    </a:cubicBezTo>
                    <a:cubicBezTo>
                      <a:pt x="201" y="116"/>
                      <a:pt x="192" y="122"/>
                      <a:pt x="183" y="117"/>
                    </a:cubicBezTo>
                    <a:cubicBezTo>
                      <a:pt x="172" y="110"/>
                      <a:pt x="171" y="124"/>
                      <a:pt x="163" y="127"/>
                    </a:cubicBezTo>
                    <a:cubicBezTo>
                      <a:pt x="160" y="129"/>
                      <a:pt x="155" y="131"/>
                      <a:pt x="151" y="128"/>
                    </a:cubicBezTo>
                    <a:cubicBezTo>
                      <a:pt x="147" y="125"/>
                      <a:pt x="145" y="118"/>
                      <a:pt x="146" y="113"/>
                    </a:cubicBezTo>
                    <a:cubicBezTo>
                      <a:pt x="148" y="107"/>
                      <a:pt x="153" y="100"/>
                      <a:pt x="159" y="99"/>
                    </a:cubicBezTo>
                    <a:cubicBezTo>
                      <a:pt x="161" y="98"/>
                      <a:pt x="159" y="96"/>
                      <a:pt x="157" y="95"/>
                    </a:cubicBezTo>
                    <a:cubicBezTo>
                      <a:pt x="152" y="95"/>
                      <a:pt x="148" y="99"/>
                      <a:pt x="144" y="103"/>
                    </a:cubicBezTo>
                    <a:cubicBezTo>
                      <a:pt x="141" y="109"/>
                      <a:pt x="139" y="117"/>
                      <a:pt x="141" y="123"/>
                    </a:cubicBezTo>
                    <a:cubicBezTo>
                      <a:pt x="144" y="129"/>
                      <a:pt x="147" y="135"/>
                      <a:pt x="154" y="135"/>
                    </a:cubicBezTo>
                    <a:cubicBezTo>
                      <a:pt x="165" y="137"/>
                      <a:pt x="169" y="125"/>
                      <a:pt x="178" y="121"/>
                    </a:cubicBezTo>
                    <a:cubicBezTo>
                      <a:pt x="185" y="125"/>
                      <a:pt x="192" y="125"/>
                      <a:pt x="199" y="122"/>
                    </a:cubicBezTo>
                    <a:cubicBezTo>
                      <a:pt x="207" y="118"/>
                      <a:pt x="217" y="112"/>
                      <a:pt x="219" y="102"/>
                    </a:cubicBezTo>
                    <a:cubicBezTo>
                      <a:pt x="220" y="94"/>
                      <a:pt x="230" y="96"/>
                      <a:pt x="236" y="95"/>
                    </a:cubicBezTo>
                    <a:cubicBezTo>
                      <a:pt x="247" y="92"/>
                      <a:pt x="257" y="83"/>
                      <a:pt x="259" y="72"/>
                    </a:cubicBezTo>
                    <a:cubicBezTo>
                      <a:pt x="259" y="66"/>
                      <a:pt x="257" y="59"/>
                      <a:pt x="253" y="54"/>
                    </a:cubicBezTo>
                    <a:close/>
                    <a:moveTo>
                      <a:pt x="199" y="70"/>
                    </a:moveTo>
                    <a:cubicBezTo>
                      <a:pt x="192" y="73"/>
                      <a:pt x="183" y="74"/>
                      <a:pt x="176" y="71"/>
                    </a:cubicBezTo>
                    <a:cubicBezTo>
                      <a:pt x="172" y="71"/>
                      <a:pt x="169" y="65"/>
                      <a:pt x="166" y="69"/>
                    </a:cubicBezTo>
                    <a:cubicBezTo>
                      <a:pt x="165" y="70"/>
                      <a:pt x="165" y="72"/>
                      <a:pt x="167" y="73"/>
                    </a:cubicBezTo>
                    <a:cubicBezTo>
                      <a:pt x="179" y="81"/>
                      <a:pt x="194" y="78"/>
                      <a:pt x="206" y="71"/>
                    </a:cubicBezTo>
                    <a:cubicBezTo>
                      <a:pt x="206" y="71"/>
                      <a:pt x="207" y="69"/>
                      <a:pt x="206" y="69"/>
                    </a:cubicBezTo>
                    <a:cubicBezTo>
                      <a:pt x="203" y="67"/>
                      <a:pt x="201" y="69"/>
                      <a:pt x="199" y="70"/>
                    </a:cubicBezTo>
                    <a:close/>
                    <a:moveTo>
                      <a:pt x="166" y="169"/>
                    </a:moveTo>
                    <a:cubicBezTo>
                      <a:pt x="171" y="163"/>
                      <a:pt x="174" y="154"/>
                      <a:pt x="170" y="146"/>
                    </a:cubicBezTo>
                    <a:cubicBezTo>
                      <a:pt x="165" y="148"/>
                      <a:pt x="165" y="148"/>
                      <a:pt x="165" y="148"/>
                    </a:cubicBezTo>
                    <a:cubicBezTo>
                      <a:pt x="164" y="159"/>
                      <a:pt x="158" y="170"/>
                      <a:pt x="146" y="172"/>
                    </a:cubicBezTo>
                    <a:cubicBezTo>
                      <a:pt x="145" y="175"/>
                      <a:pt x="146" y="179"/>
                      <a:pt x="147" y="181"/>
                    </a:cubicBezTo>
                    <a:cubicBezTo>
                      <a:pt x="154" y="178"/>
                      <a:pt x="161" y="175"/>
                      <a:pt x="166" y="169"/>
                    </a:cubicBezTo>
                    <a:close/>
                    <a:moveTo>
                      <a:pt x="126" y="155"/>
                    </a:moveTo>
                    <a:cubicBezTo>
                      <a:pt x="120" y="146"/>
                      <a:pt x="106" y="144"/>
                      <a:pt x="96" y="148"/>
                    </a:cubicBezTo>
                    <a:cubicBezTo>
                      <a:pt x="92" y="150"/>
                      <a:pt x="90" y="155"/>
                      <a:pt x="89" y="160"/>
                    </a:cubicBezTo>
                    <a:cubicBezTo>
                      <a:pt x="100" y="171"/>
                      <a:pt x="93" y="151"/>
                      <a:pt x="102" y="150"/>
                    </a:cubicBezTo>
                    <a:cubicBezTo>
                      <a:pt x="108" y="151"/>
                      <a:pt x="118" y="149"/>
                      <a:pt x="121" y="158"/>
                    </a:cubicBezTo>
                    <a:cubicBezTo>
                      <a:pt x="124" y="165"/>
                      <a:pt x="123" y="176"/>
                      <a:pt x="119" y="184"/>
                    </a:cubicBezTo>
                    <a:cubicBezTo>
                      <a:pt x="115" y="188"/>
                      <a:pt x="110" y="190"/>
                      <a:pt x="105" y="193"/>
                    </a:cubicBezTo>
                    <a:cubicBezTo>
                      <a:pt x="105" y="202"/>
                      <a:pt x="103" y="213"/>
                      <a:pt x="95" y="220"/>
                    </a:cubicBezTo>
                    <a:cubicBezTo>
                      <a:pt x="89" y="226"/>
                      <a:pt x="79" y="224"/>
                      <a:pt x="70" y="227"/>
                    </a:cubicBezTo>
                    <a:cubicBezTo>
                      <a:pt x="70" y="235"/>
                      <a:pt x="71" y="245"/>
                      <a:pt x="65" y="252"/>
                    </a:cubicBezTo>
                    <a:cubicBezTo>
                      <a:pt x="62" y="255"/>
                      <a:pt x="59" y="251"/>
                      <a:pt x="57" y="255"/>
                    </a:cubicBezTo>
                    <a:cubicBezTo>
                      <a:pt x="56" y="256"/>
                      <a:pt x="57" y="257"/>
                      <a:pt x="58" y="257"/>
                    </a:cubicBezTo>
                    <a:cubicBezTo>
                      <a:pt x="60" y="260"/>
                      <a:pt x="64" y="258"/>
                      <a:pt x="67" y="258"/>
                    </a:cubicBezTo>
                    <a:cubicBezTo>
                      <a:pt x="76" y="253"/>
                      <a:pt x="77" y="242"/>
                      <a:pt x="76" y="233"/>
                    </a:cubicBezTo>
                    <a:cubicBezTo>
                      <a:pt x="81" y="228"/>
                      <a:pt x="88" y="233"/>
                      <a:pt x="93" y="229"/>
                    </a:cubicBezTo>
                    <a:cubicBezTo>
                      <a:pt x="103" y="224"/>
                      <a:pt x="112" y="212"/>
                      <a:pt x="111" y="199"/>
                    </a:cubicBezTo>
                    <a:cubicBezTo>
                      <a:pt x="111" y="192"/>
                      <a:pt x="119" y="194"/>
                      <a:pt x="122" y="188"/>
                    </a:cubicBezTo>
                    <a:cubicBezTo>
                      <a:pt x="129" y="179"/>
                      <a:pt x="131" y="165"/>
                      <a:pt x="126" y="155"/>
                    </a:cubicBezTo>
                    <a:close/>
                    <a:moveTo>
                      <a:pt x="157" y="150"/>
                    </a:moveTo>
                    <a:cubicBezTo>
                      <a:pt x="151" y="150"/>
                      <a:pt x="145" y="149"/>
                      <a:pt x="140" y="146"/>
                    </a:cubicBezTo>
                    <a:cubicBezTo>
                      <a:pt x="143" y="153"/>
                      <a:pt x="145" y="159"/>
                      <a:pt x="146" y="166"/>
                    </a:cubicBezTo>
                    <a:cubicBezTo>
                      <a:pt x="148" y="166"/>
                      <a:pt x="150" y="165"/>
                      <a:pt x="152" y="164"/>
                    </a:cubicBezTo>
                    <a:cubicBezTo>
                      <a:pt x="155" y="160"/>
                      <a:pt x="158" y="155"/>
                      <a:pt x="157" y="150"/>
                    </a:cubicBezTo>
                    <a:close/>
                    <a:moveTo>
                      <a:pt x="77" y="186"/>
                    </a:moveTo>
                    <a:cubicBezTo>
                      <a:pt x="76" y="182"/>
                      <a:pt x="73" y="175"/>
                      <a:pt x="68" y="174"/>
                    </a:cubicBezTo>
                    <a:cubicBezTo>
                      <a:pt x="66" y="174"/>
                      <a:pt x="65" y="176"/>
                      <a:pt x="65" y="177"/>
                    </a:cubicBezTo>
                    <a:cubicBezTo>
                      <a:pt x="70" y="183"/>
                      <a:pt x="75" y="190"/>
                      <a:pt x="72" y="198"/>
                    </a:cubicBezTo>
                    <a:cubicBezTo>
                      <a:pt x="69" y="215"/>
                      <a:pt x="52" y="224"/>
                      <a:pt x="38" y="229"/>
                    </a:cubicBezTo>
                    <a:cubicBezTo>
                      <a:pt x="34" y="231"/>
                      <a:pt x="29" y="228"/>
                      <a:pt x="25" y="232"/>
                    </a:cubicBezTo>
                    <a:cubicBezTo>
                      <a:pt x="19" y="246"/>
                      <a:pt x="13" y="264"/>
                      <a:pt x="23" y="278"/>
                    </a:cubicBezTo>
                    <a:cubicBezTo>
                      <a:pt x="24" y="282"/>
                      <a:pt x="30" y="285"/>
                      <a:pt x="30" y="290"/>
                    </a:cubicBezTo>
                    <a:cubicBezTo>
                      <a:pt x="24" y="306"/>
                      <a:pt x="15" y="320"/>
                      <a:pt x="17" y="338"/>
                    </a:cubicBezTo>
                    <a:cubicBezTo>
                      <a:pt x="18" y="352"/>
                      <a:pt x="31" y="364"/>
                      <a:pt x="28" y="379"/>
                    </a:cubicBezTo>
                    <a:cubicBezTo>
                      <a:pt x="28" y="385"/>
                      <a:pt x="24" y="390"/>
                      <a:pt x="25" y="395"/>
                    </a:cubicBezTo>
                    <a:cubicBezTo>
                      <a:pt x="30" y="395"/>
                      <a:pt x="34" y="390"/>
                      <a:pt x="37" y="386"/>
                    </a:cubicBezTo>
                    <a:cubicBezTo>
                      <a:pt x="46" y="374"/>
                      <a:pt x="45" y="359"/>
                      <a:pt x="42" y="345"/>
                    </a:cubicBezTo>
                    <a:cubicBezTo>
                      <a:pt x="38" y="328"/>
                      <a:pt x="54" y="318"/>
                      <a:pt x="56" y="302"/>
                    </a:cubicBezTo>
                    <a:cubicBezTo>
                      <a:pt x="56" y="295"/>
                      <a:pt x="58" y="285"/>
                      <a:pt x="53" y="279"/>
                    </a:cubicBezTo>
                    <a:cubicBezTo>
                      <a:pt x="47" y="278"/>
                      <a:pt x="42" y="273"/>
                      <a:pt x="40" y="268"/>
                    </a:cubicBezTo>
                    <a:cubicBezTo>
                      <a:pt x="38" y="261"/>
                      <a:pt x="39" y="253"/>
                      <a:pt x="42" y="247"/>
                    </a:cubicBezTo>
                    <a:cubicBezTo>
                      <a:pt x="41" y="246"/>
                      <a:pt x="41" y="246"/>
                      <a:pt x="41" y="246"/>
                    </a:cubicBezTo>
                    <a:cubicBezTo>
                      <a:pt x="40" y="246"/>
                      <a:pt x="38" y="246"/>
                      <a:pt x="37" y="247"/>
                    </a:cubicBezTo>
                    <a:cubicBezTo>
                      <a:pt x="33" y="254"/>
                      <a:pt x="32" y="264"/>
                      <a:pt x="36" y="272"/>
                    </a:cubicBezTo>
                    <a:cubicBezTo>
                      <a:pt x="38" y="278"/>
                      <a:pt x="46" y="280"/>
                      <a:pt x="50" y="285"/>
                    </a:cubicBezTo>
                    <a:cubicBezTo>
                      <a:pt x="52" y="297"/>
                      <a:pt x="50" y="312"/>
                      <a:pt x="42" y="322"/>
                    </a:cubicBezTo>
                    <a:cubicBezTo>
                      <a:pt x="30" y="336"/>
                      <a:pt x="42" y="353"/>
                      <a:pt x="39" y="370"/>
                    </a:cubicBezTo>
                    <a:cubicBezTo>
                      <a:pt x="37" y="373"/>
                      <a:pt x="36" y="380"/>
                      <a:pt x="33" y="381"/>
                    </a:cubicBezTo>
                    <a:cubicBezTo>
                      <a:pt x="33" y="369"/>
                      <a:pt x="31" y="354"/>
                      <a:pt x="23" y="343"/>
                    </a:cubicBezTo>
                    <a:cubicBezTo>
                      <a:pt x="19" y="322"/>
                      <a:pt x="31" y="305"/>
                      <a:pt x="36" y="286"/>
                    </a:cubicBezTo>
                    <a:cubicBezTo>
                      <a:pt x="30" y="281"/>
                      <a:pt x="27" y="274"/>
                      <a:pt x="24" y="267"/>
                    </a:cubicBezTo>
                    <a:cubicBezTo>
                      <a:pt x="22" y="256"/>
                      <a:pt x="25" y="245"/>
                      <a:pt x="31" y="235"/>
                    </a:cubicBezTo>
                    <a:cubicBezTo>
                      <a:pt x="32" y="234"/>
                      <a:pt x="33" y="234"/>
                      <a:pt x="34" y="234"/>
                    </a:cubicBezTo>
                    <a:cubicBezTo>
                      <a:pt x="44" y="233"/>
                      <a:pt x="54" y="230"/>
                      <a:pt x="62" y="223"/>
                    </a:cubicBezTo>
                    <a:cubicBezTo>
                      <a:pt x="73" y="215"/>
                      <a:pt x="80" y="200"/>
                      <a:pt x="77" y="186"/>
                    </a:cubicBezTo>
                    <a:close/>
                    <a:moveTo>
                      <a:pt x="58" y="336"/>
                    </a:moveTo>
                    <a:cubicBezTo>
                      <a:pt x="59" y="335"/>
                      <a:pt x="58" y="335"/>
                      <a:pt x="57" y="334"/>
                    </a:cubicBezTo>
                    <a:cubicBezTo>
                      <a:pt x="57" y="336"/>
                      <a:pt x="57" y="336"/>
                      <a:pt x="57" y="336"/>
                    </a:cubicBezTo>
                    <a:cubicBezTo>
                      <a:pt x="57" y="337"/>
                      <a:pt x="58" y="337"/>
                      <a:pt x="58" y="336"/>
                    </a:cubicBezTo>
                    <a:close/>
                  </a:path>
                </a:pathLst>
              </a:custGeom>
              <a:grpFill/>
              <a:ln>
                <a:noFill/>
              </a:ln>
            </p:spPr>
            <p:txBody>
              <a:bodyPr vert="horz" wrap="square" lIns="121920" tIns="60960" rIns="121920" bIns="60960" numCol="1" anchor="t" anchorCtr="0" compatLnSpc="1"/>
              <a:lstStyle/>
              <a:p>
                <a:endParaRPr lang="zh-CN" altLang="en-US" sz="3200"/>
              </a:p>
            </p:txBody>
          </p:sp>
        </p:grpSp>
      </p:grpSp>
      <p:grpSp>
        <p:nvGrpSpPr>
          <p:cNvPr id="9" name="组合 8"/>
          <p:cNvGrpSpPr/>
          <p:nvPr/>
        </p:nvGrpSpPr>
        <p:grpSpPr>
          <a:xfrm>
            <a:off x="6143526" y="1183957"/>
            <a:ext cx="2209800" cy="2207032"/>
            <a:chOff x="2781300" y="992189"/>
            <a:chExt cx="2247900" cy="2245084"/>
          </a:xfrm>
          <a:solidFill>
            <a:schemeClr val="accent5">
              <a:lumMod val="50000"/>
            </a:schemeClr>
          </a:solidFill>
        </p:grpSpPr>
        <p:grpSp>
          <p:nvGrpSpPr>
            <p:cNvPr id="10" name="组合 9"/>
            <p:cNvGrpSpPr/>
            <p:nvPr/>
          </p:nvGrpSpPr>
          <p:grpSpPr>
            <a:xfrm>
              <a:off x="2781300" y="992189"/>
              <a:ext cx="2247900" cy="1083034"/>
              <a:chOff x="2781300" y="992189"/>
              <a:chExt cx="2247900" cy="1083034"/>
            </a:xfrm>
            <a:grpFill/>
          </p:grpSpPr>
          <p:sp>
            <p:nvSpPr>
              <p:cNvPr id="14" name="Freeform 5"/>
              <p:cNvSpPr>
                <a:spLocks noEditPoints="1"/>
              </p:cNvSpPr>
              <p:nvPr/>
            </p:nvSpPr>
            <p:spPr bwMode="auto">
              <a:xfrm>
                <a:off x="2781300" y="992189"/>
                <a:ext cx="1076325" cy="1083034"/>
              </a:xfrm>
              <a:custGeom>
                <a:avLst/>
                <a:gdLst>
                  <a:gd name="T0" fmla="*/ 232 w 418"/>
                  <a:gd name="T1" fmla="*/ 107 h 421"/>
                  <a:gd name="T2" fmla="*/ 134 w 418"/>
                  <a:gd name="T3" fmla="*/ 199 h 421"/>
                  <a:gd name="T4" fmla="*/ 58 w 418"/>
                  <a:gd name="T5" fmla="*/ 357 h 421"/>
                  <a:gd name="T6" fmla="*/ 4 w 418"/>
                  <a:gd name="T7" fmla="*/ 319 h 421"/>
                  <a:gd name="T8" fmla="*/ 23 w 418"/>
                  <a:gd name="T9" fmla="*/ 149 h 421"/>
                  <a:gd name="T10" fmla="*/ 76 w 418"/>
                  <a:gd name="T11" fmla="*/ 25 h 421"/>
                  <a:gd name="T12" fmla="*/ 289 w 418"/>
                  <a:gd name="T13" fmla="*/ 15 h 421"/>
                  <a:gd name="T14" fmla="*/ 363 w 418"/>
                  <a:gd name="T15" fmla="*/ 19 h 421"/>
                  <a:gd name="T16" fmla="*/ 221 w 418"/>
                  <a:gd name="T17" fmla="*/ 43 h 421"/>
                  <a:gd name="T18" fmla="*/ 347 w 418"/>
                  <a:gd name="T19" fmla="*/ 58 h 421"/>
                  <a:gd name="T20" fmla="*/ 357 w 418"/>
                  <a:gd name="T21" fmla="*/ 26 h 421"/>
                  <a:gd name="T22" fmla="*/ 250 w 418"/>
                  <a:gd name="T23" fmla="*/ 25 h 421"/>
                  <a:gd name="T24" fmla="*/ 317 w 418"/>
                  <a:gd name="T25" fmla="*/ 36 h 421"/>
                  <a:gd name="T26" fmla="*/ 311 w 418"/>
                  <a:gd name="T27" fmla="*/ 42 h 421"/>
                  <a:gd name="T28" fmla="*/ 191 w 418"/>
                  <a:gd name="T29" fmla="*/ 17 h 421"/>
                  <a:gd name="T30" fmla="*/ 96 w 418"/>
                  <a:gd name="T31" fmla="*/ 62 h 421"/>
                  <a:gd name="T32" fmla="*/ 71 w 418"/>
                  <a:gd name="T33" fmla="*/ 34 h 421"/>
                  <a:gd name="T34" fmla="*/ 60 w 418"/>
                  <a:gd name="T35" fmla="*/ 142 h 421"/>
                  <a:gd name="T36" fmla="*/ 66 w 418"/>
                  <a:gd name="T37" fmla="*/ 98 h 421"/>
                  <a:gd name="T38" fmla="*/ 21 w 418"/>
                  <a:gd name="T39" fmla="*/ 216 h 421"/>
                  <a:gd name="T40" fmla="*/ 64 w 418"/>
                  <a:gd name="T41" fmla="*/ 188 h 421"/>
                  <a:gd name="T42" fmla="*/ 20 w 418"/>
                  <a:gd name="T43" fmla="*/ 369 h 421"/>
                  <a:gd name="T44" fmla="*/ 60 w 418"/>
                  <a:gd name="T45" fmla="*/ 273 h 421"/>
                  <a:gd name="T46" fmla="*/ 71 w 418"/>
                  <a:gd name="T47" fmla="*/ 264 h 421"/>
                  <a:gd name="T48" fmla="*/ 140 w 418"/>
                  <a:gd name="T49" fmla="*/ 165 h 421"/>
                  <a:gd name="T50" fmla="*/ 107 w 418"/>
                  <a:gd name="T51" fmla="*/ 175 h 421"/>
                  <a:gd name="T52" fmla="*/ 25 w 418"/>
                  <a:gd name="T53" fmla="*/ 195 h 421"/>
                  <a:gd name="T54" fmla="*/ 24 w 418"/>
                  <a:gd name="T55" fmla="*/ 169 h 421"/>
                  <a:gd name="T56" fmla="*/ 66 w 418"/>
                  <a:gd name="T57" fmla="*/ 85 h 421"/>
                  <a:gd name="T58" fmla="*/ 83 w 418"/>
                  <a:gd name="T59" fmla="*/ 83 h 421"/>
                  <a:gd name="T60" fmla="*/ 122 w 418"/>
                  <a:gd name="T61" fmla="*/ 108 h 421"/>
                  <a:gd name="T62" fmla="*/ 128 w 418"/>
                  <a:gd name="T63" fmla="*/ 135 h 421"/>
                  <a:gd name="T64" fmla="*/ 167 w 418"/>
                  <a:gd name="T65" fmla="*/ 91 h 421"/>
                  <a:gd name="T66" fmla="*/ 227 w 418"/>
                  <a:gd name="T67" fmla="*/ 103 h 421"/>
                  <a:gd name="T68" fmla="*/ 230 w 418"/>
                  <a:gd name="T69" fmla="*/ 63 h 421"/>
                  <a:gd name="T70" fmla="*/ 176 w 418"/>
                  <a:gd name="T71" fmla="*/ 65 h 421"/>
                  <a:gd name="T72" fmla="*/ 149 w 418"/>
                  <a:gd name="T73" fmla="*/ 38 h 421"/>
                  <a:gd name="T74" fmla="*/ 186 w 418"/>
                  <a:gd name="T75" fmla="*/ 49 h 421"/>
                  <a:gd name="T76" fmla="*/ 84 w 418"/>
                  <a:gd name="T77" fmla="*/ 35 h 421"/>
                  <a:gd name="T78" fmla="*/ 25 w 418"/>
                  <a:gd name="T79" fmla="*/ 128 h 421"/>
                  <a:gd name="T80" fmla="*/ 30 w 418"/>
                  <a:gd name="T81" fmla="*/ 126 h 421"/>
                  <a:gd name="T82" fmla="*/ 74 w 418"/>
                  <a:gd name="T83" fmla="*/ 48 h 421"/>
                  <a:gd name="T84" fmla="*/ 129 w 418"/>
                  <a:gd name="T85" fmla="*/ 52 h 421"/>
                  <a:gd name="T86" fmla="*/ 253 w 418"/>
                  <a:gd name="T87" fmla="*/ 73 h 421"/>
                  <a:gd name="T88" fmla="*/ 146 w 418"/>
                  <a:gd name="T89" fmla="*/ 113 h 421"/>
                  <a:gd name="T90" fmla="*/ 178 w 418"/>
                  <a:gd name="T91" fmla="*/ 121 h 421"/>
                  <a:gd name="T92" fmla="*/ 199 w 418"/>
                  <a:gd name="T93" fmla="*/ 70 h 421"/>
                  <a:gd name="T94" fmla="*/ 199 w 418"/>
                  <a:gd name="T95" fmla="*/ 70 h 421"/>
                  <a:gd name="T96" fmla="*/ 166 w 418"/>
                  <a:gd name="T97" fmla="*/ 169 h 421"/>
                  <a:gd name="T98" fmla="*/ 119 w 418"/>
                  <a:gd name="T99" fmla="*/ 184 h 421"/>
                  <a:gd name="T100" fmla="*/ 58 w 418"/>
                  <a:gd name="T101" fmla="*/ 257 h 421"/>
                  <a:gd name="T102" fmla="*/ 126 w 418"/>
                  <a:gd name="T103" fmla="*/ 155 h 421"/>
                  <a:gd name="T104" fmla="*/ 77 w 418"/>
                  <a:gd name="T105" fmla="*/ 186 h 421"/>
                  <a:gd name="T106" fmla="*/ 23 w 418"/>
                  <a:gd name="T107" fmla="*/ 278 h 421"/>
                  <a:gd name="T108" fmla="*/ 42 w 418"/>
                  <a:gd name="T109" fmla="*/ 345 h 421"/>
                  <a:gd name="T110" fmla="*/ 37 w 418"/>
                  <a:gd name="T111" fmla="*/ 247 h 421"/>
                  <a:gd name="T112" fmla="*/ 23 w 418"/>
                  <a:gd name="T113" fmla="*/ 343 h 421"/>
                  <a:gd name="T114" fmla="*/ 77 w 418"/>
                  <a:gd name="T115" fmla="*/ 18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8" h="421">
                    <a:moveTo>
                      <a:pt x="418" y="13"/>
                    </a:moveTo>
                    <a:cubicBezTo>
                      <a:pt x="395" y="19"/>
                      <a:pt x="391" y="48"/>
                      <a:pt x="371" y="58"/>
                    </a:cubicBezTo>
                    <a:cubicBezTo>
                      <a:pt x="357" y="66"/>
                      <a:pt x="337" y="63"/>
                      <a:pt x="321" y="58"/>
                    </a:cubicBezTo>
                    <a:cubicBezTo>
                      <a:pt x="308" y="62"/>
                      <a:pt x="301" y="76"/>
                      <a:pt x="288" y="79"/>
                    </a:cubicBezTo>
                    <a:cubicBezTo>
                      <a:pt x="282" y="80"/>
                      <a:pt x="276" y="79"/>
                      <a:pt x="272" y="78"/>
                    </a:cubicBezTo>
                    <a:cubicBezTo>
                      <a:pt x="265" y="95"/>
                      <a:pt x="248" y="104"/>
                      <a:pt x="232" y="107"/>
                    </a:cubicBezTo>
                    <a:cubicBezTo>
                      <a:pt x="225" y="124"/>
                      <a:pt x="207" y="136"/>
                      <a:pt x="189" y="138"/>
                    </a:cubicBezTo>
                    <a:cubicBezTo>
                      <a:pt x="186" y="135"/>
                      <a:pt x="182" y="135"/>
                      <a:pt x="180" y="138"/>
                    </a:cubicBezTo>
                    <a:cubicBezTo>
                      <a:pt x="173" y="142"/>
                      <a:pt x="180" y="149"/>
                      <a:pt x="178" y="155"/>
                    </a:cubicBezTo>
                    <a:cubicBezTo>
                      <a:pt x="178" y="169"/>
                      <a:pt x="164" y="178"/>
                      <a:pt x="152" y="183"/>
                    </a:cubicBezTo>
                    <a:cubicBezTo>
                      <a:pt x="144" y="184"/>
                      <a:pt x="144" y="184"/>
                      <a:pt x="144" y="184"/>
                    </a:cubicBezTo>
                    <a:cubicBezTo>
                      <a:pt x="134" y="199"/>
                      <a:pt x="134" y="199"/>
                      <a:pt x="134" y="199"/>
                    </a:cubicBezTo>
                    <a:cubicBezTo>
                      <a:pt x="119" y="204"/>
                      <a:pt x="125" y="222"/>
                      <a:pt x="114" y="231"/>
                    </a:cubicBezTo>
                    <a:cubicBezTo>
                      <a:pt x="107" y="239"/>
                      <a:pt x="98" y="242"/>
                      <a:pt x="88" y="245"/>
                    </a:cubicBezTo>
                    <a:cubicBezTo>
                      <a:pt x="86" y="252"/>
                      <a:pt x="85" y="259"/>
                      <a:pt x="80" y="265"/>
                    </a:cubicBezTo>
                    <a:cubicBezTo>
                      <a:pt x="75" y="269"/>
                      <a:pt x="69" y="270"/>
                      <a:pt x="68" y="275"/>
                    </a:cubicBezTo>
                    <a:cubicBezTo>
                      <a:pt x="73" y="292"/>
                      <a:pt x="72" y="313"/>
                      <a:pt x="58" y="326"/>
                    </a:cubicBezTo>
                    <a:cubicBezTo>
                      <a:pt x="50" y="335"/>
                      <a:pt x="57" y="347"/>
                      <a:pt x="58" y="357"/>
                    </a:cubicBezTo>
                    <a:cubicBezTo>
                      <a:pt x="57" y="373"/>
                      <a:pt x="54" y="389"/>
                      <a:pt x="42" y="400"/>
                    </a:cubicBezTo>
                    <a:cubicBezTo>
                      <a:pt x="35" y="407"/>
                      <a:pt x="19" y="404"/>
                      <a:pt x="17" y="416"/>
                    </a:cubicBezTo>
                    <a:cubicBezTo>
                      <a:pt x="17" y="418"/>
                      <a:pt x="16" y="420"/>
                      <a:pt x="15" y="421"/>
                    </a:cubicBezTo>
                    <a:cubicBezTo>
                      <a:pt x="12" y="421"/>
                      <a:pt x="12" y="418"/>
                      <a:pt x="11" y="416"/>
                    </a:cubicBezTo>
                    <a:cubicBezTo>
                      <a:pt x="2" y="403"/>
                      <a:pt x="18" y="392"/>
                      <a:pt x="16" y="377"/>
                    </a:cubicBezTo>
                    <a:cubicBezTo>
                      <a:pt x="12" y="357"/>
                      <a:pt x="0" y="341"/>
                      <a:pt x="4" y="319"/>
                    </a:cubicBezTo>
                    <a:cubicBezTo>
                      <a:pt x="5" y="307"/>
                      <a:pt x="10" y="297"/>
                      <a:pt x="15" y="288"/>
                    </a:cubicBezTo>
                    <a:cubicBezTo>
                      <a:pt x="12" y="279"/>
                      <a:pt x="4" y="271"/>
                      <a:pt x="5" y="261"/>
                    </a:cubicBezTo>
                    <a:cubicBezTo>
                      <a:pt x="4" y="247"/>
                      <a:pt x="9" y="235"/>
                      <a:pt x="17" y="224"/>
                    </a:cubicBezTo>
                    <a:cubicBezTo>
                      <a:pt x="18" y="220"/>
                      <a:pt x="12" y="217"/>
                      <a:pt x="12" y="213"/>
                    </a:cubicBezTo>
                    <a:cubicBezTo>
                      <a:pt x="5" y="202"/>
                      <a:pt x="2" y="188"/>
                      <a:pt x="7" y="174"/>
                    </a:cubicBezTo>
                    <a:cubicBezTo>
                      <a:pt x="10" y="164"/>
                      <a:pt x="16" y="156"/>
                      <a:pt x="23" y="149"/>
                    </a:cubicBezTo>
                    <a:cubicBezTo>
                      <a:pt x="22" y="144"/>
                      <a:pt x="17" y="140"/>
                      <a:pt x="14" y="135"/>
                    </a:cubicBezTo>
                    <a:cubicBezTo>
                      <a:pt x="3" y="117"/>
                      <a:pt x="9" y="96"/>
                      <a:pt x="18" y="79"/>
                    </a:cubicBezTo>
                    <a:cubicBezTo>
                      <a:pt x="15" y="71"/>
                      <a:pt x="10" y="64"/>
                      <a:pt x="11" y="55"/>
                    </a:cubicBezTo>
                    <a:cubicBezTo>
                      <a:pt x="10" y="42"/>
                      <a:pt x="20" y="33"/>
                      <a:pt x="30" y="26"/>
                    </a:cubicBezTo>
                    <a:cubicBezTo>
                      <a:pt x="39" y="19"/>
                      <a:pt x="51" y="24"/>
                      <a:pt x="62" y="23"/>
                    </a:cubicBezTo>
                    <a:cubicBezTo>
                      <a:pt x="67" y="23"/>
                      <a:pt x="71" y="30"/>
                      <a:pt x="76" y="25"/>
                    </a:cubicBezTo>
                    <a:cubicBezTo>
                      <a:pt x="83" y="21"/>
                      <a:pt x="91" y="16"/>
                      <a:pt x="100" y="15"/>
                    </a:cubicBezTo>
                    <a:cubicBezTo>
                      <a:pt x="114" y="13"/>
                      <a:pt x="130" y="18"/>
                      <a:pt x="141" y="29"/>
                    </a:cubicBezTo>
                    <a:cubicBezTo>
                      <a:pt x="158" y="19"/>
                      <a:pt x="178" y="7"/>
                      <a:pt x="199" y="14"/>
                    </a:cubicBezTo>
                    <a:cubicBezTo>
                      <a:pt x="207" y="14"/>
                      <a:pt x="213" y="26"/>
                      <a:pt x="220" y="18"/>
                    </a:cubicBezTo>
                    <a:cubicBezTo>
                      <a:pt x="231" y="12"/>
                      <a:pt x="244" y="7"/>
                      <a:pt x="257" y="8"/>
                    </a:cubicBezTo>
                    <a:cubicBezTo>
                      <a:pt x="289" y="15"/>
                      <a:pt x="289" y="15"/>
                      <a:pt x="289" y="15"/>
                    </a:cubicBezTo>
                    <a:cubicBezTo>
                      <a:pt x="302" y="0"/>
                      <a:pt x="323" y="0"/>
                      <a:pt x="339" y="4"/>
                    </a:cubicBezTo>
                    <a:cubicBezTo>
                      <a:pt x="353" y="8"/>
                      <a:pt x="366" y="19"/>
                      <a:pt x="381" y="11"/>
                    </a:cubicBezTo>
                    <a:cubicBezTo>
                      <a:pt x="388" y="7"/>
                      <a:pt x="395" y="4"/>
                      <a:pt x="403" y="2"/>
                    </a:cubicBezTo>
                    <a:cubicBezTo>
                      <a:pt x="409" y="5"/>
                      <a:pt x="417" y="7"/>
                      <a:pt x="418" y="13"/>
                    </a:cubicBezTo>
                    <a:close/>
                    <a:moveTo>
                      <a:pt x="377" y="18"/>
                    </a:moveTo>
                    <a:cubicBezTo>
                      <a:pt x="373" y="20"/>
                      <a:pt x="368" y="17"/>
                      <a:pt x="363" y="19"/>
                    </a:cubicBezTo>
                    <a:cubicBezTo>
                      <a:pt x="352" y="17"/>
                      <a:pt x="342" y="11"/>
                      <a:pt x="332" y="8"/>
                    </a:cubicBezTo>
                    <a:cubicBezTo>
                      <a:pt x="319" y="4"/>
                      <a:pt x="303" y="8"/>
                      <a:pt x="293" y="18"/>
                    </a:cubicBezTo>
                    <a:cubicBezTo>
                      <a:pt x="289" y="22"/>
                      <a:pt x="283" y="19"/>
                      <a:pt x="278" y="17"/>
                    </a:cubicBezTo>
                    <a:cubicBezTo>
                      <a:pt x="260" y="11"/>
                      <a:pt x="237" y="11"/>
                      <a:pt x="222" y="23"/>
                    </a:cubicBezTo>
                    <a:cubicBezTo>
                      <a:pt x="221" y="25"/>
                      <a:pt x="219" y="24"/>
                      <a:pt x="219" y="26"/>
                    </a:cubicBezTo>
                    <a:cubicBezTo>
                      <a:pt x="221" y="32"/>
                      <a:pt x="222" y="38"/>
                      <a:pt x="221" y="43"/>
                    </a:cubicBezTo>
                    <a:cubicBezTo>
                      <a:pt x="224" y="43"/>
                      <a:pt x="228" y="40"/>
                      <a:pt x="231" y="40"/>
                    </a:cubicBezTo>
                    <a:cubicBezTo>
                      <a:pt x="242" y="36"/>
                      <a:pt x="256" y="36"/>
                      <a:pt x="265" y="44"/>
                    </a:cubicBezTo>
                    <a:cubicBezTo>
                      <a:pt x="275" y="50"/>
                      <a:pt x="275" y="62"/>
                      <a:pt x="274" y="72"/>
                    </a:cubicBezTo>
                    <a:cubicBezTo>
                      <a:pt x="275" y="77"/>
                      <a:pt x="281" y="74"/>
                      <a:pt x="284" y="75"/>
                    </a:cubicBezTo>
                    <a:cubicBezTo>
                      <a:pt x="299" y="73"/>
                      <a:pt x="305" y="54"/>
                      <a:pt x="321" y="54"/>
                    </a:cubicBezTo>
                    <a:cubicBezTo>
                      <a:pt x="330" y="55"/>
                      <a:pt x="338" y="58"/>
                      <a:pt x="347" y="58"/>
                    </a:cubicBezTo>
                    <a:cubicBezTo>
                      <a:pt x="366" y="59"/>
                      <a:pt x="382" y="45"/>
                      <a:pt x="391" y="28"/>
                    </a:cubicBezTo>
                    <a:cubicBezTo>
                      <a:pt x="396" y="23"/>
                      <a:pt x="400" y="15"/>
                      <a:pt x="408" y="13"/>
                    </a:cubicBezTo>
                    <a:cubicBezTo>
                      <a:pt x="409" y="13"/>
                      <a:pt x="409" y="11"/>
                      <a:pt x="408" y="10"/>
                    </a:cubicBezTo>
                    <a:cubicBezTo>
                      <a:pt x="397" y="6"/>
                      <a:pt x="387" y="13"/>
                      <a:pt x="377" y="18"/>
                    </a:cubicBezTo>
                    <a:close/>
                    <a:moveTo>
                      <a:pt x="373" y="27"/>
                    </a:moveTo>
                    <a:cubicBezTo>
                      <a:pt x="369" y="28"/>
                      <a:pt x="362" y="28"/>
                      <a:pt x="357" y="26"/>
                    </a:cubicBezTo>
                    <a:cubicBezTo>
                      <a:pt x="345" y="20"/>
                      <a:pt x="333" y="12"/>
                      <a:pt x="317" y="13"/>
                    </a:cubicBezTo>
                    <a:cubicBezTo>
                      <a:pt x="305" y="14"/>
                      <a:pt x="298" y="29"/>
                      <a:pt x="286" y="29"/>
                    </a:cubicBezTo>
                    <a:cubicBezTo>
                      <a:pt x="277" y="23"/>
                      <a:pt x="265" y="22"/>
                      <a:pt x="254" y="20"/>
                    </a:cubicBezTo>
                    <a:cubicBezTo>
                      <a:pt x="247" y="21"/>
                      <a:pt x="239" y="24"/>
                      <a:pt x="231" y="27"/>
                    </a:cubicBezTo>
                    <a:cubicBezTo>
                      <a:pt x="230" y="28"/>
                      <a:pt x="230" y="30"/>
                      <a:pt x="231" y="31"/>
                    </a:cubicBezTo>
                    <a:cubicBezTo>
                      <a:pt x="238" y="33"/>
                      <a:pt x="243" y="26"/>
                      <a:pt x="250" y="25"/>
                    </a:cubicBezTo>
                    <a:cubicBezTo>
                      <a:pt x="261" y="25"/>
                      <a:pt x="272" y="28"/>
                      <a:pt x="281" y="33"/>
                    </a:cubicBezTo>
                    <a:cubicBezTo>
                      <a:pt x="293" y="37"/>
                      <a:pt x="301" y="28"/>
                      <a:pt x="311" y="20"/>
                    </a:cubicBezTo>
                    <a:cubicBezTo>
                      <a:pt x="333" y="9"/>
                      <a:pt x="348" y="35"/>
                      <a:pt x="370" y="32"/>
                    </a:cubicBezTo>
                    <a:cubicBezTo>
                      <a:pt x="370" y="33"/>
                      <a:pt x="370" y="33"/>
                      <a:pt x="370" y="33"/>
                    </a:cubicBezTo>
                    <a:cubicBezTo>
                      <a:pt x="364" y="39"/>
                      <a:pt x="357" y="40"/>
                      <a:pt x="350" y="41"/>
                    </a:cubicBezTo>
                    <a:cubicBezTo>
                      <a:pt x="339" y="38"/>
                      <a:pt x="328" y="38"/>
                      <a:pt x="317" y="36"/>
                    </a:cubicBezTo>
                    <a:cubicBezTo>
                      <a:pt x="305" y="35"/>
                      <a:pt x="301" y="45"/>
                      <a:pt x="293" y="52"/>
                    </a:cubicBezTo>
                    <a:cubicBezTo>
                      <a:pt x="284" y="61"/>
                      <a:pt x="286" y="45"/>
                      <a:pt x="280" y="42"/>
                    </a:cubicBezTo>
                    <a:cubicBezTo>
                      <a:pt x="275" y="40"/>
                      <a:pt x="271" y="33"/>
                      <a:pt x="265" y="36"/>
                    </a:cubicBezTo>
                    <a:cubicBezTo>
                      <a:pt x="263" y="42"/>
                      <a:pt x="272" y="39"/>
                      <a:pt x="274" y="44"/>
                    </a:cubicBezTo>
                    <a:cubicBezTo>
                      <a:pt x="280" y="49"/>
                      <a:pt x="280" y="55"/>
                      <a:pt x="281" y="62"/>
                    </a:cubicBezTo>
                    <a:cubicBezTo>
                      <a:pt x="293" y="62"/>
                      <a:pt x="303" y="51"/>
                      <a:pt x="311" y="42"/>
                    </a:cubicBezTo>
                    <a:cubicBezTo>
                      <a:pt x="321" y="41"/>
                      <a:pt x="334" y="42"/>
                      <a:pt x="344" y="46"/>
                    </a:cubicBezTo>
                    <a:cubicBezTo>
                      <a:pt x="355" y="44"/>
                      <a:pt x="369" y="45"/>
                      <a:pt x="377" y="34"/>
                    </a:cubicBezTo>
                    <a:cubicBezTo>
                      <a:pt x="379" y="30"/>
                      <a:pt x="384" y="29"/>
                      <a:pt x="385" y="24"/>
                    </a:cubicBezTo>
                    <a:cubicBezTo>
                      <a:pt x="382" y="20"/>
                      <a:pt x="377" y="26"/>
                      <a:pt x="373" y="27"/>
                    </a:cubicBezTo>
                    <a:close/>
                    <a:moveTo>
                      <a:pt x="213" y="29"/>
                    </a:moveTo>
                    <a:cubicBezTo>
                      <a:pt x="209" y="20"/>
                      <a:pt x="199" y="20"/>
                      <a:pt x="191" y="17"/>
                    </a:cubicBezTo>
                    <a:cubicBezTo>
                      <a:pt x="172" y="13"/>
                      <a:pt x="156" y="25"/>
                      <a:pt x="142" y="36"/>
                    </a:cubicBezTo>
                    <a:cubicBezTo>
                      <a:pt x="144" y="42"/>
                      <a:pt x="143" y="51"/>
                      <a:pt x="141" y="58"/>
                    </a:cubicBezTo>
                    <a:cubicBezTo>
                      <a:pt x="136" y="69"/>
                      <a:pt x="129" y="80"/>
                      <a:pt x="117" y="84"/>
                    </a:cubicBezTo>
                    <a:cubicBezTo>
                      <a:pt x="107" y="88"/>
                      <a:pt x="97" y="83"/>
                      <a:pt x="91" y="76"/>
                    </a:cubicBezTo>
                    <a:cubicBezTo>
                      <a:pt x="89" y="74"/>
                      <a:pt x="88" y="70"/>
                      <a:pt x="90" y="67"/>
                    </a:cubicBezTo>
                    <a:cubicBezTo>
                      <a:pt x="90" y="64"/>
                      <a:pt x="94" y="63"/>
                      <a:pt x="96" y="62"/>
                    </a:cubicBezTo>
                    <a:cubicBezTo>
                      <a:pt x="104" y="62"/>
                      <a:pt x="98" y="72"/>
                      <a:pt x="100" y="76"/>
                    </a:cubicBezTo>
                    <a:cubicBezTo>
                      <a:pt x="109" y="83"/>
                      <a:pt x="118" y="76"/>
                      <a:pt x="125" y="72"/>
                    </a:cubicBezTo>
                    <a:cubicBezTo>
                      <a:pt x="136" y="63"/>
                      <a:pt x="139" y="47"/>
                      <a:pt x="135" y="34"/>
                    </a:cubicBezTo>
                    <a:cubicBezTo>
                      <a:pt x="132" y="28"/>
                      <a:pt x="126" y="25"/>
                      <a:pt x="120" y="23"/>
                    </a:cubicBezTo>
                    <a:cubicBezTo>
                      <a:pt x="104" y="15"/>
                      <a:pt x="88" y="23"/>
                      <a:pt x="76" y="32"/>
                    </a:cubicBezTo>
                    <a:cubicBezTo>
                      <a:pt x="74" y="32"/>
                      <a:pt x="73" y="35"/>
                      <a:pt x="71" y="34"/>
                    </a:cubicBezTo>
                    <a:cubicBezTo>
                      <a:pt x="65" y="27"/>
                      <a:pt x="54" y="28"/>
                      <a:pt x="46" y="28"/>
                    </a:cubicBezTo>
                    <a:cubicBezTo>
                      <a:pt x="33" y="26"/>
                      <a:pt x="23" y="35"/>
                      <a:pt x="18" y="46"/>
                    </a:cubicBezTo>
                    <a:cubicBezTo>
                      <a:pt x="16" y="56"/>
                      <a:pt x="17" y="70"/>
                      <a:pt x="26" y="76"/>
                    </a:cubicBezTo>
                    <a:cubicBezTo>
                      <a:pt x="19" y="85"/>
                      <a:pt x="16" y="96"/>
                      <a:pt x="14" y="107"/>
                    </a:cubicBezTo>
                    <a:cubicBezTo>
                      <a:pt x="14" y="122"/>
                      <a:pt x="19" y="137"/>
                      <a:pt x="32" y="145"/>
                    </a:cubicBezTo>
                    <a:cubicBezTo>
                      <a:pt x="40" y="150"/>
                      <a:pt x="52" y="147"/>
                      <a:pt x="60" y="142"/>
                    </a:cubicBezTo>
                    <a:cubicBezTo>
                      <a:pt x="68" y="138"/>
                      <a:pt x="73" y="129"/>
                      <a:pt x="74" y="120"/>
                    </a:cubicBezTo>
                    <a:cubicBezTo>
                      <a:pt x="72" y="114"/>
                      <a:pt x="71" y="105"/>
                      <a:pt x="63" y="103"/>
                    </a:cubicBezTo>
                    <a:cubicBezTo>
                      <a:pt x="57" y="102"/>
                      <a:pt x="59" y="109"/>
                      <a:pt x="55" y="110"/>
                    </a:cubicBezTo>
                    <a:cubicBezTo>
                      <a:pt x="53" y="112"/>
                      <a:pt x="49" y="112"/>
                      <a:pt x="47" y="109"/>
                    </a:cubicBezTo>
                    <a:cubicBezTo>
                      <a:pt x="45" y="106"/>
                      <a:pt x="48" y="102"/>
                      <a:pt x="50" y="100"/>
                    </a:cubicBezTo>
                    <a:cubicBezTo>
                      <a:pt x="55" y="99"/>
                      <a:pt x="61" y="97"/>
                      <a:pt x="66" y="98"/>
                    </a:cubicBezTo>
                    <a:cubicBezTo>
                      <a:pt x="76" y="101"/>
                      <a:pt x="79" y="112"/>
                      <a:pt x="81" y="121"/>
                    </a:cubicBezTo>
                    <a:cubicBezTo>
                      <a:pt x="81" y="131"/>
                      <a:pt x="73" y="139"/>
                      <a:pt x="65" y="146"/>
                    </a:cubicBezTo>
                    <a:cubicBezTo>
                      <a:pt x="59" y="147"/>
                      <a:pt x="54" y="152"/>
                      <a:pt x="48" y="151"/>
                    </a:cubicBezTo>
                    <a:cubicBezTo>
                      <a:pt x="43" y="156"/>
                      <a:pt x="35" y="152"/>
                      <a:pt x="29" y="151"/>
                    </a:cubicBezTo>
                    <a:cubicBezTo>
                      <a:pt x="22" y="156"/>
                      <a:pt x="17" y="164"/>
                      <a:pt x="13" y="172"/>
                    </a:cubicBezTo>
                    <a:cubicBezTo>
                      <a:pt x="8" y="186"/>
                      <a:pt x="10" y="204"/>
                      <a:pt x="21" y="216"/>
                    </a:cubicBezTo>
                    <a:cubicBezTo>
                      <a:pt x="28" y="220"/>
                      <a:pt x="37" y="219"/>
                      <a:pt x="43" y="215"/>
                    </a:cubicBezTo>
                    <a:cubicBezTo>
                      <a:pt x="51" y="210"/>
                      <a:pt x="59" y="204"/>
                      <a:pt x="57" y="194"/>
                    </a:cubicBezTo>
                    <a:cubicBezTo>
                      <a:pt x="59" y="184"/>
                      <a:pt x="52" y="196"/>
                      <a:pt x="48" y="194"/>
                    </a:cubicBezTo>
                    <a:cubicBezTo>
                      <a:pt x="46" y="193"/>
                      <a:pt x="45" y="192"/>
                      <a:pt x="46" y="190"/>
                    </a:cubicBezTo>
                    <a:cubicBezTo>
                      <a:pt x="47" y="186"/>
                      <a:pt x="50" y="182"/>
                      <a:pt x="55" y="182"/>
                    </a:cubicBezTo>
                    <a:cubicBezTo>
                      <a:pt x="58" y="183"/>
                      <a:pt x="62" y="184"/>
                      <a:pt x="64" y="188"/>
                    </a:cubicBezTo>
                    <a:cubicBezTo>
                      <a:pt x="66" y="196"/>
                      <a:pt x="64" y="204"/>
                      <a:pt x="59" y="210"/>
                    </a:cubicBezTo>
                    <a:cubicBezTo>
                      <a:pt x="50" y="220"/>
                      <a:pt x="36" y="225"/>
                      <a:pt x="23" y="225"/>
                    </a:cubicBezTo>
                    <a:cubicBezTo>
                      <a:pt x="11" y="238"/>
                      <a:pt x="6" y="257"/>
                      <a:pt x="14" y="274"/>
                    </a:cubicBezTo>
                    <a:cubicBezTo>
                      <a:pt x="16" y="278"/>
                      <a:pt x="20" y="282"/>
                      <a:pt x="21" y="286"/>
                    </a:cubicBezTo>
                    <a:cubicBezTo>
                      <a:pt x="16" y="297"/>
                      <a:pt x="10" y="309"/>
                      <a:pt x="10" y="322"/>
                    </a:cubicBezTo>
                    <a:cubicBezTo>
                      <a:pt x="7" y="339"/>
                      <a:pt x="15" y="354"/>
                      <a:pt x="20" y="369"/>
                    </a:cubicBezTo>
                    <a:cubicBezTo>
                      <a:pt x="25" y="382"/>
                      <a:pt x="15" y="395"/>
                      <a:pt x="13" y="408"/>
                    </a:cubicBezTo>
                    <a:cubicBezTo>
                      <a:pt x="26" y="402"/>
                      <a:pt x="26" y="402"/>
                      <a:pt x="26" y="402"/>
                    </a:cubicBezTo>
                    <a:cubicBezTo>
                      <a:pt x="44" y="396"/>
                      <a:pt x="51" y="378"/>
                      <a:pt x="52" y="361"/>
                    </a:cubicBezTo>
                    <a:cubicBezTo>
                      <a:pt x="53" y="350"/>
                      <a:pt x="45" y="340"/>
                      <a:pt x="49" y="329"/>
                    </a:cubicBezTo>
                    <a:cubicBezTo>
                      <a:pt x="59" y="318"/>
                      <a:pt x="66" y="305"/>
                      <a:pt x="64" y="289"/>
                    </a:cubicBezTo>
                    <a:cubicBezTo>
                      <a:pt x="64" y="284"/>
                      <a:pt x="63" y="278"/>
                      <a:pt x="60" y="273"/>
                    </a:cubicBezTo>
                    <a:cubicBezTo>
                      <a:pt x="54" y="273"/>
                      <a:pt x="50" y="271"/>
                      <a:pt x="47" y="266"/>
                    </a:cubicBezTo>
                    <a:cubicBezTo>
                      <a:pt x="42" y="258"/>
                      <a:pt x="44" y="248"/>
                      <a:pt x="49" y="241"/>
                    </a:cubicBezTo>
                    <a:cubicBezTo>
                      <a:pt x="52" y="240"/>
                      <a:pt x="54" y="240"/>
                      <a:pt x="56" y="243"/>
                    </a:cubicBezTo>
                    <a:cubicBezTo>
                      <a:pt x="58" y="248"/>
                      <a:pt x="51" y="248"/>
                      <a:pt x="50" y="253"/>
                    </a:cubicBezTo>
                    <a:cubicBezTo>
                      <a:pt x="51" y="258"/>
                      <a:pt x="52" y="263"/>
                      <a:pt x="56" y="266"/>
                    </a:cubicBezTo>
                    <a:cubicBezTo>
                      <a:pt x="61" y="267"/>
                      <a:pt x="67" y="267"/>
                      <a:pt x="71" y="264"/>
                    </a:cubicBezTo>
                    <a:cubicBezTo>
                      <a:pt x="75" y="261"/>
                      <a:pt x="79" y="256"/>
                      <a:pt x="80" y="251"/>
                    </a:cubicBezTo>
                    <a:cubicBezTo>
                      <a:pt x="82" y="247"/>
                      <a:pt x="78" y="242"/>
                      <a:pt x="83" y="239"/>
                    </a:cubicBezTo>
                    <a:cubicBezTo>
                      <a:pt x="88" y="239"/>
                      <a:pt x="94" y="239"/>
                      <a:pt x="98" y="236"/>
                    </a:cubicBezTo>
                    <a:cubicBezTo>
                      <a:pt x="111" y="231"/>
                      <a:pt x="118" y="218"/>
                      <a:pt x="119" y="204"/>
                    </a:cubicBezTo>
                    <a:cubicBezTo>
                      <a:pt x="120" y="200"/>
                      <a:pt x="127" y="200"/>
                      <a:pt x="129" y="196"/>
                    </a:cubicBezTo>
                    <a:cubicBezTo>
                      <a:pt x="136" y="188"/>
                      <a:pt x="143" y="178"/>
                      <a:pt x="140" y="165"/>
                    </a:cubicBezTo>
                    <a:cubicBezTo>
                      <a:pt x="138" y="156"/>
                      <a:pt x="135" y="148"/>
                      <a:pt x="127" y="143"/>
                    </a:cubicBezTo>
                    <a:cubicBezTo>
                      <a:pt x="118" y="136"/>
                      <a:pt x="106" y="137"/>
                      <a:pt x="96" y="140"/>
                    </a:cubicBezTo>
                    <a:cubicBezTo>
                      <a:pt x="91" y="143"/>
                      <a:pt x="87" y="148"/>
                      <a:pt x="86" y="154"/>
                    </a:cubicBezTo>
                    <a:cubicBezTo>
                      <a:pt x="86" y="162"/>
                      <a:pt x="87" y="170"/>
                      <a:pt x="94" y="176"/>
                    </a:cubicBezTo>
                    <a:cubicBezTo>
                      <a:pt x="98" y="174"/>
                      <a:pt x="98" y="167"/>
                      <a:pt x="103" y="169"/>
                    </a:cubicBezTo>
                    <a:cubicBezTo>
                      <a:pt x="106" y="170"/>
                      <a:pt x="107" y="173"/>
                      <a:pt x="107" y="175"/>
                    </a:cubicBezTo>
                    <a:cubicBezTo>
                      <a:pt x="105" y="178"/>
                      <a:pt x="105" y="182"/>
                      <a:pt x="101" y="183"/>
                    </a:cubicBezTo>
                    <a:cubicBezTo>
                      <a:pt x="97" y="185"/>
                      <a:pt x="93" y="182"/>
                      <a:pt x="90" y="180"/>
                    </a:cubicBezTo>
                    <a:cubicBezTo>
                      <a:pt x="81" y="173"/>
                      <a:pt x="79" y="160"/>
                      <a:pt x="80" y="150"/>
                    </a:cubicBezTo>
                    <a:cubicBezTo>
                      <a:pt x="72" y="158"/>
                      <a:pt x="63" y="165"/>
                      <a:pt x="52" y="169"/>
                    </a:cubicBezTo>
                    <a:cubicBezTo>
                      <a:pt x="46" y="172"/>
                      <a:pt x="38" y="170"/>
                      <a:pt x="31" y="169"/>
                    </a:cubicBezTo>
                    <a:cubicBezTo>
                      <a:pt x="25" y="175"/>
                      <a:pt x="22" y="186"/>
                      <a:pt x="25" y="195"/>
                    </a:cubicBezTo>
                    <a:cubicBezTo>
                      <a:pt x="26" y="198"/>
                      <a:pt x="28" y="202"/>
                      <a:pt x="31" y="202"/>
                    </a:cubicBezTo>
                    <a:cubicBezTo>
                      <a:pt x="35" y="205"/>
                      <a:pt x="40" y="202"/>
                      <a:pt x="43" y="199"/>
                    </a:cubicBezTo>
                    <a:cubicBezTo>
                      <a:pt x="45" y="199"/>
                      <a:pt x="45" y="202"/>
                      <a:pt x="45" y="203"/>
                    </a:cubicBezTo>
                    <a:cubicBezTo>
                      <a:pt x="43" y="208"/>
                      <a:pt x="38" y="209"/>
                      <a:pt x="34" y="209"/>
                    </a:cubicBezTo>
                    <a:cubicBezTo>
                      <a:pt x="28" y="210"/>
                      <a:pt x="23" y="204"/>
                      <a:pt x="20" y="199"/>
                    </a:cubicBezTo>
                    <a:cubicBezTo>
                      <a:pt x="16" y="189"/>
                      <a:pt x="19" y="178"/>
                      <a:pt x="24" y="169"/>
                    </a:cubicBezTo>
                    <a:cubicBezTo>
                      <a:pt x="27" y="158"/>
                      <a:pt x="38" y="169"/>
                      <a:pt x="46" y="164"/>
                    </a:cubicBezTo>
                    <a:cubicBezTo>
                      <a:pt x="49" y="163"/>
                      <a:pt x="52" y="164"/>
                      <a:pt x="54" y="162"/>
                    </a:cubicBezTo>
                    <a:cubicBezTo>
                      <a:pt x="74" y="153"/>
                      <a:pt x="88" y="131"/>
                      <a:pt x="86" y="108"/>
                    </a:cubicBezTo>
                    <a:cubicBezTo>
                      <a:pt x="86" y="102"/>
                      <a:pt x="79" y="97"/>
                      <a:pt x="75" y="93"/>
                    </a:cubicBezTo>
                    <a:cubicBezTo>
                      <a:pt x="71" y="91"/>
                      <a:pt x="64" y="92"/>
                      <a:pt x="62" y="88"/>
                    </a:cubicBezTo>
                    <a:cubicBezTo>
                      <a:pt x="62" y="86"/>
                      <a:pt x="64" y="85"/>
                      <a:pt x="66" y="85"/>
                    </a:cubicBezTo>
                    <a:cubicBezTo>
                      <a:pt x="74" y="87"/>
                      <a:pt x="81" y="91"/>
                      <a:pt x="88" y="97"/>
                    </a:cubicBezTo>
                    <a:cubicBezTo>
                      <a:pt x="95" y="104"/>
                      <a:pt x="94" y="116"/>
                      <a:pt x="93" y="124"/>
                    </a:cubicBezTo>
                    <a:cubicBezTo>
                      <a:pt x="99" y="121"/>
                      <a:pt x="107" y="121"/>
                      <a:pt x="113" y="119"/>
                    </a:cubicBezTo>
                    <a:cubicBezTo>
                      <a:pt x="114" y="111"/>
                      <a:pt x="114" y="111"/>
                      <a:pt x="114" y="111"/>
                    </a:cubicBezTo>
                    <a:cubicBezTo>
                      <a:pt x="115" y="106"/>
                      <a:pt x="121" y="102"/>
                      <a:pt x="118" y="97"/>
                    </a:cubicBezTo>
                    <a:cubicBezTo>
                      <a:pt x="105" y="97"/>
                      <a:pt x="91" y="96"/>
                      <a:pt x="83" y="83"/>
                    </a:cubicBezTo>
                    <a:cubicBezTo>
                      <a:pt x="81" y="78"/>
                      <a:pt x="76" y="74"/>
                      <a:pt x="79" y="69"/>
                    </a:cubicBezTo>
                    <a:cubicBezTo>
                      <a:pt x="80" y="68"/>
                      <a:pt x="83" y="67"/>
                      <a:pt x="84" y="70"/>
                    </a:cubicBezTo>
                    <a:cubicBezTo>
                      <a:pt x="85" y="77"/>
                      <a:pt x="89" y="83"/>
                      <a:pt x="95" y="87"/>
                    </a:cubicBezTo>
                    <a:cubicBezTo>
                      <a:pt x="105" y="93"/>
                      <a:pt x="118" y="94"/>
                      <a:pt x="127" y="87"/>
                    </a:cubicBezTo>
                    <a:cubicBezTo>
                      <a:pt x="129" y="89"/>
                      <a:pt x="129" y="89"/>
                      <a:pt x="129" y="89"/>
                    </a:cubicBezTo>
                    <a:cubicBezTo>
                      <a:pt x="128" y="96"/>
                      <a:pt x="124" y="102"/>
                      <a:pt x="122" y="108"/>
                    </a:cubicBezTo>
                    <a:cubicBezTo>
                      <a:pt x="118" y="114"/>
                      <a:pt x="123" y="125"/>
                      <a:pt x="115" y="127"/>
                    </a:cubicBezTo>
                    <a:cubicBezTo>
                      <a:pt x="107" y="124"/>
                      <a:pt x="101" y="128"/>
                      <a:pt x="94" y="130"/>
                    </a:cubicBezTo>
                    <a:cubicBezTo>
                      <a:pt x="88" y="130"/>
                      <a:pt x="88" y="137"/>
                      <a:pt x="86" y="142"/>
                    </a:cubicBezTo>
                    <a:cubicBezTo>
                      <a:pt x="89" y="141"/>
                      <a:pt x="89" y="139"/>
                      <a:pt x="91" y="137"/>
                    </a:cubicBezTo>
                    <a:cubicBezTo>
                      <a:pt x="101" y="132"/>
                      <a:pt x="116" y="130"/>
                      <a:pt x="126" y="136"/>
                    </a:cubicBezTo>
                    <a:cubicBezTo>
                      <a:pt x="128" y="135"/>
                      <a:pt x="128" y="135"/>
                      <a:pt x="128" y="135"/>
                    </a:cubicBezTo>
                    <a:cubicBezTo>
                      <a:pt x="127" y="122"/>
                      <a:pt x="123" y="107"/>
                      <a:pt x="131" y="97"/>
                    </a:cubicBezTo>
                    <a:cubicBezTo>
                      <a:pt x="136" y="90"/>
                      <a:pt x="144" y="86"/>
                      <a:pt x="152" y="84"/>
                    </a:cubicBezTo>
                    <a:cubicBezTo>
                      <a:pt x="160" y="84"/>
                      <a:pt x="170" y="84"/>
                      <a:pt x="176" y="92"/>
                    </a:cubicBezTo>
                    <a:cubicBezTo>
                      <a:pt x="179" y="95"/>
                      <a:pt x="178" y="100"/>
                      <a:pt x="175" y="104"/>
                    </a:cubicBezTo>
                    <a:cubicBezTo>
                      <a:pt x="174" y="106"/>
                      <a:pt x="171" y="108"/>
                      <a:pt x="168" y="108"/>
                    </a:cubicBezTo>
                    <a:cubicBezTo>
                      <a:pt x="157" y="103"/>
                      <a:pt x="175" y="97"/>
                      <a:pt x="167" y="91"/>
                    </a:cubicBezTo>
                    <a:cubicBezTo>
                      <a:pt x="160" y="87"/>
                      <a:pt x="151" y="88"/>
                      <a:pt x="144" y="92"/>
                    </a:cubicBezTo>
                    <a:cubicBezTo>
                      <a:pt x="132" y="102"/>
                      <a:pt x="130" y="117"/>
                      <a:pt x="134" y="132"/>
                    </a:cubicBezTo>
                    <a:cubicBezTo>
                      <a:pt x="137" y="140"/>
                      <a:pt x="147" y="142"/>
                      <a:pt x="154" y="144"/>
                    </a:cubicBezTo>
                    <a:cubicBezTo>
                      <a:pt x="164" y="143"/>
                      <a:pt x="173" y="138"/>
                      <a:pt x="179" y="130"/>
                    </a:cubicBezTo>
                    <a:cubicBezTo>
                      <a:pt x="184" y="126"/>
                      <a:pt x="187" y="135"/>
                      <a:pt x="192" y="132"/>
                    </a:cubicBezTo>
                    <a:cubicBezTo>
                      <a:pt x="208" y="130"/>
                      <a:pt x="223" y="118"/>
                      <a:pt x="227" y="103"/>
                    </a:cubicBezTo>
                    <a:cubicBezTo>
                      <a:pt x="240" y="101"/>
                      <a:pt x="254" y="96"/>
                      <a:pt x="262" y="84"/>
                    </a:cubicBezTo>
                    <a:cubicBezTo>
                      <a:pt x="267" y="75"/>
                      <a:pt x="272" y="62"/>
                      <a:pt x="265" y="52"/>
                    </a:cubicBezTo>
                    <a:cubicBezTo>
                      <a:pt x="261" y="45"/>
                      <a:pt x="253" y="42"/>
                      <a:pt x="245" y="42"/>
                    </a:cubicBezTo>
                    <a:cubicBezTo>
                      <a:pt x="236" y="42"/>
                      <a:pt x="227" y="44"/>
                      <a:pt x="222" y="52"/>
                    </a:cubicBezTo>
                    <a:cubicBezTo>
                      <a:pt x="219" y="56"/>
                      <a:pt x="217" y="64"/>
                      <a:pt x="221" y="69"/>
                    </a:cubicBezTo>
                    <a:cubicBezTo>
                      <a:pt x="225" y="69"/>
                      <a:pt x="224" y="61"/>
                      <a:pt x="230" y="63"/>
                    </a:cubicBezTo>
                    <a:cubicBezTo>
                      <a:pt x="231" y="64"/>
                      <a:pt x="234" y="67"/>
                      <a:pt x="233" y="69"/>
                    </a:cubicBezTo>
                    <a:cubicBezTo>
                      <a:pt x="231" y="73"/>
                      <a:pt x="228" y="75"/>
                      <a:pt x="225" y="75"/>
                    </a:cubicBezTo>
                    <a:cubicBezTo>
                      <a:pt x="220" y="77"/>
                      <a:pt x="216" y="73"/>
                      <a:pt x="214" y="69"/>
                    </a:cubicBezTo>
                    <a:cubicBezTo>
                      <a:pt x="213" y="65"/>
                      <a:pt x="214" y="61"/>
                      <a:pt x="212" y="58"/>
                    </a:cubicBezTo>
                    <a:cubicBezTo>
                      <a:pt x="205" y="66"/>
                      <a:pt x="193" y="66"/>
                      <a:pt x="183" y="65"/>
                    </a:cubicBezTo>
                    <a:cubicBezTo>
                      <a:pt x="180" y="64"/>
                      <a:pt x="178" y="69"/>
                      <a:pt x="176" y="65"/>
                    </a:cubicBezTo>
                    <a:cubicBezTo>
                      <a:pt x="175" y="63"/>
                      <a:pt x="175" y="59"/>
                      <a:pt x="177" y="57"/>
                    </a:cubicBezTo>
                    <a:cubicBezTo>
                      <a:pt x="180" y="56"/>
                      <a:pt x="184" y="56"/>
                      <a:pt x="186" y="59"/>
                    </a:cubicBezTo>
                    <a:cubicBezTo>
                      <a:pt x="193" y="62"/>
                      <a:pt x="202" y="58"/>
                      <a:pt x="208" y="53"/>
                    </a:cubicBezTo>
                    <a:cubicBezTo>
                      <a:pt x="214" y="47"/>
                      <a:pt x="216" y="38"/>
                      <a:pt x="213" y="29"/>
                    </a:cubicBezTo>
                    <a:close/>
                    <a:moveTo>
                      <a:pt x="203" y="29"/>
                    </a:moveTo>
                    <a:cubicBezTo>
                      <a:pt x="186" y="18"/>
                      <a:pt x="163" y="25"/>
                      <a:pt x="149" y="38"/>
                    </a:cubicBezTo>
                    <a:cubicBezTo>
                      <a:pt x="149" y="42"/>
                      <a:pt x="149" y="42"/>
                      <a:pt x="149" y="42"/>
                    </a:cubicBezTo>
                    <a:cubicBezTo>
                      <a:pt x="151" y="44"/>
                      <a:pt x="153" y="42"/>
                      <a:pt x="154" y="42"/>
                    </a:cubicBezTo>
                    <a:cubicBezTo>
                      <a:pt x="158" y="36"/>
                      <a:pt x="165" y="32"/>
                      <a:pt x="170" y="29"/>
                    </a:cubicBezTo>
                    <a:cubicBezTo>
                      <a:pt x="180" y="27"/>
                      <a:pt x="194" y="26"/>
                      <a:pt x="201" y="35"/>
                    </a:cubicBezTo>
                    <a:cubicBezTo>
                      <a:pt x="203" y="39"/>
                      <a:pt x="202" y="45"/>
                      <a:pt x="198" y="47"/>
                    </a:cubicBezTo>
                    <a:cubicBezTo>
                      <a:pt x="194" y="52"/>
                      <a:pt x="190" y="49"/>
                      <a:pt x="186" y="49"/>
                    </a:cubicBezTo>
                    <a:cubicBezTo>
                      <a:pt x="183" y="51"/>
                      <a:pt x="186" y="53"/>
                      <a:pt x="187" y="54"/>
                    </a:cubicBezTo>
                    <a:cubicBezTo>
                      <a:pt x="190" y="56"/>
                      <a:pt x="195" y="55"/>
                      <a:pt x="197" y="53"/>
                    </a:cubicBezTo>
                    <a:cubicBezTo>
                      <a:pt x="202" y="50"/>
                      <a:pt x="207" y="47"/>
                      <a:pt x="208" y="41"/>
                    </a:cubicBezTo>
                    <a:cubicBezTo>
                      <a:pt x="207" y="37"/>
                      <a:pt x="207" y="32"/>
                      <a:pt x="203" y="29"/>
                    </a:cubicBezTo>
                    <a:close/>
                    <a:moveTo>
                      <a:pt x="125" y="36"/>
                    </a:moveTo>
                    <a:cubicBezTo>
                      <a:pt x="115" y="22"/>
                      <a:pt x="94" y="27"/>
                      <a:pt x="84" y="35"/>
                    </a:cubicBezTo>
                    <a:cubicBezTo>
                      <a:pt x="80" y="36"/>
                      <a:pt x="78" y="42"/>
                      <a:pt x="74" y="43"/>
                    </a:cubicBezTo>
                    <a:cubicBezTo>
                      <a:pt x="58" y="34"/>
                      <a:pt x="58" y="34"/>
                      <a:pt x="58" y="34"/>
                    </a:cubicBezTo>
                    <a:cubicBezTo>
                      <a:pt x="52" y="36"/>
                      <a:pt x="45" y="35"/>
                      <a:pt x="39" y="38"/>
                    </a:cubicBezTo>
                    <a:cubicBezTo>
                      <a:pt x="28" y="41"/>
                      <a:pt x="27" y="53"/>
                      <a:pt x="26" y="62"/>
                    </a:cubicBezTo>
                    <a:cubicBezTo>
                      <a:pt x="28" y="67"/>
                      <a:pt x="35" y="70"/>
                      <a:pt x="32" y="75"/>
                    </a:cubicBezTo>
                    <a:cubicBezTo>
                      <a:pt x="23" y="89"/>
                      <a:pt x="16" y="111"/>
                      <a:pt x="25" y="128"/>
                    </a:cubicBezTo>
                    <a:cubicBezTo>
                      <a:pt x="29" y="134"/>
                      <a:pt x="35" y="139"/>
                      <a:pt x="42" y="139"/>
                    </a:cubicBezTo>
                    <a:cubicBezTo>
                      <a:pt x="50" y="139"/>
                      <a:pt x="59" y="137"/>
                      <a:pt x="63" y="129"/>
                    </a:cubicBezTo>
                    <a:cubicBezTo>
                      <a:pt x="64" y="125"/>
                      <a:pt x="64" y="120"/>
                      <a:pt x="62" y="116"/>
                    </a:cubicBezTo>
                    <a:cubicBezTo>
                      <a:pt x="53" y="113"/>
                      <a:pt x="60" y="123"/>
                      <a:pt x="57" y="126"/>
                    </a:cubicBezTo>
                    <a:cubicBezTo>
                      <a:pt x="54" y="132"/>
                      <a:pt x="48" y="133"/>
                      <a:pt x="42" y="134"/>
                    </a:cubicBezTo>
                    <a:cubicBezTo>
                      <a:pt x="37" y="133"/>
                      <a:pt x="33" y="130"/>
                      <a:pt x="30" y="126"/>
                    </a:cubicBezTo>
                    <a:cubicBezTo>
                      <a:pt x="26" y="119"/>
                      <a:pt x="26" y="111"/>
                      <a:pt x="27" y="104"/>
                    </a:cubicBezTo>
                    <a:cubicBezTo>
                      <a:pt x="28" y="91"/>
                      <a:pt x="36" y="82"/>
                      <a:pt x="39" y="71"/>
                    </a:cubicBezTo>
                    <a:cubicBezTo>
                      <a:pt x="35" y="64"/>
                      <a:pt x="31" y="56"/>
                      <a:pt x="35" y="48"/>
                    </a:cubicBezTo>
                    <a:cubicBezTo>
                      <a:pt x="38" y="39"/>
                      <a:pt x="47" y="40"/>
                      <a:pt x="55" y="39"/>
                    </a:cubicBezTo>
                    <a:cubicBezTo>
                      <a:pt x="59" y="40"/>
                      <a:pt x="61" y="42"/>
                      <a:pt x="65" y="42"/>
                    </a:cubicBezTo>
                    <a:cubicBezTo>
                      <a:pt x="69" y="44"/>
                      <a:pt x="70" y="51"/>
                      <a:pt x="74" y="48"/>
                    </a:cubicBezTo>
                    <a:cubicBezTo>
                      <a:pt x="86" y="38"/>
                      <a:pt x="99" y="28"/>
                      <a:pt x="115" y="33"/>
                    </a:cubicBezTo>
                    <a:cubicBezTo>
                      <a:pt x="118" y="36"/>
                      <a:pt x="124" y="40"/>
                      <a:pt x="123" y="45"/>
                    </a:cubicBezTo>
                    <a:cubicBezTo>
                      <a:pt x="124" y="52"/>
                      <a:pt x="121" y="57"/>
                      <a:pt x="117" y="62"/>
                    </a:cubicBezTo>
                    <a:cubicBezTo>
                      <a:pt x="114" y="65"/>
                      <a:pt x="109" y="65"/>
                      <a:pt x="109" y="69"/>
                    </a:cubicBezTo>
                    <a:cubicBezTo>
                      <a:pt x="109" y="71"/>
                      <a:pt x="110" y="71"/>
                      <a:pt x="112" y="71"/>
                    </a:cubicBezTo>
                    <a:cubicBezTo>
                      <a:pt x="119" y="68"/>
                      <a:pt x="127" y="61"/>
                      <a:pt x="129" y="52"/>
                    </a:cubicBezTo>
                    <a:cubicBezTo>
                      <a:pt x="130" y="46"/>
                      <a:pt x="128" y="40"/>
                      <a:pt x="125" y="36"/>
                    </a:cubicBezTo>
                    <a:close/>
                    <a:moveTo>
                      <a:pt x="253" y="54"/>
                    </a:moveTo>
                    <a:cubicBezTo>
                      <a:pt x="247" y="50"/>
                      <a:pt x="237" y="48"/>
                      <a:pt x="230" y="53"/>
                    </a:cubicBezTo>
                    <a:cubicBezTo>
                      <a:pt x="229" y="54"/>
                      <a:pt x="229" y="55"/>
                      <a:pt x="230" y="56"/>
                    </a:cubicBezTo>
                    <a:cubicBezTo>
                      <a:pt x="237" y="55"/>
                      <a:pt x="245" y="53"/>
                      <a:pt x="250" y="59"/>
                    </a:cubicBezTo>
                    <a:cubicBezTo>
                      <a:pt x="253" y="63"/>
                      <a:pt x="253" y="69"/>
                      <a:pt x="253" y="73"/>
                    </a:cubicBezTo>
                    <a:cubicBezTo>
                      <a:pt x="247" y="89"/>
                      <a:pt x="229" y="90"/>
                      <a:pt x="216" y="93"/>
                    </a:cubicBezTo>
                    <a:cubicBezTo>
                      <a:pt x="215" y="100"/>
                      <a:pt x="212" y="106"/>
                      <a:pt x="207" y="110"/>
                    </a:cubicBezTo>
                    <a:cubicBezTo>
                      <a:pt x="201" y="116"/>
                      <a:pt x="192" y="122"/>
                      <a:pt x="183" y="117"/>
                    </a:cubicBezTo>
                    <a:cubicBezTo>
                      <a:pt x="172" y="110"/>
                      <a:pt x="171" y="124"/>
                      <a:pt x="163" y="127"/>
                    </a:cubicBezTo>
                    <a:cubicBezTo>
                      <a:pt x="160" y="129"/>
                      <a:pt x="155" y="131"/>
                      <a:pt x="151" y="128"/>
                    </a:cubicBezTo>
                    <a:cubicBezTo>
                      <a:pt x="147" y="125"/>
                      <a:pt x="145" y="118"/>
                      <a:pt x="146" y="113"/>
                    </a:cubicBezTo>
                    <a:cubicBezTo>
                      <a:pt x="148" y="107"/>
                      <a:pt x="153" y="100"/>
                      <a:pt x="159" y="99"/>
                    </a:cubicBezTo>
                    <a:cubicBezTo>
                      <a:pt x="161" y="98"/>
                      <a:pt x="159" y="96"/>
                      <a:pt x="157" y="95"/>
                    </a:cubicBezTo>
                    <a:cubicBezTo>
                      <a:pt x="152" y="95"/>
                      <a:pt x="148" y="99"/>
                      <a:pt x="144" y="103"/>
                    </a:cubicBezTo>
                    <a:cubicBezTo>
                      <a:pt x="141" y="109"/>
                      <a:pt x="139" y="117"/>
                      <a:pt x="141" y="123"/>
                    </a:cubicBezTo>
                    <a:cubicBezTo>
                      <a:pt x="144" y="129"/>
                      <a:pt x="147" y="135"/>
                      <a:pt x="154" y="135"/>
                    </a:cubicBezTo>
                    <a:cubicBezTo>
                      <a:pt x="165" y="137"/>
                      <a:pt x="169" y="125"/>
                      <a:pt x="178" y="121"/>
                    </a:cubicBezTo>
                    <a:cubicBezTo>
                      <a:pt x="185" y="125"/>
                      <a:pt x="192" y="125"/>
                      <a:pt x="199" y="122"/>
                    </a:cubicBezTo>
                    <a:cubicBezTo>
                      <a:pt x="207" y="118"/>
                      <a:pt x="217" y="112"/>
                      <a:pt x="219" y="102"/>
                    </a:cubicBezTo>
                    <a:cubicBezTo>
                      <a:pt x="220" y="94"/>
                      <a:pt x="230" y="96"/>
                      <a:pt x="236" y="95"/>
                    </a:cubicBezTo>
                    <a:cubicBezTo>
                      <a:pt x="247" y="92"/>
                      <a:pt x="257" y="83"/>
                      <a:pt x="259" y="72"/>
                    </a:cubicBezTo>
                    <a:cubicBezTo>
                      <a:pt x="259" y="66"/>
                      <a:pt x="257" y="59"/>
                      <a:pt x="253" y="54"/>
                    </a:cubicBezTo>
                    <a:close/>
                    <a:moveTo>
                      <a:pt x="199" y="70"/>
                    </a:moveTo>
                    <a:cubicBezTo>
                      <a:pt x="192" y="73"/>
                      <a:pt x="183" y="74"/>
                      <a:pt x="176" y="71"/>
                    </a:cubicBezTo>
                    <a:cubicBezTo>
                      <a:pt x="172" y="71"/>
                      <a:pt x="169" y="65"/>
                      <a:pt x="166" y="69"/>
                    </a:cubicBezTo>
                    <a:cubicBezTo>
                      <a:pt x="165" y="70"/>
                      <a:pt x="165" y="72"/>
                      <a:pt x="167" y="73"/>
                    </a:cubicBezTo>
                    <a:cubicBezTo>
                      <a:pt x="179" y="81"/>
                      <a:pt x="194" y="78"/>
                      <a:pt x="206" y="71"/>
                    </a:cubicBezTo>
                    <a:cubicBezTo>
                      <a:pt x="206" y="71"/>
                      <a:pt x="207" y="69"/>
                      <a:pt x="206" y="69"/>
                    </a:cubicBezTo>
                    <a:cubicBezTo>
                      <a:pt x="203" y="67"/>
                      <a:pt x="201" y="69"/>
                      <a:pt x="199" y="70"/>
                    </a:cubicBezTo>
                    <a:close/>
                    <a:moveTo>
                      <a:pt x="166" y="169"/>
                    </a:moveTo>
                    <a:cubicBezTo>
                      <a:pt x="171" y="163"/>
                      <a:pt x="174" y="154"/>
                      <a:pt x="170" y="146"/>
                    </a:cubicBezTo>
                    <a:cubicBezTo>
                      <a:pt x="165" y="148"/>
                      <a:pt x="165" y="148"/>
                      <a:pt x="165" y="148"/>
                    </a:cubicBezTo>
                    <a:cubicBezTo>
                      <a:pt x="164" y="159"/>
                      <a:pt x="158" y="170"/>
                      <a:pt x="146" y="172"/>
                    </a:cubicBezTo>
                    <a:cubicBezTo>
                      <a:pt x="145" y="175"/>
                      <a:pt x="146" y="179"/>
                      <a:pt x="147" y="181"/>
                    </a:cubicBezTo>
                    <a:cubicBezTo>
                      <a:pt x="154" y="178"/>
                      <a:pt x="161" y="175"/>
                      <a:pt x="166" y="169"/>
                    </a:cubicBezTo>
                    <a:close/>
                    <a:moveTo>
                      <a:pt x="126" y="155"/>
                    </a:moveTo>
                    <a:cubicBezTo>
                      <a:pt x="120" y="146"/>
                      <a:pt x="106" y="144"/>
                      <a:pt x="96" y="148"/>
                    </a:cubicBezTo>
                    <a:cubicBezTo>
                      <a:pt x="92" y="150"/>
                      <a:pt x="90" y="155"/>
                      <a:pt x="89" y="160"/>
                    </a:cubicBezTo>
                    <a:cubicBezTo>
                      <a:pt x="100" y="171"/>
                      <a:pt x="93" y="151"/>
                      <a:pt x="102" y="150"/>
                    </a:cubicBezTo>
                    <a:cubicBezTo>
                      <a:pt x="108" y="151"/>
                      <a:pt x="118" y="149"/>
                      <a:pt x="121" y="158"/>
                    </a:cubicBezTo>
                    <a:cubicBezTo>
                      <a:pt x="124" y="165"/>
                      <a:pt x="123" y="176"/>
                      <a:pt x="119" y="184"/>
                    </a:cubicBezTo>
                    <a:cubicBezTo>
                      <a:pt x="115" y="188"/>
                      <a:pt x="110" y="190"/>
                      <a:pt x="105" y="193"/>
                    </a:cubicBezTo>
                    <a:cubicBezTo>
                      <a:pt x="105" y="202"/>
                      <a:pt x="103" y="213"/>
                      <a:pt x="95" y="220"/>
                    </a:cubicBezTo>
                    <a:cubicBezTo>
                      <a:pt x="89" y="226"/>
                      <a:pt x="79" y="224"/>
                      <a:pt x="70" y="227"/>
                    </a:cubicBezTo>
                    <a:cubicBezTo>
                      <a:pt x="70" y="235"/>
                      <a:pt x="71" y="245"/>
                      <a:pt x="65" y="252"/>
                    </a:cubicBezTo>
                    <a:cubicBezTo>
                      <a:pt x="62" y="255"/>
                      <a:pt x="59" y="251"/>
                      <a:pt x="57" y="255"/>
                    </a:cubicBezTo>
                    <a:cubicBezTo>
                      <a:pt x="56" y="256"/>
                      <a:pt x="57" y="257"/>
                      <a:pt x="58" y="257"/>
                    </a:cubicBezTo>
                    <a:cubicBezTo>
                      <a:pt x="60" y="260"/>
                      <a:pt x="64" y="258"/>
                      <a:pt x="67" y="258"/>
                    </a:cubicBezTo>
                    <a:cubicBezTo>
                      <a:pt x="76" y="253"/>
                      <a:pt x="77" y="242"/>
                      <a:pt x="76" y="233"/>
                    </a:cubicBezTo>
                    <a:cubicBezTo>
                      <a:pt x="81" y="228"/>
                      <a:pt x="88" y="233"/>
                      <a:pt x="93" y="229"/>
                    </a:cubicBezTo>
                    <a:cubicBezTo>
                      <a:pt x="103" y="224"/>
                      <a:pt x="112" y="212"/>
                      <a:pt x="111" y="199"/>
                    </a:cubicBezTo>
                    <a:cubicBezTo>
                      <a:pt x="111" y="192"/>
                      <a:pt x="119" y="194"/>
                      <a:pt x="122" y="188"/>
                    </a:cubicBezTo>
                    <a:cubicBezTo>
                      <a:pt x="129" y="179"/>
                      <a:pt x="131" y="165"/>
                      <a:pt x="126" y="155"/>
                    </a:cubicBezTo>
                    <a:close/>
                    <a:moveTo>
                      <a:pt x="157" y="150"/>
                    </a:moveTo>
                    <a:cubicBezTo>
                      <a:pt x="151" y="150"/>
                      <a:pt x="145" y="149"/>
                      <a:pt x="140" y="146"/>
                    </a:cubicBezTo>
                    <a:cubicBezTo>
                      <a:pt x="143" y="153"/>
                      <a:pt x="145" y="159"/>
                      <a:pt x="146" y="166"/>
                    </a:cubicBezTo>
                    <a:cubicBezTo>
                      <a:pt x="148" y="166"/>
                      <a:pt x="150" y="165"/>
                      <a:pt x="152" y="164"/>
                    </a:cubicBezTo>
                    <a:cubicBezTo>
                      <a:pt x="155" y="160"/>
                      <a:pt x="158" y="155"/>
                      <a:pt x="157" y="150"/>
                    </a:cubicBezTo>
                    <a:close/>
                    <a:moveTo>
                      <a:pt x="77" y="186"/>
                    </a:moveTo>
                    <a:cubicBezTo>
                      <a:pt x="76" y="182"/>
                      <a:pt x="73" y="175"/>
                      <a:pt x="68" y="174"/>
                    </a:cubicBezTo>
                    <a:cubicBezTo>
                      <a:pt x="66" y="174"/>
                      <a:pt x="65" y="176"/>
                      <a:pt x="65" y="177"/>
                    </a:cubicBezTo>
                    <a:cubicBezTo>
                      <a:pt x="70" y="183"/>
                      <a:pt x="75" y="190"/>
                      <a:pt x="72" y="198"/>
                    </a:cubicBezTo>
                    <a:cubicBezTo>
                      <a:pt x="69" y="215"/>
                      <a:pt x="52" y="224"/>
                      <a:pt x="38" y="229"/>
                    </a:cubicBezTo>
                    <a:cubicBezTo>
                      <a:pt x="34" y="231"/>
                      <a:pt x="29" y="228"/>
                      <a:pt x="25" y="232"/>
                    </a:cubicBezTo>
                    <a:cubicBezTo>
                      <a:pt x="19" y="246"/>
                      <a:pt x="13" y="264"/>
                      <a:pt x="23" y="278"/>
                    </a:cubicBezTo>
                    <a:cubicBezTo>
                      <a:pt x="24" y="282"/>
                      <a:pt x="30" y="285"/>
                      <a:pt x="30" y="290"/>
                    </a:cubicBezTo>
                    <a:cubicBezTo>
                      <a:pt x="24" y="306"/>
                      <a:pt x="15" y="320"/>
                      <a:pt x="17" y="338"/>
                    </a:cubicBezTo>
                    <a:cubicBezTo>
                      <a:pt x="18" y="352"/>
                      <a:pt x="31" y="364"/>
                      <a:pt x="28" y="379"/>
                    </a:cubicBezTo>
                    <a:cubicBezTo>
                      <a:pt x="28" y="385"/>
                      <a:pt x="24" y="390"/>
                      <a:pt x="25" y="395"/>
                    </a:cubicBezTo>
                    <a:cubicBezTo>
                      <a:pt x="30" y="395"/>
                      <a:pt x="34" y="390"/>
                      <a:pt x="37" y="386"/>
                    </a:cubicBezTo>
                    <a:cubicBezTo>
                      <a:pt x="46" y="374"/>
                      <a:pt x="45" y="359"/>
                      <a:pt x="42" y="345"/>
                    </a:cubicBezTo>
                    <a:cubicBezTo>
                      <a:pt x="38" y="328"/>
                      <a:pt x="54" y="318"/>
                      <a:pt x="56" y="302"/>
                    </a:cubicBezTo>
                    <a:cubicBezTo>
                      <a:pt x="56" y="295"/>
                      <a:pt x="58" y="285"/>
                      <a:pt x="53" y="279"/>
                    </a:cubicBezTo>
                    <a:cubicBezTo>
                      <a:pt x="47" y="278"/>
                      <a:pt x="42" y="273"/>
                      <a:pt x="40" y="268"/>
                    </a:cubicBezTo>
                    <a:cubicBezTo>
                      <a:pt x="38" y="261"/>
                      <a:pt x="39" y="253"/>
                      <a:pt x="42" y="247"/>
                    </a:cubicBezTo>
                    <a:cubicBezTo>
                      <a:pt x="41" y="246"/>
                      <a:pt x="41" y="246"/>
                      <a:pt x="41" y="246"/>
                    </a:cubicBezTo>
                    <a:cubicBezTo>
                      <a:pt x="40" y="246"/>
                      <a:pt x="38" y="246"/>
                      <a:pt x="37" y="247"/>
                    </a:cubicBezTo>
                    <a:cubicBezTo>
                      <a:pt x="33" y="254"/>
                      <a:pt x="32" y="264"/>
                      <a:pt x="36" y="272"/>
                    </a:cubicBezTo>
                    <a:cubicBezTo>
                      <a:pt x="38" y="278"/>
                      <a:pt x="46" y="280"/>
                      <a:pt x="50" y="285"/>
                    </a:cubicBezTo>
                    <a:cubicBezTo>
                      <a:pt x="52" y="297"/>
                      <a:pt x="50" y="312"/>
                      <a:pt x="42" y="322"/>
                    </a:cubicBezTo>
                    <a:cubicBezTo>
                      <a:pt x="30" y="336"/>
                      <a:pt x="42" y="353"/>
                      <a:pt x="39" y="370"/>
                    </a:cubicBezTo>
                    <a:cubicBezTo>
                      <a:pt x="37" y="373"/>
                      <a:pt x="36" y="380"/>
                      <a:pt x="33" y="381"/>
                    </a:cubicBezTo>
                    <a:cubicBezTo>
                      <a:pt x="33" y="369"/>
                      <a:pt x="31" y="354"/>
                      <a:pt x="23" y="343"/>
                    </a:cubicBezTo>
                    <a:cubicBezTo>
                      <a:pt x="19" y="322"/>
                      <a:pt x="31" y="305"/>
                      <a:pt x="36" y="286"/>
                    </a:cubicBezTo>
                    <a:cubicBezTo>
                      <a:pt x="30" y="281"/>
                      <a:pt x="27" y="274"/>
                      <a:pt x="24" y="267"/>
                    </a:cubicBezTo>
                    <a:cubicBezTo>
                      <a:pt x="22" y="256"/>
                      <a:pt x="25" y="245"/>
                      <a:pt x="31" y="235"/>
                    </a:cubicBezTo>
                    <a:cubicBezTo>
                      <a:pt x="32" y="234"/>
                      <a:pt x="33" y="234"/>
                      <a:pt x="34" y="234"/>
                    </a:cubicBezTo>
                    <a:cubicBezTo>
                      <a:pt x="44" y="233"/>
                      <a:pt x="54" y="230"/>
                      <a:pt x="62" y="223"/>
                    </a:cubicBezTo>
                    <a:cubicBezTo>
                      <a:pt x="73" y="215"/>
                      <a:pt x="80" y="200"/>
                      <a:pt x="77" y="186"/>
                    </a:cubicBezTo>
                    <a:close/>
                    <a:moveTo>
                      <a:pt x="58" y="336"/>
                    </a:moveTo>
                    <a:cubicBezTo>
                      <a:pt x="59" y="335"/>
                      <a:pt x="58" y="335"/>
                      <a:pt x="57" y="334"/>
                    </a:cubicBezTo>
                    <a:cubicBezTo>
                      <a:pt x="57" y="336"/>
                      <a:pt x="57" y="336"/>
                      <a:pt x="57" y="336"/>
                    </a:cubicBezTo>
                    <a:cubicBezTo>
                      <a:pt x="57" y="337"/>
                      <a:pt x="58" y="337"/>
                      <a:pt x="58" y="336"/>
                    </a:cubicBezTo>
                    <a:close/>
                  </a:path>
                </a:pathLst>
              </a:custGeom>
              <a:grpFill/>
              <a:ln>
                <a:noFill/>
              </a:ln>
            </p:spPr>
            <p:txBody>
              <a:bodyPr vert="horz" wrap="square" lIns="121920" tIns="60960" rIns="121920" bIns="60960" numCol="1" anchor="t" anchorCtr="0" compatLnSpc="1"/>
              <a:lstStyle/>
              <a:p>
                <a:endParaRPr lang="zh-CN" altLang="en-US" sz="3200"/>
              </a:p>
            </p:txBody>
          </p:sp>
          <p:sp>
            <p:nvSpPr>
              <p:cNvPr id="15" name="Freeform 5"/>
              <p:cNvSpPr>
                <a:spLocks noEditPoints="1"/>
              </p:cNvSpPr>
              <p:nvPr/>
            </p:nvSpPr>
            <p:spPr bwMode="auto">
              <a:xfrm flipH="1">
                <a:off x="3952875" y="992189"/>
                <a:ext cx="1076325" cy="1083034"/>
              </a:xfrm>
              <a:custGeom>
                <a:avLst/>
                <a:gdLst>
                  <a:gd name="T0" fmla="*/ 232 w 418"/>
                  <a:gd name="T1" fmla="*/ 107 h 421"/>
                  <a:gd name="T2" fmla="*/ 134 w 418"/>
                  <a:gd name="T3" fmla="*/ 199 h 421"/>
                  <a:gd name="T4" fmla="*/ 58 w 418"/>
                  <a:gd name="T5" fmla="*/ 357 h 421"/>
                  <a:gd name="T6" fmla="*/ 4 w 418"/>
                  <a:gd name="T7" fmla="*/ 319 h 421"/>
                  <a:gd name="T8" fmla="*/ 23 w 418"/>
                  <a:gd name="T9" fmla="*/ 149 h 421"/>
                  <a:gd name="T10" fmla="*/ 76 w 418"/>
                  <a:gd name="T11" fmla="*/ 25 h 421"/>
                  <a:gd name="T12" fmla="*/ 289 w 418"/>
                  <a:gd name="T13" fmla="*/ 15 h 421"/>
                  <a:gd name="T14" fmla="*/ 363 w 418"/>
                  <a:gd name="T15" fmla="*/ 19 h 421"/>
                  <a:gd name="T16" fmla="*/ 221 w 418"/>
                  <a:gd name="T17" fmla="*/ 43 h 421"/>
                  <a:gd name="T18" fmla="*/ 347 w 418"/>
                  <a:gd name="T19" fmla="*/ 58 h 421"/>
                  <a:gd name="T20" fmla="*/ 357 w 418"/>
                  <a:gd name="T21" fmla="*/ 26 h 421"/>
                  <a:gd name="T22" fmla="*/ 250 w 418"/>
                  <a:gd name="T23" fmla="*/ 25 h 421"/>
                  <a:gd name="T24" fmla="*/ 317 w 418"/>
                  <a:gd name="T25" fmla="*/ 36 h 421"/>
                  <a:gd name="T26" fmla="*/ 311 w 418"/>
                  <a:gd name="T27" fmla="*/ 42 h 421"/>
                  <a:gd name="T28" fmla="*/ 191 w 418"/>
                  <a:gd name="T29" fmla="*/ 17 h 421"/>
                  <a:gd name="T30" fmla="*/ 96 w 418"/>
                  <a:gd name="T31" fmla="*/ 62 h 421"/>
                  <a:gd name="T32" fmla="*/ 71 w 418"/>
                  <a:gd name="T33" fmla="*/ 34 h 421"/>
                  <a:gd name="T34" fmla="*/ 60 w 418"/>
                  <a:gd name="T35" fmla="*/ 142 h 421"/>
                  <a:gd name="T36" fmla="*/ 66 w 418"/>
                  <a:gd name="T37" fmla="*/ 98 h 421"/>
                  <a:gd name="T38" fmla="*/ 21 w 418"/>
                  <a:gd name="T39" fmla="*/ 216 h 421"/>
                  <a:gd name="T40" fmla="*/ 64 w 418"/>
                  <a:gd name="T41" fmla="*/ 188 h 421"/>
                  <a:gd name="T42" fmla="*/ 20 w 418"/>
                  <a:gd name="T43" fmla="*/ 369 h 421"/>
                  <a:gd name="T44" fmla="*/ 60 w 418"/>
                  <a:gd name="T45" fmla="*/ 273 h 421"/>
                  <a:gd name="T46" fmla="*/ 71 w 418"/>
                  <a:gd name="T47" fmla="*/ 264 h 421"/>
                  <a:gd name="T48" fmla="*/ 140 w 418"/>
                  <a:gd name="T49" fmla="*/ 165 h 421"/>
                  <a:gd name="T50" fmla="*/ 107 w 418"/>
                  <a:gd name="T51" fmla="*/ 175 h 421"/>
                  <a:gd name="T52" fmla="*/ 25 w 418"/>
                  <a:gd name="T53" fmla="*/ 195 h 421"/>
                  <a:gd name="T54" fmla="*/ 24 w 418"/>
                  <a:gd name="T55" fmla="*/ 169 h 421"/>
                  <a:gd name="T56" fmla="*/ 66 w 418"/>
                  <a:gd name="T57" fmla="*/ 85 h 421"/>
                  <a:gd name="T58" fmla="*/ 83 w 418"/>
                  <a:gd name="T59" fmla="*/ 83 h 421"/>
                  <a:gd name="T60" fmla="*/ 122 w 418"/>
                  <a:gd name="T61" fmla="*/ 108 h 421"/>
                  <a:gd name="T62" fmla="*/ 128 w 418"/>
                  <a:gd name="T63" fmla="*/ 135 h 421"/>
                  <a:gd name="T64" fmla="*/ 167 w 418"/>
                  <a:gd name="T65" fmla="*/ 91 h 421"/>
                  <a:gd name="T66" fmla="*/ 227 w 418"/>
                  <a:gd name="T67" fmla="*/ 103 h 421"/>
                  <a:gd name="T68" fmla="*/ 230 w 418"/>
                  <a:gd name="T69" fmla="*/ 63 h 421"/>
                  <a:gd name="T70" fmla="*/ 176 w 418"/>
                  <a:gd name="T71" fmla="*/ 65 h 421"/>
                  <a:gd name="T72" fmla="*/ 149 w 418"/>
                  <a:gd name="T73" fmla="*/ 38 h 421"/>
                  <a:gd name="T74" fmla="*/ 186 w 418"/>
                  <a:gd name="T75" fmla="*/ 49 h 421"/>
                  <a:gd name="T76" fmla="*/ 84 w 418"/>
                  <a:gd name="T77" fmla="*/ 35 h 421"/>
                  <a:gd name="T78" fmla="*/ 25 w 418"/>
                  <a:gd name="T79" fmla="*/ 128 h 421"/>
                  <a:gd name="T80" fmla="*/ 30 w 418"/>
                  <a:gd name="T81" fmla="*/ 126 h 421"/>
                  <a:gd name="T82" fmla="*/ 74 w 418"/>
                  <a:gd name="T83" fmla="*/ 48 h 421"/>
                  <a:gd name="T84" fmla="*/ 129 w 418"/>
                  <a:gd name="T85" fmla="*/ 52 h 421"/>
                  <a:gd name="T86" fmla="*/ 253 w 418"/>
                  <a:gd name="T87" fmla="*/ 73 h 421"/>
                  <a:gd name="T88" fmla="*/ 146 w 418"/>
                  <a:gd name="T89" fmla="*/ 113 h 421"/>
                  <a:gd name="T90" fmla="*/ 178 w 418"/>
                  <a:gd name="T91" fmla="*/ 121 h 421"/>
                  <a:gd name="T92" fmla="*/ 199 w 418"/>
                  <a:gd name="T93" fmla="*/ 70 h 421"/>
                  <a:gd name="T94" fmla="*/ 199 w 418"/>
                  <a:gd name="T95" fmla="*/ 70 h 421"/>
                  <a:gd name="T96" fmla="*/ 166 w 418"/>
                  <a:gd name="T97" fmla="*/ 169 h 421"/>
                  <a:gd name="T98" fmla="*/ 119 w 418"/>
                  <a:gd name="T99" fmla="*/ 184 h 421"/>
                  <a:gd name="T100" fmla="*/ 58 w 418"/>
                  <a:gd name="T101" fmla="*/ 257 h 421"/>
                  <a:gd name="T102" fmla="*/ 126 w 418"/>
                  <a:gd name="T103" fmla="*/ 155 h 421"/>
                  <a:gd name="T104" fmla="*/ 77 w 418"/>
                  <a:gd name="T105" fmla="*/ 186 h 421"/>
                  <a:gd name="T106" fmla="*/ 23 w 418"/>
                  <a:gd name="T107" fmla="*/ 278 h 421"/>
                  <a:gd name="T108" fmla="*/ 42 w 418"/>
                  <a:gd name="T109" fmla="*/ 345 h 421"/>
                  <a:gd name="T110" fmla="*/ 37 w 418"/>
                  <a:gd name="T111" fmla="*/ 247 h 421"/>
                  <a:gd name="T112" fmla="*/ 23 w 418"/>
                  <a:gd name="T113" fmla="*/ 343 h 421"/>
                  <a:gd name="T114" fmla="*/ 77 w 418"/>
                  <a:gd name="T115" fmla="*/ 18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8" h="421">
                    <a:moveTo>
                      <a:pt x="418" y="13"/>
                    </a:moveTo>
                    <a:cubicBezTo>
                      <a:pt x="395" y="19"/>
                      <a:pt x="391" y="48"/>
                      <a:pt x="371" y="58"/>
                    </a:cubicBezTo>
                    <a:cubicBezTo>
                      <a:pt x="357" y="66"/>
                      <a:pt x="337" y="63"/>
                      <a:pt x="321" y="58"/>
                    </a:cubicBezTo>
                    <a:cubicBezTo>
                      <a:pt x="308" y="62"/>
                      <a:pt x="301" y="76"/>
                      <a:pt x="288" y="79"/>
                    </a:cubicBezTo>
                    <a:cubicBezTo>
                      <a:pt x="282" y="80"/>
                      <a:pt x="276" y="79"/>
                      <a:pt x="272" y="78"/>
                    </a:cubicBezTo>
                    <a:cubicBezTo>
                      <a:pt x="265" y="95"/>
                      <a:pt x="248" y="104"/>
                      <a:pt x="232" y="107"/>
                    </a:cubicBezTo>
                    <a:cubicBezTo>
                      <a:pt x="225" y="124"/>
                      <a:pt x="207" y="136"/>
                      <a:pt x="189" y="138"/>
                    </a:cubicBezTo>
                    <a:cubicBezTo>
                      <a:pt x="186" y="135"/>
                      <a:pt x="182" y="135"/>
                      <a:pt x="180" y="138"/>
                    </a:cubicBezTo>
                    <a:cubicBezTo>
                      <a:pt x="173" y="142"/>
                      <a:pt x="180" y="149"/>
                      <a:pt x="178" y="155"/>
                    </a:cubicBezTo>
                    <a:cubicBezTo>
                      <a:pt x="178" y="169"/>
                      <a:pt x="164" y="178"/>
                      <a:pt x="152" y="183"/>
                    </a:cubicBezTo>
                    <a:cubicBezTo>
                      <a:pt x="144" y="184"/>
                      <a:pt x="144" y="184"/>
                      <a:pt x="144" y="184"/>
                    </a:cubicBezTo>
                    <a:cubicBezTo>
                      <a:pt x="134" y="199"/>
                      <a:pt x="134" y="199"/>
                      <a:pt x="134" y="199"/>
                    </a:cubicBezTo>
                    <a:cubicBezTo>
                      <a:pt x="119" y="204"/>
                      <a:pt x="125" y="222"/>
                      <a:pt x="114" y="231"/>
                    </a:cubicBezTo>
                    <a:cubicBezTo>
                      <a:pt x="107" y="239"/>
                      <a:pt x="98" y="242"/>
                      <a:pt x="88" y="245"/>
                    </a:cubicBezTo>
                    <a:cubicBezTo>
                      <a:pt x="86" y="252"/>
                      <a:pt x="85" y="259"/>
                      <a:pt x="80" y="265"/>
                    </a:cubicBezTo>
                    <a:cubicBezTo>
                      <a:pt x="75" y="269"/>
                      <a:pt x="69" y="270"/>
                      <a:pt x="68" y="275"/>
                    </a:cubicBezTo>
                    <a:cubicBezTo>
                      <a:pt x="73" y="292"/>
                      <a:pt x="72" y="313"/>
                      <a:pt x="58" y="326"/>
                    </a:cubicBezTo>
                    <a:cubicBezTo>
                      <a:pt x="50" y="335"/>
                      <a:pt x="57" y="347"/>
                      <a:pt x="58" y="357"/>
                    </a:cubicBezTo>
                    <a:cubicBezTo>
                      <a:pt x="57" y="373"/>
                      <a:pt x="54" y="389"/>
                      <a:pt x="42" y="400"/>
                    </a:cubicBezTo>
                    <a:cubicBezTo>
                      <a:pt x="35" y="407"/>
                      <a:pt x="19" y="404"/>
                      <a:pt x="17" y="416"/>
                    </a:cubicBezTo>
                    <a:cubicBezTo>
                      <a:pt x="17" y="418"/>
                      <a:pt x="16" y="420"/>
                      <a:pt x="15" y="421"/>
                    </a:cubicBezTo>
                    <a:cubicBezTo>
                      <a:pt x="12" y="421"/>
                      <a:pt x="12" y="418"/>
                      <a:pt x="11" y="416"/>
                    </a:cubicBezTo>
                    <a:cubicBezTo>
                      <a:pt x="2" y="403"/>
                      <a:pt x="18" y="392"/>
                      <a:pt x="16" y="377"/>
                    </a:cubicBezTo>
                    <a:cubicBezTo>
                      <a:pt x="12" y="357"/>
                      <a:pt x="0" y="341"/>
                      <a:pt x="4" y="319"/>
                    </a:cubicBezTo>
                    <a:cubicBezTo>
                      <a:pt x="5" y="307"/>
                      <a:pt x="10" y="297"/>
                      <a:pt x="15" y="288"/>
                    </a:cubicBezTo>
                    <a:cubicBezTo>
                      <a:pt x="12" y="279"/>
                      <a:pt x="4" y="271"/>
                      <a:pt x="5" y="261"/>
                    </a:cubicBezTo>
                    <a:cubicBezTo>
                      <a:pt x="4" y="247"/>
                      <a:pt x="9" y="235"/>
                      <a:pt x="17" y="224"/>
                    </a:cubicBezTo>
                    <a:cubicBezTo>
                      <a:pt x="18" y="220"/>
                      <a:pt x="12" y="217"/>
                      <a:pt x="12" y="213"/>
                    </a:cubicBezTo>
                    <a:cubicBezTo>
                      <a:pt x="5" y="202"/>
                      <a:pt x="2" y="188"/>
                      <a:pt x="7" y="174"/>
                    </a:cubicBezTo>
                    <a:cubicBezTo>
                      <a:pt x="10" y="164"/>
                      <a:pt x="16" y="156"/>
                      <a:pt x="23" y="149"/>
                    </a:cubicBezTo>
                    <a:cubicBezTo>
                      <a:pt x="22" y="144"/>
                      <a:pt x="17" y="140"/>
                      <a:pt x="14" y="135"/>
                    </a:cubicBezTo>
                    <a:cubicBezTo>
                      <a:pt x="3" y="117"/>
                      <a:pt x="9" y="96"/>
                      <a:pt x="18" y="79"/>
                    </a:cubicBezTo>
                    <a:cubicBezTo>
                      <a:pt x="15" y="71"/>
                      <a:pt x="10" y="64"/>
                      <a:pt x="11" y="55"/>
                    </a:cubicBezTo>
                    <a:cubicBezTo>
                      <a:pt x="10" y="42"/>
                      <a:pt x="20" y="33"/>
                      <a:pt x="30" y="26"/>
                    </a:cubicBezTo>
                    <a:cubicBezTo>
                      <a:pt x="39" y="19"/>
                      <a:pt x="51" y="24"/>
                      <a:pt x="62" y="23"/>
                    </a:cubicBezTo>
                    <a:cubicBezTo>
                      <a:pt x="67" y="23"/>
                      <a:pt x="71" y="30"/>
                      <a:pt x="76" y="25"/>
                    </a:cubicBezTo>
                    <a:cubicBezTo>
                      <a:pt x="83" y="21"/>
                      <a:pt x="91" y="16"/>
                      <a:pt x="100" y="15"/>
                    </a:cubicBezTo>
                    <a:cubicBezTo>
                      <a:pt x="114" y="13"/>
                      <a:pt x="130" y="18"/>
                      <a:pt x="141" y="29"/>
                    </a:cubicBezTo>
                    <a:cubicBezTo>
                      <a:pt x="158" y="19"/>
                      <a:pt x="178" y="7"/>
                      <a:pt x="199" y="14"/>
                    </a:cubicBezTo>
                    <a:cubicBezTo>
                      <a:pt x="207" y="14"/>
                      <a:pt x="213" y="26"/>
                      <a:pt x="220" y="18"/>
                    </a:cubicBezTo>
                    <a:cubicBezTo>
                      <a:pt x="231" y="12"/>
                      <a:pt x="244" y="7"/>
                      <a:pt x="257" y="8"/>
                    </a:cubicBezTo>
                    <a:cubicBezTo>
                      <a:pt x="289" y="15"/>
                      <a:pt x="289" y="15"/>
                      <a:pt x="289" y="15"/>
                    </a:cubicBezTo>
                    <a:cubicBezTo>
                      <a:pt x="302" y="0"/>
                      <a:pt x="323" y="0"/>
                      <a:pt x="339" y="4"/>
                    </a:cubicBezTo>
                    <a:cubicBezTo>
                      <a:pt x="353" y="8"/>
                      <a:pt x="366" y="19"/>
                      <a:pt x="381" y="11"/>
                    </a:cubicBezTo>
                    <a:cubicBezTo>
                      <a:pt x="388" y="7"/>
                      <a:pt x="395" y="4"/>
                      <a:pt x="403" y="2"/>
                    </a:cubicBezTo>
                    <a:cubicBezTo>
                      <a:pt x="409" y="5"/>
                      <a:pt x="417" y="7"/>
                      <a:pt x="418" y="13"/>
                    </a:cubicBezTo>
                    <a:close/>
                    <a:moveTo>
                      <a:pt x="377" y="18"/>
                    </a:moveTo>
                    <a:cubicBezTo>
                      <a:pt x="373" y="20"/>
                      <a:pt x="368" y="17"/>
                      <a:pt x="363" y="19"/>
                    </a:cubicBezTo>
                    <a:cubicBezTo>
                      <a:pt x="352" y="17"/>
                      <a:pt x="342" y="11"/>
                      <a:pt x="332" y="8"/>
                    </a:cubicBezTo>
                    <a:cubicBezTo>
                      <a:pt x="319" y="4"/>
                      <a:pt x="303" y="8"/>
                      <a:pt x="293" y="18"/>
                    </a:cubicBezTo>
                    <a:cubicBezTo>
                      <a:pt x="289" y="22"/>
                      <a:pt x="283" y="19"/>
                      <a:pt x="278" y="17"/>
                    </a:cubicBezTo>
                    <a:cubicBezTo>
                      <a:pt x="260" y="11"/>
                      <a:pt x="237" y="11"/>
                      <a:pt x="222" y="23"/>
                    </a:cubicBezTo>
                    <a:cubicBezTo>
                      <a:pt x="221" y="25"/>
                      <a:pt x="219" y="24"/>
                      <a:pt x="219" y="26"/>
                    </a:cubicBezTo>
                    <a:cubicBezTo>
                      <a:pt x="221" y="32"/>
                      <a:pt x="222" y="38"/>
                      <a:pt x="221" y="43"/>
                    </a:cubicBezTo>
                    <a:cubicBezTo>
                      <a:pt x="224" y="43"/>
                      <a:pt x="228" y="40"/>
                      <a:pt x="231" y="40"/>
                    </a:cubicBezTo>
                    <a:cubicBezTo>
                      <a:pt x="242" y="36"/>
                      <a:pt x="256" y="36"/>
                      <a:pt x="265" y="44"/>
                    </a:cubicBezTo>
                    <a:cubicBezTo>
                      <a:pt x="275" y="50"/>
                      <a:pt x="275" y="62"/>
                      <a:pt x="274" y="72"/>
                    </a:cubicBezTo>
                    <a:cubicBezTo>
                      <a:pt x="275" y="77"/>
                      <a:pt x="281" y="74"/>
                      <a:pt x="284" y="75"/>
                    </a:cubicBezTo>
                    <a:cubicBezTo>
                      <a:pt x="299" y="73"/>
                      <a:pt x="305" y="54"/>
                      <a:pt x="321" y="54"/>
                    </a:cubicBezTo>
                    <a:cubicBezTo>
                      <a:pt x="330" y="55"/>
                      <a:pt x="338" y="58"/>
                      <a:pt x="347" y="58"/>
                    </a:cubicBezTo>
                    <a:cubicBezTo>
                      <a:pt x="366" y="59"/>
                      <a:pt x="382" y="45"/>
                      <a:pt x="391" y="28"/>
                    </a:cubicBezTo>
                    <a:cubicBezTo>
                      <a:pt x="396" y="23"/>
                      <a:pt x="400" y="15"/>
                      <a:pt x="408" y="13"/>
                    </a:cubicBezTo>
                    <a:cubicBezTo>
                      <a:pt x="409" y="13"/>
                      <a:pt x="409" y="11"/>
                      <a:pt x="408" y="10"/>
                    </a:cubicBezTo>
                    <a:cubicBezTo>
                      <a:pt x="397" y="6"/>
                      <a:pt x="387" y="13"/>
                      <a:pt x="377" y="18"/>
                    </a:cubicBezTo>
                    <a:close/>
                    <a:moveTo>
                      <a:pt x="373" y="27"/>
                    </a:moveTo>
                    <a:cubicBezTo>
                      <a:pt x="369" y="28"/>
                      <a:pt x="362" y="28"/>
                      <a:pt x="357" y="26"/>
                    </a:cubicBezTo>
                    <a:cubicBezTo>
                      <a:pt x="345" y="20"/>
                      <a:pt x="333" y="12"/>
                      <a:pt x="317" y="13"/>
                    </a:cubicBezTo>
                    <a:cubicBezTo>
                      <a:pt x="305" y="14"/>
                      <a:pt x="298" y="29"/>
                      <a:pt x="286" y="29"/>
                    </a:cubicBezTo>
                    <a:cubicBezTo>
                      <a:pt x="277" y="23"/>
                      <a:pt x="265" y="22"/>
                      <a:pt x="254" y="20"/>
                    </a:cubicBezTo>
                    <a:cubicBezTo>
                      <a:pt x="247" y="21"/>
                      <a:pt x="239" y="24"/>
                      <a:pt x="231" y="27"/>
                    </a:cubicBezTo>
                    <a:cubicBezTo>
                      <a:pt x="230" y="28"/>
                      <a:pt x="230" y="30"/>
                      <a:pt x="231" y="31"/>
                    </a:cubicBezTo>
                    <a:cubicBezTo>
                      <a:pt x="238" y="33"/>
                      <a:pt x="243" y="26"/>
                      <a:pt x="250" y="25"/>
                    </a:cubicBezTo>
                    <a:cubicBezTo>
                      <a:pt x="261" y="25"/>
                      <a:pt x="272" y="28"/>
                      <a:pt x="281" y="33"/>
                    </a:cubicBezTo>
                    <a:cubicBezTo>
                      <a:pt x="293" y="37"/>
                      <a:pt x="301" y="28"/>
                      <a:pt x="311" y="20"/>
                    </a:cubicBezTo>
                    <a:cubicBezTo>
                      <a:pt x="333" y="9"/>
                      <a:pt x="348" y="35"/>
                      <a:pt x="370" y="32"/>
                    </a:cubicBezTo>
                    <a:cubicBezTo>
                      <a:pt x="370" y="33"/>
                      <a:pt x="370" y="33"/>
                      <a:pt x="370" y="33"/>
                    </a:cubicBezTo>
                    <a:cubicBezTo>
                      <a:pt x="364" y="39"/>
                      <a:pt x="357" y="40"/>
                      <a:pt x="350" y="41"/>
                    </a:cubicBezTo>
                    <a:cubicBezTo>
                      <a:pt x="339" y="38"/>
                      <a:pt x="328" y="38"/>
                      <a:pt x="317" y="36"/>
                    </a:cubicBezTo>
                    <a:cubicBezTo>
                      <a:pt x="305" y="35"/>
                      <a:pt x="301" y="45"/>
                      <a:pt x="293" y="52"/>
                    </a:cubicBezTo>
                    <a:cubicBezTo>
                      <a:pt x="284" y="61"/>
                      <a:pt x="286" y="45"/>
                      <a:pt x="280" y="42"/>
                    </a:cubicBezTo>
                    <a:cubicBezTo>
                      <a:pt x="275" y="40"/>
                      <a:pt x="271" y="33"/>
                      <a:pt x="265" y="36"/>
                    </a:cubicBezTo>
                    <a:cubicBezTo>
                      <a:pt x="263" y="42"/>
                      <a:pt x="272" y="39"/>
                      <a:pt x="274" y="44"/>
                    </a:cubicBezTo>
                    <a:cubicBezTo>
                      <a:pt x="280" y="49"/>
                      <a:pt x="280" y="55"/>
                      <a:pt x="281" y="62"/>
                    </a:cubicBezTo>
                    <a:cubicBezTo>
                      <a:pt x="293" y="62"/>
                      <a:pt x="303" y="51"/>
                      <a:pt x="311" y="42"/>
                    </a:cubicBezTo>
                    <a:cubicBezTo>
                      <a:pt x="321" y="41"/>
                      <a:pt x="334" y="42"/>
                      <a:pt x="344" y="46"/>
                    </a:cubicBezTo>
                    <a:cubicBezTo>
                      <a:pt x="355" y="44"/>
                      <a:pt x="369" y="45"/>
                      <a:pt x="377" y="34"/>
                    </a:cubicBezTo>
                    <a:cubicBezTo>
                      <a:pt x="379" y="30"/>
                      <a:pt x="384" y="29"/>
                      <a:pt x="385" y="24"/>
                    </a:cubicBezTo>
                    <a:cubicBezTo>
                      <a:pt x="382" y="20"/>
                      <a:pt x="377" y="26"/>
                      <a:pt x="373" y="27"/>
                    </a:cubicBezTo>
                    <a:close/>
                    <a:moveTo>
                      <a:pt x="213" y="29"/>
                    </a:moveTo>
                    <a:cubicBezTo>
                      <a:pt x="209" y="20"/>
                      <a:pt x="199" y="20"/>
                      <a:pt x="191" y="17"/>
                    </a:cubicBezTo>
                    <a:cubicBezTo>
                      <a:pt x="172" y="13"/>
                      <a:pt x="156" y="25"/>
                      <a:pt x="142" y="36"/>
                    </a:cubicBezTo>
                    <a:cubicBezTo>
                      <a:pt x="144" y="42"/>
                      <a:pt x="143" y="51"/>
                      <a:pt x="141" y="58"/>
                    </a:cubicBezTo>
                    <a:cubicBezTo>
                      <a:pt x="136" y="69"/>
                      <a:pt x="129" y="80"/>
                      <a:pt x="117" y="84"/>
                    </a:cubicBezTo>
                    <a:cubicBezTo>
                      <a:pt x="107" y="88"/>
                      <a:pt x="97" y="83"/>
                      <a:pt x="91" y="76"/>
                    </a:cubicBezTo>
                    <a:cubicBezTo>
                      <a:pt x="89" y="74"/>
                      <a:pt x="88" y="70"/>
                      <a:pt x="90" y="67"/>
                    </a:cubicBezTo>
                    <a:cubicBezTo>
                      <a:pt x="90" y="64"/>
                      <a:pt x="94" y="63"/>
                      <a:pt x="96" y="62"/>
                    </a:cubicBezTo>
                    <a:cubicBezTo>
                      <a:pt x="104" y="62"/>
                      <a:pt x="98" y="72"/>
                      <a:pt x="100" y="76"/>
                    </a:cubicBezTo>
                    <a:cubicBezTo>
                      <a:pt x="109" y="83"/>
                      <a:pt x="118" y="76"/>
                      <a:pt x="125" y="72"/>
                    </a:cubicBezTo>
                    <a:cubicBezTo>
                      <a:pt x="136" y="63"/>
                      <a:pt x="139" y="47"/>
                      <a:pt x="135" y="34"/>
                    </a:cubicBezTo>
                    <a:cubicBezTo>
                      <a:pt x="132" y="28"/>
                      <a:pt x="126" y="25"/>
                      <a:pt x="120" y="23"/>
                    </a:cubicBezTo>
                    <a:cubicBezTo>
                      <a:pt x="104" y="15"/>
                      <a:pt x="88" y="23"/>
                      <a:pt x="76" y="32"/>
                    </a:cubicBezTo>
                    <a:cubicBezTo>
                      <a:pt x="74" y="32"/>
                      <a:pt x="73" y="35"/>
                      <a:pt x="71" y="34"/>
                    </a:cubicBezTo>
                    <a:cubicBezTo>
                      <a:pt x="65" y="27"/>
                      <a:pt x="54" y="28"/>
                      <a:pt x="46" y="28"/>
                    </a:cubicBezTo>
                    <a:cubicBezTo>
                      <a:pt x="33" y="26"/>
                      <a:pt x="23" y="35"/>
                      <a:pt x="18" y="46"/>
                    </a:cubicBezTo>
                    <a:cubicBezTo>
                      <a:pt x="16" y="56"/>
                      <a:pt x="17" y="70"/>
                      <a:pt x="26" y="76"/>
                    </a:cubicBezTo>
                    <a:cubicBezTo>
                      <a:pt x="19" y="85"/>
                      <a:pt x="16" y="96"/>
                      <a:pt x="14" y="107"/>
                    </a:cubicBezTo>
                    <a:cubicBezTo>
                      <a:pt x="14" y="122"/>
                      <a:pt x="19" y="137"/>
                      <a:pt x="32" y="145"/>
                    </a:cubicBezTo>
                    <a:cubicBezTo>
                      <a:pt x="40" y="150"/>
                      <a:pt x="52" y="147"/>
                      <a:pt x="60" y="142"/>
                    </a:cubicBezTo>
                    <a:cubicBezTo>
                      <a:pt x="68" y="138"/>
                      <a:pt x="73" y="129"/>
                      <a:pt x="74" y="120"/>
                    </a:cubicBezTo>
                    <a:cubicBezTo>
                      <a:pt x="72" y="114"/>
                      <a:pt x="71" y="105"/>
                      <a:pt x="63" y="103"/>
                    </a:cubicBezTo>
                    <a:cubicBezTo>
                      <a:pt x="57" y="102"/>
                      <a:pt x="59" y="109"/>
                      <a:pt x="55" y="110"/>
                    </a:cubicBezTo>
                    <a:cubicBezTo>
                      <a:pt x="53" y="112"/>
                      <a:pt x="49" y="112"/>
                      <a:pt x="47" y="109"/>
                    </a:cubicBezTo>
                    <a:cubicBezTo>
                      <a:pt x="45" y="106"/>
                      <a:pt x="48" y="102"/>
                      <a:pt x="50" y="100"/>
                    </a:cubicBezTo>
                    <a:cubicBezTo>
                      <a:pt x="55" y="99"/>
                      <a:pt x="61" y="97"/>
                      <a:pt x="66" y="98"/>
                    </a:cubicBezTo>
                    <a:cubicBezTo>
                      <a:pt x="76" y="101"/>
                      <a:pt x="79" y="112"/>
                      <a:pt x="81" y="121"/>
                    </a:cubicBezTo>
                    <a:cubicBezTo>
                      <a:pt x="81" y="131"/>
                      <a:pt x="73" y="139"/>
                      <a:pt x="65" y="146"/>
                    </a:cubicBezTo>
                    <a:cubicBezTo>
                      <a:pt x="59" y="147"/>
                      <a:pt x="54" y="152"/>
                      <a:pt x="48" y="151"/>
                    </a:cubicBezTo>
                    <a:cubicBezTo>
                      <a:pt x="43" y="156"/>
                      <a:pt x="35" y="152"/>
                      <a:pt x="29" y="151"/>
                    </a:cubicBezTo>
                    <a:cubicBezTo>
                      <a:pt x="22" y="156"/>
                      <a:pt x="17" y="164"/>
                      <a:pt x="13" y="172"/>
                    </a:cubicBezTo>
                    <a:cubicBezTo>
                      <a:pt x="8" y="186"/>
                      <a:pt x="10" y="204"/>
                      <a:pt x="21" y="216"/>
                    </a:cubicBezTo>
                    <a:cubicBezTo>
                      <a:pt x="28" y="220"/>
                      <a:pt x="37" y="219"/>
                      <a:pt x="43" y="215"/>
                    </a:cubicBezTo>
                    <a:cubicBezTo>
                      <a:pt x="51" y="210"/>
                      <a:pt x="59" y="204"/>
                      <a:pt x="57" y="194"/>
                    </a:cubicBezTo>
                    <a:cubicBezTo>
                      <a:pt x="59" y="184"/>
                      <a:pt x="52" y="196"/>
                      <a:pt x="48" y="194"/>
                    </a:cubicBezTo>
                    <a:cubicBezTo>
                      <a:pt x="46" y="193"/>
                      <a:pt x="45" y="192"/>
                      <a:pt x="46" y="190"/>
                    </a:cubicBezTo>
                    <a:cubicBezTo>
                      <a:pt x="47" y="186"/>
                      <a:pt x="50" y="182"/>
                      <a:pt x="55" y="182"/>
                    </a:cubicBezTo>
                    <a:cubicBezTo>
                      <a:pt x="58" y="183"/>
                      <a:pt x="62" y="184"/>
                      <a:pt x="64" y="188"/>
                    </a:cubicBezTo>
                    <a:cubicBezTo>
                      <a:pt x="66" y="196"/>
                      <a:pt x="64" y="204"/>
                      <a:pt x="59" y="210"/>
                    </a:cubicBezTo>
                    <a:cubicBezTo>
                      <a:pt x="50" y="220"/>
                      <a:pt x="36" y="225"/>
                      <a:pt x="23" y="225"/>
                    </a:cubicBezTo>
                    <a:cubicBezTo>
                      <a:pt x="11" y="238"/>
                      <a:pt x="6" y="257"/>
                      <a:pt x="14" y="274"/>
                    </a:cubicBezTo>
                    <a:cubicBezTo>
                      <a:pt x="16" y="278"/>
                      <a:pt x="20" y="282"/>
                      <a:pt x="21" y="286"/>
                    </a:cubicBezTo>
                    <a:cubicBezTo>
                      <a:pt x="16" y="297"/>
                      <a:pt x="10" y="309"/>
                      <a:pt x="10" y="322"/>
                    </a:cubicBezTo>
                    <a:cubicBezTo>
                      <a:pt x="7" y="339"/>
                      <a:pt x="15" y="354"/>
                      <a:pt x="20" y="369"/>
                    </a:cubicBezTo>
                    <a:cubicBezTo>
                      <a:pt x="25" y="382"/>
                      <a:pt x="15" y="395"/>
                      <a:pt x="13" y="408"/>
                    </a:cubicBezTo>
                    <a:cubicBezTo>
                      <a:pt x="26" y="402"/>
                      <a:pt x="26" y="402"/>
                      <a:pt x="26" y="402"/>
                    </a:cubicBezTo>
                    <a:cubicBezTo>
                      <a:pt x="44" y="396"/>
                      <a:pt x="51" y="378"/>
                      <a:pt x="52" y="361"/>
                    </a:cubicBezTo>
                    <a:cubicBezTo>
                      <a:pt x="53" y="350"/>
                      <a:pt x="45" y="340"/>
                      <a:pt x="49" y="329"/>
                    </a:cubicBezTo>
                    <a:cubicBezTo>
                      <a:pt x="59" y="318"/>
                      <a:pt x="66" y="305"/>
                      <a:pt x="64" y="289"/>
                    </a:cubicBezTo>
                    <a:cubicBezTo>
                      <a:pt x="64" y="284"/>
                      <a:pt x="63" y="278"/>
                      <a:pt x="60" y="273"/>
                    </a:cubicBezTo>
                    <a:cubicBezTo>
                      <a:pt x="54" y="273"/>
                      <a:pt x="50" y="271"/>
                      <a:pt x="47" y="266"/>
                    </a:cubicBezTo>
                    <a:cubicBezTo>
                      <a:pt x="42" y="258"/>
                      <a:pt x="44" y="248"/>
                      <a:pt x="49" y="241"/>
                    </a:cubicBezTo>
                    <a:cubicBezTo>
                      <a:pt x="52" y="240"/>
                      <a:pt x="54" y="240"/>
                      <a:pt x="56" y="243"/>
                    </a:cubicBezTo>
                    <a:cubicBezTo>
                      <a:pt x="58" y="248"/>
                      <a:pt x="51" y="248"/>
                      <a:pt x="50" y="253"/>
                    </a:cubicBezTo>
                    <a:cubicBezTo>
                      <a:pt x="51" y="258"/>
                      <a:pt x="52" y="263"/>
                      <a:pt x="56" y="266"/>
                    </a:cubicBezTo>
                    <a:cubicBezTo>
                      <a:pt x="61" y="267"/>
                      <a:pt x="67" y="267"/>
                      <a:pt x="71" y="264"/>
                    </a:cubicBezTo>
                    <a:cubicBezTo>
                      <a:pt x="75" y="261"/>
                      <a:pt x="79" y="256"/>
                      <a:pt x="80" y="251"/>
                    </a:cubicBezTo>
                    <a:cubicBezTo>
                      <a:pt x="82" y="247"/>
                      <a:pt x="78" y="242"/>
                      <a:pt x="83" y="239"/>
                    </a:cubicBezTo>
                    <a:cubicBezTo>
                      <a:pt x="88" y="239"/>
                      <a:pt x="94" y="239"/>
                      <a:pt x="98" y="236"/>
                    </a:cubicBezTo>
                    <a:cubicBezTo>
                      <a:pt x="111" y="231"/>
                      <a:pt x="118" y="218"/>
                      <a:pt x="119" y="204"/>
                    </a:cubicBezTo>
                    <a:cubicBezTo>
                      <a:pt x="120" y="200"/>
                      <a:pt x="127" y="200"/>
                      <a:pt x="129" y="196"/>
                    </a:cubicBezTo>
                    <a:cubicBezTo>
                      <a:pt x="136" y="188"/>
                      <a:pt x="143" y="178"/>
                      <a:pt x="140" y="165"/>
                    </a:cubicBezTo>
                    <a:cubicBezTo>
                      <a:pt x="138" y="156"/>
                      <a:pt x="135" y="148"/>
                      <a:pt x="127" y="143"/>
                    </a:cubicBezTo>
                    <a:cubicBezTo>
                      <a:pt x="118" y="136"/>
                      <a:pt x="106" y="137"/>
                      <a:pt x="96" y="140"/>
                    </a:cubicBezTo>
                    <a:cubicBezTo>
                      <a:pt x="91" y="143"/>
                      <a:pt x="87" y="148"/>
                      <a:pt x="86" y="154"/>
                    </a:cubicBezTo>
                    <a:cubicBezTo>
                      <a:pt x="86" y="162"/>
                      <a:pt x="87" y="170"/>
                      <a:pt x="94" y="176"/>
                    </a:cubicBezTo>
                    <a:cubicBezTo>
                      <a:pt x="98" y="174"/>
                      <a:pt x="98" y="167"/>
                      <a:pt x="103" y="169"/>
                    </a:cubicBezTo>
                    <a:cubicBezTo>
                      <a:pt x="106" y="170"/>
                      <a:pt x="107" y="173"/>
                      <a:pt x="107" y="175"/>
                    </a:cubicBezTo>
                    <a:cubicBezTo>
                      <a:pt x="105" y="178"/>
                      <a:pt x="105" y="182"/>
                      <a:pt x="101" y="183"/>
                    </a:cubicBezTo>
                    <a:cubicBezTo>
                      <a:pt x="97" y="185"/>
                      <a:pt x="93" y="182"/>
                      <a:pt x="90" y="180"/>
                    </a:cubicBezTo>
                    <a:cubicBezTo>
                      <a:pt x="81" y="173"/>
                      <a:pt x="79" y="160"/>
                      <a:pt x="80" y="150"/>
                    </a:cubicBezTo>
                    <a:cubicBezTo>
                      <a:pt x="72" y="158"/>
                      <a:pt x="63" y="165"/>
                      <a:pt x="52" y="169"/>
                    </a:cubicBezTo>
                    <a:cubicBezTo>
                      <a:pt x="46" y="172"/>
                      <a:pt x="38" y="170"/>
                      <a:pt x="31" y="169"/>
                    </a:cubicBezTo>
                    <a:cubicBezTo>
                      <a:pt x="25" y="175"/>
                      <a:pt x="22" y="186"/>
                      <a:pt x="25" y="195"/>
                    </a:cubicBezTo>
                    <a:cubicBezTo>
                      <a:pt x="26" y="198"/>
                      <a:pt x="28" y="202"/>
                      <a:pt x="31" y="202"/>
                    </a:cubicBezTo>
                    <a:cubicBezTo>
                      <a:pt x="35" y="205"/>
                      <a:pt x="40" y="202"/>
                      <a:pt x="43" y="199"/>
                    </a:cubicBezTo>
                    <a:cubicBezTo>
                      <a:pt x="45" y="199"/>
                      <a:pt x="45" y="202"/>
                      <a:pt x="45" y="203"/>
                    </a:cubicBezTo>
                    <a:cubicBezTo>
                      <a:pt x="43" y="208"/>
                      <a:pt x="38" y="209"/>
                      <a:pt x="34" y="209"/>
                    </a:cubicBezTo>
                    <a:cubicBezTo>
                      <a:pt x="28" y="210"/>
                      <a:pt x="23" y="204"/>
                      <a:pt x="20" y="199"/>
                    </a:cubicBezTo>
                    <a:cubicBezTo>
                      <a:pt x="16" y="189"/>
                      <a:pt x="19" y="178"/>
                      <a:pt x="24" y="169"/>
                    </a:cubicBezTo>
                    <a:cubicBezTo>
                      <a:pt x="27" y="158"/>
                      <a:pt x="38" y="169"/>
                      <a:pt x="46" y="164"/>
                    </a:cubicBezTo>
                    <a:cubicBezTo>
                      <a:pt x="49" y="163"/>
                      <a:pt x="52" y="164"/>
                      <a:pt x="54" y="162"/>
                    </a:cubicBezTo>
                    <a:cubicBezTo>
                      <a:pt x="74" y="153"/>
                      <a:pt x="88" y="131"/>
                      <a:pt x="86" y="108"/>
                    </a:cubicBezTo>
                    <a:cubicBezTo>
                      <a:pt x="86" y="102"/>
                      <a:pt x="79" y="97"/>
                      <a:pt x="75" y="93"/>
                    </a:cubicBezTo>
                    <a:cubicBezTo>
                      <a:pt x="71" y="91"/>
                      <a:pt x="64" y="92"/>
                      <a:pt x="62" y="88"/>
                    </a:cubicBezTo>
                    <a:cubicBezTo>
                      <a:pt x="62" y="86"/>
                      <a:pt x="64" y="85"/>
                      <a:pt x="66" y="85"/>
                    </a:cubicBezTo>
                    <a:cubicBezTo>
                      <a:pt x="74" y="87"/>
                      <a:pt x="81" y="91"/>
                      <a:pt x="88" y="97"/>
                    </a:cubicBezTo>
                    <a:cubicBezTo>
                      <a:pt x="95" y="104"/>
                      <a:pt x="94" y="116"/>
                      <a:pt x="93" y="124"/>
                    </a:cubicBezTo>
                    <a:cubicBezTo>
                      <a:pt x="99" y="121"/>
                      <a:pt x="107" y="121"/>
                      <a:pt x="113" y="119"/>
                    </a:cubicBezTo>
                    <a:cubicBezTo>
                      <a:pt x="114" y="111"/>
                      <a:pt x="114" y="111"/>
                      <a:pt x="114" y="111"/>
                    </a:cubicBezTo>
                    <a:cubicBezTo>
                      <a:pt x="115" y="106"/>
                      <a:pt x="121" y="102"/>
                      <a:pt x="118" y="97"/>
                    </a:cubicBezTo>
                    <a:cubicBezTo>
                      <a:pt x="105" y="97"/>
                      <a:pt x="91" y="96"/>
                      <a:pt x="83" y="83"/>
                    </a:cubicBezTo>
                    <a:cubicBezTo>
                      <a:pt x="81" y="78"/>
                      <a:pt x="76" y="74"/>
                      <a:pt x="79" y="69"/>
                    </a:cubicBezTo>
                    <a:cubicBezTo>
                      <a:pt x="80" y="68"/>
                      <a:pt x="83" y="67"/>
                      <a:pt x="84" y="70"/>
                    </a:cubicBezTo>
                    <a:cubicBezTo>
                      <a:pt x="85" y="77"/>
                      <a:pt x="89" y="83"/>
                      <a:pt x="95" y="87"/>
                    </a:cubicBezTo>
                    <a:cubicBezTo>
                      <a:pt x="105" y="93"/>
                      <a:pt x="118" y="94"/>
                      <a:pt x="127" y="87"/>
                    </a:cubicBezTo>
                    <a:cubicBezTo>
                      <a:pt x="129" y="89"/>
                      <a:pt x="129" y="89"/>
                      <a:pt x="129" y="89"/>
                    </a:cubicBezTo>
                    <a:cubicBezTo>
                      <a:pt x="128" y="96"/>
                      <a:pt x="124" y="102"/>
                      <a:pt x="122" y="108"/>
                    </a:cubicBezTo>
                    <a:cubicBezTo>
                      <a:pt x="118" y="114"/>
                      <a:pt x="123" y="125"/>
                      <a:pt x="115" y="127"/>
                    </a:cubicBezTo>
                    <a:cubicBezTo>
                      <a:pt x="107" y="124"/>
                      <a:pt x="101" y="128"/>
                      <a:pt x="94" y="130"/>
                    </a:cubicBezTo>
                    <a:cubicBezTo>
                      <a:pt x="88" y="130"/>
                      <a:pt x="88" y="137"/>
                      <a:pt x="86" y="142"/>
                    </a:cubicBezTo>
                    <a:cubicBezTo>
                      <a:pt x="89" y="141"/>
                      <a:pt x="89" y="139"/>
                      <a:pt x="91" y="137"/>
                    </a:cubicBezTo>
                    <a:cubicBezTo>
                      <a:pt x="101" y="132"/>
                      <a:pt x="116" y="130"/>
                      <a:pt x="126" y="136"/>
                    </a:cubicBezTo>
                    <a:cubicBezTo>
                      <a:pt x="128" y="135"/>
                      <a:pt x="128" y="135"/>
                      <a:pt x="128" y="135"/>
                    </a:cubicBezTo>
                    <a:cubicBezTo>
                      <a:pt x="127" y="122"/>
                      <a:pt x="123" y="107"/>
                      <a:pt x="131" y="97"/>
                    </a:cubicBezTo>
                    <a:cubicBezTo>
                      <a:pt x="136" y="90"/>
                      <a:pt x="144" y="86"/>
                      <a:pt x="152" y="84"/>
                    </a:cubicBezTo>
                    <a:cubicBezTo>
                      <a:pt x="160" y="84"/>
                      <a:pt x="170" y="84"/>
                      <a:pt x="176" y="92"/>
                    </a:cubicBezTo>
                    <a:cubicBezTo>
                      <a:pt x="179" y="95"/>
                      <a:pt x="178" y="100"/>
                      <a:pt x="175" y="104"/>
                    </a:cubicBezTo>
                    <a:cubicBezTo>
                      <a:pt x="174" y="106"/>
                      <a:pt x="171" y="108"/>
                      <a:pt x="168" y="108"/>
                    </a:cubicBezTo>
                    <a:cubicBezTo>
                      <a:pt x="157" y="103"/>
                      <a:pt x="175" y="97"/>
                      <a:pt x="167" y="91"/>
                    </a:cubicBezTo>
                    <a:cubicBezTo>
                      <a:pt x="160" y="87"/>
                      <a:pt x="151" y="88"/>
                      <a:pt x="144" y="92"/>
                    </a:cubicBezTo>
                    <a:cubicBezTo>
                      <a:pt x="132" y="102"/>
                      <a:pt x="130" y="117"/>
                      <a:pt x="134" y="132"/>
                    </a:cubicBezTo>
                    <a:cubicBezTo>
                      <a:pt x="137" y="140"/>
                      <a:pt x="147" y="142"/>
                      <a:pt x="154" y="144"/>
                    </a:cubicBezTo>
                    <a:cubicBezTo>
                      <a:pt x="164" y="143"/>
                      <a:pt x="173" y="138"/>
                      <a:pt x="179" y="130"/>
                    </a:cubicBezTo>
                    <a:cubicBezTo>
                      <a:pt x="184" y="126"/>
                      <a:pt x="187" y="135"/>
                      <a:pt x="192" y="132"/>
                    </a:cubicBezTo>
                    <a:cubicBezTo>
                      <a:pt x="208" y="130"/>
                      <a:pt x="223" y="118"/>
                      <a:pt x="227" y="103"/>
                    </a:cubicBezTo>
                    <a:cubicBezTo>
                      <a:pt x="240" y="101"/>
                      <a:pt x="254" y="96"/>
                      <a:pt x="262" y="84"/>
                    </a:cubicBezTo>
                    <a:cubicBezTo>
                      <a:pt x="267" y="75"/>
                      <a:pt x="272" y="62"/>
                      <a:pt x="265" y="52"/>
                    </a:cubicBezTo>
                    <a:cubicBezTo>
                      <a:pt x="261" y="45"/>
                      <a:pt x="253" y="42"/>
                      <a:pt x="245" y="42"/>
                    </a:cubicBezTo>
                    <a:cubicBezTo>
                      <a:pt x="236" y="42"/>
                      <a:pt x="227" y="44"/>
                      <a:pt x="222" y="52"/>
                    </a:cubicBezTo>
                    <a:cubicBezTo>
                      <a:pt x="219" y="56"/>
                      <a:pt x="217" y="64"/>
                      <a:pt x="221" y="69"/>
                    </a:cubicBezTo>
                    <a:cubicBezTo>
                      <a:pt x="225" y="69"/>
                      <a:pt x="224" y="61"/>
                      <a:pt x="230" y="63"/>
                    </a:cubicBezTo>
                    <a:cubicBezTo>
                      <a:pt x="231" y="64"/>
                      <a:pt x="234" y="67"/>
                      <a:pt x="233" y="69"/>
                    </a:cubicBezTo>
                    <a:cubicBezTo>
                      <a:pt x="231" y="73"/>
                      <a:pt x="228" y="75"/>
                      <a:pt x="225" y="75"/>
                    </a:cubicBezTo>
                    <a:cubicBezTo>
                      <a:pt x="220" y="77"/>
                      <a:pt x="216" y="73"/>
                      <a:pt x="214" y="69"/>
                    </a:cubicBezTo>
                    <a:cubicBezTo>
                      <a:pt x="213" y="65"/>
                      <a:pt x="214" y="61"/>
                      <a:pt x="212" y="58"/>
                    </a:cubicBezTo>
                    <a:cubicBezTo>
                      <a:pt x="205" y="66"/>
                      <a:pt x="193" y="66"/>
                      <a:pt x="183" y="65"/>
                    </a:cubicBezTo>
                    <a:cubicBezTo>
                      <a:pt x="180" y="64"/>
                      <a:pt x="178" y="69"/>
                      <a:pt x="176" y="65"/>
                    </a:cubicBezTo>
                    <a:cubicBezTo>
                      <a:pt x="175" y="63"/>
                      <a:pt x="175" y="59"/>
                      <a:pt x="177" y="57"/>
                    </a:cubicBezTo>
                    <a:cubicBezTo>
                      <a:pt x="180" y="56"/>
                      <a:pt x="184" y="56"/>
                      <a:pt x="186" y="59"/>
                    </a:cubicBezTo>
                    <a:cubicBezTo>
                      <a:pt x="193" y="62"/>
                      <a:pt x="202" y="58"/>
                      <a:pt x="208" y="53"/>
                    </a:cubicBezTo>
                    <a:cubicBezTo>
                      <a:pt x="214" y="47"/>
                      <a:pt x="216" y="38"/>
                      <a:pt x="213" y="29"/>
                    </a:cubicBezTo>
                    <a:close/>
                    <a:moveTo>
                      <a:pt x="203" y="29"/>
                    </a:moveTo>
                    <a:cubicBezTo>
                      <a:pt x="186" y="18"/>
                      <a:pt x="163" y="25"/>
                      <a:pt x="149" y="38"/>
                    </a:cubicBezTo>
                    <a:cubicBezTo>
                      <a:pt x="149" y="42"/>
                      <a:pt x="149" y="42"/>
                      <a:pt x="149" y="42"/>
                    </a:cubicBezTo>
                    <a:cubicBezTo>
                      <a:pt x="151" y="44"/>
                      <a:pt x="153" y="42"/>
                      <a:pt x="154" y="42"/>
                    </a:cubicBezTo>
                    <a:cubicBezTo>
                      <a:pt x="158" y="36"/>
                      <a:pt x="165" y="32"/>
                      <a:pt x="170" y="29"/>
                    </a:cubicBezTo>
                    <a:cubicBezTo>
                      <a:pt x="180" y="27"/>
                      <a:pt x="194" y="26"/>
                      <a:pt x="201" y="35"/>
                    </a:cubicBezTo>
                    <a:cubicBezTo>
                      <a:pt x="203" y="39"/>
                      <a:pt x="202" y="45"/>
                      <a:pt x="198" y="47"/>
                    </a:cubicBezTo>
                    <a:cubicBezTo>
                      <a:pt x="194" y="52"/>
                      <a:pt x="190" y="49"/>
                      <a:pt x="186" y="49"/>
                    </a:cubicBezTo>
                    <a:cubicBezTo>
                      <a:pt x="183" y="51"/>
                      <a:pt x="186" y="53"/>
                      <a:pt x="187" y="54"/>
                    </a:cubicBezTo>
                    <a:cubicBezTo>
                      <a:pt x="190" y="56"/>
                      <a:pt x="195" y="55"/>
                      <a:pt x="197" y="53"/>
                    </a:cubicBezTo>
                    <a:cubicBezTo>
                      <a:pt x="202" y="50"/>
                      <a:pt x="207" y="47"/>
                      <a:pt x="208" y="41"/>
                    </a:cubicBezTo>
                    <a:cubicBezTo>
                      <a:pt x="207" y="37"/>
                      <a:pt x="207" y="32"/>
                      <a:pt x="203" y="29"/>
                    </a:cubicBezTo>
                    <a:close/>
                    <a:moveTo>
                      <a:pt x="125" y="36"/>
                    </a:moveTo>
                    <a:cubicBezTo>
                      <a:pt x="115" y="22"/>
                      <a:pt x="94" y="27"/>
                      <a:pt x="84" y="35"/>
                    </a:cubicBezTo>
                    <a:cubicBezTo>
                      <a:pt x="80" y="36"/>
                      <a:pt x="78" y="42"/>
                      <a:pt x="74" y="43"/>
                    </a:cubicBezTo>
                    <a:cubicBezTo>
                      <a:pt x="58" y="34"/>
                      <a:pt x="58" y="34"/>
                      <a:pt x="58" y="34"/>
                    </a:cubicBezTo>
                    <a:cubicBezTo>
                      <a:pt x="52" y="36"/>
                      <a:pt x="45" y="35"/>
                      <a:pt x="39" y="38"/>
                    </a:cubicBezTo>
                    <a:cubicBezTo>
                      <a:pt x="28" y="41"/>
                      <a:pt x="27" y="53"/>
                      <a:pt x="26" y="62"/>
                    </a:cubicBezTo>
                    <a:cubicBezTo>
                      <a:pt x="28" y="67"/>
                      <a:pt x="35" y="70"/>
                      <a:pt x="32" y="75"/>
                    </a:cubicBezTo>
                    <a:cubicBezTo>
                      <a:pt x="23" y="89"/>
                      <a:pt x="16" y="111"/>
                      <a:pt x="25" y="128"/>
                    </a:cubicBezTo>
                    <a:cubicBezTo>
                      <a:pt x="29" y="134"/>
                      <a:pt x="35" y="139"/>
                      <a:pt x="42" y="139"/>
                    </a:cubicBezTo>
                    <a:cubicBezTo>
                      <a:pt x="50" y="139"/>
                      <a:pt x="59" y="137"/>
                      <a:pt x="63" y="129"/>
                    </a:cubicBezTo>
                    <a:cubicBezTo>
                      <a:pt x="64" y="125"/>
                      <a:pt x="64" y="120"/>
                      <a:pt x="62" y="116"/>
                    </a:cubicBezTo>
                    <a:cubicBezTo>
                      <a:pt x="53" y="113"/>
                      <a:pt x="60" y="123"/>
                      <a:pt x="57" y="126"/>
                    </a:cubicBezTo>
                    <a:cubicBezTo>
                      <a:pt x="54" y="132"/>
                      <a:pt x="48" y="133"/>
                      <a:pt x="42" y="134"/>
                    </a:cubicBezTo>
                    <a:cubicBezTo>
                      <a:pt x="37" y="133"/>
                      <a:pt x="33" y="130"/>
                      <a:pt x="30" y="126"/>
                    </a:cubicBezTo>
                    <a:cubicBezTo>
                      <a:pt x="26" y="119"/>
                      <a:pt x="26" y="111"/>
                      <a:pt x="27" y="104"/>
                    </a:cubicBezTo>
                    <a:cubicBezTo>
                      <a:pt x="28" y="91"/>
                      <a:pt x="36" y="82"/>
                      <a:pt x="39" y="71"/>
                    </a:cubicBezTo>
                    <a:cubicBezTo>
                      <a:pt x="35" y="64"/>
                      <a:pt x="31" y="56"/>
                      <a:pt x="35" y="48"/>
                    </a:cubicBezTo>
                    <a:cubicBezTo>
                      <a:pt x="38" y="39"/>
                      <a:pt x="47" y="40"/>
                      <a:pt x="55" y="39"/>
                    </a:cubicBezTo>
                    <a:cubicBezTo>
                      <a:pt x="59" y="40"/>
                      <a:pt x="61" y="42"/>
                      <a:pt x="65" y="42"/>
                    </a:cubicBezTo>
                    <a:cubicBezTo>
                      <a:pt x="69" y="44"/>
                      <a:pt x="70" y="51"/>
                      <a:pt x="74" y="48"/>
                    </a:cubicBezTo>
                    <a:cubicBezTo>
                      <a:pt x="86" y="38"/>
                      <a:pt x="99" y="28"/>
                      <a:pt x="115" y="33"/>
                    </a:cubicBezTo>
                    <a:cubicBezTo>
                      <a:pt x="118" y="36"/>
                      <a:pt x="124" y="40"/>
                      <a:pt x="123" y="45"/>
                    </a:cubicBezTo>
                    <a:cubicBezTo>
                      <a:pt x="124" y="52"/>
                      <a:pt x="121" y="57"/>
                      <a:pt x="117" y="62"/>
                    </a:cubicBezTo>
                    <a:cubicBezTo>
                      <a:pt x="114" y="65"/>
                      <a:pt x="109" y="65"/>
                      <a:pt x="109" y="69"/>
                    </a:cubicBezTo>
                    <a:cubicBezTo>
                      <a:pt x="109" y="71"/>
                      <a:pt x="110" y="71"/>
                      <a:pt x="112" y="71"/>
                    </a:cubicBezTo>
                    <a:cubicBezTo>
                      <a:pt x="119" y="68"/>
                      <a:pt x="127" y="61"/>
                      <a:pt x="129" y="52"/>
                    </a:cubicBezTo>
                    <a:cubicBezTo>
                      <a:pt x="130" y="46"/>
                      <a:pt x="128" y="40"/>
                      <a:pt x="125" y="36"/>
                    </a:cubicBezTo>
                    <a:close/>
                    <a:moveTo>
                      <a:pt x="253" y="54"/>
                    </a:moveTo>
                    <a:cubicBezTo>
                      <a:pt x="247" y="50"/>
                      <a:pt x="237" y="48"/>
                      <a:pt x="230" y="53"/>
                    </a:cubicBezTo>
                    <a:cubicBezTo>
                      <a:pt x="229" y="54"/>
                      <a:pt x="229" y="55"/>
                      <a:pt x="230" y="56"/>
                    </a:cubicBezTo>
                    <a:cubicBezTo>
                      <a:pt x="237" y="55"/>
                      <a:pt x="245" y="53"/>
                      <a:pt x="250" y="59"/>
                    </a:cubicBezTo>
                    <a:cubicBezTo>
                      <a:pt x="253" y="63"/>
                      <a:pt x="253" y="69"/>
                      <a:pt x="253" y="73"/>
                    </a:cubicBezTo>
                    <a:cubicBezTo>
                      <a:pt x="247" y="89"/>
                      <a:pt x="229" y="90"/>
                      <a:pt x="216" y="93"/>
                    </a:cubicBezTo>
                    <a:cubicBezTo>
                      <a:pt x="215" y="100"/>
                      <a:pt x="212" y="106"/>
                      <a:pt x="207" y="110"/>
                    </a:cubicBezTo>
                    <a:cubicBezTo>
                      <a:pt x="201" y="116"/>
                      <a:pt x="192" y="122"/>
                      <a:pt x="183" y="117"/>
                    </a:cubicBezTo>
                    <a:cubicBezTo>
                      <a:pt x="172" y="110"/>
                      <a:pt x="171" y="124"/>
                      <a:pt x="163" y="127"/>
                    </a:cubicBezTo>
                    <a:cubicBezTo>
                      <a:pt x="160" y="129"/>
                      <a:pt x="155" y="131"/>
                      <a:pt x="151" y="128"/>
                    </a:cubicBezTo>
                    <a:cubicBezTo>
                      <a:pt x="147" y="125"/>
                      <a:pt x="145" y="118"/>
                      <a:pt x="146" y="113"/>
                    </a:cubicBezTo>
                    <a:cubicBezTo>
                      <a:pt x="148" y="107"/>
                      <a:pt x="153" y="100"/>
                      <a:pt x="159" y="99"/>
                    </a:cubicBezTo>
                    <a:cubicBezTo>
                      <a:pt x="161" y="98"/>
                      <a:pt x="159" y="96"/>
                      <a:pt x="157" y="95"/>
                    </a:cubicBezTo>
                    <a:cubicBezTo>
                      <a:pt x="152" y="95"/>
                      <a:pt x="148" y="99"/>
                      <a:pt x="144" y="103"/>
                    </a:cubicBezTo>
                    <a:cubicBezTo>
                      <a:pt x="141" y="109"/>
                      <a:pt x="139" y="117"/>
                      <a:pt x="141" y="123"/>
                    </a:cubicBezTo>
                    <a:cubicBezTo>
                      <a:pt x="144" y="129"/>
                      <a:pt x="147" y="135"/>
                      <a:pt x="154" y="135"/>
                    </a:cubicBezTo>
                    <a:cubicBezTo>
                      <a:pt x="165" y="137"/>
                      <a:pt x="169" y="125"/>
                      <a:pt x="178" y="121"/>
                    </a:cubicBezTo>
                    <a:cubicBezTo>
                      <a:pt x="185" y="125"/>
                      <a:pt x="192" y="125"/>
                      <a:pt x="199" y="122"/>
                    </a:cubicBezTo>
                    <a:cubicBezTo>
                      <a:pt x="207" y="118"/>
                      <a:pt x="217" y="112"/>
                      <a:pt x="219" y="102"/>
                    </a:cubicBezTo>
                    <a:cubicBezTo>
                      <a:pt x="220" y="94"/>
                      <a:pt x="230" y="96"/>
                      <a:pt x="236" y="95"/>
                    </a:cubicBezTo>
                    <a:cubicBezTo>
                      <a:pt x="247" y="92"/>
                      <a:pt x="257" y="83"/>
                      <a:pt x="259" y="72"/>
                    </a:cubicBezTo>
                    <a:cubicBezTo>
                      <a:pt x="259" y="66"/>
                      <a:pt x="257" y="59"/>
                      <a:pt x="253" y="54"/>
                    </a:cubicBezTo>
                    <a:close/>
                    <a:moveTo>
                      <a:pt x="199" y="70"/>
                    </a:moveTo>
                    <a:cubicBezTo>
                      <a:pt x="192" y="73"/>
                      <a:pt x="183" y="74"/>
                      <a:pt x="176" y="71"/>
                    </a:cubicBezTo>
                    <a:cubicBezTo>
                      <a:pt x="172" y="71"/>
                      <a:pt x="169" y="65"/>
                      <a:pt x="166" y="69"/>
                    </a:cubicBezTo>
                    <a:cubicBezTo>
                      <a:pt x="165" y="70"/>
                      <a:pt x="165" y="72"/>
                      <a:pt x="167" y="73"/>
                    </a:cubicBezTo>
                    <a:cubicBezTo>
                      <a:pt x="179" y="81"/>
                      <a:pt x="194" y="78"/>
                      <a:pt x="206" y="71"/>
                    </a:cubicBezTo>
                    <a:cubicBezTo>
                      <a:pt x="206" y="71"/>
                      <a:pt x="207" y="69"/>
                      <a:pt x="206" y="69"/>
                    </a:cubicBezTo>
                    <a:cubicBezTo>
                      <a:pt x="203" y="67"/>
                      <a:pt x="201" y="69"/>
                      <a:pt x="199" y="70"/>
                    </a:cubicBezTo>
                    <a:close/>
                    <a:moveTo>
                      <a:pt x="166" y="169"/>
                    </a:moveTo>
                    <a:cubicBezTo>
                      <a:pt x="171" y="163"/>
                      <a:pt x="174" y="154"/>
                      <a:pt x="170" y="146"/>
                    </a:cubicBezTo>
                    <a:cubicBezTo>
                      <a:pt x="165" y="148"/>
                      <a:pt x="165" y="148"/>
                      <a:pt x="165" y="148"/>
                    </a:cubicBezTo>
                    <a:cubicBezTo>
                      <a:pt x="164" y="159"/>
                      <a:pt x="158" y="170"/>
                      <a:pt x="146" y="172"/>
                    </a:cubicBezTo>
                    <a:cubicBezTo>
                      <a:pt x="145" y="175"/>
                      <a:pt x="146" y="179"/>
                      <a:pt x="147" y="181"/>
                    </a:cubicBezTo>
                    <a:cubicBezTo>
                      <a:pt x="154" y="178"/>
                      <a:pt x="161" y="175"/>
                      <a:pt x="166" y="169"/>
                    </a:cubicBezTo>
                    <a:close/>
                    <a:moveTo>
                      <a:pt x="126" y="155"/>
                    </a:moveTo>
                    <a:cubicBezTo>
                      <a:pt x="120" y="146"/>
                      <a:pt x="106" y="144"/>
                      <a:pt x="96" y="148"/>
                    </a:cubicBezTo>
                    <a:cubicBezTo>
                      <a:pt x="92" y="150"/>
                      <a:pt x="90" y="155"/>
                      <a:pt x="89" y="160"/>
                    </a:cubicBezTo>
                    <a:cubicBezTo>
                      <a:pt x="100" y="171"/>
                      <a:pt x="93" y="151"/>
                      <a:pt x="102" y="150"/>
                    </a:cubicBezTo>
                    <a:cubicBezTo>
                      <a:pt x="108" y="151"/>
                      <a:pt x="118" y="149"/>
                      <a:pt x="121" y="158"/>
                    </a:cubicBezTo>
                    <a:cubicBezTo>
                      <a:pt x="124" y="165"/>
                      <a:pt x="123" y="176"/>
                      <a:pt x="119" y="184"/>
                    </a:cubicBezTo>
                    <a:cubicBezTo>
                      <a:pt x="115" y="188"/>
                      <a:pt x="110" y="190"/>
                      <a:pt x="105" y="193"/>
                    </a:cubicBezTo>
                    <a:cubicBezTo>
                      <a:pt x="105" y="202"/>
                      <a:pt x="103" y="213"/>
                      <a:pt x="95" y="220"/>
                    </a:cubicBezTo>
                    <a:cubicBezTo>
                      <a:pt x="89" y="226"/>
                      <a:pt x="79" y="224"/>
                      <a:pt x="70" y="227"/>
                    </a:cubicBezTo>
                    <a:cubicBezTo>
                      <a:pt x="70" y="235"/>
                      <a:pt x="71" y="245"/>
                      <a:pt x="65" y="252"/>
                    </a:cubicBezTo>
                    <a:cubicBezTo>
                      <a:pt x="62" y="255"/>
                      <a:pt x="59" y="251"/>
                      <a:pt x="57" y="255"/>
                    </a:cubicBezTo>
                    <a:cubicBezTo>
                      <a:pt x="56" y="256"/>
                      <a:pt x="57" y="257"/>
                      <a:pt x="58" y="257"/>
                    </a:cubicBezTo>
                    <a:cubicBezTo>
                      <a:pt x="60" y="260"/>
                      <a:pt x="64" y="258"/>
                      <a:pt x="67" y="258"/>
                    </a:cubicBezTo>
                    <a:cubicBezTo>
                      <a:pt x="76" y="253"/>
                      <a:pt x="77" y="242"/>
                      <a:pt x="76" y="233"/>
                    </a:cubicBezTo>
                    <a:cubicBezTo>
                      <a:pt x="81" y="228"/>
                      <a:pt x="88" y="233"/>
                      <a:pt x="93" y="229"/>
                    </a:cubicBezTo>
                    <a:cubicBezTo>
                      <a:pt x="103" y="224"/>
                      <a:pt x="112" y="212"/>
                      <a:pt x="111" y="199"/>
                    </a:cubicBezTo>
                    <a:cubicBezTo>
                      <a:pt x="111" y="192"/>
                      <a:pt x="119" y="194"/>
                      <a:pt x="122" y="188"/>
                    </a:cubicBezTo>
                    <a:cubicBezTo>
                      <a:pt x="129" y="179"/>
                      <a:pt x="131" y="165"/>
                      <a:pt x="126" y="155"/>
                    </a:cubicBezTo>
                    <a:close/>
                    <a:moveTo>
                      <a:pt x="157" y="150"/>
                    </a:moveTo>
                    <a:cubicBezTo>
                      <a:pt x="151" y="150"/>
                      <a:pt x="145" y="149"/>
                      <a:pt x="140" y="146"/>
                    </a:cubicBezTo>
                    <a:cubicBezTo>
                      <a:pt x="143" y="153"/>
                      <a:pt x="145" y="159"/>
                      <a:pt x="146" y="166"/>
                    </a:cubicBezTo>
                    <a:cubicBezTo>
                      <a:pt x="148" y="166"/>
                      <a:pt x="150" y="165"/>
                      <a:pt x="152" y="164"/>
                    </a:cubicBezTo>
                    <a:cubicBezTo>
                      <a:pt x="155" y="160"/>
                      <a:pt x="158" y="155"/>
                      <a:pt x="157" y="150"/>
                    </a:cubicBezTo>
                    <a:close/>
                    <a:moveTo>
                      <a:pt x="77" y="186"/>
                    </a:moveTo>
                    <a:cubicBezTo>
                      <a:pt x="76" y="182"/>
                      <a:pt x="73" y="175"/>
                      <a:pt x="68" y="174"/>
                    </a:cubicBezTo>
                    <a:cubicBezTo>
                      <a:pt x="66" y="174"/>
                      <a:pt x="65" y="176"/>
                      <a:pt x="65" y="177"/>
                    </a:cubicBezTo>
                    <a:cubicBezTo>
                      <a:pt x="70" y="183"/>
                      <a:pt x="75" y="190"/>
                      <a:pt x="72" y="198"/>
                    </a:cubicBezTo>
                    <a:cubicBezTo>
                      <a:pt x="69" y="215"/>
                      <a:pt x="52" y="224"/>
                      <a:pt x="38" y="229"/>
                    </a:cubicBezTo>
                    <a:cubicBezTo>
                      <a:pt x="34" y="231"/>
                      <a:pt x="29" y="228"/>
                      <a:pt x="25" y="232"/>
                    </a:cubicBezTo>
                    <a:cubicBezTo>
                      <a:pt x="19" y="246"/>
                      <a:pt x="13" y="264"/>
                      <a:pt x="23" y="278"/>
                    </a:cubicBezTo>
                    <a:cubicBezTo>
                      <a:pt x="24" y="282"/>
                      <a:pt x="30" y="285"/>
                      <a:pt x="30" y="290"/>
                    </a:cubicBezTo>
                    <a:cubicBezTo>
                      <a:pt x="24" y="306"/>
                      <a:pt x="15" y="320"/>
                      <a:pt x="17" y="338"/>
                    </a:cubicBezTo>
                    <a:cubicBezTo>
                      <a:pt x="18" y="352"/>
                      <a:pt x="31" y="364"/>
                      <a:pt x="28" y="379"/>
                    </a:cubicBezTo>
                    <a:cubicBezTo>
                      <a:pt x="28" y="385"/>
                      <a:pt x="24" y="390"/>
                      <a:pt x="25" y="395"/>
                    </a:cubicBezTo>
                    <a:cubicBezTo>
                      <a:pt x="30" y="395"/>
                      <a:pt x="34" y="390"/>
                      <a:pt x="37" y="386"/>
                    </a:cubicBezTo>
                    <a:cubicBezTo>
                      <a:pt x="46" y="374"/>
                      <a:pt x="45" y="359"/>
                      <a:pt x="42" y="345"/>
                    </a:cubicBezTo>
                    <a:cubicBezTo>
                      <a:pt x="38" y="328"/>
                      <a:pt x="54" y="318"/>
                      <a:pt x="56" y="302"/>
                    </a:cubicBezTo>
                    <a:cubicBezTo>
                      <a:pt x="56" y="295"/>
                      <a:pt x="58" y="285"/>
                      <a:pt x="53" y="279"/>
                    </a:cubicBezTo>
                    <a:cubicBezTo>
                      <a:pt x="47" y="278"/>
                      <a:pt x="42" y="273"/>
                      <a:pt x="40" y="268"/>
                    </a:cubicBezTo>
                    <a:cubicBezTo>
                      <a:pt x="38" y="261"/>
                      <a:pt x="39" y="253"/>
                      <a:pt x="42" y="247"/>
                    </a:cubicBezTo>
                    <a:cubicBezTo>
                      <a:pt x="41" y="246"/>
                      <a:pt x="41" y="246"/>
                      <a:pt x="41" y="246"/>
                    </a:cubicBezTo>
                    <a:cubicBezTo>
                      <a:pt x="40" y="246"/>
                      <a:pt x="38" y="246"/>
                      <a:pt x="37" y="247"/>
                    </a:cubicBezTo>
                    <a:cubicBezTo>
                      <a:pt x="33" y="254"/>
                      <a:pt x="32" y="264"/>
                      <a:pt x="36" y="272"/>
                    </a:cubicBezTo>
                    <a:cubicBezTo>
                      <a:pt x="38" y="278"/>
                      <a:pt x="46" y="280"/>
                      <a:pt x="50" y="285"/>
                    </a:cubicBezTo>
                    <a:cubicBezTo>
                      <a:pt x="52" y="297"/>
                      <a:pt x="50" y="312"/>
                      <a:pt x="42" y="322"/>
                    </a:cubicBezTo>
                    <a:cubicBezTo>
                      <a:pt x="30" y="336"/>
                      <a:pt x="42" y="353"/>
                      <a:pt x="39" y="370"/>
                    </a:cubicBezTo>
                    <a:cubicBezTo>
                      <a:pt x="37" y="373"/>
                      <a:pt x="36" y="380"/>
                      <a:pt x="33" y="381"/>
                    </a:cubicBezTo>
                    <a:cubicBezTo>
                      <a:pt x="33" y="369"/>
                      <a:pt x="31" y="354"/>
                      <a:pt x="23" y="343"/>
                    </a:cubicBezTo>
                    <a:cubicBezTo>
                      <a:pt x="19" y="322"/>
                      <a:pt x="31" y="305"/>
                      <a:pt x="36" y="286"/>
                    </a:cubicBezTo>
                    <a:cubicBezTo>
                      <a:pt x="30" y="281"/>
                      <a:pt x="27" y="274"/>
                      <a:pt x="24" y="267"/>
                    </a:cubicBezTo>
                    <a:cubicBezTo>
                      <a:pt x="22" y="256"/>
                      <a:pt x="25" y="245"/>
                      <a:pt x="31" y="235"/>
                    </a:cubicBezTo>
                    <a:cubicBezTo>
                      <a:pt x="32" y="234"/>
                      <a:pt x="33" y="234"/>
                      <a:pt x="34" y="234"/>
                    </a:cubicBezTo>
                    <a:cubicBezTo>
                      <a:pt x="44" y="233"/>
                      <a:pt x="54" y="230"/>
                      <a:pt x="62" y="223"/>
                    </a:cubicBezTo>
                    <a:cubicBezTo>
                      <a:pt x="73" y="215"/>
                      <a:pt x="80" y="200"/>
                      <a:pt x="77" y="186"/>
                    </a:cubicBezTo>
                    <a:close/>
                    <a:moveTo>
                      <a:pt x="58" y="336"/>
                    </a:moveTo>
                    <a:cubicBezTo>
                      <a:pt x="59" y="335"/>
                      <a:pt x="58" y="335"/>
                      <a:pt x="57" y="334"/>
                    </a:cubicBezTo>
                    <a:cubicBezTo>
                      <a:pt x="57" y="336"/>
                      <a:pt x="57" y="336"/>
                      <a:pt x="57" y="336"/>
                    </a:cubicBezTo>
                    <a:cubicBezTo>
                      <a:pt x="57" y="337"/>
                      <a:pt x="58" y="337"/>
                      <a:pt x="58" y="336"/>
                    </a:cubicBezTo>
                    <a:close/>
                  </a:path>
                </a:pathLst>
              </a:custGeom>
              <a:grpFill/>
              <a:ln>
                <a:noFill/>
              </a:ln>
            </p:spPr>
            <p:txBody>
              <a:bodyPr vert="horz" wrap="square" lIns="121920" tIns="60960" rIns="121920" bIns="60960" numCol="1" anchor="t" anchorCtr="0" compatLnSpc="1"/>
              <a:lstStyle/>
              <a:p>
                <a:endParaRPr lang="zh-CN" altLang="en-US" sz="3200"/>
              </a:p>
            </p:txBody>
          </p:sp>
        </p:grpSp>
        <p:grpSp>
          <p:nvGrpSpPr>
            <p:cNvPr id="11" name="组合 10"/>
            <p:cNvGrpSpPr/>
            <p:nvPr/>
          </p:nvGrpSpPr>
          <p:grpSpPr>
            <a:xfrm flipV="1">
              <a:off x="2781300" y="2154239"/>
              <a:ext cx="2247900" cy="1083034"/>
              <a:chOff x="2781300" y="992189"/>
              <a:chExt cx="2247900" cy="1083034"/>
            </a:xfrm>
            <a:grpFill/>
          </p:grpSpPr>
          <p:sp>
            <p:nvSpPr>
              <p:cNvPr id="12" name="Freeform 5"/>
              <p:cNvSpPr>
                <a:spLocks noEditPoints="1"/>
              </p:cNvSpPr>
              <p:nvPr/>
            </p:nvSpPr>
            <p:spPr bwMode="auto">
              <a:xfrm>
                <a:off x="2781300" y="992189"/>
                <a:ext cx="1076325" cy="1083034"/>
              </a:xfrm>
              <a:custGeom>
                <a:avLst/>
                <a:gdLst>
                  <a:gd name="T0" fmla="*/ 232 w 418"/>
                  <a:gd name="T1" fmla="*/ 107 h 421"/>
                  <a:gd name="T2" fmla="*/ 134 w 418"/>
                  <a:gd name="T3" fmla="*/ 199 h 421"/>
                  <a:gd name="T4" fmla="*/ 58 w 418"/>
                  <a:gd name="T5" fmla="*/ 357 h 421"/>
                  <a:gd name="T6" fmla="*/ 4 w 418"/>
                  <a:gd name="T7" fmla="*/ 319 h 421"/>
                  <a:gd name="T8" fmla="*/ 23 w 418"/>
                  <a:gd name="T9" fmla="*/ 149 h 421"/>
                  <a:gd name="T10" fmla="*/ 76 w 418"/>
                  <a:gd name="T11" fmla="*/ 25 h 421"/>
                  <a:gd name="T12" fmla="*/ 289 w 418"/>
                  <a:gd name="T13" fmla="*/ 15 h 421"/>
                  <a:gd name="T14" fmla="*/ 363 w 418"/>
                  <a:gd name="T15" fmla="*/ 19 h 421"/>
                  <a:gd name="T16" fmla="*/ 221 w 418"/>
                  <a:gd name="T17" fmla="*/ 43 h 421"/>
                  <a:gd name="T18" fmla="*/ 347 w 418"/>
                  <a:gd name="T19" fmla="*/ 58 h 421"/>
                  <a:gd name="T20" fmla="*/ 357 w 418"/>
                  <a:gd name="T21" fmla="*/ 26 h 421"/>
                  <a:gd name="T22" fmla="*/ 250 w 418"/>
                  <a:gd name="T23" fmla="*/ 25 h 421"/>
                  <a:gd name="T24" fmla="*/ 317 w 418"/>
                  <a:gd name="T25" fmla="*/ 36 h 421"/>
                  <a:gd name="T26" fmla="*/ 311 w 418"/>
                  <a:gd name="T27" fmla="*/ 42 h 421"/>
                  <a:gd name="T28" fmla="*/ 191 w 418"/>
                  <a:gd name="T29" fmla="*/ 17 h 421"/>
                  <a:gd name="T30" fmla="*/ 96 w 418"/>
                  <a:gd name="T31" fmla="*/ 62 h 421"/>
                  <a:gd name="T32" fmla="*/ 71 w 418"/>
                  <a:gd name="T33" fmla="*/ 34 h 421"/>
                  <a:gd name="T34" fmla="*/ 60 w 418"/>
                  <a:gd name="T35" fmla="*/ 142 h 421"/>
                  <a:gd name="T36" fmla="*/ 66 w 418"/>
                  <a:gd name="T37" fmla="*/ 98 h 421"/>
                  <a:gd name="T38" fmla="*/ 21 w 418"/>
                  <a:gd name="T39" fmla="*/ 216 h 421"/>
                  <a:gd name="T40" fmla="*/ 64 w 418"/>
                  <a:gd name="T41" fmla="*/ 188 h 421"/>
                  <a:gd name="T42" fmla="*/ 20 w 418"/>
                  <a:gd name="T43" fmla="*/ 369 h 421"/>
                  <a:gd name="T44" fmla="*/ 60 w 418"/>
                  <a:gd name="T45" fmla="*/ 273 h 421"/>
                  <a:gd name="T46" fmla="*/ 71 w 418"/>
                  <a:gd name="T47" fmla="*/ 264 h 421"/>
                  <a:gd name="T48" fmla="*/ 140 w 418"/>
                  <a:gd name="T49" fmla="*/ 165 h 421"/>
                  <a:gd name="T50" fmla="*/ 107 w 418"/>
                  <a:gd name="T51" fmla="*/ 175 h 421"/>
                  <a:gd name="T52" fmla="*/ 25 w 418"/>
                  <a:gd name="T53" fmla="*/ 195 h 421"/>
                  <a:gd name="T54" fmla="*/ 24 w 418"/>
                  <a:gd name="T55" fmla="*/ 169 h 421"/>
                  <a:gd name="T56" fmla="*/ 66 w 418"/>
                  <a:gd name="T57" fmla="*/ 85 h 421"/>
                  <a:gd name="T58" fmla="*/ 83 w 418"/>
                  <a:gd name="T59" fmla="*/ 83 h 421"/>
                  <a:gd name="T60" fmla="*/ 122 w 418"/>
                  <a:gd name="T61" fmla="*/ 108 h 421"/>
                  <a:gd name="T62" fmla="*/ 128 w 418"/>
                  <a:gd name="T63" fmla="*/ 135 h 421"/>
                  <a:gd name="T64" fmla="*/ 167 w 418"/>
                  <a:gd name="T65" fmla="*/ 91 h 421"/>
                  <a:gd name="T66" fmla="*/ 227 w 418"/>
                  <a:gd name="T67" fmla="*/ 103 h 421"/>
                  <a:gd name="T68" fmla="*/ 230 w 418"/>
                  <a:gd name="T69" fmla="*/ 63 h 421"/>
                  <a:gd name="T70" fmla="*/ 176 w 418"/>
                  <a:gd name="T71" fmla="*/ 65 h 421"/>
                  <a:gd name="T72" fmla="*/ 149 w 418"/>
                  <a:gd name="T73" fmla="*/ 38 h 421"/>
                  <a:gd name="T74" fmla="*/ 186 w 418"/>
                  <a:gd name="T75" fmla="*/ 49 h 421"/>
                  <a:gd name="T76" fmla="*/ 84 w 418"/>
                  <a:gd name="T77" fmla="*/ 35 h 421"/>
                  <a:gd name="T78" fmla="*/ 25 w 418"/>
                  <a:gd name="T79" fmla="*/ 128 h 421"/>
                  <a:gd name="T80" fmla="*/ 30 w 418"/>
                  <a:gd name="T81" fmla="*/ 126 h 421"/>
                  <a:gd name="T82" fmla="*/ 74 w 418"/>
                  <a:gd name="T83" fmla="*/ 48 h 421"/>
                  <a:gd name="T84" fmla="*/ 129 w 418"/>
                  <a:gd name="T85" fmla="*/ 52 h 421"/>
                  <a:gd name="T86" fmla="*/ 253 w 418"/>
                  <a:gd name="T87" fmla="*/ 73 h 421"/>
                  <a:gd name="T88" fmla="*/ 146 w 418"/>
                  <a:gd name="T89" fmla="*/ 113 h 421"/>
                  <a:gd name="T90" fmla="*/ 178 w 418"/>
                  <a:gd name="T91" fmla="*/ 121 h 421"/>
                  <a:gd name="T92" fmla="*/ 199 w 418"/>
                  <a:gd name="T93" fmla="*/ 70 h 421"/>
                  <a:gd name="T94" fmla="*/ 199 w 418"/>
                  <a:gd name="T95" fmla="*/ 70 h 421"/>
                  <a:gd name="T96" fmla="*/ 166 w 418"/>
                  <a:gd name="T97" fmla="*/ 169 h 421"/>
                  <a:gd name="T98" fmla="*/ 119 w 418"/>
                  <a:gd name="T99" fmla="*/ 184 h 421"/>
                  <a:gd name="T100" fmla="*/ 58 w 418"/>
                  <a:gd name="T101" fmla="*/ 257 h 421"/>
                  <a:gd name="T102" fmla="*/ 126 w 418"/>
                  <a:gd name="T103" fmla="*/ 155 h 421"/>
                  <a:gd name="T104" fmla="*/ 77 w 418"/>
                  <a:gd name="T105" fmla="*/ 186 h 421"/>
                  <a:gd name="T106" fmla="*/ 23 w 418"/>
                  <a:gd name="T107" fmla="*/ 278 h 421"/>
                  <a:gd name="T108" fmla="*/ 42 w 418"/>
                  <a:gd name="T109" fmla="*/ 345 h 421"/>
                  <a:gd name="T110" fmla="*/ 37 w 418"/>
                  <a:gd name="T111" fmla="*/ 247 h 421"/>
                  <a:gd name="T112" fmla="*/ 23 w 418"/>
                  <a:gd name="T113" fmla="*/ 343 h 421"/>
                  <a:gd name="T114" fmla="*/ 77 w 418"/>
                  <a:gd name="T115" fmla="*/ 18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8" h="421">
                    <a:moveTo>
                      <a:pt x="418" y="13"/>
                    </a:moveTo>
                    <a:cubicBezTo>
                      <a:pt x="395" y="19"/>
                      <a:pt x="391" y="48"/>
                      <a:pt x="371" y="58"/>
                    </a:cubicBezTo>
                    <a:cubicBezTo>
                      <a:pt x="357" y="66"/>
                      <a:pt x="337" y="63"/>
                      <a:pt x="321" y="58"/>
                    </a:cubicBezTo>
                    <a:cubicBezTo>
                      <a:pt x="308" y="62"/>
                      <a:pt x="301" y="76"/>
                      <a:pt x="288" y="79"/>
                    </a:cubicBezTo>
                    <a:cubicBezTo>
                      <a:pt x="282" y="80"/>
                      <a:pt x="276" y="79"/>
                      <a:pt x="272" y="78"/>
                    </a:cubicBezTo>
                    <a:cubicBezTo>
                      <a:pt x="265" y="95"/>
                      <a:pt x="248" y="104"/>
                      <a:pt x="232" y="107"/>
                    </a:cubicBezTo>
                    <a:cubicBezTo>
                      <a:pt x="225" y="124"/>
                      <a:pt x="207" y="136"/>
                      <a:pt x="189" y="138"/>
                    </a:cubicBezTo>
                    <a:cubicBezTo>
                      <a:pt x="186" y="135"/>
                      <a:pt x="182" y="135"/>
                      <a:pt x="180" y="138"/>
                    </a:cubicBezTo>
                    <a:cubicBezTo>
                      <a:pt x="173" y="142"/>
                      <a:pt x="180" y="149"/>
                      <a:pt x="178" y="155"/>
                    </a:cubicBezTo>
                    <a:cubicBezTo>
                      <a:pt x="178" y="169"/>
                      <a:pt x="164" y="178"/>
                      <a:pt x="152" y="183"/>
                    </a:cubicBezTo>
                    <a:cubicBezTo>
                      <a:pt x="144" y="184"/>
                      <a:pt x="144" y="184"/>
                      <a:pt x="144" y="184"/>
                    </a:cubicBezTo>
                    <a:cubicBezTo>
                      <a:pt x="134" y="199"/>
                      <a:pt x="134" y="199"/>
                      <a:pt x="134" y="199"/>
                    </a:cubicBezTo>
                    <a:cubicBezTo>
                      <a:pt x="119" y="204"/>
                      <a:pt x="125" y="222"/>
                      <a:pt x="114" y="231"/>
                    </a:cubicBezTo>
                    <a:cubicBezTo>
                      <a:pt x="107" y="239"/>
                      <a:pt x="98" y="242"/>
                      <a:pt x="88" y="245"/>
                    </a:cubicBezTo>
                    <a:cubicBezTo>
                      <a:pt x="86" y="252"/>
                      <a:pt x="85" y="259"/>
                      <a:pt x="80" y="265"/>
                    </a:cubicBezTo>
                    <a:cubicBezTo>
                      <a:pt x="75" y="269"/>
                      <a:pt x="69" y="270"/>
                      <a:pt x="68" y="275"/>
                    </a:cubicBezTo>
                    <a:cubicBezTo>
                      <a:pt x="73" y="292"/>
                      <a:pt x="72" y="313"/>
                      <a:pt x="58" y="326"/>
                    </a:cubicBezTo>
                    <a:cubicBezTo>
                      <a:pt x="50" y="335"/>
                      <a:pt x="57" y="347"/>
                      <a:pt x="58" y="357"/>
                    </a:cubicBezTo>
                    <a:cubicBezTo>
                      <a:pt x="57" y="373"/>
                      <a:pt x="54" y="389"/>
                      <a:pt x="42" y="400"/>
                    </a:cubicBezTo>
                    <a:cubicBezTo>
                      <a:pt x="35" y="407"/>
                      <a:pt x="19" y="404"/>
                      <a:pt x="17" y="416"/>
                    </a:cubicBezTo>
                    <a:cubicBezTo>
                      <a:pt x="17" y="418"/>
                      <a:pt x="16" y="420"/>
                      <a:pt x="15" y="421"/>
                    </a:cubicBezTo>
                    <a:cubicBezTo>
                      <a:pt x="12" y="421"/>
                      <a:pt x="12" y="418"/>
                      <a:pt x="11" y="416"/>
                    </a:cubicBezTo>
                    <a:cubicBezTo>
                      <a:pt x="2" y="403"/>
                      <a:pt x="18" y="392"/>
                      <a:pt x="16" y="377"/>
                    </a:cubicBezTo>
                    <a:cubicBezTo>
                      <a:pt x="12" y="357"/>
                      <a:pt x="0" y="341"/>
                      <a:pt x="4" y="319"/>
                    </a:cubicBezTo>
                    <a:cubicBezTo>
                      <a:pt x="5" y="307"/>
                      <a:pt x="10" y="297"/>
                      <a:pt x="15" y="288"/>
                    </a:cubicBezTo>
                    <a:cubicBezTo>
                      <a:pt x="12" y="279"/>
                      <a:pt x="4" y="271"/>
                      <a:pt x="5" y="261"/>
                    </a:cubicBezTo>
                    <a:cubicBezTo>
                      <a:pt x="4" y="247"/>
                      <a:pt x="9" y="235"/>
                      <a:pt x="17" y="224"/>
                    </a:cubicBezTo>
                    <a:cubicBezTo>
                      <a:pt x="18" y="220"/>
                      <a:pt x="12" y="217"/>
                      <a:pt x="12" y="213"/>
                    </a:cubicBezTo>
                    <a:cubicBezTo>
                      <a:pt x="5" y="202"/>
                      <a:pt x="2" y="188"/>
                      <a:pt x="7" y="174"/>
                    </a:cubicBezTo>
                    <a:cubicBezTo>
                      <a:pt x="10" y="164"/>
                      <a:pt x="16" y="156"/>
                      <a:pt x="23" y="149"/>
                    </a:cubicBezTo>
                    <a:cubicBezTo>
                      <a:pt x="22" y="144"/>
                      <a:pt x="17" y="140"/>
                      <a:pt x="14" y="135"/>
                    </a:cubicBezTo>
                    <a:cubicBezTo>
                      <a:pt x="3" y="117"/>
                      <a:pt x="9" y="96"/>
                      <a:pt x="18" y="79"/>
                    </a:cubicBezTo>
                    <a:cubicBezTo>
                      <a:pt x="15" y="71"/>
                      <a:pt x="10" y="64"/>
                      <a:pt x="11" y="55"/>
                    </a:cubicBezTo>
                    <a:cubicBezTo>
                      <a:pt x="10" y="42"/>
                      <a:pt x="20" y="33"/>
                      <a:pt x="30" y="26"/>
                    </a:cubicBezTo>
                    <a:cubicBezTo>
                      <a:pt x="39" y="19"/>
                      <a:pt x="51" y="24"/>
                      <a:pt x="62" y="23"/>
                    </a:cubicBezTo>
                    <a:cubicBezTo>
                      <a:pt x="67" y="23"/>
                      <a:pt x="71" y="30"/>
                      <a:pt x="76" y="25"/>
                    </a:cubicBezTo>
                    <a:cubicBezTo>
                      <a:pt x="83" y="21"/>
                      <a:pt x="91" y="16"/>
                      <a:pt x="100" y="15"/>
                    </a:cubicBezTo>
                    <a:cubicBezTo>
                      <a:pt x="114" y="13"/>
                      <a:pt x="130" y="18"/>
                      <a:pt x="141" y="29"/>
                    </a:cubicBezTo>
                    <a:cubicBezTo>
                      <a:pt x="158" y="19"/>
                      <a:pt x="178" y="7"/>
                      <a:pt x="199" y="14"/>
                    </a:cubicBezTo>
                    <a:cubicBezTo>
                      <a:pt x="207" y="14"/>
                      <a:pt x="213" y="26"/>
                      <a:pt x="220" y="18"/>
                    </a:cubicBezTo>
                    <a:cubicBezTo>
                      <a:pt x="231" y="12"/>
                      <a:pt x="244" y="7"/>
                      <a:pt x="257" y="8"/>
                    </a:cubicBezTo>
                    <a:cubicBezTo>
                      <a:pt x="289" y="15"/>
                      <a:pt x="289" y="15"/>
                      <a:pt x="289" y="15"/>
                    </a:cubicBezTo>
                    <a:cubicBezTo>
                      <a:pt x="302" y="0"/>
                      <a:pt x="323" y="0"/>
                      <a:pt x="339" y="4"/>
                    </a:cubicBezTo>
                    <a:cubicBezTo>
                      <a:pt x="353" y="8"/>
                      <a:pt x="366" y="19"/>
                      <a:pt x="381" y="11"/>
                    </a:cubicBezTo>
                    <a:cubicBezTo>
                      <a:pt x="388" y="7"/>
                      <a:pt x="395" y="4"/>
                      <a:pt x="403" y="2"/>
                    </a:cubicBezTo>
                    <a:cubicBezTo>
                      <a:pt x="409" y="5"/>
                      <a:pt x="417" y="7"/>
                      <a:pt x="418" y="13"/>
                    </a:cubicBezTo>
                    <a:close/>
                    <a:moveTo>
                      <a:pt x="377" y="18"/>
                    </a:moveTo>
                    <a:cubicBezTo>
                      <a:pt x="373" y="20"/>
                      <a:pt x="368" y="17"/>
                      <a:pt x="363" y="19"/>
                    </a:cubicBezTo>
                    <a:cubicBezTo>
                      <a:pt x="352" y="17"/>
                      <a:pt x="342" y="11"/>
                      <a:pt x="332" y="8"/>
                    </a:cubicBezTo>
                    <a:cubicBezTo>
                      <a:pt x="319" y="4"/>
                      <a:pt x="303" y="8"/>
                      <a:pt x="293" y="18"/>
                    </a:cubicBezTo>
                    <a:cubicBezTo>
                      <a:pt x="289" y="22"/>
                      <a:pt x="283" y="19"/>
                      <a:pt x="278" y="17"/>
                    </a:cubicBezTo>
                    <a:cubicBezTo>
                      <a:pt x="260" y="11"/>
                      <a:pt x="237" y="11"/>
                      <a:pt x="222" y="23"/>
                    </a:cubicBezTo>
                    <a:cubicBezTo>
                      <a:pt x="221" y="25"/>
                      <a:pt x="219" y="24"/>
                      <a:pt x="219" y="26"/>
                    </a:cubicBezTo>
                    <a:cubicBezTo>
                      <a:pt x="221" y="32"/>
                      <a:pt x="222" y="38"/>
                      <a:pt x="221" y="43"/>
                    </a:cubicBezTo>
                    <a:cubicBezTo>
                      <a:pt x="224" y="43"/>
                      <a:pt x="228" y="40"/>
                      <a:pt x="231" y="40"/>
                    </a:cubicBezTo>
                    <a:cubicBezTo>
                      <a:pt x="242" y="36"/>
                      <a:pt x="256" y="36"/>
                      <a:pt x="265" y="44"/>
                    </a:cubicBezTo>
                    <a:cubicBezTo>
                      <a:pt x="275" y="50"/>
                      <a:pt x="275" y="62"/>
                      <a:pt x="274" y="72"/>
                    </a:cubicBezTo>
                    <a:cubicBezTo>
                      <a:pt x="275" y="77"/>
                      <a:pt x="281" y="74"/>
                      <a:pt x="284" y="75"/>
                    </a:cubicBezTo>
                    <a:cubicBezTo>
                      <a:pt x="299" y="73"/>
                      <a:pt x="305" y="54"/>
                      <a:pt x="321" y="54"/>
                    </a:cubicBezTo>
                    <a:cubicBezTo>
                      <a:pt x="330" y="55"/>
                      <a:pt x="338" y="58"/>
                      <a:pt x="347" y="58"/>
                    </a:cubicBezTo>
                    <a:cubicBezTo>
                      <a:pt x="366" y="59"/>
                      <a:pt x="382" y="45"/>
                      <a:pt x="391" y="28"/>
                    </a:cubicBezTo>
                    <a:cubicBezTo>
                      <a:pt x="396" y="23"/>
                      <a:pt x="400" y="15"/>
                      <a:pt x="408" y="13"/>
                    </a:cubicBezTo>
                    <a:cubicBezTo>
                      <a:pt x="409" y="13"/>
                      <a:pt x="409" y="11"/>
                      <a:pt x="408" y="10"/>
                    </a:cubicBezTo>
                    <a:cubicBezTo>
                      <a:pt x="397" y="6"/>
                      <a:pt x="387" y="13"/>
                      <a:pt x="377" y="18"/>
                    </a:cubicBezTo>
                    <a:close/>
                    <a:moveTo>
                      <a:pt x="373" y="27"/>
                    </a:moveTo>
                    <a:cubicBezTo>
                      <a:pt x="369" y="28"/>
                      <a:pt x="362" y="28"/>
                      <a:pt x="357" y="26"/>
                    </a:cubicBezTo>
                    <a:cubicBezTo>
                      <a:pt x="345" y="20"/>
                      <a:pt x="333" y="12"/>
                      <a:pt x="317" y="13"/>
                    </a:cubicBezTo>
                    <a:cubicBezTo>
                      <a:pt x="305" y="14"/>
                      <a:pt x="298" y="29"/>
                      <a:pt x="286" y="29"/>
                    </a:cubicBezTo>
                    <a:cubicBezTo>
                      <a:pt x="277" y="23"/>
                      <a:pt x="265" y="22"/>
                      <a:pt x="254" y="20"/>
                    </a:cubicBezTo>
                    <a:cubicBezTo>
                      <a:pt x="247" y="21"/>
                      <a:pt x="239" y="24"/>
                      <a:pt x="231" y="27"/>
                    </a:cubicBezTo>
                    <a:cubicBezTo>
                      <a:pt x="230" y="28"/>
                      <a:pt x="230" y="30"/>
                      <a:pt x="231" y="31"/>
                    </a:cubicBezTo>
                    <a:cubicBezTo>
                      <a:pt x="238" y="33"/>
                      <a:pt x="243" y="26"/>
                      <a:pt x="250" y="25"/>
                    </a:cubicBezTo>
                    <a:cubicBezTo>
                      <a:pt x="261" y="25"/>
                      <a:pt x="272" y="28"/>
                      <a:pt x="281" y="33"/>
                    </a:cubicBezTo>
                    <a:cubicBezTo>
                      <a:pt x="293" y="37"/>
                      <a:pt x="301" y="28"/>
                      <a:pt x="311" y="20"/>
                    </a:cubicBezTo>
                    <a:cubicBezTo>
                      <a:pt x="333" y="9"/>
                      <a:pt x="348" y="35"/>
                      <a:pt x="370" y="32"/>
                    </a:cubicBezTo>
                    <a:cubicBezTo>
                      <a:pt x="370" y="33"/>
                      <a:pt x="370" y="33"/>
                      <a:pt x="370" y="33"/>
                    </a:cubicBezTo>
                    <a:cubicBezTo>
                      <a:pt x="364" y="39"/>
                      <a:pt x="357" y="40"/>
                      <a:pt x="350" y="41"/>
                    </a:cubicBezTo>
                    <a:cubicBezTo>
                      <a:pt x="339" y="38"/>
                      <a:pt x="328" y="38"/>
                      <a:pt x="317" y="36"/>
                    </a:cubicBezTo>
                    <a:cubicBezTo>
                      <a:pt x="305" y="35"/>
                      <a:pt x="301" y="45"/>
                      <a:pt x="293" y="52"/>
                    </a:cubicBezTo>
                    <a:cubicBezTo>
                      <a:pt x="284" y="61"/>
                      <a:pt x="286" y="45"/>
                      <a:pt x="280" y="42"/>
                    </a:cubicBezTo>
                    <a:cubicBezTo>
                      <a:pt x="275" y="40"/>
                      <a:pt x="271" y="33"/>
                      <a:pt x="265" y="36"/>
                    </a:cubicBezTo>
                    <a:cubicBezTo>
                      <a:pt x="263" y="42"/>
                      <a:pt x="272" y="39"/>
                      <a:pt x="274" y="44"/>
                    </a:cubicBezTo>
                    <a:cubicBezTo>
                      <a:pt x="280" y="49"/>
                      <a:pt x="280" y="55"/>
                      <a:pt x="281" y="62"/>
                    </a:cubicBezTo>
                    <a:cubicBezTo>
                      <a:pt x="293" y="62"/>
                      <a:pt x="303" y="51"/>
                      <a:pt x="311" y="42"/>
                    </a:cubicBezTo>
                    <a:cubicBezTo>
                      <a:pt x="321" y="41"/>
                      <a:pt x="334" y="42"/>
                      <a:pt x="344" y="46"/>
                    </a:cubicBezTo>
                    <a:cubicBezTo>
                      <a:pt x="355" y="44"/>
                      <a:pt x="369" y="45"/>
                      <a:pt x="377" y="34"/>
                    </a:cubicBezTo>
                    <a:cubicBezTo>
                      <a:pt x="379" y="30"/>
                      <a:pt x="384" y="29"/>
                      <a:pt x="385" y="24"/>
                    </a:cubicBezTo>
                    <a:cubicBezTo>
                      <a:pt x="382" y="20"/>
                      <a:pt x="377" y="26"/>
                      <a:pt x="373" y="27"/>
                    </a:cubicBezTo>
                    <a:close/>
                    <a:moveTo>
                      <a:pt x="213" y="29"/>
                    </a:moveTo>
                    <a:cubicBezTo>
                      <a:pt x="209" y="20"/>
                      <a:pt x="199" y="20"/>
                      <a:pt x="191" y="17"/>
                    </a:cubicBezTo>
                    <a:cubicBezTo>
                      <a:pt x="172" y="13"/>
                      <a:pt x="156" y="25"/>
                      <a:pt x="142" y="36"/>
                    </a:cubicBezTo>
                    <a:cubicBezTo>
                      <a:pt x="144" y="42"/>
                      <a:pt x="143" y="51"/>
                      <a:pt x="141" y="58"/>
                    </a:cubicBezTo>
                    <a:cubicBezTo>
                      <a:pt x="136" y="69"/>
                      <a:pt x="129" y="80"/>
                      <a:pt x="117" y="84"/>
                    </a:cubicBezTo>
                    <a:cubicBezTo>
                      <a:pt x="107" y="88"/>
                      <a:pt x="97" y="83"/>
                      <a:pt x="91" y="76"/>
                    </a:cubicBezTo>
                    <a:cubicBezTo>
                      <a:pt x="89" y="74"/>
                      <a:pt x="88" y="70"/>
                      <a:pt x="90" y="67"/>
                    </a:cubicBezTo>
                    <a:cubicBezTo>
                      <a:pt x="90" y="64"/>
                      <a:pt x="94" y="63"/>
                      <a:pt x="96" y="62"/>
                    </a:cubicBezTo>
                    <a:cubicBezTo>
                      <a:pt x="104" y="62"/>
                      <a:pt x="98" y="72"/>
                      <a:pt x="100" y="76"/>
                    </a:cubicBezTo>
                    <a:cubicBezTo>
                      <a:pt x="109" y="83"/>
                      <a:pt x="118" y="76"/>
                      <a:pt x="125" y="72"/>
                    </a:cubicBezTo>
                    <a:cubicBezTo>
                      <a:pt x="136" y="63"/>
                      <a:pt x="139" y="47"/>
                      <a:pt x="135" y="34"/>
                    </a:cubicBezTo>
                    <a:cubicBezTo>
                      <a:pt x="132" y="28"/>
                      <a:pt x="126" y="25"/>
                      <a:pt x="120" y="23"/>
                    </a:cubicBezTo>
                    <a:cubicBezTo>
                      <a:pt x="104" y="15"/>
                      <a:pt x="88" y="23"/>
                      <a:pt x="76" y="32"/>
                    </a:cubicBezTo>
                    <a:cubicBezTo>
                      <a:pt x="74" y="32"/>
                      <a:pt x="73" y="35"/>
                      <a:pt x="71" y="34"/>
                    </a:cubicBezTo>
                    <a:cubicBezTo>
                      <a:pt x="65" y="27"/>
                      <a:pt x="54" y="28"/>
                      <a:pt x="46" y="28"/>
                    </a:cubicBezTo>
                    <a:cubicBezTo>
                      <a:pt x="33" y="26"/>
                      <a:pt x="23" y="35"/>
                      <a:pt x="18" y="46"/>
                    </a:cubicBezTo>
                    <a:cubicBezTo>
                      <a:pt x="16" y="56"/>
                      <a:pt x="17" y="70"/>
                      <a:pt x="26" y="76"/>
                    </a:cubicBezTo>
                    <a:cubicBezTo>
                      <a:pt x="19" y="85"/>
                      <a:pt x="16" y="96"/>
                      <a:pt x="14" y="107"/>
                    </a:cubicBezTo>
                    <a:cubicBezTo>
                      <a:pt x="14" y="122"/>
                      <a:pt x="19" y="137"/>
                      <a:pt x="32" y="145"/>
                    </a:cubicBezTo>
                    <a:cubicBezTo>
                      <a:pt x="40" y="150"/>
                      <a:pt x="52" y="147"/>
                      <a:pt x="60" y="142"/>
                    </a:cubicBezTo>
                    <a:cubicBezTo>
                      <a:pt x="68" y="138"/>
                      <a:pt x="73" y="129"/>
                      <a:pt x="74" y="120"/>
                    </a:cubicBezTo>
                    <a:cubicBezTo>
                      <a:pt x="72" y="114"/>
                      <a:pt x="71" y="105"/>
                      <a:pt x="63" y="103"/>
                    </a:cubicBezTo>
                    <a:cubicBezTo>
                      <a:pt x="57" y="102"/>
                      <a:pt x="59" y="109"/>
                      <a:pt x="55" y="110"/>
                    </a:cubicBezTo>
                    <a:cubicBezTo>
                      <a:pt x="53" y="112"/>
                      <a:pt x="49" y="112"/>
                      <a:pt x="47" y="109"/>
                    </a:cubicBezTo>
                    <a:cubicBezTo>
                      <a:pt x="45" y="106"/>
                      <a:pt x="48" y="102"/>
                      <a:pt x="50" y="100"/>
                    </a:cubicBezTo>
                    <a:cubicBezTo>
                      <a:pt x="55" y="99"/>
                      <a:pt x="61" y="97"/>
                      <a:pt x="66" y="98"/>
                    </a:cubicBezTo>
                    <a:cubicBezTo>
                      <a:pt x="76" y="101"/>
                      <a:pt x="79" y="112"/>
                      <a:pt x="81" y="121"/>
                    </a:cubicBezTo>
                    <a:cubicBezTo>
                      <a:pt x="81" y="131"/>
                      <a:pt x="73" y="139"/>
                      <a:pt x="65" y="146"/>
                    </a:cubicBezTo>
                    <a:cubicBezTo>
                      <a:pt x="59" y="147"/>
                      <a:pt x="54" y="152"/>
                      <a:pt x="48" y="151"/>
                    </a:cubicBezTo>
                    <a:cubicBezTo>
                      <a:pt x="43" y="156"/>
                      <a:pt x="35" y="152"/>
                      <a:pt x="29" y="151"/>
                    </a:cubicBezTo>
                    <a:cubicBezTo>
                      <a:pt x="22" y="156"/>
                      <a:pt x="17" y="164"/>
                      <a:pt x="13" y="172"/>
                    </a:cubicBezTo>
                    <a:cubicBezTo>
                      <a:pt x="8" y="186"/>
                      <a:pt x="10" y="204"/>
                      <a:pt x="21" y="216"/>
                    </a:cubicBezTo>
                    <a:cubicBezTo>
                      <a:pt x="28" y="220"/>
                      <a:pt x="37" y="219"/>
                      <a:pt x="43" y="215"/>
                    </a:cubicBezTo>
                    <a:cubicBezTo>
                      <a:pt x="51" y="210"/>
                      <a:pt x="59" y="204"/>
                      <a:pt x="57" y="194"/>
                    </a:cubicBezTo>
                    <a:cubicBezTo>
                      <a:pt x="59" y="184"/>
                      <a:pt x="52" y="196"/>
                      <a:pt x="48" y="194"/>
                    </a:cubicBezTo>
                    <a:cubicBezTo>
                      <a:pt x="46" y="193"/>
                      <a:pt x="45" y="192"/>
                      <a:pt x="46" y="190"/>
                    </a:cubicBezTo>
                    <a:cubicBezTo>
                      <a:pt x="47" y="186"/>
                      <a:pt x="50" y="182"/>
                      <a:pt x="55" y="182"/>
                    </a:cubicBezTo>
                    <a:cubicBezTo>
                      <a:pt x="58" y="183"/>
                      <a:pt x="62" y="184"/>
                      <a:pt x="64" y="188"/>
                    </a:cubicBezTo>
                    <a:cubicBezTo>
                      <a:pt x="66" y="196"/>
                      <a:pt x="64" y="204"/>
                      <a:pt x="59" y="210"/>
                    </a:cubicBezTo>
                    <a:cubicBezTo>
                      <a:pt x="50" y="220"/>
                      <a:pt x="36" y="225"/>
                      <a:pt x="23" y="225"/>
                    </a:cubicBezTo>
                    <a:cubicBezTo>
                      <a:pt x="11" y="238"/>
                      <a:pt x="6" y="257"/>
                      <a:pt x="14" y="274"/>
                    </a:cubicBezTo>
                    <a:cubicBezTo>
                      <a:pt x="16" y="278"/>
                      <a:pt x="20" y="282"/>
                      <a:pt x="21" y="286"/>
                    </a:cubicBezTo>
                    <a:cubicBezTo>
                      <a:pt x="16" y="297"/>
                      <a:pt x="10" y="309"/>
                      <a:pt x="10" y="322"/>
                    </a:cubicBezTo>
                    <a:cubicBezTo>
                      <a:pt x="7" y="339"/>
                      <a:pt x="15" y="354"/>
                      <a:pt x="20" y="369"/>
                    </a:cubicBezTo>
                    <a:cubicBezTo>
                      <a:pt x="25" y="382"/>
                      <a:pt x="15" y="395"/>
                      <a:pt x="13" y="408"/>
                    </a:cubicBezTo>
                    <a:cubicBezTo>
                      <a:pt x="26" y="402"/>
                      <a:pt x="26" y="402"/>
                      <a:pt x="26" y="402"/>
                    </a:cubicBezTo>
                    <a:cubicBezTo>
                      <a:pt x="44" y="396"/>
                      <a:pt x="51" y="378"/>
                      <a:pt x="52" y="361"/>
                    </a:cubicBezTo>
                    <a:cubicBezTo>
                      <a:pt x="53" y="350"/>
                      <a:pt x="45" y="340"/>
                      <a:pt x="49" y="329"/>
                    </a:cubicBezTo>
                    <a:cubicBezTo>
                      <a:pt x="59" y="318"/>
                      <a:pt x="66" y="305"/>
                      <a:pt x="64" y="289"/>
                    </a:cubicBezTo>
                    <a:cubicBezTo>
                      <a:pt x="64" y="284"/>
                      <a:pt x="63" y="278"/>
                      <a:pt x="60" y="273"/>
                    </a:cubicBezTo>
                    <a:cubicBezTo>
                      <a:pt x="54" y="273"/>
                      <a:pt x="50" y="271"/>
                      <a:pt x="47" y="266"/>
                    </a:cubicBezTo>
                    <a:cubicBezTo>
                      <a:pt x="42" y="258"/>
                      <a:pt x="44" y="248"/>
                      <a:pt x="49" y="241"/>
                    </a:cubicBezTo>
                    <a:cubicBezTo>
                      <a:pt x="52" y="240"/>
                      <a:pt x="54" y="240"/>
                      <a:pt x="56" y="243"/>
                    </a:cubicBezTo>
                    <a:cubicBezTo>
                      <a:pt x="58" y="248"/>
                      <a:pt x="51" y="248"/>
                      <a:pt x="50" y="253"/>
                    </a:cubicBezTo>
                    <a:cubicBezTo>
                      <a:pt x="51" y="258"/>
                      <a:pt x="52" y="263"/>
                      <a:pt x="56" y="266"/>
                    </a:cubicBezTo>
                    <a:cubicBezTo>
                      <a:pt x="61" y="267"/>
                      <a:pt x="67" y="267"/>
                      <a:pt x="71" y="264"/>
                    </a:cubicBezTo>
                    <a:cubicBezTo>
                      <a:pt x="75" y="261"/>
                      <a:pt x="79" y="256"/>
                      <a:pt x="80" y="251"/>
                    </a:cubicBezTo>
                    <a:cubicBezTo>
                      <a:pt x="82" y="247"/>
                      <a:pt x="78" y="242"/>
                      <a:pt x="83" y="239"/>
                    </a:cubicBezTo>
                    <a:cubicBezTo>
                      <a:pt x="88" y="239"/>
                      <a:pt x="94" y="239"/>
                      <a:pt x="98" y="236"/>
                    </a:cubicBezTo>
                    <a:cubicBezTo>
                      <a:pt x="111" y="231"/>
                      <a:pt x="118" y="218"/>
                      <a:pt x="119" y="204"/>
                    </a:cubicBezTo>
                    <a:cubicBezTo>
                      <a:pt x="120" y="200"/>
                      <a:pt x="127" y="200"/>
                      <a:pt x="129" y="196"/>
                    </a:cubicBezTo>
                    <a:cubicBezTo>
                      <a:pt x="136" y="188"/>
                      <a:pt x="143" y="178"/>
                      <a:pt x="140" y="165"/>
                    </a:cubicBezTo>
                    <a:cubicBezTo>
                      <a:pt x="138" y="156"/>
                      <a:pt x="135" y="148"/>
                      <a:pt x="127" y="143"/>
                    </a:cubicBezTo>
                    <a:cubicBezTo>
                      <a:pt x="118" y="136"/>
                      <a:pt x="106" y="137"/>
                      <a:pt x="96" y="140"/>
                    </a:cubicBezTo>
                    <a:cubicBezTo>
                      <a:pt x="91" y="143"/>
                      <a:pt x="87" y="148"/>
                      <a:pt x="86" y="154"/>
                    </a:cubicBezTo>
                    <a:cubicBezTo>
                      <a:pt x="86" y="162"/>
                      <a:pt x="87" y="170"/>
                      <a:pt x="94" y="176"/>
                    </a:cubicBezTo>
                    <a:cubicBezTo>
                      <a:pt x="98" y="174"/>
                      <a:pt x="98" y="167"/>
                      <a:pt x="103" y="169"/>
                    </a:cubicBezTo>
                    <a:cubicBezTo>
                      <a:pt x="106" y="170"/>
                      <a:pt x="107" y="173"/>
                      <a:pt x="107" y="175"/>
                    </a:cubicBezTo>
                    <a:cubicBezTo>
                      <a:pt x="105" y="178"/>
                      <a:pt x="105" y="182"/>
                      <a:pt x="101" y="183"/>
                    </a:cubicBezTo>
                    <a:cubicBezTo>
                      <a:pt x="97" y="185"/>
                      <a:pt x="93" y="182"/>
                      <a:pt x="90" y="180"/>
                    </a:cubicBezTo>
                    <a:cubicBezTo>
                      <a:pt x="81" y="173"/>
                      <a:pt x="79" y="160"/>
                      <a:pt x="80" y="150"/>
                    </a:cubicBezTo>
                    <a:cubicBezTo>
                      <a:pt x="72" y="158"/>
                      <a:pt x="63" y="165"/>
                      <a:pt x="52" y="169"/>
                    </a:cubicBezTo>
                    <a:cubicBezTo>
                      <a:pt x="46" y="172"/>
                      <a:pt x="38" y="170"/>
                      <a:pt x="31" y="169"/>
                    </a:cubicBezTo>
                    <a:cubicBezTo>
                      <a:pt x="25" y="175"/>
                      <a:pt x="22" y="186"/>
                      <a:pt x="25" y="195"/>
                    </a:cubicBezTo>
                    <a:cubicBezTo>
                      <a:pt x="26" y="198"/>
                      <a:pt x="28" y="202"/>
                      <a:pt x="31" y="202"/>
                    </a:cubicBezTo>
                    <a:cubicBezTo>
                      <a:pt x="35" y="205"/>
                      <a:pt x="40" y="202"/>
                      <a:pt x="43" y="199"/>
                    </a:cubicBezTo>
                    <a:cubicBezTo>
                      <a:pt x="45" y="199"/>
                      <a:pt x="45" y="202"/>
                      <a:pt x="45" y="203"/>
                    </a:cubicBezTo>
                    <a:cubicBezTo>
                      <a:pt x="43" y="208"/>
                      <a:pt x="38" y="209"/>
                      <a:pt x="34" y="209"/>
                    </a:cubicBezTo>
                    <a:cubicBezTo>
                      <a:pt x="28" y="210"/>
                      <a:pt x="23" y="204"/>
                      <a:pt x="20" y="199"/>
                    </a:cubicBezTo>
                    <a:cubicBezTo>
                      <a:pt x="16" y="189"/>
                      <a:pt x="19" y="178"/>
                      <a:pt x="24" y="169"/>
                    </a:cubicBezTo>
                    <a:cubicBezTo>
                      <a:pt x="27" y="158"/>
                      <a:pt x="38" y="169"/>
                      <a:pt x="46" y="164"/>
                    </a:cubicBezTo>
                    <a:cubicBezTo>
                      <a:pt x="49" y="163"/>
                      <a:pt x="52" y="164"/>
                      <a:pt x="54" y="162"/>
                    </a:cubicBezTo>
                    <a:cubicBezTo>
                      <a:pt x="74" y="153"/>
                      <a:pt x="88" y="131"/>
                      <a:pt x="86" y="108"/>
                    </a:cubicBezTo>
                    <a:cubicBezTo>
                      <a:pt x="86" y="102"/>
                      <a:pt x="79" y="97"/>
                      <a:pt x="75" y="93"/>
                    </a:cubicBezTo>
                    <a:cubicBezTo>
                      <a:pt x="71" y="91"/>
                      <a:pt x="64" y="92"/>
                      <a:pt x="62" y="88"/>
                    </a:cubicBezTo>
                    <a:cubicBezTo>
                      <a:pt x="62" y="86"/>
                      <a:pt x="64" y="85"/>
                      <a:pt x="66" y="85"/>
                    </a:cubicBezTo>
                    <a:cubicBezTo>
                      <a:pt x="74" y="87"/>
                      <a:pt x="81" y="91"/>
                      <a:pt x="88" y="97"/>
                    </a:cubicBezTo>
                    <a:cubicBezTo>
                      <a:pt x="95" y="104"/>
                      <a:pt x="94" y="116"/>
                      <a:pt x="93" y="124"/>
                    </a:cubicBezTo>
                    <a:cubicBezTo>
                      <a:pt x="99" y="121"/>
                      <a:pt x="107" y="121"/>
                      <a:pt x="113" y="119"/>
                    </a:cubicBezTo>
                    <a:cubicBezTo>
                      <a:pt x="114" y="111"/>
                      <a:pt x="114" y="111"/>
                      <a:pt x="114" y="111"/>
                    </a:cubicBezTo>
                    <a:cubicBezTo>
                      <a:pt x="115" y="106"/>
                      <a:pt x="121" y="102"/>
                      <a:pt x="118" y="97"/>
                    </a:cubicBezTo>
                    <a:cubicBezTo>
                      <a:pt x="105" y="97"/>
                      <a:pt x="91" y="96"/>
                      <a:pt x="83" y="83"/>
                    </a:cubicBezTo>
                    <a:cubicBezTo>
                      <a:pt x="81" y="78"/>
                      <a:pt x="76" y="74"/>
                      <a:pt x="79" y="69"/>
                    </a:cubicBezTo>
                    <a:cubicBezTo>
                      <a:pt x="80" y="68"/>
                      <a:pt x="83" y="67"/>
                      <a:pt x="84" y="70"/>
                    </a:cubicBezTo>
                    <a:cubicBezTo>
                      <a:pt x="85" y="77"/>
                      <a:pt x="89" y="83"/>
                      <a:pt x="95" y="87"/>
                    </a:cubicBezTo>
                    <a:cubicBezTo>
                      <a:pt x="105" y="93"/>
                      <a:pt x="118" y="94"/>
                      <a:pt x="127" y="87"/>
                    </a:cubicBezTo>
                    <a:cubicBezTo>
                      <a:pt x="129" y="89"/>
                      <a:pt x="129" y="89"/>
                      <a:pt x="129" y="89"/>
                    </a:cubicBezTo>
                    <a:cubicBezTo>
                      <a:pt x="128" y="96"/>
                      <a:pt x="124" y="102"/>
                      <a:pt x="122" y="108"/>
                    </a:cubicBezTo>
                    <a:cubicBezTo>
                      <a:pt x="118" y="114"/>
                      <a:pt x="123" y="125"/>
                      <a:pt x="115" y="127"/>
                    </a:cubicBezTo>
                    <a:cubicBezTo>
                      <a:pt x="107" y="124"/>
                      <a:pt x="101" y="128"/>
                      <a:pt x="94" y="130"/>
                    </a:cubicBezTo>
                    <a:cubicBezTo>
                      <a:pt x="88" y="130"/>
                      <a:pt x="88" y="137"/>
                      <a:pt x="86" y="142"/>
                    </a:cubicBezTo>
                    <a:cubicBezTo>
                      <a:pt x="89" y="141"/>
                      <a:pt x="89" y="139"/>
                      <a:pt x="91" y="137"/>
                    </a:cubicBezTo>
                    <a:cubicBezTo>
                      <a:pt x="101" y="132"/>
                      <a:pt x="116" y="130"/>
                      <a:pt x="126" y="136"/>
                    </a:cubicBezTo>
                    <a:cubicBezTo>
                      <a:pt x="128" y="135"/>
                      <a:pt x="128" y="135"/>
                      <a:pt x="128" y="135"/>
                    </a:cubicBezTo>
                    <a:cubicBezTo>
                      <a:pt x="127" y="122"/>
                      <a:pt x="123" y="107"/>
                      <a:pt x="131" y="97"/>
                    </a:cubicBezTo>
                    <a:cubicBezTo>
                      <a:pt x="136" y="90"/>
                      <a:pt x="144" y="86"/>
                      <a:pt x="152" y="84"/>
                    </a:cubicBezTo>
                    <a:cubicBezTo>
                      <a:pt x="160" y="84"/>
                      <a:pt x="170" y="84"/>
                      <a:pt x="176" y="92"/>
                    </a:cubicBezTo>
                    <a:cubicBezTo>
                      <a:pt x="179" y="95"/>
                      <a:pt x="178" y="100"/>
                      <a:pt x="175" y="104"/>
                    </a:cubicBezTo>
                    <a:cubicBezTo>
                      <a:pt x="174" y="106"/>
                      <a:pt x="171" y="108"/>
                      <a:pt x="168" y="108"/>
                    </a:cubicBezTo>
                    <a:cubicBezTo>
                      <a:pt x="157" y="103"/>
                      <a:pt x="175" y="97"/>
                      <a:pt x="167" y="91"/>
                    </a:cubicBezTo>
                    <a:cubicBezTo>
                      <a:pt x="160" y="87"/>
                      <a:pt x="151" y="88"/>
                      <a:pt x="144" y="92"/>
                    </a:cubicBezTo>
                    <a:cubicBezTo>
                      <a:pt x="132" y="102"/>
                      <a:pt x="130" y="117"/>
                      <a:pt x="134" y="132"/>
                    </a:cubicBezTo>
                    <a:cubicBezTo>
                      <a:pt x="137" y="140"/>
                      <a:pt x="147" y="142"/>
                      <a:pt x="154" y="144"/>
                    </a:cubicBezTo>
                    <a:cubicBezTo>
                      <a:pt x="164" y="143"/>
                      <a:pt x="173" y="138"/>
                      <a:pt x="179" y="130"/>
                    </a:cubicBezTo>
                    <a:cubicBezTo>
                      <a:pt x="184" y="126"/>
                      <a:pt x="187" y="135"/>
                      <a:pt x="192" y="132"/>
                    </a:cubicBezTo>
                    <a:cubicBezTo>
                      <a:pt x="208" y="130"/>
                      <a:pt x="223" y="118"/>
                      <a:pt x="227" y="103"/>
                    </a:cubicBezTo>
                    <a:cubicBezTo>
                      <a:pt x="240" y="101"/>
                      <a:pt x="254" y="96"/>
                      <a:pt x="262" y="84"/>
                    </a:cubicBezTo>
                    <a:cubicBezTo>
                      <a:pt x="267" y="75"/>
                      <a:pt x="272" y="62"/>
                      <a:pt x="265" y="52"/>
                    </a:cubicBezTo>
                    <a:cubicBezTo>
                      <a:pt x="261" y="45"/>
                      <a:pt x="253" y="42"/>
                      <a:pt x="245" y="42"/>
                    </a:cubicBezTo>
                    <a:cubicBezTo>
                      <a:pt x="236" y="42"/>
                      <a:pt x="227" y="44"/>
                      <a:pt x="222" y="52"/>
                    </a:cubicBezTo>
                    <a:cubicBezTo>
                      <a:pt x="219" y="56"/>
                      <a:pt x="217" y="64"/>
                      <a:pt x="221" y="69"/>
                    </a:cubicBezTo>
                    <a:cubicBezTo>
                      <a:pt x="225" y="69"/>
                      <a:pt x="224" y="61"/>
                      <a:pt x="230" y="63"/>
                    </a:cubicBezTo>
                    <a:cubicBezTo>
                      <a:pt x="231" y="64"/>
                      <a:pt x="234" y="67"/>
                      <a:pt x="233" y="69"/>
                    </a:cubicBezTo>
                    <a:cubicBezTo>
                      <a:pt x="231" y="73"/>
                      <a:pt x="228" y="75"/>
                      <a:pt x="225" y="75"/>
                    </a:cubicBezTo>
                    <a:cubicBezTo>
                      <a:pt x="220" y="77"/>
                      <a:pt x="216" y="73"/>
                      <a:pt x="214" y="69"/>
                    </a:cubicBezTo>
                    <a:cubicBezTo>
                      <a:pt x="213" y="65"/>
                      <a:pt x="214" y="61"/>
                      <a:pt x="212" y="58"/>
                    </a:cubicBezTo>
                    <a:cubicBezTo>
                      <a:pt x="205" y="66"/>
                      <a:pt x="193" y="66"/>
                      <a:pt x="183" y="65"/>
                    </a:cubicBezTo>
                    <a:cubicBezTo>
                      <a:pt x="180" y="64"/>
                      <a:pt x="178" y="69"/>
                      <a:pt x="176" y="65"/>
                    </a:cubicBezTo>
                    <a:cubicBezTo>
                      <a:pt x="175" y="63"/>
                      <a:pt x="175" y="59"/>
                      <a:pt x="177" y="57"/>
                    </a:cubicBezTo>
                    <a:cubicBezTo>
                      <a:pt x="180" y="56"/>
                      <a:pt x="184" y="56"/>
                      <a:pt x="186" y="59"/>
                    </a:cubicBezTo>
                    <a:cubicBezTo>
                      <a:pt x="193" y="62"/>
                      <a:pt x="202" y="58"/>
                      <a:pt x="208" y="53"/>
                    </a:cubicBezTo>
                    <a:cubicBezTo>
                      <a:pt x="214" y="47"/>
                      <a:pt x="216" y="38"/>
                      <a:pt x="213" y="29"/>
                    </a:cubicBezTo>
                    <a:close/>
                    <a:moveTo>
                      <a:pt x="203" y="29"/>
                    </a:moveTo>
                    <a:cubicBezTo>
                      <a:pt x="186" y="18"/>
                      <a:pt x="163" y="25"/>
                      <a:pt x="149" y="38"/>
                    </a:cubicBezTo>
                    <a:cubicBezTo>
                      <a:pt x="149" y="42"/>
                      <a:pt x="149" y="42"/>
                      <a:pt x="149" y="42"/>
                    </a:cubicBezTo>
                    <a:cubicBezTo>
                      <a:pt x="151" y="44"/>
                      <a:pt x="153" y="42"/>
                      <a:pt x="154" y="42"/>
                    </a:cubicBezTo>
                    <a:cubicBezTo>
                      <a:pt x="158" y="36"/>
                      <a:pt x="165" y="32"/>
                      <a:pt x="170" y="29"/>
                    </a:cubicBezTo>
                    <a:cubicBezTo>
                      <a:pt x="180" y="27"/>
                      <a:pt x="194" y="26"/>
                      <a:pt x="201" y="35"/>
                    </a:cubicBezTo>
                    <a:cubicBezTo>
                      <a:pt x="203" y="39"/>
                      <a:pt x="202" y="45"/>
                      <a:pt x="198" y="47"/>
                    </a:cubicBezTo>
                    <a:cubicBezTo>
                      <a:pt x="194" y="52"/>
                      <a:pt x="190" y="49"/>
                      <a:pt x="186" y="49"/>
                    </a:cubicBezTo>
                    <a:cubicBezTo>
                      <a:pt x="183" y="51"/>
                      <a:pt x="186" y="53"/>
                      <a:pt x="187" y="54"/>
                    </a:cubicBezTo>
                    <a:cubicBezTo>
                      <a:pt x="190" y="56"/>
                      <a:pt x="195" y="55"/>
                      <a:pt x="197" y="53"/>
                    </a:cubicBezTo>
                    <a:cubicBezTo>
                      <a:pt x="202" y="50"/>
                      <a:pt x="207" y="47"/>
                      <a:pt x="208" y="41"/>
                    </a:cubicBezTo>
                    <a:cubicBezTo>
                      <a:pt x="207" y="37"/>
                      <a:pt x="207" y="32"/>
                      <a:pt x="203" y="29"/>
                    </a:cubicBezTo>
                    <a:close/>
                    <a:moveTo>
                      <a:pt x="125" y="36"/>
                    </a:moveTo>
                    <a:cubicBezTo>
                      <a:pt x="115" y="22"/>
                      <a:pt x="94" y="27"/>
                      <a:pt x="84" y="35"/>
                    </a:cubicBezTo>
                    <a:cubicBezTo>
                      <a:pt x="80" y="36"/>
                      <a:pt x="78" y="42"/>
                      <a:pt x="74" y="43"/>
                    </a:cubicBezTo>
                    <a:cubicBezTo>
                      <a:pt x="58" y="34"/>
                      <a:pt x="58" y="34"/>
                      <a:pt x="58" y="34"/>
                    </a:cubicBezTo>
                    <a:cubicBezTo>
                      <a:pt x="52" y="36"/>
                      <a:pt x="45" y="35"/>
                      <a:pt x="39" y="38"/>
                    </a:cubicBezTo>
                    <a:cubicBezTo>
                      <a:pt x="28" y="41"/>
                      <a:pt x="27" y="53"/>
                      <a:pt x="26" y="62"/>
                    </a:cubicBezTo>
                    <a:cubicBezTo>
                      <a:pt x="28" y="67"/>
                      <a:pt x="35" y="70"/>
                      <a:pt x="32" y="75"/>
                    </a:cubicBezTo>
                    <a:cubicBezTo>
                      <a:pt x="23" y="89"/>
                      <a:pt x="16" y="111"/>
                      <a:pt x="25" y="128"/>
                    </a:cubicBezTo>
                    <a:cubicBezTo>
                      <a:pt x="29" y="134"/>
                      <a:pt x="35" y="139"/>
                      <a:pt x="42" y="139"/>
                    </a:cubicBezTo>
                    <a:cubicBezTo>
                      <a:pt x="50" y="139"/>
                      <a:pt x="59" y="137"/>
                      <a:pt x="63" y="129"/>
                    </a:cubicBezTo>
                    <a:cubicBezTo>
                      <a:pt x="64" y="125"/>
                      <a:pt x="64" y="120"/>
                      <a:pt x="62" y="116"/>
                    </a:cubicBezTo>
                    <a:cubicBezTo>
                      <a:pt x="53" y="113"/>
                      <a:pt x="60" y="123"/>
                      <a:pt x="57" y="126"/>
                    </a:cubicBezTo>
                    <a:cubicBezTo>
                      <a:pt x="54" y="132"/>
                      <a:pt x="48" y="133"/>
                      <a:pt x="42" y="134"/>
                    </a:cubicBezTo>
                    <a:cubicBezTo>
                      <a:pt x="37" y="133"/>
                      <a:pt x="33" y="130"/>
                      <a:pt x="30" y="126"/>
                    </a:cubicBezTo>
                    <a:cubicBezTo>
                      <a:pt x="26" y="119"/>
                      <a:pt x="26" y="111"/>
                      <a:pt x="27" y="104"/>
                    </a:cubicBezTo>
                    <a:cubicBezTo>
                      <a:pt x="28" y="91"/>
                      <a:pt x="36" y="82"/>
                      <a:pt x="39" y="71"/>
                    </a:cubicBezTo>
                    <a:cubicBezTo>
                      <a:pt x="35" y="64"/>
                      <a:pt x="31" y="56"/>
                      <a:pt x="35" y="48"/>
                    </a:cubicBezTo>
                    <a:cubicBezTo>
                      <a:pt x="38" y="39"/>
                      <a:pt x="47" y="40"/>
                      <a:pt x="55" y="39"/>
                    </a:cubicBezTo>
                    <a:cubicBezTo>
                      <a:pt x="59" y="40"/>
                      <a:pt x="61" y="42"/>
                      <a:pt x="65" y="42"/>
                    </a:cubicBezTo>
                    <a:cubicBezTo>
                      <a:pt x="69" y="44"/>
                      <a:pt x="70" y="51"/>
                      <a:pt x="74" y="48"/>
                    </a:cubicBezTo>
                    <a:cubicBezTo>
                      <a:pt x="86" y="38"/>
                      <a:pt x="99" y="28"/>
                      <a:pt x="115" y="33"/>
                    </a:cubicBezTo>
                    <a:cubicBezTo>
                      <a:pt x="118" y="36"/>
                      <a:pt x="124" y="40"/>
                      <a:pt x="123" y="45"/>
                    </a:cubicBezTo>
                    <a:cubicBezTo>
                      <a:pt x="124" y="52"/>
                      <a:pt x="121" y="57"/>
                      <a:pt x="117" y="62"/>
                    </a:cubicBezTo>
                    <a:cubicBezTo>
                      <a:pt x="114" y="65"/>
                      <a:pt x="109" y="65"/>
                      <a:pt x="109" y="69"/>
                    </a:cubicBezTo>
                    <a:cubicBezTo>
                      <a:pt x="109" y="71"/>
                      <a:pt x="110" y="71"/>
                      <a:pt x="112" y="71"/>
                    </a:cubicBezTo>
                    <a:cubicBezTo>
                      <a:pt x="119" y="68"/>
                      <a:pt x="127" y="61"/>
                      <a:pt x="129" y="52"/>
                    </a:cubicBezTo>
                    <a:cubicBezTo>
                      <a:pt x="130" y="46"/>
                      <a:pt x="128" y="40"/>
                      <a:pt x="125" y="36"/>
                    </a:cubicBezTo>
                    <a:close/>
                    <a:moveTo>
                      <a:pt x="253" y="54"/>
                    </a:moveTo>
                    <a:cubicBezTo>
                      <a:pt x="247" y="50"/>
                      <a:pt x="237" y="48"/>
                      <a:pt x="230" y="53"/>
                    </a:cubicBezTo>
                    <a:cubicBezTo>
                      <a:pt x="229" y="54"/>
                      <a:pt x="229" y="55"/>
                      <a:pt x="230" y="56"/>
                    </a:cubicBezTo>
                    <a:cubicBezTo>
                      <a:pt x="237" y="55"/>
                      <a:pt x="245" y="53"/>
                      <a:pt x="250" y="59"/>
                    </a:cubicBezTo>
                    <a:cubicBezTo>
                      <a:pt x="253" y="63"/>
                      <a:pt x="253" y="69"/>
                      <a:pt x="253" y="73"/>
                    </a:cubicBezTo>
                    <a:cubicBezTo>
                      <a:pt x="247" y="89"/>
                      <a:pt x="229" y="90"/>
                      <a:pt x="216" y="93"/>
                    </a:cubicBezTo>
                    <a:cubicBezTo>
                      <a:pt x="215" y="100"/>
                      <a:pt x="212" y="106"/>
                      <a:pt x="207" y="110"/>
                    </a:cubicBezTo>
                    <a:cubicBezTo>
                      <a:pt x="201" y="116"/>
                      <a:pt x="192" y="122"/>
                      <a:pt x="183" y="117"/>
                    </a:cubicBezTo>
                    <a:cubicBezTo>
                      <a:pt x="172" y="110"/>
                      <a:pt x="171" y="124"/>
                      <a:pt x="163" y="127"/>
                    </a:cubicBezTo>
                    <a:cubicBezTo>
                      <a:pt x="160" y="129"/>
                      <a:pt x="155" y="131"/>
                      <a:pt x="151" y="128"/>
                    </a:cubicBezTo>
                    <a:cubicBezTo>
                      <a:pt x="147" y="125"/>
                      <a:pt x="145" y="118"/>
                      <a:pt x="146" y="113"/>
                    </a:cubicBezTo>
                    <a:cubicBezTo>
                      <a:pt x="148" y="107"/>
                      <a:pt x="153" y="100"/>
                      <a:pt x="159" y="99"/>
                    </a:cubicBezTo>
                    <a:cubicBezTo>
                      <a:pt x="161" y="98"/>
                      <a:pt x="159" y="96"/>
                      <a:pt x="157" y="95"/>
                    </a:cubicBezTo>
                    <a:cubicBezTo>
                      <a:pt x="152" y="95"/>
                      <a:pt x="148" y="99"/>
                      <a:pt x="144" y="103"/>
                    </a:cubicBezTo>
                    <a:cubicBezTo>
                      <a:pt x="141" y="109"/>
                      <a:pt x="139" y="117"/>
                      <a:pt x="141" y="123"/>
                    </a:cubicBezTo>
                    <a:cubicBezTo>
                      <a:pt x="144" y="129"/>
                      <a:pt x="147" y="135"/>
                      <a:pt x="154" y="135"/>
                    </a:cubicBezTo>
                    <a:cubicBezTo>
                      <a:pt x="165" y="137"/>
                      <a:pt x="169" y="125"/>
                      <a:pt x="178" y="121"/>
                    </a:cubicBezTo>
                    <a:cubicBezTo>
                      <a:pt x="185" y="125"/>
                      <a:pt x="192" y="125"/>
                      <a:pt x="199" y="122"/>
                    </a:cubicBezTo>
                    <a:cubicBezTo>
                      <a:pt x="207" y="118"/>
                      <a:pt x="217" y="112"/>
                      <a:pt x="219" y="102"/>
                    </a:cubicBezTo>
                    <a:cubicBezTo>
                      <a:pt x="220" y="94"/>
                      <a:pt x="230" y="96"/>
                      <a:pt x="236" y="95"/>
                    </a:cubicBezTo>
                    <a:cubicBezTo>
                      <a:pt x="247" y="92"/>
                      <a:pt x="257" y="83"/>
                      <a:pt x="259" y="72"/>
                    </a:cubicBezTo>
                    <a:cubicBezTo>
                      <a:pt x="259" y="66"/>
                      <a:pt x="257" y="59"/>
                      <a:pt x="253" y="54"/>
                    </a:cubicBezTo>
                    <a:close/>
                    <a:moveTo>
                      <a:pt x="199" y="70"/>
                    </a:moveTo>
                    <a:cubicBezTo>
                      <a:pt x="192" y="73"/>
                      <a:pt x="183" y="74"/>
                      <a:pt x="176" y="71"/>
                    </a:cubicBezTo>
                    <a:cubicBezTo>
                      <a:pt x="172" y="71"/>
                      <a:pt x="169" y="65"/>
                      <a:pt x="166" y="69"/>
                    </a:cubicBezTo>
                    <a:cubicBezTo>
                      <a:pt x="165" y="70"/>
                      <a:pt x="165" y="72"/>
                      <a:pt x="167" y="73"/>
                    </a:cubicBezTo>
                    <a:cubicBezTo>
                      <a:pt x="179" y="81"/>
                      <a:pt x="194" y="78"/>
                      <a:pt x="206" y="71"/>
                    </a:cubicBezTo>
                    <a:cubicBezTo>
                      <a:pt x="206" y="71"/>
                      <a:pt x="207" y="69"/>
                      <a:pt x="206" y="69"/>
                    </a:cubicBezTo>
                    <a:cubicBezTo>
                      <a:pt x="203" y="67"/>
                      <a:pt x="201" y="69"/>
                      <a:pt x="199" y="70"/>
                    </a:cubicBezTo>
                    <a:close/>
                    <a:moveTo>
                      <a:pt x="166" y="169"/>
                    </a:moveTo>
                    <a:cubicBezTo>
                      <a:pt x="171" y="163"/>
                      <a:pt x="174" y="154"/>
                      <a:pt x="170" y="146"/>
                    </a:cubicBezTo>
                    <a:cubicBezTo>
                      <a:pt x="165" y="148"/>
                      <a:pt x="165" y="148"/>
                      <a:pt x="165" y="148"/>
                    </a:cubicBezTo>
                    <a:cubicBezTo>
                      <a:pt x="164" y="159"/>
                      <a:pt x="158" y="170"/>
                      <a:pt x="146" y="172"/>
                    </a:cubicBezTo>
                    <a:cubicBezTo>
                      <a:pt x="145" y="175"/>
                      <a:pt x="146" y="179"/>
                      <a:pt x="147" y="181"/>
                    </a:cubicBezTo>
                    <a:cubicBezTo>
                      <a:pt x="154" y="178"/>
                      <a:pt x="161" y="175"/>
                      <a:pt x="166" y="169"/>
                    </a:cubicBezTo>
                    <a:close/>
                    <a:moveTo>
                      <a:pt x="126" y="155"/>
                    </a:moveTo>
                    <a:cubicBezTo>
                      <a:pt x="120" y="146"/>
                      <a:pt x="106" y="144"/>
                      <a:pt x="96" y="148"/>
                    </a:cubicBezTo>
                    <a:cubicBezTo>
                      <a:pt x="92" y="150"/>
                      <a:pt x="90" y="155"/>
                      <a:pt x="89" y="160"/>
                    </a:cubicBezTo>
                    <a:cubicBezTo>
                      <a:pt x="100" y="171"/>
                      <a:pt x="93" y="151"/>
                      <a:pt x="102" y="150"/>
                    </a:cubicBezTo>
                    <a:cubicBezTo>
                      <a:pt x="108" y="151"/>
                      <a:pt x="118" y="149"/>
                      <a:pt x="121" y="158"/>
                    </a:cubicBezTo>
                    <a:cubicBezTo>
                      <a:pt x="124" y="165"/>
                      <a:pt x="123" y="176"/>
                      <a:pt x="119" y="184"/>
                    </a:cubicBezTo>
                    <a:cubicBezTo>
                      <a:pt x="115" y="188"/>
                      <a:pt x="110" y="190"/>
                      <a:pt x="105" y="193"/>
                    </a:cubicBezTo>
                    <a:cubicBezTo>
                      <a:pt x="105" y="202"/>
                      <a:pt x="103" y="213"/>
                      <a:pt x="95" y="220"/>
                    </a:cubicBezTo>
                    <a:cubicBezTo>
                      <a:pt x="89" y="226"/>
                      <a:pt x="79" y="224"/>
                      <a:pt x="70" y="227"/>
                    </a:cubicBezTo>
                    <a:cubicBezTo>
                      <a:pt x="70" y="235"/>
                      <a:pt x="71" y="245"/>
                      <a:pt x="65" y="252"/>
                    </a:cubicBezTo>
                    <a:cubicBezTo>
                      <a:pt x="62" y="255"/>
                      <a:pt x="59" y="251"/>
                      <a:pt x="57" y="255"/>
                    </a:cubicBezTo>
                    <a:cubicBezTo>
                      <a:pt x="56" y="256"/>
                      <a:pt x="57" y="257"/>
                      <a:pt x="58" y="257"/>
                    </a:cubicBezTo>
                    <a:cubicBezTo>
                      <a:pt x="60" y="260"/>
                      <a:pt x="64" y="258"/>
                      <a:pt x="67" y="258"/>
                    </a:cubicBezTo>
                    <a:cubicBezTo>
                      <a:pt x="76" y="253"/>
                      <a:pt x="77" y="242"/>
                      <a:pt x="76" y="233"/>
                    </a:cubicBezTo>
                    <a:cubicBezTo>
                      <a:pt x="81" y="228"/>
                      <a:pt x="88" y="233"/>
                      <a:pt x="93" y="229"/>
                    </a:cubicBezTo>
                    <a:cubicBezTo>
                      <a:pt x="103" y="224"/>
                      <a:pt x="112" y="212"/>
                      <a:pt x="111" y="199"/>
                    </a:cubicBezTo>
                    <a:cubicBezTo>
                      <a:pt x="111" y="192"/>
                      <a:pt x="119" y="194"/>
                      <a:pt x="122" y="188"/>
                    </a:cubicBezTo>
                    <a:cubicBezTo>
                      <a:pt x="129" y="179"/>
                      <a:pt x="131" y="165"/>
                      <a:pt x="126" y="155"/>
                    </a:cubicBezTo>
                    <a:close/>
                    <a:moveTo>
                      <a:pt x="157" y="150"/>
                    </a:moveTo>
                    <a:cubicBezTo>
                      <a:pt x="151" y="150"/>
                      <a:pt x="145" y="149"/>
                      <a:pt x="140" y="146"/>
                    </a:cubicBezTo>
                    <a:cubicBezTo>
                      <a:pt x="143" y="153"/>
                      <a:pt x="145" y="159"/>
                      <a:pt x="146" y="166"/>
                    </a:cubicBezTo>
                    <a:cubicBezTo>
                      <a:pt x="148" y="166"/>
                      <a:pt x="150" y="165"/>
                      <a:pt x="152" y="164"/>
                    </a:cubicBezTo>
                    <a:cubicBezTo>
                      <a:pt x="155" y="160"/>
                      <a:pt x="158" y="155"/>
                      <a:pt x="157" y="150"/>
                    </a:cubicBezTo>
                    <a:close/>
                    <a:moveTo>
                      <a:pt x="77" y="186"/>
                    </a:moveTo>
                    <a:cubicBezTo>
                      <a:pt x="76" y="182"/>
                      <a:pt x="73" y="175"/>
                      <a:pt x="68" y="174"/>
                    </a:cubicBezTo>
                    <a:cubicBezTo>
                      <a:pt x="66" y="174"/>
                      <a:pt x="65" y="176"/>
                      <a:pt x="65" y="177"/>
                    </a:cubicBezTo>
                    <a:cubicBezTo>
                      <a:pt x="70" y="183"/>
                      <a:pt x="75" y="190"/>
                      <a:pt x="72" y="198"/>
                    </a:cubicBezTo>
                    <a:cubicBezTo>
                      <a:pt x="69" y="215"/>
                      <a:pt x="52" y="224"/>
                      <a:pt x="38" y="229"/>
                    </a:cubicBezTo>
                    <a:cubicBezTo>
                      <a:pt x="34" y="231"/>
                      <a:pt x="29" y="228"/>
                      <a:pt x="25" y="232"/>
                    </a:cubicBezTo>
                    <a:cubicBezTo>
                      <a:pt x="19" y="246"/>
                      <a:pt x="13" y="264"/>
                      <a:pt x="23" y="278"/>
                    </a:cubicBezTo>
                    <a:cubicBezTo>
                      <a:pt x="24" y="282"/>
                      <a:pt x="30" y="285"/>
                      <a:pt x="30" y="290"/>
                    </a:cubicBezTo>
                    <a:cubicBezTo>
                      <a:pt x="24" y="306"/>
                      <a:pt x="15" y="320"/>
                      <a:pt x="17" y="338"/>
                    </a:cubicBezTo>
                    <a:cubicBezTo>
                      <a:pt x="18" y="352"/>
                      <a:pt x="31" y="364"/>
                      <a:pt x="28" y="379"/>
                    </a:cubicBezTo>
                    <a:cubicBezTo>
                      <a:pt x="28" y="385"/>
                      <a:pt x="24" y="390"/>
                      <a:pt x="25" y="395"/>
                    </a:cubicBezTo>
                    <a:cubicBezTo>
                      <a:pt x="30" y="395"/>
                      <a:pt x="34" y="390"/>
                      <a:pt x="37" y="386"/>
                    </a:cubicBezTo>
                    <a:cubicBezTo>
                      <a:pt x="46" y="374"/>
                      <a:pt x="45" y="359"/>
                      <a:pt x="42" y="345"/>
                    </a:cubicBezTo>
                    <a:cubicBezTo>
                      <a:pt x="38" y="328"/>
                      <a:pt x="54" y="318"/>
                      <a:pt x="56" y="302"/>
                    </a:cubicBezTo>
                    <a:cubicBezTo>
                      <a:pt x="56" y="295"/>
                      <a:pt x="58" y="285"/>
                      <a:pt x="53" y="279"/>
                    </a:cubicBezTo>
                    <a:cubicBezTo>
                      <a:pt x="47" y="278"/>
                      <a:pt x="42" y="273"/>
                      <a:pt x="40" y="268"/>
                    </a:cubicBezTo>
                    <a:cubicBezTo>
                      <a:pt x="38" y="261"/>
                      <a:pt x="39" y="253"/>
                      <a:pt x="42" y="247"/>
                    </a:cubicBezTo>
                    <a:cubicBezTo>
                      <a:pt x="41" y="246"/>
                      <a:pt x="41" y="246"/>
                      <a:pt x="41" y="246"/>
                    </a:cubicBezTo>
                    <a:cubicBezTo>
                      <a:pt x="40" y="246"/>
                      <a:pt x="38" y="246"/>
                      <a:pt x="37" y="247"/>
                    </a:cubicBezTo>
                    <a:cubicBezTo>
                      <a:pt x="33" y="254"/>
                      <a:pt x="32" y="264"/>
                      <a:pt x="36" y="272"/>
                    </a:cubicBezTo>
                    <a:cubicBezTo>
                      <a:pt x="38" y="278"/>
                      <a:pt x="46" y="280"/>
                      <a:pt x="50" y="285"/>
                    </a:cubicBezTo>
                    <a:cubicBezTo>
                      <a:pt x="52" y="297"/>
                      <a:pt x="50" y="312"/>
                      <a:pt x="42" y="322"/>
                    </a:cubicBezTo>
                    <a:cubicBezTo>
                      <a:pt x="30" y="336"/>
                      <a:pt x="42" y="353"/>
                      <a:pt x="39" y="370"/>
                    </a:cubicBezTo>
                    <a:cubicBezTo>
                      <a:pt x="37" y="373"/>
                      <a:pt x="36" y="380"/>
                      <a:pt x="33" y="381"/>
                    </a:cubicBezTo>
                    <a:cubicBezTo>
                      <a:pt x="33" y="369"/>
                      <a:pt x="31" y="354"/>
                      <a:pt x="23" y="343"/>
                    </a:cubicBezTo>
                    <a:cubicBezTo>
                      <a:pt x="19" y="322"/>
                      <a:pt x="31" y="305"/>
                      <a:pt x="36" y="286"/>
                    </a:cubicBezTo>
                    <a:cubicBezTo>
                      <a:pt x="30" y="281"/>
                      <a:pt x="27" y="274"/>
                      <a:pt x="24" y="267"/>
                    </a:cubicBezTo>
                    <a:cubicBezTo>
                      <a:pt x="22" y="256"/>
                      <a:pt x="25" y="245"/>
                      <a:pt x="31" y="235"/>
                    </a:cubicBezTo>
                    <a:cubicBezTo>
                      <a:pt x="32" y="234"/>
                      <a:pt x="33" y="234"/>
                      <a:pt x="34" y="234"/>
                    </a:cubicBezTo>
                    <a:cubicBezTo>
                      <a:pt x="44" y="233"/>
                      <a:pt x="54" y="230"/>
                      <a:pt x="62" y="223"/>
                    </a:cubicBezTo>
                    <a:cubicBezTo>
                      <a:pt x="73" y="215"/>
                      <a:pt x="80" y="200"/>
                      <a:pt x="77" y="186"/>
                    </a:cubicBezTo>
                    <a:close/>
                    <a:moveTo>
                      <a:pt x="58" y="336"/>
                    </a:moveTo>
                    <a:cubicBezTo>
                      <a:pt x="59" y="335"/>
                      <a:pt x="58" y="335"/>
                      <a:pt x="57" y="334"/>
                    </a:cubicBezTo>
                    <a:cubicBezTo>
                      <a:pt x="57" y="336"/>
                      <a:pt x="57" y="336"/>
                      <a:pt x="57" y="336"/>
                    </a:cubicBezTo>
                    <a:cubicBezTo>
                      <a:pt x="57" y="337"/>
                      <a:pt x="58" y="337"/>
                      <a:pt x="58" y="336"/>
                    </a:cubicBezTo>
                    <a:close/>
                  </a:path>
                </a:pathLst>
              </a:custGeom>
              <a:grpFill/>
              <a:ln>
                <a:noFill/>
              </a:ln>
            </p:spPr>
            <p:txBody>
              <a:bodyPr vert="horz" wrap="square" lIns="121920" tIns="60960" rIns="121920" bIns="60960" numCol="1" anchor="t" anchorCtr="0" compatLnSpc="1"/>
              <a:lstStyle/>
              <a:p>
                <a:endParaRPr lang="zh-CN" altLang="en-US" sz="3200"/>
              </a:p>
            </p:txBody>
          </p:sp>
          <p:sp>
            <p:nvSpPr>
              <p:cNvPr id="13" name="Freeform 5"/>
              <p:cNvSpPr>
                <a:spLocks noEditPoints="1"/>
              </p:cNvSpPr>
              <p:nvPr/>
            </p:nvSpPr>
            <p:spPr bwMode="auto">
              <a:xfrm flipH="1">
                <a:off x="3952875" y="992189"/>
                <a:ext cx="1076325" cy="1083034"/>
              </a:xfrm>
              <a:custGeom>
                <a:avLst/>
                <a:gdLst>
                  <a:gd name="T0" fmla="*/ 232 w 418"/>
                  <a:gd name="T1" fmla="*/ 107 h 421"/>
                  <a:gd name="T2" fmla="*/ 134 w 418"/>
                  <a:gd name="T3" fmla="*/ 199 h 421"/>
                  <a:gd name="T4" fmla="*/ 58 w 418"/>
                  <a:gd name="T5" fmla="*/ 357 h 421"/>
                  <a:gd name="T6" fmla="*/ 4 w 418"/>
                  <a:gd name="T7" fmla="*/ 319 h 421"/>
                  <a:gd name="T8" fmla="*/ 23 w 418"/>
                  <a:gd name="T9" fmla="*/ 149 h 421"/>
                  <a:gd name="T10" fmla="*/ 76 w 418"/>
                  <a:gd name="T11" fmla="*/ 25 h 421"/>
                  <a:gd name="T12" fmla="*/ 289 w 418"/>
                  <a:gd name="T13" fmla="*/ 15 h 421"/>
                  <a:gd name="T14" fmla="*/ 363 w 418"/>
                  <a:gd name="T15" fmla="*/ 19 h 421"/>
                  <a:gd name="T16" fmla="*/ 221 w 418"/>
                  <a:gd name="T17" fmla="*/ 43 h 421"/>
                  <a:gd name="T18" fmla="*/ 347 w 418"/>
                  <a:gd name="T19" fmla="*/ 58 h 421"/>
                  <a:gd name="T20" fmla="*/ 357 w 418"/>
                  <a:gd name="T21" fmla="*/ 26 h 421"/>
                  <a:gd name="T22" fmla="*/ 250 w 418"/>
                  <a:gd name="T23" fmla="*/ 25 h 421"/>
                  <a:gd name="T24" fmla="*/ 317 w 418"/>
                  <a:gd name="T25" fmla="*/ 36 h 421"/>
                  <a:gd name="T26" fmla="*/ 311 w 418"/>
                  <a:gd name="T27" fmla="*/ 42 h 421"/>
                  <a:gd name="T28" fmla="*/ 191 w 418"/>
                  <a:gd name="T29" fmla="*/ 17 h 421"/>
                  <a:gd name="T30" fmla="*/ 96 w 418"/>
                  <a:gd name="T31" fmla="*/ 62 h 421"/>
                  <a:gd name="T32" fmla="*/ 71 w 418"/>
                  <a:gd name="T33" fmla="*/ 34 h 421"/>
                  <a:gd name="T34" fmla="*/ 60 w 418"/>
                  <a:gd name="T35" fmla="*/ 142 h 421"/>
                  <a:gd name="T36" fmla="*/ 66 w 418"/>
                  <a:gd name="T37" fmla="*/ 98 h 421"/>
                  <a:gd name="T38" fmla="*/ 21 w 418"/>
                  <a:gd name="T39" fmla="*/ 216 h 421"/>
                  <a:gd name="T40" fmla="*/ 64 w 418"/>
                  <a:gd name="T41" fmla="*/ 188 h 421"/>
                  <a:gd name="T42" fmla="*/ 20 w 418"/>
                  <a:gd name="T43" fmla="*/ 369 h 421"/>
                  <a:gd name="T44" fmla="*/ 60 w 418"/>
                  <a:gd name="T45" fmla="*/ 273 h 421"/>
                  <a:gd name="T46" fmla="*/ 71 w 418"/>
                  <a:gd name="T47" fmla="*/ 264 h 421"/>
                  <a:gd name="T48" fmla="*/ 140 w 418"/>
                  <a:gd name="T49" fmla="*/ 165 h 421"/>
                  <a:gd name="T50" fmla="*/ 107 w 418"/>
                  <a:gd name="T51" fmla="*/ 175 h 421"/>
                  <a:gd name="T52" fmla="*/ 25 w 418"/>
                  <a:gd name="T53" fmla="*/ 195 h 421"/>
                  <a:gd name="T54" fmla="*/ 24 w 418"/>
                  <a:gd name="T55" fmla="*/ 169 h 421"/>
                  <a:gd name="T56" fmla="*/ 66 w 418"/>
                  <a:gd name="T57" fmla="*/ 85 h 421"/>
                  <a:gd name="T58" fmla="*/ 83 w 418"/>
                  <a:gd name="T59" fmla="*/ 83 h 421"/>
                  <a:gd name="T60" fmla="*/ 122 w 418"/>
                  <a:gd name="T61" fmla="*/ 108 h 421"/>
                  <a:gd name="T62" fmla="*/ 128 w 418"/>
                  <a:gd name="T63" fmla="*/ 135 h 421"/>
                  <a:gd name="T64" fmla="*/ 167 w 418"/>
                  <a:gd name="T65" fmla="*/ 91 h 421"/>
                  <a:gd name="T66" fmla="*/ 227 w 418"/>
                  <a:gd name="T67" fmla="*/ 103 h 421"/>
                  <a:gd name="T68" fmla="*/ 230 w 418"/>
                  <a:gd name="T69" fmla="*/ 63 h 421"/>
                  <a:gd name="T70" fmla="*/ 176 w 418"/>
                  <a:gd name="T71" fmla="*/ 65 h 421"/>
                  <a:gd name="T72" fmla="*/ 149 w 418"/>
                  <a:gd name="T73" fmla="*/ 38 h 421"/>
                  <a:gd name="T74" fmla="*/ 186 w 418"/>
                  <a:gd name="T75" fmla="*/ 49 h 421"/>
                  <a:gd name="T76" fmla="*/ 84 w 418"/>
                  <a:gd name="T77" fmla="*/ 35 h 421"/>
                  <a:gd name="T78" fmla="*/ 25 w 418"/>
                  <a:gd name="T79" fmla="*/ 128 h 421"/>
                  <a:gd name="T80" fmla="*/ 30 w 418"/>
                  <a:gd name="T81" fmla="*/ 126 h 421"/>
                  <a:gd name="T82" fmla="*/ 74 w 418"/>
                  <a:gd name="T83" fmla="*/ 48 h 421"/>
                  <a:gd name="T84" fmla="*/ 129 w 418"/>
                  <a:gd name="T85" fmla="*/ 52 h 421"/>
                  <a:gd name="T86" fmla="*/ 253 w 418"/>
                  <a:gd name="T87" fmla="*/ 73 h 421"/>
                  <a:gd name="T88" fmla="*/ 146 w 418"/>
                  <a:gd name="T89" fmla="*/ 113 h 421"/>
                  <a:gd name="T90" fmla="*/ 178 w 418"/>
                  <a:gd name="T91" fmla="*/ 121 h 421"/>
                  <a:gd name="T92" fmla="*/ 199 w 418"/>
                  <a:gd name="T93" fmla="*/ 70 h 421"/>
                  <a:gd name="T94" fmla="*/ 199 w 418"/>
                  <a:gd name="T95" fmla="*/ 70 h 421"/>
                  <a:gd name="T96" fmla="*/ 166 w 418"/>
                  <a:gd name="T97" fmla="*/ 169 h 421"/>
                  <a:gd name="T98" fmla="*/ 119 w 418"/>
                  <a:gd name="T99" fmla="*/ 184 h 421"/>
                  <a:gd name="T100" fmla="*/ 58 w 418"/>
                  <a:gd name="T101" fmla="*/ 257 h 421"/>
                  <a:gd name="T102" fmla="*/ 126 w 418"/>
                  <a:gd name="T103" fmla="*/ 155 h 421"/>
                  <a:gd name="T104" fmla="*/ 77 w 418"/>
                  <a:gd name="T105" fmla="*/ 186 h 421"/>
                  <a:gd name="T106" fmla="*/ 23 w 418"/>
                  <a:gd name="T107" fmla="*/ 278 h 421"/>
                  <a:gd name="T108" fmla="*/ 42 w 418"/>
                  <a:gd name="T109" fmla="*/ 345 h 421"/>
                  <a:gd name="T110" fmla="*/ 37 w 418"/>
                  <a:gd name="T111" fmla="*/ 247 h 421"/>
                  <a:gd name="T112" fmla="*/ 23 w 418"/>
                  <a:gd name="T113" fmla="*/ 343 h 421"/>
                  <a:gd name="T114" fmla="*/ 77 w 418"/>
                  <a:gd name="T115" fmla="*/ 18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8" h="421">
                    <a:moveTo>
                      <a:pt x="418" y="13"/>
                    </a:moveTo>
                    <a:cubicBezTo>
                      <a:pt x="395" y="19"/>
                      <a:pt x="391" y="48"/>
                      <a:pt x="371" y="58"/>
                    </a:cubicBezTo>
                    <a:cubicBezTo>
                      <a:pt x="357" y="66"/>
                      <a:pt x="337" y="63"/>
                      <a:pt x="321" y="58"/>
                    </a:cubicBezTo>
                    <a:cubicBezTo>
                      <a:pt x="308" y="62"/>
                      <a:pt x="301" y="76"/>
                      <a:pt x="288" y="79"/>
                    </a:cubicBezTo>
                    <a:cubicBezTo>
                      <a:pt x="282" y="80"/>
                      <a:pt x="276" y="79"/>
                      <a:pt x="272" y="78"/>
                    </a:cubicBezTo>
                    <a:cubicBezTo>
                      <a:pt x="265" y="95"/>
                      <a:pt x="248" y="104"/>
                      <a:pt x="232" y="107"/>
                    </a:cubicBezTo>
                    <a:cubicBezTo>
                      <a:pt x="225" y="124"/>
                      <a:pt x="207" y="136"/>
                      <a:pt x="189" y="138"/>
                    </a:cubicBezTo>
                    <a:cubicBezTo>
                      <a:pt x="186" y="135"/>
                      <a:pt x="182" y="135"/>
                      <a:pt x="180" y="138"/>
                    </a:cubicBezTo>
                    <a:cubicBezTo>
                      <a:pt x="173" y="142"/>
                      <a:pt x="180" y="149"/>
                      <a:pt x="178" y="155"/>
                    </a:cubicBezTo>
                    <a:cubicBezTo>
                      <a:pt x="178" y="169"/>
                      <a:pt x="164" y="178"/>
                      <a:pt x="152" y="183"/>
                    </a:cubicBezTo>
                    <a:cubicBezTo>
                      <a:pt x="144" y="184"/>
                      <a:pt x="144" y="184"/>
                      <a:pt x="144" y="184"/>
                    </a:cubicBezTo>
                    <a:cubicBezTo>
                      <a:pt x="134" y="199"/>
                      <a:pt x="134" y="199"/>
                      <a:pt x="134" y="199"/>
                    </a:cubicBezTo>
                    <a:cubicBezTo>
                      <a:pt x="119" y="204"/>
                      <a:pt x="125" y="222"/>
                      <a:pt x="114" y="231"/>
                    </a:cubicBezTo>
                    <a:cubicBezTo>
                      <a:pt x="107" y="239"/>
                      <a:pt x="98" y="242"/>
                      <a:pt x="88" y="245"/>
                    </a:cubicBezTo>
                    <a:cubicBezTo>
                      <a:pt x="86" y="252"/>
                      <a:pt x="85" y="259"/>
                      <a:pt x="80" y="265"/>
                    </a:cubicBezTo>
                    <a:cubicBezTo>
                      <a:pt x="75" y="269"/>
                      <a:pt x="69" y="270"/>
                      <a:pt x="68" y="275"/>
                    </a:cubicBezTo>
                    <a:cubicBezTo>
                      <a:pt x="73" y="292"/>
                      <a:pt x="72" y="313"/>
                      <a:pt x="58" y="326"/>
                    </a:cubicBezTo>
                    <a:cubicBezTo>
                      <a:pt x="50" y="335"/>
                      <a:pt x="57" y="347"/>
                      <a:pt x="58" y="357"/>
                    </a:cubicBezTo>
                    <a:cubicBezTo>
                      <a:pt x="57" y="373"/>
                      <a:pt x="54" y="389"/>
                      <a:pt x="42" y="400"/>
                    </a:cubicBezTo>
                    <a:cubicBezTo>
                      <a:pt x="35" y="407"/>
                      <a:pt x="19" y="404"/>
                      <a:pt x="17" y="416"/>
                    </a:cubicBezTo>
                    <a:cubicBezTo>
                      <a:pt x="17" y="418"/>
                      <a:pt x="16" y="420"/>
                      <a:pt x="15" y="421"/>
                    </a:cubicBezTo>
                    <a:cubicBezTo>
                      <a:pt x="12" y="421"/>
                      <a:pt x="12" y="418"/>
                      <a:pt x="11" y="416"/>
                    </a:cubicBezTo>
                    <a:cubicBezTo>
                      <a:pt x="2" y="403"/>
                      <a:pt x="18" y="392"/>
                      <a:pt x="16" y="377"/>
                    </a:cubicBezTo>
                    <a:cubicBezTo>
                      <a:pt x="12" y="357"/>
                      <a:pt x="0" y="341"/>
                      <a:pt x="4" y="319"/>
                    </a:cubicBezTo>
                    <a:cubicBezTo>
                      <a:pt x="5" y="307"/>
                      <a:pt x="10" y="297"/>
                      <a:pt x="15" y="288"/>
                    </a:cubicBezTo>
                    <a:cubicBezTo>
                      <a:pt x="12" y="279"/>
                      <a:pt x="4" y="271"/>
                      <a:pt x="5" y="261"/>
                    </a:cubicBezTo>
                    <a:cubicBezTo>
                      <a:pt x="4" y="247"/>
                      <a:pt x="9" y="235"/>
                      <a:pt x="17" y="224"/>
                    </a:cubicBezTo>
                    <a:cubicBezTo>
                      <a:pt x="18" y="220"/>
                      <a:pt x="12" y="217"/>
                      <a:pt x="12" y="213"/>
                    </a:cubicBezTo>
                    <a:cubicBezTo>
                      <a:pt x="5" y="202"/>
                      <a:pt x="2" y="188"/>
                      <a:pt x="7" y="174"/>
                    </a:cubicBezTo>
                    <a:cubicBezTo>
                      <a:pt x="10" y="164"/>
                      <a:pt x="16" y="156"/>
                      <a:pt x="23" y="149"/>
                    </a:cubicBezTo>
                    <a:cubicBezTo>
                      <a:pt x="22" y="144"/>
                      <a:pt x="17" y="140"/>
                      <a:pt x="14" y="135"/>
                    </a:cubicBezTo>
                    <a:cubicBezTo>
                      <a:pt x="3" y="117"/>
                      <a:pt x="9" y="96"/>
                      <a:pt x="18" y="79"/>
                    </a:cubicBezTo>
                    <a:cubicBezTo>
                      <a:pt x="15" y="71"/>
                      <a:pt x="10" y="64"/>
                      <a:pt x="11" y="55"/>
                    </a:cubicBezTo>
                    <a:cubicBezTo>
                      <a:pt x="10" y="42"/>
                      <a:pt x="20" y="33"/>
                      <a:pt x="30" y="26"/>
                    </a:cubicBezTo>
                    <a:cubicBezTo>
                      <a:pt x="39" y="19"/>
                      <a:pt x="51" y="24"/>
                      <a:pt x="62" y="23"/>
                    </a:cubicBezTo>
                    <a:cubicBezTo>
                      <a:pt x="67" y="23"/>
                      <a:pt x="71" y="30"/>
                      <a:pt x="76" y="25"/>
                    </a:cubicBezTo>
                    <a:cubicBezTo>
                      <a:pt x="83" y="21"/>
                      <a:pt x="91" y="16"/>
                      <a:pt x="100" y="15"/>
                    </a:cubicBezTo>
                    <a:cubicBezTo>
                      <a:pt x="114" y="13"/>
                      <a:pt x="130" y="18"/>
                      <a:pt x="141" y="29"/>
                    </a:cubicBezTo>
                    <a:cubicBezTo>
                      <a:pt x="158" y="19"/>
                      <a:pt x="178" y="7"/>
                      <a:pt x="199" y="14"/>
                    </a:cubicBezTo>
                    <a:cubicBezTo>
                      <a:pt x="207" y="14"/>
                      <a:pt x="213" y="26"/>
                      <a:pt x="220" y="18"/>
                    </a:cubicBezTo>
                    <a:cubicBezTo>
                      <a:pt x="231" y="12"/>
                      <a:pt x="244" y="7"/>
                      <a:pt x="257" y="8"/>
                    </a:cubicBezTo>
                    <a:cubicBezTo>
                      <a:pt x="289" y="15"/>
                      <a:pt x="289" y="15"/>
                      <a:pt x="289" y="15"/>
                    </a:cubicBezTo>
                    <a:cubicBezTo>
                      <a:pt x="302" y="0"/>
                      <a:pt x="323" y="0"/>
                      <a:pt x="339" y="4"/>
                    </a:cubicBezTo>
                    <a:cubicBezTo>
                      <a:pt x="353" y="8"/>
                      <a:pt x="366" y="19"/>
                      <a:pt x="381" y="11"/>
                    </a:cubicBezTo>
                    <a:cubicBezTo>
                      <a:pt x="388" y="7"/>
                      <a:pt x="395" y="4"/>
                      <a:pt x="403" y="2"/>
                    </a:cubicBezTo>
                    <a:cubicBezTo>
                      <a:pt x="409" y="5"/>
                      <a:pt x="417" y="7"/>
                      <a:pt x="418" y="13"/>
                    </a:cubicBezTo>
                    <a:close/>
                    <a:moveTo>
                      <a:pt x="377" y="18"/>
                    </a:moveTo>
                    <a:cubicBezTo>
                      <a:pt x="373" y="20"/>
                      <a:pt x="368" y="17"/>
                      <a:pt x="363" y="19"/>
                    </a:cubicBezTo>
                    <a:cubicBezTo>
                      <a:pt x="352" y="17"/>
                      <a:pt x="342" y="11"/>
                      <a:pt x="332" y="8"/>
                    </a:cubicBezTo>
                    <a:cubicBezTo>
                      <a:pt x="319" y="4"/>
                      <a:pt x="303" y="8"/>
                      <a:pt x="293" y="18"/>
                    </a:cubicBezTo>
                    <a:cubicBezTo>
                      <a:pt x="289" y="22"/>
                      <a:pt x="283" y="19"/>
                      <a:pt x="278" y="17"/>
                    </a:cubicBezTo>
                    <a:cubicBezTo>
                      <a:pt x="260" y="11"/>
                      <a:pt x="237" y="11"/>
                      <a:pt x="222" y="23"/>
                    </a:cubicBezTo>
                    <a:cubicBezTo>
                      <a:pt x="221" y="25"/>
                      <a:pt x="219" y="24"/>
                      <a:pt x="219" y="26"/>
                    </a:cubicBezTo>
                    <a:cubicBezTo>
                      <a:pt x="221" y="32"/>
                      <a:pt x="222" y="38"/>
                      <a:pt x="221" y="43"/>
                    </a:cubicBezTo>
                    <a:cubicBezTo>
                      <a:pt x="224" y="43"/>
                      <a:pt x="228" y="40"/>
                      <a:pt x="231" y="40"/>
                    </a:cubicBezTo>
                    <a:cubicBezTo>
                      <a:pt x="242" y="36"/>
                      <a:pt x="256" y="36"/>
                      <a:pt x="265" y="44"/>
                    </a:cubicBezTo>
                    <a:cubicBezTo>
                      <a:pt x="275" y="50"/>
                      <a:pt x="275" y="62"/>
                      <a:pt x="274" y="72"/>
                    </a:cubicBezTo>
                    <a:cubicBezTo>
                      <a:pt x="275" y="77"/>
                      <a:pt x="281" y="74"/>
                      <a:pt x="284" y="75"/>
                    </a:cubicBezTo>
                    <a:cubicBezTo>
                      <a:pt x="299" y="73"/>
                      <a:pt x="305" y="54"/>
                      <a:pt x="321" y="54"/>
                    </a:cubicBezTo>
                    <a:cubicBezTo>
                      <a:pt x="330" y="55"/>
                      <a:pt x="338" y="58"/>
                      <a:pt x="347" y="58"/>
                    </a:cubicBezTo>
                    <a:cubicBezTo>
                      <a:pt x="366" y="59"/>
                      <a:pt x="382" y="45"/>
                      <a:pt x="391" y="28"/>
                    </a:cubicBezTo>
                    <a:cubicBezTo>
                      <a:pt x="396" y="23"/>
                      <a:pt x="400" y="15"/>
                      <a:pt x="408" y="13"/>
                    </a:cubicBezTo>
                    <a:cubicBezTo>
                      <a:pt x="409" y="13"/>
                      <a:pt x="409" y="11"/>
                      <a:pt x="408" y="10"/>
                    </a:cubicBezTo>
                    <a:cubicBezTo>
                      <a:pt x="397" y="6"/>
                      <a:pt x="387" y="13"/>
                      <a:pt x="377" y="18"/>
                    </a:cubicBezTo>
                    <a:close/>
                    <a:moveTo>
                      <a:pt x="373" y="27"/>
                    </a:moveTo>
                    <a:cubicBezTo>
                      <a:pt x="369" y="28"/>
                      <a:pt x="362" y="28"/>
                      <a:pt x="357" y="26"/>
                    </a:cubicBezTo>
                    <a:cubicBezTo>
                      <a:pt x="345" y="20"/>
                      <a:pt x="333" y="12"/>
                      <a:pt x="317" y="13"/>
                    </a:cubicBezTo>
                    <a:cubicBezTo>
                      <a:pt x="305" y="14"/>
                      <a:pt x="298" y="29"/>
                      <a:pt x="286" y="29"/>
                    </a:cubicBezTo>
                    <a:cubicBezTo>
                      <a:pt x="277" y="23"/>
                      <a:pt x="265" y="22"/>
                      <a:pt x="254" y="20"/>
                    </a:cubicBezTo>
                    <a:cubicBezTo>
                      <a:pt x="247" y="21"/>
                      <a:pt x="239" y="24"/>
                      <a:pt x="231" y="27"/>
                    </a:cubicBezTo>
                    <a:cubicBezTo>
                      <a:pt x="230" y="28"/>
                      <a:pt x="230" y="30"/>
                      <a:pt x="231" y="31"/>
                    </a:cubicBezTo>
                    <a:cubicBezTo>
                      <a:pt x="238" y="33"/>
                      <a:pt x="243" y="26"/>
                      <a:pt x="250" y="25"/>
                    </a:cubicBezTo>
                    <a:cubicBezTo>
                      <a:pt x="261" y="25"/>
                      <a:pt x="272" y="28"/>
                      <a:pt x="281" y="33"/>
                    </a:cubicBezTo>
                    <a:cubicBezTo>
                      <a:pt x="293" y="37"/>
                      <a:pt x="301" y="28"/>
                      <a:pt x="311" y="20"/>
                    </a:cubicBezTo>
                    <a:cubicBezTo>
                      <a:pt x="333" y="9"/>
                      <a:pt x="348" y="35"/>
                      <a:pt x="370" y="32"/>
                    </a:cubicBezTo>
                    <a:cubicBezTo>
                      <a:pt x="370" y="33"/>
                      <a:pt x="370" y="33"/>
                      <a:pt x="370" y="33"/>
                    </a:cubicBezTo>
                    <a:cubicBezTo>
                      <a:pt x="364" y="39"/>
                      <a:pt x="357" y="40"/>
                      <a:pt x="350" y="41"/>
                    </a:cubicBezTo>
                    <a:cubicBezTo>
                      <a:pt x="339" y="38"/>
                      <a:pt x="328" y="38"/>
                      <a:pt x="317" y="36"/>
                    </a:cubicBezTo>
                    <a:cubicBezTo>
                      <a:pt x="305" y="35"/>
                      <a:pt x="301" y="45"/>
                      <a:pt x="293" y="52"/>
                    </a:cubicBezTo>
                    <a:cubicBezTo>
                      <a:pt x="284" y="61"/>
                      <a:pt x="286" y="45"/>
                      <a:pt x="280" y="42"/>
                    </a:cubicBezTo>
                    <a:cubicBezTo>
                      <a:pt x="275" y="40"/>
                      <a:pt x="271" y="33"/>
                      <a:pt x="265" y="36"/>
                    </a:cubicBezTo>
                    <a:cubicBezTo>
                      <a:pt x="263" y="42"/>
                      <a:pt x="272" y="39"/>
                      <a:pt x="274" y="44"/>
                    </a:cubicBezTo>
                    <a:cubicBezTo>
                      <a:pt x="280" y="49"/>
                      <a:pt x="280" y="55"/>
                      <a:pt x="281" y="62"/>
                    </a:cubicBezTo>
                    <a:cubicBezTo>
                      <a:pt x="293" y="62"/>
                      <a:pt x="303" y="51"/>
                      <a:pt x="311" y="42"/>
                    </a:cubicBezTo>
                    <a:cubicBezTo>
                      <a:pt x="321" y="41"/>
                      <a:pt x="334" y="42"/>
                      <a:pt x="344" y="46"/>
                    </a:cubicBezTo>
                    <a:cubicBezTo>
                      <a:pt x="355" y="44"/>
                      <a:pt x="369" y="45"/>
                      <a:pt x="377" y="34"/>
                    </a:cubicBezTo>
                    <a:cubicBezTo>
                      <a:pt x="379" y="30"/>
                      <a:pt x="384" y="29"/>
                      <a:pt x="385" y="24"/>
                    </a:cubicBezTo>
                    <a:cubicBezTo>
                      <a:pt x="382" y="20"/>
                      <a:pt x="377" y="26"/>
                      <a:pt x="373" y="27"/>
                    </a:cubicBezTo>
                    <a:close/>
                    <a:moveTo>
                      <a:pt x="213" y="29"/>
                    </a:moveTo>
                    <a:cubicBezTo>
                      <a:pt x="209" y="20"/>
                      <a:pt x="199" y="20"/>
                      <a:pt x="191" y="17"/>
                    </a:cubicBezTo>
                    <a:cubicBezTo>
                      <a:pt x="172" y="13"/>
                      <a:pt x="156" y="25"/>
                      <a:pt x="142" y="36"/>
                    </a:cubicBezTo>
                    <a:cubicBezTo>
                      <a:pt x="144" y="42"/>
                      <a:pt x="143" y="51"/>
                      <a:pt x="141" y="58"/>
                    </a:cubicBezTo>
                    <a:cubicBezTo>
                      <a:pt x="136" y="69"/>
                      <a:pt x="129" y="80"/>
                      <a:pt x="117" y="84"/>
                    </a:cubicBezTo>
                    <a:cubicBezTo>
                      <a:pt x="107" y="88"/>
                      <a:pt x="97" y="83"/>
                      <a:pt x="91" y="76"/>
                    </a:cubicBezTo>
                    <a:cubicBezTo>
                      <a:pt x="89" y="74"/>
                      <a:pt x="88" y="70"/>
                      <a:pt x="90" y="67"/>
                    </a:cubicBezTo>
                    <a:cubicBezTo>
                      <a:pt x="90" y="64"/>
                      <a:pt x="94" y="63"/>
                      <a:pt x="96" y="62"/>
                    </a:cubicBezTo>
                    <a:cubicBezTo>
                      <a:pt x="104" y="62"/>
                      <a:pt x="98" y="72"/>
                      <a:pt x="100" y="76"/>
                    </a:cubicBezTo>
                    <a:cubicBezTo>
                      <a:pt x="109" y="83"/>
                      <a:pt x="118" y="76"/>
                      <a:pt x="125" y="72"/>
                    </a:cubicBezTo>
                    <a:cubicBezTo>
                      <a:pt x="136" y="63"/>
                      <a:pt x="139" y="47"/>
                      <a:pt x="135" y="34"/>
                    </a:cubicBezTo>
                    <a:cubicBezTo>
                      <a:pt x="132" y="28"/>
                      <a:pt x="126" y="25"/>
                      <a:pt x="120" y="23"/>
                    </a:cubicBezTo>
                    <a:cubicBezTo>
                      <a:pt x="104" y="15"/>
                      <a:pt x="88" y="23"/>
                      <a:pt x="76" y="32"/>
                    </a:cubicBezTo>
                    <a:cubicBezTo>
                      <a:pt x="74" y="32"/>
                      <a:pt x="73" y="35"/>
                      <a:pt x="71" y="34"/>
                    </a:cubicBezTo>
                    <a:cubicBezTo>
                      <a:pt x="65" y="27"/>
                      <a:pt x="54" y="28"/>
                      <a:pt x="46" y="28"/>
                    </a:cubicBezTo>
                    <a:cubicBezTo>
                      <a:pt x="33" y="26"/>
                      <a:pt x="23" y="35"/>
                      <a:pt x="18" y="46"/>
                    </a:cubicBezTo>
                    <a:cubicBezTo>
                      <a:pt x="16" y="56"/>
                      <a:pt x="17" y="70"/>
                      <a:pt x="26" y="76"/>
                    </a:cubicBezTo>
                    <a:cubicBezTo>
                      <a:pt x="19" y="85"/>
                      <a:pt x="16" y="96"/>
                      <a:pt x="14" y="107"/>
                    </a:cubicBezTo>
                    <a:cubicBezTo>
                      <a:pt x="14" y="122"/>
                      <a:pt x="19" y="137"/>
                      <a:pt x="32" y="145"/>
                    </a:cubicBezTo>
                    <a:cubicBezTo>
                      <a:pt x="40" y="150"/>
                      <a:pt x="52" y="147"/>
                      <a:pt x="60" y="142"/>
                    </a:cubicBezTo>
                    <a:cubicBezTo>
                      <a:pt x="68" y="138"/>
                      <a:pt x="73" y="129"/>
                      <a:pt x="74" y="120"/>
                    </a:cubicBezTo>
                    <a:cubicBezTo>
                      <a:pt x="72" y="114"/>
                      <a:pt x="71" y="105"/>
                      <a:pt x="63" y="103"/>
                    </a:cubicBezTo>
                    <a:cubicBezTo>
                      <a:pt x="57" y="102"/>
                      <a:pt x="59" y="109"/>
                      <a:pt x="55" y="110"/>
                    </a:cubicBezTo>
                    <a:cubicBezTo>
                      <a:pt x="53" y="112"/>
                      <a:pt x="49" y="112"/>
                      <a:pt x="47" y="109"/>
                    </a:cubicBezTo>
                    <a:cubicBezTo>
                      <a:pt x="45" y="106"/>
                      <a:pt x="48" y="102"/>
                      <a:pt x="50" y="100"/>
                    </a:cubicBezTo>
                    <a:cubicBezTo>
                      <a:pt x="55" y="99"/>
                      <a:pt x="61" y="97"/>
                      <a:pt x="66" y="98"/>
                    </a:cubicBezTo>
                    <a:cubicBezTo>
                      <a:pt x="76" y="101"/>
                      <a:pt x="79" y="112"/>
                      <a:pt x="81" y="121"/>
                    </a:cubicBezTo>
                    <a:cubicBezTo>
                      <a:pt x="81" y="131"/>
                      <a:pt x="73" y="139"/>
                      <a:pt x="65" y="146"/>
                    </a:cubicBezTo>
                    <a:cubicBezTo>
                      <a:pt x="59" y="147"/>
                      <a:pt x="54" y="152"/>
                      <a:pt x="48" y="151"/>
                    </a:cubicBezTo>
                    <a:cubicBezTo>
                      <a:pt x="43" y="156"/>
                      <a:pt x="35" y="152"/>
                      <a:pt x="29" y="151"/>
                    </a:cubicBezTo>
                    <a:cubicBezTo>
                      <a:pt x="22" y="156"/>
                      <a:pt x="17" y="164"/>
                      <a:pt x="13" y="172"/>
                    </a:cubicBezTo>
                    <a:cubicBezTo>
                      <a:pt x="8" y="186"/>
                      <a:pt x="10" y="204"/>
                      <a:pt x="21" y="216"/>
                    </a:cubicBezTo>
                    <a:cubicBezTo>
                      <a:pt x="28" y="220"/>
                      <a:pt x="37" y="219"/>
                      <a:pt x="43" y="215"/>
                    </a:cubicBezTo>
                    <a:cubicBezTo>
                      <a:pt x="51" y="210"/>
                      <a:pt x="59" y="204"/>
                      <a:pt x="57" y="194"/>
                    </a:cubicBezTo>
                    <a:cubicBezTo>
                      <a:pt x="59" y="184"/>
                      <a:pt x="52" y="196"/>
                      <a:pt x="48" y="194"/>
                    </a:cubicBezTo>
                    <a:cubicBezTo>
                      <a:pt x="46" y="193"/>
                      <a:pt x="45" y="192"/>
                      <a:pt x="46" y="190"/>
                    </a:cubicBezTo>
                    <a:cubicBezTo>
                      <a:pt x="47" y="186"/>
                      <a:pt x="50" y="182"/>
                      <a:pt x="55" y="182"/>
                    </a:cubicBezTo>
                    <a:cubicBezTo>
                      <a:pt x="58" y="183"/>
                      <a:pt x="62" y="184"/>
                      <a:pt x="64" y="188"/>
                    </a:cubicBezTo>
                    <a:cubicBezTo>
                      <a:pt x="66" y="196"/>
                      <a:pt x="64" y="204"/>
                      <a:pt x="59" y="210"/>
                    </a:cubicBezTo>
                    <a:cubicBezTo>
                      <a:pt x="50" y="220"/>
                      <a:pt x="36" y="225"/>
                      <a:pt x="23" y="225"/>
                    </a:cubicBezTo>
                    <a:cubicBezTo>
                      <a:pt x="11" y="238"/>
                      <a:pt x="6" y="257"/>
                      <a:pt x="14" y="274"/>
                    </a:cubicBezTo>
                    <a:cubicBezTo>
                      <a:pt x="16" y="278"/>
                      <a:pt x="20" y="282"/>
                      <a:pt x="21" y="286"/>
                    </a:cubicBezTo>
                    <a:cubicBezTo>
                      <a:pt x="16" y="297"/>
                      <a:pt x="10" y="309"/>
                      <a:pt x="10" y="322"/>
                    </a:cubicBezTo>
                    <a:cubicBezTo>
                      <a:pt x="7" y="339"/>
                      <a:pt x="15" y="354"/>
                      <a:pt x="20" y="369"/>
                    </a:cubicBezTo>
                    <a:cubicBezTo>
                      <a:pt x="25" y="382"/>
                      <a:pt x="15" y="395"/>
                      <a:pt x="13" y="408"/>
                    </a:cubicBezTo>
                    <a:cubicBezTo>
                      <a:pt x="26" y="402"/>
                      <a:pt x="26" y="402"/>
                      <a:pt x="26" y="402"/>
                    </a:cubicBezTo>
                    <a:cubicBezTo>
                      <a:pt x="44" y="396"/>
                      <a:pt x="51" y="378"/>
                      <a:pt x="52" y="361"/>
                    </a:cubicBezTo>
                    <a:cubicBezTo>
                      <a:pt x="53" y="350"/>
                      <a:pt x="45" y="340"/>
                      <a:pt x="49" y="329"/>
                    </a:cubicBezTo>
                    <a:cubicBezTo>
                      <a:pt x="59" y="318"/>
                      <a:pt x="66" y="305"/>
                      <a:pt x="64" y="289"/>
                    </a:cubicBezTo>
                    <a:cubicBezTo>
                      <a:pt x="64" y="284"/>
                      <a:pt x="63" y="278"/>
                      <a:pt x="60" y="273"/>
                    </a:cubicBezTo>
                    <a:cubicBezTo>
                      <a:pt x="54" y="273"/>
                      <a:pt x="50" y="271"/>
                      <a:pt x="47" y="266"/>
                    </a:cubicBezTo>
                    <a:cubicBezTo>
                      <a:pt x="42" y="258"/>
                      <a:pt x="44" y="248"/>
                      <a:pt x="49" y="241"/>
                    </a:cubicBezTo>
                    <a:cubicBezTo>
                      <a:pt x="52" y="240"/>
                      <a:pt x="54" y="240"/>
                      <a:pt x="56" y="243"/>
                    </a:cubicBezTo>
                    <a:cubicBezTo>
                      <a:pt x="58" y="248"/>
                      <a:pt x="51" y="248"/>
                      <a:pt x="50" y="253"/>
                    </a:cubicBezTo>
                    <a:cubicBezTo>
                      <a:pt x="51" y="258"/>
                      <a:pt x="52" y="263"/>
                      <a:pt x="56" y="266"/>
                    </a:cubicBezTo>
                    <a:cubicBezTo>
                      <a:pt x="61" y="267"/>
                      <a:pt x="67" y="267"/>
                      <a:pt x="71" y="264"/>
                    </a:cubicBezTo>
                    <a:cubicBezTo>
                      <a:pt x="75" y="261"/>
                      <a:pt x="79" y="256"/>
                      <a:pt x="80" y="251"/>
                    </a:cubicBezTo>
                    <a:cubicBezTo>
                      <a:pt x="82" y="247"/>
                      <a:pt x="78" y="242"/>
                      <a:pt x="83" y="239"/>
                    </a:cubicBezTo>
                    <a:cubicBezTo>
                      <a:pt x="88" y="239"/>
                      <a:pt x="94" y="239"/>
                      <a:pt x="98" y="236"/>
                    </a:cubicBezTo>
                    <a:cubicBezTo>
                      <a:pt x="111" y="231"/>
                      <a:pt x="118" y="218"/>
                      <a:pt x="119" y="204"/>
                    </a:cubicBezTo>
                    <a:cubicBezTo>
                      <a:pt x="120" y="200"/>
                      <a:pt x="127" y="200"/>
                      <a:pt x="129" y="196"/>
                    </a:cubicBezTo>
                    <a:cubicBezTo>
                      <a:pt x="136" y="188"/>
                      <a:pt x="143" y="178"/>
                      <a:pt x="140" y="165"/>
                    </a:cubicBezTo>
                    <a:cubicBezTo>
                      <a:pt x="138" y="156"/>
                      <a:pt x="135" y="148"/>
                      <a:pt x="127" y="143"/>
                    </a:cubicBezTo>
                    <a:cubicBezTo>
                      <a:pt x="118" y="136"/>
                      <a:pt x="106" y="137"/>
                      <a:pt x="96" y="140"/>
                    </a:cubicBezTo>
                    <a:cubicBezTo>
                      <a:pt x="91" y="143"/>
                      <a:pt x="87" y="148"/>
                      <a:pt x="86" y="154"/>
                    </a:cubicBezTo>
                    <a:cubicBezTo>
                      <a:pt x="86" y="162"/>
                      <a:pt x="87" y="170"/>
                      <a:pt x="94" y="176"/>
                    </a:cubicBezTo>
                    <a:cubicBezTo>
                      <a:pt x="98" y="174"/>
                      <a:pt x="98" y="167"/>
                      <a:pt x="103" y="169"/>
                    </a:cubicBezTo>
                    <a:cubicBezTo>
                      <a:pt x="106" y="170"/>
                      <a:pt x="107" y="173"/>
                      <a:pt x="107" y="175"/>
                    </a:cubicBezTo>
                    <a:cubicBezTo>
                      <a:pt x="105" y="178"/>
                      <a:pt x="105" y="182"/>
                      <a:pt x="101" y="183"/>
                    </a:cubicBezTo>
                    <a:cubicBezTo>
                      <a:pt x="97" y="185"/>
                      <a:pt x="93" y="182"/>
                      <a:pt x="90" y="180"/>
                    </a:cubicBezTo>
                    <a:cubicBezTo>
                      <a:pt x="81" y="173"/>
                      <a:pt x="79" y="160"/>
                      <a:pt x="80" y="150"/>
                    </a:cubicBezTo>
                    <a:cubicBezTo>
                      <a:pt x="72" y="158"/>
                      <a:pt x="63" y="165"/>
                      <a:pt x="52" y="169"/>
                    </a:cubicBezTo>
                    <a:cubicBezTo>
                      <a:pt x="46" y="172"/>
                      <a:pt x="38" y="170"/>
                      <a:pt x="31" y="169"/>
                    </a:cubicBezTo>
                    <a:cubicBezTo>
                      <a:pt x="25" y="175"/>
                      <a:pt x="22" y="186"/>
                      <a:pt x="25" y="195"/>
                    </a:cubicBezTo>
                    <a:cubicBezTo>
                      <a:pt x="26" y="198"/>
                      <a:pt x="28" y="202"/>
                      <a:pt x="31" y="202"/>
                    </a:cubicBezTo>
                    <a:cubicBezTo>
                      <a:pt x="35" y="205"/>
                      <a:pt x="40" y="202"/>
                      <a:pt x="43" y="199"/>
                    </a:cubicBezTo>
                    <a:cubicBezTo>
                      <a:pt x="45" y="199"/>
                      <a:pt x="45" y="202"/>
                      <a:pt x="45" y="203"/>
                    </a:cubicBezTo>
                    <a:cubicBezTo>
                      <a:pt x="43" y="208"/>
                      <a:pt x="38" y="209"/>
                      <a:pt x="34" y="209"/>
                    </a:cubicBezTo>
                    <a:cubicBezTo>
                      <a:pt x="28" y="210"/>
                      <a:pt x="23" y="204"/>
                      <a:pt x="20" y="199"/>
                    </a:cubicBezTo>
                    <a:cubicBezTo>
                      <a:pt x="16" y="189"/>
                      <a:pt x="19" y="178"/>
                      <a:pt x="24" y="169"/>
                    </a:cubicBezTo>
                    <a:cubicBezTo>
                      <a:pt x="27" y="158"/>
                      <a:pt x="38" y="169"/>
                      <a:pt x="46" y="164"/>
                    </a:cubicBezTo>
                    <a:cubicBezTo>
                      <a:pt x="49" y="163"/>
                      <a:pt x="52" y="164"/>
                      <a:pt x="54" y="162"/>
                    </a:cubicBezTo>
                    <a:cubicBezTo>
                      <a:pt x="74" y="153"/>
                      <a:pt x="88" y="131"/>
                      <a:pt x="86" y="108"/>
                    </a:cubicBezTo>
                    <a:cubicBezTo>
                      <a:pt x="86" y="102"/>
                      <a:pt x="79" y="97"/>
                      <a:pt x="75" y="93"/>
                    </a:cubicBezTo>
                    <a:cubicBezTo>
                      <a:pt x="71" y="91"/>
                      <a:pt x="64" y="92"/>
                      <a:pt x="62" y="88"/>
                    </a:cubicBezTo>
                    <a:cubicBezTo>
                      <a:pt x="62" y="86"/>
                      <a:pt x="64" y="85"/>
                      <a:pt x="66" y="85"/>
                    </a:cubicBezTo>
                    <a:cubicBezTo>
                      <a:pt x="74" y="87"/>
                      <a:pt x="81" y="91"/>
                      <a:pt x="88" y="97"/>
                    </a:cubicBezTo>
                    <a:cubicBezTo>
                      <a:pt x="95" y="104"/>
                      <a:pt x="94" y="116"/>
                      <a:pt x="93" y="124"/>
                    </a:cubicBezTo>
                    <a:cubicBezTo>
                      <a:pt x="99" y="121"/>
                      <a:pt x="107" y="121"/>
                      <a:pt x="113" y="119"/>
                    </a:cubicBezTo>
                    <a:cubicBezTo>
                      <a:pt x="114" y="111"/>
                      <a:pt x="114" y="111"/>
                      <a:pt x="114" y="111"/>
                    </a:cubicBezTo>
                    <a:cubicBezTo>
                      <a:pt x="115" y="106"/>
                      <a:pt x="121" y="102"/>
                      <a:pt x="118" y="97"/>
                    </a:cubicBezTo>
                    <a:cubicBezTo>
                      <a:pt x="105" y="97"/>
                      <a:pt x="91" y="96"/>
                      <a:pt x="83" y="83"/>
                    </a:cubicBezTo>
                    <a:cubicBezTo>
                      <a:pt x="81" y="78"/>
                      <a:pt x="76" y="74"/>
                      <a:pt x="79" y="69"/>
                    </a:cubicBezTo>
                    <a:cubicBezTo>
                      <a:pt x="80" y="68"/>
                      <a:pt x="83" y="67"/>
                      <a:pt x="84" y="70"/>
                    </a:cubicBezTo>
                    <a:cubicBezTo>
                      <a:pt x="85" y="77"/>
                      <a:pt x="89" y="83"/>
                      <a:pt x="95" y="87"/>
                    </a:cubicBezTo>
                    <a:cubicBezTo>
                      <a:pt x="105" y="93"/>
                      <a:pt x="118" y="94"/>
                      <a:pt x="127" y="87"/>
                    </a:cubicBezTo>
                    <a:cubicBezTo>
                      <a:pt x="129" y="89"/>
                      <a:pt x="129" y="89"/>
                      <a:pt x="129" y="89"/>
                    </a:cubicBezTo>
                    <a:cubicBezTo>
                      <a:pt x="128" y="96"/>
                      <a:pt x="124" y="102"/>
                      <a:pt x="122" y="108"/>
                    </a:cubicBezTo>
                    <a:cubicBezTo>
                      <a:pt x="118" y="114"/>
                      <a:pt x="123" y="125"/>
                      <a:pt x="115" y="127"/>
                    </a:cubicBezTo>
                    <a:cubicBezTo>
                      <a:pt x="107" y="124"/>
                      <a:pt x="101" y="128"/>
                      <a:pt x="94" y="130"/>
                    </a:cubicBezTo>
                    <a:cubicBezTo>
                      <a:pt x="88" y="130"/>
                      <a:pt x="88" y="137"/>
                      <a:pt x="86" y="142"/>
                    </a:cubicBezTo>
                    <a:cubicBezTo>
                      <a:pt x="89" y="141"/>
                      <a:pt x="89" y="139"/>
                      <a:pt x="91" y="137"/>
                    </a:cubicBezTo>
                    <a:cubicBezTo>
                      <a:pt x="101" y="132"/>
                      <a:pt x="116" y="130"/>
                      <a:pt x="126" y="136"/>
                    </a:cubicBezTo>
                    <a:cubicBezTo>
                      <a:pt x="128" y="135"/>
                      <a:pt x="128" y="135"/>
                      <a:pt x="128" y="135"/>
                    </a:cubicBezTo>
                    <a:cubicBezTo>
                      <a:pt x="127" y="122"/>
                      <a:pt x="123" y="107"/>
                      <a:pt x="131" y="97"/>
                    </a:cubicBezTo>
                    <a:cubicBezTo>
                      <a:pt x="136" y="90"/>
                      <a:pt x="144" y="86"/>
                      <a:pt x="152" y="84"/>
                    </a:cubicBezTo>
                    <a:cubicBezTo>
                      <a:pt x="160" y="84"/>
                      <a:pt x="170" y="84"/>
                      <a:pt x="176" y="92"/>
                    </a:cubicBezTo>
                    <a:cubicBezTo>
                      <a:pt x="179" y="95"/>
                      <a:pt x="178" y="100"/>
                      <a:pt x="175" y="104"/>
                    </a:cubicBezTo>
                    <a:cubicBezTo>
                      <a:pt x="174" y="106"/>
                      <a:pt x="171" y="108"/>
                      <a:pt x="168" y="108"/>
                    </a:cubicBezTo>
                    <a:cubicBezTo>
                      <a:pt x="157" y="103"/>
                      <a:pt x="175" y="97"/>
                      <a:pt x="167" y="91"/>
                    </a:cubicBezTo>
                    <a:cubicBezTo>
                      <a:pt x="160" y="87"/>
                      <a:pt x="151" y="88"/>
                      <a:pt x="144" y="92"/>
                    </a:cubicBezTo>
                    <a:cubicBezTo>
                      <a:pt x="132" y="102"/>
                      <a:pt x="130" y="117"/>
                      <a:pt x="134" y="132"/>
                    </a:cubicBezTo>
                    <a:cubicBezTo>
                      <a:pt x="137" y="140"/>
                      <a:pt x="147" y="142"/>
                      <a:pt x="154" y="144"/>
                    </a:cubicBezTo>
                    <a:cubicBezTo>
                      <a:pt x="164" y="143"/>
                      <a:pt x="173" y="138"/>
                      <a:pt x="179" y="130"/>
                    </a:cubicBezTo>
                    <a:cubicBezTo>
                      <a:pt x="184" y="126"/>
                      <a:pt x="187" y="135"/>
                      <a:pt x="192" y="132"/>
                    </a:cubicBezTo>
                    <a:cubicBezTo>
                      <a:pt x="208" y="130"/>
                      <a:pt x="223" y="118"/>
                      <a:pt x="227" y="103"/>
                    </a:cubicBezTo>
                    <a:cubicBezTo>
                      <a:pt x="240" y="101"/>
                      <a:pt x="254" y="96"/>
                      <a:pt x="262" y="84"/>
                    </a:cubicBezTo>
                    <a:cubicBezTo>
                      <a:pt x="267" y="75"/>
                      <a:pt x="272" y="62"/>
                      <a:pt x="265" y="52"/>
                    </a:cubicBezTo>
                    <a:cubicBezTo>
                      <a:pt x="261" y="45"/>
                      <a:pt x="253" y="42"/>
                      <a:pt x="245" y="42"/>
                    </a:cubicBezTo>
                    <a:cubicBezTo>
                      <a:pt x="236" y="42"/>
                      <a:pt x="227" y="44"/>
                      <a:pt x="222" y="52"/>
                    </a:cubicBezTo>
                    <a:cubicBezTo>
                      <a:pt x="219" y="56"/>
                      <a:pt x="217" y="64"/>
                      <a:pt x="221" y="69"/>
                    </a:cubicBezTo>
                    <a:cubicBezTo>
                      <a:pt x="225" y="69"/>
                      <a:pt x="224" y="61"/>
                      <a:pt x="230" y="63"/>
                    </a:cubicBezTo>
                    <a:cubicBezTo>
                      <a:pt x="231" y="64"/>
                      <a:pt x="234" y="67"/>
                      <a:pt x="233" y="69"/>
                    </a:cubicBezTo>
                    <a:cubicBezTo>
                      <a:pt x="231" y="73"/>
                      <a:pt x="228" y="75"/>
                      <a:pt x="225" y="75"/>
                    </a:cubicBezTo>
                    <a:cubicBezTo>
                      <a:pt x="220" y="77"/>
                      <a:pt x="216" y="73"/>
                      <a:pt x="214" y="69"/>
                    </a:cubicBezTo>
                    <a:cubicBezTo>
                      <a:pt x="213" y="65"/>
                      <a:pt x="214" y="61"/>
                      <a:pt x="212" y="58"/>
                    </a:cubicBezTo>
                    <a:cubicBezTo>
                      <a:pt x="205" y="66"/>
                      <a:pt x="193" y="66"/>
                      <a:pt x="183" y="65"/>
                    </a:cubicBezTo>
                    <a:cubicBezTo>
                      <a:pt x="180" y="64"/>
                      <a:pt x="178" y="69"/>
                      <a:pt x="176" y="65"/>
                    </a:cubicBezTo>
                    <a:cubicBezTo>
                      <a:pt x="175" y="63"/>
                      <a:pt x="175" y="59"/>
                      <a:pt x="177" y="57"/>
                    </a:cubicBezTo>
                    <a:cubicBezTo>
                      <a:pt x="180" y="56"/>
                      <a:pt x="184" y="56"/>
                      <a:pt x="186" y="59"/>
                    </a:cubicBezTo>
                    <a:cubicBezTo>
                      <a:pt x="193" y="62"/>
                      <a:pt x="202" y="58"/>
                      <a:pt x="208" y="53"/>
                    </a:cubicBezTo>
                    <a:cubicBezTo>
                      <a:pt x="214" y="47"/>
                      <a:pt x="216" y="38"/>
                      <a:pt x="213" y="29"/>
                    </a:cubicBezTo>
                    <a:close/>
                    <a:moveTo>
                      <a:pt x="203" y="29"/>
                    </a:moveTo>
                    <a:cubicBezTo>
                      <a:pt x="186" y="18"/>
                      <a:pt x="163" y="25"/>
                      <a:pt x="149" y="38"/>
                    </a:cubicBezTo>
                    <a:cubicBezTo>
                      <a:pt x="149" y="42"/>
                      <a:pt x="149" y="42"/>
                      <a:pt x="149" y="42"/>
                    </a:cubicBezTo>
                    <a:cubicBezTo>
                      <a:pt x="151" y="44"/>
                      <a:pt x="153" y="42"/>
                      <a:pt x="154" y="42"/>
                    </a:cubicBezTo>
                    <a:cubicBezTo>
                      <a:pt x="158" y="36"/>
                      <a:pt x="165" y="32"/>
                      <a:pt x="170" y="29"/>
                    </a:cubicBezTo>
                    <a:cubicBezTo>
                      <a:pt x="180" y="27"/>
                      <a:pt x="194" y="26"/>
                      <a:pt x="201" y="35"/>
                    </a:cubicBezTo>
                    <a:cubicBezTo>
                      <a:pt x="203" y="39"/>
                      <a:pt x="202" y="45"/>
                      <a:pt x="198" y="47"/>
                    </a:cubicBezTo>
                    <a:cubicBezTo>
                      <a:pt x="194" y="52"/>
                      <a:pt x="190" y="49"/>
                      <a:pt x="186" y="49"/>
                    </a:cubicBezTo>
                    <a:cubicBezTo>
                      <a:pt x="183" y="51"/>
                      <a:pt x="186" y="53"/>
                      <a:pt x="187" y="54"/>
                    </a:cubicBezTo>
                    <a:cubicBezTo>
                      <a:pt x="190" y="56"/>
                      <a:pt x="195" y="55"/>
                      <a:pt x="197" y="53"/>
                    </a:cubicBezTo>
                    <a:cubicBezTo>
                      <a:pt x="202" y="50"/>
                      <a:pt x="207" y="47"/>
                      <a:pt x="208" y="41"/>
                    </a:cubicBezTo>
                    <a:cubicBezTo>
                      <a:pt x="207" y="37"/>
                      <a:pt x="207" y="32"/>
                      <a:pt x="203" y="29"/>
                    </a:cubicBezTo>
                    <a:close/>
                    <a:moveTo>
                      <a:pt x="125" y="36"/>
                    </a:moveTo>
                    <a:cubicBezTo>
                      <a:pt x="115" y="22"/>
                      <a:pt x="94" y="27"/>
                      <a:pt x="84" y="35"/>
                    </a:cubicBezTo>
                    <a:cubicBezTo>
                      <a:pt x="80" y="36"/>
                      <a:pt x="78" y="42"/>
                      <a:pt x="74" y="43"/>
                    </a:cubicBezTo>
                    <a:cubicBezTo>
                      <a:pt x="58" y="34"/>
                      <a:pt x="58" y="34"/>
                      <a:pt x="58" y="34"/>
                    </a:cubicBezTo>
                    <a:cubicBezTo>
                      <a:pt x="52" y="36"/>
                      <a:pt x="45" y="35"/>
                      <a:pt x="39" y="38"/>
                    </a:cubicBezTo>
                    <a:cubicBezTo>
                      <a:pt x="28" y="41"/>
                      <a:pt x="27" y="53"/>
                      <a:pt x="26" y="62"/>
                    </a:cubicBezTo>
                    <a:cubicBezTo>
                      <a:pt x="28" y="67"/>
                      <a:pt x="35" y="70"/>
                      <a:pt x="32" y="75"/>
                    </a:cubicBezTo>
                    <a:cubicBezTo>
                      <a:pt x="23" y="89"/>
                      <a:pt x="16" y="111"/>
                      <a:pt x="25" y="128"/>
                    </a:cubicBezTo>
                    <a:cubicBezTo>
                      <a:pt x="29" y="134"/>
                      <a:pt x="35" y="139"/>
                      <a:pt x="42" y="139"/>
                    </a:cubicBezTo>
                    <a:cubicBezTo>
                      <a:pt x="50" y="139"/>
                      <a:pt x="59" y="137"/>
                      <a:pt x="63" y="129"/>
                    </a:cubicBezTo>
                    <a:cubicBezTo>
                      <a:pt x="64" y="125"/>
                      <a:pt x="64" y="120"/>
                      <a:pt x="62" y="116"/>
                    </a:cubicBezTo>
                    <a:cubicBezTo>
                      <a:pt x="53" y="113"/>
                      <a:pt x="60" y="123"/>
                      <a:pt x="57" y="126"/>
                    </a:cubicBezTo>
                    <a:cubicBezTo>
                      <a:pt x="54" y="132"/>
                      <a:pt x="48" y="133"/>
                      <a:pt x="42" y="134"/>
                    </a:cubicBezTo>
                    <a:cubicBezTo>
                      <a:pt x="37" y="133"/>
                      <a:pt x="33" y="130"/>
                      <a:pt x="30" y="126"/>
                    </a:cubicBezTo>
                    <a:cubicBezTo>
                      <a:pt x="26" y="119"/>
                      <a:pt x="26" y="111"/>
                      <a:pt x="27" y="104"/>
                    </a:cubicBezTo>
                    <a:cubicBezTo>
                      <a:pt x="28" y="91"/>
                      <a:pt x="36" y="82"/>
                      <a:pt x="39" y="71"/>
                    </a:cubicBezTo>
                    <a:cubicBezTo>
                      <a:pt x="35" y="64"/>
                      <a:pt x="31" y="56"/>
                      <a:pt x="35" y="48"/>
                    </a:cubicBezTo>
                    <a:cubicBezTo>
                      <a:pt x="38" y="39"/>
                      <a:pt x="47" y="40"/>
                      <a:pt x="55" y="39"/>
                    </a:cubicBezTo>
                    <a:cubicBezTo>
                      <a:pt x="59" y="40"/>
                      <a:pt x="61" y="42"/>
                      <a:pt x="65" y="42"/>
                    </a:cubicBezTo>
                    <a:cubicBezTo>
                      <a:pt x="69" y="44"/>
                      <a:pt x="70" y="51"/>
                      <a:pt x="74" y="48"/>
                    </a:cubicBezTo>
                    <a:cubicBezTo>
                      <a:pt x="86" y="38"/>
                      <a:pt x="99" y="28"/>
                      <a:pt x="115" y="33"/>
                    </a:cubicBezTo>
                    <a:cubicBezTo>
                      <a:pt x="118" y="36"/>
                      <a:pt x="124" y="40"/>
                      <a:pt x="123" y="45"/>
                    </a:cubicBezTo>
                    <a:cubicBezTo>
                      <a:pt x="124" y="52"/>
                      <a:pt x="121" y="57"/>
                      <a:pt x="117" y="62"/>
                    </a:cubicBezTo>
                    <a:cubicBezTo>
                      <a:pt x="114" y="65"/>
                      <a:pt x="109" y="65"/>
                      <a:pt x="109" y="69"/>
                    </a:cubicBezTo>
                    <a:cubicBezTo>
                      <a:pt x="109" y="71"/>
                      <a:pt x="110" y="71"/>
                      <a:pt x="112" y="71"/>
                    </a:cubicBezTo>
                    <a:cubicBezTo>
                      <a:pt x="119" y="68"/>
                      <a:pt x="127" y="61"/>
                      <a:pt x="129" y="52"/>
                    </a:cubicBezTo>
                    <a:cubicBezTo>
                      <a:pt x="130" y="46"/>
                      <a:pt x="128" y="40"/>
                      <a:pt x="125" y="36"/>
                    </a:cubicBezTo>
                    <a:close/>
                    <a:moveTo>
                      <a:pt x="253" y="54"/>
                    </a:moveTo>
                    <a:cubicBezTo>
                      <a:pt x="247" y="50"/>
                      <a:pt x="237" y="48"/>
                      <a:pt x="230" y="53"/>
                    </a:cubicBezTo>
                    <a:cubicBezTo>
                      <a:pt x="229" y="54"/>
                      <a:pt x="229" y="55"/>
                      <a:pt x="230" y="56"/>
                    </a:cubicBezTo>
                    <a:cubicBezTo>
                      <a:pt x="237" y="55"/>
                      <a:pt x="245" y="53"/>
                      <a:pt x="250" y="59"/>
                    </a:cubicBezTo>
                    <a:cubicBezTo>
                      <a:pt x="253" y="63"/>
                      <a:pt x="253" y="69"/>
                      <a:pt x="253" y="73"/>
                    </a:cubicBezTo>
                    <a:cubicBezTo>
                      <a:pt x="247" y="89"/>
                      <a:pt x="229" y="90"/>
                      <a:pt x="216" y="93"/>
                    </a:cubicBezTo>
                    <a:cubicBezTo>
                      <a:pt x="215" y="100"/>
                      <a:pt x="212" y="106"/>
                      <a:pt x="207" y="110"/>
                    </a:cubicBezTo>
                    <a:cubicBezTo>
                      <a:pt x="201" y="116"/>
                      <a:pt x="192" y="122"/>
                      <a:pt x="183" y="117"/>
                    </a:cubicBezTo>
                    <a:cubicBezTo>
                      <a:pt x="172" y="110"/>
                      <a:pt x="171" y="124"/>
                      <a:pt x="163" y="127"/>
                    </a:cubicBezTo>
                    <a:cubicBezTo>
                      <a:pt x="160" y="129"/>
                      <a:pt x="155" y="131"/>
                      <a:pt x="151" y="128"/>
                    </a:cubicBezTo>
                    <a:cubicBezTo>
                      <a:pt x="147" y="125"/>
                      <a:pt x="145" y="118"/>
                      <a:pt x="146" y="113"/>
                    </a:cubicBezTo>
                    <a:cubicBezTo>
                      <a:pt x="148" y="107"/>
                      <a:pt x="153" y="100"/>
                      <a:pt x="159" y="99"/>
                    </a:cubicBezTo>
                    <a:cubicBezTo>
                      <a:pt x="161" y="98"/>
                      <a:pt x="159" y="96"/>
                      <a:pt x="157" y="95"/>
                    </a:cubicBezTo>
                    <a:cubicBezTo>
                      <a:pt x="152" y="95"/>
                      <a:pt x="148" y="99"/>
                      <a:pt x="144" y="103"/>
                    </a:cubicBezTo>
                    <a:cubicBezTo>
                      <a:pt x="141" y="109"/>
                      <a:pt x="139" y="117"/>
                      <a:pt x="141" y="123"/>
                    </a:cubicBezTo>
                    <a:cubicBezTo>
                      <a:pt x="144" y="129"/>
                      <a:pt x="147" y="135"/>
                      <a:pt x="154" y="135"/>
                    </a:cubicBezTo>
                    <a:cubicBezTo>
                      <a:pt x="165" y="137"/>
                      <a:pt x="169" y="125"/>
                      <a:pt x="178" y="121"/>
                    </a:cubicBezTo>
                    <a:cubicBezTo>
                      <a:pt x="185" y="125"/>
                      <a:pt x="192" y="125"/>
                      <a:pt x="199" y="122"/>
                    </a:cubicBezTo>
                    <a:cubicBezTo>
                      <a:pt x="207" y="118"/>
                      <a:pt x="217" y="112"/>
                      <a:pt x="219" y="102"/>
                    </a:cubicBezTo>
                    <a:cubicBezTo>
                      <a:pt x="220" y="94"/>
                      <a:pt x="230" y="96"/>
                      <a:pt x="236" y="95"/>
                    </a:cubicBezTo>
                    <a:cubicBezTo>
                      <a:pt x="247" y="92"/>
                      <a:pt x="257" y="83"/>
                      <a:pt x="259" y="72"/>
                    </a:cubicBezTo>
                    <a:cubicBezTo>
                      <a:pt x="259" y="66"/>
                      <a:pt x="257" y="59"/>
                      <a:pt x="253" y="54"/>
                    </a:cubicBezTo>
                    <a:close/>
                    <a:moveTo>
                      <a:pt x="199" y="70"/>
                    </a:moveTo>
                    <a:cubicBezTo>
                      <a:pt x="192" y="73"/>
                      <a:pt x="183" y="74"/>
                      <a:pt x="176" y="71"/>
                    </a:cubicBezTo>
                    <a:cubicBezTo>
                      <a:pt x="172" y="71"/>
                      <a:pt x="169" y="65"/>
                      <a:pt x="166" y="69"/>
                    </a:cubicBezTo>
                    <a:cubicBezTo>
                      <a:pt x="165" y="70"/>
                      <a:pt x="165" y="72"/>
                      <a:pt x="167" y="73"/>
                    </a:cubicBezTo>
                    <a:cubicBezTo>
                      <a:pt x="179" y="81"/>
                      <a:pt x="194" y="78"/>
                      <a:pt x="206" y="71"/>
                    </a:cubicBezTo>
                    <a:cubicBezTo>
                      <a:pt x="206" y="71"/>
                      <a:pt x="207" y="69"/>
                      <a:pt x="206" y="69"/>
                    </a:cubicBezTo>
                    <a:cubicBezTo>
                      <a:pt x="203" y="67"/>
                      <a:pt x="201" y="69"/>
                      <a:pt x="199" y="70"/>
                    </a:cubicBezTo>
                    <a:close/>
                    <a:moveTo>
                      <a:pt x="166" y="169"/>
                    </a:moveTo>
                    <a:cubicBezTo>
                      <a:pt x="171" y="163"/>
                      <a:pt x="174" y="154"/>
                      <a:pt x="170" y="146"/>
                    </a:cubicBezTo>
                    <a:cubicBezTo>
                      <a:pt x="165" y="148"/>
                      <a:pt x="165" y="148"/>
                      <a:pt x="165" y="148"/>
                    </a:cubicBezTo>
                    <a:cubicBezTo>
                      <a:pt x="164" y="159"/>
                      <a:pt x="158" y="170"/>
                      <a:pt x="146" y="172"/>
                    </a:cubicBezTo>
                    <a:cubicBezTo>
                      <a:pt x="145" y="175"/>
                      <a:pt x="146" y="179"/>
                      <a:pt x="147" y="181"/>
                    </a:cubicBezTo>
                    <a:cubicBezTo>
                      <a:pt x="154" y="178"/>
                      <a:pt x="161" y="175"/>
                      <a:pt x="166" y="169"/>
                    </a:cubicBezTo>
                    <a:close/>
                    <a:moveTo>
                      <a:pt x="126" y="155"/>
                    </a:moveTo>
                    <a:cubicBezTo>
                      <a:pt x="120" y="146"/>
                      <a:pt x="106" y="144"/>
                      <a:pt x="96" y="148"/>
                    </a:cubicBezTo>
                    <a:cubicBezTo>
                      <a:pt x="92" y="150"/>
                      <a:pt x="90" y="155"/>
                      <a:pt x="89" y="160"/>
                    </a:cubicBezTo>
                    <a:cubicBezTo>
                      <a:pt x="100" y="171"/>
                      <a:pt x="93" y="151"/>
                      <a:pt x="102" y="150"/>
                    </a:cubicBezTo>
                    <a:cubicBezTo>
                      <a:pt x="108" y="151"/>
                      <a:pt x="118" y="149"/>
                      <a:pt x="121" y="158"/>
                    </a:cubicBezTo>
                    <a:cubicBezTo>
                      <a:pt x="124" y="165"/>
                      <a:pt x="123" y="176"/>
                      <a:pt x="119" y="184"/>
                    </a:cubicBezTo>
                    <a:cubicBezTo>
                      <a:pt x="115" y="188"/>
                      <a:pt x="110" y="190"/>
                      <a:pt x="105" y="193"/>
                    </a:cubicBezTo>
                    <a:cubicBezTo>
                      <a:pt x="105" y="202"/>
                      <a:pt x="103" y="213"/>
                      <a:pt x="95" y="220"/>
                    </a:cubicBezTo>
                    <a:cubicBezTo>
                      <a:pt x="89" y="226"/>
                      <a:pt x="79" y="224"/>
                      <a:pt x="70" y="227"/>
                    </a:cubicBezTo>
                    <a:cubicBezTo>
                      <a:pt x="70" y="235"/>
                      <a:pt x="71" y="245"/>
                      <a:pt x="65" y="252"/>
                    </a:cubicBezTo>
                    <a:cubicBezTo>
                      <a:pt x="62" y="255"/>
                      <a:pt x="59" y="251"/>
                      <a:pt x="57" y="255"/>
                    </a:cubicBezTo>
                    <a:cubicBezTo>
                      <a:pt x="56" y="256"/>
                      <a:pt x="57" y="257"/>
                      <a:pt x="58" y="257"/>
                    </a:cubicBezTo>
                    <a:cubicBezTo>
                      <a:pt x="60" y="260"/>
                      <a:pt x="64" y="258"/>
                      <a:pt x="67" y="258"/>
                    </a:cubicBezTo>
                    <a:cubicBezTo>
                      <a:pt x="76" y="253"/>
                      <a:pt x="77" y="242"/>
                      <a:pt x="76" y="233"/>
                    </a:cubicBezTo>
                    <a:cubicBezTo>
                      <a:pt x="81" y="228"/>
                      <a:pt x="88" y="233"/>
                      <a:pt x="93" y="229"/>
                    </a:cubicBezTo>
                    <a:cubicBezTo>
                      <a:pt x="103" y="224"/>
                      <a:pt x="112" y="212"/>
                      <a:pt x="111" y="199"/>
                    </a:cubicBezTo>
                    <a:cubicBezTo>
                      <a:pt x="111" y="192"/>
                      <a:pt x="119" y="194"/>
                      <a:pt x="122" y="188"/>
                    </a:cubicBezTo>
                    <a:cubicBezTo>
                      <a:pt x="129" y="179"/>
                      <a:pt x="131" y="165"/>
                      <a:pt x="126" y="155"/>
                    </a:cubicBezTo>
                    <a:close/>
                    <a:moveTo>
                      <a:pt x="157" y="150"/>
                    </a:moveTo>
                    <a:cubicBezTo>
                      <a:pt x="151" y="150"/>
                      <a:pt x="145" y="149"/>
                      <a:pt x="140" y="146"/>
                    </a:cubicBezTo>
                    <a:cubicBezTo>
                      <a:pt x="143" y="153"/>
                      <a:pt x="145" y="159"/>
                      <a:pt x="146" y="166"/>
                    </a:cubicBezTo>
                    <a:cubicBezTo>
                      <a:pt x="148" y="166"/>
                      <a:pt x="150" y="165"/>
                      <a:pt x="152" y="164"/>
                    </a:cubicBezTo>
                    <a:cubicBezTo>
                      <a:pt x="155" y="160"/>
                      <a:pt x="158" y="155"/>
                      <a:pt x="157" y="150"/>
                    </a:cubicBezTo>
                    <a:close/>
                    <a:moveTo>
                      <a:pt x="77" y="186"/>
                    </a:moveTo>
                    <a:cubicBezTo>
                      <a:pt x="76" y="182"/>
                      <a:pt x="73" y="175"/>
                      <a:pt x="68" y="174"/>
                    </a:cubicBezTo>
                    <a:cubicBezTo>
                      <a:pt x="66" y="174"/>
                      <a:pt x="65" y="176"/>
                      <a:pt x="65" y="177"/>
                    </a:cubicBezTo>
                    <a:cubicBezTo>
                      <a:pt x="70" y="183"/>
                      <a:pt x="75" y="190"/>
                      <a:pt x="72" y="198"/>
                    </a:cubicBezTo>
                    <a:cubicBezTo>
                      <a:pt x="69" y="215"/>
                      <a:pt x="52" y="224"/>
                      <a:pt x="38" y="229"/>
                    </a:cubicBezTo>
                    <a:cubicBezTo>
                      <a:pt x="34" y="231"/>
                      <a:pt x="29" y="228"/>
                      <a:pt x="25" y="232"/>
                    </a:cubicBezTo>
                    <a:cubicBezTo>
                      <a:pt x="19" y="246"/>
                      <a:pt x="13" y="264"/>
                      <a:pt x="23" y="278"/>
                    </a:cubicBezTo>
                    <a:cubicBezTo>
                      <a:pt x="24" y="282"/>
                      <a:pt x="30" y="285"/>
                      <a:pt x="30" y="290"/>
                    </a:cubicBezTo>
                    <a:cubicBezTo>
                      <a:pt x="24" y="306"/>
                      <a:pt x="15" y="320"/>
                      <a:pt x="17" y="338"/>
                    </a:cubicBezTo>
                    <a:cubicBezTo>
                      <a:pt x="18" y="352"/>
                      <a:pt x="31" y="364"/>
                      <a:pt x="28" y="379"/>
                    </a:cubicBezTo>
                    <a:cubicBezTo>
                      <a:pt x="28" y="385"/>
                      <a:pt x="24" y="390"/>
                      <a:pt x="25" y="395"/>
                    </a:cubicBezTo>
                    <a:cubicBezTo>
                      <a:pt x="30" y="395"/>
                      <a:pt x="34" y="390"/>
                      <a:pt x="37" y="386"/>
                    </a:cubicBezTo>
                    <a:cubicBezTo>
                      <a:pt x="46" y="374"/>
                      <a:pt x="45" y="359"/>
                      <a:pt x="42" y="345"/>
                    </a:cubicBezTo>
                    <a:cubicBezTo>
                      <a:pt x="38" y="328"/>
                      <a:pt x="54" y="318"/>
                      <a:pt x="56" y="302"/>
                    </a:cubicBezTo>
                    <a:cubicBezTo>
                      <a:pt x="56" y="295"/>
                      <a:pt x="58" y="285"/>
                      <a:pt x="53" y="279"/>
                    </a:cubicBezTo>
                    <a:cubicBezTo>
                      <a:pt x="47" y="278"/>
                      <a:pt x="42" y="273"/>
                      <a:pt x="40" y="268"/>
                    </a:cubicBezTo>
                    <a:cubicBezTo>
                      <a:pt x="38" y="261"/>
                      <a:pt x="39" y="253"/>
                      <a:pt x="42" y="247"/>
                    </a:cubicBezTo>
                    <a:cubicBezTo>
                      <a:pt x="41" y="246"/>
                      <a:pt x="41" y="246"/>
                      <a:pt x="41" y="246"/>
                    </a:cubicBezTo>
                    <a:cubicBezTo>
                      <a:pt x="40" y="246"/>
                      <a:pt x="38" y="246"/>
                      <a:pt x="37" y="247"/>
                    </a:cubicBezTo>
                    <a:cubicBezTo>
                      <a:pt x="33" y="254"/>
                      <a:pt x="32" y="264"/>
                      <a:pt x="36" y="272"/>
                    </a:cubicBezTo>
                    <a:cubicBezTo>
                      <a:pt x="38" y="278"/>
                      <a:pt x="46" y="280"/>
                      <a:pt x="50" y="285"/>
                    </a:cubicBezTo>
                    <a:cubicBezTo>
                      <a:pt x="52" y="297"/>
                      <a:pt x="50" y="312"/>
                      <a:pt x="42" y="322"/>
                    </a:cubicBezTo>
                    <a:cubicBezTo>
                      <a:pt x="30" y="336"/>
                      <a:pt x="42" y="353"/>
                      <a:pt x="39" y="370"/>
                    </a:cubicBezTo>
                    <a:cubicBezTo>
                      <a:pt x="37" y="373"/>
                      <a:pt x="36" y="380"/>
                      <a:pt x="33" y="381"/>
                    </a:cubicBezTo>
                    <a:cubicBezTo>
                      <a:pt x="33" y="369"/>
                      <a:pt x="31" y="354"/>
                      <a:pt x="23" y="343"/>
                    </a:cubicBezTo>
                    <a:cubicBezTo>
                      <a:pt x="19" y="322"/>
                      <a:pt x="31" y="305"/>
                      <a:pt x="36" y="286"/>
                    </a:cubicBezTo>
                    <a:cubicBezTo>
                      <a:pt x="30" y="281"/>
                      <a:pt x="27" y="274"/>
                      <a:pt x="24" y="267"/>
                    </a:cubicBezTo>
                    <a:cubicBezTo>
                      <a:pt x="22" y="256"/>
                      <a:pt x="25" y="245"/>
                      <a:pt x="31" y="235"/>
                    </a:cubicBezTo>
                    <a:cubicBezTo>
                      <a:pt x="32" y="234"/>
                      <a:pt x="33" y="234"/>
                      <a:pt x="34" y="234"/>
                    </a:cubicBezTo>
                    <a:cubicBezTo>
                      <a:pt x="44" y="233"/>
                      <a:pt x="54" y="230"/>
                      <a:pt x="62" y="223"/>
                    </a:cubicBezTo>
                    <a:cubicBezTo>
                      <a:pt x="73" y="215"/>
                      <a:pt x="80" y="200"/>
                      <a:pt x="77" y="186"/>
                    </a:cubicBezTo>
                    <a:close/>
                    <a:moveTo>
                      <a:pt x="58" y="336"/>
                    </a:moveTo>
                    <a:cubicBezTo>
                      <a:pt x="59" y="335"/>
                      <a:pt x="58" y="335"/>
                      <a:pt x="57" y="334"/>
                    </a:cubicBezTo>
                    <a:cubicBezTo>
                      <a:pt x="57" y="336"/>
                      <a:pt x="57" y="336"/>
                      <a:pt x="57" y="336"/>
                    </a:cubicBezTo>
                    <a:cubicBezTo>
                      <a:pt x="57" y="337"/>
                      <a:pt x="58" y="337"/>
                      <a:pt x="58" y="336"/>
                    </a:cubicBezTo>
                    <a:close/>
                  </a:path>
                </a:pathLst>
              </a:custGeom>
              <a:grpFill/>
              <a:ln>
                <a:noFill/>
              </a:ln>
            </p:spPr>
            <p:txBody>
              <a:bodyPr vert="horz" wrap="square" lIns="121920" tIns="60960" rIns="121920" bIns="60960" numCol="1" anchor="t" anchorCtr="0" compatLnSpc="1"/>
              <a:lstStyle/>
              <a:p>
                <a:endParaRPr lang="zh-CN" altLang="en-US" sz="3200"/>
              </a:p>
            </p:txBody>
          </p:sp>
        </p:grpSp>
      </p:grpSp>
      <p:grpSp>
        <p:nvGrpSpPr>
          <p:cNvPr id="16" name="组合 15"/>
          <p:cNvGrpSpPr/>
          <p:nvPr/>
        </p:nvGrpSpPr>
        <p:grpSpPr>
          <a:xfrm>
            <a:off x="3606946" y="3584257"/>
            <a:ext cx="2209800" cy="2207032"/>
            <a:chOff x="2781300" y="992189"/>
            <a:chExt cx="2247900" cy="2245084"/>
          </a:xfrm>
          <a:solidFill>
            <a:schemeClr val="accent5">
              <a:lumMod val="50000"/>
            </a:schemeClr>
          </a:solidFill>
        </p:grpSpPr>
        <p:grpSp>
          <p:nvGrpSpPr>
            <p:cNvPr id="17" name="组合 16"/>
            <p:cNvGrpSpPr/>
            <p:nvPr/>
          </p:nvGrpSpPr>
          <p:grpSpPr>
            <a:xfrm>
              <a:off x="2781300" y="992189"/>
              <a:ext cx="2247900" cy="1083034"/>
              <a:chOff x="2781300" y="992189"/>
              <a:chExt cx="2247900" cy="1083034"/>
            </a:xfrm>
            <a:grpFill/>
          </p:grpSpPr>
          <p:sp>
            <p:nvSpPr>
              <p:cNvPr id="21" name="Freeform 5"/>
              <p:cNvSpPr>
                <a:spLocks noEditPoints="1"/>
              </p:cNvSpPr>
              <p:nvPr/>
            </p:nvSpPr>
            <p:spPr bwMode="auto">
              <a:xfrm>
                <a:off x="2781300" y="992189"/>
                <a:ext cx="1076325" cy="1083034"/>
              </a:xfrm>
              <a:custGeom>
                <a:avLst/>
                <a:gdLst>
                  <a:gd name="T0" fmla="*/ 232 w 418"/>
                  <a:gd name="T1" fmla="*/ 107 h 421"/>
                  <a:gd name="T2" fmla="*/ 134 w 418"/>
                  <a:gd name="T3" fmla="*/ 199 h 421"/>
                  <a:gd name="T4" fmla="*/ 58 w 418"/>
                  <a:gd name="T5" fmla="*/ 357 h 421"/>
                  <a:gd name="T6" fmla="*/ 4 w 418"/>
                  <a:gd name="T7" fmla="*/ 319 h 421"/>
                  <a:gd name="T8" fmla="*/ 23 w 418"/>
                  <a:gd name="T9" fmla="*/ 149 h 421"/>
                  <a:gd name="T10" fmla="*/ 76 w 418"/>
                  <a:gd name="T11" fmla="*/ 25 h 421"/>
                  <a:gd name="T12" fmla="*/ 289 w 418"/>
                  <a:gd name="T13" fmla="*/ 15 h 421"/>
                  <a:gd name="T14" fmla="*/ 363 w 418"/>
                  <a:gd name="T15" fmla="*/ 19 h 421"/>
                  <a:gd name="T16" fmla="*/ 221 w 418"/>
                  <a:gd name="T17" fmla="*/ 43 h 421"/>
                  <a:gd name="T18" fmla="*/ 347 w 418"/>
                  <a:gd name="T19" fmla="*/ 58 h 421"/>
                  <a:gd name="T20" fmla="*/ 357 w 418"/>
                  <a:gd name="T21" fmla="*/ 26 h 421"/>
                  <a:gd name="T22" fmla="*/ 250 w 418"/>
                  <a:gd name="T23" fmla="*/ 25 h 421"/>
                  <a:gd name="T24" fmla="*/ 317 w 418"/>
                  <a:gd name="T25" fmla="*/ 36 h 421"/>
                  <a:gd name="T26" fmla="*/ 311 w 418"/>
                  <a:gd name="T27" fmla="*/ 42 h 421"/>
                  <a:gd name="T28" fmla="*/ 191 w 418"/>
                  <a:gd name="T29" fmla="*/ 17 h 421"/>
                  <a:gd name="T30" fmla="*/ 96 w 418"/>
                  <a:gd name="T31" fmla="*/ 62 h 421"/>
                  <a:gd name="T32" fmla="*/ 71 w 418"/>
                  <a:gd name="T33" fmla="*/ 34 h 421"/>
                  <a:gd name="T34" fmla="*/ 60 w 418"/>
                  <a:gd name="T35" fmla="*/ 142 h 421"/>
                  <a:gd name="T36" fmla="*/ 66 w 418"/>
                  <a:gd name="T37" fmla="*/ 98 h 421"/>
                  <a:gd name="T38" fmla="*/ 21 w 418"/>
                  <a:gd name="T39" fmla="*/ 216 h 421"/>
                  <a:gd name="T40" fmla="*/ 64 w 418"/>
                  <a:gd name="T41" fmla="*/ 188 h 421"/>
                  <a:gd name="T42" fmla="*/ 20 w 418"/>
                  <a:gd name="T43" fmla="*/ 369 h 421"/>
                  <a:gd name="T44" fmla="*/ 60 w 418"/>
                  <a:gd name="T45" fmla="*/ 273 h 421"/>
                  <a:gd name="T46" fmla="*/ 71 w 418"/>
                  <a:gd name="T47" fmla="*/ 264 h 421"/>
                  <a:gd name="T48" fmla="*/ 140 w 418"/>
                  <a:gd name="T49" fmla="*/ 165 h 421"/>
                  <a:gd name="T50" fmla="*/ 107 w 418"/>
                  <a:gd name="T51" fmla="*/ 175 h 421"/>
                  <a:gd name="T52" fmla="*/ 25 w 418"/>
                  <a:gd name="T53" fmla="*/ 195 h 421"/>
                  <a:gd name="T54" fmla="*/ 24 w 418"/>
                  <a:gd name="T55" fmla="*/ 169 h 421"/>
                  <a:gd name="T56" fmla="*/ 66 w 418"/>
                  <a:gd name="T57" fmla="*/ 85 h 421"/>
                  <a:gd name="T58" fmla="*/ 83 w 418"/>
                  <a:gd name="T59" fmla="*/ 83 h 421"/>
                  <a:gd name="T60" fmla="*/ 122 w 418"/>
                  <a:gd name="T61" fmla="*/ 108 h 421"/>
                  <a:gd name="T62" fmla="*/ 128 w 418"/>
                  <a:gd name="T63" fmla="*/ 135 h 421"/>
                  <a:gd name="T64" fmla="*/ 167 w 418"/>
                  <a:gd name="T65" fmla="*/ 91 h 421"/>
                  <a:gd name="T66" fmla="*/ 227 w 418"/>
                  <a:gd name="T67" fmla="*/ 103 h 421"/>
                  <a:gd name="T68" fmla="*/ 230 w 418"/>
                  <a:gd name="T69" fmla="*/ 63 h 421"/>
                  <a:gd name="T70" fmla="*/ 176 w 418"/>
                  <a:gd name="T71" fmla="*/ 65 h 421"/>
                  <a:gd name="T72" fmla="*/ 149 w 418"/>
                  <a:gd name="T73" fmla="*/ 38 h 421"/>
                  <a:gd name="T74" fmla="*/ 186 w 418"/>
                  <a:gd name="T75" fmla="*/ 49 h 421"/>
                  <a:gd name="T76" fmla="*/ 84 w 418"/>
                  <a:gd name="T77" fmla="*/ 35 h 421"/>
                  <a:gd name="T78" fmla="*/ 25 w 418"/>
                  <a:gd name="T79" fmla="*/ 128 h 421"/>
                  <a:gd name="T80" fmla="*/ 30 w 418"/>
                  <a:gd name="T81" fmla="*/ 126 h 421"/>
                  <a:gd name="T82" fmla="*/ 74 w 418"/>
                  <a:gd name="T83" fmla="*/ 48 h 421"/>
                  <a:gd name="T84" fmla="*/ 129 w 418"/>
                  <a:gd name="T85" fmla="*/ 52 h 421"/>
                  <a:gd name="T86" fmla="*/ 253 w 418"/>
                  <a:gd name="T87" fmla="*/ 73 h 421"/>
                  <a:gd name="T88" fmla="*/ 146 w 418"/>
                  <a:gd name="T89" fmla="*/ 113 h 421"/>
                  <a:gd name="T90" fmla="*/ 178 w 418"/>
                  <a:gd name="T91" fmla="*/ 121 h 421"/>
                  <a:gd name="T92" fmla="*/ 199 w 418"/>
                  <a:gd name="T93" fmla="*/ 70 h 421"/>
                  <a:gd name="T94" fmla="*/ 199 w 418"/>
                  <a:gd name="T95" fmla="*/ 70 h 421"/>
                  <a:gd name="T96" fmla="*/ 166 w 418"/>
                  <a:gd name="T97" fmla="*/ 169 h 421"/>
                  <a:gd name="T98" fmla="*/ 119 w 418"/>
                  <a:gd name="T99" fmla="*/ 184 h 421"/>
                  <a:gd name="T100" fmla="*/ 58 w 418"/>
                  <a:gd name="T101" fmla="*/ 257 h 421"/>
                  <a:gd name="T102" fmla="*/ 126 w 418"/>
                  <a:gd name="T103" fmla="*/ 155 h 421"/>
                  <a:gd name="T104" fmla="*/ 77 w 418"/>
                  <a:gd name="T105" fmla="*/ 186 h 421"/>
                  <a:gd name="T106" fmla="*/ 23 w 418"/>
                  <a:gd name="T107" fmla="*/ 278 h 421"/>
                  <a:gd name="T108" fmla="*/ 42 w 418"/>
                  <a:gd name="T109" fmla="*/ 345 h 421"/>
                  <a:gd name="T110" fmla="*/ 37 w 418"/>
                  <a:gd name="T111" fmla="*/ 247 h 421"/>
                  <a:gd name="T112" fmla="*/ 23 w 418"/>
                  <a:gd name="T113" fmla="*/ 343 h 421"/>
                  <a:gd name="T114" fmla="*/ 77 w 418"/>
                  <a:gd name="T115" fmla="*/ 18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8" h="421">
                    <a:moveTo>
                      <a:pt x="418" y="13"/>
                    </a:moveTo>
                    <a:cubicBezTo>
                      <a:pt x="395" y="19"/>
                      <a:pt x="391" y="48"/>
                      <a:pt x="371" y="58"/>
                    </a:cubicBezTo>
                    <a:cubicBezTo>
                      <a:pt x="357" y="66"/>
                      <a:pt x="337" y="63"/>
                      <a:pt x="321" y="58"/>
                    </a:cubicBezTo>
                    <a:cubicBezTo>
                      <a:pt x="308" y="62"/>
                      <a:pt x="301" y="76"/>
                      <a:pt x="288" y="79"/>
                    </a:cubicBezTo>
                    <a:cubicBezTo>
                      <a:pt x="282" y="80"/>
                      <a:pt x="276" y="79"/>
                      <a:pt x="272" y="78"/>
                    </a:cubicBezTo>
                    <a:cubicBezTo>
                      <a:pt x="265" y="95"/>
                      <a:pt x="248" y="104"/>
                      <a:pt x="232" y="107"/>
                    </a:cubicBezTo>
                    <a:cubicBezTo>
                      <a:pt x="225" y="124"/>
                      <a:pt x="207" y="136"/>
                      <a:pt x="189" y="138"/>
                    </a:cubicBezTo>
                    <a:cubicBezTo>
                      <a:pt x="186" y="135"/>
                      <a:pt x="182" y="135"/>
                      <a:pt x="180" y="138"/>
                    </a:cubicBezTo>
                    <a:cubicBezTo>
                      <a:pt x="173" y="142"/>
                      <a:pt x="180" y="149"/>
                      <a:pt x="178" y="155"/>
                    </a:cubicBezTo>
                    <a:cubicBezTo>
                      <a:pt x="178" y="169"/>
                      <a:pt x="164" y="178"/>
                      <a:pt x="152" y="183"/>
                    </a:cubicBezTo>
                    <a:cubicBezTo>
                      <a:pt x="144" y="184"/>
                      <a:pt x="144" y="184"/>
                      <a:pt x="144" y="184"/>
                    </a:cubicBezTo>
                    <a:cubicBezTo>
                      <a:pt x="134" y="199"/>
                      <a:pt x="134" y="199"/>
                      <a:pt x="134" y="199"/>
                    </a:cubicBezTo>
                    <a:cubicBezTo>
                      <a:pt x="119" y="204"/>
                      <a:pt x="125" y="222"/>
                      <a:pt x="114" y="231"/>
                    </a:cubicBezTo>
                    <a:cubicBezTo>
                      <a:pt x="107" y="239"/>
                      <a:pt x="98" y="242"/>
                      <a:pt x="88" y="245"/>
                    </a:cubicBezTo>
                    <a:cubicBezTo>
                      <a:pt x="86" y="252"/>
                      <a:pt x="85" y="259"/>
                      <a:pt x="80" y="265"/>
                    </a:cubicBezTo>
                    <a:cubicBezTo>
                      <a:pt x="75" y="269"/>
                      <a:pt x="69" y="270"/>
                      <a:pt x="68" y="275"/>
                    </a:cubicBezTo>
                    <a:cubicBezTo>
                      <a:pt x="73" y="292"/>
                      <a:pt x="72" y="313"/>
                      <a:pt x="58" y="326"/>
                    </a:cubicBezTo>
                    <a:cubicBezTo>
                      <a:pt x="50" y="335"/>
                      <a:pt x="57" y="347"/>
                      <a:pt x="58" y="357"/>
                    </a:cubicBezTo>
                    <a:cubicBezTo>
                      <a:pt x="57" y="373"/>
                      <a:pt x="54" y="389"/>
                      <a:pt x="42" y="400"/>
                    </a:cubicBezTo>
                    <a:cubicBezTo>
                      <a:pt x="35" y="407"/>
                      <a:pt x="19" y="404"/>
                      <a:pt x="17" y="416"/>
                    </a:cubicBezTo>
                    <a:cubicBezTo>
                      <a:pt x="17" y="418"/>
                      <a:pt x="16" y="420"/>
                      <a:pt x="15" y="421"/>
                    </a:cubicBezTo>
                    <a:cubicBezTo>
                      <a:pt x="12" y="421"/>
                      <a:pt x="12" y="418"/>
                      <a:pt x="11" y="416"/>
                    </a:cubicBezTo>
                    <a:cubicBezTo>
                      <a:pt x="2" y="403"/>
                      <a:pt x="18" y="392"/>
                      <a:pt x="16" y="377"/>
                    </a:cubicBezTo>
                    <a:cubicBezTo>
                      <a:pt x="12" y="357"/>
                      <a:pt x="0" y="341"/>
                      <a:pt x="4" y="319"/>
                    </a:cubicBezTo>
                    <a:cubicBezTo>
                      <a:pt x="5" y="307"/>
                      <a:pt x="10" y="297"/>
                      <a:pt x="15" y="288"/>
                    </a:cubicBezTo>
                    <a:cubicBezTo>
                      <a:pt x="12" y="279"/>
                      <a:pt x="4" y="271"/>
                      <a:pt x="5" y="261"/>
                    </a:cubicBezTo>
                    <a:cubicBezTo>
                      <a:pt x="4" y="247"/>
                      <a:pt x="9" y="235"/>
                      <a:pt x="17" y="224"/>
                    </a:cubicBezTo>
                    <a:cubicBezTo>
                      <a:pt x="18" y="220"/>
                      <a:pt x="12" y="217"/>
                      <a:pt x="12" y="213"/>
                    </a:cubicBezTo>
                    <a:cubicBezTo>
                      <a:pt x="5" y="202"/>
                      <a:pt x="2" y="188"/>
                      <a:pt x="7" y="174"/>
                    </a:cubicBezTo>
                    <a:cubicBezTo>
                      <a:pt x="10" y="164"/>
                      <a:pt x="16" y="156"/>
                      <a:pt x="23" y="149"/>
                    </a:cubicBezTo>
                    <a:cubicBezTo>
                      <a:pt x="22" y="144"/>
                      <a:pt x="17" y="140"/>
                      <a:pt x="14" y="135"/>
                    </a:cubicBezTo>
                    <a:cubicBezTo>
                      <a:pt x="3" y="117"/>
                      <a:pt x="9" y="96"/>
                      <a:pt x="18" y="79"/>
                    </a:cubicBezTo>
                    <a:cubicBezTo>
                      <a:pt x="15" y="71"/>
                      <a:pt x="10" y="64"/>
                      <a:pt x="11" y="55"/>
                    </a:cubicBezTo>
                    <a:cubicBezTo>
                      <a:pt x="10" y="42"/>
                      <a:pt x="20" y="33"/>
                      <a:pt x="30" y="26"/>
                    </a:cubicBezTo>
                    <a:cubicBezTo>
                      <a:pt x="39" y="19"/>
                      <a:pt x="51" y="24"/>
                      <a:pt x="62" y="23"/>
                    </a:cubicBezTo>
                    <a:cubicBezTo>
                      <a:pt x="67" y="23"/>
                      <a:pt x="71" y="30"/>
                      <a:pt x="76" y="25"/>
                    </a:cubicBezTo>
                    <a:cubicBezTo>
                      <a:pt x="83" y="21"/>
                      <a:pt x="91" y="16"/>
                      <a:pt x="100" y="15"/>
                    </a:cubicBezTo>
                    <a:cubicBezTo>
                      <a:pt x="114" y="13"/>
                      <a:pt x="130" y="18"/>
                      <a:pt x="141" y="29"/>
                    </a:cubicBezTo>
                    <a:cubicBezTo>
                      <a:pt x="158" y="19"/>
                      <a:pt x="178" y="7"/>
                      <a:pt x="199" y="14"/>
                    </a:cubicBezTo>
                    <a:cubicBezTo>
                      <a:pt x="207" y="14"/>
                      <a:pt x="213" y="26"/>
                      <a:pt x="220" y="18"/>
                    </a:cubicBezTo>
                    <a:cubicBezTo>
                      <a:pt x="231" y="12"/>
                      <a:pt x="244" y="7"/>
                      <a:pt x="257" y="8"/>
                    </a:cubicBezTo>
                    <a:cubicBezTo>
                      <a:pt x="289" y="15"/>
                      <a:pt x="289" y="15"/>
                      <a:pt x="289" y="15"/>
                    </a:cubicBezTo>
                    <a:cubicBezTo>
                      <a:pt x="302" y="0"/>
                      <a:pt x="323" y="0"/>
                      <a:pt x="339" y="4"/>
                    </a:cubicBezTo>
                    <a:cubicBezTo>
                      <a:pt x="353" y="8"/>
                      <a:pt x="366" y="19"/>
                      <a:pt x="381" y="11"/>
                    </a:cubicBezTo>
                    <a:cubicBezTo>
                      <a:pt x="388" y="7"/>
                      <a:pt x="395" y="4"/>
                      <a:pt x="403" y="2"/>
                    </a:cubicBezTo>
                    <a:cubicBezTo>
                      <a:pt x="409" y="5"/>
                      <a:pt x="417" y="7"/>
                      <a:pt x="418" y="13"/>
                    </a:cubicBezTo>
                    <a:close/>
                    <a:moveTo>
                      <a:pt x="377" y="18"/>
                    </a:moveTo>
                    <a:cubicBezTo>
                      <a:pt x="373" y="20"/>
                      <a:pt x="368" y="17"/>
                      <a:pt x="363" y="19"/>
                    </a:cubicBezTo>
                    <a:cubicBezTo>
                      <a:pt x="352" y="17"/>
                      <a:pt x="342" y="11"/>
                      <a:pt x="332" y="8"/>
                    </a:cubicBezTo>
                    <a:cubicBezTo>
                      <a:pt x="319" y="4"/>
                      <a:pt x="303" y="8"/>
                      <a:pt x="293" y="18"/>
                    </a:cubicBezTo>
                    <a:cubicBezTo>
                      <a:pt x="289" y="22"/>
                      <a:pt x="283" y="19"/>
                      <a:pt x="278" y="17"/>
                    </a:cubicBezTo>
                    <a:cubicBezTo>
                      <a:pt x="260" y="11"/>
                      <a:pt x="237" y="11"/>
                      <a:pt x="222" y="23"/>
                    </a:cubicBezTo>
                    <a:cubicBezTo>
                      <a:pt x="221" y="25"/>
                      <a:pt x="219" y="24"/>
                      <a:pt x="219" y="26"/>
                    </a:cubicBezTo>
                    <a:cubicBezTo>
                      <a:pt x="221" y="32"/>
                      <a:pt x="222" y="38"/>
                      <a:pt x="221" y="43"/>
                    </a:cubicBezTo>
                    <a:cubicBezTo>
                      <a:pt x="224" y="43"/>
                      <a:pt x="228" y="40"/>
                      <a:pt x="231" y="40"/>
                    </a:cubicBezTo>
                    <a:cubicBezTo>
                      <a:pt x="242" y="36"/>
                      <a:pt x="256" y="36"/>
                      <a:pt x="265" y="44"/>
                    </a:cubicBezTo>
                    <a:cubicBezTo>
                      <a:pt x="275" y="50"/>
                      <a:pt x="275" y="62"/>
                      <a:pt x="274" y="72"/>
                    </a:cubicBezTo>
                    <a:cubicBezTo>
                      <a:pt x="275" y="77"/>
                      <a:pt x="281" y="74"/>
                      <a:pt x="284" y="75"/>
                    </a:cubicBezTo>
                    <a:cubicBezTo>
                      <a:pt x="299" y="73"/>
                      <a:pt x="305" y="54"/>
                      <a:pt x="321" y="54"/>
                    </a:cubicBezTo>
                    <a:cubicBezTo>
                      <a:pt x="330" y="55"/>
                      <a:pt x="338" y="58"/>
                      <a:pt x="347" y="58"/>
                    </a:cubicBezTo>
                    <a:cubicBezTo>
                      <a:pt x="366" y="59"/>
                      <a:pt x="382" y="45"/>
                      <a:pt x="391" y="28"/>
                    </a:cubicBezTo>
                    <a:cubicBezTo>
                      <a:pt x="396" y="23"/>
                      <a:pt x="400" y="15"/>
                      <a:pt x="408" y="13"/>
                    </a:cubicBezTo>
                    <a:cubicBezTo>
                      <a:pt x="409" y="13"/>
                      <a:pt x="409" y="11"/>
                      <a:pt x="408" y="10"/>
                    </a:cubicBezTo>
                    <a:cubicBezTo>
                      <a:pt x="397" y="6"/>
                      <a:pt x="387" y="13"/>
                      <a:pt x="377" y="18"/>
                    </a:cubicBezTo>
                    <a:close/>
                    <a:moveTo>
                      <a:pt x="373" y="27"/>
                    </a:moveTo>
                    <a:cubicBezTo>
                      <a:pt x="369" y="28"/>
                      <a:pt x="362" y="28"/>
                      <a:pt x="357" y="26"/>
                    </a:cubicBezTo>
                    <a:cubicBezTo>
                      <a:pt x="345" y="20"/>
                      <a:pt x="333" y="12"/>
                      <a:pt x="317" y="13"/>
                    </a:cubicBezTo>
                    <a:cubicBezTo>
                      <a:pt x="305" y="14"/>
                      <a:pt x="298" y="29"/>
                      <a:pt x="286" y="29"/>
                    </a:cubicBezTo>
                    <a:cubicBezTo>
                      <a:pt x="277" y="23"/>
                      <a:pt x="265" y="22"/>
                      <a:pt x="254" y="20"/>
                    </a:cubicBezTo>
                    <a:cubicBezTo>
                      <a:pt x="247" y="21"/>
                      <a:pt x="239" y="24"/>
                      <a:pt x="231" y="27"/>
                    </a:cubicBezTo>
                    <a:cubicBezTo>
                      <a:pt x="230" y="28"/>
                      <a:pt x="230" y="30"/>
                      <a:pt x="231" y="31"/>
                    </a:cubicBezTo>
                    <a:cubicBezTo>
                      <a:pt x="238" y="33"/>
                      <a:pt x="243" y="26"/>
                      <a:pt x="250" y="25"/>
                    </a:cubicBezTo>
                    <a:cubicBezTo>
                      <a:pt x="261" y="25"/>
                      <a:pt x="272" y="28"/>
                      <a:pt x="281" y="33"/>
                    </a:cubicBezTo>
                    <a:cubicBezTo>
                      <a:pt x="293" y="37"/>
                      <a:pt x="301" y="28"/>
                      <a:pt x="311" y="20"/>
                    </a:cubicBezTo>
                    <a:cubicBezTo>
                      <a:pt x="333" y="9"/>
                      <a:pt x="348" y="35"/>
                      <a:pt x="370" y="32"/>
                    </a:cubicBezTo>
                    <a:cubicBezTo>
                      <a:pt x="370" y="33"/>
                      <a:pt x="370" y="33"/>
                      <a:pt x="370" y="33"/>
                    </a:cubicBezTo>
                    <a:cubicBezTo>
                      <a:pt x="364" y="39"/>
                      <a:pt x="357" y="40"/>
                      <a:pt x="350" y="41"/>
                    </a:cubicBezTo>
                    <a:cubicBezTo>
                      <a:pt x="339" y="38"/>
                      <a:pt x="328" y="38"/>
                      <a:pt x="317" y="36"/>
                    </a:cubicBezTo>
                    <a:cubicBezTo>
                      <a:pt x="305" y="35"/>
                      <a:pt x="301" y="45"/>
                      <a:pt x="293" y="52"/>
                    </a:cubicBezTo>
                    <a:cubicBezTo>
                      <a:pt x="284" y="61"/>
                      <a:pt x="286" y="45"/>
                      <a:pt x="280" y="42"/>
                    </a:cubicBezTo>
                    <a:cubicBezTo>
                      <a:pt x="275" y="40"/>
                      <a:pt x="271" y="33"/>
                      <a:pt x="265" y="36"/>
                    </a:cubicBezTo>
                    <a:cubicBezTo>
                      <a:pt x="263" y="42"/>
                      <a:pt x="272" y="39"/>
                      <a:pt x="274" y="44"/>
                    </a:cubicBezTo>
                    <a:cubicBezTo>
                      <a:pt x="280" y="49"/>
                      <a:pt x="280" y="55"/>
                      <a:pt x="281" y="62"/>
                    </a:cubicBezTo>
                    <a:cubicBezTo>
                      <a:pt x="293" y="62"/>
                      <a:pt x="303" y="51"/>
                      <a:pt x="311" y="42"/>
                    </a:cubicBezTo>
                    <a:cubicBezTo>
                      <a:pt x="321" y="41"/>
                      <a:pt x="334" y="42"/>
                      <a:pt x="344" y="46"/>
                    </a:cubicBezTo>
                    <a:cubicBezTo>
                      <a:pt x="355" y="44"/>
                      <a:pt x="369" y="45"/>
                      <a:pt x="377" y="34"/>
                    </a:cubicBezTo>
                    <a:cubicBezTo>
                      <a:pt x="379" y="30"/>
                      <a:pt x="384" y="29"/>
                      <a:pt x="385" y="24"/>
                    </a:cubicBezTo>
                    <a:cubicBezTo>
                      <a:pt x="382" y="20"/>
                      <a:pt x="377" y="26"/>
                      <a:pt x="373" y="27"/>
                    </a:cubicBezTo>
                    <a:close/>
                    <a:moveTo>
                      <a:pt x="213" y="29"/>
                    </a:moveTo>
                    <a:cubicBezTo>
                      <a:pt x="209" y="20"/>
                      <a:pt x="199" y="20"/>
                      <a:pt x="191" y="17"/>
                    </a:cubicBezTo>
                    <a:cubicBezTo>
                      <a:pt x="172" y="13"/>
                      <a:pt x="156" y="25"/>
                      <a:pt x="142" y="36"/>
                    </a:cubicBezTo>
                    <a:cubicBezTo>
                      <a:pt x="144" y="42"/>
                      <a:pt x="143" y="51"/>
                      <a:pt x="141" y="58"/>
                    </a:cubicBezTo>
                    <a:cubicBezTo>
                      <a:pt x="136" y="69"/>
                      <a:pt x="129" y="80"/>
                      <a:pt x="117" y="84"/>
                    </a:cubicBezTo>
                    <a:cubicBezTo>
                      <a:pt x="107" y="88"/>
                      <a:pt x="97" y="83"/>
                      <a:pt x="91" y="76"/>
                    </a:cubicBezTo>
                    <a:cubicBezTo>
                      <a:pt x="89" y="74"/>
                      <a:pt x="88" y="70"/>
                      <a:pt x="90" y="67"/>
                    </a:cubicBezTo>
                    <a:cubicBezTo>
                      <a:pt x="90" y="64"/>
                      <a:pt x="94" y="63"/>
                      <a:pt x="96" y="62"/>
                    </a:cubicBezTo>
                    <a:cubicBezTo>
                      <a:pt x="104" y="62"/>
                      <a:pt x="98" y="72"/>
                      <a:pt x="100" y="76"/>
                    </a:cubicBezTo>
                    <a:cubicBezTo>
                      <a:pt x="109" y="83"/>
                      <a:pt x="118" y="76"/>
                      <a:pt x="125" y="72"/>
                    </a:cubicBezTo>
                    <a:cubicBezTo>
                      <a:pt x="136" y="63"/>
                      <a:pt x="139" y="47"/>
                      <a:pt x="135" y="34"/>
                    </a:cubicBezTo>
                    <a:cubicBezTo>
                      <a:pt x="132" y="28"/>
                      <a:pt x="126" y="25"/>
                      <a:pt x="120" y="23"/>
                    </a:cubicBezTo>
                    <a:cubicBezTo>
                      <a:pt x="104" y="15"/>
                      <a:pt x="88" y="23"/>
                      <a:pt x="76" y="32"/>
                    </a:cubicBezTo>
                    <a:cubicBezTo>
                      <a:pt x="74" y="32"/>
                      <a:pt x="73" y="35"/>
                      <a:pt x="71" y="34"/>
                    </a:cubicBezTo>
                    <a:cubicBezTo>
                      <a:pt x="65" y="27"/>
                      <a:pt x="54" y="28"/>
                      <a:pt x="46" y="28"/>
                    </a:cubicBezTo>
                    <a:cubicBezTo>
                      <a:pt x="33" y="26"/>
                      <a:pt x="23" y="35"/>
                      <a:pt x="18" y="46"/>
                    </a:cubicBezTo>
                    <a:cubicBezTo>
                      <a:pt x="16" y="56"/>
                      <a:pt x="17" y="70"/>
                      <a:pt x="26" y="76"/>
                    </a:cubicBezTo>
                    <a:cubicBezTo>
                      <a:pt x="19" y="85"/>
                      <a:pt x="16" y="96"/>
                      <a:pt x="14" y="107"/>
                    </a:cubicBezTo>
                    <a:cubicBezTo>
                      <a:pt x="14" y="122"/>
                      <a:pt x="19" y="137"/>
                      <a:pt x="32" y="145"/>
                    </a:cubicBezTo>
                    <a:cubicBezTo>
                      <a:pt x="40" y="150"/>
                      <a:pt x="52" y="147"/>
                      <a:pt x="60" y="142"/>
                    </a:cubicBezTo>
                    <a:cubicBezTo>
                      <a:pt x="68" y="138"/>
                      <a:pt x="73" y="129"/>
                      <a:pt x="74" y="120"/>
                    </a:cubicBezTo>
                    <a:cubicBezTo>
                      <a:pt x="72" y="114"/>
                      <a:pt x="71" y="105"/>
                      <a:pt x="63" y="103"/>
                    </a:cubicBezTo>
                    <a:cubicBezTo>
                      <a:pt x="57" y="102"/>
                      <a:pt x="59" y="109"/>
                      <a:pt x="55" y="110"/>
                    </a:cubicBezTo>
                    <a:cubicBezTo>
                      <a:pt x="53" y="112"/>
                      <a:pt x="49" y="112"/>
                      <a:pt x="47" y="109"/>
                    </a:cubicBezTo>
                    <a:cubicBezTo>
                      <a:pt x="45" y="106"/>
                      <a:pt x="48" y="102"/>
                      <a:pt x="50" y="100"/>
                    </a:cubicBezTo>
                    <a:cubicBezTo>
                      <a:pt x="55" y="99"/>
                      <a:pt x="61" y="97"/>
                      <a:pt x="66" y="98"/>
                    </a:cubicBezTo>
                    <a:cubicBezTo>
                      <a:pt x="76" y="101"/>
                      <a:pt x="79" y="112"/>
                      <a:pt x="81" y="121"/>
                    </a:cubicBezTo>
                    <a:cubicBezTo>
                      <a:pt x="81" y="131"/>
                      <a:pt x="73" y="139"/>
                      <a:pt x="65" y="146"/>
                    </a:cubicBezTo>
                    <a:cubicBezTo>
                      <a:pt x="59" y="147"/>
                      <a:pt x="54" y="152"/>
                      <a:pt x="48" y="151"/>
                    </a:cubicBezTo>
                    <a:cubicBezTo>
                      <a:pt x="43" y="156"/>
                      <a:pt x="35" y="152"/>
                      <a:pt x="29" y="151"/>
                    </a:cubicBezTo>
                    <a:cubicBezTo>
                      <a:pt x="22" y="156"/>
                      <a:pt x="17" y="164"/>
                      <a:pt x="13" y="172"/>
                    </a:cubicBezTo>
                    <a:cubicBezTo>
                      <a:pt x="8" y="186"/>
                      <a:pt x="10" y="204"/>
                      <a:pt x="21" y="216"/>
                    </a:cubicBezTo>
                    <a:cubicBezTo>
                      <a:pt x="28" y="220"/>
                      <a:pt x="37" y="219"/>
                      <a:pt x="43" y="215"/>
                    </a:cubicBezTo>
                    <a:cubicBezTo>
                      <a:pt x="51" y="210"/>
                      <a:pt x="59" y="204"/>
                      <a:pt x="57" y="194"/>
                    </a:cubicBezTo>
                    <a:cubicBezTo>
                      <a:pt x="59" y="184"/>
                      <a:pt x="52" y="196"/>
                      <a:pt x="48" y="194"/>
                    </a:cubicBezTo>
                    <a:cubicBezTo>
                      <a:pt x="46" y="193"/>
                      <a:pt x="45" y="192"/>
                      <a:pt x="46" y="190"/>
                    </a:cubicBezTo>
                    <a:cubicBezTo>
                      <a:pt x="47" y="186"/>
                      <a:pt x="50" y="182"/>
                      <a:pt x="55" y="182"/>
                    </a:cubicBezTo>
                    <a:cubicBezTo>
                      <a:pt x="58" y="183"/>
                      <a:pt x="62" y="184"/>
                      <a:pt x="64" y="188"/>
                    </a:cubicBezTo>
                    <a:cubicBezTo>
                      <a:pt x="66" y="196"/>
                      <a:pt x="64" y="204"/>
                      <a:pt x="59" y="210"/>
                    </a:cubicBezTo>
                    <a:cubicBezTo>
                      <a:pt x="50" y="220"/>
                      <a:pt x="36" y="225"/>
                      <a:pt x="23" y="225"/>
                    </a:cubicBezTo>
                    <a:cubicBezTo>
                      <a:pt x="11" y="238"/>
                      <a:pt x="6" y="257"/>
                      <a:pt x="14" y="274"/>
                    </a:cubicBezTo>
                    <a:cubicBezTo>
                      <a:pt x="16" y="278"/>
                      <a:pt x="20" y="282"/>
                      <a:pt x="21" y="286"/>
                    </a:cubicBezTo>
                    <a:cubicBezTo>
                      <a:pt x="16" y="297"/>
                      <a:pt x="10" y="309"/>
                      <a:pt x="10" y="322"/>
                    </a:cubicBezTo>
                    <a:cubicBezTo>
                      <a:pt x="7" y="339"/>
                      <a:pt x="15" y="354"/>
                      <a:pt x="20" y="369"/>
                    </a:cubicBezTo>
                    <a:cubicBezTo>
                      <a:pt x="25" y="382"/>
                      <a:pt x="15" y="395"/>
                      <a:pt x="13" y="408"/>
                    </a:cubicBezTo>
                    <a:cubicBezTo>
                      <a:pt x="26" y="402"/>
                      <a:pt x="26" y="402"/>
                      <a:pt x="26" y="402"/>
                    </a:cubicBezTo>
                    <a:cubicBezTo>
                      <a:pt x="44" y="396"/>
                      <a:pt x="51" y="378"/>
                      <a:pt x="52" y="361"/>
                    </a:cubicBezTo>
                    <a:cubicBezTo>
                      <a:pt x="53" y="350"/>
                      <a:pt x="45" y="340"/>
                      <a:pt x="49" y="329"/>
                    </a:cubicBezTo>
                    <a:cubicBezTo>
                      <a:pt x="59" y="318"/>
                      <a:pt x="66" y="305"/>
                      <a:pt x="64" y="289"/>
                    </a:cubicBezTo>
                    <a:cubicBezTo>
                      <a:pt x="64" y="284"/>
                      <a:pt x="63" y="278"/>
                      <a:pt x="60" y="273"/>
                    </a:cubicBezTo>
                    <a:cubicBezTo>
                      <a:pt x="54" y="273"/>
                      <a:pt x="50" y="271"/>
                      <a:pt x="47" y="266"/>
                    </a:cubicBezTo>
                    <a:cubicBezTo>
                      <a:pt x="42" y="258"/>
                      <a:pt x="44" y="248"/>
                      <a:pt x="49" y="241"/>
                    </a:cubicBezTo>
                    <a:cubicBezTo>
                      <a:pt x="52" y="240"/>
                      <a:pt x="54" y="240"/>
                      <a:pt x="56" y="243"/>
                    </a:cubicBezTo>
                    <a:cubicBezTo>
                      <a:pt x="58" y="248"/>
                      <a:pt x="51" y="248"/>
                      <a:pt x="50" y="253"/>
                    </a:cubicBezTo>
                    <a:cubicBezTo>
                      <a:pt x="51" y="258"/>
                      <a:pt x="52" y="263"/>
                      <a:pt x="56" y="266"/>
                    </a:cubicBezTo>
                    <a:cubicBezTo>
                      <a:pt x="61" y="267"/>
                      <a:pt x="67" y="267"/>
                      <a:pt x="71" y="264"/>
                    </a:cubicBezTo>
                    <a:cubicBezTo>
                      <a:pt x="75" y="261"/>
                      <a:pt x="79" y="256"/>
                      <a:pt x="80" y="251"/>
                    </a:cubicBezTo>
                    <a:cubicBezTo>
                      <a:pt x="82" y="247"/>
                      <a:pt x="78" y="242"/>
                      <a:pt x="83" y="239"/>
                    </a:cubicBezTo>
                    <a:cubicBezTo>
                      <a:pt x="88" y="239"/>
                      <a:pt x="94" y="239"/>
                      <a:pt x="98" y="236"/>
                    </a:cubicBezTo>
                    <a:cubicBezTo>
                      <a:pt x="111" y="231"/>
                      <a:pt x="118" y="218"/>
                      <a:pt x="119" y="204"/>
                    </a:cubicBezTo>
                    <a:cubicBezTo>
                      <a:pt x="120" y="200"/>
                      <a:pt x="127" y="200"/>
                      <a:pt x="129" y="196"/>
                    </a:cubicBezTo>
                    <a:cubicBezTo>
                      <a:pt x="136" y="188"/>
                      <a:pt x="143" y="178"/>
                      <a:pt x="140" y="165"/>
                    </a:cubicBezTo>
                    <a:cubicBezTo>
                      <a:pt x="138" y="156"/>
                      <a:pt x="135" y="148"/>
                      <a:pt x="127" y="143"/>
                    </a:cubicBezTo>
                    <a:cubicBezTo>
                      <a:pt x="118" y="136"/>
                      <a:pt x="106" y="137"/>
                      <a:pt x="96" y="140"/>
                    </a:cubicBezTo>
                    <a:cubicBezTo>
                      <a:pt x="91" y="143"/>
                      <a:pt x="87" y="148"/>
                      <a:pt x="86" y="154"/>
                    </a:cubicBezTo>
                    <a:cubicBezTo>
                      <a:pt x="86" y="162"/>
                      <a:pt x="87" y="170"/>
                      <a:pt x="94" y="176"/>
                    </a:cubicBezTo>
                    <a:cubicBezTo>
                      <a:pt x="98" y="174"/>
                      <a:pt x="98" y="167"/>
                      <a:pt x="103" y="169"/>
                    </a:cubicBezTo>
                    <a:cubicBezTo>
                      <a:pt x="106" y="170"/>
                      <a:pt x="107" y="173"/>
                      <a:pt x="107" y="175"/>
                    </a:cubicBezTo>
                    <a:cubicBezTo>
                      <a:pt x="105" y="178"/>
                      <a:pt x="105" y="182"/>
                      <a:pt x="101" y="183"/>
                    </a:cubicBezTo>
                    <a:cubicBezTo>
                      <a:pt x="97" y="185"/>
                      <a:pt x="93" y="182"/>
                      <a:pt x="90" y="180"/>
                    </a:cubicBezTo>
                    <a:cubicBezTo>
                      <a:pt x="81" y="173"/>
                      <a:pt x="79" y="160"/>
                      <a:pt x="80" y="150"/>
                    </a:cubicBezTo>
                    <a:cubicBezTo>
                      <a:pt x="72" y="158"/>
                      <a:pt x="63" y="165"/>
                      <a:pt x="52" y="169"/>
                    </a:cubicBezTo>
                    <a:cubicBezTo>
                      <a:pt x="46" y="172"/>
                      <a:pt x="38" y="170"/>
                      <a:pt x="31" y="169"/>
                    </a:cubicBezTo>
                    <a:cubicBezTo>
                      <a:pt x="25" y="175"/>
                      <a:pt x="22" y="186"/>
                      <a:pt x="25" y="195"/>
                    </a:cubicBezTo>
                    <a:cubicBezTo>
                      <a:pt x="26" y="198"/>
                      <a:pt x="28" y="202"/>
                      <a:pt x="31" y="202"/>
                    </a:cubicBezTo>
                    <a:cubicBezTo>
                      <a:pt x="35" y="205"/>
                      <a:pt x="40" y="202"/>
                      <a:pt x="43" y="199"/>
                    </a:cubicBezTo>
                    <a:cubicBezTo>
                      <a:pt x="45" y="199"/>
                      <a:pt x="45" y="202"/>
                      <a:pt x="45" y="203"/>
                    </a:cubicBezTo>
                    <a:cubicBezTo>
                      <a:pt x="43" y="208"/>
                      <a:pt x="38" y="209"/>
                      <a:pt x="34" y="209"/>
                    </a:cubicBezTo>
                    <a:cubicBezTo>
                      <a:pt x="28" y="210"/>
                      <a:pt x="23" y="204"/>
                      <a:pt x="20" y="199"/>
                    </a:cubicBezTo>
                    <a:cubicBezTo>
                      <a:pt x="16" y="189"/>
                      <a:pt x="19" y="178"/>
                      <a:pt x="24" y="169"/>
                    </a:cubicBezTo>
                    <a:cubicBezTo>
                      <a:pt x="27" y="158"/>
                      <a:pt x="38" y="169"/>
                      <a:pt x="46" y="164"/>
                    </a:cubicBezTo>
                    <a:cubicBezTo>
                      <a:pt x="49" y="163"/>
                      <a:pt x="52" y="164"/>
                      <a:pt x="54" y="162"/>
                    </a:cubicBezTo>
                    <a:cubicBezTo>
                      <a:pt x="74" y="153"/>
                      <a:pt x="88" y="131"/>
                      <a:pt x="86" y="108"/>
                    </a:cubicBezTo>
                    <a:cubicBezTo>
                      <a:pt x="86" y="102"/>
                      <a:pt x="79" y="97"/>
                      <a:pt x="75" y="93"/>
                    </a:cubicBezTo>
                    <a:cubicBezTo>
                      <a:pt x="71" y="91"/>
                      <a:pt x="64" y="92"/>
                      <a:pt x="62" y="88"/>
                    </a:cubicBezTo>
                    <a:cubicBezTo>
                      <a:pt x="62" y="86"/>
                      <a:pt x="64" y="85"/>
                      <a:pt x="66" y="85"/>
                    </a:cubicBezTo>
                    <a:cubicBezTo>
                      <a:pt x="74" y="87"/>
                      <a:pt x="81" y="91"/>
                      <a:pt x="88" y="97"/>
                    </a:cubicBezTo>
                    <a:cubicBezTo>
                      <a:pt x="95" y="104"/>
                      <a:pt x="94" y="116"/>
                      <a:pt x="93" y="124"/>
                    </a:cubicBezTo>
                    <a:cubicBezTo>
                      <a:pt x="99" y="121"/>
                      <a:pt x="107" y="121"/>
                      <a:pt x="113" y="119"/>
                    </a:cubicBezTo>
                    <a:cubicBezTo>
                      <a:pt x="114" y="111"/>
                      <a:pt x="114" y="111"/>
                      <a:pt x="114" y="111"/>
                    </a:cubicBezTo>
                    <a:cubicBezTo>
                      <a:pt x="115" y="106"/>
                      <a:pt x="121" y="102"/>
                      <a:pt x="118" y="97"/>
                    </a:cubicBezTo>
                    <a:cubicBezTo>
                      <a:pt x="105" y="97"/>
                      <a:pt x="91" y="96"/>
                      <a:pt x="83" y="83"/>
                    </a:cubicBezTo>
                    <a:cubicBezTo>
                      <a:pt x="81" y="78"/>
                      <a:pt x="76" y="74"/>
                      <a:pt x="79" y="69"/>
                    </a:cubicBezTo>
                    <a:cubicBezTo>
                      <a:pt x="80" y="68"/>
                      <a:pt x="83" y="67"/>
                      <a:pt x="84" y="70"/>
                    </a:cubicBezTo>
                    <a:cubicBezTo>
                      <a:pt x="85" y="77"/>
                      <a:pt x="89" y="83"/>
                      <a:pt x="95" y="87"/>
                    </a:cubicBezTo>
                    <a:cubicBezTo>
                      <a:pt x="105" y="93"/>
                      <a:pt x="118" y="94"/>
                      <a:pt x="127" y="87"/>
                    </a:cubicBezTo>
                    <a:cubicBezTo>
                      <a:pt x="129" y="89"/>
                      <a:pt x="129" y="89"/>
                      <a:pt x="129" y="89"/>
                    </a:cubicBezTo>
                    <a:cubicBezTo>
                      <a:pt x="128" y="96"/>
                      <a:pt x="124" y="102"/>
                      <a:pt x="122" y="108"/>
                    </a:cubicBezTo>
                    <a:cubicBezTo>
                      <a:pt x="118" y="114"/>
                      <a:pt x="123" y="125"/>
                      <a:pt x="115" y="127"/>
                    </a:cubicBezTo>
                    <a:cubicBezTo>
                      <a:pt x="107" y="124"/>
                      <a:pt x="101" y="128"/>
                      <a:pt x="94" y="130"/>
                    </a:cubicBezTo>
                    <a:cubicBezTo>
                      <a:pt x="88" y="130"/>
                      <a:pt x="88" y="137"/>
                      <a:pt x="86" y="142"/>
                    </a:cubicBezTo>
                    <a:cubicBezTo>
                      <a:pt x="89" y="141"/>
                      <a:pt x="89" y="139"/>
                      <a:pt x="91" y="137"/>
                    </a:cubicBezTo>
                    <a:cubicBezTo>
                      <a:pt x="101" y="132"/>
                      <a:pt x="116" y="130"/>
                      <a:pt x="126" y="136"/>
                    </a:cubicBezTo>
                    <a:cubicBezTo>
                      <a:pt x="128" y="135"/>
                      <a:pt x="128" y="135"/>
                      <a:pt x="128" y="135"/>
                    </a:cubicBezTo>
                    <a:cubicBezTo>
                      <a:pt x="127" y="122"/>
                      <a:pt x="123" y="107"/>
                      <a:pt x="131" y="97"/>
                    </a:cubicBezTo>
                    <a:cubicBezTo>
                      <a:pt x="136" y="90"/>
                      <a:pt x="144" y="86"/>
                      <a:pt x="152" y="84"/>
                    </a:cubicBezTo>
                    <a:cubicBezTo>
                      <a:pt x="160" y="84"/>
                      <a:pt x="170" y="84"/>
                      <a:pt x="176" y="92"/>
                    </a:cubicBezTo>
                    <a:cubicBezTo>
                      <a:pt x="179" y="95"/>
                      <a:pt x="178" y="100"/>
                      <a:pt x="175" y="104"/>
                    </a:cubicBezTo>
                    <a:cubicBezTo>
                      <a:pt x="174" y="106"/>
                      <a:pt x="171" y="108"/>
                      <a:pt x="168" y="108"/>
                    </a:cubicBezTo>
                    <a:cubicBezTo>
                      <a:pt x="157" y="103"/>
                      <a:pt x="175" y="97"/>
                      <a:pt x="167" y="91"/>
                    </a:cubicBezTo>
                    <a:cubicBezTo>
                      <a:pt x="160" y="87"/>
                      <a:pt x="151" y="88"/>
                      <a:pt x="144" y="92"/>
                    </a:cubicBezTo>
                    <a:cubicBezTo>
                      <a:pt x="132" y="102"/>
                      <a:pt x="130" y="117"/>
                      <a:pt x="134" y="132"/>
                    </a:cubicBezTo>
                    <a:cubicBezTo>
                      <a:pt x="137" y="140"/>
                      <a:pt x="147" y="142"/>
                      <a:pt x="154" y="144"/>
                    </a:cubicBezTo>
                    <a:cubicBezTo>
                      <a:pt x="164" y="143"/>
                      <a:pt x="173" y="138"/>
                      <a:pt x="179" y="130"/>
                    </a:cubicBezTo>
                    <a:cubicBezTo>
                      <a:pt x="184" y="126"/>
                      <a:pt x="187" y="135"/>
                      <a:pt x="192" y="132"/>
                    </a:cubicBezTo>
                    <a:cubicBezTo>
                      <a:pt x="208" y="130"/>
                      <a:pt x="223" y="118"/>
                      <a:pt x="227" y="103"/>
                    </a:cubicBezTo>
                    <a:cubicBezTo>
                      <a:pt x="240" y="101"/>
                      <a:pt x="254" y="96"/>
                      <a:pt x="262" y="84"/>
                    </a:cubicBezTo>
                    <a:cubicBezTo>
                      <a:pt x="267" y="75"/>
                      <a:pt x="272" y="62"/>
                      <a:pt x="265" y="52"/>
                    </a:cubicBezTo>
                    <a:cubicBezTo>
                      <a:pt x="261" y="45"/>
                      <a:pt x="253" y="42"/>
                      <a:pt x="245" y="42"/>
                    </a:cubicBezTo>
                    <a:cubicBezTo>
                      <a:pt x="236" y="42"/>
                      <a:pt x="227" y="44"/>
                      <a:pt x="222" y="52"/>
                    </a:cubicBezTo>
                    <a:cubicBezTo>
                      <a:pt x="219" y="56"/>
                      <a:pt x="217" y="64"/>
                      <a:pt x="221" y="69"/>
                    </a:cubicBezTo>
                    <a:cubicBezTo>
                      <a:pt x="225" y="69"/>
                      <a:pt x="224" y="61"/>
                      <a:pt x="230" y="63"/>
                    </a:cubicBezTo>
                    <a:cubicBezTo>
                      <a:pt x="231" y="64"/>
                      <a:pt x="234" y="67"/>
                      <a:pt x="233" y="69"/>
                    </a:cubicBezTo>
                    <a:cubicBezTo>
                      <a:pt x="231" y="73"/>
                      <a:pt x="228" y="75"/>
                      <a:pt x="225" y="75"/>
                    </a:cubicBezTo>
                    <a:cubicBezTo>
                      <a:pt x="220" y="77"/>
                      <a:pt x="216" y="73"/>
                      <a:pt x="214" y="69"/>
                    </a:cubicBezTo>
                    <a:cubicBezTo>
                      <a:pt x="213" y="65"/>
                      <a:pt x="214" y="61"/>
                      <a:pt x="212" y="58"/>
                    </a:cubicBezTo>
                    <a:cubicBezTo>
                      <a:pt x="205" y="66"/>
                      <a:pt x="193" y="66"/>
                      <a:pt x="183" y="65"/>
                    </a:cubicBezTo>
                    <a:cubicBezTo>
                      <a:pt x="180" y="64"/>
                      <a:pt x="178" y="69"/>
                      <a:pt x="176" y="65"/>
                    </a:cubicBezTo>
                    <a:cubicBezTo>
                      <a:pt x="175" y="63"/>
                      <a:pt x="175" y="59"/>
                      <a:pt x="177" y="57"/>
                    </a:cubicBezTo>
                    <a:cubicBezTo>
                      <a:pt x="180" y="56"/>
                      <a:pt x="184" y="56"/>
                      <a:pt x="186" y="59"/>
                    </a:cubicBezTo>
                    <a:cubicBezTo>
                      <a:pt x="193" y="62"/>
                      <a:pt x="202" y="58"/>
                      <a:pt x="208" y="53"/>
                    </a:cubicBezTo>
                    <a:cubicBezTo>
                      <a:pt x="214" y="47"/>
                      <a:pt x="216" y="38"/>
                      <a:pt x="213" y="29"/>
                    </a:cubicBezTo>
                    <a:close/>
                    <a:moveTo>
                      <a:pt x="203" y="29"/>
                    </a:moveTo>
                    <a:cubicBezTo>
                      <a:pt x="186" y="18"/>
                      <a:pt x="163" y="25"/>
                      <a:pt x="149" y="38"/>
                    </a:cubicBezTo>
                    <a:cubicBezTo>
                      <a:pt x="149" y="42"/>
                      <a:pt x="149" y="42"/>
                      <a:pt x="149" y="42"/>
                    </a:cubicBezTo>
                    <a:cubicBezTo>
                      <a:pt x="151" y="44"/>
                      <a:pt x="153" y="42"/>
                      <a:pt x="154" y="42"/>
                    </a:cubicBezTo>
                    <a:cubicBezTo>
                      <a:pt x="158" y="36"/>
                      <a:pt x="165" y="32"/>
                      <a:pt x="170" y="29"/>
                    </a:cubicBezTo>
                    <a:cubicBezTo>
                      <a:pt x="180" y="27"/>
                      <a:pt x="194" y="26"/>
                      <a:pt x="201" y="35"/>
                    </a:cubicBezTo>
                    <a:cubicBezTo>
                      <a:pt x="203" y="39"/>
                      <a:pt x="202" y="45"/>
                      <a:pt x="198" y="47"/>
                    </a:cubicBezTo>
                    <a:cubicBezTo>
                      <a:pt x="194" y="52"/>
                      <a:pt x="190" y="49"/>
                      <a:pt x="186" y="49"/>
                    </a:cubicBezTo>
                    <a:cubicBezTo>
                      <a:pt x="183" y="51"/>
                      <a:pt x="186" y="53"/>
                      <a:pt x="187" y="54"/>
                    </a:cubicBezTo>
                    <a:cubicBezTo>
                      <a:pt x="190" y="56"/>
                      <a:pt x="195" y="55"/>
                      <a:pt x="197" y="53"/>
                    </a:cubicBezTo>
                    <a:cubicBezTo>
                      <a:pt x="202" y="50"/>
                      <a:pt x="207" y="47"/>
                      <a:pt x="208" y="41"/>
                    </a:cubicBezTo>
                    <a:cubicBezTo>
                      <a:pt x="207" y="37"/>
                      <a:pt x="207" y="32"/>
                      <a:pt x="203" y="29"/>
                    </a:cubicBezTo>
                    <a:close/>
                    <a:moveTo>
                      <a:pt x="125" y="36"/>
                    </a:moveTo>
                    <a:cubicBezTo>
                      <a:pt x="115" y="22"/>
                      <a:pt x="94" y="27"/>
                      <a:pt x="84" y="35"/>
                    </a:cubicBezTo>
                    <a:cubicBezTo>
                      <a:pt x="80" y="36"/>
                      <a:pt x="78" y="42"/>
                      <a:pt x="74" y="43"/>
                    </a:cubicBezTo>
                    <a:cubicBezTo>
                      <a:pt x="58" y="34"/>
                      <a:pt x="58" y="34"/>
                      <a:pt x="58" y="34"/>
                    </a:cubicBezTo>
                    <a:cubicBezTo>
                      <a:pt x="52" y="36"/>
                      <a:pt x="45" y="35"/>
                      <a:pt x="39" y="38"/>
                    </a:cubicBezTo>
                    <a:cubicBezTo>
                      <a:pt x="28" y="41"/>
                      <a:pt x="27" y="53"/>
                      <a:pt x="26" y="62"/>
                    </a:cubicBezTo>
                    <a:cubicBezTo>
                      <a:pt x="28" y="67"/>
                      <a:pt x="35" y="70"/>
                      <a:pt x="32" y="75"/>
                    </a:cubicBezTo>
                    <a:cubicBezTo>
                      <a:pt x="23" y="89"/>
                      <a:pt x="16" y="111"/>
                      <a:pt x="25" y="128"/>
                    </a:cubicBezTo>
                    <a:cubicBezTo>
                      <a:pt x="29" y="134"/>
                      <a:pt x="35" y="139"/>
                      <a:pt x="42" y="139"/>
                    </a:cubicBezTo>
                    <a:cubicBezTo>
                      <a:pt x="50" y="139"/>
                      <a:pt x="59" y="137"/>
                      <a:pt x="63" y="129"/>
                    </a:cubicBezTo>
                    <a:cubicBezTo>
                      <a:pt x="64" y="125"/>
                      <a:pt x="64" y="120"/>
                      <a:pt x="62" y="116"/>
                    </a:cubicBezTo>
                    <a:cubicBezTo>
                      <a:pt x="53" y="113"/>
                      <a:pt x="60" y="123"/>
                      <a:pt x="57" y="126"/>
                    </a:cubicBezTo>
                    <a:cubicBezTo>
                      <a:pt x="54" y="132"/>
                      <a:pt x="48" y="133"/>
                      <a:pt x="42" y="134"/>
                    </a:cubicBezTo>
                    <a:cubicBezTo>
                      <a:pt x="37" y="133"/>
                      <a:pt x="33" y="130"/>
                      <a:pt x="30" y="126"/>
                    </a:cubicBezTo>
                    <a:cubicBezTo>
                      <a:pt x="26" y="119"/>
                      <a:pt x="26" y="111"/>
                      <a:pt x="27" y="104"/>
                    </a:cubicBezTo>
                    <a:cubicBezTo>
                      <a:pt x="28" y="91"/>
                      <a:pt x="36" y="82"/>
                      <a:pt x="39" y="71"/>
                    </a:cubicBezTo>
                    <a:cubicBezTo>
                      <a:pt x="35" y="64"/>
                      <a:pt x="31" y="56"/>
                      <a:pt x="35" y="48"/>
                    </a:cubicBezTo>
                    <a:cubicBezTo>
                      <a:pt x="38" y="39"/>
                      <a:pt x="47" y="40"/>
                      <a:pt x="55" y="39"/>
                    </a:cubicBezTo>
                    <a:cubicBezTo>
                      <a:pt x="59" y="40"/>
                      <a:pt x="61" y="42"/>
                      <a:pt x="65" y="42"/>
                    </a:cubicBezTo>
                    <a:cubicBezTo>
                      <a:pt x="69" y="44"/>
                      <a:pt x="70" y="51"/>
                      <a:pt x="74" y="48"/>
                    </a:cubicBezTo>
                    <a:cubicBezTo>
                      <a:pt x="86" y="38"/>
                      <a:pt x="99" y="28"/>
                      <a:pt x="115" y="33"/>
                    </a:cubicBezTo>
                    <a:cubicBezTo>
                      <a:pt x="118" y="36"/>
                      <a:pt x="124" y="40"/>
                      <a:pt x="123" y="45"/>
                    </a:cubicBezTo>
                    <a:cubicBezTo>
                      <a:pt x="124" y="52"/>
                      <a:pt x="121" y="57"/>
                      <a:pt x="117" y="62"/>
                    </a:cubicBezTo>
                    <a:cubicBezTo>
                      <a:pt x="114" y="65"/>
                      <a:pt x="109" y="65"/>
                      <a:pt x="109" y="69"/>
                    </a:cubicBezTo>
                    <a:cubicBezTo>
                      <a:pt x="109" y="71"/>
                      <a:pt x="110" y="71"/>
                      <a:pt x="112" y="71"/>
                    </a:cubicBezTo>
                    <a:cubicBezTo>
                      <a:pt x="119" y="68"/>
                      <a:pt x="127" y="61"/>
                      <a:pt x="129" y="52"/>
                    </a:cubicBezTo>
                    <a:cubicBezTo>
                      <a:pt x="130" y="46"/>
                      <a:pt x="128" y="40"/>
                      <a:pt x="125" y="36"/>
                    </a:cubicBezTo>
                    <a:close/>
                    <a:moveTo>
                      <a:pt x="253" y="54"/>
                    </a:moveTo>
                    <a:cubicBezTo>
                      <a:pt x="247" y="50"/>
                      <a:pt x="237" y="48"/>
                      <a:pt x="230" y="53"/>
                    </a:cubicBezTo>
                    <a:cubicBezTo>
                      <a:pt x="229" y="54"/>
                      <a:pt x="229" y="55"/>
                      <a:pt x="230" y="56"/>
                    </a:cubicBezTo>
                    <a:cubicBezTo>
                      <a:pt x="237" y="55"/>
                      <a:pt x="245" y="53"/>
                      <a:pt x="250" y="59"/>
                    </a:cubicBezTo>
                    <a:cubicBezTo>
                      <a:pt x="253" y="63"/>
                      <a:pt x="253" y="69"/>
                      <a:pt x="253" y="73"/>
                    </a:cubicBezTo>
                    <a:cubicBezTo>
                      <a:pt x="247" y="89"/>
                      <a:pt x="229" y="90"/>
                      <a:pt x="216" y="93"/>
                    </a:cubicBezTo>
                    <a:cubicBezTo>
                      <a:pt x="215" y="100"/>
                      <a:pt x="212" y="106"/>
                      <a:pt x="207" y="110"/>
                    </a:cubicBezTo>
                    <a:cubicBezTo>
                      <a:pt x="201" y="116"/>
                      <a:pt x="192" y="122"/>
                      <a:pt x="183" y="117"/>
                    </a:cubicBezTo>
                    <a:cubicBezTo>
                      <a:pt x="172" y="110"/>
                      <a:pt x="171" y="124"/>
                      <a:pt x="163" y="127"/>
                    </a:cubicBezTo>
                    <a:cubicBezTo>
                      <a:pt x="160" y="129"/>
                      <a:pt x="155" y="131"/>
                      <a:pt x="151" y="128"/>
                    </a:cubicBezTo>
                    <a:cubicBezTo>
                      <a:pt x="147" y="125"/>
                      <a:pt x="145" y="118"/>
                      <a:pt x="146" y="113"/>
                    </a:cubicBezTo>
                    <a:cubicBezTo>
                      <a:pt x="148" y="107"/>
                      <a:pt x="153" y="100"/>
                      <a:pt x="159" y="99"/>
                    </a:cubicBezTo>
                    <a:cubicBezTo>
                      <a:pt x="161" y="98"/>
                      <a:pt x="159" y="96"/>
                      <a:pt x="157" y="95"/>
                    </a:cubicBezTo>
                    <a:cubicBezTo>
                      <a:pt x="152" y="95"/>
                      <a:pt x="148" y="99"/>
                      <a:pt x="144" y="103"/>
                    </a:cubicBezTo>
                    <a:cubicBezTo>
                      <a:pt x="141" y="109"/>
                      <a:pt x="139" y="117"/>
                      <a:pt x="141" y="123"/>
                    </a:cubicBezTo>
                    <a:cubicBezTo>
                      <a:pt x="144" y="129"/>
                      <a:pt x="147" y="135"/>
                      <a:pt x="154" y="135"/>
                    </a:cubicBezTo>
                    <a:cubicBezTo>
                      <a:pt x="165" y="137"/>
                      <a:pt x="169" y="125"/>
                      <a:pt x="178" y="121"/>
                    </a:cubicBezTo>
                    <a:cubicBezTo>
                      <a:pt x="185" y="125"/>
                      <a:pt x="192" y="125"/>
                      <a:pt x="199" y="122"/>
                    </a:cubicBezTo>
                    <a:cubicBezTo>
                      <a:pt x="207" y="118"/>
                      <a:pt x="217" y="112"/>
                      <a:pt x="219" y="102"/>
                    </a:cubicBezTo>
                    <a:cubicBezTo>
                      <a:pt x="220" y="94"/>
                      <a:pt x="230" y="96"/>
                      <a:pt x="236" y="95"/>
                    </a:cubicBezTo>
                    <a:cubicBezTo>
                      <a:pt x="247" y="92"/>
                      <a:pt x="257" y="83"/>
                      <a:pt x="259" y="72"/>
                    </a:cubicBezTo>
                    <a:cubicBezTo>
                      <a:pt x="259" y="66"/>
                      <a:pt x="257" y="59"/>
                      <a:pt x="253" y="54"/>
                    </a:cubicBezTo>
                    <a:close/>
                    <a:moveTo>
                      <a:pt x="199" y="70"/>
                    </a:moveTo>
                    <a:cubicBezTo>
                      <a:pt x="192" y="73"/>
                      <a:pt x="183" y="74"/>
                      <a:pt x="176" y="71"/>
                    </a:cubicBezTo>
                    <a:cubicBezTo>
                      <a:pt x="172" y="71"/>
                      <a:pt x="169" y="65"/>
                      <a:pt x="166" y="69"/>
                    </a:cubicBezTo>
                    <a:cubicBezTo>
                      <a:pt x="165" y="70"/>
                      <a:pt x="165" y="72"/>
                      <a:pt x="167" y="73"/>
                    </a:cubicBezTo>
                    <a:cubicBezTo>
                      <a:pt x="179" y="81"/>
                      <a:pt x="194" y="78"/>
                      <a:pt x="206" y="71"/>
                    </a:cubicBezTo>
                    <a:cubicBezTo>
                      <a:pt x="206" y="71"/>
                      <a:pt x="207" y="69"/>
                      <a:pt x="206" y="69"/>
                    </a:cubicBezTo>
                    <a:cubicBezTo>
                      <a:pt x="203" y="67"/>
                      <a:pt x="201" y="69"/>
                      <a:pt x="199" y="70"/>
                    </a:cubicBezTo>
                    <a:close/>
                    <a:moveTo>
                      <a:pt x="166" y="169"/>
                    </a:moveTo>
                    <a:cubicBezTo>
                      <a:pt x="171" y="163"/>
                      <a:pt x="174" y="154"/>
                      <a:pt x="170" y="146"/>
                    </a:cubicBezTo>
                    <a:cubicBezTo>
                      <a:pt x="165" y="148"/>
                      <a:pt x="165" y="148"/>
                      <a:pt x="165" y="148"/>
                    </a:cubicBezTo>
                    <a:cubicBezTo>
                      <a:pt x="164" y="159"/>
                      <a:pt x="158" y="170"/>
                      <a:pt x="146" y="172"/>
                    </a:cubicBezTo>
                    <a:cubicBezTo>
                      <a:pt x="145" y="175"/>
                      <a:pt x="146" y="179"/>
                      <a:pt x="147" y="181"/>
                    </a:cubicBezTo>
                    <a:cubicBezTo>
                      <a:pt x="154" y="178"/>
                      <a:pt x="161" y="175"/>
                      <a:pt x="166" y="169"/>
                    </a:cubicBezTo>
                    <a:close/>
                    <a:moveTo>
                      <a:pt x="126" y="155"/>
                    </a:moveTo>
                    <a:cubicBezTo>
                      <a:pt x="120" y="146"/>
                      <a:pt x="106" y="144"/>
                      <a:pt x="96" y="148"/>
                    </a:cubicBezTo>
                    <a:cubicBezTo>
                      <a:pt x="92" y="150"/>
                      <a:pt x="90" y="155"/>
                      <a:pt x="89" y="160"/>
                    </a:cubicBezTo>
                    <a:cubicBezTo>
                      <a:pt x="100" y="171"/>
                      <a:pt x="93" y="151"/>
                      <a:pt x="102" y="150"/>
                    </a:cubicBezTo>
                    <a:cubicBezTo>
                      <a:pt x="108" y="151"/>
                      <a:pt x="118" y="149"/>
                      <a:pt x="121" y="158"/>
                    </a:cubicBezTo>
                    <a:cubicBezTo>
                      <a:pt x="124" y="165"/>
                      <a:pt x="123" y="176"/>
                      <a:pt x="119" y="184"/>
                    </a:cubicBezTo>
                    <a:cubicBezTo>
                      <a:pt x="115" y="188"/>
                      <a:pt x="110" y="190"/>
                      <a:pt x="105" y="193"/>
                    </a:cubicBezTo>
                    <a:cubicBezTo>
                      <a:pt x="105" y="202"/>
                      <a:pt x="103" y="213"/>
                      <a:pt x="95" y="220"/>
                    </a:cubicBezTo>
                    <a:cubicBezTo>
                      <a:pt x="89" y="226"/>
                      <a:pt x="79" y="224"/>
                      <a:pt x="70" y="227"/>
                    </a:cubicBezTo>
                    <a:cubicBezTo>
                      <a:pt x="70" y="235"/>
                      <a:pt x="71" y="245"/>
                      <a:pt x="65" y="252"/>
                    </a:cubicBezTo>
                    <a:cubicBezTo>
                      <a:pt x="62" y="255"/>
                      <a:pt x="59" y="251"/>
                      <a:pt x="57" y="255"/>
                    </a:cubicBezTo>
                    <a:cubicBezTo>
                      <a:pt x="56" y="256"/>
                      <a:pt x="57" y="257"/>
                      <a:pt x="58" y="257"/>
                    </a:cubicBezTo>
                    <a:cubicBezTo>
                      <a:pt x="60" y="260"/>
                      <a:pt x="64" y="258"/>
                      <a:pt x="67" y="258"/>
                    </a:cubicBezTo>
                    <a:cubicBezTo>
                      <a:pt x="76" y="253"/>
                      <a:pt x="77" y="242"/>
                      <a:pt x="76" y="233"/>
                    </a:cubicBezTo>
                    <a:cubicBezTo>
                      <a:pt x="81" y="228"/>
                      <a:pt x="88" y="233"/>
                      <a:pt x="93" y="229"/>
                    </a:cubicBezTo>
                    <a:cubicBezTo>
                      <a:pt x="103" y="224"/>
                      <a:pt x="112" y="212"/>
                      <a:pt x="111" y="199"/>
                    </a:cubicBezTo>
                    <a:cubicBezTo>
                      <a:pt x="111" y="192"/>
                      <a:pt x="119" y="194"/>
                      <a:pt x="122" y="188"/>
                    </a:cubicBezTo>
                    <a:cubicBezTo>
                      <a:pt x="129" y="179"/>
                      <a:pt x="131" y="165"/>
                      <a:pt x="126" y="155"/>
                    </a:cubicBezTo>
                    <a:close/>
                    <a:moveTo>
                      <a:pt x="157" y="150"/>
                    </a:moveTo>
                    <a:cubicBezTo>
                      <a:pt x="151" y="150"/>
                      <a:pt x="145" y="149"/>
                      <a:pt x="140" y="146"/>
                    </a:cubicBezTo>
                    <a:cubicBezTo>
                      <a:pt x="143" y="153"/>
                      <a:pt x="145" y="159"/>
                      <a:pt x="146" y="166"/>
                    </a:cubicBezTo>
                    <a:cubicBezTo>
                      <a:pt x="148" y="166"/>
                      <a:pt x="150" y="165"/>
                      <a:pt x="152" y="164"/>
                    </a:cubicBezTo>
                    <a:cubicBezTo>
                      <a:pt x="155" y="160"/>
                      <a:pt x="158" y="155"/>
                      <a:pt x="157" y="150"/>
                    </a:cubicBezTo>
                    <a:close/>
                    <a:moveTo>
                      <a:pt x="77" y="186"/>
                    </a:moveTo>
                    <a:cubicBezTo>
                      <a:pt x="76" y="182"/>
                      <a:pt x="73" y="175"/>
                      <a:pt x="68" y="174"/>
                    </a:cubicBezTo>
                    <a:cubicBezTo>
                      <a:pt x="66" y="174"/>
                      <a:pt x="65" y="176"/>
                      <a:pt x="65" y="177"/>
                    </a:cubicBezTo>
                    <a:cubicBezTo>
                      <a:pt x="70" y="183"/>
                      <a:pt x="75" y="190"/>
                      <a:pt x="72" y="198"/>
                    </a:cubicBezTo>
                    <a:cubicBezTo>
                      <a:pt x="69" y="215"/>
                      <a:pt x="52" y="224"/>
                      <a:pt x="38" y="229"/>
                    </a:cubicBezTo>
                    <a:cubicBezTo>
                      <a:pt x="34" y="231"/>
                      <a:pt x="29" y="228"/>
                      <a:pt x="25" y="232"/>
                    </a:cubicBezTo>
                    <a:cubicBezTo>
                      <a:pt x="19" y="246"/>
                      <a:pt x="13" y="264"/>
                      <a:pt x="23" y="278"/>
                    </a:cubicBezTo>
                    <a:cubicBezTo>
                      <a:pt x="24" y="282"/>
                      <a:pt x="30" y="285"/>
                      <a:pt x="30" y="290"/>
                    </a:cubicBezTo>
                    <a:cubicBezTo>
                      <a:pt x="24" y="306"/>
                      <a:pt x="15" y="320"/>
                      <a:pt x="17" y="338"/>
                    </a:cubicBezTo>
                    <a:cubicBezTo>
                      <a:pt x="18" y="352"/>
                      <a:pt x="31" y="364"/>
                      <a:pt x="28" y="379"/>
                    </a:cubicBezTo>
                    <a:cubicBezTo>
                      <a:pt x="28" y="385"/>
                      <a:pt x="24" y="390"/>
                      <a:pt x="25" y="395"/>
                    </a:cubicBezTo>
                    <a:cubicBezTo>
                      <a:pt x="30" y="395"/>
                      <a:pt x="34" y="390"/>
                      <a:pt x="37" y="386"/>
                    </a:cubicBezTo>
                    <a:cubicBezTo>
                      <a:pt x="46" y="374"/>
                      <a:pt x="45" y="359"/>
                      <a:pt x="42" y="345"/>
                    </a:cubicBezTo>
                    <a:cubicBezTo>
                      <a:pt x="38" y="328"/>
                      <a:pt x="54" y="318"/>
                      <a:pt x="56" y="302"/>
                    </a:cubicBezTo>
                    <a:cubicBezTo>
                      <a:pt x="56" y="295"/>
                      <a:pt x="58" y="285"/>
                      <a:pt x="53" y="279"/>
                    </a:cubicBezTo>
                    <a:cubicBezTo>
                      <a:pt x="47" y="278"/>
                      <a:pt x="42" y="273"/>
                      <a:pt x="40" y="268"/>
                    </a:cubicBezTo>
                    <a:cubicBezTo>
                      <a:pt x="38" y="261"/>
                      <a:pt x="39" y="253"/>
                      <a:pt x="42" y="247"/>
                    </a:cubicBezTo>
                    <a:cubicBezTo>
                      <a:pt x="41" y="246"/>
                      <a:pt x="41" y="246"/>
                      <a:pt x="41" y="246"/>
                    </a:cubicBezTo>
                    <a:cubicBezTo>
                      <a:pt x="40" y="246"/>
                      <a:pt x="38" y="246"/>
                      <a:pt x="37" y="247"/>
                    </a:cubicBezTo>
                    <a:cubicBezTo>
                      <a:pt x="33" y="254"/>
                      <a:pt x="32" y="264"/>
                      <a:pt x="36" y="272"/>
                    </a:cubicBezTo>
                    <a:cubicBezTo>
                      <a:pt x="38" y="278"/>
                      <a:pt x="46" y="280"/>
                      <a:pt x="50" y="285"/>
                    </a:cubicBezTo>
                    <a:cubicBezTo>
                      <a:pt x="52" y="297"/>
                      <a:pt x="50" y="312"/>
                      <a:pt x="42" y="322"/>
                    </a:cubicBezTo>
                    <a:cubicBezTo>
                      <a:pt x="30" y="336"/>
                      <a:pt x="42" y="353"/>
                      <a:pt x="39" y="370"/>
                    </a:cubicBezTo>
                    <a:cubicBezTo>
                      <a:pt x="37" y="373"/>
                      <a:pt x="36" y="380"/>
                      <a:pt x="33" y="381"/>
                    </a:cubicBezTo>
                    <a:cubicBezTo>
                      <a:pt x="33" y="369"/>
                      <a:pt x="31" y="354"/>
                      <a:pt x="23" y="343"/>
                    </a:cubicBezTo>
                    <a:cubicBezTo>
                      <a:pt x="19" y="322"/>
                      <a:pt x="31" y="305"/>
                      <a:pt x="36" y="286"/>
                    </a:cubicBezTo>
                    <a:cubicBezTo>
                      <a:pt x="30" y="281"/>
                      <a:pt x="27" y="274"/>
                      <a:pt x="24" y="267"/>
                    </a:cubicBezTo>
                    <a:cubicBezTo>
                      <a:pt x="22" y="256"/>
                      <a:pt x="25" y="245"/>
                      <a:pt x="31" y="235"/>
                    </a:cubicBezTo>
                    <a:cubicBezTo>
                      <a:pt x="32" y="234"/>
                      <a:pt x="33" y="234"/>
                      <a:pt x="34" y="234"/>
                    </a:cubicBezTo>
                    <a:cubicBezTo>
                      <a:pt x="44" y="233"/>
                      <a:pt x="54" y="230"/>
                      <a:pt x="62" y="223"/>
                    </a:cubicBezTo>
                    <a:cubicBezTo>
                      <a:pt x="73" y="215"/>
                      <a:pt x="80" y="200"/>
                      <a:pt x="77" y="186"/>
                    </a:cubicBezTo>
                    <a:close/>
                    <a:moveTo>
                      <a:pt x="58" y="336"/>
                    </a:moveTo>
                    <a:cubicBezTo>
                      <a:pt x="59" y="335"/>
                      <a:pt x="58" y="335"/>
                      <a:pt x="57" y="334"/>
                    </a:cubicBezTo>
                    <a:cubicBezTo>
                      <a:pt x="57" y="336"/>
                      <a:pt x="57" y="336"/>
                      <a:pt x="57" y="336"/>
                    </a:cubicBezTo>
                    <a:cubicBezTo>
                      <a:pt x="57" y="337"/>
                      <a:pt x="58" y="337"/>
                      <a:pt x="58" y="336"/>
                    </a:cubicBezTo>
                    <a:close/>
                  </a:path>
                </a:pathLst>
              </a:custGeom>
              <a:grpFill/>
              <a:ln>
                <a:noFill/>
              </a:ln>
            </p:spPr>
            <p:txBody>
              <a:bodyPr vert="horz" wrap="square" lIns="121920" tIns="60960" rIns="121920" bIns="60960" numCol="1" anchor="t" anchorCtr="0" compatLnSpc="1"/>
              <a:lstStyle/>
              <a:p>
                <a:endParaRPr lang="zh-CN" altLang="en-US" sz="3200"/>
              </a:p>
            </p:txBody>
          </p:sp>
          <p:sp>
            <p:nvSpPr>
              <p:cNvPr id="22" name="Freeform 5"/>
              <p:cNvSpPr>
                <a:spLocks noEditPoints="1"/>
              </p:cNvSpPr>
              <p:nvPr/>
            </p:nvSpPr>
            <p:spPr bwMode="auto">
              <a:xfrm flipH="1">
                <a:off x="3952875" y="992189"/>
                <a:ext cx="1076325" cy="1083034"/>
              </a:xfrm>
              <a:custGeom>
                <a:avLst/>
                <a:gdLst>
                  <a:gd name="T0" fmla="*/ 232 w 418"/>
                  <a:gd name="T1" fmla="*/ 107 h 421"/>
                  <a:gd name="T2" fmla="*/ 134 w 418"/>
                  <a:gd name="T3" fmla="*/ 199 h 421"/>
                  <a:gd name="T4" fmla="*/ 58 w 418"/>
                  <a:gd name="T5" fmla="*/ 357 h 421"/>
                  <a:gd name="T6" fmla="*/ 4 w 418"/>
                  <a:gd name="T7" fmla="*/ 319 h 421"/>
                  <a:gd name="T8" fmla="*/ 23 w 418"/>
                  <a:gd name="T9" fmla="*/ 149 h 421"/>
                  <a:gd name="T10" fmla="*/ 76 w 418"/>
                  <a:gd name="T11" fmla="*/ 25 h 421"/>
                  <a:gd name="T12" fmla="*/ 289 w 418"/>
                  <a:gd name="T13" fmla="*/ 15 h 421"/>
                  <a:gd name="T14" fmla="*/ 363 w 418"/>
                  <a:gd name="T15" fmla="*/ 19 h 421"/>
                  <a:gd name="T16" fmla="*/ 221 w 418"/>
                  <a:gd name="T17" fmla="*/ 43 h 421"/>
                  <a:gd name="T18" fmla="*/ 347 w 418"/>
                  <a:gd name="T19" fmla="*/ 58 h 421"/>
                  <a:gd name="T20" fmla="*/ 357 w 418"/>
                  <a:gd name="T21" fmla="*/ 26 h 421"/>
                  <a:gd name="T22" fmla="*/ 250 w 418"/>
                  <a:gd name="T23" fmla="*/ 25 h 421"/>
                  <a:gd name="T24" fmla="*/ 317 w 418"/>
                  <a:gd name="T25" fmla="*/ 36 h 421"/>
                  <a:gd name="T26" fmla="*/ 311 w 418"/>
                  <a:gd name="T27" fmla="*/ 42 h 421"/>
                  <a:gd name="T28" fmla="*/ 191 w 418"/>
                  <a:gd name="T29" fmla="*/ 17 h 421"/>
                  <a:gd name="T30" fmla="*/ 96 w 418"/>
                  <a:gd name="T31" fmla="*/ 62 h 421"/>
                  <a:gd name="T32" fmla="*/ 71 w 418"/>
                  <a:gd name="T33" fmla="*/ 34 h 421"/>
                  <a:gd name="T34" fmla="*/ 60 w 418"/>
                  <a:gd name="T35" fmla="*/ 142 h 421"/>
                  <a:gd name="T36" fmla="*/ 66 w 418"/>
                  <a:gd name="T37" fmla="*/ 98 h 421"/>
                  <a:gd name="T38" fmla="*/ 21 w 418"/>
                  <a:gd name="T39" fmla="*/ 216 h 421"/>
                  <a:gd name="T40" fmla="*/ 64 w 418"/>
                  <a:gd name="T41" fmla="*/ 188 h 421"/>
                  <a:gd name="T42" fmla="*/ 20 w 418"/>
                  <a:gd name="T43" fmla="*/ 369 h 421"/>
                  <a:gd name="T44" fmla="*/ 60 w 418"/>
                  <a:gd name="T45" fmla="*/ 273 h 421"/>
                  <a:gd name="T46" fmla="*/ 71 w 418"/>
                  <a:gd name="T47" fmla="*/ 264 h 421"/>
                  <a:gd name="T48" fmla="*/ 140 w 418"/>
                  <a:gd name="T49" fmla="*/ 165 h 421"/>
                  <a:gd name="T50" fmla="*/ 107 w 418"/>
                  <a:gd name="T51" fmla="*/ 175 h 421"/>
                  <a:gd name="T52" fmla="*/ 25 w 418"/>
                  <a:gd name="T53" fmla="*/ 195 h 421"/>
                  <a:gd name="T54" fmla="*/ 24 w 418"/>
                  <a:gd name="T55" fmla="*/ 169 h 421"/>
                  <a:gd name="T56" fmla="*/ 66 w 418"/>
                  <a:gd name="T57" fmla="*/ 85 h 421"/>
                  <a:gd name="T58" fmla="*/ 83 w 418"/>
                  <a:gd name="T59" fmla="*/ 83 h 421"/>
                  <a:gd name="T60" fmla="*/ 122 w 418"/>
                  <a:gd name="T61" fmla="*/ 108 h 421"/>
                  <a:gd name="T62" fmla="*/ 128 w 418"/>
                  <a:gd name="T63" fmla="*/ 135 h 421"/>
                  <a:gd name="T64" fmla="*/ 167 w 418"/>
                  <a:gd name="T65" fmla="*/ 91 h 421"/>
                  <a:gd name="T66" fmla="*/ 227 w 418"/>
                  <a:gd name="T67" fmla="*/ 103 h 421"/>
                  <a:gd name="T68" fmla="*/ 230 w 418"/>
                  <a:gd name="T69" fmla="*/ 63 h 421"/>
                  <a:gd name="T70" fmla="*/ 176 w 418"/>
                  <a:gd name="T71" fmla="*/ 65 h 421"/>
                  <a:gd name="T72" fmla="*/ 149 w 418"/>
                  <a:gd name="T73" fmla="*/ 38 h 421"/>
                  <a:gd name="T74" fmla="*/ 186 w 418"/>
                  <a:gd name="T75" fmla="*/ 49 h 421"/>
                  <a:gd name="T76" fmla="*/ 84 w 418"/>
                  <a:gd name="T77" fmla="*/ 35 h 421"/>
                  <a:gd name="T78" fmla="*/ 25 w 418"/>
                  <a:gd name="T79" fmla="*/ 128 h 421"/>
                  <a:gd name="T80" fmla="*/ 30 w 418"/>
                  <a:gd name="T81" fmla="*/ 126 h 421"/>
                  <a:gd name="T82" fmla="*/ 74 w 418"/>
                  <a:gd name="T83" fmla="*/ 48 h 421"/>
                  <a:gd name="T84" fmla="*/ 129 w 418"/>
                  <a:gd name="T85" fmla="*/ 52 h 421"/>
                  <a:gd name="T86" fmla="*/ 253 w 418"/>
                  <a:gd name="T87" fmla="*/ 73 h 421"/>
                  <a:gd name="T88" fmla="*/ 146 w 418"/>
                  <a:gd name="T89" fmla="*/ 113 h 421"/>
                  <a:gd name="T90" fmla="*/ 178 w 418"/>
                  <a:gd name="T91" fmla="*/ 121 h 421"/>
                  <a:gd name="T92" fmla="*/ 199 w 418"/>
                  <a:gd name="T93" fmla="*/ 70 h 421"/>
                  <a:gd name="T94" fmla="*/ 199 w 418"/>
                  <a:gd name="T95" fmla="*/ 70 h 421"/>
                  <a:gd name="T96" fmla="*/ 166 w 418"/>
                  <a:gd name="T97" fmla="*/ 169 h 421"/>
                  <a:gd name="T98" fmla="*/ 119 w 418"/>
                  <a:gd name="T99" fmla="*/ 184 h 421"/>
                  <a:gd name="T100" fmla="*/ 58 w 418"/>
                  <a:gd name="T101" fmla="*/ 257 h 421"/>
                  <a:gd name="T102" fmla="*/ 126 w 418"/>
                  <a:gd name="T103" fmla="*/ 155 h 421"/>
                  <a:gd name="T104" fmla="*/ 77 w 418"/>
                  <a:gd name="T105" fmla="*/ 186 h 421"/>
                  <a:gd name="T106" fmla="*/ 23 w 418"/>
                  <a:gd name="T107" fmla="*/ 278 h 421"/>
                  <a:gd name="T108" fmla="*/ 42 w 418"/>
                  <a:gd name="T109" fmla="*/ 345 h 421"/>
                  <a:gd name="T110" fmla="*/ 37 w 418"/>
                  <a:gd name="T111" fmla="*/ 247 h 421"/>
                  <a:gd name="T112" fmla="*/ 23 w 418"/>
                  <a:gd name="T113" fmla="*/ 343 h 421"/>
                  <a:gd name="T114" fmla="*/ 77 w 418"/>
                  <a:gd name="T115" fmla="*/ 18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8" h="421">
                    <a:moveTo>
                      <a:pt x="418" y="13"/>
                    </a:moveTo>
                    <a:cubicBezTo>
                      <a:pt x="395" y="19"/>
                      <a:pt x="391" y="48"/>
                      <a:pt x="371" y="58"/>
                    </a:cubicBezTo>
                    <a:cubicBezTo>
                      <a:pt x="357" y="66"/>
                      <a:pt x="337" y="63"/>
                      <a:pt x="321" y="58"/>
                    </a:cubicBezTo>
                    <a:cubicBezTo>
                      <a:pt x="308" y="62"/>
                      <a:pt x="301" y="76"/>
                      <a:pt x="288" y="79"/>
                    </a:cubicBezTo>
                    <a:cubicBezTo>
                      <a:pt x="282" y="80"/>
                      <a:pt x="276" y="79"/>
                      <a:pt x="272" y="78"/>
                    </a:cubicBezTo>
                    <a:cubicBezTo>
                      <a:pt x="265" y="95"/>
                      <a:pt x="248" y="104"/>
                      <a:pt x="232" y="107"/>
                    </a:cubicBezTo>
                    <a:cubicBezTo>
                      <a:pt x="225" y="124"/>
                      <a:pt x="207" y="136"/>
                      <a:pt x="189" y="138"/>
                    </a:cubicBezTo>
                    <a:cubicBezTo>
                      <a:pt x="186" y="135"/>
                      <a:pt x="182" y="135"/>
                      <a:pt x="180" y="138"/>
                    </a:cubicBezTo>
                    <a:cubicBezTo>
                      <a:pt x="173" y="142"/>
                      <a:pt x="180" y="149"/>
                      <a:pt x="178" y="155"/>
                    </a:cubicBezTo>
                    <a:cubicBezTo>
                      <a:pt x="178" y="169"/>
                      <a:pt x="164" y="178"/>
                      <a:pt x="152" y="183"/>
                    </a:cubicBezTo>
                    <a:cubicBezTo>
                      <a:pt x="144" y="184"/>
                      <a:pt x="144" y="184"/>
                      <a:pt x="144" y="184"/>
                    </a:cubicBezTo>
                    <a:cubicBezTo>
                      <a:pt x="134" y="199"/>
                      <a:pt x="134" y="199"/>
                      <a:pt x="134" y="199"/>
                    </a:cubicBezTo>
                    <a:cubicBezTo>
                      <a:pt x="119" y="204"/>
                      <a:pt x="125" y="222"/>
                      <a:pt x="114" y="231"/>
                    </a:cubicBezTo>
                    <a:cubicBezTo>
                      <a:pt x="107" y="239"/>
                      <a:pt x="98" y="242"/>
                      <a:pt x="88" y="245"/>
                    </a:cubicBezTo>
                    <a:cubicBezTo>
                      <a:pt x="86" y="252"/>
                      <a:pt x="85" y="259"/>
                      <a:pt x="80" y="265"/>
                    </a:cubicBezTo>
                    <a:cubicBezTo>
                      <a:pt x="75" y="269"/>
                      <a:pt x="69" y="270"/>
                      <a:pt x="68" y="275"/>
                    </a:cubicBezTo>
                    <a:cubicBezTo>
                      <a:pt x="73" y="292"/>
                      <a:pt x="72" y="313"/>
                      <a:pt x="58" y="326"/>
                    </a:cubicBezTo>
                    <a:cubicBezTo>
                      <a:pt x="50" y="335"/>
                      <a:pt x="57" y="347"/>
                      <a:pt x="58" y="357"/>
                    </a:cubicBezTo>
                    <a:cubicBezTo>
                      <a:pt x="57" y="373"/>
                      <a:pt x="54" y="389"/>
                      <a:pt x="42" y="400"/>
                    </a:cubicBezTo>
                    <a:cubicBezTo>
                      <a:pt x="35" y="407"/>
                      <a:pt x="19" y="404"/>
                      <a:pt x="17" y="416"/>
                    </a:cubicBezTo>
                    <a:cubicBezTo>
                      <a:pt x="17" y="418"/>
                      <a:pt x="16" y="420"/>
                      <a:pt x="15" y="421"/>
                    </a:cubicBezTo>
                    <a:cubicBezTo>
                      <a:pt x="12" y="421"/>
                      <a:pt x="12" y="418"/>
                      <a:pt x="11" y="416"/>
                    </a:cubicBezTo>
                    <a:cubicBezTo>
                      <a:pt x="2" y="403"/>
                      <a:pt x="18" y="392"/>
                      <a:pt x="16" y="377"/>
                    </a:cubicBezTo>
                    <a:cubicBezTo>
                      <a:pt x="12" y="357"/>
                      <a:pt x="0" y="341"/>
                      <a:pt x="4" y="319"/>
                    </a:cubicBezTo>
                    <a:cubicBezTo>
                      <a:pt x="5" y="307"/>
                      <a:pt x="10" y="297"/>
                      <a:pt x="15" y="288"/>
                    </a:cubicBezTo>
                    <a:cubicBezTo>
                      <a:pt x="12" y="279"/>
                      <a:pt x="4" y="271"/>
                      <a:pt x="5" y="261"/>
                    </a:cubicBezTo>
                    <a:cubicBezTo>
                      <a:pt x="4" y="247"/>
                      <a:pt x="9" y="235"/>
                      <a:pt x="17" y="224"/>
                    </a:cubicBezTo>
                    <a:cubicBezTo>
                      <a:pt x="18" y="220"/>
                      <a:pt x="12" y="217"/>
                      <a:pt x="12" y="213"/>
                    </a:cubicBezTo>
                    <a:cubicBezTo>
                      <a:pt x="5" y="202"/>
                      <a:pt x="2" y="188"/>
                      <a:pt x="7" y="174"/>
                    </a:cubicBezTo>
                    <a:cubicBezTo>
                      <a:pt x="10" y="164"/>
                      <a:pt x="16" y="156"/>
                      <a:pt x="23" y="149"/>
                    </a:cubicBezTo>
                    <a:cubicBezTo>
                      <a:pt x="22" y="144"/>
                      <a:pt x="17" y="140"/>
                      <a:pt x="14" y="135"/>
                    </a:cubicBezTo>
                    <a:cubicBezTo>
                      <a:pt x="3" y="117"/>
                      <a:pt x="9" y="96"/>
                      <a:pt x="18" y="79"/>
                    </a:cubicBezTo>
                    <a:cubicBezTo>
                      <a:pt x="15" y="71"/>
                      <a:pt x="10" y="64"/>
                      <a:pt x="11" y="55"/>
                    </a:cubicBezTo>
                    <a:cubicBezTo>
                      <a:pt x="10" y="42"/>
                      <a:pt x="20" y="33"/>
                      <a:pt x="30" y="26"/>
                    </a:cubicBezTo>
                    <a:cubicBezTo>
                      <a:pt x="39" y="19"/>
                      <a:pt x="51" y="24"/>
                      <a:pt x="62" y="23"/>
                    </a:cubicBezTo>
                    <a:cubicBezTo>
                      <a:pt x="67" y="23"/>
                      <a:pt x="71" y="30"/>
                      <a:pt x="76" y="25"/>
                    </a:cubicBezTo>
                    <a:cubicBezTo>
                      <a:pt x="83" y="21"/>
                      <a:pt x="91" y="16"/>
                      <a:pt x="100" y="15"/>
                    </a:cubicBezTo>
                    <a:cubicBezTo>
                      <a:pt x="114" y="13"/>
                      <a:pt x="130" y="18"/>
                      <a:pt x="141" y="29"/>
                    </a:cubicBezTo>
                    <a:cubicBezTo>
                      <a:pt x="158" y="19"/>
                      <a:pt x="178" y="7"/>
                      <a:pt x="199" y="14"/>
                    </a:cubicBezTo>
                    <a:cubicBezTo>
                      <a:pt x="207" y="14"/>
                      <a:pt x="213" y="26"/>
                      <a:pt x="220" y="18"/>
                    </a:cubicBezTo>
                    <a:cubicBezTo>
                      <a:pt x="231" y="12"/>
                      <a:pt x="244" y="7"/>
                      <a:pt x="257" y="8"/>
                    </a:cubicBezTo>
                    <a:cubicBezTo>
                      <a:pt x="289" y="15"/>
                      <a:pt x="289" y="15"/>
                      <a:pt x="289" y="15"/>
                    </a:cubicBezTo>
                    <a:cubicBezTo>
                      <a:pt x="302" y="0"/>
                      <a:pt x="323" y="0"/>
                      <a:pt x="339" y="4"/>
                    </a:cubicBezTo>
                    <a:cubicBezTo>
                      <a:pt x="353" y="8"/>
                      <a:pt x="366" y="19"/>
                      <a:pt x="381" y="11"/>
                    </a:cubicBezTo>
                    <a:cubicBezTo>
                      <a:pt x="388" y="7"/>
                      <a:pt x="395" y="4"/>
                      <a:pt x="403" y="2"/>
                    </a:cubicBezTo>
                    <a:cubicBezTo>
                      <a:pt x="409" y="5"/>
                      <a:pt x="417" y="7"/>
                      <a:pt x="418" y="13"/>
                    </a:cubicBezTo>
                    <a:close/>
                    <a:moveTo>
                      <a:pt x="377" y="18"/>
                    </a:moveTo>
                    <a:cubicBezTo>
                      <a:pt x="373" y="20"/>
                      <a:pt x="368" y="17"/>
                      <a:pt x="363" y="19"/>
                    </a:cubicBezTo>
                    <a:cubicBezTo>
                      <a:pt x="352" y="17"/>
                      <a:pt x="342" y="11"/>
                      <a:pt x="332" y="8"/>
                    </a:cubicBezTo>
                    <a:cubicBezTo>
                      <a:pt x="319" y="4"/>
                      <a:pt x="303" y="8"/>
                      <a:pt x="293" y="18"/>
                    </a:cubicBezTo>
                    <a:cubicBezTo>
                      <a:pt x="289" y="22"/>
                      <a:pt x="283" y="19"/>
                      <a:pt x="278" y="17"/>
                    </a:cubicBezTo>
                    <a:cubicBezTo>
                      <a:pt x="260" y="11"/>
                      <a:pt x="237" y="11"/>
                      <a:pt x="222" y="23"/>
                    </a:cubicBezTo>
                    <a:cubicBezTo>
                      <a:pt x="221" y="25"/>
                      <a:pt x="219" y="24"/>
                      <a:pt x="219" y="26"/>
                    </a:cubicBezTo>
                    <a:cubicBezTo>
                      <a:pt x="221" y="32"/>
                      <a:pt x="222" y="38"/>
                      <a:pt x="221" y="43"/>
                    </a:cubicBezTo>
                    <a:cubicBezTo>
                      <a:pt x="224" y="43"/>
                      <a:pt x="228" y="40"/>
                      <a:pt x="231" y="40"/>
                    </a:cubicBezTo>
                    <a:cubicBezTo>
                      <a:pt x="242" y="36"/>
                      <a:pt x="256" y="36"/>
                      <a:pt x="265" y="44"/>
                    </a:cubicBezTo>
                    <a:cubicBezTo>
                      <a:pt x="275" y="50"/>
                      <a:pt x="275" y="62"/>
                      <a:pt x="274" y="72"/>
                    </a:cubicBezTo>
                    <a:cubicBezTo>
                      <a:pt x="275" y="77"/>
                      <a:pt x="281" y="74"/>
                      <a:pt x="284" y="75"/>
                    </a:cubicBezTo>
                    <a:cubicBezTo>
                      <a:pt x="299" y="73"/>
                      <a:pt x="305" y="54"/>
                      <a:pt x="321" y="54"/>
                    </a:cubicBezTo>
                    <a:cubicBezTo>
                      <a:pt x="330" y="55"/>
                      <a:pt x="338" y="58"/>
                      <a:pt x="347" y="58"/>
                    </a:cubicBezTo>
                    <a:cubicBezTo>
                      <a:pt x="366" y="59"/>
                      <a:pt x="382" y="45"/>
                      <a:pt x="391" y="28"/>
                    </a:cubicBezTo>
                    <a:cubicBezTo>
                      <a:pt x="396" y="23"/>
                      <a:pt x="400" y="15"/>
                      <a:pt x="408" y="13"/>
                    </a:cubicBezTo>
                    <a:cubicBezTo>
                      <a:pt x="409" y="13"/>
                      <a:pt x="409" y="11"/>
                      <a:pt x="408" y="10"/>
                    </a:cubicBezTo>
                    <a:cubicBezTo>
                      <a:pt x="397" y="6"/>
                      <a:pt x="387" y="13"/>
                      <a:pt x="377" y="18"/>
                    </a:cubicBezTo>
                    <a:close/>
                    <a:moveTo>
                      <a:pt x="373" y="27"/>
                    </a:moveTo>
                    <a:cubicBezTo>
                      <a:pt x="369" y="28"/>
                      <a:pt x="362" y="28"/>
                      <a:pt x="357" y="26"/>
                    </a:cubicBezTo>
                    <a:cubicBezTo>
                      <a:pt x="345" y="20"/>
                      <a:pt x="333" y="12"/>
                      <a:pt x="317" y="13"/>
                    </a:cubicBezTo>
                    <a:cubicBezTo>
                      <a:pt x="305" y="14"/>
                      <a:pt x="298" y="29"/>
                      <a:pt x="286" y="29"/>
                    </a:cubicBezTo>
                    <a:cubicBezTo>
                      <a:pt x="277" y="23"/>
                      <a:pt x="265" y="22"/>
                      <a:pt x="254" y="20"/>
                    </a:cubicBezTo>
                    <a:cubicBezTo>
                      <a:pt x="247" y="21"/>
                      <a:pt x="239" y="24"/>
                      <a:pt x="231" y="27"/>
                    </a:cubicBezTo>
                    <a:cubicBezTo>
                      <a:pt x="230" y="28"/>
                      <a:pt x="230" y="30"/>
                      <a:pt x="231" y="31"/>
                    </a:cubicBezTo>
                    <a:cubicBezTo>
                      <a:pt x="238" y="33"/>
                      <a:pt x="243" y="26"/>
                      <a:pt x="250" y="25"/>
                    </a:cubicBezTo>
                    <a:cubicBezTo>
                      <a:pt x="261" y="25"/>
                      <a:pt x="272" y="28"/>
                      <a:pt x="281" y="33"/>
                    </a:cubicBezTo>
                    <a:cubicBezTo>
                      <a:pt x="293" y="37"/>
                      <a:pt x="301" y="28"/>
                      <a:pt x="311" y="20"/>
                    </a:cubicBezTo>
                    <a:cubicBezTo>
                      <a:pt x="333" y="9"/>
                      <a:pt x="348" y="35"/>
                      <a:pt x="370" y="32"/>
                    </a:cubicBezTo>
                    <a:cubicBezTo>
                      <a:pt x="370" y="33"/>
                      <a:pt x="370" y="33"/>
                      <a:pt x="370" y="33"/>
                    </a:cubicBezTo>
                    <a:cubicBezTo>
                      <a:pt x="364" y="39"/>
                      <a:pt x="357" y="40"/>
                      <a:pt x="350" y="41"/>
                    </a:cubicBezTo>
                    <a:cubicBezTo>
                      <a:pt x="339" y="38"/>
                      <a:pt x="328" y="38"/>
                      <a:pt x="317" y="36"/>
                    </a:cubicBezTo>
                    <a:cubicBezTo>
                      <a:pt x="305" y="35"/>
                      <a:pt x="301" y="45"/>
                      <a:pt x="293" y="52"/>
                    </a:cubicBezTo>
                    <a:cubicBezTo>
                      <a:pt x="284" y="61"/>
                      <a:pt x="286" y="45"/>
                      <a:pt x="280" y="42"/>
                    </a:cubicBezTo>
                    <a:cubicBezTo>
                      <a:pt x="275" y="40"/>
                      <a:pt x="271" y="33"/>
                      <a:pt x="265" y="36"/>
                    </a:cubicBezTo>
                    <a:cubicBezTo>
                      <a:pt x="263" y="42"/>
                      <a:pt x="272" y="39"/>
                      <a:pt x="274" y="44"/>
                    </a:cubicBezTo>
                    <a:cubicBezTo>
                      <a:pt x="280" y="49"/>
                      <a:pt x="280" y="55"/>
                      <a:pt x="281" y="62"/>
                    </a:cubicBezTo>
                    <a:cubicBezTo>
                      <a:pt x="293" y="62"/>
                      <a:pt x="303" y="51"/>
                      <a:pt x="311" y="42"/>
                    </a:cubicBezTo>
                    <a:cubicBezTo>
                      <a:pt x="321" y="41"/>
                      <a:pt x="334" y="42"/>
                      <a:pt x="344" y="46"/>
                    </a:cubicBezTo>
                    <a:cubicBezTo>
                      <a:pt x="355" y="44"/>
                      <a:pt x="369" y="45"/>
                      <a:pt x="377" y="34"/>
                    </a:cubicBezTo>
                    <a:cubicBezTo>
                      <a:pt x="379" y="30"/>
                      <a:pt x="384" y="29"/>
                      <a:pt x="385" y="24"/>
                    </a:cubicBezTo>
                    <a:cubicBezTo>
                      <a:pt x="382" y="20"/>
                      <a:pt x="377" y="26"/>
                      <a:pt x="373" y="27"/>
                    </a:cubicBezTo>
                    <a:close/>
                    <a:moveTo>
                      <a:pt x="213" y="29"/>
                    </a:moveTo>
                    <a:cubicBezTo>
                      <a:pt x="209" y="20"/>
                      <a:pt x="199" y="20"/>
                      <a:pt x="191" y="17"/>
                    </a:cubicBezTo>
                    <a:cubicBezTo>
                      <a:pt x="172" y="13"/>
                      <a:pt x="156" y="25"/>
                      <a:pt x="142" y="36"/>
                    </a:cubicBezTo>
                    <a:cubicBezTo>
                      <a:pt x="144" y="42"/>
                      <a:pt x="143" y="51"/>
                      <a:pt x="141" y="58"/>
                    </a:cubicBezTo>
                    <a:cubicBezTo>
                      <a:pt x="136" y="69"/>
                      <a:pt x="129" y="80"/>
                      <a:pt x="117" y="84"/>
                    </a:cubicBezTo>
                    <a:cubicBezTo>
                      <a:pt x="107" y="88"/>
                      <a:pt x="97" y="83"/>
                      <a:pt x="91" y="76"/>
                    </a:cubicBezTo>
                    <a:cubicBezTo>
                      <a:pt x="89" y="74"/>
                      <a:pt x="88" y="70"/>
                      <a:pt x="90" y="67"/>
                    </a:cubicBezTo>
                    <a:cubicBezTo>
                      <a:pt x="90" y="64"/>
                      <a:pt x="94" y="63"/>
                      <a:pt x="96" y="62"/>
                    </a:cubicBezTo>
                    <a:cubicBezTo>
                      <a:pt x="104" y="62"/>
                      <a:pt x="98" y="72"/>
                      <a:pt x="100" y="76"/>
                    </a:cubicBezTo>
                    <a:cubicBezTo>
                      <a:pt x="109" y="83"/>
                      <a:pt x="118" y="76"/>
                      <a:pt x="125" y="72"/>
                    </a:cubicBezTo>
                    <a:cubicBezTo>
                      <a:pt x="136" y="63"/>
                      <a:pt x="139" y="47"/>
                      <a:pt x="135" y="34"/>
                    </a:cubicBezTo>
                    <a:cubicBezTo>
                      <a:pt x="132" y="28"/>
                      <a:pt x="126" y="25"/>
                      <a:pt x="120" y="23"/>
                    </a:cubicBezTo>
                    <a:cubicBezTo>
                      <a:pt x="104" y="15"/>
                      <a:pt x="88" y="23"/>
                      <a:pt x="76" y="32"/>
                    </a:cubicBezTo>
                    <a:cubicBezTo>
                      <a:pt x="74" y="32"/>
                      <a:pt x="73" y="35"/>
                      <a:pt x="71" y="34"/>
                    </a:cubicBezTo>
                    <a:cubicBezTo>
                      <a:pt x="65" y="27"/>
                      <a:pt x="54" y="28"/>
                      <a:pt x="46" y="28"/>
                    </a:cubicBezTo>
                    <a:cubicBezTo>
                      <a:pt x="33" y="26"/>
                      <a:pt x="23" y="35"/>
                      <a:pt x="18" y="46"/>
                    </a:cubicBezTo>
                    <a:cubicBezTo>
                      <a:pt x="16" y="56"/>
                      <a:pt x="17" y="70"/>
                      <a:pt x="26" y="76"/>
                    </a:cubicBezTo>
                    <a:cubicBezTo>
                      <a:pt x="19" y="85"/>
                      <a:pt x="16" y="96"/>
                      <a:pt x="14" y="107"/>
                    </a:cubicBezTo>
                    <a:cubicBezTo>
                      <a:pt x="14" y="122"/>
                      <a:pt x="19" y="137"/>
                      <a:pt x="32" y="145"/>
                    </a:cubicBezTo>
                    <a:cubicBezTo>
                      <a:pt x="40" y="150"/>
                      <a:pt x="52" y="147"/>
                      <a:pt x="60" y="142"/>
                    </a:cubicBezTo>
                    <a:cubicBezTo>
                      <a:pt x="68" y="138"/>
                      <a:pt x="73" y="129"/>
                      <a:pt x="74" y="120"/>
                    </a:cubicBezTo>
                    <a:cubicBezTo>
                      <a:pt x="72" y="114"/>
                      <a:pt x="71" y="105"/>
                      <a:pt x="63" y="103"/>
                    </a:cubicBezTo>
                    <a:cubicBezTo>
                      <a:pt x="57" y="102"/>
                      <a:pt x="59" y="109"/>
                      <a:pt x="55" y="110"/>
                    </a:cubicBezTo>
                    <a:cubicBezTo>
                      <a:pt x="53" y="112"/>
                      <a:pt x="49" y="112"/>
                      <a:pt x="47" y="109"/>
                    </a:cubicBezTo>
                    <a:cubicBezTo>
                      <a:pt x="45" y="106"/>
                      <a:pt x="48" y="102"/>
                      <a:pt x="50" y="100"/>
                    </a:cubicBezTo>
                    <a:cubicBezTo>
                      <a:pt x="55" y="99"/>
                      <a:pt x="61" y="97"/>
                      <a:pt x="66" y="98"/>
                    </a:cubicBezTo>
                    <a:cubicBezTo>
                      <a:pt x="76" y="101"/>
                      <a:pt x="79" y="112"/>
                      <a:pt x="81" y="121"/>
                    </a:cubicBezTo>
                    <a:cubicBezTo>
                      <a:pt x="81" y="131"/>
                      <a:pt x="73" y="139"/>
                      <a:pt x="65" y="146"/>
                    </a:cubicBezTo>
                    <a:cubicBezTo>
                      <a:pt x="59" y="147"/>
                      <a:pt x="54" y="152"/>
                      <a:pt x="48" y="151"/>
                    </a:cubicBezTo>
                    <a:cubicBezTo>
                      <a:pt x="43" y="156"/>
                      <a:pt x="35" y="152"/>
                      <a:pt x="29" y="151"/>
                    </a:cubicBezTo>
                    <a:cubicBezTo>
                      <a:pt x="22" y="156"/>
                      <a:pt x="17" y="164"/>
                      <a:pt x="13" y="172"/>
                    </a:cubicBezTo>
                    <a:cubicBezTo>
                      <a:pt x="8" y="186"/>
                      <a:pt x="10" y="204"/>
                      <a:pt x="21" y="216"/>
                    </a:cubicBezTo>
                    <a:cubicBezTo>
                      <a:pt x="28" y="220"/>
                      <a:pt x="37" y="219"/>
                      <a:pt x="43" y="215"/>
                    </a:cubicBezTo>
                    <a:cubicBezTo>
                      <a:pt x="51" y="210"/>
                      <a:pt x="59" y="204"/>
                      <a:pt x="57" y="194"/>
                    </a:cubicBezTo>
                    <a:cubicBezTo>
                      <a:pt x="59" y="184"/>
                      <a:pt x="52" y="196"/>
                      <a:pt x="48" y="194"/>
                    </a:cubicBezTo>
                    <a:cubicBezTo>
                      <a:pt x="46" y="193"/>
                      <a:pt x="45" y="192"/>
                      <a:pt x="46" y="190"/>
                    </a:cubicBezTo>
                    <a:cubicBezTo>
                      <a:pt x="47" y="186"/>
                      <a:pt x="50" y="182"/>
                      <a:pt x="55" y="182"/>
                    </a:cubicBezTo>
                    <a:cubicBezTo>
                      <a:pt x="58" y="183"/>
                      <a:pt x="62" y="184"/>
                      <a:pt x="64" y="188"/>
                    </a:cubicBezTo>
                    <a:cubicBezTo>
                      <a:pt x="66" y="196"/>
                      <a:pt x="64" y="204"/>
                      <a:pt x="59" y="210"/>
                    </a:cubicBezTo>
                    <a:cubicBezTo>
                      <a:pt x="50" y="220"/>
                      <a:pt x="36" y="225"/>
                      <a:pt x="23" y="225"/>
                    </a:cubicBezTo>
                    <a:cubicBezTo>
                      <a:pt x="11" y="238"/>
                      <a:pt x="6" y="257"/>
                      <a:pt x="14" y="274"/>
                    </a:cubicBezTo>
                    <a:cubicBezTo>
                      <a:pt x="16" y="278"/>
                      <a:pt x="20" y="282"/>
                      <a:pt x="21" y="286"/>
                    </a:cubicBezTo>
                    <a:cubicBezTo>
                      <a:pt x="16" y="297"/>
                      <a:pt x="10" y="309"/>
                      <a:pt x="10" y="322"/>
                    </a:cubicBezTo>
                    <a:cubicBezTo>
                      <a:pt x="7" y="339"/>
                      <a:pt x="15" y="354"/>
                      <a:pt x="20" y="369"/>
                    </a:cubicBezTo>
                    <a:cubicBezTo>
                      <a:pt x="25" y="382"/>
                      <a:pt x="15" y="395"/>
                      <a:pt x="13" y="408"/>
                    </a:cubicBezTo>
                    <a:cubicBezTo>
                      <a:pt x="26" y="402"/>
                      <a:pt x="26" y="402"/>
                      <a:pt x="26" y="402"/>
                    </a:cubicBezTo>
                    <a:cubicBezTo>
                      <a:pt x="44" y="396"/>
                      <a:pt x="51" y="378"/>
                      <a:pt x="52" y="361"/>
                    </a:cubicBezTo>
                    <a:cubicBezTo>
                      <a:pt x="53" y="350"/>
                      <a:pt x="45" y="340"/>
                      <a:pt x="49" y="329"/>
                    </a:cubicBezTo>
                    <a:cubicBezTo>
                      <a:pt x="59" y="318"/>
                      <a:pt x="66" y="305"/>
                      <a:pt x="64" y="289"/>
                    </a:cubicBezTo>
                    <a:cubicBezTo>
                      <a:pt x="64" y="284"/>
                      <a:pt x="63" y="278"/>
                      <a:pt x="60" y="273"/>
                    </a:cubicBezTo>
                    <a:cubicBezTo>
                      <a:pt x="54" y="273"/>
                      <a:pt x="50" y="271"/>
                      <a:pt x="47" y="266"/>
                    </a:cubicBezTo>
                    <a:cubicBezTo>
                      <a:pt x="42" y="258"/>
                      <a:pt x="44" y="248"/>
                      <a:pt x="49" y="241"/>
                    </a:cubicBezTo>
                    <a:cubicBezTo>
                      <a:pt x="52" y="240"/>
                      <a:pt x="54" y="240"/>
                      <a:pt x="56" y="243"/>
                    </a:cubicBezTo>
                    <a:cubicBezTo>
                      <a:pt x="58" y="248"/>
                      <a:pt x="51" y="248"/>
                      <a:pt x="50" y="253"/>
                    </a:cubicBezTo>
                    <a:cubicBezTo>
                      <a:pt x="51" y="258"/>
                      <a:pt x="52" y="263"/>
                      <a:pt x="56" y="266"/>
                    </a:cubicBezTo>
                    <a:cubicBezTo>
                      <a:pt x="61" y="267"/>
                      <a:pt x="67" y="267"/>
                      <a:pt x="71" y="264"/>
                    </a:cubicBezTo>
                    <a:cubicBezTo>
                      <a:pt x="75" y="261"/>
                      <a:pt x="79" y="256"/>
                      <a:pt x="80" y="251"/>
                    </a:cubicBezTo>
                    <a:cubicBezTo>
                      <a:pt x="82" y="247"/>
                      <a:pt x="78" y="242"/>
                      <a:pt x="83" y="239"/>
                    </a:cubicBezTo>
                    <a:cubicBezTo>
                      <a:pt x="88" y="239"/>
                      <a:pt x="94" y="239"/>
                      <a:pt x="98" y="236"/>
                    </a:cubicBezTo>
                    <a:cubicBezTo>
                      <a:pt x="111" y="231"/>
                      <a:pt x="118" y="218"/>
                      <a:pt x="119" y="204"/>
                    </a:cubicBezTo>
                    <a:cubicBezTo>
                      <a:pt x="120" y="200"/>
                      <a:pt x="127" y="200"/>
                      <a:pt x="129" y="196"/>
                    </a:cubicBezTo>
                    <a:cubicBezTo>
                      <a:pt x="136" y="188"/>
                      <a:pt x="143" y="178"/>
                      <a:pt x="140" y="165"/>
                    </a:cubicBezTo>
                    <a:cubicBezTo>
                      <a:pt x="138" y="156"/>
                      <a:pt x="135" y="148"/>
                      <a:pt x="127" y="143"/>
                    </a:cubicBezTo>
                    <a:cubicBezTo>
                      <a:pt x="118" y="136"/>
                      <a:pt x="106" y="137"/>
                      <a:pt x="96" y="140"/>
                    </a:cubicBezTo>
                    <a:cubicBezTo>
                      <a:pt x="91" y="143"/>
                      <a:pt x="87" y="148"/>
                      <a:pt x="86" y="154"/>
                    </a:cubicBezTo>
                    <a:cubicBezTo>
                      <a:pt x="86" y="162"/>
                      <a:pt x="87" y="170"/>
                      <a:pt x="94" y="176"/>
                    </a:cubicBezTo>
                    <a:cubicBezTo>
                      <a:pt x="98" y="174"/>
                      <a:pt x="98" y="167"/>
                      <a:pt x="103" y="169"/>
                    </a:cubicBezTo>
                    <a:cubicBezTo>
                      <a:pt x="106" y="170"/>
                      <a:pt x="107" y="173"/>
                      <a:pt x="107" y="175"/>
                    </a:cubicBezTo>
                    <a:cubicBezTo>
                      <a:pt x="105" y="178"/>
                      <a:pt x="105" y="182"/>
                      <a:pt x="101" y="183"/>
                    </a:cubicBezTo>
                    <a:cubicBezTo>
                      <a:pt x="97" y="185"/>
                      <a:pt x="93" y="182"/>
                      <a:pt x="90" y="180"/>
                    </a:cubicBezTo>
                    <a:cubicBezTo>
                      <a:pt x="81" y="173"/>
                      <a:pt x="79" y="160"/>
                      <a:pt x="80" y="150"/>
                    </a:cubicBezTo>
                    <a:cubicBezTo>
                      <a:pt x="72" y="158"/>
                      <a:pt x="63" y="165"/>
                      <a:pt x="52" y="169"/>
                    </a:cubicBezTo>
                    <a:cubicBezTo>
                      <a:pt x="46" y="172"/>
                      <a:pt x="38" y="170"/>
                      <a:pt x="31" y="169"/>
                    </a:cubicBezTo>
                    <a:cubicBezTo>
                      <a:pt x="25" y="175"/>
                      <a:pt x="22" y="186"/>
                      <a:pt x="25" y="195"/>
                    </a:cubicBezTo>
                    <a:cubicBezTo>
                      <a:pt x="26" y="198"/>
                      <a:pt x="28" y="202"/>
                      <a:pt x="31" y="202"/>
                    </a:cubicBezTo>
                    <a:cubicBezTo>
                      <a:pt x="35" y="205"/>
                      <a:pt x="40" y="202"/>
                      <a:pt x="43" y="199"/>
                    </a:cubicBezTo>
                    <a:cubicBezTo>
                      <a:pt x="45" y="199"/>
                      <a:pt x="45" y="202"/>
                      <a:pt x="45" y="203"/>
                    </a:cubicBezTo>
                    <a:cubicBezTo>
                      <a:pt x="43" y="208"/>
                      <a:pt x="38" y="209"/>
                      <a:pt x="34" y="209"/>
                    </a:cubicBezTo>
                    <a:cubicBezTo>
                      <a:pt x="28" y="210"/>
                      <a:pt x="23" y="204"/>
                      <a:pt x="20" y="199"/>
                    </a:cubicBezTo>
                    <a:cubicBezTo>
                      <a:pt x="16" y="189"/>
                      <a:pt x="19" y="178"/>
                      <a:pt x="24" y="169"/>
                    </a:cubicBezTo>
                    <a:cubicBezTo>
                      <a:pt x="27" y="158"/>
                      <a:pt x="38" y="169"/>
                      <a:pt x="46" y="164"/>
                    </a:cubicBezTo>
                    <a:cubicBezTo>
                      <a:pt x="49" y="163"/>
                      <a:pt x="52" y="164"/>
                      <a:pt x="54" y="162"/>
                    </a:cubicBezTo>
                    <a:cubicBezTo>
                      <a:pt x="74" y="153"/>
                      <a:pt x="88" y="131"/>
                      <a:pt x="86" y="108"/>
                    </a:cubicBezTo>
                    <a:cubicBezTo>
                      <a:pt x="86" y="102"/>
                      <a:pt x="79" y="97"/>
                      <a:pt x="75" y="93"/>
                    </a:cubicBezTo>
                    <a:cubicBezTo>
                      <a:pt x="71" y="91"/>
                      <a:pt x="64" y="92"/>
                      <a:pt x="62" y="88"/>
                    </a:cubicBezTo>
                    <a:cubicBezTo>
                      <a:pt x="62" y="86"/>
                      <a:pt x="64" y="85"/>
                      <a:pt x="66" y="85"/>
                    </a:cubicBezTo>
                    <a:cubicBezTo>
                      <a:pt x="74" y="87"/>
                      <a:pt x="81" y="91"/>
                      <a:pt x="88" y="97"/>
                    </a:cubicBezTo>
                    <a:cubicBezTo>
                      <a:pt x="95" y="104"/>
                      <a:pt x="94" y="116"/>
                      <a:pt x="93" y="124"/>
                    </a:cubicBezTo>
                    <a:cubicBezTo>
                      <a:pt x="99" y="121"/>
                      <a:pt x="107" y="121"/>
                      <a:pt x="113" y="119"/>
                    </a:cubicBezTo>
                    <a:cubicBezTo>
                      <a:pt x="114" y="111"/>
                      <a:pt x="114" y="111"/>
                      <a:pt x="114" y="111"/>
                    </a:cubicBezTo>
                    <a:cubicBezTo>
                      <a:pt x="115" y="106"/>
                      <a:pt x="121" y="102"/>
                      <a:pt x="118" y="97"/>
                    </a:cubicBezTo>
                    <a:cubicBezTo>
                      <a:pt x="105" y="97"/>
                      <a:pt x="91" y="96"/>
                      <a:pt x="83" y="83"/>
                    </a:cubicBezTo>
                    <a:cubicBezTo>
                      <a:pt x="81" y="78"/>
                      <a:pt x="76" y="74"/>
                      <a:pt x="79" y="69"/>
                    </a:cubicBezTo>
                    <a:cubicBezTo>
                      <a:pt x="80" y="68"/>
                      <a:pt x="83" y="67"/>
                      <a:pt x="84" y="70"/>
                    </a:cubicBezTo>
                    <a:cubicBezTo>
                      <a:pt x="85" y="77"/>
                      <a:pt x="89" y="83"/>
                      <a:pt x="95" y="87"/>
                    </a:cubicBezTo>
                    <a:cubicBezTo>
                      <a:pt x="105" y="93"/>
                      <a:pt x="118" y="94"/>
                      <a:pt x="127" y="87"/>
                    </a:cubicBezTo>
                    <a:cubicBezTo>
                      <a:pt x="129" y="89"/>
                      <a:pt x="129" y="89"/>
                      <a:pt x="129" y="89"/>
                    </a:cubicBezTo>
                    <a:cubicBezTo>
                      <a:pt x="128" y="96"/>
                      <a:pt x="124" y="102"/>
                      <a:pt x="122" y="108"/>
                    </a:cubicBezTo>
                    <a:cubicBezTo>
                      <a:pt x="118" y="114"/>
                      <a:pt x="123" y="125"/>
                      <a:pt x="115" y="127"/>
                    </a:cubicBezTo>
                    <a:cubicBezTo>
                      <a:pt x="107" y="124"/>
                      <a:pt x="101" y="128"/>
                      <a:pt x="94" y="130"/>
                    </a:cubicBezTo>
                    <a:cubicBezTo>
                      <a:pt x="88" y="130"/>
                      <a:pt x="88" y="137"/>
                      <a:pt x="86" y="142"/>
                    </a:cubicBezTo>
                    <a:cubicBezTo>
                      <a:pt x="89" y="141"/>
                      <a:pt x="89" y="139"/>
                      <a:pt x="91" y="137"/>
                    </a:cubicBezTo>
                    <a:cubicBezTo>
                      <a:pt x="101" y="132"/>
                      <a:pt x="116" y="130"/>
                      <a:pt x="126" y="136"/>
                    </a:cubicBezTo>
                    <a:cubicBezTo>
                      <a:pt x="128" y="135"/>
                      <a:pt x="128" y="135"/>
                      <a:pt x="128" y="135"/>
                    </a:cubicBezTo>
                    <a:cubicBezTo>
                      <a:pt x="127" y="122"/>
                      <a:pt x="123" y="107"/>
                      <a:pt x="131" y="97"/>
                    </a:cubicBezTo>
                    <a:cubicBezTo>
                      <a:pt x="136" y="90"/>
                      <a:pt x="144" y="86"/>
                      <a:pt x="152" y="84"/>
                    </a:cubicBezTo>
                    <a:cubicBezTo>
                      <a:pt x="160" y="84"/>
                      <a:pt x="170" y="84"/>
                      <a:pt x="176" y="92"/>
                    </a:cubicBezTo>
                    <a:cubicBezTo>
                      <a:pt x="179" y="95"/>
                      <a:pt x="178" y="100"/>
                      <a:pt x="175" y="104"/>
                    </a:cubicBezTo>
                    <a:cubicBezTo>
                      <a:pt x="174" y="106"/>
                      <a:pt x="171" y="108"/>
                      <a:pt x="168" y="108"/>
                    </a:cubicBezTo>
                    <a:cubicBezTo>
                      <a:pt x="157" y="103"/>
                      <a:pt x="175" y="97"/>
                      <a:pt x="167" y="91"/>
                    </a:cubicBezTo>
                    <a:cubicBezTo>
                      <a:pt x="160" y="87"/>
                      <a:pt x="151" y="88"/>
                      <a:pt x="144" y="92"/>
                    </a:cubicBezTo>
                    <a:cubicBezTo>
                      <a:pt x="132" y="102"/>
                      <a:pt x="130" y="117"/>
                      <a:pt x="134" y="132"/>
                    </a:cubicBezTo>
                    <a:cubicBezTo>
                      <a:pt x="137" y="140"/>
                      <a:pt x="147" y="142"/>
                      <a:pt x="154" y="144"/>
                    </a:cubicBezTo>
                    <a:cubicBezTo>
                      <a:pt x="164" y="143"/>
                      <a:pt x="173" y="138"/>
                      <a:pt x="179" y="130"/>
                    </a:cubicBezTo>
                    <a:cubicBezTo>
                      <a:pt x="184" y="126"/>
                      <a:pt x="187" y="135"/>
                      <a:pt x="192" y="132"/>
                    </a:cubicBezTo>
                    <a:cubicBezTo>
                      <a:pt x="208" y="130"/>
                      <a:pt x="223" y="118"/>
                      <a:pt x="227" y="103"/>
                    </a:cubicBezTo>
                    <a:cubicBezTo>
                      <a:pt x="240" y="101"/>
                      <a:pt x="254" y="96"/>
                      <a:pt x="262" y="84"/>
                    </a:cubicBezTo>
                    <a:cubicBezTo>
                      <a:pt x="267" y="75"/>
                      <a:pt x="272" y="62"/>
                      <a:pt x="265" y="52"/>
                    </a:cubicBezTo>
                    <a:cubicBezTo>
                      <a:pt x="261" y="45"/>
                      <a:pt x="253" y="42"/>
                      <a:pt x="245" y="42"/>
                    </a:cubicBezTo>
                    <a:cubicBezTo>
                      <a:pt x="236" y="42"/>
                      <a:pt x="227" y="44"/>
                      <a:pt x="222" y="52"/>
                    </a:cubicBezTo>
                    <a:cubicBezTo>
                      <a:pt x="219" y="56"/>
                      <a:pt x="217" y="64"/>
                      <a:pt x="221" y="69"/>
                    </a:cubicBezTo>
                    <a:cubicBezTo>
                      <a:pt x="225" y="69"/>
                      <a:pt x="224" y="61"/>
                      <a:pt x="230" y="63"/>
                    </a:cubicBezTo>
                    <a:cubicBezTo>
                      <a:pt x="231" y="64"/>
                      <a:pt x="234" y="67"/>
                      <a:pt x="233" y="69"/>
                    </a:cubicBezTo>
                    <a:cubicBezTo>
                      <a:pt x="231" y="73"/>
                      <a:pt x="228" y="75"/>
                      <a:pt x="225" y="75"/>
                    </a:cubicBezTo>
                    <a:cubicBezTo>
                      <a:pt x="220" y="77"/>
                      <a:pt x="216" y="73"/>
                      <a:pt x="214" y="69"/>
                    </a:cubicBezTo>
                    <a:cubicBezTo>
                      <a:pt x="213" y="65"/>
                      <a:pt x="214" y="61"/>
                      <a:pt x="212" y="58"/>
                    </a:cubicBezTo>
                    <a:cubicBezTo>
                      <a:pt x="205" y="66"/>
                      <a:pt x="193" y="66"/>
                      <a:pt x="183" y="65"/>
                    </a:cubicBezTo>
                    <a:cubicBezTo>
                      <a:pt x="180" y="64"/>
                      <a:pt x="178" y="69"/>
                      <a:pt x="176" y="65"/>
                    </a:cubicBezTo>
                    <a:cubicBezTo>
                      <a:pt x="175" y="63"/>
                      <a:pt x="175" y="59"/>
                      <a:pt x="177" y="57"/>
                    </a:cubicBezTo>
                    <a:cubicBezTo>
                      <a:pt x="180" y="56"/>
                      <a:pt x="184" y="56"/>
                      <a:pt x="186" y="59"/>
                    </a:cubicBezTo>
                    <a:cubicBezTo>
                      <a:pt x="193" y="62"/>
                      <a:pt x="202" y="58"/>
                      <a:pt x="208" y="53"/>
                    </a:cubicBezTo>
                    <a:cubicBezTo>
                      <a:pt x="214" y="47"/>
                      <a:pt x="216" y="38"/>
                      <a:pt x="213" y="29"/>
                    </a:cubicBezTo>
                    <a:close/>
                    <a:moveTo>
                      <a:pt x="203" y="29"/>
                    </a:moveTo>
                    <a:cubicBezTo>
                      <a:pt x="186" y="18"/>
                      <a:pt x="163" y="25"/>
                      <a:pt x="149" y="38"/>
                    </a:cubicBezTo>
                    <a:cubicBezTo>
                      <a:pt x="149" y="42"/>
                      <a:pt x="149" y="42"/>
                      <a:pt x="149" y="42"/>
                    </a:cubicBezTo>
                    <a:cubicBezTo>
                      <a:pt x="151" y="44"/>
                      <a:pt x="153" y="42"/>
                      <a:pt x="154" y="42"/>
                    </a:cubicBezTo>
                    <a:cubicBezTo>
                      <a:pt x="158" y="36"/>
                      <a:pt x="165" y="32"/>
                      <a:pt x="170" y="29"/>
                    </a:cubicBezTo>
                    <a:cubicBezTo>
                      <a:pt x="180" y="27"/>
                      <a:pt x="194" y="26"/>
                      <a:pt x="201" y="35"/>
                    </a:cubicBezTo>
                    <a:cubicBezTo>
                      <a:pt x="203" y="39"/>
                      <a:pt x="202" y="45"/>
                      <a:pt x="198" y="47"/>
                    </a:cubicBezTo>
                    <a:cubicBezTo>
                      <a:pt x="194" y="52"/>
                      <a:pt x="190" y="49"/>
                      <a:pt x="186" y="49"/>
                    </a:cubicBezTo>
                    <a:cubicBezTo>
                      <a:pt x="183" y="51"/>
                      <a:pt x="186" y="53"/>
                      <a:pt x="187" y="54"/>
                    </a:cubicBezTo>
                    <a:cubicBezTo>
                      <a:pt x="190" y="56"/>
                      <a:pt x="195" y="55"/>
                      <a:pt x="197" y="53"/>
                    </a:cubicBezTo>
                    <a:cubicBezTo>
                      <a:pt x="202" y="50"/>
                      <a:pt x="207" y="47"/>
                      <a:pt x="208" y="41"/>
                    </a:cubicBezTo>
                    <a:cubicBezTo>
                      <a:pt x="207" y="37"/>
                      <a:pt x="207" y="32"/>
                      <a:pt x="203" y="29"/>
                    </a:cubicBezTo>
                    <a:close/>
                    <a:moveTo>
                      <a:pt x="125" y="36"/>
                    </a:moveTo>
                    <a:cubicBezTo>
                      <a:pt x="115" y="22"/>
                      <a:pt x="94" y="27"/>
                      <a:pt x="84" y="35"/>
                    </a:cubicBezTo>
                    <a:cubicBezTo>
                      <a:pt x="80" y="36"/>
                      <a:pt x="78" y="42"/>
                      <a:pt x="74" y="43"/>
                    </a:cubicBezTo>
                    <a:cubicBezTo>
                      <a:pt x="58" y="34"/>
                      <a:pt x="58" y="34"/>
                      <a:pt x="58" y="34"/>
                    </a:cubicBezTo>
                    <a:cubicBezTo>
                      <a:pt x="52" y="36"/>
                      <a:pt x="45" y="35"/>
                      <a:pt x="39" y="38"/>
                    </a:cubicBezTo>
                    <a:cubicBezTo>
                      <a:pt x="28" y="41"/>
                      <a:pt x="27" y="53"/>
                      <a:pt x="26" y="62"/>
                    </a:cubicBezTo>
                    <a:cubicBezTo>
                      <a:pt x="28" y="67"/>
                      <a:pt x="35" y="70"/>
                      <a:pt x="32" y="75"/>
                    </a:cubicBezTo>
                    <a:cubicBezTo>
                      <a:pt x="23" y="89"/>
                      <a:pt x="16" y="111"/>
                      <a:pt x="25" y="128"/>
                    </a:cubicBezTo>
                    <a:cubicBezTo>
                      <a:pt x="29" y="134"/>
                      <a:pt x="35" y="139"/>
                      <a:pt x="42" y="139"/>
                    </a:cubicBezTo>
                    <a:cubicBezTo>
                      <a:pt x="50" y="139"/>
                      <a:pt x="59" y="137"/>
                      <a:pt x="63" y="129"/>
                    </a:cubicBezTo>
                    <a:cubicBezTo>
                      <a:pt x="64" y="125"/>
                      <a:pt x="64" y="120"/>
                      <a:pt x="62" y="116"/>
                    </a:cubicBezTo>
                    <a:cubicBezTo>
                      <a:pt x="53" y="113"/>
                      <a:pt x="60" y="123"/>
                      <a:pt x="57" y="126"/>
                    </a:cubicBezTo>
                    <a:cubicBezTo>
                      <a:pt x="54" y="132"/>
                      <a:pt x="48" y="133"/>
                      <a:pt x="42" y="134"/>
                    </a:cubicBezTo>
                    <a:cubicBezTo>
                      <a:pt x="37" y="133"/>
                      <a:pt x="33" y="130"/>
                      <a:pt x="30" y="126"/>
                    </a:cubicBezTo>
                    <a:cubicBezTo>
                      <a:pt x="26" y="119"/>
                      <a:pt x="26" y="111"/>
                      <a:pt x="27" y="104"/>
                    </a:cubicBezTo>
                    <a:cubicBezTo>
                      <a:pt x="28" y="91"/>
                      <a:pt x="36" y="82"/>
                      <a:pt x="39" y="71"/>
                    </a:cubicBezTo>
                    <a:cubicBezTo>
                      <a:pt x="35" y="64"/>
                      <a:pt x="31" y="56"/>
                      <a:pt x="35" y="48"/>
                    </a:cubicBezTo>
                    <a:cubicBezTo>
                      <a:pt x="38" y="39"/>
                      <a:pt x="47" y="40"/>
                      <a:pt x="55" y="39"/>
                    </a:cubicBezTo>
                    <a:cubicBezTo>
                      <a:pt x="59" y="40"/>
                      <a:pt x="61" y="42"/>
                      <a:pt x="65" y="42"/>
                    </a:cubicBezTo>
                    <a:cubicBezTo>
                      <a:pt x="69" y="44"/>
                      <a:pt x="70" y="51"/>
                      <a:pt x="74" y="48"/>
                    </a:cubicBezTo>
                    <a:cubicBezTo>
                      <a:pt x="86" y="38"/>
                      <a:pt x="99" y="28"/>
                      <a:pt x="115" y="33"/>
                    </a:cubicBezTo>
                    <a:cubicBezTo>
                      <a:pt x="118" y="36"/>
                      <a:pt x="124" y="40"/>
                      <a:pt x="123" y="45"/>
                    </a:cubicBezTo>
                    <a:cubicBezTo>
                      <a:pt x="124" y="52"/>
                      <a:pt x="121" y="57"/>
                      <a:pt x="117" y="62"/>
                    </a:cubicBezTo>
                    <a:cubicBezTo>
                      <a:pt x="114" y="65"/>
                      <a:pt x="109" y="65"/>
                      <a:pt x="109" y="69"/>
                    </a:cubicBezTo>
                    <a:cubicBezTo>
                      <a:pt x="109" y="71"/>
                      <a:pt x="110" y="71"/>
                      <a:pt x="112" y="71"/>
                    </a:cubicBezTo>
                    <a:cubicBezTo>
                      <a:pt x="119" y="68"/>
                      <a:pt x="127" y="61"/>
                      <a:pt x="129" y="52"/>
                    </a:cubicBezTo>
                    <a:cubicBezTo>
                      <a:pt x="130" y="46"/>
                      <a:pt x="128" y="40"/>
                      <a:pt x="125" y="36"/>
                    </a:cubicBezTo>
                    <a:close/>
                    <a:moveTo>
                      <a:pt x="253" y="54"/>
                    </a:moveTo>
                    <a:cubicBezTo>
                      <a:pt x="247" y="50"/>
                      <a:pt x="237" y="48"/>
                      <a:pt x="230" y="53"/>
                    </a:cubicBezTo>
                    <a:cubicBezTo>
                      <a:pt x="229" y="54"/>
                      <a:pt x="229" y="55"/>
                      <a:pt x="230" y="56"/>
                    </a:cubicBezTo>
                    <a:cubicBezTo>
                      <a:pt x="237" y="55"/>
                      <a:pt x="245" y="53"/>
                      <a:pt x="250" y="59"/>
                    </a:cubicBezTo>
                    <a:cubicBezTo>
                      <a:pt x="253" y="63"/>
                      <a:pt x="253" y="69"/>
                      <a:pt x="253" y="73"/>
                    </a:cubicBezTo>
                    <a:cubicBezTo>
                      <a:pt x="247" y="89"/>
                      <a:pt x="229" y="90"/>
                      <a:pt x="216" y="93"/>
                    </a:cubicBezTo>
                    <a:cubicBezTo>
                      <a:pt x="215" y="100"/>
                      <a:pt x="212" y="106"/>
                      <a:pt x="207" y="110"/>
                    </a:cubicBezTo>
                    <a:cubicBezTo>
                      <a:pt x="201" y="116"/>
                      <a:pt x="192" y="122"/>
                      <a:pt x="183" y="117"/>
                    </a:cubicBezTo>
                    <a:cubicBezTo>
                      <a:pt x="172" y="110"/>
                      <a:pt x="171" y="124"/>
                      <a:pt x="163" y="127"/>
                    </a:cubicBezTo>
                    <a:cubicBezTo>
                      <a:pt x="160" y="129"/>
                      <a:pt x="155" y="131"/>
                      <a:pt x="151" y="128"/>
                    </a:cubicBezTo>
                    <a:cubicBezTo>
                      <a:pt x="147" y="125"/>
                      <a:pt x="145" y="118"/>
                      <a:pt x="146" y="113"/>
                    </a:cubicBezTo>
                    <a:cubicBezTo>
                      <a:pt x="148" y="107"/>
                      <a:pt x="153" y="100"/>
                      <a:pt x="159" y="99"/>
                    </a:cubicBezTo>
                    <a:cubicBezTo>
                      <a:pt x="161" y="98"/>
                      <a:pt x="159" y="96"/>
                      <a:pt x="157" y="95"/>
                    </a:cubicBezTo>
                    <a:cubicBezTo>
                      <a:pt x="152" y="95"/>
                      <a:pt x="148" y="99"/>
                      <a:pt x="144" y="103"/>
                    </a:cubicBezTo>
                    <a:cubicBezTo>
                      <a:pt x="141" y="109"/>
                      <a:pt x="139" y="117"/>
                      <a:pt x="141" y="123"/>
                    </a:cubicBezTo>
                    <a:cubicBezTo>
                      <a:pt x="144" y="129"/>
                      <a:pt x="147" y="135"/>
                      <a:pt x="154" y="135"/>
                    </a:cubicBezTo>
                    <a:cubicBezTo>
                      <a:pt x="165" y="137"/>
                      <a:pt x="169" y="125"/>
                      <a:pt x="178" y="121"/>
                    </a:cubicBezTo>
                    <a:cubicBezTo>
                      <a:pt x="185" y="125"/>
                      <a:pt x="192" y="125"/>
                      <a:pt x="199" y="122"/>
                    </a:cubicBezTo>
                    <a:cubicBezTo>
                      <a:pt x="207" y="118"/>
                      <a:pt x="217" y="112"/>
                      <a:pt x="219" y="102"/>
                    </a:cubicBezTo>
                    <a:cubicBezTo>
                      <a:pt x="220" y="94"/>
                      <a:pt x="230" y="96"/>
                      <a:pt x="236" y="95"/>
                    </a:cubicBezTo>
                    <a:cubicBezTo>
                      <a:pt x="247" y="92"/>
                      <a:pt x="257" y="83"/>
                      <a:pt x="259" y="72"/>
                    </a:cubicBezTo>
                    <a:cubicBezTo>
                      <a:pt x="259" y="66"/>
                      <a:pt x="257" y="59"/>
                      <a:pt x="253" y="54"/>
                    </a:cubicBezTo>
                    <a:close/>
                    <a:moveTo>
                      <a:pt x="199" y="70"/>
                    </a:moveTo>
                    <a:cubicBezTo>
                      <a:pt x="192" y="73"/>
                      <a:pt x="183" y="74"/>
                      <a:pt x="176" y="71"/>
                    </a:cubicBezTo>
                    <a:cubicBezTo>
                      <a:pt x="172" y="71"/>
                      <a:pt x="169" y="65"/>
                      <a:pt x="166" y="69"/>
                    </a:cubicBezTo>
                    <a:cubicBezTo>
                      <a:pt x="165" y="70"/>
                      <a:pt x="165" y="72"/>
                      <a:pt x="167" y="73"/>
                    </a:cubicBezTo>
                    <a:cubicBezTo>
                      <a:pt x="179" y="81"/>
                      <a:pt x="194" y="78"/>
                      <a:pt x="206" y="71"/>
                    </a:cubicBezTo>
                    <a:cubicBezTo>
                      <a:pt x="206" y="71"/>
                      <a:pt x="207" y="69"/>
                      <a:pt x="206" y="69"/>
                    </a:cubicBezTo>
                    <a:cubicBezTo>
                      <a:pt x="203" y="67"/>
                      <a:pt x="201" y="69"/>
                      <a:pt x="199" y="70"/>
                    </a:cubicBezTo>
                    <a:close/>
                    <a:moveTo>
                      <a:pt x="166" y="169"/>
                    </a:moveTo>
                    <a:cubicBezTo>
                      <a:pt x="171" y="163"/>
                      <a:pt x="174" y="154"/>
                      <a:pt x="170" y="146"/>
                    </a:cubicBezTo>
                    <a:cubicBezTo>
                      <a:pt x="165" y="148"/>
                      <a:pt x="165" y="148"/>
                      <a:pt x="165" y="148"/>
                    </a:cubicBezTo>
                    <a:cubicBezTo>
                      <a:pt x="164" y="159"/>
                      <a:pt x="158" y="170"/>
                      <a:pt x="146" y="172"/>
                    </a:cubicBezTo>
                    <a:cubicBezTo>
                      <a:pt x="145" y="175"/>
                      <a:pt x="146" y="179"/>
                      <a:pt x="147" y="181"/>
                    </a:cubicBezTo>
                    <a:cubicBezTo>
                      <a:pt x="154" y="178"/>
                      <a:pt x="161" y="175"/>
                      <a:pt x="166" y="169"/>
                    </a:cubicBezTo>
                    <a:close/>
                    <a:moveTo>
                      <a:pt x="126" y="155"/>
                    </a:moveTo>
                    <a:cubicBezTo>
                      <a:pt x="120" y="146"/>
                      <a:pt x="106" y="144"/>
                      <a:pt x="96" y="148"/>
                    </a:cubicBezTo>
                    <a:cubicBezTo>
                      <a:pt x="92" y="150"/>
                      <a:pt x="90" y="155"/>
                      <a:pt x="89" y="160"/>
                    </a:cubicBezTo>
                    <a:cubicBezTo>
                      <a:pt x="100" y="171"/>
                      <a:pt x="93" y="151"/>
                      <a:pt x="102" y="150"/>
                    </a:cubicBezTo>
                    <a:cubicBezTo>
                      <a:pt x="108" y="151"/>
                      <a:pt x="118" y="149"/>
                      <a:pt x="121" y="158"/>
                    </a:cubicBezTo>
                    <a:cubicBezTo>
                      <a:pt x="124" y="165"/>
                      <a:pt x="123" y="176"/>
                      <a:pt x="119" y="184"/>
                    </a:cubicBezTo>
                    <a:cubicBezTo>
                      <a:pt x="115" y="188"/>
                      <a:pt x="110" y="190"/>
                      <a:pt x="105" y="193"/>
                    </a:cubicBezTo>
                    <a:cubicBezTo>
                      <a:pt x="105" y="202"/>
                      <a:pt x="103" y="213"/>
                      <a:pt x="95" y="220"/>
                    </a:cubicBezTo>
                    <a:cubicBezTo>
                      <a:pt x="89" y="226"/>
                      <a:pt x="79" y="224"/>
                      <a:pt x="70" y="227"/>
                    </a:cubicBezTo>
                    <a:cubicBezTo>
                      <a:pt x="70" y="235"/>
                      <a:pt x="71" y="245"/>
                      <a:pt x="65" y="252"/>
                    </a:cubicBezTo>
                    <a:cubicBezTo>
                      <a:pt x="62" y="255"/>
                      <a:pt x="59" y="251"/>
                      <a:pt x="57" y="255"/>
                    </a:cubicBezTo>
                    <a:cubicBezTo>
                      <a:pt x="56" y="256"/>
                      <a:pt x="57" y="257"/>
                      <a:pt x="58" y="257"/>
                    </a:cubicBezTo>
                    <a:cubicBezTo>
                      <a:pt x="60" y="260"/>
                      <a:pt x="64" y="258"/>
                      <a:pt x="67" y="258"/>
                    </a:cubicBezTo>
                    <a:cubicBezTo>
                      <a:pt x="76" y="253"/>
                      <a:pt x="77" y="242"/>
                      <a:pt x="76" y="233"/>
                    </a:cubicBezTo>
                    <a:cubicBezTo>
                      <a:pt x="81" y="228"/>
                      <a:pt x="88" y="233"/>
                      <a:pt x="93" y="229"/>
                    </a:cubicBezTo>
                    <a:cubicBezTo>
                      <a:pt x="103" y="224"/>
                      <a:pt x="112" y="212"/>
                      <a:pt x="111" y="199"/>
                    </a:cubicBezTo>
                    <a:cubicBezTo>
                      <a:pt x="111" y="192"/>
                      <a:pt x="119" y="194"/>
                      <a:pt x="122" y="188"/>
                    </a:cubicBezTo>
                    <a:cubicBezTo>
                      <a:pt x="129" y="179"/>
                      <a:pt x="131" y="165"/>
                      <a:pt x="126" y="155"/>
                    </a:cubicBezTo>
                    <a:close/>
                    <a:moveTo>
                      <a:pt x="157" y="150"/>
                    </a:moveTo>
                    <a:cubicBezTo>
                      <a:pt x="151" y="150"/>
                      <a:pt x="145" y="149"/>
                      <a:pt x="140" y="146"/>
                    </a:cubicBezTo>
                    <a:cubicBezTo>
                      <a:pt x="143" y="153"/>
                      <a:pt x="145" y="159"/>
                      <a:pt x="146" y="166"/>
                    </a:cubicBezTo>
                    <a:cubicBezTo>
                      <a:pt x="148" y="166"/>
                      <a:pt x="150" y="165"/>
                      <a:pt x="152" y="164"/>
                    </a:cubicBezTo>
                    <a:cubicBezTo>
                      <a:pt x="155" y="160"/>
                      <a:pt x="158" y="155"/>
                      <a:pt x="157" y="150"/>
                    </a:cubicBezTo>
                    <a:close/>
                    <a:moveTo>
                      <a:pt x="77" y="186"/>
                    </a:moveTo>
                    <a:cubicBezTo>
                      <a:pt x="76" y="182"/>
                      <a:pt x="73" y="175"/>
                      <a:pt x="68" y="174"/>
                    </a:cubicBezTo>
                    <a:cubicBezTo>
                      <a:pt x="66" y="174"/>
                      <a:pt x="65" y="176"/>
                      <a:pt x="65" y="177"/>
                    </a:cubicBezTo>
                    <a:cubicBezTo>
                      <a:pt x="70" y="183"/>
                      <a:pt x="75" y="190"/>
                      <a:pt x="72" y="198"/>
                    </a:cubicBezTo>
                    <a:cubicBezTo>
                      <a:pt x="69" y="215"/>
                      <a:pt x="52" y="224"/>
                      <a:pt x="38" y="229"/>
                    </a:cubicBezTo>
                    <a:cubicBezTo>
                      <a:pt x="34" y="231"/>
                      <a:pt x="29" y="228"/>
                      <a:pt x="25" y="232"/>
                    </a:cubicBezTo>
                    <a:cubicBezTo>
                      <a:pt x="19" y="246"/>
                      <a:pt x="13" y="264"/>
                      <a:pt x="23" y="278"/>
                    </a:cubicBezTo>
                    <a:cubicBezTo>
                      <a:pt x="24" y="282"/>
                      <a:pt x="30" y="285"/>
                      <a:pt x="30" y="290"/>
                    </a:cubicBezTo>
                    <a:cubicBezTo>
                      <a:pt x="24" y="306"/>
                      <a:pt x="15" y="320"/>
                      <a:pt x="17" y="338"/>
                    </a:cubicBezTo>
                    <a:cubicBezTo>
                      <a:pt x="18" y="352"/>
                      <a:pt x="31" y="364"/>
                      <a:pt x="28" y="379"/>
                    </a:cubicBezTo>
                    <a:cubicBezTo>
                      <a:pt x="28" y="385"/>
                      <a:pt x="24" y="390"/>
                      <a:pt x="25" y="395"/>
                    </a:cubicBezTo>
                    <a:cubicBezTo>
                      <a:pt x="30" y="395"/>
                      <a:pt x="34" y="390"/>
                      <a:pt x="37" y="386"/>
                    </a:cubicBezTo>
                    <a:cubicBezTo>
                      <a:pt x="46" y="374"/>
                      <a:pt x="45" y="359"/>
                      <a:pt x="42" y="345"/>
                    </a:cubicBezTo>
                    <a:cubicBezTo>
                      <a:pt x="38" y="328"/>
                      <a:pt x="54" y="318"/>
                      <a:pt x="56" y="302"/>
                    </a:cubicBezTo>
                    <a:cubicBezTo>
                      <a:pt x="56" y="295"/>
                      <a:pt x="58" y="285"/>
                      <a:pt x="53" y="279"/>
                    </a:cubicBezTo>
                    <a:cubicBezTo>
                      <a:pt x="47" y="278"/>
                      <a:pt x="42" y="273"/>
                      <a:pt x="40" y="268"/>
                    </a:cubicBezTo>
                    <a:cubicBezTo>
                      <a:pt x="38" y="261"/>
                      <a:pt x="39" y="253"/>
                      <a:pt x="42" y="247"/>
                    </a:cubicBezTo>
                    <a:cubicBezTo>
                      <a:pt x="41" y="246"/>
                      <a:pt x="41" y="246"/>
                      <a:pt x="41" y="246"/>
                    </a:cubicBezTo>
                    <a:cubicBezTo>
                      <a:pt x="40" y="246"/>
                      <a:pt x="38" y="246"/>
                      <a:pt x="37" y="247"/>
                    </a:cubicBezTo>
                    <a:cubicBezTo>
                      <a:pt x="33" y="254"/>
                      <a:pt x="32" y="264"/>
                      <a:pt x="36" y="272"/>
                    </a:cubicBezTo>
                    <a:cubicBezTo>
                      <a:pt x="38" y="278"/>
                      <a:pt x="46" y="280"/>
                      <a:pt x="50" y="285"/>
                    </a:cubicBezTo>
                    <a:cubicBezTo>
                      <a:pt x="52" y="297"/>
                      <a:pt x="50" y="312"/>
                      <a:pt x="42" y="322"/>
                    </a:cubicBezTo>
                    <a:cubicBezTo>
                      <a:pt x="30" y="336"/>
                      <a:pt x="42" y="353"/>
                      <a:pt x="39" y="370"/>
                    </a:cubicBezTo>
                    <a:cubicBezTo>
                      <a:pt x="37" y="373"/>
                      <a:pt x="36" y="380"/>
                      <a:pt x="33" y="381"/>
                    </a:cubicBezTo>
                    <a:cubicBezTo>
                      <a:pt x="33" y="369"/>
                      <a:pt x="31" y="354"/>
                      <a:pt x="23" y="343"/>
                    </a:cubicBezTo>
                    <a:cubicBezTo>
                      <a:pt x="19" y="322"/>
                      <a:pt x="31" y="305"/>
                      <a:pt x="36" y="286"/>
                    </a:cubicBezTo>
                    <a:cubicBezTo>
                      <a:pt x="30" y="281"/>
                      <a:pt x="27" y="274"/>
                      <a:pt x="24" y="267"/>
                    </a:cubicBezTo>
                    <a:cubicBezTo>
                      <a:pt x="22" y="256"/>
                      <a:pt x="25" y="245"/>
                      <a:pt x="31" y="235"/>
                    </a:cubicBezTo>
                    <a:cubicBezTo>
                      <a:pt x="32" y="234"/>
                      <a:pt x="33" y="234"/>
                      <a:pt x="34" y="234"/>
                    </a:cubicBezTo>
                    <a:cubicBezTo>
                      <a:pt x="44" y="233"/>
                      <a:pt x="54" y="230"/>
                      <a:pt x="62" y="223"/>
                    </a:cubicBezTo>
                    <a:cubicBezTo>
                      <a:pt x="73" y="215"/>
                      <a:pt x="80" y="200"/>
                      <a:pt x="77" y="186"/>
                    </a:cubicBezTo>
                    <a:close/>
                    <a:moveTo>
                      <a:pt x="58" y="336"/>
                    </a:moveTo>
                    <a:cubicBezTo>
                      <a:pt x="59" y="335"/>
                      <a:pt x="58" y="335"/>
                      <a:pt x="57" y="334"/>
                    </a:cubicBezTo>
                    <a:cubicBezTo>
                      <a:pt x="57" y="336"/>
                      <a:pt x="57" y="336"/>
                      <a:pt x="57" y="336"/>
                    </a:cubicBezTo>
                    <a:cubicBezTo>
                      <a:pt x="57" y="337"/>
                      <a:pt x="58" y="337"/>
                      <a:pt x="58" y="336"/>
                    </a:cubicBezTo>
                    <a:close/>
                  </a:path>
                </a:pathLst>
              </a:custGeom>
              <a:grpFill/>
              <a:ln>
                <a:noFill/>
              </a:ln>
            </p:spPr>
            <p:txBody>
              <a:bodyPr vert="horz" wrap="square" lIns="121920" tIns="60960" rIns="121920" bIns="60960" numCol="1" anchor="t" anchorCtr="0" compatLnSpc="1"/>
              <a:lstStyle/>
              <a:p>
                <a:endParaRPr lang="zh-CN" altLang="en-US" sz="3200"/>
              </a:p>
            </p:txBody>
          </p:sp>
        </p:grpSp>
        <p:grpSp>
          <p:nvGrpSpPr>
            <p:cNvPr id="18" name="组合 17"/>
            <p:cNvGrpSpPr/>
            <p:nvPr/>
          </p:nvGrpSpPr>
          <p:grpSpPr>
            <a:xfrm flipV="1">
              <a:off x="2781300" y="2154239"/>
              <a:ext cx="2247900" cy="1083034"/>
              <a:chOff x="2781300" y="992189"/>
              <a:chExt cx="2247900" cy="1083034"/>
            </a:xfrm>
            <a:grpFill/>
          </p:grpSpPr>
          <p:sp>
            <p:nvSpPr>
              <p:cNvPr id="19" name="Freeform 5"/>
              <p:cNvSpPr>
                <a:spLocks noEditPoints="1"/>
              </p:cNvSpPr>
              <p:nvPr/>
            </p:nvSpPr>
            <p:spPr bwMode="auto">
              <a:xfrm>
                <a:off x="2781300" y="992189"/>
                <a:ext cx="1076325" cy="1083034"/>
              </a:xfrm>
              <a:custGeom>
                <a:avLst/>
                <a:gdLst>
                  <a:gd name="T0" fmla="*/ 232 w 418"/>
                  <a:gd name="T1" fmla="*/ 107 h 421"/>
                  <a:gd name="T2" fmla="*/ 134 w 418"/>
                  <a:gd name="T3" fmla="*/ 199 h 421"/>
                  <a:gd name="T4" fmla="*/ 58 w 418"/>
                  <a:gd name="T5" fmla="*/ 357 h 421"/>
                  <a:gd name="T6" fmla="*/ 4 w 418"/>
                  <a:gd name="T7" fmla="*/ 319 h 421"/>
                  <a:gd name="T8" fmla="*/ 23 w 418"/>
                  <a:gd name="T9" fmla="*/ 149 h 421"/>
                  <a:gd name="T10" fmla="*/ 76 w 418"/>
                  <a:gd name="T11" fmla="*/ 25 h 421"/>
                  <a:gd name="T12" fmla="*/ 289 w 418"/>
                  <a:gd name="T13" fmla="*/ 15 h 421"/>
                  <a:gd name="T14" fmla="*/ 363 w 418"/>
                  <a:gd name="T15" fmla="*/ 19 h 421"/>
                  <a:gd name="T16" fmla="*/ 221 w 418"/>
                  <a:gd name="T17" fmla="*/ 43 h 421"/>
                  <a:gd name="T18" fmla="*/ 347 w 418"/>
                  <a:gd name="T19" fmla="*/ 58 h 421"/>
                  <a:gd name="T20" fmla="*/ 357 w 418"/>
                  <a:gd name="T21" fmla="*/ 26 h 421"/>
                  <a:gd name="T22" fmla="*/ 250 w 418"/>
                  <a:gd name="T23" fmla="*/ 25 h 421"/>
                  <a:gd name="T24" fmla="*/ 317 w 418"/>
                  <a:gd name="T25" fmla="*/ 36 h 421"/>
                  <a:gd name="T26" fmla="*/ 311 w 418"/>
                  <a:gd name="T27" fmla="*/ 42 h 421"/>
                  <a:gd name="T28" fmla="*/ 191 w 418"/>
                  <a:gd name="T29" fmla="*/ 17 h 421"/>
                  <a:gd name="T30" fmla="*/ 96 w 418"/>
                  <a:gd name="T31" fmla="*/ 62 h 421"/>
                  <a:gd name="T32" fmla="*/ 71 w 418"/>
                  <a:gd name="T33" fmla="*/ 34 h 421"/>
                  <a:gd name="T34" fmla="*/ 60 w 418"/>
                  <a:gd name="T35" fmla="*/ 142 h 421"/>
                  <a:gd name="T36" fmla="*/ 66 w 418"/>
                  <a:gd name="T37" fmla="*/ 98 h 421"/>
                  <a:gd name="T38" fmla="*/ 21 w 418"/>
                  <a:gd name="T39" fmla="*/ 216 h 421"/>
                  <a:gd name="T40" fmla="*/ 64 w 418"/>
                  <a:gd name="T41" fmla="*/ 188 h 421"/>
                  <a:gd name="T42" fmla="*/ 20 w 418"/>
                  <a:gd name="T43" fmla="*/ 369 h 421"/>
                  <a:gd name="T44" fmla="*/ 60 w 418"/>
                  <a:gd name="T45" fmla="*/ 273 h 421"/>
                  <a:gd name="T46" fmla="*/ 71 w 418"/>
                  <a:gd name="T47" fmla="*/ 264 h 421"/>
                  <a:gd name="T48" fmla="*/ 140 w 418"/>
                  <a:gd name="T49" fmla="*/ 165 h 421"/>
                  <a:gd name="T50" fmla="*/ 107 w 418"/>
                  <a:gd name="T51" fmla="*/ 175 h 421"/>
                  <a:gd name="T52" fmla="*/ 25 w 418"/>
                  <a:gd name="T53" fmla="*/ 195 h 421"/>
                  <a:gd name="T54" fmla="*/ 24 w 418"/>
                  <a:gd name="T55" fmla="*/ 169 h 421"/>
                  <a:gd name="T56" fmla="*/ 66 w 418"/>
                  <a:gd name="T57" fmla="*/ 85 h 421"/>
                  <a:gd name="T58" fmla="*/ 83 w 418"/>
                  <a:gd name="T59" fmla="*/ 83 h 421"/>
                  <a:gd name="T60" fmla="*/ 122 w 418"/>
                  <a:gd name="T61" fmla="*/ 108 h 421"/>
                  <a:gd name="T62" fmla="*/ 128 w 418"/>
                  <a:gd name="T63" fmla="*/ 135 h 421"/>
                  <a:gd name="T64" fmla="*/ 167 w 418"/>
                  <a:gd name="T65" fmla="*/ 91 h 421"/>
                  <a:gd name="T66" fmla="*/ 227 w 418"/>
                  <a:gd name="T67" fmla="*/ 103 h 421"/>
                  <a:gd name="T68" fmla="*/ 230 w 418"/>
                  <a:gd name="T69" fmla="*/ 63 h 421"/>
                  <a:gd name="T70" fmla="*/ 176 w 418"/>
                  <a:gd name="T71" fmla="*/ 65 h 421"/>
                  <a:gd name="T72" fmla="*/ 149 w 418"/>
                  <a:gd name="T73" fmla="*/ 38 h 421"/>
                  <a:gd name="T74" fmla="*/ 186 w 418"/>
                  <a:gd name="T75" fmla="*/ 49 h 421"/>
                  <a:gd name="T76" fmla="*/ 84 w 418"/>
                  <a:gd name="T77" fmla="*/ 35 h 421"/>
                  <a:gd name="T78" fmla="*/ 25 w 418"/>
                  <a:gd name="T79" fmla="*/ 128 h 421"/>
                  <a:gd name="T80" fmla="*/ 30 w 418"/>
                  <a:gd name="T81" fmla="*/ 126 h 421"/>
                  <a:gd name="T82" fmla="*/ 74 w 418"/>
                  <a:gd name="T83" fmla="*/ 48 h 421"/>
                  <a:gd name="T84" fmla="*/ 129 w 418"/>
                  <a:gd name="T85" fmla="*/ 52 h 421"/>
                  <a:gd name="T86" fmla="*/ 253 w 418"/>
                  <a:gd name="T87" fmla="*/ 73 h 421"/>
                  <a:gd name="T88" fmla="*/ 146 w 418"/>
                  <a:gd name="T89" fmla="*/ 113 h 421"/>
                  <a:gd name="T90" fmla="*/ 178 w 418"/>
                  <a:gd name="T91" fmla="*/ 121 h 421"/>
                  <a:gd name="T92" fmla="*/ 199 w 418"/>
                  <a:gd name="T93" fmla="*/ 70 h 421"/>
                  <a:gd name="T94" fmla="*/ 199 w 418"/>
                  <a:gd name="T95" fmla="*/ 70 h 421"/>
                  <a:gd name="T96" fmla="*/ 166 w 418"/>
                  <a:gd name="T97" fmla="*/ 169 h 421"/>
                  <a:gd name="T98" fmla="*/ 119 w 418"/>
                  <a:gd name="T99" fmla="*/ 184 h 421"/>
                  <a:gd name="T100" fmla="*/ 58 w 418"/>
                  <a:gd name="T101" fmla="*/ 257 h 421"/>
                  <a:gd name="T102" fmla="*/ 126 w 418"/>
                  <a:gd name="T103" fmla="*/ 155 h 421"/>
                  <a:gd name="T104" fmla="*/ 77 w 418"/>
                  <a:gd name="T105" fmla="*/ 186 h 421"/>
                  <a:gd name="T106" fmla="*/ 23 w 418"/>
                  <a:gd name="T107" fmla="*/ 278 h 421"/>
                  <a:gd name="T108" fmla="*/ 42 w 418"/>
                  <a:gd name="T109" fmla="*/ 345 h 421"/>
                  <a:gd name="T110" fmla="*/ 37 w 418"/>
                  <a:gd name="T111" fmla="*/ 247 h 421"/>
                  <a:gd name="T112" fmla="*/ 23 w 418"/>
                  <a:gd name="T113" fmla="*/ 343 h 421"/>
                  <a:gd name="T114" fmla="*/ 77 w 418"/>
                  <a:gd name="T115" fmla="*/ 18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8" h="421">
                    <a:moveTo>
                      <a:pt x="418" y="13"/>
                    </a:moveTo>
                    <a:cubicBezTo>
                      <a:pt x="395" y="19"/>
                      <a:pt x="391" y="48"/>
                      <a:pt x="371" y="58"/>
                    </a:cubicBezTo>
                    <a:cubicBezTo>
                      <a:pt x="357" y="66"/>
                      <a:pt x="337" y="63"/>
                      <a:pt x="321" y="58"/>
                    </a:cubicBezTo>
                    <a:cubicBezTo>
                      <a:pt x="308" y="62"/>
                      <a:pt x="301" y="76"/>
                      <a:pt x="288" y="79"/>
                    </a:cubicBezTo>
                    <a:cubicBezTo>
                      <a:pt x="282" y="80"/>
                      <a:pt x="276" y="79"/>
                      <a:pt x="272" y="78"/>
                    </a:cubicBezTo>
                    <a:cubicBezTo>
                      <a:pt x="265" y="95"/>
                      <a:pt x="248" y="104"/>
                      <a:pt x="232" y="107"/>
                    </a:cubicBezTo>
                    <a:cubicBezTo>
                      <a:pt x="225" y="124"/>
                      <a:pt x="207" y="136"/>
                      <a:pt x="189" y="138"/>
                    </a:cubicBezTo>
                    <a:cubicBezTo>
                      <a:pt x="186" y="135"/>
                      <a:pt x="182" y="135"/>
                      <a:pt x="180" y="138"/>
                    </a:cubicBezTo>
                    <a:cubicBezTo>
                      <a:pt x="173" y="142"/>
                      <a:pt x="180" y="149"/>
                      <a:pt x="178" y="155"/>
                    </a:cubicBezTo>
                    <a:cubicBezTo>
                      <a:pt x="178" y="169"/>
                      <a:pt x="164" y="178"/>
                      <a:pt x="152" y="183"/>
                    </a:cubicBezTo>
                    <a:cubicBezTo>
                      <a:pt x="144" y="184"/>
                      <a:pt x="144" y="184"/>
                      <a:pt x="144" y="184"/>
                    </a:cubicBezTo>
                    <a:cubicBezTo>
                      <a:pt x="134" y="199"/>
                      <a:pt x="134" y="199"/>
                      <a:pt x="134" y="199"/>
                    </a:cubicBezTo>
                    <a:cubicBezTo>
                      <a:pt x="119" y="204"/>
                      <a:pt x="125" y="222"/>
                      <a:pt x="114" y="231"/>
                    </a:cubicBezTo>
                    <a:cubicBezTo>
                      <a:pt x="107" y="239"/>
                      <a:pt x="98" y="242"/>
                      <a:pt x="88" y="245"/>
                    </a:cubicBezTo>
                    <a:cubicBezTo>
                      <a:pt x="86" y="252"/>
                      <a:pt x="85" y="259"/>
                      <a:pt x="80" y="265"/>
                    </a:cubicBezTo>
                    <a:cubicBezTo>
                      <a:pt x="75" y="269"/>
                      <a:pt x="69" y="270"/>
                      <a:pt x="68" y="275"/>
                    </a:cubicBezTo>
                    <a:cubicBezTo>
                      <a:pt x="73" y="292"/>
                      <a:pt x="72" y="313"/>
                      <a:pt x="58" y="326"/>
                    </a:cubicBezTo>
                    <a:cubicBezTo>
                      <a:pt x="50" y="335"/>
                      <a:pt x="57" y="347"/>
                      <a:pt x="58" y="357"/>
                    </a:cubicBezTo>
                    <a:cubicBezTo>
                      <a:pt x="57" y="373"/>
                      <a:pt x="54" y="389"/>
                      <a:pt x="42" y="400"/>
                    </a:cubicBezTo>
                    <a:cubicBezTo>
                      <a:pt x="35" y="407"/>
                      <a:pt x="19" y="404"/>
                      <a:pt x="17" y="416"/>
                    </a:cubicBezTo>
                    <a:cubicBezTo>
                      <a:pt x="17" y="418"/>
                      <a:pt x="16" y="420"/>
                      <a:pt x="15" y="421"/>
                    </a:cubicBezTo>
                    <a:cubicBezTo>
                      <a:pt x="12" y="421"/>
                      <a:pt x="12" y="418"/>
                      <a:pt x="11" y="416"/>
                    </a:cubicBezTo>
                    <a:cubicBezTo>
                      <a:pt x="2" y="403"/>
                      <a:pt x="18" y="392"/>
                      <a:pt x="16" y="377"/>
                    </a:cubicBezTo>
                    <a:cubicBezTo>
                      <a:pt x="12" y="357"/>
                      <a:pt x="0" y="341"/>
                      <a:pt x="4" y="319"/>
                    </a:cubicBezTo>
                    <a:cubicBezTo>
                      <a:pt x="5" y="307"/>
                      <a:pt x="10" y="297"/>
                      <a:pt x="15" y="288"/>
                    </a:cubicBezTo>
                    <a:cubicBezTo>
                      <a:pt x="12" y="279"/>
                      <a:pt x="4" y="271"/>
                      <a:pt x="5" y="261"/>
                    </a:cubicBezTo>
                    <a:cubicBezTo>
                      <a:pt x="4" y="247"/>
                      <a:pt x="9" y="235"/>
                      <a:pt x="17" y="224"/>
                    </a:cubicBezTo>
                    <a:cubicBezTo>
                      <a:pt x="18" y="220"/>
                      <a:pt x="12" y="217"/>
                      <a:pt x="12" y="213"/>
                    </a:cubicBezTo>
                    <a:cubicBezTo>
                      <a:pt x="5" y="202"/>
                      <a:pt x="2" y="188"/>
                      <a:pt x="7" y="174"/>
                    </a:cubicBezTo>
                    <a:cubicBezTo>
                      <a:pt x="10" y="164"/>
                      <a:pt x="16" y="156"/>
                      <a:pt x="23" y="149"/>
                    </a:cubicBezTo>
                    <a:cubicBezTo>
                      <a:pt x="22" y="144"/>
                      <a:pt x="17" y="140"/>
                      <a:pt x="14" y="135"/>
                    </a:cubicBezTo>
                    <a:cubicBezTo>
                      <a:pt x="3" y="117"/>
                      <a:pt x="9" y="96"/>
                      <a:pt x="18" y="79"/>
                    </a:cubicBezTo>
                    <a:cubicBezTo>
                      <a:pt x="15" y="71"/>
                      <a:pt x="10" y="64"/>
                      <a:pt x="11" y="55"/>
                    </a:cubicBezTo>
                    <a:cubicBezTo>
                      <a:pt x="10" y="42"/>
                      <a:pt x="20" y="33"/>
                      <a:pt x="30" y="26"/>
                    </a:cubicBezTo>
                    <a:cubicBezTo>
                      <a:pt x="39" y="19"/>
                      <a:pt x="51" y="24"/>
                      <a:pt x="62" y="23"/>
                    </a:cubicBezTo>
                    <a:cubicBezTo>
                      <a:pt x="67" y="23"/>
                      <a:pt x="71" y="30"/>
                      <a:pt x="76" y="25"/>
                    </a:cubicBezTo>
                    <a:cubicBezTo>
                      <a:pt x="83" y="21"/>
                      <a:pt x="91" y="16"/>
                      <a:pt x="100" y="15"/>
                    </a:cubicBezTo>
                    <a:cubicBezTo>
                      <a:pt x="114" y="13"/>
                      <a:pt x="130" y="18"/>
                      <a:pt x="141" y="29"/>
                    </a:cubicBezTo>
                    <a:cubicBezTo>
                      <a:pt x="158" y="19"/>
                      <a:pt x="178" y="7"/>
                      <a:pt x="199" y="14"/>
                    </a:cubicBezTo>
                    <a:cubicBezTo>
                      <a:pt x="207" y="14"/>
                      <a:pt x="213" y="26"/>
                      <a:pt x="220" y="18"/>
                    </a:cubicBezTo>
                    <a:cubicBezTo>
                      <a:pt x="231" y="12"/>
                      <a:pt x="244" y="7"/>
                      <a:pt x="257" y="8"/>
                    </a:cubicBezTo>
                    <a:cubicBezTo>
                      <a:pt x="289" y="15"/>
                      <a:pt x="289" y="15"/>
                      <a:pt x="289" y="15"/>
                    </a:cubicBezTo>
                    <a:cubicBezTo>
                      <a:pt x="302" y="0"/>
                      <a:pt x="323" y="0"/>
                      <a:pt x="339" y="4"/>
                    </a:cubicBezTo>
                    <a:cubicBezTo>
                      <a:pt x="353" y="8"/>
                      <a:pt x="366" y="19"/>
                      <a:pt x="381" y="11"/>
                    </a:cubicBezTo>
                    <a:cubicBezTo>
                      <a:pt x="388" y="7"/>
                      <a:pt x="395" y="4"/>
                      <a:pt x="403" y="2"/>
                    </a:cubicBezTo>
                    <a:cubicBezTo>
                      <a:pt x="409" y="5"/>
                      <a:pt x="417" y="7"/>
                      <a:pt x="418" y="13"/>
                    </a:cubicBezTo>
                    <a:close/>
                    <a:moveTo>
                      <a:pt x="377" y="18"/>
                    </a:moveTo>
                    <a:cubicBezTo>
                      <a:pt x="373" y="20"/>
                      <a:pt x="368" y="17"/>
                      <a:pt x="363" y="19"/>
                    </a:cubicBezTo>
                    <a:cubicBezTo>
                      <a:pt x="352" y="17"/>
                      <a:pt x="342" y="11"/>
                      <a:pt x="332" y="8"/>
                    </a:cubicBezTo>
                    <a:cubicBezTo>
                      <a:pt x="319" y="4"/>
                      <a:pt x="303" y="8"/>
                      <a:pt x="293" y="18"/>
                    </a:cubicBezTo>
                    <a:cubicBezTo>
                      <a:pt x="289" y="22"/>
                      <a:pt x="283" y="19"/>
                      <a:pt x="278" y="17"/>
                    </a:cubicBezTo>
                    <a:cubicBezTo>
                      <a:pt x="260" y="11"/>
                      <a:pt x="237" y="11"/>
                      <a:pt x="222" y="23"/>
                    </a:cubicBezTo>
                    <a:cubicBezTo>
                      <a:pt x="221" y="25"/>
                      <a:pt x="219" y="24"/>
                      <a:pt x="219" y="26"/>
                    </a:cubicBezTo>
                    <a:cubicBezTo>
                      <a:pt x="221" y="32"/>
                      <a:pt x="222" y="38"/>
                      <a:pt x="221" y="43"/>
                    </a:cubicBezTo>
                    <a:cubicBezTo>
                      <a:pt x="224" y="43"/>
                      <a:pt x="228" y="40"/>
                      <a:pt x="231" y="40"/>
                    </a:cubicBezTo>
                    <a:cubicBezTo>
                      <a:pt x="242" y="36"/>
                      <a:pt x="256" y="36"/>
                      <a:pt x="265" y="44"/>
                    </a:cubicBezTo>
                    <a:cubicBezTo>
                      <a:pt x="275" y="50"/>
                      <a:pt x="275" y="62"/>
                      <a:pt x="274" y="72"/>
                    </a:cubicBezTo>
                    <a:cubicBezTo>
                      <a:pt x="275" y="77"/>
                      <a:pt x="281" y="74"/>
                      <a:pt x="284" y="75"/>
                    </a:cubicBezTo>
                    <a:cubicBezTo>
                      <a:pt x="299" y="73"/>
                      <a:pt x="305" y="54"/>
                      <a:pt x="321" y="54"/>
                    </a:cubicBezTo>
                    <a:cubicBezTo>
                      <a:pt x="330" y="55"/>
                      <a:pt x="338" y="58"/>
                      <a:pt x="347" y="58"/>
                    </a:cubicBezTo>
                    <a:cubicBezTo>
                      <a:pt x="366" y="59"/>
                      <a:pt x="382" y="45"/>
                      <a:pt x="391" y="28"/>
                    </a:cubicBezTo>
                    <a:cubicBezTo>
                      <a:pt x="396" y="23"/>
                      <a:pt x="400" y="15"/>
                      <a:pt x="408" y="13"/>
                    </a:cubicBezTo>
                    <a:cubicBezTo>
                      <a:pt x="409" y="13"/>
                      <a:pt x="409" y="11"/>
                      <a:pt x="408" y="10"/>
                    </a:cubicBezTo>
                    <a:cubicBezTo>
                      <a:pt x="397" y="6"/>
                      <a:pt x="387" y="13"/>
                      <a:pt x="377" y="18"/>
                    </a:cubicBezTo>
                    <a:close/>
                    <a:moveTo>
                      <a:pt x="373" y="27"/>
                    </a:moveTo>
                    <a:cubicBezTo>
                      <a:pt x="369" y="28"/>
                      <a:pt x="362" y="28"/>
                      <a:pt x="357" y="26"/>
                    </a:cubicBezTo>
                    <a:cubicBezTo>
                      <a:pt x="345" y="20"/>
                      <a:pt x="333" y="12"/>
                      <a:pt x="317" y="13"/>
                    </a:cubicBezTo>
                    <a:cubicBezTo>
                      <a:pt x="305" y="14"/>
                      <a:pt x="298" y="29"/>
                      <a:pt x="286" y="29"/>
                    </a:cubicBezTo>
                    <a:cubicBezTo>
                      <a:pt x="277" y="23"/>
                      <a:pt x="265" y="22"/>
                      <a:pt x="254" y="20"/>
                    </a:cubicBezTo>
                    <a:cubicBezTo>
                      <a:pt x="247" y="21"/>
                      <a:pt x="239" y="24"/>
                      <a:pt x="231" y="27"/>
                    </a:cubicBezTo>
                    <a:cubicBezTo>
                      <a:pt x="230" y="28"/>
                      <a:pt x="230" y="30"/>
                      <a:pt x="231" y="31"/>
                    </a:cubicBezTo>
                    <a:cubicBezTo>
                      <a:pt x="238" y="33"/>
                      <a:pt x="243" y="26"/>
                      <a:pt x="250" y="25"/>
                    </a:cubicBezTo>
                    <a:cubicBezTo>
                      <a:pt x="261" y="25"/>
                      <a:pt x="272" y="28"/>
                      <a:pt x="281" y="33"/>
                    </a:cubicBezTo>
                    <a:cubicBezTo>
                      <a:pt x="293" y="37"/>
                      <a:pt x="301" y="28"/>
                      <a:pt x="311" y="20"/>
                    </a:cubicBezTo>
                    <a:cubicBezTo>
                      <a:pt x="333" y="9"/>
                      <a:pt x="348" y="35"/>
                      <a:pt x="370" y="32"/>
                    </a:cubicBezTo>
                    <a:cubicBezTo>
                      <a:pt x="370" y="33"/>
                      <a:pt x="370" y="33"/>
                      <a:pt x="370" y="33"/>
                    </a:cubicBezTo>
                    <a:cubicBezTo>
                      <a:pt x="364" y="39"/>
                      <a:pt x="357" y="40"/>
                      <a:pt x="350" y="41"/>
                    </a:cubicBezTo>
                    <a:cubicBezTo>
                      <a:pt x="339" y="38"/>
                      <a:pt x="328" y="38"/>
                      <a:pt x="317" y="36"/>
                    </a:cubicBezTo>
                    <a:cubicBezTo>
                      <a:pt x="305" y="35"/>
                      <a:pt x="301" y="45"/>
                      <a:pt x="293" y="52"/>
                    </a:cubicBezTo>
                    <a:cubicBezTo>
                      <a:pt x="284" y="61"/>
                      <a:pt x="286" y="45"/>
                      <a:pt x="280" y="42"/>
                    </a:cubicBezTo>
                    <a:cubicBezTo>
                      <a:pt x="275" y="40"/>
                      <a:pt x="271" y="33"/>
                      <a:pt x="265" y="36"/>
                    </a:cubicBezTo>
                    <a:cubicBezTo>
                      <a:pt x="263" y="42"/>
                      <a:pt x="272" y="39"/>
                      <a:pt x="274" y="44"/>
                    </a:cubicBezTo>
                    <a:cubicBezTo>
                      <a:pt x="280" y="49"/>
                      <a:pt x="280" y="55"/>
                      <a:pt x="281" y="62"/>
                    </a:cubicBezTo>
                    <a:cubicBezTo>
                      <a:pt x="293" y="62"/>
                      <a:pt x="303" y="51"/>
                      <a:pt x="311" y="42"/>
                    </a:cubicBezTo>
                    <a:cubicBezTo>
                      <a:pt x="321" y="41"/>
                      <a:pt x="334" y="42"/>
                      <a:pt x="344" y="46"/>
                    </a:cubicBezTo>
                    <a:cubicBezTo>
                      <a:pt x="355" y="44"/>
                      <a:pt x="369" y="45"/>
                      <a:pt x="377" y="34"/>
                    </a:cubicBezTo>
                    <a:cubicBezTo>
                      <a:pt x="379" y="30"/>
                      <a:pt x="384" y="29"/>
                      <a:pt x="385" y="24"/>
                    </a:cubicBezTo>
                    <a:cubicBezTo>
                      <a:pt x="382" y="20"/>
                      <a:pt x="377" y="26"/>
                      <a:pt x="373" y="27"/>
                    </a:cubicBezTo>
                    <a:close/>
                    <a:moveTo>
                      <a:pt x="213" y="29"/>
                    </a:moveTo>
                    <a:cubicBezTo>
                      <a:pt x="209" y="20"/>
                      <a:pt x="199" y="20"/>
                      <a:pt x="191" y="17"/>
                    </a:cubicBezTo>
                    <a:cubicBezTo>
                      <a:pt x="172" y="13"/>
                      <a:pt x="156" y="25"/>
                      <a:pt x="142" y="36"/>
                    </a:cubicBezTo>
                    <a:cubicBezTo>
                      <a:pt x="144" y="42"/>
                      <a:pt x="143" y="51"/>
                      <a:pt x="141" y="58"/>
                    </a:cubicBezTo>
                    <a:cubicBezTo>
                      <a:pt x="136" y="69"/>
                      <a:pt x="129" y="80"/>
                      <a:pt x="117" y="84"/>
                    </a:cubicBezTo>
                    <a:cubicBezTo>
                      <a:pt x="107" y="88"/>
                      <a:pt x="97" y="83"/>
                      <a:pt x="91" y="76"/>
                    </a:cubicBezTo>
                    <a:cubicBezTo>
                      <a:pt x="89" y="74"/>
                      <a:pt x="88" y="70"/>
                      <a:pt x="90" y="67"/>
                    </a:cubicBezTo>
                    <a:cubicBezTo>
                      <a:pt x="90" y="64"/>
                      <a:pt x="94" y="63"/>
                      <a:pt x="96" y="62"/>
                    </a:cubicBezTo>
                    <a:cubicBezTo>
                      <a:pt x="104" y="62"/>
                      <a:pt x="98" y="72"/>
                      <a:pt x="100" y="76"/>
                    </a:cubicBezTo>
                    <a:cubicBezTo>
                      <a:pt x="109" y="83"/>
                      <a:pt x="118" y="76"/>
                      <a:pt x="125" y="72"/>
                    </a:cubicBezTo>
                    <a:cubicBezTo>
                      <a:pt x="136" y="63"/>
                      <a:pt x="139" y="47"/>
                      <a:pt x="135" y="34"/>
                    </a:cubicBezTo>
                    <a:cubicBezTo>
                      <a:pt x="132" y="28"/>
                      <a:pt x="126" y="25"/>
                      <a:pt x="120" y="23"/>
                    </a:cubicBezTo>
                    <a:cubicBezTo>
                      <a:pt x="104" y="15"/>
                      <a:pt x="88" y="23"/>
                      <a:pt x="76" y="32"/>
                    </a:cubicBezTo>
                    <a:cubicBezTo>
                      <a:pt x="74" y="32"/>
                      <a:pt x="73" y="35"/>
                      <a:pt x="71" y="34"/>
                    </a:cubicBezTo>
                    <a:cubicBezTo>
                      <a:pt x="65" y="27"/>
                      <a:pt x="54" y="28"/>
                      <a:pt x="46" y="28"/>
                    </a:cubicBezTo>
                    <a:cubicBezTo>
                      <a:pt x="33" y="26"/>
                      <a:pt x="23" y="35"/>
                      <a:pt x="18" y="46"/>
                    </a:cubicBezTo>
                    <a:cubicBezTo>
                      <a:pt x="16" y="56"/>
                      <a:pt x="17" y="70"/>
                      <a:pt x="26" y="76"/>
                    </a:cubicBezTo>
                    <a:cubicBezTo>
                      <a:pt x="19" y="85"/>
                      <a:pt x="16" y="96"/>
                      <a:pt x="14" y="107"/>
                    </a:cubicBezTo>
                    <a:cubicBezTo>
                      <a:pt x="14" y="122"/>
                      <a:pt x="19" y="137"/>
                      <a:pt x="32" y="145"/>
                    </a:cubicBezTo>
                    <a:cubicBezTo>
                      <a:pt x="40" y="150"/>
                      <a:pt x="52" y="147"/>
                      <a:pt x="60" y="142"/>
                    </a:cubicBezTo>
                    <a:cubicBezTo>
                      <a:pt x="68" y="138"/>
                      <a:pt x="73" y="129"/>
                      <a:pt x="74" y="120"/>
                    </a:cubicBezTo>
                    <a:cubicBezTo>
                      <a:pt x="72" y="114"/>
                      <a:pt x="71" y="105"/>
                      <a:pt x="63" y="103"/>
                    </a:cubicBezTo>
                    <a:cubicBezTo>
                      <a:pt x="57" y="102"/>
                      <a:pt x="59" y="109"/>
                      <a:pt x="55" y="110"/>
                    </a:cubicBezTo>
                    <a:cubicBezTo>
                      <a:pt x="53" y="112"/>
                      <a:pt x="49" y="112"/>
                      <a:pt x="47" y="109"/>
                    </a:cubicBezTo>
                    <a:cubicBezTo>
                      <a:pt x="45" y="106"/>
                      <a:pt x="48" y="102"/>
                      <a:pt x="50" y="100"/>
                    </a:cubicBezTo>
                    <a:cubicBezTo>
                      <a:pt x="55" y="99"/>
                      <a:pt x="61" y="97"/>
                      <a:pt x="66" y="98"/>
                    </a:cubicBezTo>
                    <a:cubicBezTo>
                      <a:pt x="76" y="101"/>
                      <a:pt x="79" y="112"/>
                      <a:pt x="81" y="121"/>
                    </a:cubicBezTo>
                    <a:cubicBezTo>
                      <a:pt x="81" y="131"/>
                      <a:pt x="73" y="139"/>
                      <a:pt x="65" y="146"/>
                    </a:cubicBezTo>
                    <a:cubicBezTo>
                      <a:pt x="59" y="147"/>
                      <a:pt x="54" y="152"/>
                      <a:pt x="48" y="151"/>
                    </a:cubicBezTo>
                    <a:cubicBezTo>
                      <a:pt x="43" y="156"/>
                      <a:pt x="35" y="152"/>
                      <a:pt x="29" y="151"/>
                    </a:cubicBezTo>
                    <a:cubicBezTo>
                      <a:pt x="22" y="156"/>
                      <a:pt x="17" y="164"/>
                      <a:pt x="13" y="172"/>
                    </a:cubicBezTo>
                    <a:cubicBezTo>
                      <a:pt x="8" y="186"/>
                      <a:pt x="10" y="204"/>
                      <a:pt x="21" y="216"/>
                    </a:cubicBezTo>
                    <a:cubicBezTo>
                      <a:pt x="28" y="220"/>
                      <a:pt x="37" y="219"/>
                      <a:pt x="43" y="215"/>
                    </a:cubicBezTo>
                    <a:cubicBezTo>
                      <a:pt x="51" y="210"/>
                      <a:pt x="59" y="204"/>
                      <a:pt x="57" y="194"/>
                    </a:cubicBezTo>
                    <a:cubicBezTo>
                      <a:pt x="59" y="184"/>
                      <a:pt x="52" y="196"/>
                      <a:pt x="48" y="194"/>
                    </a:cubicBezTo>
                    <a:cubicBezTo>
                      <a:pt x="46" y="193"/>
                      <a:pt x="45" y="192"/>
                      <a:pt x="46" y="190"/>
                    </a:cubicBezTo>
                    <a:cubicBezTo>
                      <a:pt x="47" y="186"/>
                      <a:pt x="50" y="182"/>
                      <a:pt x="55" y="182"/>
                    </a:cubicBezTo>
                    <a:cubicBezTo>
                      <a:pt x="58" y="183"/>
                      <a:pt x="62" y="184"/>
                      <a:pt x="64" y="188"/>
                    </a:cubicBezTo>
                    <a:cubicBezTo>
                      <a:pt x="66" y="196"/>
                      <a:pt x="64" y="204"/>
                      <a:pt x="59" y="210"/>
                    </a:cubicBezTo>
                    <a:cubicBezTo>
                      <a:pt x="50" y="220"/>
                      <a:pt x="36" y="225"/>
                      <a:pt x="23" y="225"/>
                    </a:cubicBezTo>
                    <a:cubicBezTo>
                      <a:pt x="11" y="238"/>
                      <a:pt x="6" y="257"/>
                      <a:pt x="14" y="274"/>
                    </a:cubicBezTo>
                    <a:cubicBezTo>
                      <a:pt x="16" y="278"/>
                      <a:pt x="20" y="282"/>
                      <a:pt x="21" y="286"/>
                    </a:cubicBezTo>
                    <a:cubicBezTo>
                      <a:pt x="16" y="297"/>
                      <a:pt x="10" y="309"/>
                      <a:pt x="10" y="322"/>
                    </a:cubicBezTo>
                    <a:cubicBezTo>
                      <a:pt x="7" y="339"/>
                      <a:pt x="15" y="354"/>
                      <a:pt x="20" y="369"/>
                    </a:cubicBezTo>
                    <a:cubicBezTo>
                      <a:pt x="25" y="382"/>
                      <a:pt x="15" y="395"/>
                      <a:pt x="13" y="408"/>
                    </a:cubicBezTo>
                    <a:cubicBezTo>
                      <a:pt x="26" y="402"/>
                      <a:pt x="26" y="402"/>
                      <a:pt x="26" y="402"/>
                    </a:cubicBezTo>
                    <a:cubicBezTo>
                      <a:pt x="44" y="396"/>
                      <a:pt x="51" y="378"/>
                      <a:pt x="52" y="361"/>
                    </a:cubicBezTo>
                    <a:cubicBezTo>
                      <a:pt x="53" y="350"/>
                      <a:pt x="45" y="340"/>
                      <a:pt x="49" y="329"/>
                    </a:cubicBezTo>
                    <a:cubicBezTo>
                      <a:pt x="59" y="318"/>
                      <a:pt x="66" y="305"/>
                      <a:pt x="64" y="289"/>
                    </a:cubicBezTo>
                    <a:cubicBezTo>
                      <a:pt x="64" y="284"/>
                      <a:pt x="63" y="278"/>
                      <a:pt x="60" y="273"/>
                    </a:cubicBezTo>
                    <a:cubicBezTo>
                      <a:pt x="54" y="273"/>
                      <a:pt x="50" y="271"/>
                      <a:pt x="47" y="266"/>
                    </a:cubicBezTo>
                    <a:cubicBezTo>
                      <a:pt x="42" y="258"/>
                      <a:pt x="44" y="248"/>
                      <a:pt x="49" y="241"/>
                    </a:cubicBezTo>
                    <a:cubicBezTo>
                      <a:pt x="52" y="240"/>
                      <a:pt x="54" y="240"/>
                      <a:pt x="56" y="243"/>
                    </a:cubicBezTo>
                    <a:cubicBezTo>
                      <a:pt x="58" y="248"/>
                      <a:pt x="51" y="248"/>
                      <a:pt x="50" y="253"/>
                    </a:cubicBezTo>
                    <a:cubicBezTo>
                      <a:pt x="51" y="258"/>
                      <a:pt x="52" y="263"/>
                      <a:pt x="56" y="266"/>
                    </a:cubicBezTo>
                    <a:cubicBezTo>
                      <a:pt x="61" y="267"/>
                      <a:pt x="67" y="267"/>
                      <a:pt x="71" y="264"/>
                    </a:cubicBezTo>
                    <a:cubicBezTo>
                      <a:pt x="75" y="261"/>
                      <a:pt x="79" y="256"/>
                      <a:pt x="80" y="251"/>
                    </a:cubicBezTo>
                    <a:cubicBezTo>
                      <a:pt x="82" y="247"/>
                      <a:pt x="78" y="242"/>
                      <a:pt x="83" y="239"/>
                    </a:cubicBezTo>
                    <a:cubicBezTo>
                      <a:pt x="88" y="239"/>
                      <a:pt x="94" y="239"/>
                      <a:pt x="98" y="236"/>
                    </a:cubicBezTo>
                    <a:cubicBezTo>
                      <a:pt x="111" y="231"/>
                      <a:pt x="118" y="218"/>
                      <a:pt x="119" y="204"/>
                    </a:cubicBezTo>
                    <a:cubicBezTo>
                      <a:pt x="120" y="200"/>
                      <a:pt x="127" y="200"/>
                      <a:pt x="129" y="196"/>
                    </a:cubicBezTo>
                    <a:cubicBezTo>
                      <a:pt x="136" y="188"/>
                      <a:pt x="143" y="178"/>
                      <a:pt x="140" y="165"/>
                    </a:cubicBezTo>
                    <a:cubicBezTo>
                      <a:pt x="138" y="156"/>
                      <a:pt x="135" y="148"/>
                      <a:pt x="127" y="143"/>
                    </a:cubicBezTo>
                    <a:cubicBezTo>
                      <a:pt x="118" y="136"/>
                      <a:pt x="106" y="137"/>
                      <a:pt x="96" y="140"/>
                    </a:cubicBezTo>
                    <a:cubicBezTo>
                      <a:pt x="91" y="143"/>
                      <a:pt x="87" y="148"/>
                      <a:pt x="86" y="154"/>
                    </a:cubicBezTo>
                    <a:cubicBezTo>
                      <a:pt x="86" y="162"/>
                      <a:pt x="87" y="170"/>
                      <a:pt x="94" y="176"/>
                    </a:cubicBezTo>
                    <a:cubicBezTo>
                      <a:pt x="98" y="174"/>
                      <a:pt x="98" y="167"/>
                      <a:pt x="103" y="169"/>
                    </a:cubicBezTo>
                    <a:cubicBezTo>
                      <a:pt x="106" y="170"/>
                      <a:pt x="107" y="173"/>
                      <a:pt x="107" y="175"/>
                    </a:cubicBezTo>
                    <a:cubicBezTo>
                      <a:pt x="105" y="178"/>
                      <a:pt x="105" y="182"/>
                      <a:pt x="101" y="183"/>
                    </a:cubicBezTo>
                    <a:cubicBezTo>
                      <a:pt x="97" y="185"/>
                      <a:pt x="93" y="182"/>
                      <a:pt x="90" y="180"/>
                    </a:cubicBezTo>
                    <a:cubicBezTo>
                      <a:pt x="81" y="173"/>
                      <a:pt x="79" y="160"/>
                      <a:pt x="80" y="150"/>
                    </a:cubicBezTo>
                    <a:cubicBezTo>
                      <a:pt x="72" y="158"/>
                      <a:pt x="63" y="165"/>
                      <a:pt x="52" y="169"/>
                    </a:cubicBezTo>
                    <a:cubicBezTo>
                      <a:pt x="46" y="172"/>
                      <a:pt x="38" y="170"/>
                      <a:pt x="31" y="169"/>
                    </a:cubicBezTo>
                    <a:cubicBezTo>
                      <a:pt x="25" y="175"/>
                      <a:pt x="22" y="186"/>
                      <a:pt x="25" y="195"/>
                    </a:cubicBezTo>
                    <a:cubicBezTo>
                      <a:pt x="26" y="198"/>
                      <a:pt x="28" y="202"/>
                      <a:pt x="31" y="202"/>
                    </a:cubicBezTo>
                    <a:cubicBezTo>
                      <a:pt x="35" y="205"/>
                      <a:pt x="40" y="202"/>
                      <a:pt x="43" y="199"/>
                    </a:cubicBezTo>
                    <a:cubicBezTo>
                      <a:pt x="45" y="199"/>
                      <a:pt x="45" y="202"/>
                      <a:pt x="45" y="203"/>
                    </a:cubicBezTo>
                    <a:cubicBezTo>
                      <a:pt x="43" y="208"/>
                      <a:pt x="38" y="209"/>
                      <a:pt x="34" y="209"/>
                    </a:cubicBezTo>
                    <a:cubicBezTo>
                      <a:pt x="28" y="210"/>
                      <a:pt x="23" y="204"/>
                      <a:pt x="20" y="199"/>
                    </a:cubicBezTo>
                    <a:cubicBezTo>
                      <a:pt x="16" y="189"/>
                      <a:pt x="19" y="178"/>
                      <a:pt x="24" y="169"/>
                    </a:cubicBezTo>
                    <a:cubicBezTo>
                      <a:pt x="27" y="158"/>
                      <a:pt x="38" y="169"/>
                      <a:pt x="46" y="164"/>
                    </a:cubicBezTo>
                    <a:cubicBezTo>
                      <a:pt x="49" y="163"/>
                      <a:pt x="52" y="164"/>
                      <a:pt x="54" y="162"/>
                    </a:cubicBezTo>
                    <a:cubicBezTo>
                      <a:pt x="74" y="153"/>
                      <a:pt x="88" y="131"/>
                      <a:pt x="86" y="108"/>
                    </a:cubicBezTo>
                    <a:cubicBezTo>
                      <a:pt x="86" y="102"/>
                      <a:pt x="79" y="97"/>
                      <a:pt x="75" y="93"/>
                    </a:cubicBezTo>
                    <a:cubicBezTo>
                      <a:pt x="71" y="91"/>
                      <a:pt x="64" y="92"/>
                      <a:pt x="62" y="88"/>
                    </a:cubicBezTo>
                    <a:cubicBezTo>
                      <a:pt x="62" y="86"/>
                      <a:pt x="64" y="85"/>
                      <a:pt x="66" y="85"/>
                    </a:cubicBezTo>
                    <a:cubicBezTo>
                      <a:pt x="74" y="87"/>
                      <a:pt x="81" y="91"/>
                      <a:pt x="88" y="97"/>
                    </a:cubicBezTo>
                    <a:cubicBezTo>
                      <a:pt x="95" y="104"/>
                      <a:pt x="94" y="116"/>
                      <a:pt x="93" y="124"/>
                    </a:cubicBezTo>
                    <a:cubicBezTo>
                      <a:pt x="99" y="121"/>
                      <a:pt x="107" y="121"/>
                      <a:pt x="113" y="119"/>
                    </a:cubicBezTo>
                    <a:cubicBezTo>
                      <a:pt x="114" y="111"/>
                      <a:pt x="114" y="111"/>
                      <a:pt x="114" y="111"/>
                    </a:cubicBezTo>
                    <a:cubicBezTo>
                      <a:pt x="115" y="106"/>
                      <a:pt x="121" y="102"/>
                      <a:pt x="118" y="97"/>
                    </a:cubicBezTo>
                    <a:cubicBezTo>
                      <a:pt x="105" y="97"/>
                      <a:pt x="91" y="96"/>
                      <a:pt x="83" y="83"/>
                    </a:cubicBezTo>
                    <a:cubicBezTo>
                      <a:pt x="81" y="78"/>
                      <a:pt x="76" y="74"/>
                      <a:pt x="79" y="69"/>
                    </a:cubicBezTo>
                    <a:cubicBezTo>
                      <a:pt x="80" y="68"/>
                      <a:pt x="83" y="67"/>
                      <a:pt x="84" y="70"/>
                    </a:cubicBezTo>
                    <a:cubicBezTo>
                      <a:pt x="85" y="77"/>
                      <a:pt x="89" y="83"/>
                      <a:pt x="95" y="87"/>
                    </a:cubicBezTo>
                    <a:cubicBezTo>
                      <a:pt x="105" y="93"/>
                      <a:pt x="118" y="94"/>
                      <a:pt x="127" y="87"/>
                    </a:cubicBezTo>
                    <a:cubicBezTo>
                      <a:pt x="129" y="89"/>
                      <a:pt x="129" y="89"/>
                      <a:pt x="129" y="89"/>
                    </a:cubicBezTo>
                    <a:cubicBezTo>
                      <a:pt x="128" y="96"/>
                      <a:pt x="124" y="102"/>
                      <a:pt x="122" y="108"/>
                    </a:cubicBezTo>
                    <a:cubicBezTo>
                      <a:pt x="118" y="114"/>
                      <a:pt x="123" y="125"/>
                      <a:pt x="115" y="127"/>
                    </a:cubicBezTo>
                    <a:cubicBezTo>
                      <a:pt x="107" y="124"/>
                      <a:pt x="101" y="128"/>
                      <a:pt x="94" y="130"/>
                    </a:cubicBezTo>
                    <a:cubicBezTo>
                      <a:pt x="88" y="130"/>
                      <a:pt x="88" y="137"/>
                      <a:pt x="86" y="142"/>
                    </a:cubicBezTo>
                    <a:cubicBezTo>
                      <a:pt x="89" y="141"/>
                      <a:pt x="89" y="139"/>
                      <a:pt x="91" y="137"/>
                    </a:cubicBezTo>
                    <a:cubicBezTo>
                      <a:pt x="101" y="132"/>
                      <a:pt x="116" y="130"/>
                      <a:pt x="126" y="136"/>
                    </a:cubicBezTo>
                    <a:cubicBezTo>
                      <a:pt x="128" y="135"/>
                      <a:pt x="128" y="135"/>
                      <a:pt x="128" y="135"/>
                    </a:cubicBezTo>
                    <a:cubicBezTo>
                      <a:pt x="127" y="122"/>
                      <a:pt x="123" y="107"/>
                      <a:pt x="131" y="97"/>
                    </a:cubicBezTo>
                    <a:cubicBezTo>
                      <a:pt x="136" y="90"/>
                      <a:pt x="144" y="86"/>
                      <a:pt x="152" y="84"/>
                    </a:cubicBezTo>
                    <a:cubicBezTo>
                      <a:pt x="160" y="84"/>
                      <a:pt x="170" y="84"/>
                      <a:pt x="176" y="92"/>
                    </a:cubicBezTo>
                    <a:cubicBezTo>
                      <a:pt x="179" y="95"/>
                      <a:pt x="178" y="100"/>
                      <a:pt x="175" y="104"/>
                    </a:cubicBezTo>
                    <a:cubicBezTo>
                      <a:pt x="174" y="106"/>
                      <a:pt x="171" y="108"/>
                      <a:pt x="168" y="108"/>
                    </a:cubicBezTo>
                    <a:cubicBezTo>
                      <a:pt x="157" y="103"/>
                      <a:pt x="175" y="97"/>
                      <a:pt x="167" y="91"/>
                    </a:cubicBezTo>
                    <a:cubicBezTo>
                      <a:pt x="160" y="87"/>
                      <a:pt x="151" y="88"/>
                      <a:pt x="144" y="92"/>
                    </a:cubicBezTo>
                    <a:cubicBezTo>
                      <a:pt x="132" y="102"/>
                      <a:pt x="130" y="117"/>
                      <a:pt x="134" y="132"/>
                    </a:cubicBezTo>
                    <a:cubicBezTo>
                      <a:pt x="137" y="140"/>
                      <a:pt x="147" y="142"/>
                      <a:pt x="154" y="144"/>
                    </a:cubicBezTo>
                    <a:cubicBezTo>
                      <a:pt x="164" y="143"/>
                      <a:pt x="173" y="138"/>
                      <a:pt x="179" y="130"/>
                    </a:cubicBezTo>
                    <a:cubicBezTo>
                      <a:pt x="184" y="126"/>
                      <a:pt x="187" y="135"/>
                      <a:pt x="192" y="132"/>
                    </a:cubicBezTo>
                    <a:cubicBezTo>
                      <a:pt x="208" y="130"/>
                      <a:pt x="223" y="118"/>
                      <a:pt x="227" y="103"/>
                    </a:cubicBezTo>
                    <a:cubicBezTo>
                      <a:pt x="240" y="101"/>
                      <a:pt x="254" y="96"/>
                      <a:pt x="262" y="84"/>
                    </a:cubicBezTo>
                    <a:cubicBezTo>
                      <a:pt x="267" y="75"/>
                      <a:pt x="272" y="62"/>
                      <a:pt x="265" y="52"/>
                    </a:cubicBezTo>
                    <a:cubicBezTo>
                      <a:pt x="261" y="45"/>
                      <a:pt x="253" y="42"/>
                      <a:pt x="245" y="42"/>
                    </a:cubicBezTo>
                    <a:cubicBezTo>
                      <a:pt x="236" y="42"/>
                      <a:pt x="227" y="44"/>
                      <a:pt x="222" y="52"/>
                    </a:cubicBezTo>
                    <a:cubicBezTo>
                      <a:pt x="219" y="56"/>
                      <a:pt x="217" y="64"/>
                      <a:pt x="221" y="69"/>
                    </a:cubicBezTo>
                    <a:cubicBezTo>
                      <a:pt x="225" y="69"/>
                      <a:pt x="224" y="61"/>
                      <a:pt x="230" y="63"/>
                    </a:cubicBezTo>
                    <a:cubicBezTo>
                      <a:pt x="231" y="64"/>
                      <a:pt x="234" y="67"/>
                      <a:pt x="233" y="69"/>
                    </a:cubicBezTo>
                    <a:cubicBezTo>
                      <a:pt x="231" y="73"/>
                      <a:pt x="228" y="75"/>
                      <a:pt x="225" y="75"/>
                    </a:cubicBezTo>
                    <a:cubicBezTo>
                      <a:pt x="220" y="77"/>
                      <a:pt x="216" y="73"/>
                      <a:pt x="214" y="69"/>
                    </a:cubicBezTo>
                    <a:cubicBezTo>
                      <a:pt x="213" y="65"/>
                      <a:pt x="214" y="61"/>
                      <a:pt x="212" y="58"/>
                    </a:cubicBezTo>
                    <a:cubicBezTo>
                      <a:pt x="205" y="66"/>
                      <a:pt x="193" y="66"/>
                      <a:pt x="183" y="65"/>
                    </a:cubicBezTo>
                    <a:cubicBezTo>
                      <a:pt x="180" y="64"/>
                      <a:pt x="178" y="69"/>
                      <a:pt x="176" y="65"/>
                    </a:cubicBezTo>
                    <a:cubicBezTo>
                      <a:pt x="175" y="63"/>
                      <a:pt x="175" y="59"/>
                      <a:pt x="177" y="57"/>
                    </a:cubicBezTo>
                    <a:cubicBezTo>
                      <a:pt x="180" y="56"/>
                      <a:pt x="184" y="56"/>
                      <a:pt x="186" y="59"/>
                    </a:cubicBezTo>
                    <a:cubicBezTo>
                      <a:pt x="193" y="62"/>
                      <a:pt x="202" y="58"/>
                      <a:pt x="208" y="53"/>
                    </a:cubicBezTo>
                    <a:cubicBezTo>
                      <a:pt x="214" y="47"/>
                      <a:pt x="216" y="38"/>
                      <a:pt x="213" y="29"/>
                    </a:cubicBezTo>
                    <a:close/>
                    <a:moveTo>
                      <a:pt x="203" y="29"/>
                    </a:moveTo>
                    <a:cubicBezTo>
                      <a:pt x="186" y="18"/>
                      <a:pt x="163" y="25"/>
                      <a:pt x="149" y="38"/>
                    </a:cubicBezTo>
                    <a:cubicBezTo>
                      <a:pt x="149" y="42"/>
                      <a:pt x="149" y="42"/>
                      <a:pt x="149" y="42"/>
                    </a:cubicBezTo>
                    <a:cubicBezTo>
                      <a:pt x="151" y="44"/>
                      <a:pt x="153" y="42"/>
                      <a:pt x="154" y="42"/>
                    </a:cubicBezTo>
                    <a:cubicBezTo>
                      <a:pt x="158" y="36"/>
                      <a:pt x="165" y="32"/>
                      <a:pt x="170" y="29"/>
                    </a:cubicBezTo>
                    <a:cubicBezTo>
                      <a:pt x="180" y="27"/>
                      <a:pt x="194" y="26"/>
                      <a:pt x="201" y="35"/>
                    </a:cubicBezTo>
                    <a:cubicBezTo>
                      <a:pt x="203" y="39"/>
                      <a:pt x="202" y="45"/>
                      <a:pt x="198" y="47"/>
                    </a:cubicBezTo>
                    <a:cubicBezTo>
                      <a:pt x="194" y="52"/>
                      <a:pt x="190" y="49"/>
                      <a:pt x="186" y="49"/>
                    </a:cubicBezTo>
                    <a:cubicBezTo>
                      <a:pt x="183" y="51"/>
                      <a:pt x="186" y="53"/>
                      <a:pt x="187" y="54"/>
                    </a:cubicBezTo>
                    <a:cubicBezTo>
                      <a:pt x="190" y="56"/>
                      <a:pt x="195" y="55"/>
                      <a:pt x="197" y="53"/>
                    </a:cubicBezTo>
                    <a:cubicBezTo>
                      <a:pt x="202" y="50"/>
                      <a:pt x="207" y="47"/>
                      <a:pt x="208" y="41"/>
                    </a:cubicBezTo>
                    <a:cubicBezTo>
                      <a:pt x="207" y="37"/>
                      <a:pt x="207" y="32"/>
                      <a:pt x="203" y="29"/>
                    </a:cubicBezTo>
                    <a:close/>
                    <a:moveTo>
                      <a:pt x="125" y="36"/>
                    </a:moveTo>
                    <a:cubicBezTo>
                      <a:pt x="115" y="22"/>
                      <a:pt x="94" y="27"/>
                      <a:pt x="84" y="35"/>
                    </a:cubicBezTo>
                    <a:cubicBezTo>
                      <a:pt x="80" y="36"/>
                      <a:pt x="78" y="42"/>
                      <a:pt x="74" y="43"/>
                    </a:cubicBezTo>
                    <a:cubicBezTo>
                      <a:pt x="58" y="34"/>
                      <a:pt x="58" y="34"/>
                      <a:pt x="58" y="34"/>
                    </a:cubicBezTo>
                    <a:cubicBezTo>
                      <a:pt x="52" y="36"/>
                      <a:pt x="45" y="35"/>
                      <a:pt x="39" y="38"/>
                    </a:cubicBezTo>
                    <a:cubicBezTo>
                      <a:pt x="28" y="41"/>
                      <a:pt x="27" y="53"/>
                      <a:pt x="26" y="62"/>
                    </a:cubicBezTo>
                    <a:cubicBezTo>
                      <a:pt x="28" y="67"/>
                      <a:pt x="35" y="70"/>
                      <a:pt x="32" y="75"/>
                    </a:cubicBezTo>
                    <a:cubicBezTo>
                      <a:pt x="23" y="89"/>
                      <a:pt x="16" y="111"/>
                      <a:pt x="25" y="128"/>
                    </a:cubicBezTo>
                    <a:cubicBezTo>
                      <a:pt x="29" y="134"/>
                      <a:pt x="35" y="139"/>
                      <a:pt x="42" y="139"/>
                    </a:cubicBezTo>
                    <a:cubicBezTo>
                      <a:pt x="50" y="139"/>
                      <a:pt x="59" y="137"/>
                      <a:pt x="63" y="129"/>
                    </a:cubicBezTo>
                    <a:cubicBezTo>
                      <a:pt x="64" y="125"/>
                      <a:pt x="64" y="120"/>
                      <a:pt x="62" y="116"/>
                    </a:cubicBezTo>
                    <a:cubicBezTo>
                      <a:pt x="53" y="113"/>
                      <a:pt x="60" y="123"/>
                      <a:pt x="57" y="126"/>
                    </a:cubicBezTo>
                    <a:cubicBezTo>
                      <a:pt x="54" y="132"/>
                      <a:pt x="48" y="133"/>
                      <a:pt x="42" y="134"/>
                    </a:cubicBezTo>
                    <a:cubicBezTo>
                      <a:pt x="37" y="133"/>
                      <a:pt x="33" y="130"/>
                      <a:pt x="30" y="126"/>
                    </a:cubicBezTo>
                    <a:cubicBezTo>
                      <a:pt x="26" y="119"/>
                      <a:pt x="26" y="111"/>
                      <a:pt x="27" y="104"/>
                    </a:cubicBezTo>
                    <a:cubicBezTo>
                      <a:pt x="28" y="91"/>
                      <a:pt x="36" y="82"/>
                      <a:pt x="39" y="71"/>
                    </a:cubicBezTo>
                    <a:cubicBezTo>
                      <a:pt x="35" y="64"/>
                      <a:pt x="31" y="56"/>
                      <a:pt x="35" y="48"/>
                    </a:cubicBezTo>
                    <a:cubicBezTo>
                      <a:pt x="38" y="39"/>
                      <a:pt x="47" y="40"/>
                      <a:pt x="55" y="39"/>
                    </a:cubicBezTo>
                    <a:cubicBezTo>
                      <a:pt x="59" y="40"/>
                      <a:pt x="61" y="42"/>
                      <a:pt x="65" y="42"/>
                    </a:cubicBezTo>
                    <a:cubicBezTo>
                      <a:pt x="69" y="44"/>
                      <a:pt x="70" y="51"/>
                      <a:pt x="74" y="48"/>
                    </a:cubicBezTo>
                    <a:cubicBezTo>
                      <a:pt x="86" y="38"/>
                      <a:pt x="99" y="28"/>
                      <a:pt x="115" y="33"/>
                    </a:cubicBezTo>
                    <a:cubicBezTo>
                      <a:pt x="118" y="36"/>
                      <a:pt x="124" y="40"/>
                      <a:pt x="123" y="45"/>
                    </a:cubicBezTo>
                    <a:cubicBezTo>
                      <a:pt x="124" y="52"/>
                      <a:pt x="121" y="57"/>
                      <a:pt x="117" y="62"/>
                    </a:cubicBezTo>
                    <a:cubicBezTo>
                      <a:pt x="114" y="65"/>
                      <a:pt x="109" y="65"/>
                      <a:pt x="109" y="69"/>
                    </a:cubicBezTo>
                    <a:cubicBezTo>
                      <a:pt x="109" y="71"/>
                      <a:pt x="110" y="71"/>
                      <a:pt x="112" y="71"/>
                    </a:cubicBezTo>
                    <a:cubicBezTo>
                      <a:pt x="119" y="68"/>
                      <a:pt x="127" y="61"/>
                      <a:pt x="129" y="52"/>
                    </a:cubicBezTo>
                    <a:cubicBezTo>
                      <a:pt x="130" y="46"/>
                      <a:pt x="128" y="40"/>
                      <a:pt x="125" y="36"/>
                    </a:cubicBezTo>
                    <a:close/>
                    <a:moveTo>
                      <a:pt x="253" y="54"/>
                    </a:moveTo>
                    <a:cubicBezTo>
                      <a:pt x="247" y="50"/>
                      <a:pt x="237" y="48"/>
                      <a:pt x="230" y="53"/>
                    </a:cubicBezTo>
                    <a:cubicBezTo>
                      <a:pt x="229" y="54"/>
                      <a:pt x="229" y="55"/>
                      <a:pt x="230" y="56"/>
                    </a:cubicBezTo>
                    <a:cubicBezTo>
                      <a:pt x="237" y="55"/>
                      <a:pt x="245" y="53"/>
                      <a:pt x="250" y="59"/>
                    </a:cubicBezTo>
                    <a:cubicBezTo>
                      <a:pt x="253" y="63"/>
                      <a:pt x="253" y="69"/>
                      <a:pt x="253" y="73"/>
                    </a:cubicBezTo>
                    <a:cubicBezTo>
                      <a:pt x="247" y="89"/>
                      <a:pt x="229" y="90"/>
                      <a:pt x="216" y="93"/>
                    </a:cubicBezTo>
                    <a:cubicBezTo>
                      <a:pt x="215" y="100"/>
                      <a:pt x="212" y="106"/>
                      <a:pt x="207" y="110"/>
                    </a:cubicBezTo>
                    <a:cubicBezTo>
                      <a:pt x="201" y="116"/>
                      <a:pt x="192" y="122"/>
                      <a:pt x="183" y="117"/>
                    </a:cubicBezTo>
                    <a:cubicBezTo>
                      <a:pt x="172" y="110"/>
                      <a:pt x="171" y="124"/>
                      <a:pt x="163" y="127"/>
                    </a:cubicBezTo>
                    <a:cubicBezTo>
                      <a:pt x="160" y="129"/>
                      <a:pt x="155" y="131"/>
                      <a:pt x="151" y="128"/>
                    </a:cubicBezTo>
                    <a:cubicBezTo>
                      <a:pt x="147" y="125"/>
                      <a:pt x="145" y="118"/>
                      <a:pt x="146" y="113"/>
                    </a:cubicBezTo>
                    <a:cubicBezTo>
                      <a:pt x="148" y="107"/>
                      <a:pt x="153" y="100"/>
                      <a:pt x="159" y="99"/>
                    </a:cubicBezTo>
                    <a:cubicBezTo>
                      <a:pt x="161" y="98"/>
                      <a:pt x="159" y="96"/>
                      <a:pt x="157" y="95"/>
                    </a:cubicBezTo>
                    <a:cubicBezTo>
                      <a:pt x="152" y="95"/>
                      <a:pt x="148" y="99"/>
                      <a:pt x="144" y="103"/>
                    </a:cubicBezTo>
                    <a:cubicBezTo>
                      <a:pt x="141" y="109"/>
                      <a:pt x="139" y="117"/>
                      <a:pt x="141" y="123"/>
                    </a:cubicBezTo>
                    <a:cubicBezTo>
                      <a:pt x="144" y="129"/>
                      <a:pt x="147" y="135"/>
                      <a:pt x="154" y="135"/>
                    </a:cubicBezTo>
                    <a:cubicBezTo>
                      <a:pt x="165" y="137"/>
                      <a:pt x="169" y="125"/>
                      <a:pt x="178" y="121"/>
                    </a:cubicBezTo>
                    <a:cubicBezTo>
                      <a:pt x="185" y="125"/>
                      <a:pt x="192" y="125"/>
                      <a:pt x="199" y="122"/>
                    </a:cubicBezTo>
                    <a:cubicBezTo>
                      <a:pt x="207" y="118"/>
                      <a:pt x="217" y="112"/>
                      <a:pt x="219" y="102"/>
                    </a:cubicBezTo>
                    <a:cubicBezTo>
                      <a:pt x="220" y="94"/>
                      <a:pt x="230" y="96"/>
                      <a:pt x="236" y="95"/>
                    </a:cubicBezTo>
                    <a:cubicBezTo>
                      <a:pt x="247" y="92"/>
                      <a:pt x="257" y="83"/>
                      <a:pt x="259" y="72"/>
                    </a:cubicBezTo>
                    <a:cubicBezTo>
                      <a:pt x="259" y="66"/>
                      <a:pt x="257" y="59"/>
                      <a:pt x="253" y="54"/>
                    </a:cubicBezTo>
                    <a:close/>
                    <a:moveTo>
                      <a:pt x="199" y="70"/>
                    </a:moveTo>
                    <a:cubicBezTo>
                      <a:pt x="192" y="73"/>
                      <a:pt x="183" y="74"/>
                      <a:pt x="176" y="71"/>
                    </a:cubicBezTo>
                    <a:cubicBezTo>
                      <a:pt x="172" y="71"/>
                      <a:pt x="169" y="65"/>
                      <a:pt x="166" y="69"/>
                    </a:cubicBezTo>
                    <a:cubicBezTo>
                      <a:pt x="165" y="70"/>
                      <a:pt x="165" y="72"/>
                      <a:pt x="167" y="73"/>
                    </a:cubicBezTo>
                    <a:cubicBezTo>
                      <a:pt x="179" y="81"/>
                      <a:pt x="194" y="78"/>
                      <a:pt x="206" y="71"/>
                    </a:cubicBezTo>
                    <a:cubicBezTo>
                      <a:pt x="206" y="71"/>
                      <a:pt x="207" y="69"/>
                      <a:pt x="206" y="69"/>
                    </a:cubicBezTo>
                    <a:cubicBezTo>
                      <a:pt x="203" y="67"/>
                      <a:pt x="201" y="69"/>
                      <a:pt x="199" y="70"/>
                    </a:cubicBezTo>
                    <a:close/>
                    <a:moveTo>
                      <a:pt x="166" y="169"/>
                    </a:moveTo>
                    <a:cubicBezTo>
                      <a:pt x="171" y="163"/>
                      <a:pt x="174" y="154"/>
                      <a:pt x="170" y="146"/>
                    </a:cubicBezTo>
                    <a:cubicBezTo>
                      <a:pt x="165" y="148"/>
                      <a:pt x="165" y="148"/>
                      <a:pt x="165" y="148"/>
                    </a:cubicBezTo>
                    <a:cubicBezTo>
                      <a:pt x="164" y="159"/>
                      <a:pt x="158" y="170"/>
                      <a:pt x="146" y="172"/>
                    </a:cubicBezTo>
                    <a:cubicBezTo>
                      <a:pt x="145" y="175"/>
                      <a:pt x="146" y="179"/>
                      <a:pt x="147" y="181"/>
                    </a:cubicBezTo>
                    <a:cubicBezTo>
                      <a:pt x="154" y="178"/>
                      <a:pt x="161" y="175"/>
                      <a:pt x="166" y="169"/>
                    </a:cubicBezTo>
                    <a:close/>
                    <a:moveTo>
                      <a:pt x="126" y="155"/>
                    </a:moveTo>
                    <a:cubicBezTo>
                      <a:pt x="120" y="146"/>
                      <a:pt x="106" y="144"/>
                      <a:pt x="96" y="148"/>
                    </a:cubicBezTo>
                    <a:cubicBezTo>
                      <a:pt x="92" y="150"/>
                      <a:pt x="90" y="155"/>
                      <a:pt x="89" y="160"/>
                    </a:cubicBezTo>
                    <a:cubicBezTo>
                      <a:pt x="100" y="171"/>
                      <a:pt x="93" y="151"/>
                      <a:pt x="102" y="150"/>
                    </a:cubicBezTo>
                    <a:cubicBezTo>
                      <a:pt x="108" y="151"/>
                      <a:pt x="118" y="149"/>
                      <a:pt x="121" y="158"/>
                    </a:cubicBezTo>
                    <a:cubicBezTo>
                      <a:pt x="124" y="165"/>
                      <a:pt x="123" y="176"/>
                      <a:pt x="119" y="184"/>
                    </a:cubicBezTo>
                    <a:cubicBezTo>
                      <a:pt x="115" y="188"/>
                      <a:pt x="110" y="190"/>
                      <a:pt x="105" y="193"/>
                    </a:cubicBezTo>
                    <a:cubicBezTo>
                      <a:pt x="105" y="202"/>
                      <a:pt x="103" y="213"/>
                      <a:pt x="95" y="220"/>
                    </a:cubicBezTo>
                    <a:cubicBezTo>
                      <a:pt x="89" y="226"/>
                      <a:pt x="79" y="224"/>
                      <a:pt x="70" y="227"/>
                    </a:cubicBezTo>
                    <a:cubicBezTo>
                      <a:pt x="70" y="235"/>
                      <a:pt x="71" y="245"/>
                      <a:pt x="65" y="252"/>
                    </a:cubicBezTo>
                    <a:cubicBezTo>
                      <a:pt x="62" y="255"/>
                      <a:pt x="59" y="251"/>
                      <a:pt x="57" y="255"/>
                    </a:cubicBezTo>
                    <a:cubicBezTo>
                      <a:pt x="56" y="256"/>
                      <a:pt x="57" y="257"/>
                      <a:pt x="58" y="257"/>
                    </a:cubicBezTo>
                    <a:cubicBezTo>
                      <a:pt x="60" y="260"/>
                      <a:pt x="64" y="258"/>
                      <a:pt x="67" y="258"/>
                    </a:cubicBezTo>
                    <a:cubicBezTo>
                      <a:pt x="76" y="253"/>
                      <a:pt x="77" y="242"/>
                      <a:pt x="76" y="233"/>
                    </a:cubicBezTo>
                    <a:cubicBezTo>
                      <a:pt x="81" y="228"/>
                      <a:pt x="88" y="233"/>
                      <a:pt x="93" y="229"/>
                    </a:cubicBezTo>
                    <a:cubicBezTo>
                      <a:pt x="103" y="224"/>
                      <a:pt x="112" y="212"/>
                      <a:pt x="111" y="199"/>
                    </a:cubicBezTo>
                    <a:cubicBezTo>
                      <a:pt x="111" y="192"/>
                      <a:pt x="119" y="194"/>
                      <a:pt x="122" y="188"/>
                    </a:cubicBezTo>
                    <a:cubicBezTo>
                      <a:pt x="129" y="179"/>
                      <a:pt x="131" y="165"/>
                      <a:pt x="126" y="155"/>
                    </a:cubicBezTo>
                    <a:close/>
                    <a:moveTo>
                      <a:pt x="157" y="150"/>
                    </a:moveTo>
                    <a:cubicBezTo>
                      <a:pt x="151" y="150"/>
                      <a:pt x="145" y="149"/>
                      <a:pt x="140" y="146"/>
                    </a:cubicBezTo>
                    <a:cubicBezTo>
                      <a:pt x="143" y="153"/>
                      <a:pt x="145" y="159"/>
                      <a:pt x="146" y="166"/>
                    </a:cubicBezTo>
                    <a:cubicBezTo>
                      <a:pt x="148" y="166"/>
                      <a:pt x="150" y="165"/>
                      <a:pt x="152" y="164"/>
                    </a:cubicBezTo>
                    <a:cubicBezTo>
                      <a:pt x="155" y="160"/>
                      <a:pt x="158" y="155"/>
                      <a:pt x="157" y="150"/>
                    </a:cubicBezTo>
                    <a:close/>
                    <a:moveTo>
                      <a:pt x="77" y="186"/>
                    </a:moveTo>
                    <a:cubicBezTo>
                      <a:pt x="76" y="182"/>
                      <a:pt x="73" y="175"/>
                      <a:pt x="68" y="174"/>
                    </a:cubicBezTo>
                    <a:cubicBezTo>
                      <a:pt x="66" y="174"/>
                      <a:pt x="65" y="176"/>
                      <a:pt x="65" y="177"/>
                    </a:cubicBezTo>
                    <a:cubicBezTo>
                      <a:pt x="70" y="183"/>
                      <a:pt x="75" y="190"/>
                      <a:pt x="72" y="198"/>
                    </a:cubicBezTo>
                    <a:cubicBezTo>
                      <a:pt x="69" y="215"/>
                      <a:pt x="52" y="224"/>
                      <a:pt x="38" y="229"/>
                    </a:cubicBezTo>
                    <a:cubicBezTo>
                      <a:pt x="34" y="231"/>
                      <a:pt x="29" y="228"/>
                      <a:pt x="25" y="232"/>
                    </a:cubicBezTo>
                    <a:cubicBezTo>
                      <a:pt x="19" y="246"/>
                      <a:pt x="13" y="264"/>
                      <a:pt x="23" y="278"/>
                    </a:cubicBezTo>
                    <a:cubicBezTo>
                      <a:pt x="24" y="282"/>
                      <a:pt x="30" y="285"/>
                      <a:pt x="30" y="290"/>
                    </a:cubicBezTo>
                    <a:cubicBezTo>
                      <a:pt x="24" y="306"/>
                      <a:pt x="15" y="320"/>
                      <a:pt x="17" y="338"/>
                    </a:cubicBezTo>
                    <a:cubicBezTo>
                      <a:pt x="18" y="352"/>
                      <a:pt x="31" y="364"/>
                      <a:pt x="28" y="379"/>
                    </a:cubicBezTo>
                    <a:cubicBezTo>
                      <a:pt x="28" y="385"/>
                      <a:pt x="24" y="390"/>
                      <a:pt x="25" y="395"/>
                    </a:cubicBezTo>
                    <a:cubicBezTo>
                      <a:pt x="30" y="395"/>
                      <a:pt x="34" y="390"/>
                      <a:pt x="37" y="386"/>
                    </a:cubicBezTo>
                    <a:cubicBezTo>
                      <a:pt x="46" y="374"/>
                      <a:pt x="45" y="359"/>
                      <a:pt x="42" y="345"/>
                    </a:cubicBezTo>
                    <a:cubicBezTo>
                      <a:pt x="38" y="328"/>
                      <a:pt x="54" y="318"/>
                      <a:pt x="56" y="302"/>
                    </a:cubicBezTo>
                    <a:cubicBezTo>
                      <a:pt x="56" y="295"/>
                      <a:pt x="58" y="285"/>
                      <a:pt x="53" y="279"/>
                    </a:cubicBezTo>
                    <a:cubicBezTo>
                      <a:pt x="47" y="278"/>
                      <a:pt x="42" y="273"/>
                      <a:pt x="40" y="268"/>
                    </a:cubicBezTo>
                    <a:cubicBezTo>
                      <a:pt x="38" y="261"/>
                      <a:pt x="39" y="253"/>
                      <a:pt x="42" y="247"/>
                    </a:cubicBezTo>
                    <a:cubicBezTo>
                      <a:pt x="41" y="246"/>
                      <a:pt x="41" y="246"/>
                      <a:pt x="41" y="246"/>
                    </a:cubicBezTo>
                    <a:cubicBezTo>
                      <a:pt x="40" y="246"/>
                      <a:pt x="38" y="246"/>
                      <a:pt x="37" y="247"/>
                    </a:cubicBezTo>
                    <a:cubicBezTo>
                      <a:pt x="33" y="254"/>
                      <a:pt x="32" y="264"/>
                      <a:pt x="36" y="272"/>
                    </a:cubicBezTo>
                    <a:cubicBezTo>
                      <a:pt x="38" y="278"/>
                      <a:pt x="46" y="280"/>
                      <a:pt x="50" y="285"/>
                    </a:cubicBezTo>
                    <a:cubicBezTo>
                      <a:pt x="52" y="297"/>
                      <a:pt x="50" y="312"/>
                      <a:pt x="42" y="322"/>
                    </a:cubicBezTo>
                    <a:cubicBezTo>
                      <a:pt x="30" y="336"/>
                      <a:pt x="42" y="353"/>
                      <a:pt x="39" y="370"/>
                    </a:cubicBezTo>
                    <a:cubicBezTo>
                      <a:pt x="37" y="373"/>
                      <a:pt x="36" y="380"/>
                      <a:pt x="33" y="381"/>
                    </a:cubicBezTo>
                    <a:cubicBezTo>
                      <a:pt x="33" y="369"/>
                      <a:pt x="31" y="354"/>
                      <a:pt x="23" y="343"/>
                    </a:cubicBezTo>
                    <a:cubicBezTo>
                      <a:pt x="19" y="322"/>
                      <a:pt x="31" y="305"/>
                      <a:pt x="36" y="286"/>
                    </a:cubicBezTo>
                    <a:cubicBezTo>
                      <a:pt x="30" y="281"/>
                      <a:pt x="27" y="274"/>
                      <a:pt x="24" y="267"/>
                    </a:cubicBezTo>
                    <a:cubicBezTo>
                      <a:pt x="22" y="256"/>
                      <a:pt x="25" y="245"/>
                      <a:pt x="31" y="235"/>
                    </a:cubicBezTo>
                    <a:cubicBezTo>
                      <a:pt x="32" y="234"/>
                      <a:pt x="33" y="234"/>
                      <a:pt x="34" y="234"/>
                    </a:cubicBezTo>
                    <a:cubicBezTo>
                      <a:pt x="44" y="233"/>
                      <a:pt x="54" y="230"/>
                      <a:pt x="62" y="223"/>
                    </a:cubicBezTo>
                    <a:cubicBezTo>
                      <a:pt x="73" y="215"/>
                      <a:pt x="80" y="200"/>
                      <a:pt x="77" y="186"/>
                    </a:cubicBezTo>
                    <a:close/>
                    <a:moveTo>
                      <a:pt x="58" y="336"/>
                    </a:moveTo>
                    <a:cubicBezTo>
                      <a:pt x="59" y="335"/>
                      <a:pt x="58" y="335"/>
                      <a:pt x="57" y="334"/>
                    </a:cubicBezTo>
                    <a:cubicBezTo>
                      <a:pt x="57" y="336"/>
                      <a:pt x="57" y="336"/>
                      <a:pt x="57" y="336"/>
                    </a:cubicBezTo>
                    <a:cubicBezTo>
                      <a:pt x="57" y="337"/>
                      <a:pt x="58" y="337"/>
                      <a:pt x="58" y="336"/>
                    </a:cubicBezTo>
                    <a:close/>
                  </a:path>
                </a:pathLst>
              </a:custGeom>
              <a:grpFill/>
              <a:ln>
                <a:noFill/>
              </a:ln>
            </p:spPr>
            <p:txBody>
              <a:bodyPr vert="horz" wrap="square" lIns="121920" tIns="60960" rIns="121920" bIns="60960" numCol="1" anchor="t" anchorCtr="0" compatLnSpc="1"/>
              <a:lstStyle/>
              <a:p>
                <a:endParaRPr lang="zh-CN" altLang="en-US" sz="3200"/>
              </a:p>
            </p:txBody>
          </p:sp>
          <p:sp>
            <p:nvSpPr>
              <p:cNvPr id="20" name="Freeform 5"/>
              <p:cNvSpPr>
                <a:spLocks noEditPoints="1"/>
              </p:cNvSpPr>
              <p:nvPr/>
            </p:nvSpPr>
            <p:spPr bwMode="auto">
              <a:xfrm flipH="1">
                <a:off x="3952875" y="992189"/>
                <a:ext cx="1076325" cy="1083034"/>
              </a:xfrm>
              <a:custGeom>
                <a:avLst/>
                <a:gdLst>
                  <a:gd name="T0" fmla="*/ 232 w 418"/>
                  <a:gd name="T1" fmla="*/ 107 h 421"/>
                  <a:gd name="T2" fmla="*/ 134 w 418"/>
                  <a:gd name="T3" fmla="*/ 199 h 421"/>
                  <a:gd name="T4" fmla="*/ 58 w 418"/>
                  <a:gd name="T5" fmla="*/ 357 h 421"/>
                  <a:gd name="T6" fmla="*/ 4 w 418"/>
                  <a:gd name="T7" fmla="*/ 319 h 421"/>
                  <a:gd name="T8" fmla="*/ 23 w 418"/>
                  <a:gd name="T9" fmla="*/ 149 h 421"/>
                  <a:gd name="T10" fmla="*/ 76 w 418"/>
                  <a:gd name="T11" fmla="*/ 25 h 421"/>
                  <a:gd name="T12" fmla="*/ 289 w 418"/>
                  <a:gd name="T13" fmla="*/ 15 h 421"/>
                  <a:gd name="T14" fmla="*/ 363 w 418"/>
                  <a:gd name="T15" fmla="*/ 19 h 421"/>
                  <a:gd name="T16" fmla="*/ 221 w 418"/>
                  <a:gd name="T17" fmla="*/ 43 h 421"/>
                  <a:gd name="T18" fmla="*/ 347 w 418"/>
                  <a:gd name="T19" fmla="*/ 58 h 421"/>
                  <a:gd name="T20" fmla="*/ 357 w 418"/>
                  <a:gd name="T21" fmla="*/ 26 h 421"/>
                  <a:gd name="T22" fmla="*/ 250 w 418"/>
                  <a:gd name="T23" fmla="*/ 25 h 421"/>
                  <a:gd name="T24" fmla="*/ 317 w 418"/>
                  <a:gd name="T25" fmla="*/ 36 h 421"/>
                  <a:gd name="T26" fmla="*/ 311 w 418"/>
                  <a:gd name="T27" fmla="*/ 42 h 421"/>
                  <a:gd name="T28" fmla="*/ 191 w 418"/>
                  <a:gd name="T29" fmla="*/ 17 h 421"/>
                  <a:gd name="T30" fmla="*/ 96 w 418"/>
                  <a:gd name="T31" fmla="*/ 62 h 421"/>
                  <a:gd name="T32" fmla="*/ 71 w 418"/>
                  <a:gd name="T33" fmla="*/ 34 h 421"/>
                  <a:gd name="T34" fmla="*/ 60 w 418"/>
                  <a:gd name="T35" fmla="*/ 142 h 421"/>
                  <a:gd name="T36" fmla="*/ 66 w 418"/>
                  <a:gd name="T37" fmla="*/ 98 h 421"/>
                  <a:gd name="T38" fmla="*/ 21 w 418"/>
                  <a:gd name="T39" fmla="*/ 216 h 421"/>
                  <a:gd name="T40" fmla="*/ 64 w 418"/>
                  <a:gd name="T41" fmla="*/ 188 h 421"/>
                  <a:gd name="T42" fmla="*/ 20 w 418"/>
                  <a:gd name="T43" fmla="*/ 369 h 421"/>
                  <a:gd name="T44" fmla="*/ 60 w 418"/>
                  <a:gd name="T45" fmla="*/ 273 h 421"/>
                  <a:gd name="T46" fmla="*/ 71 w 418"/>
                  <a:gd name="T47" fmla="*/ 264 h 421"/>
                  <a:gd name="T48" fmla="*/ 140 w 418"/>
                  <a:gd name="T49" fmla="*/ 165 h 421"/>
                  <a:gd name="T50" fmla="*/ 107 w 418"/>
                  <a:gd name="T51" fmla="*/ 175 h 421"/>
                  <a:gd name="T52" fmla="*/ 25 w 418"/>
                  <a:gd name="T53" fmla="*/ 195 h 421"/>
                  <a:gd name="T54" fmla="*/ 24 w 418"/>
                  <a:gd name="T55" fmla="*/ 169 h 421"/>
                  <a:gd name="T56" fmla="*/ 66 w 418"/>
                  <a:gd name="T57" fmla="*/ 85 h 421"/>
                  <a:gd name="T58" fmla="*/ 83 w 418"/>
                  <a:gd name="T59" fmla="*/ 83 h 421"/>
                  <a:gd name="T60" fmla="*/ 122 w 418"/>
                  <a:gd name="T61" fmla="*/ 108 h 421"/>
                  <a:gd name="T62" fmla="*/ 128 w 418"/>
                  <a:gd name="T63" fmla="*/ 135 h 421"/>
                  <a:gd name="T64" fmla="*/ 167 w 418"/>
                  <a:gd name="T65" fmla="*/ 91 h 421"/>
                  <a:gd name="T66" fmla="*/ 227 w 418"/>
                  <a:gd name="T67" fmla="*/ 103 h 421"/>
                  <a:gd name="T68" fmla="*/ 230 w 418"/>
                  <a:gd name="T69" fmla="*/ 63 h 421"/>
                  <a:gd name="T70" fmla="*/ 176 w 418"/>
                  <a:gd name="T71" fmla="*/ 65 h 421"/>
                  <a:gd name="T72" fmla="*/ 149 w 418"/>
                  <a:gd name="T73" fmla="*/ 38 h 421"/>
                  <a:gd name="T74" fmla="*/ 186 w 418"/>
                  <a:gd name="T75" fmla="*/ 49 h 421"/>
                  <a:gd name="T76" fmla="*/ 84 w 418"/>
                  <a:gd name="T77" fmla="*/ 35 h 421"/>
                  <a:gd name="T78" fmla="*/ 25 w 418"/>
                  <a:gd name="T79" fmla="*/ 128 h 421"/>
                  <a:gd name="T80" fmla="*/ 30 w 418"/>
                  <a:gd name="T81" fmla="*/ 126 h 421"/>
                  <a:gd name="T82" fmla="*/ 74 w 418"/>
                  <a:gd name="T83" fmla="*/ 48 h 421"/>
                  <a:gd name="T84" fmla="*/ 129 w 418"/>
                  <a:gd name="T85" fmla="*/ 52 h 421"/>
                  <a:gd name="T86" fmla="*/ 253 w 418"/>
                  <a:gd name="T87" fmla="*/ 73 h 421"/>
                  <a:gd name="T88" fmla="*/ 146 w 418"/>
                  <a:gd name="T89" fmla="*/ 113 h 421"/>
                  <a:gd name="T90" fmla="*/ 178 w 418"/>
                  <a:gd name="T91" fmla="*/ 121 h 421"/>
                  <a:gd name="T92" fmla="*/ 199 w 418"/>
                  <a:gd name="T93" fmla="*/ 70 h 421"/>
                  <a:gd name="T94" fmla="*/ 199 w 418"/>
                  <a:gd name="T95" fmla="*/ 70 h 421"/>
                  <a:gd name="T96" fmla="*/ 166 w 418"/>
                  <a:gd name="T97" fmla="*/ 169 h 421"/>
                  <a:gd name="T98" fmla="*/ 119 w 418"/>
                  <a:gd name="T99" fmla="*/ 184 h 421"/>
                  <a:gd name="T100" fmla="*/ 58 w 418"/>
                  <a:gd name="T101" fmla="*/ 257 h 421"/>
                  <a:gd name="T102" fmla="*/ 126 w 418"/>
                  <a:gd name="T103" fmla="*/ 155 h 421"/>
                  <a:gd name="T104" fmla="*/ 77 w 418"/>
                  <a:gd name="T105" fmla="*/ 186 h 421"/>
                  <a:gd name="T106" fmla="*/ 23 w 418"/>
                  <a:gd name="T107" fmla="*/ 278 h 421"/>
                  <a:gd name="T108" fmla="*/ 42 w 418"/>
                  <a:gd name="T109" fmla="*/ 345 h 421"/>
                  <a:gd name="T110" fmla="*/ 37 w 418"/>
                  <a:gd name="T111" fmla="*/ 247 h 421"/>
                  <a:gd name="T112" fmla="*/ 23 w 418"/>
                  <a:gd name="T113" fmla="*/ 343 h 421"/>
                  <a:gd name="T114" fmla="*/ 77 w 418"/>
                  <a:gd name="T115" fmla="*/ 18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8" h="421">
                    <a:moveTo>
                      <a:pt x="418" y="13"/>
                    </a:moveTo>
                    <a:cubicBezTo>
                      <a:pt x="395" y="19"/>
                      <a:pt x="391" y="48"/>
                      <a:pt x="371" y="58"/>
                    </a:cubicBezTo>
                    <a:cubicBezTo>
                      <a:pt x="357" y="66"/>
                      <a:pt x="337" y="63"/>
                      <a:pt x="321" y="58"/>
                    </a:cubicBezTo>
                    <a:cubicBezTo>
                      <a:pt x="308" y="62"/>
                      <a:pt x="301" y="76"/>
                      <a:pt x="288" y="79"/>
                    </a:cubicBezTo>
                    <a:cubicBezTo>
                      <a:pt x="282" y="80"/>
                      <a:pt x="276" y="79"/>
                      <a:pt x="272" y="78"/>
                    </a:cubicBezTo>
                    <a:cubicBezTo>
                      <a:pt x="265" y="95"/>
                      <a:pt x="248" y="104"/>
                      <a:pt x="232" y="107"/>
                    </a:cubicBezTo>
                    <a:cubicBezTo>
                      <a:pt x="225" y="124"/>
                      <a:pt x="207" y="136"/>
                      <a:pt x="189" y="138"/>
                    </a:cubicBezTo>
                    <a:cubicBezTo>
                      <a:pt x="186" y="135"/>
                      <a:pt x="182" y="135"/>
                      <a:pt x="180" y="138"/>
                    </a:cubicBezTo>
                    <a:cubicBezTo>
                      <a:pt x="173" y="142"/>
                      <a:pt x="180" y="149"/>
                      <a:pt x="178" y="155"/>
                    </a:cubicBezTo>
                    <a:cubicBezTo>
                      <a:pt x="178" y="169"/>
                      <a:pt x="164" y="178"/>
                      <a:pt x="152" y="183"/>
                    </a:cubicBezTo>
                    <a:cubicBezTo>
                      <a:pt x="144" y="184"/>
                      <a:pt x="144" y="184"/>
                      <a:pt x="144" y="184"/>
                    </a:cubicBezTo>
                    <a:cubicBezTo>
                      <a:pt x="134" y="199"/>
                      <a:pt x="134" y="199"/>
                      <a:pt x="134" y="199"/>
                    </a:cubicBezTo>
                    <a:cubicBezTo>
                      <a:pt x="119" y="204"/>
                      <a:pt x="125" y="222"/>
                      <a:pt x="114" y="231"/>
                    </a:cubicBezTo>
                    <a:cubicBezTo>
                      <a:pt x="107" y="239"/>
                      <a:pt x="98" y="242"/>
                      <a:pt x="88" y="245"/>
                    </a:cubicBezTo>
                    <a:cubicBezTo>
                      <a:pt x="86" y="252"/>
                      <a:pt x="85" y="259"/>
                      <a:pt x="80" y="265"/>
                    </a:cubicBezTo>
                    <a:cubicBezTo>
                      <a:pt x="75" y="269"/>
                      <a:pt x="69" y="270"/>
                      <a:pt x="68" y="275"/>
                    </a:cubicBezTo>
                    <a:cubicBezTo>
                      <a:pt x="73" y="292"/>
                      <a:pt x="72" y="313"/>
                      <a:pt x="58" y="326"/>
                    </a:cubicBezTo>
                    <a:cubicBezTo>
                      <a:pt x="50" y="335"/>
                      <a:pt x="57" y="347"/>
                      <a:pt x="58" y="357"/>
                    </a:cubicBezTo>
                    <a:cubicBezTo>
                      <a:pt x="57" y="373"/>
                      <a:pt x="54" y="389"/>
                      <a:pt x="42" y="400"/>
                    </a:cubicBezTo>
                    <a:cubicBezTo>
                      <a:pt x="35" y="407"/>
                      <a:pt x="19" y="404"/>
                      <a:pt x="17" y="416"/>
                    </a:cubicBezTo>
                    <a:cubicBezTo>
                      <a:pt x="17" y="418"/>
                      <a:pt x="16" y="420"/>
                      <a:pt x="15" y="421"/>
                    </a:cubicBezTo>
                    <a:cubicBezTo>
                      <a:pt x="12" y="421"/>
                      <a:pt x="12" y="418"/>
                      <a:pt x="11" y="416"/>
                    </a:cubicBezTo>
                    <a:cubicBezTo>
                      <a:pt x="2" y="403"/>
                      <a:pt x="18" y="392"/>
                      <a:pt x="16" y="377"/>
                    </a:cubicBezTo>
                    <a:cubicBezTo>
                      <a:pt x="12" y="357"/>
                      <a:pt x="0" y="341"/>
                      <a:pt x="4" y="319"/>
                    </a:cubicBezTo>
                    <a:cubicBezTo>
                      <a:pt x="5" y="307"/>
                      <a:pt x="10" y="297"/>
                      <a:pt x="15" y="288"/>
                    </a:cubicBezTo>
                    <a:cubicBezTo>
                      <a:pt x="12" y="279"/>
                      <a:pt x="4" y="271"/>
                      <a:pt x="5" y="261"/>
                    </a:cubicBezTo>
                    <a:cubicBezTo>
                      <a:pt x="4" y="247"/>
                      <a:pt x="9" y="235"/>
                      <a:pt x="17" y="224"/>
                    </a:cubicBezTo>
                    <a:cubicBezTo>
                      <a:pt x="18" y="220"/>
                      <a:pt x="12" y="217"/>
                      <a:pt x="12" y="213"/>
                    </a:cubicBezTo>
                    <a:cubicBezTo>
                      <a:pt x="5" y="202"/>
                      <a:pt x="2" y="188"/>
                      <a:pt x="7" y="174"/>
                    </a:cubicBezTo>
                    <a:cubicBezTo>
                      <a:pt x="10" y="164"/>
                      <a:pt x="16" y="156"/>
                      <a:pt x="23" y="149"/>
                    </a:cubicBezTo>
                    <a:cubicBezTo>
                      <a:pt x="22" y="144"/>
                      <a:pt x="17" y="140"/>
                      <a:pt x="14" y="135"/>
                    </a:cubicBezTo>
                    <a:cubicBezTo>
                      <a:pt x="3" y="117"/>
                      <a:pt x="9" y="96"/>
                      <a:pt x="18" y="79"/>
                    </a:cubicBezTo>
                    <a:cubicBezTo>
                      <a:pt x="15" y="71"/>
                      <a:pt x="10" y="64"/>
                      <a:pt x="11" y="55"/>
                    </a:cubicBezTo>
                    <a:cubicBezTo>
                      <a:pt x="10" y="42"/>
                      <a:pt x="20" y="33"/>
                      <a:pt x="30" y="26"/>
                    </a:cubicBezTo>
                    <a:cubicBezTo>
                      <a:pt x="39" y="19"/>
                      <a:pt x="51" y="24"/>
                      <a:pt x="62" y="23"/>
                    </a:cubicBezTo>
                    <a:cubicBezTo>
                      <a:pt x="67" y="23"/>
                      <a:pt x="71" y="30"/>
                      <a:pt x="76" y="25"/>
                    </a:cubicBezTo>
                    <a:cubicBezTo>
                      <a:pt x="83" y="21"/>
                      <a:pt x="91" y="16"/>
                      <a:pt x="100" y="15"/>
                    </a:cubicBezTo>
                    <a:cubicBezTo>
                      <a:pt x="114" y="13"/>
                      <a:pt x="130" y="18"/>
                      <a:pt x="141" y="29"/>
                    </a:cubicBezTo>
                    <a:cubicBezTo>
                      <a:pt x="158" y="19"/>
                      <a:pt x="178" y="7"/>
                      <a:pt x="199" y="14"/>
                    </a:cubicBezTo>
                    <a:cubicBezTo>
                      <a:pt x="207" y="14"/>
                      <a:pt x="213" y="26"/>
                      <a:pt x="220" y="18"/>
                    </a:cubicBezTo>
                    <a:cubicBezTo>
                      <a:pt x="231" y="12"/>
                      <a:pt x="244" y="7"/>
                      <a:pt x="257" y="8"/>
                    </a:cubicBezTo>
                    <a:cubicBezTo>
                      <a:pt x="289" y="15"/>
                      <a:pt x="289" y="15"/>
                      <a:pt x="289" y="15"/>
                    </a:cubicBezTo>
                    <a:cubicBezTo>
                      <a:pt x="302" y="0"/>
                      <a:pt x="323" y="0"/>
                      <a:pt x="339" y="4"/>
                    </a:cubicBezTo>
                    <a:cubicBezTo>
                      <a:pt x="353" y="8"/>
                      <a:pt x="366" y="19"/>
                      <a:pt x="381" y="11"/>
                    </a:cubicBezTo>
                    <a:cubicBezTo>
                      <a:pt x="388" y="7"/>
                      <a:pt x="395" y="4"/>
                      <a:pt x="403" y="2"/>
                    </a:cubicBezTo>
                    <a:cubicBezTo>
                      <a:pt x="409" y="5"/>
                      <a:pt x="417" y="7"/>
                      <a:pt x="418" y="13"/>
                    </a:cubicBezTo>
                    <a:close/>
                    <a:moveTo>
                      <a:pt x="377" y="18"/>
                    </a:moveTo>
                    <a:cubicBezTo>
                      <a:pt x="373" y="20"/>
                      <a:pt x="368" y="17"/>
                      <a:pt x="363" y="19"/>
                    </a:cubicBezTo>
                    <a:cubicBezTo>
                      <a:pt x="352" y="17"/>
                      <a:pt x="342" y="11"/>
                      <a:pt x="332" y="8"/>
                    </a:cubicBezTo>
                    <a:cubicBezTo>
                      <a:pt x="319" y="4"/>
                      <a:pt x="303" y="8"/>
                      <a:pt x="293" y="18"/>
                    </a:cubicBezTo>
                    <a:cubicBezTo>
                      <a:pt x="289" y="22"/>
                      <a:pt x="283" y="19"/>
                      <a:pt x="278" y="17"/>
                    </a:cubicBezTo>
                    <a:cubicBezTo>
                      <a:pt x="260" y="11"/>
                      <a:pt x="237" y="11"/>
                      <a:pt x="222" y="23"/>
                    </a:cubicBezTo>
                    <a:cubicBezTo>
                      <a:pt x="221" y="25"/>
                      <a:pt x="219" y="24"/>
                      <a:pt x="219" y="26"/>
                    </a:cubicBezTo>
                    <a:cubicBezTo>
                      <a:pt x="221" y="32"/>
                      <a:pt x="222" y="38"/>
                      <a:pt x="221" y="43"/>
                    </a:cubicBezTo>
                    <a:cubicBezTo>
                      <a:pt x="224" y="43"/>
                      <a:pt x="228" y="40"/>
                      <a:pt x="231" y="40"/>
                    </a:cubicBezTo>
                    <a:cubicBezTo>
                      <a:pt x="242" y="36"/>
                      <a:pt x="256" y="36"/>
                      <a:pt x="265" y="44"/>
                    </a:cubicBezTo>
                    <a:cubicBezTo>
                      <a:pt x="275" y="50"/>
                      <a:pt x="275" y="62"/>
                      <a:pt x="274" y="72"/>
                    </a:cubicBezTo>
                    <a:cubicBezTo>
                      <a:pt x="275" y="77"/>
                      <a:pt x="281" y="74"/>
                      <a:pt x="284" y="75"/>
                    </a:cubicBezTo>
                    <a:cubicBezTo>
                      <a:pt x="299" y="73"/>
                      <a:pt x="305" y="54"/>
                      <a:pt x="321" y="54"/>
                    </a:cubicBezTo>
                    <a:cubicBezTo>
                      <a:pt x="330" y="55"/>
                      <a:pt x="338" y="58"/>
                      <a:pt x="347" y="58"/>
                    </a:cubicBezTo>
                    <a:cubicBezTo>
                      <a:pt x="366" y="59"/>
                      <a:pt x="382" y="45"/>
                      <a:pt x="391" y="28"/>
                    </a:cubicBezTo>
                    <a:cubicBezTo>
                      <a:pt x="396" y="23"/>
                      <a:pt x="400" y="15"/>
                      <a:pt x="408" y="13"/>
                    </a:cubicBezTo>
                    <a:cubicBezTo>
                      <a:pt x="409" y="13"/>
                      <a:pt x="409" y="11"/>
                      <a:pt x="408" y="10"/>
                    </a:cubicBezTo>
                    <a:cubicBezTo>
                      <a:pt x="397" y="6"/>
                      <a:pt x="387" y="13"/>
                      <a:pt x="377" y="18"/>
                    </a:cubicBezTo>
                    <a:close/>
                    <a:moveTo>
                      <a:pt x="373" y="27"/>
                    </a:moveTo>
                    <a:cubicBezTo>
                      <a:pt x="369" y="28"/>
                      <a:pt x="362" y="28"/>
                      <a:pt x="357" y="26"/>
                    </a:cubicBezTo>
                    <a:cubicBezTo>
                      <a:pt x="345" y="20"/>
                      <a:pt x="333" y="12"/>
                      <a:pt x="317" y="13"/>
                    </a:cubicBezTo>
                    <a:cubicBezTo>
                      <a:pt x="305" y="14"/>
                      <a:pt x="298" y="29"/>
                      <a:pt x="286" y="29"/>
                    </a:cubicBezTo>
                    <a:cubicBezTo>
                      <a:pt x="277" y="23"/>
                      <a:pt x="265" y="22"/>
                      <a:pt x="254" y="20"/>
                    </a:cubicBezTo>
                    <a:cubicBezTo>
                      <a:pt x="247" y="21"/>
                      <a:pt x="239" y="24"/>
                      <a:pt x="231" y="27"/>
                    </a:cubicBezTo>
                    <a:cubicBezTo>
                      <a:pt x="230" y="28"/>
                      <a:pt x="230" y="30"/>
                      <a:pt x="231" y="31"/>
                    </a:cubicBezTo>
                    <a:cubicBezTo>
                      <a:pt x="238" y="33"/>
                      <a:pt x="243" y="26"/>
                      <a:pt x="250" y="25"/>
                    </a:cubicBezTo>
                    <a:cubicBezTo>
                      <a:pt x="261" y="25"/>
                      <a:pt x="272" y="28"/>
                      <a:pt x="281" y="33"/>
                    </a:cubicBezTo>
                    <a:cubicBezTo>
                      <a:pt x="293" y="37"/>
                      <a:pt x="301" y="28"/>
                      <a:pt x="311" y="20"/>
                    </a:cubicBezTo>
                    <a:cubicBezTo>
                      <a:pt x="333" y="9"/>
                      <a:pt x="348" y="35"/>
                      <a:pt x="370" y="32"/>
                    </a:cubicBezTo>
                    <a:cubicBezTo>
                      <a:pt x="370" y="33"/>
                      <a:pt x="370" y="33"/>
                      <a:pt x="370" y="33"/>
                    </a:cubicBezTo>
                    <a:cubicBezTo>
                      <a:pt x="364" y="39"/>
                      <a:pt x="357" y="40"/>
                      <a:pt x="350" y="41"/>
                    </a:cubicBezTo>
                    <a:cubicBezTo>
                      <a:pt x="339" y="38"/>
                      <a:pt x="328" y="38"/>
                      <a:pt x="317" y="36"/>
                    </a:cubicBezTo>
                    <a:cubicBezTo>
                      <a:pt x="305" y="35"/>
                      <a:pt x="301" y="45"/>
                      <a:pt x="293" y="52"/>
                    </a:cubicBezTo>
                    <a:cubicBezTo>
                      <a:pt x="284" y="61"/>
                      <a:pt x="286" y="45"/>
                      <a:pt x="280" y="42"/>
                    </a:cubicBezTo>
                    <a:cubicBezTo>
                      <a:pt x="275" y="40"/>
                      <a:pt x="271" y="33"/>
                      <a:pt x="265" y="36"/>
                    </a:cubicBezTo>
                    <a:cubicBezTo>
                      <a:pt x="263" y="42"/>
                      <a:pt x="272" y="39"/>
                      <a:pt x="274" y="44"/>
                    </a:cubicBezTo>
                    <a:cubicBezTo>
                      <a:pt x="280" y="49"/>
                      <a:pt x="280" y="55"/>
                      <a:pt x="281" y="62"/>
                    </a:cubicBezTo>
                    <a:cubicBezTo>
                      <a:pt x="293" y="62"/>
                      <a:pt x="303" y="51"/>
                      <a:pt x="311" y="42"/>
                    </a:cubicBezTo>
                    <a:cubicBezTo>
                      <a:pt x="321" y="41"/>
                      <a:pt x="334" y="42"/>
                      <a:pt x="344" y="46"/>
                    </a:cubicBezTo>
                    <a:cubicBezTo>
                      <a:pt x="355" y="44"/>
                      <a:pt x="369" y="45"/>
                      <a:pt x="377" y="34"/>
                    </a:cubicBezTo>
                    <a:cubicBezTo>
                      <a:pt x="379" y="30"/>
                      <a:pt x="384" y="29"/>
                      <a:pt x="385" y="24"/>
                    </a:cubicBezTo>
                    <a:cubicBezTo>
                      <a:pt x="382" y="20"/>
                      <a:pt x="377" y="26"/>
                      <a:pt x="373" y="27"/>
                    </a:cubicBezTo>
                    <a:close/>
                    <a:moveTo>
                      <a:pt x="213" y="29"/>
                    </a:moveTo>
                    <a:cubicBezTo>
                      <a:pt x="209" y="20"/>
                      <a:pt x="199" y="20"/>
                      <a:pt x="191" y="17"/>
                    </a:cubicBezTo>
                    <a:cubicBezTo>
                      <a:pt x="172" y="13"/>
                      <a:pt x="156" y="25"/>
                      <a:pt x="142" y="36"/>
                    </a:cubicBezTo>
                    <a:cubicBezTo>
                      <a:pt x="144" y="42"/>
                      <a:pt x="143" y="51"/>
                      <a:pt x="141" y="58"/>
                    </a:cubicBezTo>
                    <a:cubicBezTo>
                      <a:pt x="136" y="69"/>
                      <a:pt x="129" y="80"/>
                      <a:pt x="117" y="84"/>
                    </a:cubicBezTo>
                    <a:cubicBezTo>
                      <a:pt x="107" y="88"/>
                      <a:pt x="97" y="83"/>
                      <a:pt x="91" y="76"/>
                    </a:cubicBezTo>
                    <a:cubicBezTo>
                      <a:pt x="89" y="74"/>
                      <a:pt x="88" y="70"/>
                      <a:pt x="90" y="67"/>
                    </a:cubicBezTo>
                    <a:cubicBezTo>
                      <a:pt x="90" y="64"/>
                      <a:pt x="94" y="63"/>
                      <a:pt x="96" y="62"/>
                    </a:cubicBezTo>
                    <a:cubicBezTo>
                      <a:pt x="104" y="62"/>
                      <a:pt x="98" y="72"/>
                      <a:pt x="100" y="76"/>
                    </a:cubicBezTo>
                    <a:cubicBezTo>
                      <a:pt x="109" y="83"/>
                      <a:pt x="118" y="76"/>
                      <a:pt x="125" y="72"/>
                    </a:cubicBezTo>
                    <a:cubicBezTo>
                      <a:pt x="136" y="63"/>
                      <a:pt x="139" y="47"/>
                      <a:pt x="135" y="34"/>
                    </a:cubicBezTo>
                    <a:cubicBezTo>
                      <a:pt x="132" y="28"/>
                      <a:pt x="126" y="25"/>
                      <a:pt x="120" y="23"/>
                    </a:cubicBezTo>
                    <a:cubicBezTo>
                      <a:pt x="104" y="15"/>
                      <a:pt x="88" y="23"/>
                      <a:pt x="76" y="32"/>
                    </a:cubicBezTo>
                    <a:cubicBezTo>
                      <a:pt x="74" y="32"/>
                      <a:pt x="73" y="35"/>
                      <a:pt x="71" y="34"/>
                    </a:cubicBezTo>
                    <a:cubicBezTo>
                      <a:pt x="65" y="27"/>
                      <a:pt x="54" y="28"/>
                      <a:pt x="46" y="28"/>
                    </a:cubicBezTo>
                    <a:cubicBezTo>
                      <a:pt x="33" y="26"/>
                      <a:pt x="23" y="35"/>
                      <a:pt x="18" y="46"/>
                    </a:cubicBezTo>
                    <a:cubicBezTo>
                      <a:pt x="16" y="56"/>
                      <a:pt x="17" y="70"/>
                      <a:pt x="26" y="76"/>
                    </a:cubicBezTo>
                    <a:cubicBezTo>
                      <a:pt x="19" y="85"/>
                      <a:pt x="16" y="96"/>
                      <a:pt x="14" y="107"/>
                    </a:cubicBezTo>
                    <a:cubicBezTo>
                      <a:pt x="14" y="122"/>
                      <a:pt x="19" y="137"/>
                      <a:pt x="32" y="145"/>
                    </a:cubicBezTo>
                    <a:cubicBezTo>
                      <a:pt x="40" y="150"/>
                      <a:pt x="52" y="147"/>
                      <a:pt x="60" y="142"/>
                    </a:cubicBezTo>
                    <a:cubicBezTo>
                      <a:pt x="68" y="138"/>
                      <a:pt x="73" y="129"/>
                      <a:pt x="74" y="120"/>
                    </a:cubicBezTo>
                    <a:cubicBezTo>
                      <a:pt x="72" y="114"/>
                      <a:pt x="71" y="105"/>
                      <a:pt x="63" y="103"/>
                    </a:cubicBezTo>
                    <a:cubicBezTo>
                      <a:pt x="57" y="102"/>
                      <a:pt x="59" y="109"/>
                      <a:pt x="55" y="110"/>
                    </a:cubicBezTo>
                    <a:cubicBezTo>
                      <a:pt x="53" y="112"/>
                      <a:pt x="49" y="112"/>
                      <a:pt x="47" y="109"/>
                    </a:cubicBezTo>
                    <a:cubicBezTo>
                      <a:pt x="45" y="106"/>
                      <a:pt x="48" y="102"/>
                      <a:pt x="50" y="100"/>
                    </a:cubicBezTo>
                    <a:cubicBezTo>
                      <a:pt x="55" y="99"/>
                      <a:pt x="61" y="97"/>
                      <a:pt x="66" y="98"/>
                    </a:cubicBezTo>
                    <a:cubicBezTo>
                      <a:pt x="76" y="101"/>
                      <a:pt x="79" y="112"/>
                      <a:pt x="81" y="121"/>
                    </a:cubicBezTo>
                    <a:cubicBezTo>
                      <a:pt x="81" y="131"/>
                      <a:pt x="73" y="139"/>
                      <a:pt x="65" y="146"/>
                    </a:cubicBezTo>
                    <a:cubicBezTo>
                      <a:pt x="59" y="147"/>
                      <a:pt x="54" y="152"/>
                      <a:pt x="48" y="151"/>
                    </a:cubicBezTo>
                    <a:cubicBezTo>
                      <a:pt x="43" y="156"/>
                      <a:pt x="35" y="152"/>
                      <a:pt x="29" y="151"/>
                    </a:cubicBezTo>
                    <a:cubicBezTo>
                      <a:pt x="22" y="156"/>
                      <a:pt x="17" y="164"/>
                      <a:pt x="13" y="172"/>
                    </a:cubicBezTo>
                    <a:cubicBezTo>
                      <a:pt x="8" y="186"/>
                      <a:pt x="10" y="204"/>
                      <a:pt x="21" y="216"/>
                    </a:cubicBezTo>
                    <a:cubicBezTo>
                      <a:pt x="28" y="220"/>
                      <a:pt x="37" y="219"/>
                      <a:pt x="43" y="215"/>
                    </a:cubicBezTo>
                    <a:cubicBezTo>
                      <a:pt x="51" y="210"/>
                      <a:pt x="59" y="204"/>
                      <a:pt x="57" y="194"/>
                    </a:cubicBezTo>
                    <a:cubicBezTo>
                      <a:pt x="59" y="184"/>
                      <a:pt x="52" y="196"/>
                      <a:pt x="48" y="194"/>
                    </a:cubicBezTo>
                    <a:cubicBezTo>
                      <a:pt x="46" y="193"/>
                      <a:pt x="45" y="192"/>
                      <a:pt x="46" y="190"/>
                    </a:cubicBezTo>
                    <a:cubicBezTo>
                      <a:pt x="47" y="186"/>
                      <a:pt x="50" y="182"/>
                      <a:pt x="55" y="182"/>
                    </a:cubicBezTo>
                    <a:cubicBezTo>
                      <a:pt x="58" y="183"/>
                      <a:pt x="62" y="184"/>
                      <a:pt x="64" y="188"/>
                    </a:cubicBezTo>
                    <a:cubicBezTo>
                      <a:pt x="66" y="196"/>
                      <a:pt x="64" y="204"/>
                      <a:pt x="59" y="210"/>
                    </a:cubicBezTo>
                    <a:cubicBezTo>
                      <a:pt x="50" y="220"/>
                      <a:pt x="36" y="225"/>
                      <a:pt x="23" y="225"/>
                    </a:cubicBezTo>
                    <a:cubicBezTo>
                      <a:pt x="11" y="238"/>
                      <a:pt x="6" y="257"/>
                      <a:pt x="14" y="274"/>
                    </a:cubicBezTo>
                    <a:cubicBezTo>
                      <a:pt x="16" y="278"/>
                      <a:pt x="20" y="282"/>
                      <a:pt x="21" y="286"/>
                    </a:cubicBezTo>
                    <a:cubicBezTo>
                      <a:pt x="16" y="297"/>
                      <a:pt x="10" y="309"/>
                      <a:pt x="10" y="322"/>
                    </a:cubicBezTo>
                    <a:cubicBezTo>
                      <a:pt x="7" y="339"/>
                      <a:pt x="15" y="354"/>
                      <a:pt x="20" y="369"/>
                    </a:cubicBezTo>
                    <a:cubicBezTo>
                      <a:pt x="25" y="382"/>
                      <a:pt x="15" y="395"/>
                      <a:pt x="13" y="408"/>
                    </a:cubicBezTo>
                    <a:cubicBezTo>
                      <a:pt x="26" y="402"/>
                      <a:pt x="26" y="402"/>
                      <a:pt x="26" y="402"/>
                    </a:cubicBezTo>
                    <a:cubicBezTo>
                      <a:pt x="44" y="396"/>
                      <a:pt x="51" y="378"/>
                      <a:pt x="52" y="361"/>
                    </a:cubicBezTo>
                    <a:cubicBezTo>
                      <a:pt x="53" y="350"/>
                      <a:pt x="45" y="340"/>
                      <a:pt x="49" y="329"/>
                    </a:cubicBezTo>
                    <a:cubicBezTo>
                      <a:pt x="59" y="318"/>
                      <a:pt x="66" y="305"/>
                      <a:pt x="64" y="289"/>
                    </a:cubicBezTo>
                    <a:cubicBezTo>
                      <a:pt x="64" y="284"/>
                      <a:pt x="63" y="278"/>
                      <a:pt x="60" y="273"/>
                    </a:cubicBezTo>
                    <a:cubicBezTo>
                      <a:pt x="54" y="273"/>
                      <a:pt x="50" y="271"/>
                      <a:pt x="47" y="266"/>
                    </a:cubicBezTo>
                    <a:cubicBezTo>
                      <a:pt x="42" y="258"/>
                      <a:pt x="44" y="248"/>
                      <a:pt x="49" y="241"/>
                    </a:cubicBezTo>
                    <a:cubicBezTo>
                      <a:pt x="52" y="240"/>
                      <a:pt x="54" y="240"/>
                      <a:pt x="56" y="243"/>
                    </a:cubicBezTo>
                    <a:cubicBezTo>
                      <a:pt x="58" y="248"/>
                      <a:pt x="51" y="248"/>
                      <a:pt x="50" y="253"/>
                    </a:cubicBezTo>
                    <a:cubicBezTo>
                      <a:pt x="51" y="258"/>
                      <a:pt x="52" y="263"/>
                      <a:pt x="56" y="266"/>
                    </a:cubicBezTo>
                    <a:cubicBezTo>
                      <a:pt x="61" y="267"/>
                      <a:pt x="67" y="267"/>
                      <a:pt x="71" y="264"/>
                    </a:cubicBezTo>
                    <a:cubicBezTo>
                      <a:pt x="75" y="261"/>
                      <a:pt x="79" y="256"/>
                      <a:pt x="80" y="251"/>
                    </a:cubicBezTo>
                    <a:cubicBezTo>
                      <a:pt x="82" y="247"/>
                      <a:pt x="78" y="242"/>
                      <a:pt x="83" y="239"/>
                    </a:cubicBezTo>
                    <a:cubicBezTo>
                      <a:pt x="88" y="239"/>
                      <a:pt x="94" y="239"/>
                      <a:pt x="98" y="236"/>
                    </a:cubicBezTo>
                    <a:cubicBezTo>
                      <a:pt x="111" y="231"/>
                      <a:pt x="118" y="218"/>
                      <a:pt x="119" y="204"/>
                    </a:cubicBezTo>
                    <a:cubicBezTo>
                      <a:pt x="120" y="200"/>
                      <a:pt x="127" y="200"/>
                      <a:pt x="129" y="196"/>
                    </a:cubicBezTo>
                    <a:cubicBezTo>
                      <a:pt x="136" y="188"/>
                      <a:pt x="143" y="178"/>
                      <a:pt x="140" y="165"/>
                    </a:cubicBezTo>
                    <a:cubicBezTo>
                      <a:pt x="138" y="156"/>
                      <a:pt x="135" y="148"/>
                      <a:pt x="127" y="143"/>
                    </a:cubicBezTo>
                    <a:cubicBezTo>
                      <a:pt x="118" y="136"/>
                      <a:pt x="106" y="137"/>
                      <a:pt x="96" y="140"/>
                    </a:cubicBezTo>
                    <a:cubicBezTo>
                      <a:pt x="91" y="143"/>
                      <a:pt x="87" y="148"/>
                      <a:pt x="86" y="154"/>
                    </a:cubicBezTo>
                    <a:cubicBezTo>
                      <a:pt x="86" y="162"/>
                      <a:pt x="87" y="170"/>
                      <a:pt x="94" y="176"/>
                    </a:cubicBezTo>
                    <a:cubicBezTo>
                      <a:pt x="98" y="174"/>
                      <a:pt x="98" y="167"/>
                      <a:pt x="103" y="169"/>
                    </a:cubicBezTo>
                    <a:cubicBezTo>
                      <a:pt x="106" y="170"/>
                      <a:pt x="107" y="173"/>
                      <a:pt x="107" y="175"/>
                    </a:cubicBezTo>
                    <a:cubicBezTo>
                      <a:pt x="105" y="178"/>
                      <a:pt x="105" y="182"/>
                      <a:pt x="101" y="183"/>
                    </a:cubicBezTo>
                    <a:cubicBezTo>
                      <a:pt x="97" y="185"/>
                      <a:pt x="93" y="182"/>
                      <a:pt x="90" y="180"/>
                    </a:cubicBezTo>
                    <a:cubicBezTo>
                      <a:pt x="81" y="173"/>
                      <a:pt x="79" y="160"/>
                      <a:pt x="80" y="150"/>
                    </a:cubicBezTo>
                    <a:cubicBezTo>
                      <a:pt x="72" y="158"/>
                      <a:pt x="63" y="165"/>
                      <a:pt x="52" y="169"/>
                    </a:cubicBezTo>
                    <a:cubicBezTo>
                      <a:pt x="46" y="172"/>
                      <a:pt x="38" y="170"/>
                      <a:pt x="31" y="169"/>
                    </a:cubicBezTo>
                    <a:cubicBezTo>
                      <a:pt x="25" y="175"/>
                      <a:pt x="22" y="186"/>
                      <a:pt x="25" y="195"/>
                    </a:cubicBezTo>
                    <a:cubicBezTo>
                      <a:pt x="26" y="198"/>
                      <a:pt x="28" y="202"/>
                      <a:pt x="31" y="202"/>
                    </a:cubicBezTo>
                    <a:cubicBezTo>
                      <a:pt x="35" y="205"/>
                      <a:pt x="40" y="202"/>
                      <a:pt x="43" y="199"/>
                    </a:cubicBezTo>
                    <a:cubicBezTo>
                      <a:pt x="45" y="199"/>
                      <a:pt x="45" y="202"/>
                      <a:pt x="45" y="203"/>
                    </a:cubicBezTo>
                    <a:cubicBezTo>
                      <a:pt x="43" y="208"/>
                      <a:pt x="38" y="209"/>
                      <a:pt x="34" y="209"/>
                    </a:cubicBezTo>
                    <a:cubicBezTo>
                      <a:pt x="28" y="210"/>
                      <a:pt x="23" y="204"/>
                      <a:pt x="20" y="199"/>
                    </a:cubicBezTo>
                    <a:cubicBezTo>
                      <a:pt x="16" y="189"/>
                      <a:pt x="19" y="178"/>
                      <a:pt x="24" y="169"/>
                    </a:cubicBezTo>
                    <a:cubicBezTo>
                      <a:pt x="27" y="158"/>
                      <a:pt x="38" y="169"/>
                      <a:pt x="46" y="164"/>
                    </a:cubicBezTo>
                    <a:cubicBezTo>
                      <a:pt x="49" y="163"/>
                      <a:pt x="52" y="164"/>
                      <a:pt x="54" y="162"/>
                    </a:cubicBezTo>
                    <a:cubicBezTo>
                      <a:pt x="74" y="153"/>
                      <a:pt x="88" y="131"/>
                      <a:pt x="86" y="108"/>
                    </a:cubicBezTo>
                    <a:cubicBezTo>
                      <a:pt x="86" y="102"/>
                      <a:pt x="79" y="97"/>
                      <a:pt x="75" y="93"/>
                    </a:cubicBezTo>
                    <a:cubicBezTo>
                      <a:pt x="71" y="91"/>
                      <a:pt x="64" y="92"/>
                      <a:pt x="62" y="88"/>
                    </a:cubicBezTo>
                    <a:cubicBezTo>
                      <a:pt x="62" y="86"/>
                      <a:pt x="64" y="85"/>
                      <a:pt x="66" y="85"/>
                    </a:cubicBezTo>
                    <a:cubicBezTo>
                      <a:pt x="74" y="87"/>
                      <a:pt x="81" y="91"/>
                      <a:pt x="88" y="97"/>
                    </a:cubicBezTo>
                    <a:cubicBezTo>
                      <a:pt x="95" y="104"/>
                      <a:pt x="94" y="116"/>
                      <a:pt x="93" y="124"/>
                    </a:cubicBezTo>
                    <a:cubicBezTo>
                      <a:pt x="99" y="121"/>
                      <a:pt x="107" y="121"/>
                      <a:pt x="113" y="119"/>
                    </a:cubicBezTo>
                    <a:cubicBezTo>
                      <a:pt x="114" y="111"/>
                      <a:pt x="114" y="111"/>
                      <a:pt x="114" y="111"/>
                    </a:cubicBezTo>
                    <a:cubicBezTo>
                      <a:pt x="115" y="106"/>
                      <a:pt x="121" y="102"/>
                      <a:pt x="118" y="97"/>
                    </a:cubicBezTo>
                    <a:cubicBezTo>
                      <a:pt x="105" y="97"/>
                      <a:pt x="91" y="96"/>
                      <a:pt x="83" y="83"/>
                    </a:cubicBezTo>
                    <a:cubicBezTo>
                      <a:pt x="81" y="78"/>
                      <a:pt x="76" y="74"/>
                      <a:pt x="79" y="69"/>
                    </a:cubicBezTo>
                    <a:cubicBezTo>
                      <a:pt x="80" y="68"/>
                      <a:pt x="83" y="67"/>
                      <a:pt x="84" y="70"/>
                    </a:cubicBezTo>
                    <a:cubicBezTo>
                      <a:pt x="85" y="77"/>
                      <a:pt x="89" y="83"/>
                      <a:pt x="95" y="87"/>
                    </a:cubicBezTo>
                    <a:cubicBezTo>
                      <a:pt x="105" y="93"/>
                      <a:pt x="118" y="94"/>
                      <a:pt x="127" y="87"/>
                    </a:cubicBezTo>
                    <a:cubicBezTo>
                      <a:pt x="129" y="89"/>
                      <a:pt x="129" y="89"/>
                      <a:pt x="129" y="89"/>
                    </a:cubicBezTo>
                    <a:cubicBezTo>
                      <a:pt x="128" y="96"/>
                      <a:pt x="124" y="102"/>
                      <a:pt x="122" y="108"/>
                    </a:cubicBezTo>
                    <a:cubicBezTo>
                      <a:pt x="118" y="114"/>
                      <a:pt x="123" y="125"/>
                      <a:pt x="115" y="127"/>
                    </a:cubicBezTo>
                    <a:cubicBezTo>
                      <a:pt x="107" y="124"/>
                      <a:pt x="101" y="128"/>
                      <a:pt x="94" y="130"/>
                    </a:cubicBezTo>
                    <a:cubicBezTo>
                      <a:pt x="88" y="130"/>
                      <a:pt x="88" y="137"/>
                      <a:pt x="86" y="142"/>
                    </a:cubicBezTo>
                    <a:cubicBezTo>
                      <a:pt x="89" y="141"/>
                      <a:pt x="89" y="139"/>
                      <a:pt x="91" y="137"/>
                    </a:cubicBezTo>
                    <a:cubicBezTo>
                      <a:pt x="101" y="132"/>
                      <a:pt x="116" y="130"/>
                      <a:pt x="126" y="136"/>
                    </a:cubicBezTo>
                    <a:cubicBezTo>
                      <a:pt x="128" y="135"/>
                      <a:pt x="128" y="135"/>
                      <a:pt x="128" y="135"/>
                    </a:cubicBezTo>
                    <a:cubicBezTo>
                      <a:pt x="127" y="122"/>
                      <a:pt x="123" y="107"/>
                      <a:pt x="131" y="97"/>
                    </a:cubicBezTo>
                    <a:cubicBezTo>
                      <a:pt x="136" y="90"/>
                      <a:pt x="144" y="86"/>
                      <a:pt x="152" y="84"/>
                    </a:cubicBezTo>
                    <a:cubicBezTo>
                      <a:pt x="160" y="84"/>
                      <a:pt x="170" y="84"/>
                      <a:pt x="176" y="92"/>
                    </a:cubicBezTo>
                    <a:cubicBezTo>
                      <a:pt x="179" y="95"/>
                      <a:pt x="178" y="100"/>
                      <a:pt x="175" y="104"/>
                    </a:cubicBezTo>
                    <a:cubicBezTo>
                      <a:pt x="174" y="106"/>
                      <a:pt x="171" y="108"/>
                      <a:pt x="168" y="108"/>
                    </a:cubicBezTo>
                    <a:cubicBezTo>
                      <a:pt x="157" y="103"/>
                      <a:pt x="175" y="97"/>
                      <a:pt x="167" y="91"/>
                    </a:cubicBezTo>
                    <a:cubicBezTo>
                      <a:pt x="160" y="87"/>
                      <a:pt x="151" y="88"/>
                      <a:pt x="144" y="92"/>
                    </a:cubicBezTo>
                    <a:cubicBezTo>
                      <a:pt x="132" y="102"/>
                      <a:pt x="130" y="117"/>
                      <a:pt x="134" y="132"/>
                    </a:cubicBezTo>
                    <a:cubicBezTo>
                      <a:pt x="137" y="140"/>
                      <a:pt x="147" y="142"/>
                      <a:pt x="154" y="144"/>
                    </a:cubicBezTo>
                    <a:cubicBezTo>
                      <a:pt x="164" y="143"/>
                      <a:pt x="173" y="138"/>
                      <a:pt x="179" y="130"/>
                    </a:cubicBezTo>
                    <a:cubicBezTo>
                      <a:pt x="184" y="126"/>
                      <a:pt x="187" y="135"/>
                      <a:pt x="192" y="132"/>
                    </a:cubicBezTo>
                    <a:cubicBezTo>
                      <a:pt x="208" y="130"/>
                      <a:pt x="223" y="118"/>
                      <a:pt x="227" y="103"/>
                    </a:cubicBezTo>
                    <a:cubicBezTo>
                      <a:pt x="240" y="101"/>
                      <a:pt x="254" y="96"/>
                      <a:pt x="262" y="84"/>
                    </a:cubicBezTo>
                    <a:cubicBezTo>
                      <a:pt x="267" y="75"/>
                      <a:pt x="272" y="62"/>
                      <a:pt x="265" y="52"/>
                    </a:cubicBezTo>
                    <a:cubicBezTo>
                      <a:pt x="261" y="45"/>
                      <a:pt x="253" y="42"/>
                      <a:pt x="245" y="42"/>
                    </a:cubicBezTo>
                    <a:cubicBezTo>
                      <a:pt x="236" y="42"/>
                      <a:pt x="227" y="44"/>
                      <a:pt x="222" y="52"/>
                    </a:cubicBezTo>
                    <a:cubicBezTo>
                      <a:pt x="219" y="56"/>
                      <a:pt x="217" y="64"/>
                      <a:pt x="221" y="69"/>
                    </a:cubicBezTo>
                    <a:cubicBezTo>
                      <a:pt x="225" y="69"/>
                      <a:pt x="224" y="61"/>
                      <a:pt x="230" y="63"/>
                    </a:cubicBezTo>
                    <a:cubicBezTo>
                      <a:pt x="231" y="64"/>
                      <a:pt x="234" y="67"/>
                      <a:pt x="233" y="69"/>
                    </a:cubicBezTo>
                    <a:cubicBezTo>
                      <a:pt x="231" y="73"/>
                      <a:pt x="228" y="75"/>
                      <a:pt x="225" y="75"/>
                    </a:cubicBezTo>
                    <a:cubicBezTo>
                      <a:pt x="220" y="77"/>
                      <a:pt x="216" y="73"/>
                      <a:pt x="214" y="69"/>
                    </a:cubicBezTo>
                    <a:cubicBezTo>
                      <a:pt x="213" y="65"/>
                      <a:pt x="214" y="61"/>
                      <a:pt x="212" y="58"/>
                    </a:cubicBezTo>
                    <a:cubicBezTo>
                      <a:pt x="205" y="66"/>
                      <a:pt x="193" y="66"/>
                      <a:pt x="183" y="65"/>
                    </a:cubicBezTo>
                    <a:cubicBezTo>
                      <a:pt x="180" y="64"/>
                      <a:pt x="178" y="69"/>
                      <a:pt x="176" y="65"/>
                    </a:cubicBezTo>
                    <a:cubicBezTo>
                      <a:pt x="175" y="63"/>
                      <a:pt x="175" y="59"/>
                      <a:pt x="177" y="57"/>
                    </a:cubicBezTo>
                    <a:cubicBezTo>
                      <a:pt x="180" y="56"/>
                      <a:pt x="184" y="56"/>
                      <a:pt x="186" y="59"/>
                    </a:cubicBezTo>
                    <a:cubicBezTo>
                      <a:pt x="193" y="62"/>
                      <a:pt x="202" y="58"/>
                      <a:pt x="208" y="53"/>
                    </a:cubicBezTo>
                    <a:cubicBezTo>
                      <a:pt x="214" y="47"/>
                      <a:pt x="216" y="38"/>
                      <a:pt x="213" y="29"/>
                    </a:cubicBezTo>
                    <a:close/>
                    <a:moveTo>
                      <a:pt x="203" y="29"/>
                    </a:moveTo>
                    <a:cubicBezTo>
                      <a:pt x="186" y="18"/>
                      <a:pt x="163" y="25"/>
                      <a:pt x="149" y="38"/>
                    </a:cubicBezTo>
                    <a:cubicBezTo>
                      <a:pt x="149" y="42"/>
                      <a:pt x="149" y="42"/>
                      <a:pt x="149" y="42"/>
                    </a:cubicBezTo>
                    <a:cubicBezTo>
                      <a:pt x="151" y="44"/>
                      <a:pt x="153" y="42"/>
                      <a:pt x="154" y="42"/>
                    </a:cubicBezTo>
                    <a:cubicBezTo>
                      <a:pt x="158" y="36"/>
                      <a:pt x="165" y="32"/>
                      <a:pt x="170" y="29"/>
                    </a:cubicBezTo>
                    <a:cubicBezTo>
                      <a:pt x="180" y="27"/>
                      <a:pt x="194" y="26"/>
                      <a:pt x="201" y="35"/>
                    </a:cubicBezTo>
                    <a:cubicBezTo>
                      <a:pt x="203" y="39"/>
                      <a:pt x="202" y="45"/>
                      <a:pt x="198" y="47"/>
                    </a:cubicBezTo>
                    <a:cubicBezTo>
                      <a:pt x="194" y="52"/>
                      <a:pt x="190" y="49"/>
                      <a:pt x="186" y="49"/>
                    </a:cubicBezTo>
                    <a:cubicBezTo>
                      <a:pt x="183" y="51"/>
                      <a:pt x="186" y="53"/>
                      <a:pt x="187" y="54"/>
                    </a:cubicBezTo>
                    <a:cubicBezTo>
                      <a:pt x="190" y="56"/>
                      <a:pt x="195" y="55"/>
                      <a:pt x="197" y="53"/>
                    </a:cubicBezTo>
                    <a:cubicBezTo>
                      <a:pt x="202" y="50"/>
                      <a:pt x="207" y="47"/>
                      <a:pt x="208" y="41"/>
                    </a:cubicBezTo>
                    <a:cubicBezTo>
                      <a:pt x="207" y="37"/>
                      <a:pt x="207" y="32"/>
                      <a:pt x="203" y="29"/>
                    </a:cubicBezTo>
                    <a:close/>
                    <a:moveTo>
                      <a:pt x="125" y="36"/>
                    </a:moveTo>
                    <a:cubicBezTo>
                      <a:pt x="115" y="22"/>
                      <a:pt x="94" y="27"/>
                      <a:pt x="84" y="35"/>
                    </a:cubicBezTo>
                    <a:cubicBezTo>
                      <a:pt x="80" y="36"/>
                      <a:pt x="78" y="42"/>
                      <a:pt x="74" y="43"/>
                    </a:cubicBezTo>
                    <a:cubicBezTo>
                      <a:pt x="58" y="34"/>
                      <a:pt x="58" y="34"/>
                      <a:pt x="58" y="34"/>
                    </a:cubicBezTo>
                    <a:cubicBezTo>
                      <a:pt x="52" y="36"/>
                      <a:pt x="45" y="35"/>
                      <a:pt x="39" y="38"/>
                    </a:cubicBezTo>
                    <a:cubicBezTo>
                      <a:pt x="28" y="41"/>
                      <a:pt x="27" y="53"/>
                      <a:pt x="26" y="62"/>
                    </a:cubicBezTo>
                    <a:cubicBezTo>
                      <a:pt x="28" y="67"/>
                      <a:pt x="35" y="70"/>
                      <a:pt x="32" y="75"/>
                    </a:cubicBezTo>
                    <a:cubicBezTo>
                      <a:pt x="23" y="89"/>
                      <a:pt x="16" y="111"/>
                      <a:pt x="25" y="128"/>
                    </a:cubicBezTo>
                    <a:cubicBezTo>
                      <a:pt x="29" y="134"/>
                      <a:pt x="35" y="139"/>
                      <a:pt x="42" y="139"/>
                    </a:cubicBezTo>
                    <a:cubicBezTo>
                      <a:pt x="50" y="139"/>
                      <a:pt x="59" y="137"/>
                      <a:pt x="63" y="129"/>
                    </a:cubicBezTo>
                    <a:cubicBezTo>
                      <a:pt x="64" y="125"/>
                      <a:pt x="64" y="120"/>
                      <a:pt x="62" y="116"/>
                    </a:cubicBezTo>
                    <a:cubicBezTo>
                      <a:pt x="53" y="113"/>
                      <a:pt x="60" y="123"/>
                      <a:pt x="57" y="126"/>
                    </a:cubicBezTo>
                    <a:cubicBezTo>
                      <a:pt x="54" y="132"/>
                      <a:pt x="48" y="133"/>
                      <a:pt x="42" y="134"/>
                    </a:cubicBezTo>
                    <a:cubicBezTo>
                      <a:pt x="37" y="133"/>
                      <a:pt x="33" y="130"/>
                      <a:pt x="30" y="126"/>
                    </a:cubicBezTo>
                    <a:cubicBezTo>
                      <a:pt x="26" y="119"/>
                      <a:pt x="26" y="111"/>
                      <a:pt x="27" y="104"/>
                    </a:cubicBezTo>
                    <a:cubicBezTo>
                      <a:pt x="28" y="91"/>
                      <a:pt x="36" y="82"/>
                      <a:pt x="39" y="71"/>
                    </a:cubicBezTo>
                    <a:cubicBezTo>
                      <a:pt x="35" y="64"/>
                      <a:pt x="31" y="56"/>
                      <a:pt x="35" y="48"/>
                    </a:cubicBezTo>
                    <a:cubicBezTo>
                      <a:pt x="38" y="39"/>
                      <a:pt x="47" y="40"/>
                      <a:pt x="55" y="39"/>
                    </a:cubicBezTo>
                    <a:cubicBezTo>
                      <a:pt x="59" y="40"/>
                      <a:pt x="61" y="42"/>
                      <a:pt x="65" y="42"/>
                    </a:cubicBezTo>
                    <a:cubicBezTo>
                      <a:pt x="69" y="44"/>
                      <a:pt x="70" y="51"/>
                      <a:pt x="74" y="48"/>
                    </a:cubicBezTo>
                    <a:cubicBezTo>
                      <a:pt x="86" y="38"/>
                      <a:pt x="99" y="28"/>
                      <a:pt x="115" y="33"/>
                    </a:cubicBezTo>
                    <a:cubicBezTo>
                      <a:pt x="118" y="36"/>
                      <a:pt x="124" y="40"/>
                      <a:pt x="123" y="45"/>
                    </a:cubicBezTo>
                    <a:cubicBezTo>
                      <a:pt x="124" y="52"/>
                      <a:pt x="121" y="57"/>
                      <a:pt x="117" y="62"/>
                    </a:cubicBezTo>
                    <a:cubicBezTo>
                      <a:pt x="114" y="65"/>
                      <a:pt x="109" y="65"/>
                      <a:pt x="109" y="69"/>
                    </a:cubicBezTo>
                    <a:cubicBezTo>
                      <a:pt x="109" y="71"/>
                      <a:pt x="110" y="71"/>
                      <a:pt x="112" y="71"/>
                    </a:cubicBezTo>
                    <a:cubicBezTo>
                      <a:pt x="119" y="68"/>
                      <a:pt x="127" y="61"/>
                      <a:pt x="129" y="52"/>
                    </a:cubicBezTo>
                    <a:cubicBezTo>
                      <a:pt x="130" y="46"/>
                      <a:pt x="128" y="40"/>
                      <a:pt x="125" y="36"/>
                    </a:cubicBezTo>
                    <a:close/>
                    <a:moveTo>
                      <a:pt x="253" y="54"/>
                    </a:moveTo>
                    <a:cubicBezTo>
                      <a:pt x="247" y="50"/>
                      <a:pt x="237" y="48"/>
                      <a:pt x="230" y="53"/>
                    </a:cubicBezTo>
                    <a:cubicBezTo>
                      <a:pt x="229" y="54"/>
                      <a:pt x="229" y="55"/>
                      <a:pt x="230" y="56"/>
                    </a:cubicBezTo>
                    <a:cubicBezTo>
                      <a:pt x="237" y="55"/>
                      <a:pt x="245" y="53"/>
                      <a:pt x="250" y="59"/>
                    </a:cubicBezTo>
                    <a:cubicBezTo>
                      <a:pt x="253" y="63"/>
                      <a:pt x="253" y="69"/>
                      <a:pt x="253" y="73"/>
                    </a:cubicBezTo>
                    <a:cubicBezTo>
                      <a:pt x="247" y="89"/>
                      <a:pt x="229" y="90"/>
                      <a:pt x="216" y="93"/>
                    </a:cubicBezTo>
                    <a:cubicBezTo>
                      <a:pt x="215" y="100"/>
                      <a:pt x="212" y="106"/>
                      <a:pt x="207" y="110"/>
                    </a:cubicBezTo>
                    <a:cubicBezTo>
                      <a:pt x="201" y="116"/>
                      <a:pt x="192" y="122"/>
                      <a:pt x="183" y="117"/>
                    </a:cubicBezTo>
                    <a:cubicBezTo>
                      <a:pt x="172" y="110"/>
                      <a:pt x="171" y="124"/>
                      <a:pt x="163" y="127"/>
                    </a:cubicBezTo>
                    <a:cubicBezTo>
                      <a:pt x="160" y="129"/>
                      <a:pt x="155" y="131"/>
                      <a:pt x="151" y="128"/>
                    </a:cubicBezTo>
                    <a:cubicBezTo>
                      <a:pt x="147" y="125"/>
                      <a:pt x="145" y="118"/>
                      <a:pt x="146" y="113"/>
                    </a:cubicBezTo>
                    <a:cubicBezTo>
                      <a:pt x="148" y="107"/>
                      <a:pt x="153" y="100"/>
                      <a:pt x="159" y="99"/>
                    </a:cubicBezTo>
                    <a:cubicBezTo>
                      <a:pt x="161" y="98"/>
                      <a:pt x="159" y="96"/>
                      <a:pt x="157" y="95"/>
                    </a:cubicBezTo>
                    <a:cubicBezTo>
                      <a:pt x="152" y="95"/>
                      <a:pt x="148" y="99"/>
                      <a:pt x="144" y="103"/>
                    </a:cubicBezTo>
                    <a:cubicBezTo>
                      <a:pt x="141" y="109"/>
                      <a:pt x="139" y="117"/>
                      <a:pt x="141" y="123"/>
                    </a:cubicBezTo>
                    <a:cubicBezTo>
                      <a:pt x="144" y="129"/>
                      <a:pt x="147" y="135"/>
                      <a:pt x="154" y="135"/>
                    </a:cubicBezTo>
                    <a:cubicBezTo>
                      <a:pt x="165" y="137"/>
                      <a:pt x="169" y="125"/>
                      <a:pt x="178" y="121"/>
                    </a:cubicBezTo>
                    <a:cubicBezTo>
                      <a:pt x="185" y="125"/>
                      <a:pt x="192" y="125"/>
                      <a:pt x="199" y="122"/>
                    </a:cubicBezTo>
                    <a:cubicBezTo>
                      <a:pt x="207" y="118"/>
                      <a:pt x="217" y="112"/>
                      <a:pt x="219" y="102"/>
                    </a:cubicBezTo>
                    <a:cubicBezTo>
                      <a:pt x="220" y="94"/>
                      <a:pt x="230" y="96"/>
                      <a:pt x="236" y="95"/>
                    </a:cubicBezTo>
                    <a:cubicBezTo>
                      <a:pt x="247" y="92"/>
                      <a:pt x="257" y="83"/>
                      <a:pt x="259" y="72"/>
                    </a:cubicBezTo>
                    <a:cubicBezTo>
                      <a:pt x="259" y="66"/>
                      <a:pt x="257" y="59"/>
                      <a:pt x="253" y="54"/>
                    </a:cubicBezTo>
                    <a:close/>
                    <a:moveTo>
                      <a:pt x="199" y="70"/>
                    </a:moveTo>
                    <a:cubicBezTo>
                      <a:pt x="192" y="73"/>
                      <a:pt x="183" y="74"/>
                      <a:pt x="176" y="71"/>
                    </a:cubicBezTo>
                    <a:cubicBezTo>
                      <a:pt x="172" y="71"/>
                      <a:pt x="169" y="65"/>
                      <a:pt x="166" y="69"/>
                    </a:cubicBezTo>
                    <a:cubicBezTo>
                      <a:pt x="165" y="70"/>
                      <a:pt x="165" y="72"/>
                      <a:pt x="167" y="73"/>
                    </a:cubicBezTo>
                    <a:cubicBezTo>
                      <a:pt x="179" y="81"/>
                      <a:pt x="194" y="78"/>
                      <a:pt x="206" y="71"/>
                    </a:cubicBezTo>
                    <a:cubicBezTo>
                      <a:pt x="206" y="71"/>
                      <a:pt x="207" y="69"/>
                      <a:pt x="206" y="69"/>
                    </a:cubicBezTo>
                    <a:cubicBezTo>
                      <a:pt x="203" y="67"/>
                      <a:pt x="201" y="69"/>
                      <a:pt x="199" y="70"/>
                    </a:cubicBezTo>
                    <a:close/>
                    <a:moveTo>
                      <a:pt x="166" y="169"/>
                    </a:moveTo>
                    <a:cubicBezTo>
                      <a:pt x="171" y="163"/>
                      <a:pt x="174" y="154"/>
                      <a:pt x="170" y="146"/>
                    </a:cubicBezTo>
                    <a:cubicBezTo>
                      <a:pt x="165" y="148"/>
                      <a:pt x="165" y="148"/>
                      <a:pt x="165" y="148"/>
                    </a:cubicBezTo>
                    <a:cubicBezTo>
                      <a:pt x="164" y="159"/>
                      <a:pt x="158" y="170"/>
                      <a:pt x="146" y="172"/>
                    </a:cubicBezTo>
                    <a:cubicBezTo>
                      <a:pt x="145" y="175"/>
                      <a:pt x="146" y="179"/>
                      <a:pt x="147" y="181"/>
                    </a:cubicBezTo>
                    <a:cubicBezTo>
                      <a:pt x="154" y="178"/>
                      <a:pt x="161" y="175"/>
                      <a:pt x="166" y="169"/>
                    </a:cubicBezTo>
                    <a:close/>
                    <a:moveTo>
                      <a:pt x="126" y="155"/>
                    </a:moveTo>
                    <a:cubicBezTo>
                      <a:pt x="120" y="146"/>
                      <a:pt x="106" y="144"/>
                      <a:pt x="96" y="148"/>
                    </a:cubicBezTo>
                    <a:cubicBezTo>
                      <a:pt x="92" y="150"/>
                      <a:pt x="90" y="155"/>
                      <a:pt x="89" y="160"/>
                    </a:cubicBezTo>
                    <a:cubicBezTo>
                      <a:pt x="100" y="171"/>
                      <a:pt x="93" y="151"/>
                      <a:pt x="102" y="150"/>
                    </a:cubicBezTo>
                    <a:cubicBezTo>
                      <a:pt x="108" y="151"/>
                      <a:pt x="118" y="149"/>
                      <a:pt x="121" y="158"/>
                    </a:cubicBezTo>
                    <a:cubicBezTo>
                      <a:pt x="124" y="165"/>
                      <a:pt x="123" y="176"/>
                      <a:pt x="119" y="184"/>
                    </a:cubicBezTo>
                    <a:cubicBezTo>
                      <a:pt x="115" y="188"/>
                      <a:pt x="110" y="190"/>
                      <a:pt x="105" y="193"/>
                    </a:cubicBezTo>
                    <a:cubicBezTo>
                      <a:pt x="105" y="202"/>
                      <a:pt x="103" y="213"/>
                      <a:pt x="95" y="220"/>
                    </a:cubicBezTo>
                    <a:cubicBezTo>
                      <a:pt x="89" y="226"/>
                      <a:pt x="79" y="224"/>
                      <a:pt x="70" y="227"/>
                    </a:cubicBezTo>
                    <a:cubicBezTo>
                      <a:pt x="70" y="235"/>
                      <a:pt x="71" y="245"/>
                      <a:pt x="65" y="252"/>
                    </a:cubicBezTo>
                    <a:cubicBezTo>
                      <a:pt x="62" y="255"/>
                      <a:pt x="59" y="251"/>
                      <a:pt x="57" y="255"/>
                    </a:cubicBezTo>
                    <a:cubicBezTo>
                      <a:pt x="56" y="256"/>
                      <a:pt x="57" y="257"/>
                      <a:pt x="58" y="257"/>
                    </a:cubicBezTo>
                    <a:cubicBezTo>
                      <a:pt x="60" y="260"/>
                      <a:pt x="64" y="258"/>
                      <a:pt x="67" y="258"/>
                    </a:cubicBezTo>
                    <a:cubicBezTo>
                      <a:pt x="76" y="253"/>
                      <a:pt x="77" y="242"/>
                      <a:pt x="76" y="233"/>
                    </a:cubicBezTo>
                    <a:cubicBezTo>
                      <a:pt x="81" y="228"/>
                      <a:pt x="88" y="233"/>
                      <a:pt x="93" y="229"/>
                    </a:cubicBezTo>
                    <a:cubicBezTo>
                      <a:pt x="103" y="224"/>
                      <a:pt x="112" y="212"/>
                      <a:pt x="111" y="199"/>
                    </a:cubicBezTo>
                    <a:cubicBezTo>
                      <a:pt x="111" y="192"/>
                      <a:pt x="119" y="194"/>
                      <a:pt x="122" y="188"/>
                    </a:cubicBezTo>
                    <a:cubicBezTo>
                      <a:pt x="129" y="179"/>
                      <a:pt x="131" y="165"/>
                      <a:pt x="126" y="155"/>
                    </a:cubicBezTo>
                    <a:close/>
                    <a:moveTo>
                      <a:pt x="157" y="150"/>
                    </a:moveTo>
                    <a:cubicBezTo>
                      <a:pt x="151" y="150"/>
                      <a:pt x="145" y="149"/>
                      <a:pt x="140" y="146"/>
                    </a:cubicBezTo>
                    <a:cubicBezTo>
                      <a:pt x="143" y="153"/>
                      <a:pt x="145" y="159"/>
                      <a:pt x="146" y="166"/>
                    </a:cubicBezTo>
                    <a:cubicBezTo>
                      <a:pt x="148" y="166"/>
                      <a:pt x="150" y="165"/>
                      <a:pt x="152" y="164"/>
                    </a:cubicBezTo>
                    <a:cubicBezTo>
                      <a:pt x="155" y="160"/>
                      <a:pt x="158" y="155"/>
                      <a:pt x="157" y="150"/>
                    </a:cubicBezTo>
                    <a:close/>
                    <a:moveTo>
                      <a:pt x="77" y="186"/>
                    </a:moveTo>
                    <a:cubicBezTo>
                      <a:pt x="76" y="182"/>
                      <a:pt x="73" y="175"/>
                      <a:pt x="68" y="174"/>
                    </a:cubicBezTo>
                    <a:cubicBezTo>
                      <a:pt x="66" y="174"/>
                      <a:pt x="65" y="176"/>
                      <a:pt x="65" y="177"/>
                    </a:cubicBezTo>
                    <a:cubicBezTo>
                      <a:pt x="70" y="183"/>
                      <a:pt x="75" y="190"/>
                      <a:pt x="72" y="198"/>
                    </a:cubicBezTo>
                    <a:cubicBezTo>
                      <a:pt x="69" y="215"/>
                      <a:pt x="52" y="224"/>
                      <a:pt x="38" y="229"/>
                    </a:cubicBezTo>
                    <a:cubicBezTo>
                      <a:pt x="34" y="231"/>
                      <a:pt x="29" y="228"/>
                      <a:pt x="25" y="232"/>
                    </a:cubicBezTo>
                    <a:cubicBezTo>
                      <a:pt x="19" y="246"/>
                      <a:pt x="13" y="264"/>
                      <a:pt x="23" y="278"/>
                    </a:cubicBezTo>
                    <a:cubicBezTo>
                      <a:pt x="24" y="282"/>
                      <a:pt x="30" y="285"/>
                      <a:pt x="30" y="290"/>
                    </a:cubicBezTo>
                    <a:cubicBezTo>
                      <a:pt x="24" y="306"/>
                      <a:pt x="15" y="320"/>
                      <a:pt x="17" y="338"/>
                    </a:cubicBezTo>
                    <a:cubicBezTo>
                      <a:pt x="18" y="352"/>
                      <a:pt x="31" y="364"/>
                      <a:pt x="28" y="379"/>
                    </a:cubicBezTo>
                    <a:cubicBezTo>
                      <a:pt x="28" y="385"/>
                      <a:pt x="24" y="390"/>
                      <a:pt x="25" y="395"/>
                    </a:cubicBezTo>
                    <a:cubicBezTo>
                      <a:pt x="30" y="395"/>
                      <a:pt x="34" y="390"/>
                      <a:pt x="37" y="386"/>
                    </a:cubicBezTo>
                    <a:cubicBezTo>
                      <a:pt x="46" y="374"/>
                      <a:pt x="45" y="359"/>
                      <a:pt x="42" y="345"/>
                    </a:cubicBezTo>
                    <a:cubicBezTo>
                      <a:pt x="38" y="328"/>
                      <a:pt x="54" y="318"/>
                      <a:pt x="56" y="302"/>
                    </a:cubicBezTo>
                    <a:cubicBezTo>
                      <a:pt x="56" y="295"/>
                      <a:pt x="58" y="285"/>
                      <a:pt x="53" y="279"/>
                    </a:cubicBezTo>
                    <a:cubicBezTo>
                      <a:pt x="47" y="278"/>
                      <a:pt x="42" y="273"/>
                      <a:pt x="40" y="268"/>
                    </a:cubicBezTo>
                    <a:cubicBezTo>
                      <a:pt x="38" y="261"/>
                      <a:pt x="39" y="253"/>
                      <a:pt x="42" y="247"/>
                    </a:cubicBezTo>
                    <a:cubicBezTo>
                      <a:pt x="41" y="246"/>
                      <a:pt x="41" y="246"/>
                      <a:pt x="41" y="246"/>
                    </a:cubicBezTo>
                    <a:cubicBezTo>
                      <a:pt x="40" y="246"/>
                      <a:pt x="38" y="246"/>
                      <a:pt x="37" y="247"/>
                    </a:cubicBezTo>
                    <a:cubicBezTo>
                      <a:pt x="33" y="254"/>
                      <a:pt x="32" y="264"/>
                      <a:pt x="36" y="272"/>
                    </a:cubicBezTo>
                    <a:cubicBezTo>
                      <a:pt x="38" y="278"/>
                      <a:pt x="46" y="280"/>
                      <a:pt x="50" y="285"/>
                    </a:cubicBezTo>
                    <a:cubicBezTo>
                      <a:pt x="52" y="297"/>
                      <a:pt x="50" y="312"/>
                      <a:pt x="42" y="322"/>
                    </a:cubicBezTo>
                    <a:cubicBezTo>
                      <a:pt x="30" y="336"/>
                      <a:pt x="42" y="353"/>
                      <a:pt x="39" y="370"/>
                    </a:cubicBezTo>
                    <a:cubicBezTo>
                      <a:pt x="37" y="373"/>
                      <a:pt x="36" y="380"/>
                      <a:pt x="33" y="381"/>
                    </a:cubicBezTo>
                    <a:cubicBezTo>
                      <a:pt x="33" y="369"/>
                      <a:pt x="31" y="354"/>
                      <a:pt x="23" y="343"/>
                    </a:cubicBezTo>
                    <a:cubicBezTo>
                      <a:pt x="19" y="322"/>
                      <a:pt x="31" y="305"/>
                      <a:pt x="36" y="286"/>
                    </a:cubicBezTo>
                    <a:cubicBezTo>
                      <a:pt x="30" y="281"/>
                      <a:pt x="27" y="274"/>
                      <a:pt x="24" y="267"/>
                    </a:cubicBezTo>
                    <a:cubicBezTo>
                      <a:pt x="22" y="256"/>
                      <a:pt x="25" y="245"/>
                      <a:pt x="31" y="235"/>
                    </a:cubicBezTo>
                    <a:cubicBezTo>
                      <a:pt x="32" y="234"/>
                      <a:pt x="33" y="234"/>
                      <a:pt x="34" y="234"/>
                    </a:cubicBezTo>
                    <a:cubicBezTo>
                      <a:pt x="44" y="233"/>
                      <a:pt x="54" y="230"/>
                      <a:pt x="62" y="223"/>
                    </a:cubicBezTo>
                    <a:cubicBezTo>
                      <a:pt x="73" y="215"/>
                      <a:pt x="80" y="200"/>
                      <a:pt x="77" y="186"/>
                    </a:cubicBezTo>
                    <a:close/>
                    <a:moveTo>
                      <a:pt x="58" y="336"/>
                    </a:moveTo>
                    <a:cubicBezTo>
                      <a:pt x="59" y="335"/>
                      <a:pt x="58" y="335"/>
                      <a:pt x="57" y="334"/>
                    </a:cubicBezTo>
                    <a:cubicBezTo>
                      <a:pt x="57" y="336"/>
                      <a:pt x="57" y="336"/>
                      <a:pt x="57" y="336"/>
                    </a:cubicBezTo>
                    <a:cubicBezTo>
                      <a:pt x="57" y="337"/>
                      <a:pt x="58" y="337"/>
                      <a:pt x="58" y="336"/>
                    </a:cubicBezTo>
                    <a:close/>
                  </a:path>
                </a:pathLst>
              </a:custGeom>
              <a:grpFill/>
              <a:ln>
                <a:noFill/>
              </a:ln>
            </p:spPr>
            <p:txBody>
              <a:bodyPr vert="horz" wrap="square" lIns="121920" tIns="60960" rIns="121920" bIns="60960" numCol="1" anchor="t" anchorCtr="0" compatLnSpc="1"/>
              <a:lstStyle/>
              <a:p>
                <a:endParaRPr lang="zh-CN" altLang="en-US" sz="3200"/>
              </a:p>
            </p:txBody>
          </p:sp>
        </p:grpSp>
      </p:grpSp>
      <p:grpSp>
        <p:nvGrpSpPr>
          <p:cNvPr id="23" name="组合 22"/>
          <p:cNvGrpSpPr/>
          <p:nvPr/>
        </p:nvGrpSpPr>
        <p:grpSpPr>
          <a:xfrm>
            <a:off x="8670462" y="3584391"/>
            <a:ext cx="2209800" cy="2207032"/>
            <a:chOff x="2781300" y="992189"/>
            <a:chExt cx="2247900" cy="2245084"/>
          </a:xfrm>
          <a:solidFill>
            <a:schemeClr val="accent5">
              <a:lumMod val="50000"/>
            </a:schemeClr>
          </a:solidFill>
        </p:grpSpPr>
        <p:grpSp>
          <p:nvGrpSpPr>
            <p:cNvPr id="24" name="组合 23"/>
            <p:cNvGrpSpPr/>
            <p:nvPr/>
          </p:nvGrpSpPr>
          <p:grpSpPr>
            <a:xfrm>
              <a:off x="2781300" y="992189"/>
              <a:ext cx="2247900" cy="1083034"/>
              <a:chOff x="2781300" y="992189"/>
              <a:chExt cx="2247900" cy="1083034"/>
            </a:xfrm>
            <a:grpFill/>
          </p:grpSpPr>
          <p:sp>
            <p:nvSpPr>
              <p:cNvPr id="28" name="Freeform 5"/>
              <p:cNvSpPr>
                <a:spLocks noEditPoints="1"/>
              </p:cNvSpPr>
              <p:nvPr/>
            </p:nvSpPr>
            <p:spPr bwMode="auto">
              <a:xfrm>
                <a:off x="2781300" y="992189"/>
                <a:ext cx="1076325" cy="1083034"/>
              </a:xfrm>
              <a:custGeom>
                <a:avLst/>
                <a:gdLst>
                  <a:gd name="T0" fmla="*/ 232 w 418"/>
                  <a:gd name="T1" fmla="*/ 107 h 421"/>
                  <a:gd name="T2" fmla="*/ 134 w 418"/>
                  <a:gd name="T3" fmla="*/ 199 h 421"/>
                  <a:gd name="T4" fmla="*/ 58 w 418"/>
                  <a:gd name="T5" fmla="*/ 357 h 421"/>
                  <a:gd name="T6" fmla="*/ 4 w 418"/>
                  <a:gd name="T7" fmla="*/ 319 h 421"/>
                  <a:gd name="T8" fmla="*/ 23 w 418"/>
                  <a:gd name="T9" fmla="*/ 149 h 421"/>
                  <a:gd name="T10" fmla="*/ 76 w 418"/>
                  <a:gd name="T11" fmla="*/ 25 h 421"/>
                  <a:gd name="T12" fmla="*/ 289 w 418"/>
                  <a:gd name="T13" fmla="*/ 15 h 421"/>
                  <a:gd name="T14" fmla="*/ 363 w 418"/>
                  <a:gd name="T15" fmla="*/ 19 h 421"/>
                  <a:gd name="T16" fmla="*/ 221 w 418"/>
                  <a:gd name="T17" fmla="*/ 43 h 421"/>
                  <a:gd name="T18" fmla="*/ 347 w 418"/>
                  <a:gd name="T19" fmla="*/ 58 h 421"/>
                  <a:gd name="T20" fmla="*/ 357 w 418"/>
                  <a:gd name="T21" fmla="*/ 26 h 421"/>
                  <a:gd name="T22" fmla="*/ 250 w 418"/>
                  <a:gd name="T23" fmla="*/ 25 h 421"/>
                  <a:gd name="T24" fmla="*/ 317 w 418"/>
                  <a:gd name="T25" fmla="*/ 36 h 421"/>
                  <a:gd name="T26" fmla="*/ 311 w 418"/>
                  <a:gd name="T27" fmla="*/ 42 h 421"/>
                  <a:gd name="T28" fmla="*/ 191 w 418"/>
                  <a:gd name="T29" fmla="*/ 17 h 421"/>
                  <a:gd name="T30" fmla="*/ 96 w 418"/>
                  <a:gd name="T31" fmla="*/ 62 h 421"/>
                  <a:gd name="T32" fmla="*/ 71 w 418"/>
                  <a:gd name="T33" fmla="*/ 34 h 421"/>
                  <a:gd name="T34" fmla="*/ 60 w 418"/>
                  <a:gd name="T35" fmla="*/ 142 h 421"/>
                  <a:gd name="T36" fmla="*/ 66 w 418"/>
                  <a:gd name="T37" fmla="*/ 98 h 421"/>
                  <a:gd name="T38" fmla="*/ 21 w 418"/>
                  <a:gd name="T39" fmla="*/ 216 h 421"/>
                  <a:gd name="T40" fmla="*/ 64 w 418"/>
                  <a:gd name="T41" fmla="*/ 188 h 421"/>
                  <a:gd name="T42" fmla="*/ 20 w 418"/>
                  <a:gd name="T43" fmla="*/ 369 h 421"/>
                  <a:gd name="T44" fmla="*/ 60 w 418"/>
                  <a:gd name="T45" fmla="*/ 273 h 421"/>
                  <a:gd name="T46" fmla="*/ 71 w 418"/>
                  <a:gd name="T47" fmla="*/ 264 h 421"/>
                  <a:gd name="T48" fmla="*/ 140 w 418"/>
                  <a:gd name="T49" fmla="*/ 165 h 421"/>
                  <a:gd name="T50" fmla="*/ 107 w 418"/>
                  <a:gd name="T51" fmla="*/ 175 h 421"/>
                  <a:gd name="T52" fmla="*/ 25 w 418"/>
                  <a:gd name="T53" fmla="*/ 195 h 421"/>
                  <a:gd name="T54" fmla="*/ 24 w 418"/>
                  <a:gd name="T55" fmla="*/ 169 h 421"/>
                  <a:gd name="T56" fmla="*/ 66 w 418"/>
                  <a:gd name="T57" fmla="*/ 85 h 421"/>
                  <a:gd name="T58" fmla="*/ 83 w 418"/>
                  <a:gd name="T59" fmla="*/ 83 h 421"/>
                  <a:gd name="T60" fmla="*/ 122 w 418"/>
                  <a:gd name="T61" fmla="*/ 108 h 421"/>
                  <a:gd name="T62" fmla="*/ 128 w 418"/>
                  <a:gd name="T63" fmla="*/ 135 h 421"/>
                  <a:gd name="T64" fmla="*/ 167 w 418"/>
                  <a:gd name="T65" fmla="*/ 91 h 421"/>
                  <a:gd name="T66" fmla="*/ 227 w 418"/>
                  <a:gd name="T67" fmla="*/ 103 h 421"/>
                  <a:gd name="T68" fmla="*/ 230 w 418"/>
                  <a:gd name="T69" fmla="*/ 63 h 421"/>
                  <a:gd name="T70" fmla="*/ 176 w 418"/>
                  <a:gd name="T71" fmla="*/ 65 h 421"/>
                  <a:gd name="T72" fmla="*/ 149 w 418"/>
                  <a:gd name="T73" fmla="*/ 38 h 421"/>
                  <a:gd name="T74" fmla="*/ 186 w 418"/>
                  <a:gd name="T75" fmla="*/ 49 h 421"/>
                  <a:gd name="T76" fmla="*/ 84 w 418"/>
                  <a:gd name="T77" fmla="*/ 35 h 421"/>
                  <a:gd name="T78" fmla="*/ 25 w 418"/>
                  <a:gd name="T79" fmla="*/ 128 h 421"/>
                  <a:gd name="T80" fmla="*/ 30 w 418"/>
                  <a:gd name="T81" fmla="*/ 126 h 421"/>
                  <a:gd name="T82" fmla="*/ 74 w 418"/>
                  <a:gd name="T83" fmla="*/ 48 h 421"/>
                  <a:gd name="T84" fmla="*/ 129 w 418"/>
                  <a:gd name="T85" fmla="*/ 52 h 421"/>
                  <a:gd name="T86" fmla="*/ 253 w 418"/>
                  <a:gd name="T87" fmla="*/ 73 h 421"/>
                  <a:gd name="T88" fmla="*/ 146 w 418"/>
                  <a:gd name="T89" fmla="*/ 113 h 421"/>
                  <a:gd name="T90" fmla="*/ 178 w 418"/>
                  <a:gd name="T91" fmla="*/ 121 h 421"/>
                  <a:gd name="T92" fmla="*/ 199 w 418"/>
                  <a:gd name="T93" fmla="*/ 70 h 421"/>
                  <a:gd name="T94" fmla="*/ 199 w 418"/>
                  <a:gd name="T95" fmla="*/ 70 h 421"/>
                  <a:gd name="T96" fmla="*/ 166 w 418"/>
                  <a:gd name="T97" fmla="*/ 169 h 421"/>
                  <a:gd name="T98" fmla="*/ 119 w 418"/>
                  <a:gd name="T99" fmla="*/ 184 h 421"/>
                  <a:gd name="T100" fmla="*/ 58 w 418"/>
                  <a:gd name="T101" fmla="*/ 257 h 421"/>
                  <a:gd name="T102" fmla="*/ 126 w 418"/>
                  <a:gd name="T103" fmla="*/ 155 h 421"/>
                  <a:gd name="T104" fmla="*/ 77 w 418"/>
                  <a:gd name="T105" fmla="*/ 186 h 421"/>
                  <a:gd name="T106" fmla="*/ 23 w 418"/>
                  <a:gd name="T107" fmla="*/ 278 h 421"/>
                  <a:gd name="T108" fmla="*/ 42 w 418"/>
                  <a:gd name="T109" fmla="*/ 345 h 421"/>
                  <a:gd name="T110" fmla="*/ 37 w 418"/>
                  <a:gd name="T111" fmla="*/ 247 h 421"/>
                  <a:gd name="T112" fmla="*/ 23 w 418"/>
                  <a:gd name="T113" fmla="*/ 343 h 421"/>
                  <a:gd name="T114" fmla="*/ 77 w 418"/>
                  <a:gd name="T115" fmla="*/ 18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8" h="421">
                    <a:moveTo>
                      <a:pt x="418" y="13"/>
                    </a:moveTo>
                    <a:cubicBezTo>
                      <a:pt x="395" y="19"/>
                      <a:pt x="391" y="48"/>
                      <a:pt x="371" y="58"/>
                    </a:cubicBezTo>
                    <a:cubicBezTo>
                      <a:pt x="357" y="66"/>
                      <a:pt x="337" y="63"/>
                      <a:pt x="321" y="58"/>
                    </a:cubicBezTo>
                    <a:cubicBezTo>
                      <a:pt x="308" y="62"/>
                      <a:pt x="301" y="76"/>
                      <a:pt x="288" y="79"/>
                    </a:cubicBezTo>
                    <a:cubicBezTo>
                      <a:pt x="282" y="80"/>
                      <a:pt x="276" y="79"/>
                      <a:pt x="272" y="78"/>
                    </a:cubicBezTo>
                    <a:cubicBezTo>
                      <a:pt x="265" y="95"/>
                      <a:pt x="248" y="104"/>
                      <a:pt x="232" y="107"/>
                    </a:cubicBezTo>
                    <a:cubicBezTo>
                      <a:pt x="225" y="124"/>
                      <a:pt x="207" y="136"/>
                      <a:pt x="189" y="138"/>
                    </a:cubicBezTo>
                    <a:cubicBezTo>
                      <a:pt x="186" y="135"/>
                      <a:pt x="182" y="135"/>
                      <a:pt x="180" y="138"/>
                    </a:cubicBezTo>
                    <a:cubicBezTo>
                      <a:pt x="173" y="142"/>
                      <a:pt x="180" y="149"/>
                      <a:pt x="178" y="155"/>
                    </a:cubicBezTo>
                    <a:cubicBezTo>
                      <a:pt x="178" y="169"/>
                      <a:pt x="164" y="178"/>
                      <a:pt x="152" y="183"/>
                    </a:cubicBezTo>
                    <a:cubicBezTo>
                      <a:pt x="144" y="184"/>
                      <a:pt x="144" y="184"/>
                      <a:pt x="144" y="184"/>
                    </a:cubicBezTo>
                    <a:cubicBezTo>
                      <a:pt x="134" y="199"/>
                      <a:pt x="134" y="199"/>
                      <a:pt x="134" y="199"/>
                    </a:cubicBezTo>
                    <a:cubicBezTo>
                      <a:pt x="119" y="204"/>
                      <a:pt x="125" y="222"/>
                      <a:pt x="114" y="231"/>
                    </a:cubicBezTo>
                    <a:cubicBezTo>
                      <a:pt x="107" y="239"/>
                      <a:pt x="98" y="242"/>
                      <a:pt x="88" y="245"/>
                    </a:cubicBezTo>
                    <a:cubicBezTo>
                      <a:pt x="86" y="252"/>
                      <a:pt x="85" y="259"/>
                      <a:pt x="80" y="265"/>
                    </a:cubicBezTo>
                    <a:cubicBezTo>
                      <a:pt x="75" y="269"/>
                      <a:pt x="69" y="270"/>
                      <a:pt x="68" y="275"/>
                    </a:cubicBezTo>
                    <a:cubicBezTo>
                      <a:pt x="73" y="292"/>
                      <a:pt x="72" y="313"/>
                      <a:pt x="58" y="326"/>
                    </a:cubicBezTo>
                    <a:cubicBezTo>
                      <a:pt x="50" y="335"/>
                      <a:pt x="57" y="347"/>
                      <a:pt x="58" y="357"/>
                    </a:cubicBezTo>
                    <a:cubicBezTo>
                      <a:pt x="57" y="373"/>
                      <a:pt x="54" y="389"/>
                      <a:pt x="42" y="400"/>
                    </a:cubicBezTo>
                    <a:cubicBezTo>
                      <a:pt x="35" y="407"/>
                      <a:pt x="19" y="404"/>
                      <a:pt x="17" y="416"/>
                    </a:cubicBezTo>
                    <a:cubicBezTo>
                      <a:pt x="17" y="418"/>
                      <a:pt x="16" y="420"/>
                      <a:pt x="15" y="421"/>
                    </a:cubicBezTo>
                    <a:cubicBezTo>
                      <a:pt x="12" y="421"/>
                      <a:pt x="12" y="418"/>
                      <a:pt x="11" y="416"/>
                    </a:cubicBezTo>
                    <a:cubicBezTo>
                      <a:pt x="2" y="403"/>
                      <a:pt x="18" y="392"/>
                      <a:pt x="16" y="377"/>
                    </a:cubicBezTo>
                    <a:cubicBezTo>
                      <a:pt x="12" y="357"/>
                      <a:pt x="0" y="341"/>
                      <a:pt x="4" y="319"/>
                    </a:cubicBezTo>
                    <a:cubicBezTo>
                      <a:pt x="5" y="307"/>
                      <a:pt x="10" y="297"/>
                      <a:pt x="15" y="288"/>
                    </a:cubicBezTo>
                    <a:cubicBezTo>
                      <a:pt x="12" y="279"/>
                      <a:pt x="4" y="271"/>
                      <a:pt x="5" y="261"/>
                    </a:cubicBezTo>
                    <a:cubicBezTo>
                      <a:pt x="4" y="247"/>
                      <a:pt x="9" y="235"/>
                      <a:pt x="17" y="224"/>
                    </a:cubicBezTo>
                    <a:cubicBezTo>
                      <a:pt x="18" y="220"/>
                      <a:pt x="12" y="217"/>
                      <a:pt x="12" y="213"/>
                    </a:cubicBezTo>
                    <a:cubicBezTo>
                      <a:pt x="5" y="202"/>
                      <a:pt x="2" y="188"/>
                      <a:pt x="7" y="174"/>
                    </a:cubicBezTo>
                    <a:cubicBezTo>
                      <a:pt x="10" y="164"/>
                      <a:pt x="16" y="156"/>
                      <a:pt x="23" y="149"/>
                    </a:cubicBezTo>
                    <a:cubicBezTo>
                      <a:pt x="22" y="144"/>
                      <a:pt x="17" y="140"/>
                      <a:pt x="14" y="135"/>
                    </a:cubicBezTo>
                    <a:cubicBezTo>
                      <a:pt x="3" y="117"/>
                      <a:pt x="9" y="96"/>
                      <a:pt x="18" y="79"/>
                    </a:cubicBezTo>
                    <a:cubicBezTo>
                      <a:pt x="15" y="71"/>
                      <a:pt x="10" y="64"/>
                      <a:pt x="11" y="55"/>
                    </a:cubicBezTo>
                    <a:cubicBezTo>
                      <a:pt x="10" y="42"/>
                      <a:pt x="20" y="33"/>
                      <a:pt x="30" y="26"/>
                    </a:cubicBezTo>
                    <a:cubicBezTo>
                      <a:pt x="39" y="19"/>
                      <a:pt x="51" y="24"/>
                      <a:pt x="62" y="23"/>
                    </a:cubicBezTo>
                    <a:cubicBezTo>
                      <a:pt x="67" y="23"/>
                      <a:pt x="71" y="30"/>
                      <a:pt x="76" y="25"/>
                    </a:cubicBezTo>
                    <a:cubicBezTo>
                      <a:pt x="83" y="21"/>
                      <a:pt x="91" y="16"/>
                      <a:pt x="100" y="15"/>
                    </a:cubicBezTo>
                    <a:cubicBezTo>
                      <a:pt x="114" y="13"/>
                      <a:pt x="130" y="18"/>
                      <a:pt x="141" y="29"/>
                    </a:cubicBezTo>
                    <a:cubicBezTo>
                      <a:pt x="158" y="19"/>
                      <a:pt x="178" y="7"/>
                      <a:pt x="199" y="14"/>
                    </a:cubicBezTo>
                    <a:cubicBezTo>
                      <a:pt x="207" y="14"/>
                      <a:pt x="213" y="26"/>
                      <a:pt x="220" y="18"/>
                    </a:cubicBezTo>
                    <a:cubicBezTo>
                      <a:pt x="231" y="12"/>
                      <a:pt x="244" y="7"/>
                      <a:pt x="257" y="8"/>
                    </a:cubicBezTo>
                    <a:cubicBezTo>
                      <a:pt x="289" y="15"/>
                      <a:pt x="289" y="15"/>
                      <a:pt x="289" y="15"/>
                    </a:cubicBezTo>
                    <a:cubicBezTo>
                      <a:pt x="302" y="0"/>
                      <a:pt x="323" y="0"/>
                      <a:pt x="339" y="4"/>
                    </a:cubicBezTo>
                    <a:cubicBezTo>
                      <a:pt x="353" y="8"/>
                      <a:pt x="366" y="19"/>
                      <a:pt x="381" y="11"/>
                    </a:cubicBezTo>
                    <a:cubicBezTo>
                      <a:pt x="388" y="7"/>
                      <a:pt x="395" y="4"/>
                      <a:pt x="403" y="2"/>
                    </a:cubicBezTo>
                    <a:cubicBezTo>
                      <a:pt x="409" y="5"/>
                      <a:pt x="417" y="7"/>
                      <a:pt x="418" y="13"/>
                    </a:cubicBezTo>
                    <a:close/>
                    <a:moveTo>
                      <a:pt x="377" y="18"/>
                    </a:moveTo>
                    <a:cubicBezTo>
                      <a:pt x="373" y="20"/>
                      <a:pt x="368" y="17"/>
                      <a:pt x="363" y="19"/>
                    </a:cubicBezTo>
                    <a:cubicBezTo>
                      <a:pt x="352" y="17"/>
                      <a:pt x="342" y="11"/>
                      <a:pt x="332" y="8"/>
                    </a:cubicBezTo>
                    <a:cubicBezTo>
                      <a:pt x="319" y="4"/>
                      <a:pt x="303" y="8"/>
                      <a:pt x="293" y="18"/>
                    </a:cubicBezTo>
                    <a:cubicBezTo>
                      <a:pt x="289" y="22"/>
                      <a:pt x="283" y="19"/>
                      <a:pt x="278" y="17"/>
                    </a:cubicBezTo>
                    <a:cubicBezTo>
                      <a:pt x="260" y="11"/>
                      <a:pt x="237" y="11"/>
                      <a:pt x="222" y="23"/>
                    </a:cubicBezTo>
                    <a:cubicBezTo>
                      <a:pt x="221" y="25"/>
                      <a:pt x="219" y="24"/>
                      <a:pt x="219" y="26"/>
                    </a:cubicBezTo>
                    <a:cubicBezTo>
                      <a:pt x="221" y="32"/>
                      <a:pt x="222" y="38"/>
                      <a:pt x="221" y="43"/>
                    </a:cubicBezTo>
                    <a:cubicBezTo>
                      <a:pt x="224" y="43"/>
                      <a:pt x="228" y="40"/>
                      <a:pt x="231" y="40"/>
                    </a:cubicBezTo>
                    <a:cubicBezTo>
                      <a:pt x="242" y="36"/>
                      <a:pt x="256" y="36"/>
                      <a:pt x="265" y="44"/>
                    </a:cubicBezTo>
                    <a:cubicBezTo>
                      <a:pt x="275" y="50"/>
                      <a:pt x="275" y="62"/>
                      <a:pt x="274" y="72"/>
                    </a:cubicBezTo>
                    <a:cubicBezTo>
                      <a:pt x="275" y="77"/>
                      <a:pt x="281" y="74"/>
                      <a:pt x="284" y="75"/>
                    </a:cubicBezTo>
                    <a:cubicBezTo>
                      <a:pt x="299" y="73"/>
                      <a:pt x="305" y="54"/>
                      <a:pt x="321" y="54"/>
                    </a:cubicBezTo>
                    <a:cubicBezTo>
                      <a:pt x="330" y="55"/>
                      <a:pt x="338" y="58"/>
                      <a:pt x="347" y="58"/>
                    </a:cubicBezTo>
                    <a:cubicBezTo>
                      <a:pt x="366" y="59"/>
                      <a:pt x="382" y="45"/>
                      <a:pt x="391" y="28"/>
                    </a:cubicBezTo>
                    <a:cubicBezTo>
                      <a:pt x="396" y="23"/>
                      <a:pt x="400" y="15"/>
                      <a:pt x="408" y="13"/>
                    </a:cubicBezTo>
                    <a:cubicBezTo>
                      <a:pt x="409" y="13"/>
                      <a:pt x="409" y="11"/>
                      <a:pt x="408" y="10"/>
                    </a:cubicBezTo>
                    <a:cubicBezTo>
                      <a:pt x="397" y="6"/>
                      <a:pt x="387" y="13"/>
                      <a:pt x="377" y="18"/>
                    </a:cubicBezTo>
                    <a:close/>
                    <a:moveTo>
                      <a:pt x="373" y="27"/>
                    </a:moveTo>
                    <a:cubicBezTo>
                      <a:pt x="369" y="28"/>
                      <a:pt x="362" y="28"/>
                      <a:pt x="357" y="26"/>
                    </a:cubicBezTo>
                    <a:cubicBezTo>
                      <a:pt x="345" y="20"/>
                      <a:pt x="333" y="12"/>
                      <a:pt x="317" y="13"/>
                    </a:cubicBezTo>
                    <a:cubicBezTo>
                      <a:pt x="305" y="14"/>
                      <a:pt x="298" y="29"/>
                      <a:pt x="286" y="29"/>
                    </a:cubicBezTo>
                    <a:cubicBezTo>
                      <a:pt x="277" y="23"/>
                      <a:pt x="265" y="22"/>
                      <a:pt x="254" y="20"/>
                    </a:cubicBezTo>
                    <a:cubicBezTo>
                      <a:pt x="247" y="21"/>
                      <a:pt x="239" y="24"/>
                      <a:pt x="231" y="27"/>
                    </a:cubicBezTo>
                    <a:cubicBezTo>
                      <a:pt x="230" y="28"/>
                      <a:pt x="230" y="30"/>
                      <a:pt x="231" y="31"/>
                    </a:cubicBezTo>
                    <a:cubicBezTo>
                      <a:pt x="238" y="33"/>
                      <a:pt x="243" y="26"/>
                      <a:pt x="250" y="25"/>
                    </a:cubicBezTo>
                    <a:cubicBezTo>
                      <a:pt x="261" y="25"/>
                      <a:pt x="272" y="28"/>
                      <a:pt x="281" y="33"/>
                    </a:cubicBezTo>
                    <a:cubicBezTo>
                      <a:pt x="293" y="37"/>
                      <a:pt x="301" y="28"/>
                      <a:pt x="311" y="20"/>
                    </a:cubicBezTo>
                    <a:cubicBezTo>
                      <a:pt x="333" y="9"/>
                      <a:pt x="348" y="35"/>
                      <a:pt x="370" y="32"/>
                    </a:cubicBezTo>
                    <a:cubicBezTo>
                      <a:pt x="370" y="33"/>
                      <a:pt x="370" y="33"/>
                      <a:pt x="370" y="33"/>
                    </a:cubicBezTo>
                    <a:cubicBezTo>
                      <a:pt x="364" y="39"/>
                      <a:pt x="357" y="40"/>
                      <a:pt x="350" y="41"/>
                    </a:cubicBezTo>
                    <a:cubicBezTo>
                      <a:pt x="339" y="38"/>
                      <a:pt x="328" y="38"/>
                      <a:pt x="317" y="36"/>
                    </a:cubicBezTo>
                    <a:cubicBezTo>
                      <a:pt x="305" y="35"/>
                      <a:pt x="301" y="45"/>
                      <a:pt x="293" y="52"/>
                    </a:cubicBezTo>
                    <a:cubicBezTo>
                      <a:pt x="284" y="61"/>
                      <a:pt x="286" y="45"/>
                      <a:pt x="280" y="42"/>
                    </a:cubicBezTo>
                    <a:cubicBezTo>
                      <a:pt x="275" y="40"/>
                      <a:pt x="271" y="33"/>
                      <a:pt x="265" y="36"/>
                    </a:cubicBezTo>
                    <a:cubicBezTo>
                      <a:pt x="263" y="42"/>
                      <a:pt x="272" y="39"/>
                      <a:pt x="274" y="44"/>
                    </a:cubicBezTo>
                    <a:cubicBezTo>
                      <a:pt x="280" y="49"/>
                      <a:pt x="280" y="55"/>
                      <a:pt x="281" y="62"/>
                    </a:cubicBezTo>
                    <a:cubicBezTo>
                      <a:pt x="293" y="62"/>
                      <a:pt x="303" y="51"/>
                      <a:pt x="311" y="42"/>
                    </a:cubicBezTo>
                    <a:cubicBezTo>
                      <a:pt x="321" y="41"/>
                      <a:pt x="334" y="42"/>
                      <a:pt x="344" y="46"/>
                    </a:cubicBezTo>
                    <a:cubicBezTo>
                      <a:pt x="355" y="44"/>
                      <a:pt x="369" y="45"/>
                      <a:pt x="377" y="34"/>
                    </a:cubicBezTo>
                    <a:cubicBezTo>
                      <a:pt x="379" y="30"/>
                      <a:pt x="384" y="29"/>
                      <a:pt x="385" y="24"/>
                    </a:cubicBezTo>
                    <a:cubicBezTo>
                      <a:pt x="382" y="20"/>
                      <a:pt x="377" y="26"/>
                      <a:pt x="373" y="27"/>
                    </a:cubicBezTo>
                    <a:close/>
                    <a:moveTo>
                      <a:pt x="213" y="29"/>
                    </a:moveTo>
                    <a:cubicBezTo>
                      <a:pt x="209" y="20"/>
                      <a:pt x="199" y="20"/>
                      <a:pt x="191" y="17"/>
                    </a:cubicBezTo>
                    <a:cubicBezTo>
                      <a:pt x="172" y="13"/>
                      <a:pt x="156" y="25"/>
                      <a:pt x="142" y="36"/>
                    </a:cubicBezTo>
                    <a:cubicBezTo>
                      <a:pt x="144" y="42"/>
                      <a:pt x="143" y="51"/>
                      <a:pt x="141" y="58"/>
                    </a:cubicBezTo>
                    <a:cubicBezTo>
                      <a:pt x="136" y="69"/>
                      <a:pt x="129" y="80"/>
                      <a:pt x="117" y="84"/>
                    </a:cubicBezTo>
                    <a:cubicBezTo>
                      <a:pt x="107" y="88"/>
                      <a:pt x="97" y="83"/>
                      <a:pt x="91" y="76"/>
                    </a:cubicBezTo>
                    <a:cubicBezTo>
                      <a:pt x="89" y="74"/>
                      <a:pt x="88" y="70"/>
                      <a:pt x="90" y="67"/>
                    </a:cubicBezTo>
                    <a:cubicBezTo>
                      <a:pt x="90" y="64"/>
                      <a:pt x="94" y="63"/>
                      <a:pt x="96" y="62"/>
                    </a:cubicBezTo>
                    <a:cubicBezTo>
                      <a:pt x="104" y="62"/>
                      <a:pt x="98" y="72"/>
                      <a:pt x="100" y="76"/>
                    </a:cubicBezTo>
                    <a:cubicBezTo>
                      <a:pt x="109" y="83"/>
                      <a:pt x="118" y="76"/>
                      <a:pt x="125" y="72"/>
                    </a:cubicBezTo>
                    <a:cubicBezTo>
                      <a:pt x="136" y="63"/>
                      <a:pt x="139" y="47"/>
                      <a:pt x="135" y="34"/>
                    </a:cubicBezTo>
                    <a:cubicBezTo>
                      <a:pt x="132" y="28"/>
                      <a:pt x="126" y="25"/>
                      <a:pt x="120" y="23"/>
                    </a:cubicBezTo>
                    <a:cubicBezTo>
                      <a:pt x="104" y="15"/>
                      <a:pt x="88" y="23"/>
                      <a:pt x="76" y="32"/>
                    </a:cubicBezTo>
                    <a:cubicBezTo>
                      <a:pt x="74" y="32"/>
                      <a:pt x="73" y="35"/>
                      <a:pt x="71" y="34"/>
                    </a:cubicBezTo>
                    <a:cubicBezTo>
                      <a:pt x="65" y="27"/>
                      <a:pt x="54" y="28"/>
                      <a:pt x="46" y="28"/>
                    </a:cubicBezTo>
                    <a:cubicBezTo>
                      <a:pt x="33" y="26"/>
                      <a:pt x="23" y="35"/>
                      <a:pt x="18" y="46"/>
                    </a:cubicBezTo>
                    <a:cubicBezTo>
                      <a:pt x="16" y="56"/>
                      <a:pt x="17" y="70"/>
                      <a:pt x="26" y="76"/>
                    </a:cubicBezTo>
                    <a:cubicBezTo>
                      <a:pt x="19" y="85"/>
                      <a:pt x="16" y="96"/>
                      <a:pt x="14" y="107"/>
                    </a:cubicBezTo>
                    <a:cubicBezTo>
                      <a:pt x="14" y="122"/>
                      <a:pt x="19" y="137"/>
                      <a:pt x="32" y="145"/>
                    </a:cubicBezTo>
                    <a:cubicBezTo>
                      <a:pt x="40" y="150"/>
                      <a:pt x="52" y="147"/>
                      <a:pt x="60" y="142"/>
                    </a:cubicBezTo>
                    <a:cubicBezTo>
                      <a:pt x="68" y="138"/>
                      <a:pt x="73" y="129"/>
                      <a:pt x="74" y="120"/>
                    </a:cubicBezTo>
                    <a:cubicBezTo>
                      <a:pt x="72" y="114"/>
                      <a:pt x="71" y="105"/>
                      <a:pt x="63" y="103"/>
                    </a:cubicBezTo>
                    <a:cubicBezTo>
                      <a:pt x="57" y="102"/>
                      <a:pt x="59" y="109"/>
                      <a:pt x="55" y="110"/>
                    </a:cubicBezTo>
                    <a:cubicBezTo>
                      <a:pt x="53" y="112"/>
                      <a:pt x="49" y="112"/>
                      <a:pt x="47" y="109"/>
                    </a:cubicBezTo>
                    <a:cubicBezTo>
                      <a:pt x="45" y="106"/>
                      <a:pt x="48" y="102"/>
                      <a:pt x="50" y="100"/>
                    </a:cubicBezTo>
                    <a:cubicBezTo>
                      <a:pt x="55" y="99"/>
                      <a:pt x="61" y="97"/>
                      <a:pt x="66" y="98"/>
                    </a:cubicBezTo>
                    <a:cubicBezTo>
                      <a:pt x="76" y="101"/>
                      <a:pt x="79" y="112"/>
                      <a:pt x="81" y="121"/>
                    </a:cubicBezTo>
                    <a:cubicBezTo>
                      <a:pt x="81" y="131"/>
                      <a:pt x="73" y="139"/>
                      <a:pt x="65" y="146"/>
                    </a:cubicBezTo>
                    <a:cubicBezTo>
                      <a:pt x="59" y="147"/>
                      <a:pt x="54" y="152"/>
                      <a:pt x="48" y="151"/>
                    </a:cubicBezTo>
                    <a:cubicBezTo>
                      <a:pt x="43" y="156"/>
                      <a:pt x="35" y="152"/>
                      <a:pt x="29" y="151"/>
                    </a:cubicBezTo>
                    <a:cubicBezTo>
                      <a:pt x="22" y="156"/>
                      <a:pt x="17" y="164"/>
                      <a:pt x="13" y="172"/>
                    </a:cubicBezTo>
                    <a:cubicBezTo>
                      <a:pt x="8" y="186"/>
                      <a:pt x="10" y="204"/>
                      <a:pt x="21" y="216"/>
                    </a:cubicBezTo>
                    <a:cubicBezTo>
                      <a:pt x="28" y="220"/>
                      <a:pt x="37" y="219"/>
                      <a:pt x="43" y="215"/>
                    </a:cubicBezTo>
                    <a:cubicBezTo>
                      <a:pt x="51" y="210"/>
                      <a:pt x="59" y="204"/>
                      <a:pt x="57" y="194"/>
                    </a:cubicBezTo>
                    <a:cubicBezTo>
                      <a:pt x="59" y="184"/>
                      <a:pt x="52" y="196"/>
                      <a:pt x="48" y="194"/>
                    </a:cubicBezTo>
                    <a:cubicBezTo>
                      <a:pt x="46" y="193"/>
                      <a:pt x="45" y="192"/>
                      <a:pt x="46" y="190"/>
                    </a:cubicBezTo>
                    <a:cubicBezTo>
                      <a:pt x="47" y="186"/>
                      <a:pt x="50" y="182"/>
                      <a:pt x="55" y="182"/>
                    </a:cubicBezTo>
                    <a:cubicBezTo>
                      <a:pt x="58" y="183"/>
                      <a:pt x="62" y="184"/>
                      <a:pt x="64" y="188"/>
                    </a:cubicBezTo>
                    <a:cubicBezTo>
                      <a:pt x="66" y="196"/>
                      <a:pt x="64" y="204"/>
                      <a:pt x="59" y="210"/>
                    </a:cubicBezTo>
                    <a:cubicBezTo>
                      <a:pt x="50" y="220"/>
                      <a:pt x="36" y="225"/>
                      <a:pt x="23" y="225"/>
                    </a:cubicBezTo>
                    <a:cubicBezTo>
                      <a:pt x="11" y="238"/>
                      <a:pt x="6" y="257"/>
                      <a:pt x="14" y="274"/>
                    </a:cubicBezTo>
                    <a:cubicBezTo>
                      <a:pt x="16" y="278"/>
                      <a:pt x="20" y="282"/>
                      <a:pt x="21" y="286"/>
                    </a:cubicBezTo>
                    <a:cubicBezTo>
                      <a:pt x="16" y="297"/>
                      <a:pt x="10" y="309"/>
                      <a:pt x="10" y="322"/>
                    </a:cubicBezTo>
                    <a:cubicBezTo>
                      <a:pt x="7" y="339"/>
                      <a:pt x="15" y="354"/>
                      <a:pt x="20" y="369"/>
                    </a:cubicBezTo>
                    <a:cubicBezTo>
                      <a:pt x="25" y="382"/>
                      <a:pt x="15" y="395"/>
                      <a:pt x="13" y="408"/>
                    </a:cubicBezTo>
                    <a:cubicBezTo>
                      <a:pt x="26" y="402"/>
                      <a:pt x="26" y="402"/>
                      <a:pt x="26" y="402"/>
                    </a:cubicBezTo>
                    <a:cubicBezTo>
                      <a:pt x="44" y="396"/>
                      <a:pt x="51" y="378"/>
                      <a:pt x="52" y="361"/>
                    </a:cubicBezTo>
                    <a:cubicBezTo>
                      <a:pt x="53" y="350"/>
                      <a:pt x="45" y="340"/>
                      <a:pt x="49" y="329"/>
                    </a:cubicBezTo>
                    <a:cubicBezTo>
                      <a:pt x="59" y="318"/>
                      <a:pt x="66" y="305"/>
                      <a:pt x="64" y="289"/>
                    </a:cubicBezTo>
                    <a:cubicBezTo>
                      <a:pt x="64" y="284"/>
                      <a:pt x="63" y="278"/>
                      <a:pt x="60" y="273"/>
                    </a:cubicBezTo>
                    <a:cubicBezTo>
                      <a:pt x="54" y="273"/>
                      <a:pt x="50" y="271"/>
                      <a:pt x="47" y="266"/>
                    </a:cubicBezTo>
                    <a:cubicBezTo>
                      <a:pt x="42" y="258"/>
                      <a:pt x="44" y="248"/>
                      <a:pt x="49" y="241"/>
                    </a:cubicBezTo>
                    <a:cubicBezTo>
                      <a:pt x="52" y="240"/>
                      <a:pt x="54" y="240"/>
                      <a:pt x="56" y="243"/>
                    </a:cubicBezTo>
                    <a:cubicBezTo>
                      <a:pt x="58" y="248"/>
                      <a:pt x="51" y="248"/>
                      <a:pt x="50" y="253"/>
                    </a:cubicBezTo>
                    <a:cubicBezTo>
                      <a:pt x="51" y="258"/>
                      <a:pt x="52" y="263"/>
                      <a:pt x="56" y="266"/>
                    </a:cubicBezTo>
                    <a:cubicBezTo>
                      <a:pt x="61" y="267"/>
                      <a:pt x="67" y="267"/>
                      <a:pt x="71" y="264"/>
                    </a:cubicBezTo>
                    <a:cubicBezTo>
                      <a:pt x="75" y="261"/>
                      <a:pt x="79" y="256"/>
                      <a:pt x="80" y="251"/>
                    </a:cubicBezTo>
                    <a:cubicBezTo>
                      <a:pt x="82" y="247"/>
                      <a:pt x="78" y="242"/>
                      <a:pt x="83" y="239"/>
                    </a:cubicBezTo>
                    <a:cubicBezTo>
                      <a:pt x="88" y="239"/>
                      <a:pt x="94" y="239"/>
                      <a:pt x="98" y="236"/>
                    </a:cubicBezTo>
                    <a:cubicBezTo>
                      <a:pt x="111" y="231"/>
                      <a:pt x="118" y="218"/>
                      <a:pt x="119" y="204"/>
                    </a:cubicBezTo>
                    <a:cubicBezTo>
                      <a:pt x="120" y="200"/>
                      <a:pt x="127" y="200"/>
                      <a:pt x="129" y="196"/>
                    </a:cubicBezTo>
                    <a:cubicBezTo>
                      <a:pt x="136" y="188"/>
                      <a:pt x="143" y="178"/>
                      <a:pt x="140" y="165"/>
                    </a:cubicBezTo>
                    <a:cubicBezTo>
                      <a:pt x="138" y="156"/>
                      <a:pt x="135" y="148"/>
                      <a:pt x="127" y="143"/>
                    </a:cubicBezTo>
                    <a:cubicBezTo>
                      <a:pt x="118" y="136"/>
                      <a:pt x="106" y="137"/>
                      <a:pt x="96" y="140"/>
                    </a:cubicBezTo>
                    <a:cubicBezTo>
                      <a:pt x="91" y="143"/>
                      <a:pt x="87" y="148"/>
                      <a:pt x="86" y="154"/>
                    </a:cubicBezTo>
                    <a:cubicBezTo>
                      <a:pt x="86" y="162"/>
                      <a:pt x="87" y="170"/>
                      <a:pt x="94" y="176"/>
                    </a:cubicBezTo>
                    <a:cubicBezTo>
                      <a:pt x="98" y="174"/>
                      <a:pt x="98" y="167"/>
                      <a:pt x="103" y="169"/>
                    </a:cubicBezTo>
                    <a:cubicBezTo>
                      <a:pt x="106" y="170"/>
                      <a:pt x="107" y="173"/>
                      <a:pt x="107" y="175"/>
                    </a:cubicBezTo>
                    <a:cubicBezTo>
                      <a:pt x="105" y="178"/>
                      <a:pt x="105" y="182"/>
                      <a:pt x="101" y="183"/>
                    </a:cubicBezTo>
                    <a:cubicBezTo>
                      <a:pt x="97" y="185"/>
                      <a:pt x="93" y="182"/>
                      <a:pt x="90" y="180"/>
                    </a:cubicBezTo>
                    <a:cubicBezTo>
                      <a:pt x="81" y="173"/>
                      <a:pt x="79" y="160"/>
                      <a:pt x="80" y="150"/>
                    </a:cubicBezTo>
                    <a:cubicBezTo>
                      <a:pt x="72" y="158"/>
                      <a:pt x="63" y="165"/>
                      <a:pt x="52" y="169"/>
                    </a:cubicBezTo>
                    <a:cubicBezTo>
                      <a:pt x="46" y="172"/>
                      <a:pt x="38" y="170"/>
                      <a:pt x="31" y="169"/>
                    </a:cubicBezTo>
                    <a:cubicBezTo>
                      <a:pt x="25" y="175"/>
                      <a:pt x="22" y="186"/>
                      <a:pt x="25" y="195"/>
                    </a:cubicBezTo>
                    <a:cubicBezTo>
                      <a:pt x="26" y="198"/>
                      <a:pt x="28" y="202"/>
                      <a:pt x="31" y="202"/>
                    </a:cubicBezTo>
                    <a:cubicBezTo>
                      <a:pt x="35" y="205"/>
                      <a:pt x="40" y="202"/>
                      <a:pt x="43" y="199"/>
                    </a:cubicBezTo>
                    <a:cubicBezTo>
                      <a:pt x="45" y="199"/>
                      <a:pt x="45" y="202"/>
                      <a:pt x="45" y="203"/>
                    </a:cubicBezTo>
                    <a:cubicBezTo>
                      <a:pt x="43" y="208"/>
                      <a:pt x="38" y="209"/>
                      <a:pt x="34" y="209"/>
                    </a:cubicBezTo>
                    <a:cubicBezTo>
                      <a:pt x="28" y="210"/>
                      <a:pt x="23" y="204"/>
                      <a:pt x="20" y="199"/>
                    </a:cubicBezTo>
                    <a:cubicBezTo>
                      <a:pt x="16" y="189"/>
                      <a:pt x="19" y="178"/>
                      <a:pt x="24" y="169"/>
                    </a:cubicBezTo>
                    <a:cubicBezTo>
                      <a:pt x="27" y="158"/>
                      <a:pt x="38" y="169"/>
                      <a:pt x="46" y="164"/>
                    </a:cubicBezTo>
                    <a:cubicBezTo>
                      <a:pt x="49" y="163"/>
                      <a:pt x="52" y="164"/>
                      <a:pt x="54" y="162"/>
                    </a:cubicBezTo>
                    <a:cubicBezTo>
                      <a:pt x="74" y="153"/>
                      <a:pt x="88" y="131"/>
                      <a:pt x="86" y="108"/>
                    </a:cubicBezTo>
                    <a:cubicBezTo>
                      <a:pt x="86" y="102"/>
                      <a:pt x="79" y="97"/>
                      <a:pt x="75" y="93"/>
                    </a:cubicBezTo>
                    <a:cubicBezTo>
                      <a:pt x="71" y="91"/>
                      <a:pt x="64" y="92"/>
                      <a:pt x="62" y="88"/>
                    </a:cubicBezTo>
                    <a:cubicBezTo>
                      <a:pt x="62" y="86"/>
                      <a:pt x="64" y="85"/>
                      <a:pt x="66" y="85"/>
                    </a:cubicBezTo>
                    <a:cubicBezTo>
                      <a:pt x="74" y="87"/>
                      <a:pt x="81" y="91"/>
                      <a:pt x="88" y="97"/>
                    </a:cubicBezTo>
                    <a:cubicBezTo>
                      <a:pt x="95" y="104"/>
                      <a:pt x="94" y="116"/>
                      <a:pt x="93" y="124"/>
                    </a:cubicBezTo>
                    <a:cubicBezTo>
                      <a:pt x="99" y="121"/>
                      <a:pt x="107" y="121"/>
                      <a:pt x="113" y="119"/>
                    </a:cubicBezTo>
                    <a:cubicBezTo>
                      <a:pt x="114" y="111"/>
                      <a:pt x="114" y="111"/>
                      <a:pt x="114" y="111"/>
                    </a:cubicBezTo>
                    <a:cubicBezTo>
                      <a:pt x="115" y="106"/>
                      <a:pt x="121" y="102"/>
                      <a:pt x="118" y="97"/>
                    </a:cubicBezTo>
                    <a:cubicBezTo>
                      <a:pt x="105" y="97"/>
                      <a:pt x="91" y="96"/>
                      <a:pt x="83" y="83"/>
                    </a:cubicBezTo>
                    <a:cubicBezTo>
                      <a:pt x="81" y="78"/>
                      <a:pt x="76" y="74"/>
                      <a:pt x="79" y="69"/>
                    </a:cubicBezTo>
                    <a:cubicBezTo>
                      <a:pt x="80" y="68"/>
                      <a:pt x="83" y="67"/>
                      <a:pt x="84" y="70"/>
                    </a:cubicBezTo>
                    <a:cubicBezTo>
                      <a:pt x="85" y="77"/>
                      <a:pt x="89" y="83"/>
                      <a:pt x="95" y="87"/>
                    </a:cubicBezTo>
                    <a:cubicBezTo>
                      <a:pt x="105" y="93"/>
                      <a:pt x="118" y="94"/>
                      <a:pt x="127" y="87"/>
                    </a:cubicBezTo>
                    <a:cubicBezTo>
                      <a:pt x="129" y="89"/>
                      <a:pt x="129" y="89"/>
                      <a:pt x="129" y="89"/>
                    </a:cubicBezTo>
                    <a:cubicBezTo>
                      <a:pt x="128" y="96"/>
                      <a:pt x="124" y="102"/>
                      <a:pt x="122" y="108"/>
                    </a:cubicBezTo>
                    <a:cubicBezTo>
                      <a:pt x="118" y="114"/>
                      <a:pt x="123" y="125"/>
                      <a:pt x="115" y="127"/>
                    </a:cubicBezTo>
                    <a:cubicBezTo>
                      <a:pt x="107" y="124"/>
                      <a:pt x="101" y="128"/>
                      <a:pt x="94" y="130"/>
                    </a:cubicBezTo>
                    <a:cubicBezTo>
                      <a:pt x="88" y="130"/>
                      <a:pt x="88" y="137"/>
                      <a:pt x="86" y="142"/>
                    </a:cubicBezTo>
                    <a:cubicBezTo>
                      <a:pt x="89" y="141"/>
                      <a:pt x="89" y="139"/>
                      <a:pt x="91" y="137"/>
                    </a:cubicBezTo>
                    <a:cubicBezTo>
                      <a:pt x="101" y="132"/>
                      <a:pt x="116" y="130"/>
                      <a:pt x="126" y="136"/>
                    </a:cubicBezTo>
                    <a:cubicBezTo>
                      <a:pt x="128" y="135"/>
                      <a:pt x="128" y="135"/>
                      <a:pt x="128" y="135"/>
                    </a:cubicBezTo>
                    <a:cubicBezTo>
                      <a:pt x="127" y="122"/>
                      <a:pt x="123" y="107"/>
                      <a:pt x="131" y="97"/>
                    </a:cubicBezTo>
                    <a:cubicBezTo>
                      <a:pt x="136" y="90"/>
                      <a:pt x="144" y="86"/>
                      <a:pt x="152" y="84"/>
                    </a:cubicBezTo>
                    <a:cubicBezTo>
                      <a:pt x="160" y="84"/>
                      <a:pt x="170" y="84"/>
                      <a:pt x="176" y="92"/>
                    </a:cubicBezTo>
                    <a:cubicBezTo>
                      <a:pt x="179" y="95"/>
                      <a:pt x="178" y="100"/>
                      <a:pt x="175" y="104"/>
                    </a:cubicBezTo>
                    <a:cubicBezTo>
                      <a:pt x="174" y="106"/>
                      <a:pt x="171" y="108"/>
                      <a:pt x="168" y="108"/>
                    </a:cubicBezTo>
                    <a:cubicBezTo>
                      <a:pt x="157" y="103"/>
                      <a:pt x="175" y="97"/>
                      <a:pt x="167" y="91"/>
                    </a:cubicBezTo>
                    <a:cubicBezTo>
                      <a:pt x="160" y="87"/>
                      <a:pt x="151" y="88"/>
                      <a:pt x="144" y="92"/>
                    </a:cubicBezTo>
                    <a:cubicBezTo>
                      <a:pt x="132" y="102"/>
                      <a:pt x="130" y="117"/>
                      <a:pt x="134" y="132"/>
                    </a:cubicBezTo>
                    <a:cubicBezTo>
                      <a:pt x="137" y="140"/>
                      <a:pt x="147" y="142"/>
                      <a:pt x="154" y="144"/>
                    </a:cubicBezTo>
                    <a:cubicBezTo>
                      <a:pt x="164" y="143"/>
                      <a:pt x="173" y="138"/>
                      <a:pt x="179" y="130"/>
                    </a:cubicBezTo>
                    <a:cubicBezTo>
                      <a:pt x="184" y="126"/>
                      <a:pt x="187" y="135"/>
                      <a:pt x="192" y="132"/>
                    </a:cubicBezTo>
                    <a:cubicBezTo>
                      <a:pt x="208" y="130"/>
                      <a:pt x="223" y="118"/>
                      <a:pt x="227" y="103"/>
                    </a:cubicBezTo>
                    <a:cubicBezTo>
                      <a:pt x="240" y="101"/>
                      <a:pt x="254" y="96"/>
                      <a:pt x="262" y="84"/>
                    </a:cubicBezTo>
                    <a:cubicBezTo>
                      <a:pt x="267" y="75"/>
                      <a:pt x="272" y="62"/>
                      <a:pt x="265" y="52"/>
                    </a:cubicBezTo>
                    <a:cubicBezTo>
                      <a:pt x="261" y="45"/>
                      <a:pt x="253" y="42"/>
                      <a:pt x="245" y="42"/>
                    </a:cubicBezTo>
                    <a:cubicBezTo>
                      <a:pt x="236" y="42"/>
                      <a:pt x="227" y="44"/>
                      <a:pt x="222" y="52"/>
                    </a:cubicBezTo>
                    <a:cubicBezTo>
                      <a:pt x="219" y="56"/>
                      <a:pt x="217" y="64"/>
                      <a:pt x="221" y="69"/>
                    </a:cubicBezTo>
                    <a:cubicBezTo>
                      <a:pt x="225" y="69"/>
                      <a:pt x="224" y="61"/>
                      <a:pt x="230" y="63"/>
                    </a:cubicBezTo>
                    <a:cubicBezTo>
                      <a:pt x="231" y="64"/>
                      <a:pt x="234" y="67"/>
                      <a:pt x="233" y="69"/>
                    </a:cubicBezTo>
                    <a:cubicBezTo>
                      <a:pt x="231" y="73"/>
                      <a:pt x="228" y="75"/>
                      <a:pt x="225" y="75"/>
                    </a:cubicBezTo>
                    <a:cubicBezTo>
                      <a:pt x="220" y="77"/>
                      <a:pt x="216" y="73"/>
                      <a:pt x="214" y="69"/>
                    </a:cubicBezTo>
                    <a:cubicBezTo>
                      <a:pt x="213" y="65"/>
                      <a:pt x="214" y="61"/>
                      <a:pt x="212" y="58"/>
                    </a:cubicBezTo>
                    <a:cubicBezTo>
                      <a:pt x="205" y="66"/>
                      <a:pt x="193" y="66"/>
                      <a:pt x="183" y="65"/>
                    </a:cubicBezTo>
                    <a:cubicBezTo>
                      <a:pt x="180" y="64"/>
                      <a:pt x="178" y="69"/>
                      <a:pt x="176" y="65"/>
                    </a:cubicBezTo>
                    <a:cubicBezTo>
                      <a:pt x="175" y="63"/>
                      <a:pt x="175" y="59"/>
                      <a:pt x="177" y="57"/>
                    </a:cubicBezTo>
                    <a:cubicBezTo>
                      <a:pt x="180" y="56"/>
                      <a:pt x="184" y="56"/>
                      <a:pt x="186" y="59"/>
                    </a:cubicBezTo>
                    <a:cubicBezTo>
                      <a:pt x="193" y="62"/>
                      <a:pt x="202" y="58"/>
                      <a:pt x="208" y="53"/>
                    </a:cubicBezTo>
                    <a:cubicBezTo>
                      <a:pt x="214" y="47"/>
                      <a:pt x="216" y="38"/>
                      <a:pt x="213" y="29"/>
                    </a:cubicBezTo>
                    <a:close/>
                    <a:moveTo>
                      <a:pt x="203" y="29"/>
                    </a:moveTo>
                    <a:cubicBezTo>
                      <a:pt x="186" y="18"/>
                      <a:pt x="163" y="25"/>
                      <a:pt x="149" y="38"/>
                    </a:cubicBezTo>
                    <a:cubicBezTo>
                      <a:pt x="149" y="42"/>
                      <a:pt x="149" y="42"/>
                      <a:pt x="149" y="42"/>
                    </a:cubicBezTo>
                    <a:cubicBezTo>
                      <a:pt x="151" y="44"/>
                      <a:pt x="153" y="42"/>
                      <a:pt x="154" y="42"/>
                    </a:cubicBezTo>
                    <a:cubicBezTo>
                      <a:pt x="158" y="36"/>
                      <a:pt x="165" y="32"/>
                      <a:pt x="170" y="29"/>
                    </a:cubicBezTo>
                    <a:cubicBezTo>
                      <a:pt x="180" y="27"/>
                      <a:pt x="194" y="26"/>
                      <a:pt x="201" y="35"/>
                    </a:cubicBezTo>
                    <a:cubicBezTo>
                      <a:pt x="203" y="39"/>
                      <a:pt x="202" y="45"/>
                      <a:pt x="198" y="47"/>
                    </a:cubicBezTo>
                    <a:cubicBezTo>
                      <a:pt x="194" y="52"/>
                      <a:pt x="190" y="49"/>
                      <a:pt x="186" y="49"/>
                    </a:cubicBezTo>
                    <a:cubicBezTo>
                      <a:pt x="183" y="51"/>
                      <a:pt x="186" y="53"/>
                      <a:pt x="187" y="54"/>
                    </a:cubicBezTo>
                    <a:cubicBezTo>
                      <a:pt x="190" y="56"/>
                      <a:pt x="195" y="55"/>
                      <a:pt x="197" y="53"/>
                    </a:cubicBezTo>
                    <a:cubicBezTo>
                      <a:pt x="202" y="50"/>
                      <a:pt x="207" y="47"/>
                      <a:pt x="208" y="41"/>
                    </a:cubicBezTo>
                    <a:cubicBezTo>
                      <a:pt x="207" y="37"/>
                      <a:pt x="207" y="32"/>
                      <a:pt x="203" y="29"/>
                    </a:cubicBezTo>
                    <a:close/>
                    <a:moveTo>
                      <a:pt x="125" y="36"/>
                    </a:moveTo>
                    <a:cubicBezTo>
                      <a:pt x="115" y="22"/>
                      <a:pt x="94" y="27"/>
                      <a:pt x="84" y="35"/>
                    </a:cubicBezTo>
                    <a:cubicBezTo>
                      <a:pt x="80" y="36"/>
                      <a:pt x="78" y="42"/>
                      <a:pt x="74" y="43"/>
                    </a:cubicBezTo>
                    <a:cubicBezTo>
                      <a:pt x="58" y="34"/>
                      <a:pt x="58" y="34"/>
                      <a:pt x="58" y="34"/>
                    </a:cubicBezTo>
                    <a:cubicBezTo>
                      <a:pt x="52" y="36"/>
                      <a:pt x="45" y="35"/>
                      <a:pt x="39" y="38"/>
                    </a:cubicBezTo>
                    <a:cubicBezTo>
                      <a:pt x="28" y="41"/>
                      <a:pt x="27" y="53"/>
                      <a:pt x="26" y="62"/>
                    </a:cubicBezTo>
                    <a:cubicBezTo>
                      <a:pt x="28" y="67"/>
                      <a:pt x="35" y="70"/>
                      <a:pt x="32" y="75"/>
                    </a:cubicBezTo>
                    <a:cubicBezTo>
                      <a:pt x="23" y="89"/>
                      <a:pt x="16" y="111"/>
                      <a:pt x="25" y="128"/>
                    </a:cubicBezTo>
                    <a:cubicBezTo>
                      <a:pt x="29" y="134"/>
                      <a:pt x="35" y="139"/>
                      <a:pt x="42" y="139"/>
                    </a:cubicBezTo>
                    <a:cubicBezTo>
                      <a:pt x="50" y="139"/>
                      <a:pt x="59" y="137"/>
                      <a:pt x="63" y="129"/>
                    </a:cubicBezTo>
                    <a:cubicBezTo>
                      <a:pt x="64" y="125"/>
                      <a:pt x="64" y="120"/>
                      <a:pt x="62" y="116"/>
                    </a:cubicBezTo>
                    <a:cubicBezTo>
                      <a:pt x="53" y="113"/>
                      <a:pt x="60" y="123"/>
                      <a:pt x="57" y="126"/>
                    </a:cubicBezTo>
                    <a:cubicBezTo>
                      <a:pt x="54" y="132"/>
                      <a:pt x="48" y="133"/>
                      <a:pt x="42" y="134"/>
                    </a:cubicBezTo>
                    <a:cubicBezTo>
                      <a:pt x="37" y="133"/>
                      <a:pt x="33" y="130"/>
                      <a:pt x="30" y="126"/>
                    </a:cubicBezTo>
                    <a:cubicBezTo>
                      <a:pt x="26" y="119"/>
                      <a:pt x="26" y="111"/>
                      <a:pt x="27" y="104"/>
                    </a:cubicBezTo>
                    <a:cubicBezTo>
                      <a:pt x="28" y="91"/>
                      <a:pt x="36" y="82"/>
                      <a:pt x="39" y="71"/>
                    </a:cubicBezTo>
                    <a:cubicBezTo>
                      <a:pt x="35" y="64"/>
                      <a:pt x="31" y="56"/>
                      <a:pt x="35" y="48"/>
                    </a:cubicBezTo>
                    <a:cubicBezTo>
                      <a:pt x="38" y="39"/>
                      <a:pt x="47" y="40"/>
                      <a:pt x="55" y="39"/>
                    </a:cubicBezTo>
                    <a:cubicBezTo>
                      <a:pt x="59" y="40"/>
                      <a:pt x="61" y="42"/>
                      <a:pt x="65" y="42"/>
                    </a:cubicBezTo>
                    <a:cubicBezTo>
                      <a:pt x="69" y="44"/>
                      <a:pt x="70" y="51"/>
                      <a:pt x="74" y="48"/>
                    </a:cubicBezTo>
                    <a:cubicBezTo>
                      <a:pt x="86" y="38"/>
                      <a:pt x="99" y="28"/>
                      <a:pt x="115" y="33"/>
                    </a:cubicBezTo>
                    <a:cubicBezTo>
                      <a:pt x="118" y="36"/>
                      <a:pt x="124" y="40"/>
                      <a:pt x="123" y="45"/>
                    </a:cubicBezTo>
                    <a:cubicBezTo>
                      <a:pt x="124" y="52"/>
                      <a:pt x="121" y="57"/>
                      <a:pt x="117" y="62"/>
                    </a:cubicBezTo>
                    <a:cubicBezTo>
                      <a:pt x="114" y="65"/>
                      <a:pt x="109" y="65"/>
                      <a:pt x="109" y="69"/>
                    </a:cubicBezTo>
                    <a:cubicBezTo>
                      <a:pt x="109" y="71"/>
                      <a:pt x="110" y="71"/>
                      <a:pt x="112" y="71"/>
                    </a:cubicBezTo>
                    <a:cubicBezTo>
                      <a:pt x="119" y="68"/>
                      <a:pt x="127" y="61"/>
                      <a:pt x="129" y="52"/>
                    </a:cubicBezTo>
                    <a:cubicBezTo>
                      <a:pt x="130" y="46"/>
                      <a:pt x="128" y="40"/>
                      <a:pt x="125" y="36"/>
                    </a:cubicBezTo>
                    <a:close/>
                    <a:moveTo>
                      <a:pt x="253" y="54"/>
                    </a:moveTo>
                    <a:cubicBezTo>
                      <a:pt x="247" y="50"/>
                      <a:pt x="237" y="48"/>
                      <a:pt x="230" y="53"/>
                    </a:cubicBezTo>
                    <a:cubicBezTo>
                      <a:pt x="229" y="54"/>
                      <a:pt x="229" y="55"/>
                      <a:pt x="230" y="56"/>
                    </a:cubicBezTo>
                    <a:cubicBezTo>
                      <a:pt x="237" y="55"/>
                      <a:pt x="245" y="53"/>
                      <a:pt x="250" y="59"/>
                    </a:cubicBezTo>
                    <a:cubicBezTo>
                      <a:pt x="253" y="63"/>
                      <a:pt x="253" y="69"/>
                      <a:pt x="253" y="73"/>
                    </a:cubicBezTo>
                    <a:cubicBezTo>
                      <a:pt x="247" y="89"/>
                      <a:pt x="229" y="90"/>
                      <a:pt x="216" y="93"/>
                    </a:cubicBezTo>
                    <a:cubicBezTo>
                      <a:pt x="215" y="100"/>
                      <a:pt x="212" y="106"/>
                      <a:pt x="207" y="110"/>
                    </a:cubicBezTo>
                    <a:cubicBezTo>
                      <a:pt x="201" y="116"/>
                      <a:pt x="192" y="122"/>
                      <a:pt x="183" y="117"/>
                    </a:cubicBezTo>
                    <a:cubicBezTo>
                      <a:pt x="172" y="110"/>
                      <a:pt x="171" y="124"/>
                      <a:pt x="163" y="127"/>
                    </a:cubicBezTo>
                    <a:cubicBezTo>
                      <a:pt x="160" y="129"/>
                      <a:pt x="155" y="131"/>
                      <a:pt x="151" y="128"/>
                    </a:cubicBezTo>
                    <a:cubicBezTo>
                      <a:pt x="147" y="125"/>
                      <a:pt x="145" y="118"/>
                      <a:pt x="146" y="113"/>
                    </a:cubicBezTo>
                    <a:cubicBezTo>
                      <a:pt x="148" y="107"/>
                      <a:pt x="153" y="100"/>
                      <a:pt x="159" y="99"/>
                    </a:cubicBezTo>
                    <a:cubicBezTo>
                      <a:pt x="161" y="98"/>
                      <a:pt x="159" y="96"/>
                      <a:pt x="157" y="95"/>
                    </a:cubicBezTo>
                    <a:cubicBezTo>
                      <a:pt x="152" y="95"/>
                      <a:pt x="148" y="99"/>
                      <a:pt x="144" y="103"/>
                    </a:cubicBezTo>
                    <a:cubicBezTo>
                      <a:pt x="141" y="109"/>
                      <a:pt x="139" y="117"/>
                      <a:pt x="141" y="123"/>
                    </a:cubicBezTo>
                    <a:cubicBezTo>
                      <a:pt x="144" y="129"/>
                      <a:pt x="147" y="135"/>
                      <a:pt x="154" y="135"/>
                    </a:cubicBezTo>
                    <a:cubicBezTo>
                      <a:pt x="165" y="137"/>
                      <a:pt x="169" y="125"/>
                      <a:pt x="178" y="121"/>
                    </a:cubicBezTo>
                    <a:cubicBezTo>
                      <a:pt x="185" y="125"/>
                      <a:pt x="192" y="125"/>
                      <a:pt x="199" y="122"/>
                    </a:cubicBezTo>
                    <a:cubicBezTo>
                      <a:pt x="207" y="118"/>
                      <a:pt x="217" y="112"/>
                      <a:pt x="219" y="102"/>
                    </a:cubicBezTo>
                    <a:cubicBezTo>
                      <a:pt x="220" y="94"/>
                      <a:pt x="230" y="96"/>
                      <a:pt x="236" y="95"/>
                    </a:cubicBezTo>
                    <a:cubicBezTo>
                      <a:pt x="247" y="92"/>
                      <a:pt x="257" y="83"/>
                      <a:pt x="259" y="72"/>
                    </a:cubicBezTo>
                    <a:cubicBezTo>
                      <a:pt x="259" y="66"/>
                      <a:pt x="257" y="59"/>
                      <a:pt x="253" y="54"/>
                    </a:cubicBezTo>
                    <a:close/>
                    <a:moveTo>
                      <a:pt x="199" y="70"/>
                    </a:moveTo>
                    <a:cubicBezTo>
                      <a:pt x="192" y="73"/>
                      <a:pt x="183" y="74"/>
                      <a:pt x="176" y="71"/>
                    </a:cubicBezTo>
                    <a:cubicBezTo>
                      <a:pt x="172" y="71"/>
                      <a:pt x="169" y="65"/>
                      <a:pt x="166" y="69"/>
                    </a:cubicBezTo>
                    <a:cubicBezTo>
                      <a:pt x="165" y="70"/>
                      <a:pt x="165" y="72"/>
                      <a:pt x="167" y="73"/>
                    </a:cubicBezTo>
                    <a:cubicBezTo>
                      <a:pt x="179" y="81"/>
                      <a:pt x="194" y="78"/>
                      <a:pt x="206" y="71"/>
                    </a:cubicBezTo>
                    <a:cubicBezTo>
                      <a:pt x="206" y="71"/>
                      <a:pt x="207" y="69"/>
                      <a:pt x="206" y="69"/>
                    </a:cubicBezTo>
                    <a:cubicBezTo>
                      <a:pt x="203" y="67"/>
                      <a:pt x="201" y="69"/>
                      <a:pt x="199" y="70"/>
                    </a:cubicBezTo>
                    <a:close/>
                    <a:moveTo>
                      <a:pt x="166" y="169"/>
                    </a:moveTo>
                    <a:cubicBezTo>
                      <a:pt x="171" y="163"/>
                      <a:pt x="174" y="154"/>
                      <a:pt x="170" y="146"/>
                    </a:cubicBezTo>
                    <a:cubicBezTo>
                      <a:pt x="165" y="148"/>
                      <a:pt x="165" y="148"/>
                      <a:pt x="165" y="148"/>
                    </a:cubicBezTo>
                    <a:cubicBezTo>
                      <a:pt x="164" y="159"/>
                      <a:pt x="158" y="170"/>
                      <a:pt x="146" y="172"/>
                    </a:cubicBezTo>
                    <a:cubicBezTo>
                      <a:pt x="145" y="175"/>
                      <a:pt x="146" y="179"/>
                      <a:pt x="147" y="181"/>
                    </a:cubicBezTo>
                    <a:cubicBezTo>
                      <a:pt x="154" y="178"/>
                      <a:pt x="161" y="175"/>
                      <a:pt x="166" y="169"/>
                    </a:cubicBezTo>
                    <a:close/>
                    <a:moveTo>
                      <a:pt x="126" y="155"/>
                    </a:moveTo>
                    <a:cubicBezTo>
                      <a:pt x="120" y="146"/>
                      <a:pt x="106" y="144"/>
                      <a:pt x="96" y="148"/>
                    </a:cubicBezTo>
                    <a:cubicBezTo>
                      <a:pt x="92" y="150"/>
                      <a:pt x="90" y="155"/>
                      <a:pt x="89" y="160"/>
                    </a:cubicBezTo>
                    <a:cubicBezTo>
                      <a:pt x="100" y="171"/>
                      <a:pt x="93" y="151"/>
                      <a:pt x="102" y="150"/>
                    </a:cubicBezTo>
                    <a:cubicBezTo>
                      <a:pt x="108" y="151"/>
                      <a:pt x="118" y="149"/>
                      <a:pt x="121" y="158"/>
                    </a:cubicBezTo>
                    <a:cubicBezTo>
                      <a:pt x="124" y="165"/>
                      <a:pt x="123" y="176"/>
                      <a:pt x="119" y="184"/>
                    </a:cubicBezTo>
                    <a:cubicBezTo>
                      <a:pt x="115" y="188"/>
                      <a:pt x="110" y="190"/>
                      <a:pt x="105" y="193"/>
                    </a:cubicBezTo>
                    <a:cubicBezTo>
                      <a:pt x="105" y="202"/>
                      <a:pt x="103" y="213"/>
                      <a:pt x="95" y="220"/>
                    </a:cubicBezTo>
                    <a:cubicBezTo>
                      <a:pt x="89" y="226"/>
                      <a:pt x="79" y="224"/>
                      <a:pt x="70" y="227"/>
                    </a:cubicBezTo>
                    <a:cubicBezTo>
                      <a:pt x="70" y="235"/>
                      <a:pt x="71" y="245"/>
                      <a:pt x="65" y="252"/>
                    </a:cubicBezTo>
                    <a:cubicBezTo>
                      <a:pt x="62" y="255"/>
                      <a:pt x="59" y="251"/>
                      <a:pt x="57" y="255"/>
                    </a:cubicBezTo>
                    <a:cubicBezTo>
                      <a:pt x="56" y="256"/>
                      <a:pt x="57" y="257"/>
                      <a:pt x="58" y="257"/>
                    </a:cubicBezTo>
                    <a:cubicBezTo>
                      <a:pt x="60" y="260"/>
                      <a:pt x="64" y="258"/>
                      <a:pt x="67" y="258"/>
                    </a:cubicBezTo>
                    <a:cubicBezTo>
                      <a:pt x="76" y="253"/>
                      <a:pt x="77" y="242"/>
                      <a:pt x="76" y="233"/>
                    </a:cubicBezTo>
                    <a:cubicBezTo>
                      <a:pt x="81" y="228"/>
                      <a:pt x="88" y="233"/>
                      <a:pt x="93" y="229"/>
                    </a:cubicBezTo>
                    <a:cubicBezTo>
                      <a:pt x="103" y="224"/>
                      <a:pt x="112" y="212"/>
                      <a:pt x="111" y="199"/>
                    </a:cubicBezTo>
                    <a:cubicBezTo>
                      <a:pt x="111" y="192"/>
                      <a:pt x="119" y="194"/>
                      <a:pt x="122" y="188"/>
                    </a:cubicBezTo>
                    <a:cubicBezTo>
                      <a:pt x="129" y="179"/>
                      <a:pt x="131" y="165"/>
                      <a:pt x="126" y="155"/>
                    </a:cubicBezTo>
                    <a:close/>
                    <a:moveTo>
                      <a:pt x="157" y="150"/>
                    </a:moveTo>
                    <a:cubicBezTo>
                      <a:pt x="151" y="150"/>
                      <a:pt x="145" y="149"/>
                      <a:pt x="140" y="146"/>
                    </a:cubicBezTo>
                    <a:cubicBezTo>
                      <a:pt x="143" y="153"/>
                      <a:pt x="145" y="159"/>
                      <a:pt x="146" y="166"/>
                    </a:cubicBezTo>
                    <a:cubicBezTo>
                      <a:pt x="148" y="166"/>
                      <a:pt x="150" y="165"/>
                      <a:pt x="152" y="164"/>
                    </a:cubicBezTo>
                    <a:cubicBezTo>
                      <a:pt x="155" y="160"/>
                      <a:pt x="158" y="155"/>
                      <a:pt x="157" y="150"/>
                    </a:cubicBezTo>
                    <a:close/>
                    <a:moveTo>
                      <a:pt x="77" y="186"/>
                    </a:moveTo>
                    <a:cubicBezTo>
                      <a:pt x="76" y="182"/>
                      <a:pt x="73" y="175"/>
                      <a:pt x="68" y="174"/>
                    </a:cubicBezTo>
                    <a:cubicBezTo>
                      <a:pt x="66" y="174"/>
                      <a:pt x="65" y="176"/>
                      <a:pt x="65" y="177"/>
                    </a:cubicBezTo>
                    <a:cubicBezTo>
                      <a:pt x="70" y="183"/>
                      <a:pt x="75" y="190"/>
                      <a:pt x="72" y="198"/>
                    </a:cubicBezTo>
                    <a:cubicBezTo>
                      <a:pt x="69" y="215"/>
                      <a:pt x="52" y="224"/>
                      <a:pt x="38" y="229"/>
                    </a:cubicBezTo>
                    <a:cubicBezTo>
                      <a:pt x="34" y="231"/>
                      <a:pt x="29" y="228"/>
                      <a:pt x="25" y="232"/>
                    </a:cubicBezTo>
                    <a:cubicBezTo>
                      <a:pt x="19" y="246"/>
                      <a:pt x="13" y="264"/>
                      <a:pt x="23" y="278"/>
                    </a:cubicBezTo>
                    <a:cubicBezTo>
                      <a:pt x="24" y="282"/>
                      <a:pt x="30" y="285"/>
                      <a:pt x="30" y="290"/>
                    </a:cubicBezTo>
                    <a:cubicBezTo>
                      <a:pt x="24" y="306"/>
                      <a:pt x="15" y="320"/>
                      <a:pt x="17" y="338"/>
                    </a:cubicBezTo>
                    <a:cubicBezTo>
                      <a:pt x="18" y="352"/>
                      <a:pt x="31" y="364"/>
                      <a:pt x="28" y="379"/>
                    </a:cubicBezTo>
                    <a:cubicBezTo>
                      <a:pt x="28" y="385"/>
                      <a:pt x="24" y="390"/>
                      <a:pt x="25" y="395"/>
                    </a:cubicBezTo>
                    <a:cubicBezTo>
                      <a:pt x="30" y="395"/>
                      <a:pt x="34" y="390"/>
                      <a:pt x="37" y="386"/>
                    </a:cubicBezTo>
                    <a:cubicBezTo>
                      <a:pt x="46" y="374"/>
                      <a:pt x="45" y="359"/>
                      <a:pt x="42" y="345"/>
                    </a:cubicBezTo>
                    <a:cubicBezTo>
                      <a:pt x="38" y="328"/>
                      <a:pt x="54" y="318"/>
                      <a:pt x="56" y="302"/>
                    </a:cubicBezTo>
                    <a:cubicBezTo>
                      <a:pt x="56" y="295"/>
                      <a:pt x="58" y="285"/>
                      <a:pt x="53" y="279"/>
                    </a:cubicBezTo>
                    <a:cubicBezTo>
                      <a:pt x="47" y="278"/>
                      <a:pt x="42" y="273"/>
                      <a:pt x="40" y="268"/>
                    </a:cubicBezTo>
                    <a:cubicBezTo>
                      <a:pt x="38" y="261"/>
                      <a:pt x="39" y="253"/>
                      <a:pt x="42" y="247"/>
                    </a:cubicBezTo>
                    <a:cubicBezTo>
                      <a:pt x="41" y="246"/>
                      <a:pt x="41" y="246"/>
                      <a:pt x="41" y="246"/>
                    </a:cubicBezTo>
                    <a:cubicBezTo>
                      <a:pt x="40" y="246"/>
                      <a:pt x="38" y="246"/>
                      <a:pt x="37" y="247"/>
                    </a:cubicBezTo>
                    <a:cubicBezTo>
                      <a:pt x="33" y="254"/>
                      <a:pt x="32" y="264"/>
                      <a:pt x="36" y="272"/>
                    </a:cubicBezTo>
                    <a:cubicBezTo>
                      <a:pt x="38" y="278"/>
                      <a:pt x="46" y="280"/>
                      <a:pt x="50" y="285"/>
                    </a:cubicBezTo>
                    <a:cubicBezTo>
                      <a:pt x="52" y="297"/>
                      <a:pt x="50" y="312"/>
                      <a:pt x="42" y="322"/>
                    </a:cubicBezTo>
                    <a:cubicBezTo>
                      <a:pt x="30" y="336"/>
                      <a:pt x="42" y="353"/>
                      <a:pt x="39" y="370"/>
                    </a:cubicBezTo>
                    <a:cubicBezTo>
                      <a:pt x="37" y="373"/>
                      <a:pt x="36" y="380"/>
                      <a:pt x="33" y="381"/>
                    </a:cubicBezTo>
                    <a:cubicBezTo>
                      <a:pt x="33" y="369"/>
                      <a:pt x="31" y="354"/>
                      <a:pt x="23" y="343"/>
                    </a:cubicBezTo>
                    <a:cubicBezTo>
                      <a:pt x="19" y="322"/>
                      <a:pt x="31" y="305"/>
                      <a:pt x="36" y="286"/>
                    </a:cubicBezTo>
                    <a:cubicBezTo>
                      <a:pt x="30" y="281"/>
                      <a:pt x="27" y="274"/>
                      <a:pt x="24" y="267"/>
                    </a:cubicBezTo>
                    <a:cubicBezTo>
                      <a:pt x="22" y="256"/>
                      <a:pt x="25" y="245"/>
                      <a:pt x="31" y="235"/>
                    </a:cubicBezTo>
                    <a:cubicBezTo>
                      <a:pt x="32" y="234"/>
                      <a:pt x="33" y="234"/>
                      <a:pt x="34" y="234"/>
                    </a:cubicBezTo>
                    <a:cubicBezTo>
                      <a:pt x="44" y="233"/>
                      <a:pt x="54" y="230"/>
                      <a:pt x="62" y="223"/>
                    </a:cubicBezTo>
                    <a:cubicBezTo>
                      <a:pt x="73" y="215"/>
                      <a:pt x="80" y="200"/>
                      <a:pt x="77" y="186"/>
                    </a:cubicBezTo>
                    <a:close/>
                    <a:moveTo>
                      <a:pt x="58" y="336"/>
                    </a:moveTo>
                    <a:cubicBezTo>
                      <a:pt x="59" y="335"/>
                      <a:pt x="58" y="335"/>
                      <a:pt x="57" y="334"/>
                    </a:cubicBezTo>
                    <a:cubicBezTo>
                      <a:pt x="57" y="336"/>
                      <a:pt x="57" y="336"/>
                      <a:pt x="57" y="336"/>
                    </a:cubicBezTo>
                    <a:cubicBezTo>
                      <a:pt x="57" y="337"/>
                      <a:pt x="58" y="337"/>
                      <a:pt x="58" y="336"/>
                    </a:cubicBezTo>
                    <a:close/>
                  </a:path>
                </a:pathLst>
              </a:custGeom>
              <a:grpFill/>
              <a:ln>
                <a:noFill/>
              </a:ln>
            </p:spPr>
            <p:txBody>
              <a:bodyPr vert="horz" wrap="square" lIns="121920" tIns="60960" rIns="121920" bIns="60960" numCol="1" anchor="t" anchorCtr="0" compatLnSpc="1"/>
              <a:lstStyle/>
              <a:p>
                <a:endParaRPr lang="zh-CN" altLang="en-US" sz="3200"/>
              </a:p>
            </p:txBody>
          </p:sp>
          <p:sp>
            <p:nvSpPr>
              <p:cNvPr id="29" name="Freeform 5"/>
              <p:cNvSpPr>
                <a:spLocks noEditPoints="1"/>
              </p:cNvSpPr>
              <p:nvPr/>
            </p:nvSpPr>
            <p:spPr bwMode="auto">
              <a:xfrm flipH="1">
                <a:off x="3952875" y="992189"/>
                <a:ext cx="1076325" cy="1083034"/>
              </a:xfrm>
              <a:custGeom>
                <a:avLst/>
                <a:gdLst>
                  <a:gd name="T0" fmla="*/ 232 w 418"/>
                  <a:gd name="T1" fmla="*/ 107 h 421"/>
                  <a:gd name="T2" fmla="*/ 134 w 418"/>
                  <a:gd name="T3" fmla="*/ 199 h 421"/>
                  <a:gd name="T4" fmla="*/ 58 w 418"/>
                  <a:gd name="T5" fmla="*/ 357 h 421"/>
                  <a:gd name="T6" fmla="*/ 4 w 418"/>
                  <a:gd name="T7" fmla="*/ 319 h 421"/>
                  <a:gd name="T8" fmla="*/ 23 w 418"/>
                  <a:gd name="T9" fmla="*/ 149 h 421"/>
                  <a:gd name="T10" fmla="*/ 76 w 418"/>
                  <a:gd name="T11" fmla="*/ 25 h 421"/>
                  <a:gd name="T12" fmla="*/ 289 w 418"/>
                  <a:gd name="T13" fmla="*/ 15 h 421"/>
                  <a:gd name="T14" fmla="*/ 363 w 418"/>
                  <a:gd name="T15" fmla="*/ 19 h 421"/>
                  <a:gd name="T16" fmla="*/ 221 w 418"/>
                  <a:gd name="T17" fmla="*/ 43 h 421"/>
                  <a:gd name="T18" fmla="*/ 347 w 418"/>
                  <a:gd name="T19" fmla="*/ 58 h 421"/>
                  <a:gd name="T20" fmla="*/ 357 w 418"/>
                  <a:gd name="T21" fmla="*/ 26 h 421"/>
                  <a:gd name="T22" fmla="*/ 250 w 418"/>
                  <a:gd name="T23" fmla="*/ 25 h 421"/>
                  <a:gd name="T24" fmla="*/ 317 w 418"/>
                  <a:gd name="T25" fmla="*/ 36 h 421"/>
                  <a:gd name="T26" fmla="*/ 311 w 418"/>
                  <a:gd name="T27" fmla="*/ 42 h 421"/>
                  <a:gd name="T28" fmla="*/ 191 w 418"/>
                  <a:gd name="T29" fmla="*/ 17 h 421"/>
                  <a:gd name="T30" fmla="*/ 96 w 418"/>
                  <a:gd name="T31" fmla="*/ 62 h 421"/>
                  <a:gd name="T32" fmla="*/ 71 w 418"/>
                  <a:gd name="T33" fmla="*/ 34 h 421"/>
                  <a:gd name="T34" fmla="*/ 60 w 418"/>
                  <a:gd name="T35" fmla="*/ 142 h 421"/>
                  <a:gd name="T36" fmla="*/ 66 w 418"/>
                  <a:gd name="T37" fmla="*/ 98 h 421"/>
                  <a:gd name="T38" fmla="*/ 21 w 418"/>
                  <a:gd name="T39" fmla="*/ 216 h 421"/>
                  <a:gd name="T40" fmla="*/ 64 w 418"/>
                  <a:gd name="T41" fmla="*/ 188 h 421"/>
                  <a:gd name="T42" fmla="*/ 20 w 418"/>
                  <a:gd name="T43" fmla="*/ 369 h 421"/>
                  <a:gd name="T44" fmla="*/ 60 w 418"/>
                  <a:gd name="T45" fmla="*/ 273 h 421"/>
                  <a:gd name="T46" fmla="*/ 71 w 418"/>
                  <a:gd name="T47" fmla="*/ 264 h 421"/>
                  <a:gd name="T48" fmla="*/ 140 w 418"/>
                  <a:gd name="T49" fmla="*/ 165 h 421"/>
                  <a:gd name="T50" fmla="*/ 107 w 418"/>
                  <a:gd name="T51" fmla="*/ 175 h 421"/>
                  <a:gd name="T52" fmla="*/ 25 w 418"/>
                  <a:gd name="T53" fmla="*/ 195 h 421"/>
                  <a:gd name="T54" fmla="*/ 24 w 418"/>
                  <a:gd name="T55" fmla="*/ 169 h 421"/>
                  <a:gd name="T56" fmla="*/ 66 w 418"/>
                  <a:gd name="T57" fmla="*/ 85 h 421"/>
                  <a:gd name="T58" fmla="*/ 83 w 418"/>
                  <a:gd name="T59" fmla="*/ 83 h 421"/>
                  <a:gd name="T60" fmla="*/ 122 w 418"/>
                  <a:gd name="T61" fmla="*/ 108 h 421"/>
                  <a:gd name="T62" fmla="*/ 128 w 418"/>
                  <a:gd name="T63" fmla="*/ 135 h 421"/>
                  <a:gd name="T64" fmla="*/ 167 w 418"/>
                  <a:gd name="T65" fmla="*/ 91 h 421"/>
                  <a:gd name="T66" fmla="*/ 227 w 418"/>
                  <a:gd name="T67" fmla="*/ 103 h 421"/>
                  <a:gd name="T68" fmla="*/ 230 w 418"/>
                  <a:gd name="T69" fmla="*/ 63 h 421"/>
                  <a:gd name="T70" fmla="*/ 176 w 418"/>
                  <a:gd name="T71" fmla="*/ 65 h 421"/>
                  <a:gd name="T72" fmla="*/ 149 w 418"/>
                  <a:gd name="T73" fmla="*/ 38 h 421"/>
                  <a:gd name="T74" fmla="*/ 186 w 418"/>
                  <a:gd name="T75" fmla="*/ 49 h 421"/>
                  <a:gd name="T76" fmla="*/ 84 w 418"/>
                  <a:gd name="T77" fmla="*/ 35 h 421"/>
                  <a:gd name="T78" fmla="*/ 25 w 418"/>
                  <a:gd name="T79" fmla="*/ 128 h 421"/>
                  <a:gd name="T80" fmla="*/ 30 w 418"/>
                  <a:gd name="T81" fmla="*/ 126 h 421"/>
                  <a:gd name="T82" fmla="*/ 74 w 418"/>
                  <a:gd name="T83" fmla="*/ 48 h 421"/>
                  <a:gd name="T84" fmla="*/ 129 w 418"/>
                  <a:gd name="T85" fmla="*/ 52 h 421"/>
                  <a:gd name="T86" fmla="*/ 253 w 418"/>
                  <a:gd name="T87" fmla="*/ 73 h 421"/>
                  <a:gd name="T88" fmla="*/ 146 w 418"/>
                  <a:gd name="T89" fmla="*/ 113 h 421"/>
                  <a:gd name="T90" fmla="*/ 178 w 418"/>
                  <a:gd name="T91" fmla="*/ 121 h 421"/>
                  <a:gd name="T92" fmla="*/ 199 w 418"/>
                  <a:gd name="T93" fmla="*/ 70 h 421"/>
                  <a:gd name="T94" fmla="*/ 199 w 418"/>
                  <a:gd name="T95" fmla="*/ 70 h 421"/>
                  <a:gd name="T96" fmla="*/ 166 w 418"/>
                  <a:gd name="T97" fmla="*/ 169 h 421"/>
                  <a:gd name="T98" fmla="*/ 119 w 418"/>
                  <a:gd name="T99" fmla="*/ 184 h 421"/>
                  <a:gd name="T100" fmla="*/ 58 w 418"/>
                  <a:gd name="T101" fmla="*/ 257 h 421"/>
                  <a:gd name="T102" fmla="*/ 126 w 418"/>
                  <a:gd name="T103" fmla="*/ 155 h 421"/>
                  <a:gd name="T104" fmla="*/ 77 w 418"/>
                  <a:gd name="T105" fmla="*/ 186 h 421"/>
                  <a:gd name="T106" fmla="*/ 23 w 418"/>
                  <a:gd name="T107" fmla="*/ 278 h 421"/>
                  <a:gd name="T108" fmla="*/ 42 w 418"/>
                  <a:gd name="T109" fmla="*/ 345 h 421"/>
                  <a:gd name="T110" fmla="*/ 37 w 418"/>
                  <a:gd name="T111" fmla="*/ 247 h 421"/>
                  <a:gd name="T112" fmla="*/ 23 w 418"/>
                  <a:gd name="T113" fmla="*/ 343 h 421"/>
                  <a:gd name="T114" fmla="*/ 77 w 418"/>
                  <a:gd name="T115" fmla="*/ 18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8" h="421">
                    <a:moveTo>
                      <a:pt x="418" y="13"/>
                    </a:moveTo>
                    <a:cubicBezTo>
                      <a:pt x="395" y="19"/>
                      <a:pt x="391" y="48"/>
                      <a:pt x="371" y="58"/>
                    </a:cubicBezTo>
                    <a:cubicBezTo>
                      <a:pt x="357" y="66"/>
                      <a:pt x="337" y="63"/>
                      <a:pt x="321" y="58"/>
                    </a:cubicBezTo>
                    <a:cubicBezTo>
                      <a:pt x="308" y="62"/>
                      <a:pt x="301" y="76"/>
                      <a:pt x="288" y="79"/>
                    </a:cubicBezTo>
                    <a:cubicBezTo>
                      <a:pt x="282" y="80"/>
                      <a:pt x="276" y="79"/>
                      <a:pt x="272" y="78"/>
                    </a:cubicBezTo>
                    <a:cubicBezTo>
                      <a:pt x="265" y="95"/>
                      <a:pt x="248" y="104"/>
                      <a:pt x="232" y="107"/>
                    </a:cubicBezTo>
                    <a:cubicBezTo>
                      <a:pt x="225" y="124"/>
                      <a:pt x="207" y="136"/>
                      <a:pt x="189" y="138"/>
                    </a:cubicBezTo>
                    <a:cubicBezTo>
                      <a:pt x="186" y="135"/>
                      <a:pt x="182" y="135"/>
                      <a:pt x="180" y="138"/>
                    </a:cubicBezTo>
                    <a:cubicBezTo>
                      <a:pt x="173" y="142"/>
                      <a:pt x="180" y="149"/>
                      <a:pt x="178" y="155"/>
                    </a:cubicBezTo>
                    <a:cubicBezTo>
                      <a:pt x="178" y="169"/>
                      <a:pt x="164" y="178"/>
                      <a:pt x="152" y="183"/>
                    </a:cubicBezTo>
                    <a:cubicBezTo>
                      <a:pt x="144" y="184"/>
                      <a:pt x="144" y="184"/>
                      <a:pt x="144" y="184"/>
                    </a:cubicBezTo>
                    <a:cubicBezTo>
                      <a:pt x="134" y="199"/>
                      <a:pt x="134" y="199"/>
                      <a:pt x="134" y="199"/>
                    </a:cubicBezTo>
                    <a:cubicBezTo>
                      <a:pt x="119" y="204"/>
                      <a:pt x="125" y="222"/>
                      <a:pt x="114" y="231"/>
                    </a:cubicBezTo>
                    <a:cubicBezTo>
                      <a:pt x="107" y="239"/>
                      <a:pt x="98" y="242"/>
                      <a:pt x="88" y="245"/>
                    </a:cubicBezTo>
                    <a:cubicBezTo>
                      <a:pt x="86" y="252"/>
                      <a:pt x="85" y="259"/>
                      <a:pt x="80" y="265"/>
                    </a:cubicBezTo>
                    <a:cubicBezTo>
                      <a:pt x="75" y="269"/>
                      <a:pt x="69" y="270"/>
                      <a:pt x="68" y="275"/>
                    </a:cubicBezTo>
                    <a:cubicBezTo>
                      <a:pt x="73" y="292"/>
                      <a:pt x="72" y="313"/>
                      <a:pt x="58" y="326"/>
                    </a:cubicBezTo>
                    <a:cubicBezTo>
                      <a:pt x="50" y="335"/>
                      <a:pt x="57" y="347"/>
                      <a:pt x="58" y="357"/>
                    </a:cubicBezTo>
                    <a:cubicBezTo>
                      <a:pt x="57" y="373"/>
                      <a:pt x="54" y="389"/>
                      <a:pt x="42" y="400"/>
                    </a:cubicBezTo>
                    <a:cubicBezTo>
                      <a:pt x="35" y="407"/>
                      <a:pt x="19" y="404"/>
                      <a:pt x="17" y="416"/>
                    </a:cubicBezTo>
                    <a:cubicBezTo>
                      <a:pt x="17" y="418"/>
                      <a:pt x="16" y="420"/>
                      <a:pt x="15" y="421"/>
                    </a:cubicBezTo>
                    <a:cubicBezTo>
                      <a:pt x="12" y="421"/>
                      <a:pt x="12" y="418"/>
                      <a:pt x="11" y="416"/>
                    </a:cubicBezTo>
                    <a:cubicBezTo>
                      <a:pt x="2" y="403"/>
                      <a:pt x="18" y="392"/>
                      <a:pt x="16" y="377"/>
                    </a:cubicBezTo>
                    <a:cubicBezTo>
                      <a:pt x="12" y="357"/>
                      <a:pt x="0" y="341"/>
                      <a:pt x="4" y="319"/>
                    </a:cubicBezTo>
                    <a:cubicBezTo>
                      <a:pt x="5" y="307"/>
                      <a:pt x="10" y="297"/>
                      <a:pt x="15" y="288"/>
                    </a:cubicBezTo>
                    <a:cubicBezTo>
                      <a:pt x="12" y="279"/>
                      <a:pt x="4" y="271"/>
                      <a:pt x="5" y="261"/>
                    </a:cubicBezTo>
                    <a:cubicBezTo>
                      <a:pt x="4" y="247"/>
                      <a:pt x="9" y="235"/>
                      <a:pt x="17" y="224"/>
                    </a:cubicBezTo>
                    <a:cubicBezTo>
                      <a:pt x="18" y="220"/>
                      <a:pt x="12" y="217"/>
                      <a:pt x="12" y="213"/>
                    </a:cubicBezTo>
                    <a:cubicBezTo>
                      <a:pt x="5" y="202"/>
                      <a:pt x="2" y="188"/>
                      <a:pt x="7" y="174"/>
                    </a:cubicBezTo>
                    <a:cubicBezTo>
                      <a:pt x="10" y="164"/>
                      <a:pt x="16" y="156"/>
                      <a:pt x="23" y="149"/>
                    </a:cubicBezTo>
                    <a:cubicBezTo>
                      <a:pt x="22" y="144"/>
                      <a:pt x="17" y="140"/>
                      <a:pt x="14" y="135"/>
                    </a:cubicBezTo>
                    <a:cubicBezTo>
                      <a:pt x="3" y="117"/>
                      <a:pt x="9" y="96"/>
                      <a:pt x="18" y="79"/>
                    </a:cubicBezTo>
                    <a:cubicBezTo>
                      <a:pt x="15" y="71"/>
                      <a:pt x="10" y="64"/>
                      <a:pt x="11" y="55"/>
                    </a:cubicBezTo>
                    <a:cubicBezTo>
                      <a:pt x="10" y="42"/>
                      <a:pt x="20" y="33"/>
                      <a:pt x="30" y="26"/>
                    </a:cubicBezTo>
                    <a:cubicBezTo>
                      <a:pt x="39" y="19"/>
                      <a:pt x="51" y="24"/>
                      <a:pt x="62" y="23"/>
                    </a:cubicBezTo>
                    <a:cubicBezTo>
                      <a:pt x="67" y="23"/>
                      <a:pt x="71" y="30"/>
                      <a:pt x="76" y="25"/>
                    </a:cubicBezTo>
                    <a:cubicBezTo>
                      <a:pt x="83" y="21"/>
                      <a:pt x="91" y="16"/>
                      <a:pt x="100" y="15"/>
                    </a:cubicBezTo>
                    <a:cubicBezTo>
                      <a:pt x="114" y="13"/>
                      <a:pt x="130" y="18"/>
                      <a:pt x="141" y="29"/>
                    </a:cubicBezTo>
                    <a:cubicBezTo>
                      <a:pt x="158" y="19"/>
                      <a:pt x="178" y="7"/>
                      <a:pt x="199" y="14"/>
                    </a:cubicBezTo>
                    <a:cubicBezTo>
                      <a:pt x="207" y="14"/>
                      <a:pt x="213" y="26"/>
                      <a:pt x="220" y="18"/>
                    </a:cubicBezTo>
                    <a:cubicBezTo>
                      <a:pt x="231" y="12"/>
                      <a:pt x="244" y="7"/>
                      <a:pt x="257" y="8"/>
                    </a:cubicBezTo>
                    <a:cubicBezTo>
                      <a:pt x="289" y="15"/>
                      <a:pt x="289" y="15"/>
                      <a:pt x="289" y="15"/>
                    </a:cubicBezTo>
                    <a:cubicBezTo>
                      <a:pt x="302" y="0"/>
                      <a:pt x="323" y="0"/>
                      <a:pt x="339" y="4"/>
                    </a:cubicBezTo>
                    <a:cubicBezTo>
                      <a:pt x="353" y="8"/>
                      <a:pt x="366" y="19"/>
                      <a:pt x="381" y="11"/>
                    </a:cubicBezTo>
                    <a:cubicBezTo>
                      <a:pt x="388" y="7"/>
                      <a:pt x="395" y="4"/>
                      <a:pt x="403" y="2"/>
                    </a:cubicBezTo>
                    <a:cubicBezTo>
                      <a:pt x="409" y="5"/>
                      <a:pt x="417" y="7"/>
                      <a:pt x="418" y="13"/>
                    </a:cubicBezTo>
                    <a:close/>
                    <a:moveTo>
                      <a:pt x="377" y="18"/>
                    </a:moveTo>
                    <a:cubicBezTo>
                      <a:pt x="373" y="20"/>
                      <a:pt x="368" y="17"/>
                      <a:pt x="363" y="19"/>
                    </a:cubicBezTo>
                    <a:cubicBezTo>
                      <a:pt x="352" y="17"/>
                      <a:pt x="342" y="11"/>
                      <a:pt x="332" y="8"/>
                    </a:cubicBezTo>
                    <a:cubicBezTo>
                      <a:pt x="319" y="4"/>
                      <a:pt x="303" y="8"/>
                      <a:pt x="293" y="18"/>
                    </a:cubicBezTo>
                    <a:cubicBezTo>
                      <a:pt x="289" y="22"/>
                      <a:pt x="283" y="19"/>
                      <a:pt x="278" y="17"/>
                    </a:cubicBezTo>
                    <a:cubicBezTo>
                      <a:pt x="260" y="11"/>
                      <a:pt x="237" y="11"/>
                      <a:pt x="222" y="23"/>
                    </a:cubicBezTo>
                    <a:cubicBezTo>
                      <a:pt x="221" y="25"/>
                      <a:pt x="219" y="24"/>
                      <a:pt x="219" y="26"/>
                    </a:cubicBezTo>
                    <a:cubicBezTo>
                      <a:pt x="221" y="32"/>
                      <a:pt x="222" y="38"/>
                      <a:pt x="221" y="43"/>
                    </a:cubicBezTo>
                    <a:cubicBezTo>
                      <a:pt x="224" y="43"/>
                      <a:pt x="228" y="40"/>
                      <a:pt x="231" y="40"/>
                    </a:cubicBezTo>
                    <a:cubicBezTo>
                      <a:pt x="242" y="36"/>
                      <a:pt x="256" y="36"/>
                      <a:pt x="265" y="44"/>
                    </a:cubicBezTo>
                    <a:cubicBezTo>
                      <a:pt x="275" y="50"/>
                      <a:pt x="275" y="62"/>
                      <a:pt x="274" y="72"/>
                    </a:cubicBezTo>
                    <a:cubicBezTo>
                      <a:pt x="275" y="77"/>
                      <a:pt x="281" y="74"/>
                      <a:pt x="284" y="75"/>
                    </a:cubicBezTo>
                    <a:cubicBezTo>
                      <a:pt x="299" y="73"/>
                      <a:pt x="305" y="54"/>
                      <a:pt x="321" y="54"/>
                    </a:cubicBezTo>
                    <a:cubicBezTo>
                      <a:pt x="330" y="55"/>
                      <a:pt x="338" y="58"/>
                      <a:pt x="347" y="58"/>
                    </a:cubicBezTo>
                    <a:cubicBezTo>
                      <a:pt x="366" y="59"/>
                      <a:pt x="382" y="45"/>
                      <a:pt x="391" y="28"/>
                    </a:cubicBezTo>
                    <a:cubicBezTo>
                      <a:pt x="396" y="23"/>
                      <a:pt x="400" y="15"/>
                      <a:pt x="408" y="13"/>
                    </a:cubicBezTo>
                    <a:cubicBezTo>
                      <a:pt x="409" y="13"/>
                      <a:pt x="409" y="11"/>
                      <a:pt x="408" y="10"/>
                    </a:cubicBezTo>
                    <a:cubicBezTo>
                      <a:pt x="397" y="6"/>
                      <a:pt x="387" y="13"/>
                      <a:pt x="377" y="18"/>
                    </a:cubicBezTo>
                    <a:close/>
                    <a:moveTo>
                      <a:pt x="373" y="27"/>
                    </a:moveTo>
                    <a:cubicBezTo>
                      <a:pt x="369" y="28"/>
                      <a:pt x="362" y="28"/>
                      <a:pt x="357" y="26"/>
                    </a:cubicBezTo>
                    <a:cubicBezTo>
                      <a:pt x="345" y="20"/>
                      <a:pt x="333" y="12"/>
                      <a:pt x="317" y="13"/>
                    </a:cubicBezTo>
                    <a:cubicBezTo>
                      <a:pt x="305" y="14"/>
                      <a:pt x="298" y="29"/>
                      <a:pt x="286" y="29"/>
                    </a:cubicBezTo>
                    <a:cubicBezTo>
                      <a:pt x="277" y="23"/>
                      <a:pt x="265" y="22"/>
                      <a:pt x="254" y="20"/>
                    </a:cubicBezTo>
                    <a:cubicBezTo>
                      <a:pt x="247" y="21"/>
                      <a:pt x="239" y="24"/>
                      <a:pt x="231" y="27"/>
                    </a:cubicBezTo>
                    <a:cubicBezTo>
                      <a:pt x="230" y="28"/>
                      <a:pt x="230" y="30"/>
                      <a:pt x="231" y="31"/>
                    </a:cubicBezTo>
                    <a:cubicBezTo>
                      <a:pt x="238" y="33"/>
                      <a:pt x="243" y="26"/>
                      <a:pt x="250" y="25"/>
                    </a:cubicBezTo>
                    <a:cubicBezTo>
                      <a:pt x="261" y="25"/>
                      <a:pt x="272" y="28"/>
                      <a:pt x="281" y="33"/>
                    </a:cubicBezTo>
                    <a:cubicBezTo>
                      <a:pt x="293" y="37"/>
                      <a:pt x="301" y="28"/>
                      <a:pt x="311" y="20"/>
                    </a:cubicBezTo>
                    <a:cubicBezTo>
                      <a:pt x="333" y="9"/>
                      <a:pt x="348" y="35"/>
                      <a:pt x="370" y="32"/>
                    </a:cubicBezTo>
                    <a:cubicBezTo>
                      <a:pt x="370" y="33"/>
                      <a:pt x="370" y="33"/>
                      <a:pt x="370" y="33"/>
                    </a:cubicBezTo>
                    <a:cubicBezTo>
                      <a:pt x="364" y="39"/>
                      <a:pt x="357" y="40"/>
                      <a:pt x="350" y="41"/>
                    </a:cubicBezTo>
                    <a:cubicBezTo>
                      <a:pt x="339" y="38"/>
                      <a:pt x="328" y="38"/>
                      <a:pt x="317" y="36"/>
                    </a:cubicBezTo>
                    <a:cubicBezTo>
                      <a:pt x="305" y="35"/>
                      <a:pt x="301" y="45"/>
                      <a:pt x="293" y="52"/>
                    </a:cubicBezTo>
                    <a:cubicBezTo>
                      <a:pt x="284" y="61"/>
                      <a:pt x="286" y="45"/>
                      <a:pt x="280" y="42"/>
                    </a:cubicBezTo>
                    <a:cubicBezTo>
                      <a:pt x="275" y="40"/>
                      <a:pt x="271" y="33"/>
                      <a:pt x="265" y="36"/>
                    </a:cubicBezTo>
                    <a:cubicBezTo>
                      <a:pt x="263" y="42"/>
                      <a:pt x="272" y="39"/>
                      <a:pt x="274" y="44"/>
                    </a:cubicBezTo>
                    <a:cubicBezTo>
                      <a:pt x="280" y="49"/>
                      <a:pt x="280" y="55"/>
                      <a:pt x="281" y="62"/>
                    </a:cubicBezTo>
                    <a:cubicBezTo>
                      <a:pt x="293" y="62"/>
                      <a:pt x="303" y="51"/>
                      <a:pt x="311" y="42"/>
                    </a:cubicBezTo>
                    <a:cubicBezTo>
                      <a:pt x="321" y="41"/>
                      <a:pt x="334" y="42"/>
                      <a:pt x="344" y="46"/>
                    </a:cubicBezTo>
                    <a:cubicBezTo>
                      <a:pt x="355" y="44"/>
                      <a:pt x="369" y="45"/>
                      <a:pt x="377" y="34"/>
                    </a:cubicBezTo>
                    <a:cubicBezTo>
                      <a:pt x="379" y="30"/>
                      <a:pt x="384" y="29"/>
                      <a:pt x="385" y="24"/>
                    </a:cubicBezTo>
                    <a:cubicBezTo>
                      <a:pt x="382" y="20"/>
                      <a:pt x="377" y="26"/>
                      <a:pt x="373" y="27"/>
                    </a:cubicBezTo>
                    <a:close/>
                    <a:moveTo>
                      <a:pt x="213" y="29"/>
                    </a:moveTo>
                    <a:cubicBezTo>
                      <a:pt x="209" y="20"/>
                      <a:pt x="199" y="20"/>
                      <a:pt x="191" y="17"/>
                    </a:cubicBezTo>
                    <a:cubicBezTo>
                      <a:pt x="172" y="13"/>
                      <a:pt x="156" y="25"/>
                      <a:pt x="142" y="36"/>
                    </a:cubicBezTo>
                    <a:cubicBezTo>
                      <a:pt x="144" y="42"/>
                      <a:pt x="143" y="51"/>
                      <a:pt x="141" y="58"/>
                    </a:cubicBezTo>
                    <a:cubicBezTo>
                      <a:pt x="136" y="69"/>
                      <a:pt x="129" y="80"/>
                      <a:pt x="117" y="84"/>
                    </a:cubicBezTo>
                    <a:cubicBezTo>
                      <a:pt x="107" y="88"/>
                      <a:pt x="97" y="83"/>
                      <a:pt x="91" y="76"/>
                    </a:cubicBezTo>
                    <a:cubicBezTo>
                      <a:pt x="89" y="74"/>
                      <a:pt x="88" y="70"/>
                      <a:pt x="90" y="67"/>
                    </a:cubicBezTo>
                    <a:cubicBezTo>
                      <a:pt x="90" y="64"/>
                      <a:pt x="94" y="63"/>
                      <a:pt x="96" y="62"/>
                    </a:cubicBezTo>
                    <a:cubicBezTo>
                      <a:pt x="104" y="62"/>
                      <a:pt x="98" y="72"/>
                      <a:pt x="100" y="76"/>
                    </a:cubicBezTo>
                    <a:cubicBezTo>
                      <a:pt x="109" y="83"/>
                      <a:pt x="118" y="76"/>
                      <a:pt x="125" y="72"/>
                    </a:cubicBezTo>
                    <a:cubicBezTo>
                      <a:pt x="136" y="63"/>
                      <a:pt x="139" y="47"/>
                      <a:pt x="135" y="34"/>
                    </a:cubicBezTo>
                    <a:cubicBezTo>
                      <a:pt x="132" y="28"/>
                      <a:pt x="126" y="25"/>
                      <a:pt x="120" y="23"/>
                    </a:cubicBezTo>
                    <a:cubicBezTo>
                      <a:pt x="104" y="15"/>
                      <a:pt x="88" y="23"/>
                      <a:pt x="76" y="32"/>
                    </a:cubicBezTo>
                    <a:cubicBezTo>
                      <a:pt x="74" y="32"/>
                      <a:pt x="73" y="35"/>
                      <a:pt x="71" y="34"/>
                    </a:cubicBezTo>
                    <a:cubicBezTo>
                      <a:pt x="65" y="27"/>
                      <a:pt x="54" y="28"/>
                      <a:pt x="46" y="28"/>
                    </a:cubicBezTo>
                    <a:cubicBezTo>
                      <a:pt x="33" y="26"/>
                      <a:pt x="23" y="35"/>
                      <a:pt x="18" y="46"/>
                    </a:cubicBezTo>
                    <a:cubicBezTo>
                      <a:pt x="16" y="56"/>
                      <a:pt x="17" y="70"/>
                      <a:pt x="26" y="76"/>
                    </a:cubicBezTo>
                    <a:cubicBezTo>
                      <a:pt x="19" y="85"/>
                      <a:pt x="16" y="96"/>
                      <a:pt x="14" y="107"/>
                    </a:cubicBezTo>
                    <a:cubicBezTo>
                      <a:pt x="14" y="122"/>
                      <a:pt x="19" y="137"/>
                      <a:pt x="32" y="145"/>
                    </a:cubicBezTo>
                    <a:cubicBezTo>
                      <a:pt x="40" y="150"/>
                      <a:pt x="52" y="147"/>
                      <a:pt x="60" y="142"/>
                    </a:cubicBezTo>
                    <a:cubicBezTo>
                      <a:pt x="68" y="138"/>
                      <a:pt x="73" y="129"/>
                      <a:pt x="74" y="120"/>
                    </a:cubicBezTo>
                    <a:cubicBezTo>
                      <a:pt x="72" y="114"/>
                      <a:pt x="71" y="105"/>
                      <a:pt x="63" y="103"/>
                    </a:cubicBezTo>
                    <a:cubicBezTo>
                      <a:pt x="57" y="102"/>
                      <a:pt x="59" y="109"/>
                      <a:pt x="55" y="110"/>
                    </a:cubicBezTo>
                    <a:cubicBezTo>
                      <a:pt x="53" y="112"/>
                      <a:pt x="49" y="112"/>
                      <a:pt x="47" y="109"/>
                    </a:cubicBezTo>
                    <a:cubicBezTo>
                      <a:pt x="45" y="106"/>
                      <a:pt x="48" y="102"/>
                      <a:pt x="50" y="100"/>
                    </a:cubicBezTo>
                    <a:cubicBezTo>
                      <a:pt x="55" y="99"/>
                      <a:pt x="61" y="97"/>
                      <a:pt x="66" y="98"/>
                    </a:cubicBezTo>
                    <a:cubicBezTo>
                      <a:pt x="76" y="101"/>
                      <a:pt x="79" y="112"/>
                      <a:pt x="81" y="121"/>
                    </a:cubicBezTo>
                    <a:cubicBezTo>
                      <a:pt x="81" y="131"/>
                      <a:pt x="73" y="139"/>
                      <a:pt x="65" y="146"/>
                    </a:cubicBezTo>
                    <a:cubicBezTo>
                      <a:pt x="59" y="147"/>
                      <a:pt x="54" y="152"/>
                      <a:pt x="48" y="151"/>
                    </a:cubicBezTo>
                    <a:cubicBezTo>
                      <a:pt x="43" y="156"/>
                      <a:pt x="35" y="152"/>
                      <a:pt x="29" y="151"/>
                    </a:cubicBezTo>
                    <a:cubicBezTo>
                      <a:pt x="22" y="156"/>
                      <a:pt x="17" y="164"/>
                      <a:pt x="13" y="172"/>
                    </a:cubicBezTo>
                    <a:cubicBezTo>
                      <a:pt x="8" y="186"/>
                      <a:pt x="10" y="204"/>
                      <a:pt x="21" y="216"/>
                    </a:cubicBezTo>
                    <a:cubicBezTo>
                      <a:pt x="28" y="220"/>
                      <a:pt x="37" y="219"/>
                      <a:pt x="43" y="215"/>
                    </a:cubicBezTo>
                    <a:cubicBezTo>
                      <a:pt x="51" y="210"/>
                      <a:pt x="59" y="204"/>
                      <a:pt x="57" y="194"/>
                    </a:cubicBezTo>
                    <a:cubicBezTo>
                      <a:pt x="59" y="184"/>
                      <a:pt x="52" y="196"/>
                      <a:pt x="48" y="194"/>
                    </a:cubicBezTo>
                    <a:cubicBezTo>
                      <a:pt x="46" y="193"/>
                      <a:pt x="45" y="192"/>
                      <a:pt x="46" y="190"/>
                    </a:cubicBezTo>
                    <a:cubicBezTo>
                      <a:pt x="47" y="186"/>
                      <a:pt x="50" y="182"/>
                      <a:pt x="55" y="182"/>
                    </a:cubicBezTo>
                    <a:cubicBezTo>
                      <a:pt x="58" y="183"/>
                      <a:pt x="62" y="184"/>
                      <a:pt x="64" y="188"/>
                    </a:cubicBezTo>
                    <a:cubicBezTo>
                      <a:pt x="66" y="196"/>
                      <a:pt x="64" y="204"/>
                      <a:pt x="59" y="210"/>
                    </a:cubicBezTo>
                    <a:cubicBezTo>
                      <a:pt x="50" y="220"/>
                      <a:pt x="36" y="225"/>
                      <a:pt x="23" y="225"/>
                    </a:cubicBezTo>
                    <a:cubicBezTo>
                      <a:pt x="11" y="238"/>
                      <a:pt x="6" y="257"/>
                      <a:pt x="14" y="274"/>
                    </a:cubicBezTo>
                    <a:cubicBezTo>
                      <a:pt x="16" y="278"/>
                      <a:pt x="20" y="282"/>
                      <a:pt x="21" y="286"/>
                    </a:cubicBezTo>
                    <a:cubicBezTo>
                      <a:pt x="16" y="297"/>
                      <a:pt x="10" y="309"/>
                      <a:pt x="10" y="322"/>
                    </a:cubicBezTo>
                    <a:cubicBezTo>
                      <a:pt x="7" y="339"/>
                      <a:pt x="15" y="354"/>
                      <a:pt x="20" y="369"/>
                    </a:cubicBezTo>
                    <a:cubicBezTo>
                      <a:pt x="25" y="382"/>
                      <a:pt x="15" y="395"/>
                      <a:pt x="13" y="408"/>
                    </a:cubicBezTo>
                    <a:cubicBezTo>
                      <a:pt x="26" y="402"/>
                      <a:pt x="26" y="402"/>
                      <a:pt x="26" y="402"/>
                    </a:cubicBezTo>
                    <a:cubicBezTo>
                      <a:pt x="44" y="396"/>
                      <a:pt x="51" y="378"/>
                      <a:pt x="52" y="361"/>
                    </a:cubicBezTo>
                    <a:cubicBezTo>
                      <a:pt x="53" y="350"/>
                      <a:pt x="45" y="340"/>
                      <a:pt x="49" y="329"/>
                    </a:cubicBezTo>
                    <a:cubicBezTo>
                      <a:pt x="59" y="318"/>
                      <a:pt x="66" y="305"/>
                      <a:pt x="64" y="289"/>
                    </a:cubicBezTo>
                    <a:cubicBezTo>
                      <a:pt x="64" y="284"/>
                      <a:pt x="63" y="278"/>
                      <a:pt x="60" y="273"/>
                    </a:cubicBezTo>
                    <a:cubicBezTo>
                      <a:pt x="54" y="273"/>
                      <a:pt x="50" y="271"/>
                      <a:pt x="47" y="266"/>
                    </a:cubicBezTo>
                    <a:cubicBezTo>
                      <a:pt x="42" y="258"/>
                      <a:pt x="44" y="248"/>
                      <a:pt x="49" y="241"/>
                    </a:cubicBezTo>
                    <a:cubicBezTo>
                      <a:pt x="52" y="240"/>
                      <a:pt x="54" y="240"/>
                      <a:pt x="56" y="243"/>
                    </a:cubicBezTo>
                    <a:cubicBezTo>
                      <a:pt x="58" y="248"/>
                      <a:pt x="51" y="248"/>
                      <a:pt x="50" y="253"/>
                    </a:cubicBezTo>
                    <a:cubicBezTo>
                      <a:pt x="51" y="258"/>
                      <a:pt x="52" y="263"/>
                      <a:pt x="56" y="266"/>
                    </a:cubicBezTo>
                    <a:cubicBezTo>
                      <a:pt x="61" y="267"/>
                      <a:pt x="67" y="267"/>
                      <a:pt x="71" y="264"/>
                    </a:cubicBezTo>
                    <a:cubicBezTo>
                      <a:pt x="75" y="261"/>
                      <a:pt x="79" y="256"/>
                      <a:pt x="80" y="251"/>
                    </a:cubicBezTo>
                    <a:cubicBezTo>
                      <a:pt x="82" y="247"/>
                      <a:pt x="78" y="242"/>
                      <a:pt x="83" y="239"/>
                    </a:cubicBezTo>
                    <a:cubicBezTo>
                      <a:pt x="88" y="239"/>
                      <a:pt x="94" y="239"/>
                      <a:pt x="98" y="236"/>
                    </a:cubicBezTo>
                    <a:cubicBezTo>
                      <a:pt x="111" y="231"/>
                      <a:pt x="118" y="218"/>
                      <a:pt x="119" y="204"/>
                    </a:cubicBezTo>
                    <a:cubicBezTo>
                      <a:pt x="120" y="200"/>
                      <a:pt x="127" y="200"/>
                      <a:pt x="129" y="196"/>
                    </a:cubicBezTo>
                    <a:cubicBezTo>
                      <a:pt x="136" y="188"/>
                      <a:pt x="143" y="178"/>
                      <a:pt x="140" y="165"/>
                    </a:cubicBezTo>
                    <a:cubicBezTo>
                      <a:pt x="138" y="156"/>
                      <a:pt x="135" y="148"/>
                      <a:pt x="127" y="143"/>
                    </a:cubicBezTo>
                    <a:cubicBezTo>
                      <a:pt x="118" y="136"/>
                      <a:pt x="106" y="137"/>
                      <a:pt x="96" y="140"/>
                    </a:cubicBezTo>
                    <a:cubicBezTo>
                      <a:pt x="91" y="143"/>
                      <a:pt x="87" y="148"/>
                      <a:pt x="86" y="154"/>
                    </a:cubicBezTo>
                    <a:cubicBezTo>
                      <a:pt x="86" y="162"/>
                      <a:pt x="87" y="170"/>
                      <a:pt x="94" y="176"/>
                    </a:cubicBezTo>
                    <a:cubicBezTo>
                      <a:pt x="98" y="174"/>
                      <a:pt x="98" y="167"/>
                      <a:pt x="103" y="169"/>
                    </a:cubicBezTo>
                    <a:cubicBezTo>
                      <a:pt x="106" y="170"/>
                      <a:pt x="107" y="173"/>
                      <a:pt x="107" y="175"/>
                    </a:cubicBezTo>
                    <a:cubicBezTo>
                      <a:pt x="105" y="178"/>
                      <a:pt x="105" y="182"/>
                      <a:pt x="101" y="183"/>
                    </a:cubicBezTo>
                    <a:cubicBezTo>
                      <a:pt x="97" y="185"/>
                      <a:pt x="93" y="182"/>
                      <a:pt x="90" y="180"/>
                    </a:cubicBezTo>
                    <a:cubicBezTo>
                      <a:pt x="81" y="173"/>
                      <a:pt x="79" y="160"/>
                      <a:pt x="80" y="150"/>
                    </a:cubicBezTo>
                    <a:cubicBezTo>
                      <a:pt x="72" y="158"/>
                      <a:pt x="63" y="165"/>
                      <a:pt x="52" y="169"/>
                    </a:cubicBezTo>
                    <a:cubicBezTo>
                      <a:pt x="46" y="172"/>
                      <a:pt x="38" y="170"/>
                      <a:pt x="31" y="169"/>
                    </a:cubicBezTo>
                    <a:cubicBezTo>
                      <a:pt x="25" y="175"/>
                      <a:pt x="22" y="186"/>
                      <a:pt x="25" y="195"/>
                    </a:cubicBezTo>
                    <a:cubicBezTo>
                      <a:pt x="26" y="198"/>
                      <a:pt x="28" y="202"/>
                      <a:pt x="31" y="202"/>
                    </a:cubicBezTo>
                    <a:cubicBezTo>
                      <a:pt x="35" y="205"/>
                      <a:pt x="40" y="202"/>
                      <a:pt x="43" y="199"/>
                    </a:cubicBezTo>
                    <a:cubicBezTo>
                      <a:pt x="45" y="199"/>
                      <a:pt x="45" y="202"/>
                      <a:pt x="45" y="203"/>
                    </a:cubicBezTo>
                    <a:cubicBezTo>
                      <a:pt x="43" y="208"/>
                      <a:pt x="38" y="209"/>
                      <a:pt x="34" y="209"/>
                    </a:cubicBezTo>
                    <a:cubicBezTo>
                      <a:pt x="28" y="210"/>
                      <a:pt x="23" y="204"/>
                      <a:pt x="20" y="199"/>
                    </a:cubicBezTo>
                    <a:cubicBezTo>
                      <a:pt x="16" y="189"/>
                      <a:pt x="19" y="178"/>
                      <a:pt x="24" y="169"/>
                    </a:cubicBezTo>
                    <a:cubicBezTo>
                      <a:pt x="27" y="158"/>
                      <a:pt x="38" y="169"/>
                      <a:pt x="46" y="164"/>
                    </a:cubicBezTo>
                    <a:cubicBezTo>
                      <a:pt x="49" y="163"/>
                      <a:pt x="52" y="164"/>
                      <a:pt x="54" y="162"/>
                    </a:cubicBezTo>
                    <a:cubicBezTo>
                      <a:pt x="74" y="153"/>
                      <a:pt x="88" y="131"/>
                      <a:pt x="86" y="108"/>
                    </a:cubicBezTo>
                    <a:cubicBezTo>
                      <a:pt x="86" y="102"/>
                      <a:pt x="79" y="97"/>
                      <a:pt x="75" y="93"/>
                    </a:cubicBezTo>
                    <a:cubicBezTo>
                      <a:pt x="71" y="91"/>
                      <a:pt x="64" y="92"/>
                      <a:pt x="62" y="88"/>
                    </a:cubicBezTo>
                    <a:cubicBezTo>
                      <a:pt x="62" y="86"/>
                      <a:pt x="64" y="85"/>
                      <a:pt x="66" y="85"/>
                    </a:cubicBezTo>
                    <a:cubicBezTo>
                      <a:pt x="74" y="87"/>
                      <a:pt x="81" y="91"/>
                      <a:pt x="88" y="97"/>
                    </a:cubicBezTo>
                    <a:cubicBezTo>
                      <a:pt x="95" y="104"/>
                      <a:pt x="94" y="116"/>
                      <a:pt x="93" y="124"/>
                    </a:cubicBezTo>
                    <a:cubicBezTo>
                      <a:pt x="99" y="121"/>
                      <a:pt x="107" y="121"/>
                      <a:pt x="113" y="119"/>
                    </a:cubicBezTo>
                    <a:cubicBezTo>
                      <a:pt x="114" y="111"/>
                      <a:pt x="114" y="111"/>
                      <a:pt x="114" y="111"/>
                    </a:cubicBezTo>
                    <a:cubicBezTo>
                      <a:pt x="115" y="106"/>
                      <a:pt x="121" y="102"/>
                      <a:pt x="118" y="97"/>
                    </a:cubicBezTo>
                    <a:cubicBezTo>
                      <a:pt x="105" y="97"/>
                      <a:pt x="91" y="96"/>
                      <a:pt x="83" y="83"/>
                    </a:cubicBezTo>
                    <a:cubicBezTo>
                      <a:pt x="81" y="78"/>
                      <a:pt x="76" y="74"/>
                      <a:pt x="79" y="69"/>
                    </a:cubicBezTo>
                    <a:cubicBezTo>
                      <a:pt x="80" y="68"/>
                      <a:pt x="83" y="67"/>
                      <a:pt x="84" y="70"/>
                    </a:cubicBezTo>
                    <a:cubicBezTo>
                      <a:pt x="85" y="77"/>
                      <a:pt x="89" y="83"/>
                      <a:pt x="95" y="87"/>
                    </a:cubicBezTo>
                    <a:cubicBezTo>
                      <a:pt x="105" y="93"/>
                      <a:pt x="118" y="94"/>
                      <a:pt x="127" y="87"/>
                    </a:cubicBezTo>
                    <a:cubicBezTo>
                      <a:pt x="129" y="89"/>
                      <a:pt x="129" y="89"/>
                      <a:pt x="129" y="89"/>
                    </a:cubicBezTo>
                    <a:cubicBezTo>
                      <a:pt x="128" y="96"/>
                      <a:pt x="124" y="102"/>
                      <a:pt x="122" y="108"/>
                    </a:cubicBezTo>
                    <a:cubicBezTo>
                      <a:pt x="118" y="114"/>
                      <a:pt x="123" y="125"/>
                      <a:pt x="115" y="127"/>
                    </a:cubicBezTo>
                    <a:cubicBezTo>
                      <a:pt x="107" y="124"/>
                      <a:pt x="101" y="128"/>
                      <a:pt x="94" y="130"/>
                    </a:cubicBezTo>
                    <a:cubicBezTo>
                      <a:pt x="88" y="130"/>
                      <a:pt x="88" y="137"/>
                      <a:pt x="86" y="142"/>
                    </a:cubicBezTo>
                    <a:cubicBezTo>
                      <a:pt x="89" y="141"/>
                      <a:pt x="89" y="139"/>
                      <a:pt x="91" y="137"/>
                    </a:cubicBezTo>
                    <a:cubicBezTo>
                      <a:pt x="101" y="132"/>
                      <a:pt x="116" y="130"/>
                      <a:pt x="126" y="136"/>
                    </a:cubicBezTo>
                    <a:cubicBezTo>
                      <a:pt x="128" y="135"/>
                      <a:pt x="128" y="135"/>
                      <a:pt x="128" y="135"/>
                    </a:cubicBezTo>
                    <a:cubicBezTo>
                      <a:pt x="127" y="122"/>
                      <a:pt x="123" y="107"/>
                      <a:pt x="131" y="97"/>
                    </a:cubicBezTo>
                    <a:cubicBezTo>
                      <a:pt x="136" y="90"/>
                      <a:pt x="144" y="86"/>
                      <a:pt x="152" y="84"/>
                    </a:cubicBezTo>
                    <a:cubicBezTo>
                      <a:pt x="160" y="84"/>
                      <a:pt x="170" y="84"/>
                      <a:pt x="176" y="92"/>
                    </a:cubicBezTo>
                    <a:cubicBezTo>
                      <a:pt x="179" y="95"/>
                      <a:pt x="178" y="100"/>
                      <a:pt x="175" y="104"/>
                    </a:cubicBezTo>
                    <a:cubicBezTo>
                      <a:pt x="174" y="106"/>
                      <a:pt x="171" y="108"/>
                      <a:pt x="168" y="108"/>
                    </a:cubicBezTo>
                    <a:cubicBezTo>
                      <a:pt x="157" y="103"/>
                      <a:pt x="175" y="97"/>
                      <a:pt x="167" y="91"/>
                    </a:cubicBezTo>
                    <a:cubicBezTo>
                      <a:pt x="160" y="87"/>
                      <a:pt x="151" y="88"/>
                      <a:pt x="144" y="92"/>
                    </a:cubicBezTo>
                    <a:cubicBezTo>
                      <a:pt x="132" y="102"/>
                      <a:pt x="130" y="117"/>
                      <a:pt x="134" y="132"/>
                    </a:cubicBezTo>
                    <a:cubicBezTo>
                      <a:pt x="137" y="140"/>
                      <a:pt x="147" y="142"/>
                      <a:pt x="154" y="144"/>
                    </a:cubicBezTo>
                    <a:cubicBezTo>
                      <a:pt x="164" y="143"/>
                      <a:pt x="173" y="138"/>
                      <a:pt x="179" y="130"/>
                    </a:cubicBezTo>
                    <a:cubicBezTo>
                      <a:pt x="184" y="126"/>
                      <a:pt x="187" y="135"/>
                      <a:pt x="192" y="132"/>
                    </a:cubicBezTo>
                    <a:cubicBezTo>
                      <a:pt x="208" y="130"/>
                      <a:pt x="223" y="118"/>
                      <a:pt x="227" y="103"/>
                    </a:cubicBezTo>
                    <a:cubicBezTo>
                      <a:pt x="240" y="101"/>
                      <a:pt x="254" y="96"/>
                      <a:pt x="262" y="84"/>
                    </a:cubicBezTo>
                    <a:cubicBezTo>
                      <a:pt x="267" y="75"/>
                      <a:pt x="272" y="62"/>
                      <a:pt x="265" y="52"/>
                    </a:cubicBezTo>
                    <a:cubicBezTo>
                      <a:pt x="261" y="45"/>
                      <a:pt x="253" y="42"/>
                      <a:pt x="245" y="42"/>
                    </a:cubicBezTo>
                    <a:cubicBezTo>
                      <a:pt x="236" y="42"/>
                      <a:pt x="227" y="44"/>
                      <a:pt x="222" y="52"/>
                    </a:cubicBezTo>
                    <a:cubicBezTo>
                      <a:pt x="219" y="56"/>
                      <a:pt x="217" y="64"/>
                      <a:pt x="221" y="69"/>
                    </a:cubicBezTo>
                    <a:cubicBezTo>
                      <a:pt x="225" y="69"/>
                      <a:pt x="224" y="61"/>
                      <a:pt x="230" y="63"/>
                    </a:cubicBezTo>
                    <a:cubicBezTo>
                      <a:pt x="231" y="64"/>
                      <a:pt x="234" y="67"/>
                      <a:pt x="233" y="69"/>
                    </a:cubicBezTo>
                    <a:cubicBezTo>
                      <a:pt x="231" y="73"/>
                      <a:pt x="228" y="75"/>
                      <a:pt x="225" y="75"/>
                    </a:cubicBezTo>
                    <a:cubicBezTo>
                      <a:pt x="220" y="77"/>
                      <a:pt x="216" y="73"/>
                      <a:pt x="214" y="69"/>
                    </a:cubicBezTo>
                    <a:cubicBezTo>
                      <a:pt x="213" y="65"/>
                      <a:pt x="214" y="61"/>
                      <a:pt x="212" y="58"/>
                    </a:cubicBezTo>
                    <a:cubicBezTo>
                      <a:pt x="205" y="66"/>
                      <a:pt x="193" y="66"/>
                      <a:pt x="183" y="65"/>
                    </a:cubicBezTo>
                    <a:cubicBezTo>
                      <a:pt x="180" y="64"/>
                      <a:pt x="178" y="69"/>
                      <a:pt x="176" y="65"/>
                    </a:cubicBezTo>
                    <a:cubicBezTo>
                      <a:pt x="175" y="63"/>
                      <a:pt x="175" y="59"/>
                      <a:pt x="177" y="57"/>
                    </a:cubicBezTo>
                    <a:cubicBezTo>
                      <a:pt x="180" y="56"/>
                      <a:pt x="184" y="56"/>
                      <a:pt x="186" y="59"/>
                    </a:cubicBezTo>
                    <a:cubicBezTo>
                      <a:pt x="193" y="62"/>
                      <a:pt x="202" y="58"/>
                      <a:pt x="208" y="53"/>
                    </a:cubicBezTo>
                    <a:cubicBezTo>
                      <a:pt x="214" y="47"/>
                      <a:pt x="216" y="38"/>
                      <a:pt x="213" y="29"/>
                    </a:cubicBezTo>
                    <a:close/>
                    <a:moveTo>
                      <a:pt x="203" y="29"/>
                    </a:moveTo>
                    <a:cubicBezTo>
                      <a:pt x="186" y="18"/>
                      <a:pt x="163" y="25"/>
                      <a:pt x="149" y="38"/>
                    </a:cubicBezTo>
                    <a:cubicBezTo>
                      <a:pt x="149" y="42"/>
                      <a:pt x="149" y="42"/>
                      <a:pt x="149" y="42"/>
                    </a:cubicBezTo>
                    <a:cubicBezTo>
                      <a:pt x="151" y="44"/>
                      <a:pt x="153" y="42"/>
                      <a:pt x="154" y="42"/>
                    </a:cubicBezTo>
                    <a:cubicBezTo>
                      <a:pt x="158" y="36"/>
                      <a:pt x="165" y="32"/>
                      <a:pt x="170" y="29"/>
                    </a:cubicBezTo>
                    <a:cubicBezTo>
                      <a:pt x="180" y="27"/>
                      <a:pt x="194" y="26"/>
                      <a:pt x="201" y="35"/>
                    </a:cubicBezTo>
                    <a:cubicBezTo>
                      <a:pt x="203" y="39"/>
                      <a:pt x="202" y="45"/>
                      <a:pt x="198" y="47"/>
                    </a:cubicBezTo>
                    <a:cubicBezTo>
                      <a:pt x="194" y="52"/>
                      <a:pt x="190" y="49"/>
                      <a:pt x="186" y="49"/>
                    </a:cubicBezTo>
                    <a:cubicBezTo>
                      <a:pt x="183" y="51"/>
                      <a:pt x="186" y="53"/>
                      <a:pt x="187" y="54"/>
                    </a:cubicBezTo>
                    <a:cubicBezTo>
                      <a:pt x="190" y="56"/>
                      <a:pt x="195" y="55"/>
                      <a:pt x="197" y="53"/>
                    </a:cubicBezTo>
                    <a:cubicBezTo>
                      <a:pt x="202" y="50"/>
                      <a:pt x="207" y="47"/>
                      <a:pt x="208" y="41"/>
                    </a:cubicBezTo>
                    <a:cubicBezTo>
                      <a:pt x="207" y="37"/>
                      <a:pt x="207" y="32"/>
                      <a:pt x="203" y="29"/>
                    </a:cubicBezTo>
                    <a:close/>
                    <a:moveTo>
                      <a:pt x="125" y="36"/>
                    </a:moveTo>
                    <a:cubicBezTo>
                      <a:pt x="115" y="22"/>
                      <a:pt x="94" y="27"/>
                      <a:pt x="84" y="35"/>
                    </a:cubicBezTo>
                    <a:cubicBezTo>
                      <a:pt x="80" y="36"/>
                      <a:pt x="78" y="42"/>
                      <a:pt x="74" y="43"/>
                    </a:cubicBezTo>
                    <a:cubicBezTo>
                      <a:pt x="58" y="34"/>
                      <a:pt x="58" y="34"/>
                      <a:pt x="58" y="34"/>
                    </a:cubicBezTo>
                    <a:cubicBezTo>
                      <a:pt x="52" y="36"/>
                      <a:pt x="45" y="35"/>
                      <a:pt x="39" y="38"/>
                    </a:cubicBezTo>
                    <a:cubicBezTo>
                      <a:pt x="28" y="41"/>
                      <a:pt x="27" y="53"/>
                      <a:pt x="26" y="62"/>
                    </a:cubicBezTo>
                    <a:cubicBezTo>
                      <a:pt x="28" y="67"/>
                      <a:pt x="35" y="70"/>
                      <a:pt x="32" y="75"/>
                    </a:cubicBezTo>
                    <a:cubicBezTo>
                      <a:pt x="23" y="89"/>
                      <a:pt x="16" y="111"/>
                      <a:pt x="25" y="128"/>
                    </a:cubicBezTo>
                    <a:cubicBezTo>
                      <a:pt x="29" y="134"/>
                      <a:pt x="35" y="139"/>
                      <a:pt x="42" y="139"/>
                    </a:cubicBezTo>
                    <a:cubicBezTo>
                      <a:pt x="50" y="139"/>
                      <a:pt x="59" y="137"/>
                      <a:pt x="63" y="129"/>
                    </a:cubicBezTo>
                    <a:cubicBezTo>
                      <a:pt x="64" y="125"/>
                      <a:pt x="64" y="120"/>
                      <a:pt x="62" y="116"/>
                    </a:cubicBezTo>
                    <a:cubicBezTo>
                      <a:pt x="53" y="113"/>
                      <a:pt x="60" y="123"/>
                      <a:pt x="57" y="126"/>
                    </a:cubicBezTo>
                    <a:cubicBezTo>
                      <a:pt x="54" y="132"/>
                      <a:pt x="48" y="133"/>
                      <a:pt x="42" y="134"/>
                    </a:cubicBezTo>
                    <a:cubicBezTo>
                      <a:pt x="37" y="133"/>
                      <a:pt x="33" y="130"/>
                      <a:pt x="30" y="126"/>
                    </a:cubicBezTo>
                    <a:cubicBezTo>
                      <a:pt x="26" y="119"/>
                      <a:pt x="26" y="111"/>
                      <a:pt x="27" y="104"/>
                    </a:cubicBezTo>
                    <a:cubicBezTo>
                      <a:pt x="28" y="91"/>
                      <a:pt x="36" y="82"/>
                      <a:pt x="39" y="71"/>
                    </a:cubicBezTo>
                    <a:cubicBezTo>
                      <a:pt x="35" y="64"/>
                      <a:pt x="31" y="56"/>
                      <a:pt x="35" y="48"/>
                    </a:cubicBezTo>
                    <a:cubicBezTo>
                      <a:pt x="38" y="39"/>
                      <a:pt x="47" y="40"/>
                      <a:pt x="55" y="39"/>
                    </a:cubicBezTo>
                    <a:cubicBezTo>
                      <a:pt x="59" y="40"/>
                      <a:pt x="61" y="42"/>
                      <a:pt x="65" y="42"/>
                    </a:cubicBezTo>
                    <a:cubicBezTo>
                      <a:pt x="69" y="44"/>
                      <a:pt x="70" y="51"/>
                      <a:pt x="74" y="48"/>
                    </a:cubicBezTo>
                    <a:cubicBezTo>
                      <a:pt x="86" y="38"/>
                      <a:pt x="99" y="28"/>
                      <a:pt x="115" y="33"/>
                    </a:cubicBezTo>
                    <a:cubicBezTo>
                      <a:pt x="118" y="36"/>
                      <a:pt x="124" y="40"/>
                      <a:pt x="123" y="45"/>
                    </a:cubicBezTo>
                    <a:cubicBezTo>
                      <a:pt x="124" y="52"/>
                      <a:pt x="121" y="57"/>
                      <a:pt x="117" y="62"/>
                    </a:cubicBezTo>
                    <a:cubicBezTo>
                      <a:pt x="114" y="65"/>
                      <a:pt x="109" y="65"/>
                      <a:pt x="109" y="69"/>
                    </a:cubicBezTo>
                    <a:cubicBezTo>
                      <a:pt x="109" y="71"/>
                      <a:pt x="110" y="71"/>
                      <a:pt x="112" y="71"/>
                    </a:cubicBezTo>
                    <a:cubicBezTo>
                      <a:pt x="119" y="68"/>
                      <a:pt x="127" y="61"/>
                      <a:pt x="129" y="52"/>
                    </a:cubicBezTo>
                    <a:cubicBezTo>
                      <a:pt x="130" y="46"/>
                      <a:pt x="128" y="40"/>
                      <a:pt x="125" y="36"/>
                    </a:cubicBezTo>
                    <a:close/>
                    <a:moveTo>
                      <a:pt x="253" y="54"/>
                    </a:moveTo>
                    <a:cubicBezTo>
                      <a:pt x="247" y="50"/>
                      <a:pt x="237" y="48"/>
                      <a:pt x="230" y="53"/>
                    </a:cubicBezTo>
                    <a:cubicBezTo>
                      <a:pt x="229" y="54"/>
                      <a:pt x="229" y="55"/>
                      <a:pt x="230" y="56"/>
                    </a:cubicBezTo>
                    <a:cubicBezTo>
                      <a:pt x="237" y="55"/>
                      <a:pt x="245" y="53"/>
                      <a:pt x="250" y="59"/>
                    </a:cubicBezTo>
                    <a:cubicBezTo>
                      <a:pt x="253" y="63"/>
                      <a:pt x="253" y="69"/>
                      <a:pt x="253" y="73"/>
                    </a:cubicBezTo>
                    <a:cubicBezTo>
                      <a:pt x="247" y="89"/>
                      <a:pt x="229" y="90"/>
                      <a:pt x="216" y="93"/>
                    </a:cubicBezTo>
                    <a:cubicBezTo>
                      <a:pt x="215" y="100"/>
                      <a:pt x="212" y="106"/>
                      <a:pt x="207" y="110"/>
                    </a:cubicBezTo>
                    <a:cubicBezTo>
                      <a:pt x="201" y="116"/>
                      <a:pt x="192" y="122"/>
                      <a:pt x="183" y="117"/>
                    </a:cubicBezTo>
                    <a:cubicBezTo>
                      <a:pt x="172" y="110"/>
                      <a:pt x="171" y="124"/>
                      <a:pt x="163" y="127"/>
                    </a:cubicBezTo>
                    <a:cubicBezTo>
                      <a:pt x="160" y="129"/>
                      <a:pt x="155" y="131"/>
                      <a:pt x="151" y="128"/>
                    </a:cubicBezTo>
                    <a:cubicBezTo>
                      <a:pt x="147" y="125"/>
                      <a:pt x="145" y="118"/>
                      <a:pt x="146" y="113"/>
                    </a:cubicBezTo>
                    <a:cubicBezTo>
                      <a:pt x="148" y="107"/>
                      <a:pt x="153" y="100"/>
                      <a:pt x="159" y="99"/>
                    </a:cubicBezTo>
                    <a:cubicBezTo>
                      <a:pt x="161" y="98"/>
                      <a:pt x="159" y="96"/>
                      <a:pt x="157" y="95"/>
                    </a:cubicBezTo>
                    <a:cubicBezTo>
                      <a:pt x="152" y="95"/>
                      <a:pt x="148" y="99"/>
                      <a:pt x="144" y="103"/>
                    </a:cubicBezTo>
                    <a:cubicBezTo>
                      <a:pt x="141" y="109"/>
                      <a:pt x="139" y="117"/>
                      <a:pt x="141" y="123"/>
                    </a:cubicBezTo>
                    <a:cubicBezTo>
                      <a:pt x="144" y="129"/>
                      <a:pt x="147" y="135"/>
                      <a:pt x="154" y="135"/>
                    </a:cubicBezTo>
                    <a:cubicBezTo>
                      <a:pt x="165" y="137"/>
                      <a:pt x="169" y="125"/>
                      <a:pt x="178" y="121"/>
                    </a:cubicBezTo>
                    <a:cubicBezTo>
                      <a:pt x="185" y="125"/>
                      <a:pt x="192" y="125"/>
                      <a:pt x="199" y="122"/>
                    </a:cubicBezTo>
                    <a:cubicBezTo>
                      <a:pt x="207" y="118"/>
                      <a:pt x="217" y="112"/>
                      <a:pt x="219" y="102"/>
                    </a:cubicBezTo>
                    <a:cubicBezTo>
                      <a:pt x="220" y="94"/>
                      <a:pt x="230" y="96"/>
                      <a:pt x="236" y="95"/>
                    </a:cubicBezTo>
                    <a:cubicBezTo>
                      <a:pt x="247" y="92"/>
                      <a:pt x="257" y="83"/>
                      <a:pt x="259" y="72"/>
                    </a:cubicBezTo>
                    <a:cubicBezTo>
                      <a:pt x="259" y="66"/>
                      <a:pt x="257" y="59"/>
                      <a:pt x="253" y="54"/>
                    </a:cubicBezTo>
                    <a:close/>
                    <a:moveTo>
                      <a:pt x="199" y="70"/>
                    </a:moveTo>
                    <a:cubicBezTo>
                      <a:pt x="192" y="73"/>
                      <a:pt x="183" y="74"/>
                      <a:pt x="176" y="71"/>
                    </a:cubicBezTo>
                    <a:cubicBezTo>
                      <a:pt x="172" y="71"/>
                      <a:pt x="169" y="65"/>
                      <a:pt x="166" y="69"/>
                    </a:cubicBezTo>
                    <a:cubicBezTo>
                      <a:pt x="165" y="70"/>
                      <a:pt x="165" y="72"/>
                      <a:pt x="167" y="73"/>
                    </a:cubicBezTo>
                    <a:cubicBezTo>
                      <a:pt x="179" y="81"/>
                      <a:pt x="194" y="78"/>
                      <a:pt x="206" y="71"/>
                    </a:cubicBezTo>
                    <a:cubicBezTo>
                      <a:pt x="206" y="71"/>
                      <a:pt x="207" y="69"/>
                      <a:pt x="206" y="69"/>
                    </a:cubicBezTo>
                    <a:cubicBezTo>
                      <a:pt x="203" y="67"/>
                      <a:pt x="201" y="69"/>
                      <a:pt x="199" y="70"/>
                    </a:cubicBezTo>
                    <a:close/>
                    <a:moveTo>
                      <a:pt x="166" y="169"/>
                    </a:moveTo>
                    <a:cubicBezTo>
                      <a:pt x="171" y="163"/>
                      <a:pt x="174" y="154"/>
                      <a:pt x="170" y="146"/>
                    </a:cubicBezTo>
                    <a:cubicBezTo>
                      <a:pt x="165" y="148"/>
                      <a:pt x="165" y="148"/>
                      <a:pt x="165" y="148"/>
                    </a:cubicBezTo>
                    <a:cubicBezTo>
                      <a:pt x="164" y="159"/>
                      <a:pt x="158" y="170"/>
                      <a:pt x="146" y="172"/>
                    </a:cubicBezTo>
                    <a:cubicBezTo>
                      <a:pt x="145" y="175"/>
                      <a:pt x="146" y="179"/>
                      <a:pt x="147" y="181"/>
                    </a:cubicBezTo>
                    <a:cubicBezTo>
                      <a:pt x="154" y="178"/>
                      <a:pt x="161" y="175"/>
                      <a:pt x="166" y="169"/>
                    </a:cubicBezTo>
                    <a:close/>
                    <a:moveTo>
                      <a:pt x="126" y="155"/>
                    </a:moveTo>
                    <a:cubicBezTo>
                      <a:pt x="120" y="146"/>
                      <a:pt x="106" y="144"/>
                      <a:pt x="96" y="148"/>
                    </a:cubicBezTo>
                    <a:cubicBezTo>
                      <a:pt x="92" y="150"/>
                      <a:pt x="90" y="155"/>
                      <a:pt x="89" y="160"/>
                    </a:cubicBezTo>
                    <a:cubicBezTo>
                      <a:pt x="100" y="171"/>
                      <a:pt x="93" y="151"/>
                      <a:pt x="102" y="150"/>
                    </a:cubicBezTo>
                    <a:cubicBezTo>
                      <a:pt x="108" y="151"/>
                      <a:pt x="118" y="149"/>
                      <a:pt x="121" y="158"/>
                    </a:cubicBezTo>
                    <a:cubicBezTo>
                      <a:pt x="124" y="165"/>
                      <a:pt x="123" y="176"/>
                      <a:pt x="119" y="184"/>
                    </a:cubicBezTo>
                    <a:cubicBezTo>
                      <a:pt x="115" y="188"/>
                      <a:pt x="110" y="190"/>
                      <a:pt x="105" y="193"/>
                    </a:cubicBezTo>
                    <a:cubicBezTo>
                      <a:pt x="105" y="202"/>
                      <a:pt x="103" y="213"/>
                      <a:pt x="95" y="220"/>
                    </a:cubicBezTo>
                    <a:cubicBezTo>
                      <a:pt x="89" y="226"/>
                      <a:pt x="79" y="224"/>
                      <a:pt x="70" y="227"/>
                    </a:cubicBezTo>
                    <a:cubicBezTo>
                      <a:pt x="70" y="235"/>
                      <a:pt x="71" y="245"/>
                      <a:pt x="65" y="252"/>
                    </a:cubicBezTo>
                    <a:cubicBezTo>
                      <a:pt x="62" y="255"/>
                      <a:pt x="59" y="251"/>
                      <a:pt x="57" y="255"/>
                    </a:cubicBezTo>
                    <a:cubicBezTo>
                      <a:pt x="56" y="256"/>
                      <a:pt x="57" y="257"/>
                      <a:pt x="58" y="257"/>
                    </a:cubicBezTo>
                    <a:cubicBezTo>
                      <a:pt x="60" y="260"/>
                      <a:pt x="64" y="258"/>
                      <a:pt x="67" y="258"/>
                    </a:cubicBezTo>
                    <a:cubicBezTo>
                      <a:pt x="76" y="253"/>
                      <a:pt x="77" y="242"/>
                      <a:pt x="76" y="233"/>
                    </a:cubicBezTo>
                    <a:cubicBezTo>
                      <a:pt x="81" y="228"/>
                      <a:pt x="88" y="233"/>
                      <a:pt x="93" y="229"/>
                    </a:cubicBezTo>
                    <a:cubicBezTo>
                      <a:pt x="103" y="224"/>
                      <a:pt x="112" y="212"/>
                      <a:pt x="111" y="199"/>
                    </a:cubicBezTo>
                    <a:cubicBezTo>
                      <a:pt x="111" y="192"/>
                      <a:pt x="119" y="194"/>
                      <a:pt x="122" y="188"/>
                    </a:cubicBezTo>
                    <a:cubicBezTo>
                      <a:pt x="129" y="179"/>
                      <a:pt x="131" y="165"/>
                      <a:pt x="126" y="155"/>
                    </a:cubicBezTo>
                    <a:close/>
                    <a:moveTo>
                      <a:pt x="157" y="150"/>
                    </a:moveTo>
                    <a:cubicBezTo>
                      <a:pt x="151" y="150"/>
                      <a:pt x="145" y="149"/>
                      <a:pt x="140" y="146"/>
                    </a:cubicBezTo>
                    <a:cubicBezTo>
                      <a:pt x="143" y="153"/>
                      <a:pt x="145" y="159"/>
                      <a:pt x="146" y="166"/>
                    </a:cubicBezTo>
                    <a:cubicBezTo>
                      <a:pt x="148" y="166"/>
                      <a:pt x="150" y="165"/>
                      <a:pt x="152" y="164"/>
                    </a:cubicBezTo>
                    <a:cubicBezTo>
                      <a:pt x="155" y="160"/>
                      <a:pt x="158" y="155"/>
                      <a:pt x="157" y="150"/>
                    </a:cubicBezTo>
                    <a:close/>
                    <a:moveTo>
                      <a:pt x="77" y="186"/>
                    </a:moveTo>
                    <a:cubicBezTo>
                      <a:pt x="76" y="182"/>
                      <a:pt x="73" y="175"/>
                      <a:pt x="68" y="174"/>
                    </a:cubicBezTo>
                    <a:cubicBezTo>
                      <a:pt x="66" y="174"/>
                      <a:pt x="65" y="176"/>
                      <a:pt x="65" y="177"/>
                    </a:cubicBezTo>
                    <a:cubicBezTo>
                      <a:pt x="70" y="183"/>
                      <a:pt x="75" y="190"/>
                      <a:pt x="72" y="198"/>
                    </a:cubicBezTo>
                    <a:cubicBezTo>
                      <a:pt x="69" y="215"/>
                      <a:pt x="52" y="224"/>
                      <a:pt x="38" y="229"/>
                    </a:cubicBezTo>
                    <a:cubicBezTo>
                      <a:pt x="34" y="231"/>
                      <a:pt x="29" y="228"/>
                      <a:pt x="25" y="232"/>
                    </a:cubicBezTo>
                    <a:cubicBezTo>
                      <a:pt x="19" y="246"/>
                      <a:pt x="13" y="264"/>
                      <a:pt x="23" y="278"/>
                    </a:cubicBezTo>
                    <a:cubicBezTo>
                      <a:pt x="24" y="282"/>
                      <a:pt x="30" y="285"/>
                      <a:pt x="30" y="290"/>
                    </a:cubicBezTo>
                    <a:cubicBezTo>
                      <a:pt x="24" y="306"/>
                      <a:pt x="15" y="320"/>
                      <a:pt x="17" y="338"/>
                    </a:cubicBezTo>
                    <a:cubicBezTo>
                      <a:pt x="18" y="352"/>
                      <a:pt x="31" y="364"/>
                      <a:pt x="28" y="379"/>
                    </a:cubicBezTo>
                    <a:cubicBezTo>
                      <a:pt x="28" y="385"/>
                      <a:pt x="24" y="390"/>
                      <a:pt x="25" y="395"/>
                    </a:cubicBezTo>
                    <a:cubicBezTo>
                      <a:pt x="30" y="395"/>
                      <a:pt x="34" y="390"/>
                      <a:pt x="37" y="386"/>
                    </a:cubicBezTo>
                    <a:cubicBezTo>
                      <a:pt x="46" y="374"/>
                      <a:pt x="45" y="359"/>
                      <a:pt x="42" y="345"/>
                    </a:cubicBezTo>
                    <a:cubicBezTo>
                      <a:pt x="38" y="328"/>
                      <a:pt x="54" y="318"/>
                      <a:pt x="56" y="302"/>
                    </a:cubicBezTo>
                    <a:cubicBezTo>
                      <a:pt x="56" y="295"/>
                      <a:pt x="58" y="285"/>
                      <a:pt x="53" y="279"/>
                    </a:cubicBezTo>
                    <a:cubicBezTo>
                      <a:pt x="47" y="278"/>
                      <a:pt x="42" y="273"/>
                      <a:pt x="40" y="268"/>
                    </a:cubicBezTo>
                    <a:cubicBezTo>
                      <a:pt x="38" y="261"/>
                      <a:pt x="39" y="253"/>
                      <a:pt x="42" y="247"/>
                    </a:cubicBezTo>
                    <a:cubicBezTo>
                      <a:pt x="41" y="246"/>
                      <a:pt x="41" y="246"/>
                      <a:pt x="41" y="246"/>
                    </a:cubicBezTo>
                    <a:cubicBezTo>
                      <a:pt x="40" y="246"/>
                      <a:pt x="38" y="246"/>
                      <a:pt x="37" y="247"/>
                    </a:cubicBezTo>
                    <a:cubicBezTo>
                      <a:pt x="33" y="254"/>
                      <a:pt x="32" y="264"/>
                      <a:pt x="36" y="272"/>
                    </a:cubicBezTo>
                    <a:cubicBezTo>
                      <a:pt x="38" y="278"/>
                      <a:pt x="46" y="280"/>
                      <a:pt x="50" y="285"/>
                    </a:cubicBezTo>
                    <a:cubicBezTo>
                      <a:pt x="52" y="297"/>
                      <a:pt x="50" y="312"/>
                      <a:pt x="42" y="322"/>
                    </a:cubicBezTo>
                    <a:cubicBezTo>
                      <a:pt x="30" y="336"/>
                      <a:pt x="42" y="353"/>
                      <a:pt x="39" y="370"/>
                    </a:cubicBezTo>
                    <a:cubicBezTo>
                      <a:pt x="37" y="373"/>
                      <a:pt x="36" y="380"/>
                      <a:pt x="33" y="381"/>
                    </a:cubicBezTo>
                    <a:cubicBezTo>
                      <a:pt x="33" y="369"/>
                      <a:pt x="31" y="354"/>
                      <a:pt x="23" y="343"/>
                    </a:cubicBezTo>
                    <a:cubicBezTo>
                      <a:pt x="19" y="322"/>
                      <a:pt x="31" y="305"/>
                      <a:pt x="36" y="286"/>
                    </a:cubicBezTo>
                    <a:cubicBezTo>
                      <a:pt x="30" y="281"/>
                      <a:pt x="27" y="274"/>
                      <a:pt x="24" y="267"/>
                    </a:cubicBezTo>
                    <a:cubicBezTo>
                      <a:pt x="22" y="256"/>
                      <a:pt x="25" y="245"/>
                      <a:pt x="31" y="235"/>
                    </a:cubicBezTo>
                    <a:cubicBezTo>
                      <a:pt x="32" y="234"/>
                      <a:pt x="33" y="234"/>
                      <a:pt x="34" y="234"/>
                    </a:cubicBezTo>
                    <a:cubicBezTo>
                      <a:pt x="44" y="233"/>
                      <a:pt x="54" y="230"/>
                      <a:pt x="62" y="223"/>
                    </a:cubicBezTo>
                    <a:cubicBezTo>
                      <a:pt x="73" y="215"/>
                      <a:pt x="80" y="200"/>
                      <a:pt x="77" y="186"/>
                    </a:cubicBezTo>
                    <a:close/>
                    <a:moveTo>
                      <a:pt x="58" y="336"/>
                    </a:moveTo>
                    <a:cubicBezTo>
                      <a:pt x="59" y="335"/>
                      <a:pt x="58" y="335"/>
                      <a:pt x="57" y="334"/>
                    </a:cubicBezTo>
                    <a:cubicBezTo>
                      <a:pt x="57" y="336"/>
                      <a:pt x="57" y="336"/>
                      <a:pt x="57" y="336"/>
                    </a:cubicBezTo>
                    <a:cubicBezTo>
                      <a:pt x="57" y="337"/>
                      <a:pt x="58" y="337"/>
                      <a:pt x="58" y="336"/>
                    </a:cubicBezTo>
                    <a:close/>
                  </a:path>
                </a:pathLst>
              </a:custGeom>
              <a:grpFill/>
              <a:ln>
                <a:noFill/>
              </a:ln>
            </p:spPr>
            <p:txBody>
              <a:bodyPr vert="horz" wrap="square" lIns="121920" tIns="60960" rIns="121920" bIns="60960" numCol="1" anchor="t" anchorCtr="0" compatLnSpc="1"/>
              <a:lstStyle/>
              <a:p>
                <a:endParaRPr lang="zh-CN" altLang="en-US" sz="3200"/>
              </a:p>
            </p:txBody>
          </p:sp>
        </p:grpSp>
        <p:grpSp>
          <p:nvGrpSpPr>
            <p:cNvPr id="25" name="组合 24"/>
            <p:cNvGrpSpPr/>
            <p:nvPr/>
          </p:nvGrpSpPr>
          <p:grpSpPr>
            <a:xfrm flipV="1">
              <a:off x="2781300" y="2154239"/>
              <a:ext cx="2247900" cy="1083034"/>
              <a:chOff x="2781300" y="992189"/>
              <a:chExt cx="2247900" cy="1083034"/>
            </a:xfrm>
            <a:grpFill/>
          </p:grpSpPr>
          <p:sp>
            <p:nvSpPr>
              <p:cNvPr id="26" name="Freeform 5"/>
              <p:cNvSpPr>
                <a:spLocks noEditPoints="1"/>
              </p:cNvSpPr>
              <p:nvPr/>
            </p:nvSpPr>
            <p:spPr bwMode="auto">
              <a:xfrm>
                <a:off x="2781300" y="992189"/>
                <a:ext cx="1076325" cy="1083034"/>
              </a:xfrm>
              <a:custGeom>
                <a:avLst/>
                <a:gdLst>
                  <a:gd name="T0" fmla="*/ 232 w 418"/>
                  <a:gd name="T1" fmla="*/ 107 h 421"/>
                  <a:gd name="T2" fmla="*/ 134 w 418"/>
                  <a:gd name="T3" fmla="*/ 199 h 421"/>
                  <a:gd name="T4" fmla="*/ 58 w 418"/>
                  <a:gd name="T5" fmla="*/ 357 h 421"/>
                  <a:gd name="T6" fmla="*/ 4 w 418"/>
                  <a:gd name="T7" fmla="*/ 319 h 421"/>
                  <a:gd name="T8" fmla="*/ 23 w 418"/>
                  <a:gd name="T9" fmla="*/ 149 h 421"/>
                  <a:gd name="T10" fmla="*/ 76 w 418"/>
                  <a:gd name="T11" fmla="*/ 25 h 421"/>
                  <a:gd name="T12" fmla="*/ 289 w 418"/>
                  <a:gd name="T13" fmla="*/ 15 h 421"/>
                  <a:gd name="T14" fmla="*/ 363 w 418"/>
                  <a:gd name="T15" fmla="*/ 19 h 421"/>
                  <a:gd name="T16" fmla="*/ 221 w 418"/>
                  <a:gd name="T17" fmla="*/ 43 h 421"/>
                  <a:gd name="T18" fmla="*/ 347 w 418"/>
                  <a:gd name="T19" fmla="*/ 58 h 421"/>
                  <a:gd name="T20" fmla="*/ 357 w 418"/>
                  <a:gd name="T21" fmla="*/ 26 h 421"/>
                  <a:gd name="T22" fmla="*/ 250 w 418"/>
                  <a:gd name="T23" fmla="*/ 25 h 421"/>
                  <a:gd name="T24" fmla="*/ 317 w 418"/>
                  <a:gd name="T25" fmla="*/ 36 h 421"/>
                  <a:gd name="T26" fmla="*/ 311 w 418"/>
                  <a:gd name="T27" fmla="*/ 42 h 421"/>
                  <a:gd name="T28" fmla="*/ 191 w 418"/>
                  <a:gd name="T29" fmla="*/ 17 h 421"/>
                  <a:gd name="T30" fmla="*/ 96 w 418"/>
                  <a:gd name="T31" fmla="*/ 62 h 421"/>
                  <a:gd name="T32" fmla="*/ 71 w 418"/>
                  <a:gd name="T33" fmla="*/ 34 h 421"/>
                  <a:gd name="T34" fmla="*/ 60 w 418"/>
                  <a:gd name="T35" fmla="*/ 142 h 421"/>
                  <a:gd name="T36" fmla="*/ 66 w 418"/>
                  <a:gd name="T37" fmla="*/ 98 h 421"/>
                  <a:gd name="T38" fmla="*/ 21 w 418"/>
                  <a:gd name="T39" fmla="*/ 216 h 421"/>
                  <a:gd name="T40" fmla="*/ 64 w 418"/>
                  <a:gd name="T41" fmla="*/ 188 h 421"/>
                  <a:gd name="T42" fmla="*/ 20 w 418"/>
                  <a:gd name="T43" fmla="*/ 369 h 421"/>
                  <a:gd name="T44" fmla="*/ 60 w 418"/>
                  <a:gd name="T45" fmla="*/ 273 h 421"/>
                  <a:gd name="T46" fmla="*/ 71 w 418"/>
                  <a:gd name="T47" fmla="*/ 264 h 421"/>
                  <a:gd name="T48" fmla="*/ 140 w 418"/>
                  <a:gd name="T49" fmla="*/ 165 h 421"/>
                  <a:gd name="T50" fmla="*/ 107 w 418"/>
                  <a:gd name="T51" fmla="*/ 175 h 421"/>
                  <a:gd name="T52" fmla="*/ 25 w 418"/>
                  <a:gd name="T53" fmla="*/ 195 h 421"/>
                  <a:gd name="T54" fmla="*/ 24 w 418"/>
                  <a:gd name="T55" fmla="*/ 169 h 421"/>
                  <a:gd name="T56" fmla="*/ 66 w 418"/>
                  <a:gd name="T57" fmla="*/ 85 h 421"/>
                  <a:gd name="T58" fmla="*/ 83 w 418"/>
                  <a:gd name="T59" fmla="*/ 83 h 421"/>
                  <a:gd name="T60" fmla="*/ 122 w 418"/>
                  <a:gd name="T61" fmla="*/ 108 h 421"/>
                  <a:gd name="T62" fmla="*/ 128 w 418"/>
                  <a:gd name="T63" fmla="*/ 135 h 421"/>
                  <a:gd name="T64" fmla="*/ 167 w 418"/>
                  <a:gd name="T65" fmla="*/ 91 h 421"/>
                  <a:gd name="T66" fmla="*/ 227 w 418"/>
                  <a:gd name="T67" fmla="*/ 103 h 421"/>
                  <a:gd name="T68" fmla="*/ 230 w 418"/>
                  <a:gd name="T69" fmla="*/ 63 h 421"/>
                  <a:gd name="T70" fmla="*/ 176 w 418"/>
                  <a:gd name="T71" fmla="*/ 65 h 421"/>
                  <a:gd name="T72" fmla="*/ 149 w 418"/>
                  <a:gd name="T73" fmla="*/ 38 h 421"/>
                  <a:gd name="T74" fmla="*/ 186 w 418"/>
                  <a:gd name="T75" fmla="*/ 49 h 421"/>
                  <a:gd name="T76" fmla="*/ 84 w 418"/>
                  <a:gd name="T77" fmla="*/ 35 h 421"/>
                  <a:gd name="T78" fmla="*/ 25 w 418"/>
                  <a:gd name="T79" fmla="*/ 128 h 421"/>
                  <a:gd name="T80" fmla="*/ 30 w 418"/>
                  <a:gd name="T81" fmla="*/ 126 h 421"/>
                  <a:gd name="T82" fmla="*/ 74 w 418"/>
                  <a:gd name="T83" fmla="*/ 48 h 421"/>
                  <a:gd name="T84" fmla="*/ 129 w 418"/>
                  <a:gd name="T85" fmla="*/ 52 h 421"/>
                  <a:gd name="T86" fmla="*/ 253 w 418"/>
                  <a:gd name="T87" fmla="*/ 73 h 421"/>
                  <a:gd name="T88" fmla="*/ 146 w 418"/>
                  <a:gd name="T89" fmla="*/ 113 h 421"/>
                  <a:gd name="T90" fmla="*/ 178 w 418"/>
                  <a:gd name="T91" fmla="*/ 121 h 421"/>
                  <a:gd name="T92" fmla="*/ 199 w 418"/>
                  <a:gd name="T93" fmla="*/ 70 h 421"/>
                  <a:gd name="T94" fmla="*/ 199 w 418"/>
                  <a:gd name="T95" fmla="*/ 70 h 421"/>
                  <a:gd name="T96" fmla="*/ 166 w 418"/>
                  <a:gd name="T97" fmla="*/ 169 h 421"/>
                  <a:gd name="T98" fmla="*/ 119 w 418"/>
                  <a:gd name="T99" fmla="*/ 184 h 421"/>
                  <a:gd name="T100" fmla="*/ 58 w 418"/>
                  <a:gd name="T101" fmla="*/ 257 h 421"/>
                  <a:gd name="T102" fmla="*/ 126 w 418"/>
                  <a:gd name="T103" fmla="*/ 155 h 421"/>
                  <a:gd name="T104" fmla="*/ 77 w 418"/>
                  <a:gd name="T105" fmla="*/ 186 h 421"/>
                  <a:gd name="T106" fmla="*/ 23 w 418"/>
                  <a:gd name="T107" fmla="*/ 278 h 421"/>
                  <a:gd name="T108" fmla="*/ 42 w 418"/>
                  <a:gd name="T109" fmla="*/ 345 h 421"/>
                  <a:gd name="T110" fmla="*/ 37 w 418"/>
                  <a:gd name="T111" fmla="*/ 247 h 421"/>
                  <a:gd name="T112" fmla="*/ 23 w 418"/>
                  <a:gd name="T113" fmla="*/ 343 h 421"/>
                  <a:gd name="T114" fmla="*/ 77 w 418"/>
                  <a:gd name="T115" fmla="*/ 18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8" h="421">
                    <a:moveTo>
                      <a:pt x="418" y="13"/>
                    </a:moveTo>
                    <a:cubicBezTo>
                      <a:pt x="395" y="19"/>
                      <a:pt x="391" y="48"/>
                      <a:pt x="371" y="58"/>
                    </a:cubicBezTo>
                    <a:cubicBezTo>
                      <a:pt x="357" y="66"/>
                      <a:pt x="337" y="63"/>
                      <a:pt x="321" y="58"/>
                    </a:cubicBezTo>
                    <a:cubicBezTo>
                      <a:pt x="308" y="62"/>
                      <a:pt x="301" y="76"/>
                      <a:pt x="288" y="79"/>
                    </a:cubicBezTo>
                    <a:cubicBezTo>
                      <a:pt x="282" y="80"/>
                      <a:pt x="276" y="79"/>
                      <a:pt x="272" y="78"/>
                    </a:cubicBezTo>
                    <a:cubicBezTo>
                      <a:pt x="265" y="95"/>
                      <a:pt x="248" y="104"/>
                      <a:pt x="232" y="107"/>
                    </a:cubicBezTo>
                    <a:cubicBezTo>
                      <a:pt x="225" y="124"/>
                      <a:pt x="207" y="136"/>
                      <a:pt x="189" y="138"/>
                    </a:cubicBezTo>
                    <a:cubicBezTo>
                      <a:pt x="186" y="135"/>
                      <a:pt x="182" y="135"/>
                      <a:pt x="180" y="138"/>
                    </a:cubicBezTo>
                    <a:cubicBezTo>
                      <a:pt x="173" y="142"/>
                      <a:pt x="180" y="149"/>
                      <a:pt x="178" y="155"/>
                    </a:cubicBezTo>
                    <a:cubicBezTo>
                      <a:pt x="178" y="169"/>
                      <a:pt x="164" y="178"/>
                      <a:pt x="152" y="183"/>
                    </a:cubicBezTo>
                    <a:cubicBezTo>
                      <a:pt x="144" y="184"/>
                      <a:pt x="144" y="184"/>
                      <a:pt x="144" y="184"/>
                    </a:cubicBezTo>
                    <a:cubicBezTo>
                      <a:pt x="134" y="199"/>
                      <a:pt x="134" y="199"/>
                      <a:pt x="134" y="199"/>
                    </a:cubicBezTo>
                    <a:cubicBezTo>
                      <a:pt x="119" y="204"/>
                      <a:pt x="125" y="222"/>
                      <a:pt x="114" y="231"/>
                    </a:cubicBezTo>
                    <a:cubicBezTo>
                      <a:pt x="107" y="239"/>
                      <a:pt x="98" y="242"/>
                      <a:pt x="88" y="245"/>
                    </a:cubicBezTo>
                    <a:cubicBezTo>
                      <a:pt x="86" y="252"/>
                      <a:pt x="85" y="259"/>
                      <a:pt x="80" y="265"/>
                    </a:cubicBezTo>
                    <a:cubicBezTo>
                      <a:pt x="75" y="269"/>
                      <a:pt x="69" y="270"/>
                      <a:pt x="68" y="275"/>
                    </a:cubicBezTo>
                    <a:cubicBezTo>
                      <a:pt x="73" y="292"/>
                      <a:pt x="72" y="313"/>
                      <a:pt x="58" y="326"/>
                    </a:cubicBezTo>
                    <a:cubicBezTo>
                      <a:pt x="50" y="335"/>
                      <a:pt x="57" y="347"/>
                      <a:pt x="58" y="357"/>
                    </a:cubicBezTo>
                    <a:cubicBezTo>
                      <a:pt x="57" y="373"/>
                      <a:pt x="54" y="389"/>
                      <a:pt x="42" y="400"/>
                    </a:cubicBezTo>
                    <a:cubicBezTo>
                      <a:pt x="35" y="407"/>
                      <a:pt x="19" y="404"/>
                      <a:pt x="17" y="416"/>
                    </a:cubicBezTo>
                    <a:cubicBezTo>
                      <a:pt x="17" y="418"/>
                      <a:pt x="16" y="420"/>
                      <a:pt x="15" y="421"/>
                    </a:cubicBezTo>
                    <a:cubicBezTo>
                      <a:pt x="12" y="421"/>
                      <a:pt x="12" y="418"/>
                      <a:pt x="11" y="416"/>
                    </a:cubicBezTo>
                    <a:cubicBezTo>
                      <a:pt x="2" y="403"/>
                      <a:pt x="18" y="392"/>
                      <a:pt x="16" y="377"/>
                    </a:cubicBezTo>
                    <a:cubicBezTo>
                      <a:pt x="12" y="357"/>
                      <a:pt x="0" y="341"/>
                      <a:pt x="4" y="319"/>
                    </a:cubicBezTo>
                    <a:cubicBezTo>
                      <a:pt x="5" y="307"/>
                      <a:pt x="10" y="297"/>
                      <a:pt x="15" y="288"/>
                    </a:cubicBezTo>
                    <a:cubicBezTo>
                      <a:pt x="12" y="279"/>
                      <a:pt x="4" y="271"/>
                      <a:pt x="5" y="261"/>
                    </a:cubicBezTo>
                    <a:cubicBezTo>
                      <a:pt x="4" y="247"/>
                      <a:pt x="9" y="235"/>
                      <a:pt x="17" y="224"/>
                    </a:cubicBezTo>
                    <a:cubicBezTo>
                      <a:pt x="18" y="220"/>
                      <a:pt x="12" y="217"/>
                      <a:pt x="12" y="213"/>
                    </a:cubicBezTo>
                    <a:cubicBezTo>
                      <a:pt x="5" y="202"/>
                      <a:pt x="2" y="188"/>
                      <a:pt x="7" y="174"/>
                    </a:cubicBezTo>
                    <a:cubicBezTo>
                      <a:pt x="10" y="164"/>
                      <a:pt x="16" y="156"/>
                      <a:pt x="23" y="149"/>
                    </a:cubicBezTo>
                    <a:cubicBezTo>
                      <a:pt x="22" y="144"/>
                      <a:pt x="17" y="140"/>
                      <a:pt x="14" y="135"/>
                    </a:cubicBezTo>
                    <a:cubicBezTo>
                      <a:pt x="3" y="117"/>
                      <a:pt x="9" y="96"/>
                      <a:pt x="18" y="79"/>
                    </a:cubicBezTo>
                    <a:cubicBezTo>
                      <a:pt x="15" y="71"/>
                      <a:pt x="10" y="64"/>
                      <a:pt x="11" y="55"/>
                    </a:cubicBezTo>
                    <a:cubicBezTo>
                      <a:pt x="10" y="42"/>
                      <a:pt x="20" y="33"/>
                      <a:pt x="30" y="26"/>
                    </a:cubicBezTo>
                    <a:cubicBezTo>
                      <a:pt x="39" y="19"/>
                      <a:pt x="51" y="24"/>
                      <a:pt x="62" y="23"/>
                    </a:cubicBezTo>
                    <a:cubicBezTo>
                      <a:pt x="67" y="23"/>
                      <a:pt x="71" y="30"/>
                      <a:pt x="76" y="25"/>
                    </a:cubicBezTo>
                    <a:cubicBezTo>
                      <a:pt x="83" y="21"/>
                      <a:pt x="91" y="16"/>
                      <a:pt x="100" y="15"/>
                    </a:cubicBezTo>
                    <a:cubicBezTo>
                      <a:pt x="114" y="13"/>
                      <a:pt x="130" y="18"/>
                      <a:pt x="141" y="29"/>
                    </a:cubicBezTo>
                    <a:cubicBezTo>
                      <a:pt x="158" y="19"/>
                      <a:pt x="178" y="7"/>
                      <a:pt x="199" y="14"/>
                    </a:cubicBezTo>
                    <a:cubicBezTo>
                      <a:pt x="207" y="14"/>
                      <a:pt x="213" y="26"/>
                      <a:pt x="220" y="18"/>
                    </a:cubicBezTo>
                    <a:cubicBezTo>
                      <a:pt x="231" y="12"/>
                      <a:pt x="244" y="7"/>
                      <a:pt x="257" y="8"/>
                    </a:cubicBezTo>
                    <a:cubicBezTo>
                      <a:pt x="289" y="15"/>
                      <a:pt x="289" y="15"/>
                      <a:pt x="289" y="15"/>
                    </a:cubicBezTo>
                    <a:cubicBezTo>
                      <a:pt x="302" y="0"/>
                      <a:pt x="323" y="0"/>
                      <a:pt x="339" y="4"/>
                    </a:cubicBezTo>
                    <a:cubicBezTo>
                      <a:pt x="353" y="8"/>
                      <a:pt x="366" y="19"/>
                      <a:pt x="381" y="11"/>
                    </a:cubicBezTo>
                    <a:cubicBezTo>
                      <a:pt x="388" y="7"/>
                      <a:pt x="395" y="4"/>
                      <a:pt x="403" y="2"/>
                    </a:cubicBezTo>
                    <a:cubicBezTo>
                      <a:pt x="409" y="5"/>
                      <a:pt x="417" y="7"/>
                      <a:pt x="418" y="13"/>
                    </a:cubicBezTo>
                    <a:close/>
                    <a:moveTo>
                      <a:pt x="377" y="18"/>
                    </a:moveTo>
                    <a:cubicBezTo>
                      <a:pt x="373" y="20"/>
                      <a:pt x="368" y="17"/>
                      <a:pt x="363" y="19"/>
                    </a:cubicBezTo>
                    <a:cubicBezTo>
                      <a:pt x="352" y="17"/>
                      <a:pt x="342" y="11"/>
                      <a:pt x="332" y="8"/>
                    </a:cubicBezTo>
                    <a:cubicBezTo>
                      <a:pt x="319" y="4"/>
                      <a:pt x="303" y="8"/>
                      <a:pt x="293" y="18"/>
                    </a:cubicBezTo>
                    <a:cubicBezTo>
                      <a:pt x="289" y="22"/>
                      <a:pt x="283" y="19"/>
                      <a:pt x="278" y="17"/>
                    </a:cubicBezTo>
                    <a:cubicBezTo>
                      <a:pt x="260" y="11"/>
                      <a:pt x="237" y="11"/>
                      <a:pt x="222" y="23"/>
                    </a:cubicBezTo>
                    <a:cubicBezTo>
                      <a:pt x="221" y="25"/>
                      <a:pt x="219" y="24"/>
                      <a:pt x="219" y="26"/>
                    </a:cubicBezTo>
                    <a:cubicBezTo>
                      <a:pt x="221" y="32"/>
                      <a:pt x="222" y="38"/>
                      <a:pt x="221" y="43"/>
                    </a:cubicBezTo>
                    <a:cubicBezTo>
                      <a:pt x="224" y="43"/>
                      <a:pt x="228" y="40"/>
                      <a:pt x="231" y="40"/>
                    </a:cubicBezTo>
                    <a:cubicBezTo>
                      <a:pt x="242" y="36"/>
                      <a:pt x="256" y="36"/>
                      <a:pt x="265" y="44"/>
                    </a:cubicBezTo>
                    <a:cubicBezTo>
                      <a:pt x="275" y="50"/>
                      <a:pt x="275" y="62"/>
                      <a:pt x="274" y="72"/>
                    </a:cubicBezTo>
                    <a:cubicBezTo>
                      <a:pt x="275" y="77"/>
                      <a:pt x="281" y="74"/>
                      <a:pt x="284" y="75"/>
                    </a:cubicBezTo>
                    <a:cubicBezTo>
                      <a:pt x="299" y="73"/>
                      <a:pt x="305" y="54"/>
                      <a:pt x="321" y="54"/>
                    </a:cubicBezTo>
                    <a:cubicBezTo>
                      <a:pt x="330" y="55"/>
                      <a:pt x="338" y="58"/>
                      <a:pt x="347" y="58"/>
                    </a:cubicBezTo>
                    <a:cubicBezTo>
                      <a:pt x="366" y="59"/>
                      <a:pt x="382" y="45"/>
                      <a:pt x="391" y="28"/>
                    </a:cubicBezTo>
                    <a:cubicBezTo>
                      <a:pt x="396" y="23"/>
                      <a:pt x="400" y="15"/>
                      <a:pt x="408" y="13"/>
                    </a:cubicBezTo>
                    <a:cubicBezTo>
                      <a:pt x="409" y="13"/>
                      <a:pt x="409" y="11"/>
                      <a:pt x="408" y="10"/>
                    </a:cubicBezTo>
                    <a:cubicBezTo>
                      <a:pt x="397" y="6"/>
                      <a:pt x="387" y="13"/>
                      <a:pt x="377" y="18"/>
                    </a:cubicBezTo>
                    <a:close/>
                    <a:moveTo>
                      <a:pt x="373" y="27"/>
                    </a:moveTo>
                    <a:cubicBezTo>
                      <a:pt x="369" y="28"/>
                      <a:pt x="362" y="28"/>
                      <a:pt x="357" y="26"/>
                    </a:cubicBezTo>
                    <a:cubicBezTo>
                      <a:pt x="345" y="20"/>
                      <a:pt x="333" y="12"/>
                      <a:pt x="317" y="13"/>
                    </a:cubicBezTo>
                    <a:cubicBezTo>
                      <a:pt x="305" y="14"/>
                      <a:pt x="298" y="29"/>
                      <a:pt x="286" y="29"/>
                    </a:cubicBezTo>
                    <a:cubicBezTo>
                      <a:pt x="277" y="23"/>
                      <a:pt x="265" y="22"/>
                      <a:pt x="254" y="20"/>
                    </a:cubicBezTo>
                    <a:cubicBezTo>
                      <a:pt x="247" y="21"/>
                      <a:pt x="239" y="24"/>
                      <a:pt x="231" y="27"/>
                    </a:cubicBezTo>
                    <a:cubicBezTo>
                      <a:pt x="230" y="28"/>
                      <a:pt x="230" y="30"/>
                      <a:pt x="231" y="31"/>
                    </a:cubicBezTo>
                    <a:cubicBezTo>
                      <a:pt x="238" y="33"/>
                      <a:pt x="243" y="26"/>
                      <a:pt x="250" y="25"/>
                    </a:cubicBezTo>
                    <a:cubicBezTo>
                      <a:pt x="261" y="25"/>
                      <a:pt x="272" y="28"/>
                      <a:pt x="281" y="33"/>
                    </a:cubicBezTo>
                    <a:cubicBezTo>
                      <a:pt x="293" y="37"/>
                      <a:pt x="301" y="28"/>
                      <a:pt x="311" y="20"/>
                    </a:cubicBezTo>
                    <a:cubicBezTo>
                      <a:pt x="333" y="9"/>
                      <a:pt x="348" y="35"/>
                      <a:pt x="370" y="32"/>
                    </a:cubicBezTo>
                    <a:cubicBezTo>
                      <a:pt x="370" y="33"/>
                      <a:pt x="370" y="33"/>
                      <a:pt x="370" y="33"/>
                    </a:cubicBezTo>
                    <a:cubicBezTo>
                      <a:pt x="364" y="39"/>
                      <a:pt x="357" y="40"/>
                      <a:pt x="350" y="41"/>
                    </a:cubicBezTo>
                    <a:cubicBezTo>
                      <a:pt x="339" y="38"/>
                      <a:pt x="328" y="38"/>
                      <a:pt x="317" y="36"/>
                    </a:cubicBezTo>
                    <a:cubicBezTo>
                      <a:pt x="305" y="35"/>
                      <a:pt x="301" y="45"/>
                      <a:pt x="293" y="52"/>
                    </a:cubicBezTo>
                    <a:cubicBezTo>
                      <a:pt x="284" y="61"/>
                      <a:pt x="286" y="45"/>
                      <a:pt x="280" y="42"/>
                    </a:cubicBezTo>
                    <a:cubicBezTo>
                      <a:pt x="275" y="40"/>
                      <a:pt x="271" y="33"/>
                      <a:pt x="265" y="36"/>
                    </a:cubicBezTo>
                    <a:cubicBezTo>
                      <a:pt x="263" y="42"/>
                      <a:pt x="272" y="39"/>
                      <a:pt x="274" y="44"/>
                    </a:cubicBezTo>
                    <a:cubicBezTo>
                      <a:pt x="280" y="49"/>
                      <a:pt x="280" y="55"/>
                      <a:pt x="281" y="62"/>
                    </a:cubicBezTo>
                    <a:cubicBezTo>
                      <a:pt x="293" y="62"/>
                      <a:pt x="303" y="51"/>
                      <a:pt x="311" y="42"/>
                    </a:cubicBezTo>
                    <a:cubicBezTo>
                      <a:pt x="321" y="41"/>
                      <a:pt x="334" y="42"/>
                      <a:pt x="344" y="46"/>
                    </a:cubicBezTo>
                    <a:cubicBezTo>
                      <a:pt x="355" y="44"/>
                      <a:pt x="369" y="45"/>
                      <a:pt x="377" y="34"/>
                    </a:cubicBezTo>
                    <a:cubicBezTo>
                      <a:pt x="379" y="30"/>
                      <a:pt x="384" y="29"/>
                      <a:pt x="385" y="24"/>
                    </a:cubicBezTo>
                    <a:cubicBezTo>
                      <a:pt x="382" y="20"/>
                      <a:pt x="377" y="26"/>
                      <a:pt x="373" y="27"/>
                    </a:cubicBezTo>
                    <a:close/>
                    <a:moveTo>
                      <a:pt x="213" y="29"/>
                    </a:moveTo>
                    <a:cubicBezTo>
                      <a:pt x="209" y="20"/>
                      <a:pt x="199" y="20"/>
                      <a:pt x="191" y="17"/>
                    </a:cubicBezTo>
                    <a:cubicBezTo>
                      <a:pt x="172" y="13"/>
                      <a:pt x="156" y="25"/>
                      <a:pt x="142" y="36"/>
                    </a:cubicBezTo>
                    <a:cubicBezTo>
                      <a:pt x="144" y="42"/>
                      <a:pt x="143" y="51"/>
                      <a:pt x="141" y="58"/>
                    </a:cubicBezTo>
                    <a:cubicBezTo>
                      <a:pt x="136" y="69"/>
                      <a:pt x="129" y="80"/>
                      <a:pt x="117" y="84"/>
                    </a:cubicBezTo>
                    <a:cubicBezTo>
                      <a:pt x="107" y="88"/>
                      <a:pt x="97" y="83"/>
                      <a:pt x="91" y="76"/>
                    </a:cubicBezTo>
                    <a:cubicBezTo>
                      <a:pt x="89" y="74"/>
                      <a:pt x="88" y="70"/>
                      <a:pt x="90" y="67"/>
                    </a:cubicBezTo>
                    <a:cubicBezTo>
                      <a:pt x="90" y="64"/>
                      <a:pt x="94" y="63"/>
                      <a:pt x="96" y="62"/>
                    </a:cubicBezTo>
                    <a:cubicBezTo>
                      <a:pt x="104" y="62"/>
                      <a:pt x="98" y="72"/>
                      <a:pt x="100" y="76"/>
                    </a:cubicBezTo>
                    <a:cubicBezTo>
                      <a:pt x="109" y="83"/>
                      <a:pt x="118" y="76"/>
                      <a:pt x="125" y="72"/>
                    </a:cubicBezTo>
                    <a:cubicBezTo>
                      <a:pt x="136" y="63"/>
                      <a:pt x="139" y="47"/>
                      <a:pt x="135" y="34"/>
                    </a:cubicBezTo>
                    <a:cubicBezTo>
                      <a:pt x="132" y="28"/>
                      <a:pt x="126" y="25"/>
                      <a:pt x="120" y="23"/>
                    </a:cubicBezTo>
                    <a:cubicBezTo>
                      <a:pt x="104" y="15"/>
                      <a:pt x="88" y="23"/>
                      <a:pt x="76" y="32"/>
                    </a:cubicBezTo>
                    <a:cubicBezTo>
                      <a:pt x="74" y="32"/>
                      <a:pt x="73" y="35"/>
                      <a:pt x="71" y="34"/>
                    </a:cubicBezTo>
                    <a:cubicBezTo>
                      <a:pt x="65" y="27"/>
                      <a:pt x="54" y="28"/>
                      <a:pt x="46" y="28"/>
                    </a:cubicBezTo>
                    <a:cubicBezTo>
                      <a:pt x="33" y="26"/>
                      <a:pt x="23" y="35"/>
                      <a:pt x="18" y="46"/>
                    </a:cubicBezTo>
                    <a:cubicBezTo>
                      <a:pt x="16" y="56"/>
                      <a:pt x="17" y="70"/>
                      <a:pt x="26" y="76"/>
                    </a:cubicBezTo>
                    <a:cubicBezTo>
                      <a:pt x="19" y="85"/>
                      <a:pt x="16" y="96"/>
                      <a:pt x="14" y="107"/>
                    </a:cubicBezTo>
                    <a:cubicBezTo>
                      <a:pt x="14" y="122"/>
                      <a:pt x="19" y="137"/>
                      <a:pt x="32" y="145"/>
                    </a:cubicBezTo>
                    <a:cubicBezTo>
                      <a:pt x="40" y="150"/>
                      <a:pt x="52" y="147"/>
                      <a:pt x="60" y="142"/>
                    </a:cubicBezTo>
                    <a:cubicBezTo>
                      <a:pt x="68" y="138"/>
                      <a:pt x="73" y="129"/>
                      <a:pt x="74" y="120"/>
                    </a:cubicBezTo>
                    <a:cubicBezTo>
                      <a:pt x="72" y="114"/>
                      <a:pt x="71" y="105"/>
                      <a:pt x="63" y="103"/>
                    </a:cubicBezTo>
                    <a:cubicBezTo>
                      <a:pt x="57" y="102"/>
                      <a:pt x="59" y="109"/>
                      <a:pt x="55" y="110"/>
                    </a:cubicBezTo>
                    <a:cubicBezTo>
                      <a:pt x="53" y="112"/>
                      <a:pt x="49" y="112"/>
                      <a:pt x="47" y="109"/>
                    </a:cubicBezTo>
                    <a:cubicBezTo>
                      <a:pt x="45" y="106"/>
                      <a:pt x="48" y="102"/>
                      <a:pt x="50" y="100"/>
                    </a:cubicBezTo>
                    <a:cubicBezTo>
                      <a:pt x="55" y="99"/>
                      <a:pt x="61" y="97"/>
                      <a:pt x="66" y="98"/>
                    </a:cubicBezTo>
                    <a:cubicBezTo>
                      <a:pt x="76" y="101"/>
                      <a:pt x="79" y="112"/>
                      <a:pt x="81" y="121"/>
                    </a:cubicBezTo>
                    <a:cubicBezTo>
                      <a:pt x="81" y="131"/>
                      <a:pt x="73" y="139"/>
                      <a:pt x="65" y="146"/>
                    </a:cubicBezTo>
                    <a:cubicBezTo>
                      <a:pt x="59" y="147"/>
                      <a:pt x="54" y="152"/>
                      <a:pt x="48" y="151"/>
                    </a:cubicBezTo>
                    <a:cubicBezTo>
                      <a:pt x="43" y="156"/>
                      <a:pt x="35" y="152"/>
                      <a:pt x="29" y="151"/>
                    </a:cubicBezTo>
                    <a:cubicBezTo>
                      <a:pt x="22" y="156"/>
                      <a:pt x="17" y="164"/>
                      <a:pt x="13" y="172"/>
                    </a:cubicBezTo>
                    <a:cubicBezTo>
                      <a:pt x="8" y="186"/>
                      <a:pt x="10" y="204"/>
                      <a:pt x="21" y="216"/>
                    </a:cubicBezTo>
                    <a:cubicBezTo>
                      <a:pt x="28" y="220"/>
                      <a:pt x="37" y="219"/>
                      <a:pt x="43" y="215"/>
                    </a:cubicBezTo>
                    <a:cubicBezTo>
                      <a:pt x="51" y="210"/>
                      <a:pt x="59" y="204"/>
                      <a:pt x="57" y="194"/>
                    </a:cubicBezTo>
                    <a:cubicBezTo>
                      <a:pt x="59" y="184"/>
                      <a:pt x="52" y="196"/>
                      <a:pt x="48" y="194"/>
                    </a:cubicBezTo>
                    <a:cubicBezTo>
                      <a:pt x="46" y="193"/>
                      <a:pt x="45" y="192"/>
                      <a:pt x="46" y="190"/>
                    </a:cubicBezTo>
                    <a:cubicBezTo>
                      <a:pt x="47" y="186"/>
                      <a:pt x="50" y="182"/>
                      <a:pt x="55" y="182"/>
                    </a:cubicBezTo>
                    <a:cubicBezTo>
                      <a:pt x="58" y="183"/>
                      <a:pt x="62" y="184"/>
                      <a:pt x="64" y="188"/>
                    </a:cubicBezTo>
                    <a:cubicBezTo>
                      <a:pt x="66" y="196"/>
                      <a:pt x="64" y="204"/>
                      <a:pt x="59" y="210"/>
                    </a:cubicBezTo>
                    <a:cubicBezTo>
                      <a:pt x="50" y="220"/>
                      <a:pt x="36" y="225"/>
                      <a:pt x="23" y="225"/>
                    </a:cubicBezTo>
                    <a:cubicBezTo>
                      <a:pt x="11" y="238"/>
                      <a:pt x="6" y="257"/>
                      <a:pt x="14" y="274"/>
                    </a:cubicBezTo>
                    <a:cubicBezTo>
                      <a:pt x="16" y="278"/>
                      <a:pt x="20" y="282"/>
                      <a:pt x="21" y="286"/>
                    </a:cubicBezTo>
                    <a:cubicBezTo>
                      <a:pt x="16" y="297"/>
                      <a:pt x="10" y="309"/>
                      <a:pt x="10" y="322"/>
                    </a:cubicBezTo>
                    <a:cubicBezTo>
                      <a:pt x="7" y="339"/>
                      <a:pt x="15" y="354"/>
                      <a:pt x="20" y="369"/>
                    </a:cubicBezTo>
                    <a:cubicBezTo>
                      <a:pt x="25" y="382"/>
                      <a:pt x="15" y="395"/>
                      <a:pt x="13" y="408"/>
                    </a:cubicBezTo>
                    <a:cubicBezTo>
                      <a:pt x="26" y="402"/>
                      <a:pt x="26" y="402"/>
                      <a:pt x="26" y="402"/>
                    </a:cubicBezTo>
                    <a:cubicBezTo>
                      <a:pt x="44" y="396"/>
                      <a:pt x="51" y="378"/>
                      <a:pt x="52" y="361"/>
                    </a:cubicBezTo>
                    <a:cubicBezTo>
                      <a:pt x="53" y="350"/>
                      <a:pt x="45" y="340"/>
                      <a:pt x="49" y="329"/>
                    </a:cubicBezTo>
                    <a:cubicBezTo>
                      <a:pt x="59" y="318"/>
                      <a:pt x="66" y="305"/>
                      <a:pt x="64" y="289"/>
                    </a:cubicBezTo>
                    <a:cubicBezTo>
                      <a:pt x="64" y="284"/>
                      <a:pt x="63" y="278"/>
                      <a:pt x="60" y="273"/>
                    </a:cubicBezTo>
                    <a:cubicBezTo>
                      <a:pt x="54" y="273"/>
                      <a:pt x="50" y="271"/>
                      <a:pt x="47" y="266"/>
                    </a:cubicBezTo>
                    <a:cubicBezTo>
                      <a:pt x="42" y="258"/>
                      <a:pt x="44" y="248"/>
                      <a:pt x="49" y="241"/>
                    </a:cubicBezTo>
                    <a:cubicBezTo>
                      <a:pt x="52" y="240"/>
                      <a:pt x="54" y="240"/>
                      <a:pt x="56" y="243"/>
                    </a:cubicBezTo>
                    <a:cubicBezTo>
                      <a:pt x="58" y="248"/>
                      <a:pt x="51" y="248"/>
                      <a:pt x="50" y="253"/>
                    </a:cubicBezTo>
                    <a:cubicBezTo>
                      <a:pt x="51" y="258"/>
                      <a:pt x="52" y="263"/>
                      <a:pt x="56" y="266"/>
                    </a:cubicBezTo>
                    <a:cubicBezTo>
                      <a:pt x="61" y="267"/>
                      <a:pt x="67" y="267"/>
                      <a:pt x="71" y="264"/>
                    </a:cubicBezTo>
                    <a:cubicBezTo>
                      <a:pt x="75" y="261"/>
                      <a:pt x="79" y="256"/>
                      <a:pt x="80" y="251"/>
                    </a:cubicBezTo>
                    <a:cubicBezTo>
                      <a:pt x="82" y="247"/>
                      <a:pt x="78" y="242"/>
                      <a:pt x="83" y="239"/>
                    </a:cubicBezTo>
                    <a:cubicBezTo>
                      <a:pt x="88" y="239"/>
                      <a:pt x="94" y="239"/>
                      <a:pt x="98" y="236"/>
                    </a:cubicBezTo>
                    <a:cubicBezTo>
                      <a:pt x="111" y="231"/>
                      <a:pt x="118" y="218"/>
                      <a:pt x="119" y="204"/>
                    </a:cubicBezTo>
                    <a:cubicBezTo>
                      <a:pt x="120" y="200"/>
                      <a:pt x="127" y="200"/>
                      <a:pt x="129" y="196"/>
                    </a:cubicBezTo>
                    <a:cubicBezTo>
                      <a:pt x="136" y="188"/>
                      <a:pt x="143" y="178"/>
                      <a:pt x="140" y="165"/>
                    </a:cubicBezTo>
                    <a:cubicBezTo>
                      <a:pt x="138" y="156"/>
                      <a:pt x="135" y="148"/>
                      <a:pt x="127" y="143"/>
                    </a:cubicBezTo>
                    <a:cubicBezTo>
                      <a:pt x="118" y="136"/>
                      <a:pt x="106" y="137"/>
                      <a:pt x="96" y="140"/>
                    </a:cubicBezTo>
                    <a:cubicBezTo>
                      <a:pt x="91" y="143"/>
                      <a:pt x="87" y="148"/>
                      <a:pt x="86" y="154"/>
                    </a:cubicBezTo>
                    <a:cubicBezTo>
                      <a:pt x="86" y="162"/>
                      <a:pt x="87" y="170"/>
                      <a:pt x="94" y="176"/>
                    </a:cubicBezTo>
                    <a:cubicBezTo>
                      <a:pt x="98" y="174"/>
                      <a:pt x="98" y="167"/>
                      <a:pt x="103" y="169"/>
                    </a:cubicBezTo>
                    <a:cubicBezTo>
                      <a:pt x="106" y="170"/>
                      <a:pt x="107" y="173"/>
                      <a:pt x="107" y="175"/>
                    </a:cubicBezTo>
                    <a:cubicBezTo>
                      <a:pt x="105" y="178"/>
                      <a:pt x="105" y="182"/>
                      <a:pt x="101" y="183"/>
                    </a:cubicBezTo>
                    <a:cubicBezTo>
                      <a:pt x="97" y="185"/>
                      <a:pt x="93" y="182"/>
                      <a:pt x="90" y="180"/>
                    </a:cubicBezTo>
                    <a:cubicBezTo>
                      <a:pt x="81" y="173"/>
                      <a:pt x="79" y="160"/>
                      <a:pt x="80" y="150"/>
                    </a:cubicBezTo>
                    <a:cubicBezTo>
                      <a:pt x="72" y="158"/>
                      <a:pt x="63" y="165"/>
                      <a:pt x="52" y="169"/>
                    </a:cubicBezTo>
                    <a:cubicBezTo>
                      <a:pt x="46" y="172"/>
                      <a:pt x="38" y="170"/>
                      <a:pt x="31" y="169"/>
                    </a:cubicBezTo>
                    <a:cubicBezTo>
                      <a:pt x="25" y="175"/>
                      <a:pt x="22" y="186"/>
                      <a:pt x="25" y="195"/>
                    </a:cubicBezTo>
                    <a:cubicBezTo>
                      <a:pt x="26" y="198"/>
                      <a:pt x="28" y="202"/>
                      <a:pt x="31" y="202"/>
                    </a:cubicBezTo>
                    <a:cubicBezTo>
                      <a:pt x="35" y="205"/>
                      <a:pt x="40" y="202"/>
                      <a:pt x="43" y="199"/>
                    </a:cubicBezTo>
                    <a:cubicBezTo>
                      <a:pt x="45" y="199"/>
                      <a:pt x="45" y="202"/>
                      <a:pt x="45" y="203"/>
                    </a:cubicBezTo>
                    <a:cubicBezTo>
                      <a:pt x="43" y="208"/>
                      <a:pt x="38" y="209"/>
                      <a:pt x="34" y="209"/>
                    </a:cubicBezTo>
                    <a:cubicBezTo>
                      <a:pt x="28" y="210"/>
                      <a:pt x="23" y="204"/>
                      <a:pt x="20" y="199"/>
                    </a:cubicBezTo>
                    <a:cubicBezTo>
                      <a:pt x="16" y="189"/>
                      <a:pt x="19" y="178"/>
                      <a:pt x="24" y="169"/>
                    </a:cubicBezTo>
                    <a:cubicBezTo>
                      <a:pt x="27" y="158"/>
                      <a:pt x="38" y="169"/>
                      <a:pt x="46" y="164"/>
                    </a:cubicBezTo>
                    <a:cubicBezTo>
                      <a:pt x="49" y="163"/>
                      <a:pt x="52" y="164"/>
                      <a:pt x="54" y="162"/>
                    </a:cubicBezTo>
                    <a:cubicBezTo>
                      <a:pt x="74" y="153"/>
                      <a:pt x="88" y="131"/>
                      <a:pt x="86" y="108"/>
                    </a:cubicBezTo>
                    <a:cubicBezTo>
                      <a:pt x="86" y="102"/>
                      <a:pt x="79" y="97"/>
                      <a:pt x="75" y="93"/>
                    </a:cubicBezTo>
                    <a:cubicBezTo>
                      <a:pt x="71" y="91"/>
                      <a:pt x="64" y="92"/>
                      <a:pt x="62" y="88"/>
                    </a:cubicBezTo>
                    <a:cubicBezTo>
                      <a:pt x="62" y="86"/>
                      <a:pt x="64" y="85"/>
                      <a:pt x="66" y="85"/>
                    </a:cubicBezTo>
                    <a:cubicBezTo>
                      <a:pt x="74" y="87"/>
                      <a:pt x="81" y="91"/>
                      <a:pt x="88" y="97"/>
                    </a:cubicBezTo>
                    <a:cubicBezTo>
                      <a:pt x="95" y="104"/>
                      <a:pt x="94" y="116"/>
                      <a:pt x="93" y="124"/>
                    </a:cubicBezTo>
                    <a:cubicBezTo>
                      <a:pt x="99" y="121"/>
                      <a:pt x="107" y="121"/>
                      <a:pt x="113" y="119"/>
                    </a:cubicBezTo>
                    <a:cubicBezTo>
                      <a:pt x="114" y="111"/>
                      <a:pt x="114" y="111"/>
                      <a:pt x="114" y="111"/>
                    </a:cubicBezTo>
                    <a:cubicBezTo>
                      <a:pt x="115" y="106"/>
                      <a:pt x="121" y="102"/>
                      <a:pt x="118" y="97"/>
                    </a:cubicBezTo>
                    <a:cubicBezTo>
                      <a:pt x="105" y="97"/>
                      <a:pt x="91" y="96"/>
                      <a:pt x="83" y="83"/>
                    </a:cubicBezTo>
                    <a:cubicBezTo>
                      <a:pt x="81" y="78"/>
                      <a:pt x="76" y="74"/>
                      <a:pt x="79" y="69"/>
                    </a:cubicBezTo>
                    <a:cubicBezTo>
                      <a:pt x="80" y="68"/>
                      <a:pt x="83" y="67"/>
                      <a:pt x="84" y="70"/>
                    </a:cubicBezTo>
                    <a:cubicBezTo>
                      <a:pt x="85" y="77"/>
                      <a:pt x="89" y="83"/>
                      <a:pt x="95" y="87"/>
                    </a:cubicBezTo>
                    <a:cubicBezTo>
                      <a:pt x="105" y="93"/>
                      <a:pt x="118" y="94"/>
                      <a:pt x="127" y="87"/>
                    </a:cubicBezTo>
                    <a:cubicBezTo>
                      <a:pt x="129" y="89"/>
                      <a:pt x="129" y="89"/>
                      <a:pt x="129" y="89"/>
                    </a:cubicBezTo>
                    <a:cubicBezTo>
                      <a:pt x="128" y="96"/>
                      <a:pt x="124" y="102"/>
                      <a:pt x="122" y="108"/>
                    </a:cubicBezTo>
                    <a:cubicBezTo>
                      <a:pt x="118" y="114"/>
                      <a:pt x="123" y="125"/>
                      <a:pt x="115" y="127"/>
                    </a:cubicBezTo>
                    <a:cubicBezTo>
                      <a:pt x="107" y="124"/>
                      <a:pt x="101" y="128"/>
                      <a:pt x="94" y="130"/>
                    </a:cubicBezTo>
                    <a:cubicBezTo>
                      <a:pt x="88" y="130"/>
                      <a:pt x="88" y="137"/>
                      <a:pt x="86" y="142"/>
                    </a:cubicBezTo>
                    <a:cubicBezTo>
                      <a:pt x="89" y="141"/>
                      <a:pt x="89" y="139"/>
                      <a:pt x="91" y="137"/>
                    </a:cubicBezTo>
                    <a:cubicBezTo>
                      <a:pt x="101" y="132"/>
                      <a:pt x="116" y="130"/>
                      <a:pt x="126" y="136"/>
                    </a:cubicBezTo>
                    <a:cubicBezTo>
                      <a:pt x="128" y="135"/>
                      <a:pt x="128" y="135"/>
                      <a:pt x="128" y="135"/>
                    </a:cubicBezTo>
                    <a:cubicBezTo>
                      <a:pt x="127" y="122"/>
                      <a:pt x="123" y="107"/>
                      <a:pt x="131" y="97"/>
                    </a:cubicBezTo>
                    <a:cubicBezTo>
                      <a:pt x="136" y="90"/>
                      <a:pt x="144" y="86"/>
                      <a:pt x="152" y="84"/>
                    </a:cubicBezTo>
                    <a:cubicBezTo>
                      <a:pt x="160" y="84"/>
                      <a:pt x="170" y="84"/>
                      <a:pt x="176" y="92"/>
                    </a:cubicBezTo>
                    <a:cubicBezTo>
                      <a:pt x="179" y="95"/>
                      <a:pt x="178" y="100"/>
                      <a:pt x="175" y="104"/>
                    </a:cubicBezTo>
                    <a:cubicBezTo>
                      <a:pt x="174" y="106"/>
                      <a:pt x="171" y="108"/>
                      <a:pt x="168" y="108"/>
                    </a:cubicBezTo>
                    <a:cubicBezTo>
                      <a:pt x="157" y="103"/>
                      <a:pt x="175" y="97"/>
                      <a:pt x="167" y="91"/>
                    </a:cubicBezTo>
                    <a:cubicBezTo>
                      <a:pt x="160" y="87"/>
                      <a:pt x="151" y="88"/>
                      <a:pt x="144" y="92"/>
                    </a:cubicBezTo>
                    <a:cubicBezTo>
                      <a:pt x="132" y="102"/>
                      <a:pt x="130" y="117"/>
                      <a:pt x="134" y="132"/>
                    </a:cubicBezTo>
                    <a:cubicBezTo>
                      <a:pt x="137" y="140"/>
                      <a:pt x="147" y="142"/>
                      <a:pt x="154" y="144"/>
                    </a:cubicBezTo>
                    <a:cubicBezTo>
                      <a:pt x="164" y="143"/>
                      <a:pt x="173" y="138"/>
                      <a:pt x="179" y="130"/>
                    </a:cubicBezTo>
                    <a:cubicBezTo>
                      <a:pt x="184" y="126"/>
                      <a:pt x="187" y="135"/>
                      <a:pt x="192" y="132"/>
                    </a:cubicBezTo>
                    <a:cubicBezTo>
                      <a:pt x="208" y="130"/>
                      <a:pt x="223" y="118"/>
                      <a:pt x="227" y="103"/>
                    </a:cubicBezTo>
                    <a:cubicBezTo>
                      <a:pt x="240" y="101"/>
                      <a:pt x="254" y="96"/>
                      <a:pt x="262" y="84"/>
                    </a:cubicBezTo>
                    <a:cubicBezTo>
                      <a:pt x="267" y="75"/>
                      <a:pt x="272" y="62"/>
                      <a:pt x="265" y="52"/>
                    </a:cubicBezTo>
                    <a:cubicBezTo>
                      <a:pt x="261" y="45"/>
                      <a:pt x="253" y="42"/>
                      <a:pt x="245" y="42"/>
                    </a:cubicBezTo>
                    <a:cubicBezTo>
                      <a:pt x="236" y="42"/>
                      <a:pt x="227" y="44"/>
                      <a:pt x="222" y="52"/>
                    </a:cubicBezTo>
                    <a:cubicBezTo>
                      <a:pt x="219" y="56"/>
                      <a:pt x="217" y="64"/>
                      <a:pt x="221" y="69"/>
                    </a:cubicBezTo>
                    <a:cubicBezTo>
                      <a:pt x="225" y="69"/>
                      <a:pt x="224" y="61"/>
                      <a:pt x="230" y="63"/>
                    </a:cubicBezTo>
                    <a:cubicBezTo>
                      <a:pt x="231" y="64"/>
                      <a:pt x="234" y="67"/>
                      <a:pt x="233" y="69"/>
                    </a:cubicBezTo>
                    <a:cubicBezTo>
                      <a:pt x="231" y="73"/>
                      <a:pt x="228" y="75"/>
                      <a:pt x="225" y="75"/>
                    </a:cubicBezTo>
                    <a:cubicBezTo>
                      <a:pt x="220" y="77"/>
                      <a:pt x="216" y="73"/>
                      <a:pt x="214" y="69"/>
                    </a:cubicBezTo>
                    <a:cubicBezTo>
                      <a:pt x="213" y="65"/>
                      <a:pt x="214" y="61"/>
                      <a:pt x="212" y="58"/>
                    </a:cubicBezTo>
                    <a:cubicBezTo>
                      <a:pt x="205" y="66"/>
                      <a:pt x="193" y="66"/>
                      <a:pt x="183" y="65"/>
                    </a:cubicBezTo>
                    <a:cubicBezTo>
                      <a:pt x="180" y="64"/>
                      <a:pt x="178" y="69"/>
                      <a:pt x="176" y="65"/>
                    </a:cubicBezTo>
                    <a:cubicBezTo>
                      <a:pt x="175" y="63"/>
                      <a:pt x="175" y="59"/>
                      <a:pt x="177" y="57"/>
                    </a:cubicBezTo>
                    <a:cubicBezTo>
                      <a:pt x="180" y="56"/>
                      <a:pt x="184" y="56"/>
                      <a:pt x="186" y="59"/>
                    </a:cubicBezTo>
                    <a:cubicBezTo>
                      <a:pt x="193" y="62"/>
                      <a:pt x="202" y="58"/>
                      <a:pt x="208" y="53"/>
                    </a:cubicBezTo>
                    <a:cubicBezTo>
                      <a:pt x="214" y="47"/>
                      <a:pt x="216" y="38"/>
                      <a:pt x="213" y="29"/>
                    </a:cubicBezTo>
                    <a:close/>
                    <a:moveTo>
                      <a:pt x="203" y="29"/>
                    </a:moveTo>
                    <a:cubicBezTo>
                      <a:pt x="186" y="18"/>
                      <a:pt x="163" y="25"/>
                      <a:pt x="149" y="38"/>
                    </a:cubicBezTo>
                    <a:cubicBezTo>
                      <a:pt x="149" y="42"/>
                      <a:pt x="149" y="42"/>
                      <a:pt x="149" y="42"/>
                    </a:cubicBezTo>
                    <a:cubicBezTo>
                      <a:pt x="151" y="44"/>
                      <a:pt x="153" y="42"/>
                      <a:pt x="154" y="42"/>
                    </a:cubicBezTo>
                    <a:cubicBezTo>
                      <a:pt x="158" y="36"/>
                      <a:pt x="165" y="32"/>
                      <a:pt x="170" y="29"/>
                    </a:cubicBezTo>
                    <a:cubicBezTo>
                      <a:pt x="180" y="27"/>
                      <a:pt x="194" y="26"/>
                      <a:pt x="201" y="35"/>
                    </a:cubicBezTo>
                    <a:cubicBezTo>
                      <a:pt x="203" y="39"/>
                      <a:pt x="202" y="45"/>
                      <a:pt x="198" y="47"/>
                    </a:cubicBezTo>
                    <a:cubicBezTo>
                      <a:pt x="194" y="52"/>
                      <a:pt x="190" y="49"/>
                      <a:pt x="186" y="49"/>
                    </a:cubicBezTo>
                    <a:cubicBezTo>
                      <a:pt x="183" y="51"/>
                      <a:pt x="186" y="53"/>
                      <a:pt x="187" y="54"/>
                    </a:cubicBezTo>
                    <a:cubicBezTo>
                      <a:pt x="190" y="56"/>
                      <a:pt x="195" y="55"/>
                      <a:pt x="197" y="53"/>
                    </a:cubicBezTo>
                    <a:cubicBezTo>
                      <a:pt x="202" y="50"/>
                      <a:pt x="207" y="47"/>
                      <a:pt x="208" y="41"/>
                    </a:cubicBezTo>
                    <a:cubicBezTo>
                      <a:pt x="207" y="37"/>
                      <a:pt x="207" y="32"/>
                      <a:pt x="203" y="29"/>
                    </a:cubicBezTo>
                    <a:close/>
                    <a:moveTo>
                      <a:pt x="125" y="36"/>
                    </a:moveTo>
                    <a:cubicBezTo>
                      <a:pt x="115" y="22"/>
                      <a:pt x="94" y="27"/>
                      <a:pt x="84" y="35"/>
                    </a:cubicBezTo>
                    <a:cubicBezTo>
                      <a:pt x="80" y="36"/>
                      <a:pt x="78" y="42"/>
                      <a:pt x="74" y="43"/>
                    </a:cubicBezTo>
                    <a:cubicBezTo>
                      <a:pt x="58" y="34"/>
                      <a:pt x="58" y="34"/>
                      <a:pt x="58" y="34"/>
                    </a:cubicBezTo>
                    <a:cubicBezTo>
                      <a:pt x="52" y="36"/>
                      <a:pt x="45" y="35"/>
                      <a:pt x="39" y="38"/>
                    </a:cubicBezTo>
                    <a:cubicBezTo>
                      <a:pt x="28" y="41"/>
                      <a:pt x="27" y="53"/>
                      <a:pt x="26" y="62"/>
                    </a:cubicBezTo>
                    <a:cubicBezTo>
                      <a:pt x="28" y="67"/>
                      <a:pt x="35" y="70"/>
                      <a:pt x="32" y="75"/>
                    </a:cubicBezTo>
                    <a:cubicBezTo>
                      <a:pt x="23" y="89"/>
                      <a:pt x="16" y="111"/>
                      <a:pt x="25" y="128"/>
                    </a:cubicBezTo>
                    <a:cubicBezTo>
                      <a:pt x="29" y="134"/>
                      <a:pt x="35" y="139"/>
                      <a:pt x="42" y="139"/>
                    </a:cubicBezTo>
                    <a:cubicBezTo>
                      <a:pt x="50" y="139"/>
                      <a:pt x="59" y="137"/>
                      <a:pt x="63" y="129"/>
                    </a:cubicBezTo>
                    <a:cubicBezTo>
                      <a:pt x="64" y="125"/>
                      <a:pt x="64" y="120"/>
                      <a:pt x="62" y="116"/>
                    </a:cubicBezTo>
                    <a:cubicBezTo>
                      <a:pt x="53" y="113"/>
                      <a:pt x="60" y="123"/>
                      <a:pt x="57" y="126"/>
                    </a:cubicBezTo>
                    <a:cubicBezTo>
                      <a:pt x="54" y="132"/>
                      <a:pt x="48" y="133"/>
                      <a:pt x="42" y="134"/>
                    </a:cubicBezTo>
                    <a:cubicBezTo>
                      <a:pt x="37" y="133"/>
                      <a:pt x="33" y="130"/>
                      <a:pt x="30" y="126"/>
                    </a:cubicBezTo>
                    <a:cubicBezTo>
                      <a:pt x="26" y="119"/>
                      <a:pt x="26" y="111"/>
                      <a:pt x="27" y="104"/>
                    </a:cubicBezTo>
                    <a:cubicBezTo>
                      <a:pt x="28" y="91"/>
                      <a:pt x="36" y="82"/>
                      <a:pt x="39" y="71"/>
                    </a:cubicBezTo>
                    <a:cubicBezTo>
                      <a:pt x="35" y="64"/>
                      <a:pt x="31" y="56"/>
                      <a:pt x="35" y="48"/>
                    </a:cubicBezTo>
                    <a:cubicBezTo>
                      <a:pt x="38" y="39"/>
                      <a:pt x="47" y="40"/>
                      <a:pt x="55" y="39"/>
                    </a:cubicBezTo>
                    <a:cubicBezTo>
                      <a:pt x="59" y="40"/>
                      <a:pt x="61" y="42"/>
                      <a:pt x="65" y="42"/>
                    </a:cubicBezTo>
                    <a:cubicBezTo>
                      <a:pt x="69" y="44"/>
                      <a:pt x="70" y="51"/>
                      <a:pt x="74" y="48"/>
                    </a:cubicBezTo>
                    <a:cubicBezTo>
                      <a:pt x="86" y="38"/>
                      <a:pt x="99" y="28"/>
                      <a:pt x="115" y="33"/>
                    </a:cubicBezTo>
                    <a:cubicBezTo>
                      <a:pt x="118" y="36"/>
                      <a:pt x="124" y="40"/>
                      <a:pt x="123" y="45"/>
                    </a:cubicBezTo>
                    <a:cubicBezTo>
                      <a:pt x="124" y="52"/>
                      <a:pt x="121" y="57"/>
                      <a:pt x="117" y="62"/>
                    </a:cubicBezTo>
                    <a:cubicBezTo>
                      <a:pt x="114" y="65"/>
                      <a:pt x="109" y="65"/>
                      <a:pt x="109" y="69"/>
                    </a:cubicBezTo>
                    <a:cubicBezTo>
                      <a:pt x="109" y="71"/>
                      <a:pt x="110" y="71"/>
                      <a:pt x="112" y="71"/>
                    </a:cubicBezTo>
                    <a:cubicBezTo>
                      <a:pt x="119" y="68"/>
                      <a:pt x="127" y="61"/>
                      <a:pt x="129" y="52"/>
                    </a:cubicBezTo>
                    <a:cubicBezTo>
                      <a:pt x="130" y="46"/>
                      <a:pt x="128" y="40"/>
                      <a:pt x="125" y="36"/>
                    </a:cubicBezTo>
                    <a:close/>
                    <a:moveTo>
                      <a:pt x="253" y="54"/>
                    </a:moveTo>
                    <a:cubicBezTo>
                      <a:pt x="247" y="50"/>
                      <a:pt x="237" y="48"/>
                      <a:pt x="230" y="53"/>
                    </a:cubicBezTo>
                    <a:cubicBezTo>
                      <a:pt x="229" y="54"/>
                      <a:pt x="229" y="55"/>
                      <a:pt x="230" y="56"/>
                    </a:cubicBezTo>
                    <a:cubicBezTo>
                      <a:pt x="237" y="55"/>
                      <a:pt x="245" y="53"/>
                      <a:pt x="250" y="59"/>
                    </a:cubicBezTo>
                    <a:cubicBezTo>
                      <a:pt x="253" y="63"/>
                      <a:pt x="253" y="69"/>
                      <a:pt x="253" y="73"/>
                    </a:cubicBezTo>
                    <a:cubicBezTo>
                      <a:pt x="247" y="89"/>
                      <a:pt x="229" y="90"/>
                      <a:pt x="216" y="93"/>
                    </a:cubicBezTo>
                    <a:cubicBezTo>
                      <a:pt x="215" y="100"/>
                      <a:pt x="212" y="106"/>
                      <a:pt x="207" y="110"/>
                    </a:cubicBezTo>
                    <a:cubicBezTo>
                      <a:pt x="201" y="116"/>
                      <a:pt x="192" y="122"/>
                      <a:pt x="183" y="117"/>
                    </a:cubicBezTo>
                    <a:cubicBezTo>
                      <a:pt x="172" y="110"/>
                      <a:pt x="171" y="124"/>
                      <a:pt x="163" y="127"/>
                    </a:cubicBezTo>
                    <a:cubicBezTo>
                      <a:pt x="160" y="129"/>
                      <a:pt x="155" y="131"/>
                      <a:pt x="151" y="128"/>
                    </a:cubicBezTo>
                    <a:cubicBezTo>
                      <a:pt x="147" y="125"/>
                      <a:pt x="145" y="118"/>
                      <a:pt x="146" y="113"/>
                    </a:cubicBezTo>
                    <a:cubicBezTo>
                      <a:pt x="148" y="107"/>
                      <a:pt x="153" y="100"/>
                      <a:pt x="159" y="99"/>
                    </a:cubicBezTo>
                    <a:cubicBezTo>
                      <a:pt x="161" y="98"/>
                      <a:pt x="159" y="96"/>
                      <a:pt x="157" y="95"/>
                    </a:cubicBezTo>
                    <a:cubicBezTo>
                      <a:pt x="152" y="95"/>
                      <a:pt x="148" y="99"/>
                      <a:pt x="144" y="103"/>
                    </a:cubicBezTo>
                    <a:cubicBezTo>
                      <a:pt x="141" y="109"/>
                      <a:pt x="139" y="117"/>
                      <a:pt x="141" y="123"/>
                    </a:cubicBezTo>
                    <a:cubicBezTo>
                      <a:pt x="144" y="129"/>
                      <a:pt x="147" y="135"/>
                      <a:pt x="154" y="135"/>
                    </a:cubicBezTo>
                    <a:cubicBezTo>
                      <a:pt x="165" y="137"/>
                      <a:pt x="169" y="125"/>
                      <a:pt x="178" y="121"/>
                    </a:cubicBezTo>
                    <a:cubicBezTo>
                      <a:pt x="185" y="125"/>
                      <a:pt x="192" y="125"/>
                      <a:pt x="199" y="122"/>
                    </a:cubicBezTo>
                    <a:cubicBezTo>
                      <a:pt x="207" y="118"/>
                      <a:pt x="217" y="112"/>
                      <a:pt x="219" y="102"/>
                    </a:cubicBezTo>
                    <a:cubicBezTo>
                      <a:pt x="220" y="94"/>
                      <a:pt x="230" y="96"/>
                      <a:pt x="236" y="95"/>
                    </a:cubicBezTo>
                    <a:cubicBezTo>
                      <a:pt x="247" y="92"/>
                      <a:pt x="257" y="83"/>
                      <a:pt x="259" y="72"/>
                    </a:cubicBezTo>
                    <a:cubicBezTo>
                      <a:pt x="259" y="66"/>
                      <a:pt x="257" y="59"/>
                      <a:pt x="253" y="54"/>
                    </a:cubicBezTo>
                    <a:close/>
                    <a:moveTo>
                      <a:pt x="199" y="70"/>
                    </a:moveTo>
                    <a:cubicBezTo>
                      <a:pt x="192" y="73"/>
                      <a:pt x="183" y="74"/>
                      <a:pt x="176" y="71"/>
                    </a:cubicBezTo>
                    <a:cubicBezTo>
                      <a:pt x="172" y="71"/>
                      <a:pt x="169" y="65"/>
                      <a:pt x="166" y="69"/>
                    </a:cubicBezTo>
                    <a:cubicBezTo>
                      <a:pt x="165" y="70"/>
                      <a:pt x="165" y="72"/>
                      <a:pt x="167" y="73"/>
                    </a:cubicBezTo>
                    <a:cubicBezTo>
                      <a:pt x="179" y="81"/>
                      <a:pt x="194" y="78"/>
                      <a:pt x="206" y="71"/>
                    </a:cubicBezTo>
                    <a:cubicBezTo>
                      <a:pt x="206" y="71"/>
                      <a:pt x="207" y="69"/>
                      <a:pt x="206" y="69"/>
                    </a:cubicBezTo>
                    <a:cubicBezTo>
                      <a:pt x="203" y="67"/>
                      <a:pt x="201" y="69"/>
                      <a:pt x="199" y="70"/>
                    </a:cubicBezTo>
                    <a:close/>
                    <a:moveTo>
                      <a:pt x="166" y="169"/>
                    </a:moveTo>
                    <a:cubicBezTo>
                      <a:pt x="171" y="163"/>
                      <a:pt x="174" y="154"/>
                      <a:pt x="170" y="146"/>
                    </a:cubicBezTo>
                    <a:cubicBezTo>
                      <a:pt x="165" y="148"/>
                      <a:pt x="165" y="148"/>
                      <a:pt x="165" y="148"/>
                    </a:cubicBezTo>
                    <a:cubicBezTo>
                      <a:pt x="164" y="159"/>
                      <a:pt x="158" y="170"/>
                      <a:pt x="146" y="172"/>
                    </a:cubicBezTo>
                    <a:cubicBezTo>
                      <a:pt x="145" y="175"/>
                      <a:pt x="146" y="179"/>
                      <a:pt x="147" y="181"/>
                    </a:cubicBezTo>
                    <a:cubicBezTo>
                      <a:pt x="154" y="178"/>
                      <a:pt x="161" y="175"/>
                      <a:pt x="166" y="169"/>
                    </a:cubicBezTo>
                    <a:close/>
                    <a:moveTo>
                      <a:pt x="126" y="155"/>
                    </a:moveTo>
                    <a:cubicBezTo>
                      <a:pt x="120" y="146"/>
                      <a:pt x="106" y="144"/>
                      <a:pt x="96" y="148"/>
                    </a:cubicBezTo>
                    <a:cubicBezTo>
                      <a:pt x="92" y="150"/>
                      <a:pt x="90" y="155"/>
                      <a:pt x="89" y="160"/>
                    </a:cubicBezTo>
                    <a:cubicBezTo>
                      <a:pt x="100" y="171"/>
                      <a:pt x="93" y="151"/>
                      <a:pt x="102" y="150"/>
                    </a:cubicBezTo>
                    <a:cubicBezTo>
                      <a:pt x="108" y="151"/>
                      <a:pt x="118" y="149"/>
                      <a:pt x="121" y="158"/>
                    </a:cubicBezTo>
                    <a:cubicBezTo>
                      <a:pt x="124" y="165"/>
                      <a:pt x="123" y="176"/>
                      <a:pt x="119" y="184"/>
                    </a:cubicBezTo>
                    <a:cubicBezTo>
                      <a:pt x="115" y="188"/>
                      <a:pt x="110" y="190"/>
                      <a:pt x="105" y="193"/>
                    </a:cubicBezTo>
                    <a:cubicBezTo>
                      <a:pt x="105" y="202"/>
                      <a:pt x="103" y="213"/>
                      <a:pt x="95" y="220"/>
                    </a:cubicBezTo>
                    <a:cubicBezTo>
                      <a:pt x="89" y="226"/>
                      <a:pt x="79" y="224"/>
                      <a:pt x="70" y="227"/>
                    </a:cubicBezTo>
                    <a:cubicBezTo>
                      <a:pt x="70" y="235"/>
                      <a:pt x="71" y="245"/>
                      <a:pt x="65" y="252"/>
                    </a:cubicBezTo>
                    <a:cubicBezTo>
                      <a:pt x="62" y="255"/>
                      <a:pt x="59" y="251"/>
                      <a:pt x="57" y="255"/>
                    </a:cubicBezTo>
                    <a:cubicBezTo>
                      <a:pt x="56" y="256"/>
                      <a:pt x="57" y="257"/>
                      <a:pt x="58" y="257"/>
                    </a:cubicBezTo>
                    <a:cubicBezTo>
                      <a:pt x="60" y="260"/>
                      <a:pt x="64" y="258"/>
                      <a:pt x="67" y="258"/>
                    </a:cubicBezTo>
                    <a:cubicBezTo>
                      <a:pt x="76" y="253"/>
                      <a:pt x="77" y="242"/>
                      <a:pt x="76" y="233"/>
                    </a:cubicBezTo>
                    <a:cubicBezTo>
                      <a:pt x="81" y="228"/>
                      <a:pt x="88" y="233"/>
                      <a:pt x="93" y="229"/>
                    </a:cubicBezTo>
                    <a:cubicBezTo>
                      <a:pt x="103" y="224"/>
                      <a:pt x="112" y="212"/>
                      <a:pt x="111" y="199"/>
                    </a:cubicBezTo>
                    <a:cubicBezTo>
                      <a:pt x="111" y="192"/>
                      <a:pt x="119" y="194"/>
                      <a:pt x="122" y="188"/>
                    </a:cubicBezTo>
                    <a:cubicBezTo>
                      <a:pt x="129" y="179"/>
                      <a:pt x="131" y="165"/>
                      <a:pt x="126" y="155"/>
                    </a:cubicBezTo>
                    <a:close/>
                    <a:moveTo>
                      <a:pt x="157" y="150"/>
                    </a:moveTo>
                    <a:cubicBezTo>
                      <a:pt x="151" y="150"/>
                      <a:pt x="145" y="149"/>
                      <a:pt x="140" y="146"/>
                    </a:cubicBezTo>
                    <a:cubicBezTo>
                      <a:pt x="143" y="153"/>
                      <a:pt x="145" y="159"/>
                      <a:pt x="146" y="166"/>
                    </a:cubicBezTo>
                    <a:cubicBezTo>
                      <a:pt x="148" y="166"/>
                      <a:pt x="150" y="165"/>
                      <a:pt x="152" y="164"/>
                    </a:cubicBezTo>
                    <a:cubicBezTo>
                      <a:pt x="155" y="160"/>
                      <a:pt x="158" y="155"/>
                      <a:pt x="157" y="150"/>
                    </a:cubicBezTo>
                    <a:close/>
                    <a:moveTo>
                      <a:pt x="77" y="186"/>
                    </a:moveTo>
                    <a:cubicBezTo>
                      <a:pt x="76" y="182"/>
                      <a:pt x="73" y="175"/>
                      <a:pt x="68" y="174"/>
                    </a:cubicBezTo>
                    <a:cubicBezTo>
                      <a:pt x="66" y="174"/>
                      <a:pt x="65" y="176"/>
                      <a:pt x="65" y="177"/>
                    </a:cubicBezTo>
                    <a:cubicBezTo>
                      <a:pt x="70" y="183"/>
                      <a:pt x="75" y="190"/>
                      <a:pt x="72" y="198"/>
                    </a:cubicBezTo>
                    <a:cubicBezTo>
                      <a:pt x="69" y="215"/>
                      <a:pt x="52" y="224"/>
                      <a:pt x="38" y="229"/>
                    </a:cubicBezTo>
                    <a:cubicBezTo>
                      <a:pt x="34" y="231"/>
                      <a:pt x="29" y="228"/>
                      <a:pt x="25" y="232"/>
                    </a:cubicBezTo>
                    <a:cubicBezTo>
                      <a:pt x="19" y="246"/>
                      <a:pt x="13" y="264"/>
                      <a:pt x="23" y="278"/>
                    </a:cubicBezTo>
                    <a:cubicBezTo>
                      <a:pt x="24" y="282"/>
                      <a:pt x="30" y="285"/>
                      <a:pt x="30" y="290"/>
                    </a:cubicBezTo>
                    <a:cubicBezTo>
                      <a:pt x="24" y="306"/>
                      <a:pt x="15" y="320"/>
                      <a:pt x="17" y="338"/>
                    </a:cubicBezTo>
                    <a:cubicBezTo>
                      <a:pt x="18" y="352"/>
                      <a:pt x="31" y="364"/>
                      <a:pt x="28" y="379"/>
                    </a:cubicBezTo>
                    <a:cubicBezTo>
                      <a:pt x="28" y="385"/>
                      <a:pt x="24" y="390"/>
                      <a:pt x="25" y="395"/>
                    </a:cubicBezTo>
                    <a:cubicBezTo>
                      <a:pt x="30" y="395"/>
                      <a:pt x="34" y="390"/>
                      <a:pt x="37" y="386"/>
                    </a:cubicBezTo>
                    <a:cubicBezTo>
                      <a:pt x="46" y="374"/>
                      <a:pt x="45" y="359"/>
                      <a:pt x="42" y="345"/>
                    </a:cubicBezTo>
                    <a:cubicBezTo>
                      <a:pt x="38" y="328"/>
                      <a:pt x="54" y="318"/>
                      <a:pt x="56" y="302"/>
                    </a:cubicBezTo>
                    <a:cubicBezTo>
                      <a:pt x="56" y="295"/>
                      <a:pt x="58" y="285"/>
                      <a:pt x="53" y="279"/>
                    </a:cubicBezTo>
                    <a:cubicBezTo>
                      <a:pt x="47" y="278"/>
                      <a:pt x="42" y="273"/>
                      <a:pt x="40" y="268"/>
                    </a:cubicBezTo>
                    <a:cubicBezTo>
                      <a:pt x="38" y="261"/>
                      <a:pt x="39" y="253"/>
                      <a:pt x="42" y="247"/>
                    </a:cubicBezTo>
                    <a:cubicBezTo>
                      <a:pt x="41" y="246"/>
                      <a:pt x="41" y="246"/>
                      <a:pt x="41" y="246"/>
                    </a:cubicBezTo>
                    <a:cubicBezTo>
                      <a:pt x="40" y="246"/>
                      <a:pt x="38" y="246"/>
                      <a:pt x="37" y="247"/>
                    </a:cubicBezTo>
                    <a:cubicBezTo>
                      <a:pt x="33" y="254"/>
                      <a:pt x="32" y="264"/>
                      <a:pt x="36" y="272"/>
                    </a:cubicBezTo>
                    <a:cubicBezTo>
                      <a:pt x="38" y="278"/>
                      <a:pt x="46" y="280"/>
                      <a:pt x="50" y="285"/>
                    </a:cubicBezTo>
                    <a:cubicBezTo>
                      <a:pt x="52" y="297"/>
                      <a:pt x="50" y="312"/>
                      <a:pt x="42" y="322"/>
                    </a:cubicBezTo>
                    <a:cubicBezTo>
                      <a:pt x="30" y="336"/>
                      <a:pt x="42" y="353"/>
                      <a:pt x="39" y="370"/>
                    </a:cubicBezTo>
                    <a:cubicBezTo>
                      <a:pt x="37" y="373"/>
                      <a:pt x="36" y="380"/>
                      <a:pt x="33" y="381"/>
                    </a:cubicBezTo>
                    <a:cubicBezTo>
                      <a:pt x="33" y="369"/>
                      <a:pt x="31" y="354"/>
                      <a:pt x="23" y="343"/>
                    </a:cubicBezTo>
                    <a:cubicBezTo>
                      <a:pt x="19" y="322"/>
                      <a:pt x="31" y="305"/>
                      <a:pt x="36" y="286"/>
                    </a:cubicBezTo>
                    <a:cubicBezTo>
                      <a:pt x="30" y="281"/>
                      <a:pt x="27" y="274"/>
                      <a:pt x="24" y="267"/>
                    </a:cubicBezTo>
                    <a:cubicBezTo>
                      <a:pt x="22" y="256"/>
                      <a:pt x="25" y="245"/>
                      <a:pt x="31" y="235"/>
                    </a:cubicBezTo>
                    <a:cubicBezTo>
                      <a:pt x="32" y="234"/>
                      <a:pt x="33" y="234"/>
                      <a:pt x="34" y="234"/>
                    </a:cubicBezTo>
                    <a:cubicBezTo>
                      <a:pt x="44" y="233"/>
                      <a:pt x="54" y="230"/>
                      <a:pt x="62" y="223"/>
                    </a:cubicBezTo>
                    <a:cubicBezTo>
                      <a:pt x="73" y="215"/>
                      <a:pt x="80" y="200"/>
                      <a:pt x="77" y="186"/>
                    </a:cubicBezTo>
                    <a:close/>
                    <a:moveTo>
                      <a:pt x="58" y="336"/>
                    </a:moveTo>
                    <a:cubicBezTo>
                      <a:pt x="59" y="335"/>
                      <a:pt x="58" y="335"/>
                      <a:pt x="57" y="334"/>
                    </a:cubicBezTo>
                    <a:cubicBezTo>
                      <a:pt x="57" y="336"/>
                      <a:pt x="57" y="336"/>
                      <a:pt x="57" y="336"/>
                    </a:cubicBezTo>
                    <a:cubicBezTo>
                      <a:pt x="57" y="337"/>
                      <a:pt x="58" y="337"/>
                      <a:pt x="58" y="336"/>
                    </a:cubicBezTo>
                    <a:close/>
                  </a:path>
                </a:pathLst>
              </a:custGeom>
              <a:grpFill/>
              <a:ln>
                <a:noFill/>
              </a:ln>
            </p:spPr>
            <p:txBody>
              <a:bodyPr vert="horz" wrap="square" lIns="121920" tIns="60960" rIns="121920" bIns="60960" numCol="1" anchor="t" anchorCtr="0" compatLnSpc="1"/>
              <a:lstStyle/>
              <a:p>
                <a:endParaRPr lang="zh-CN" altLang="en-US" sz="3200"/>
              </a:p>
            </p:txBody>
          </p:sp>
          <p:sp>
            <p:nvSpPr>
              <p:cNvPr id="27" name="Freeform 5"/>
              <p:cNvSpPr>
                <a:spLocks noEditPoints="1"/>
              </p:cNvSpPr>
              <p:nvPr/>
            </p:nvSpPr>
            <p:spPr bwMode="auto">
              <a:xfrm flipH="1">
                <a:off x="3952875" y="992189"/>
                <a:ext cx="1076325" cy="1083034"/>
              </a:xfrm>
              <a:custGeom>
                <a:avLst/>
                <a:gdLst>
                  <a:gd name="T0" fmla="*/ 232 w 418"/>
                  <a:gd name="T1" fmla="*/ 107 h 421"/>
                  <a:gd name="T2" fmla="*/ 134 w 418"/>
                  <a:gd name="T3" fmla="*/ 199 h 421"/>
                  <a:gd name="T4" fmla="*/ 58 w 418"/>
                  <a:gd name="T5" fmla="*/ 357 h 421"/>
                  <a:gd name="T6" fmla="*/ 4 w 418"/>
                  <a:gd name="T7" fmla="*/ 319 h 421"/>
                  <a:gd name="T8" fmla="*/ 23 w 418"/>
                  <a:gd name="T9" fmla="*/ 149 h 421"/>
                  <a:gd name="T10" fmla="*/ 76 w 418"/>
                  <a:gd name="T11" fmla="*/ 25 h 421"/>
                  <a:gd name="T12" fmla="*/ 289 w 418"/>
                  <a:gd name="T13" fmla="*/ 15 h 421"/>
                  <a:gd name="T14" fmla="*/ 363 w 418"/>
                  <a:gd name="T15" fmla="*/ 19 h 421"/>
                  <a:gd name="T16" fmla="*/ 221 w 418"/>
                  <a:gd name="T17" fmla="*/ 43 h 421"/>
                  <a:gd name="T18" fmla="*/ 347 w 418"/>
                  <a:gd name="T19" fmla="*/ 58 h 421"/>
                  <a:gd name="T20" fmla="*/ 357 w 418"/>
                  <a:gd name="T21" fmla="*/ 26 h 421"/>
                  <a:gd name="T22" fmla="*/ 250 w 418"/>
                  <a:gd name="T23" fmla="*/ 25 h 421"/>
                  <a:gd name="T24" fmla="*/ 317 w 418"/>
                  <a:gd name="T25" fmla="*/ 36 h 421"/>
                  <a:gd name="T26" fmla="*/ 311 w 418"/>
                  <a:gd name="T27" fmla="*/ 42 h 421"/>
                  <a:gd name="T28" fmla="*/ 191 w 418"/>
                  <a:gd name="T29" fmla="*/ 17 h 421"/>
                  <a:gd name="T30" fmla="*/ 96 w 418"/>
                  <a:gd name="T31" fmla="*/ 62 h 421"/>
                  <a:gd name="T32" fmla="*/ 71 w 418"/>
                  <a:gd name="T33" fmla="*/ 34 h 421"/>
                  <a:gd name="T34" fmla="*/ 60 w 418"/>
                  <a:gd name="T35" fmla="*/ 142 h 421"/>
                  <a:gd name="T36" fmla="*/ 66 w 418"/>
                  <a:gd name="T37" fmla="*/ 98 h 421"/>
                  <a:gd name="T38" fmla="*/ 21 w 418"/>
                  <a:gd name="T39" fmla="*/ 216 h 421"/>
                  <a:gd name="T40" fmla="*/ 64 w 418"/>
                  <a:gd name="T41" fmla="*/ 188 h 421"/>
                  <a:gd name="T42" fmla="*/ 20 w 418"/>
                  <a:gd name="T43" fmla="*/ 369 h 421"/>
                  <a:gd name="T44" fmla="*/ 60 w 418"/>
                  <a:gd name="T45" fmla="*/ 273 h 421"/>
                  <a:gd name="T46" fmla="*/ 71 w 418"/>
                  <a:gd name="T47" fmla="*/ 264 h 421"/>
                  <a:gd name="T48" fmla="*/ 140 w 418"/>
                  <a:gd name="T49" fmla="*/ 165 h 421"/>
                  <a:gd name="T50" fmla="*/ 107 w 418"/>
                  <a:gd name="T51" fmla="*/ 175 h 421"/>
                  <a:gd name="T52" fmla="*/ 25 w 418"/>
                  <a:gd name="T53" fmla="*/ 195 h 421"/>
                  <a:gd name="T54" fmla="*/ 24 w 418"/>
                  <a:gd name="T55" fmla="*/ 169 h 421"/>
                  <a:gd name="T56" fmla="*/ 66 w 418"/>
                  <a:gd name="T57" fmla="*/ 85 h 421"/>
                  <a:gd name="T58" fmla="*/ 83 w 418"/>
                  <a:gd name="T59" fmla="*/ 83 h 421"/>
                  <a:gd name="T60" fmla="*/ 122 w 418"/>
                  <a:gd name="T61" fmla="*/ 108 h 421"/>
                  <a:gd name="T62" fmla="*/ 128 w 418"/>
                  <a:gd name="T63" fmla="*/ 135 h 421"/>
                  <a:gd name="T64" fmla="*/ 167 w 418"/>
                  <a:gd name="T65" fmla="*/ 91 h 421"/>
                  <a:gd name="T66" fmla="*/ 227 w 418"/>
                  <a:gd name="T67" fmla="*/ 103 h 421"/>
                  <a:gd name="T68" fmla="*/ 230 w 418"/>
                  <a:gd name="T69" fmla="*/ 63 h 421"/>
                  <a:gd name="T70" fmla="*/ 176 w 418"/>
                  <a:gd name="T71" fmla="*/ 65 h 421"/>
                  <a:gd name="T72" fmla="*/ 149 w 418"/>
                  <a:gd name="T73" fmla="*/ 38 h 421"/>
                  <a:gd name="T74" fmla="*/ 186 w 418"/>
                  <a:gd name="T75" fmla="*/ 49 h 421"/>
                  <a:gd name="T76" fmla="*/ 84 w 418"/>
                  <a:gd name="T77" fmla="*/ 35 h 421"/>
                  <a:gd name="T78" fmla="*/ 25 w 418"/>
                  <a:gd name="T79" fmla="*/ 128 h 421"/>
                  <a:gd name="T80" fmla="*/ 30 w 418"/>
                  <a:gd name="T81" fmla="*/ 126 h 421"/>
                  <a:gd name="T82" fmla="*/ 74 w 418"/>
                  <a:gd name="T83" fmla="*/ 48 h 421"/>
                  <a:gd name="T84" fmla="*/ 129 w 418"/>
                  <a:gd name="T85" fmla="*/ 52 h 421"/>
                  <a:gd name="T86" fmla="*/ 253 w 418"/>
                  <a:gd name="T87" fmla="*/ 73 h 421"/>
                  <a:gd name="T88" fmla="*/ 146 w 418"/>
                  <a:gd name="T89" fmla="*/ 113 h 421"/>
                  <a:gd name="T90" fmla="*/ 178 w 418"/>
                  <a:gd name="T91" fmla="*/ 121 h 421"/>
                  <a:gd name="T92" fmla="*/ 199 w 418"/>
                  <a:gd name="T93" fmla="*/ 70 h 421"/>
                  <a:gd name="T94" fmla="*/ 199 w 418"/>
                  <a:gd name="T95" fmla="*/ 70 h 421"/>
                  <a:gd name="T96" fmla="*/ 166 w 418"/>
                  <a:gd name="T97" fmla="*/ 169 h 421"/>
                  <a:gd name="T98" fmla="*/ 119 w 418"/>
                  <a:gd name="T99" fmla="*/ 184 h 421"/>
                  <a:gd name="T100" fmla="*/ 58 w 418"/>
                  <a:gd name="T101" fmla="*/ 257 h 421"/>
                  <a:gd name="T102" fmla="*/ 126 w 418"/>
                  <a:gd name="T103" fmla="*/ 155 h 421"/>
                  <a:gd name="T104" fmla="*/ 77 w 418"/>
                  <a:gd name="T105" fmla="*/ 186 h 421"/>
                  <a:gd name="T106" fmla="*/ 23 w 418"/>
                  <a:gd name="T107" fmla="*/ 278 h 421"/>
                  <a:gd name="T108" fmla="*/ 42 w 418"/>
                  <a:gd name="T109" fmla="*/ 345 h 421"/>
                  <a:gd name="T110" fmla="*/ 37 w 418"/>
                  <a:gd name="T111" fmla="*/ 247 h 421"/>
                  <a:gd name="T112" fmla="*/ 23 w 418"/>
                  <a:gd name="T113" fmla="*/ 343 h 421"/>
                  <a:gd name="T114" fmla="*/ 77 w 418"/>
                  <a:gd name="T115" fmla="*/ 18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8" h="421">
                    <a:moveTo>
                      <a:pt x="418" y="13"/>
                    </a:moveTo>
                    <a:cubicBezTo>
                      <a:pt x="395" y="19"/>
                      <a:pt x="391" y="48"/>
                      <a:pt x="371" y="58"/>
                    </a:cubicBezTo>
                    <a:cubicBezTo>
                      <a:pt x="357" y="66"/>
                      <a:pt x="337" y="63"/>
                      <a:pt x="321" y="58"/>
                    </a:cubicBezTo>
                    <a:cubicBezTo>
                      <a:pt x="308" y="62"/>
                      <a:pt x="301" y="76"/>
                      <a:pt x="288" y="79"/>
                    </a:cubicBezTo>
                    <a:cubicBezTo>
                      <a:pt x="282" y="80"/>
                      <a:pt x="276" y="79"/>
                      <a:pt x="272" y="78"/>
                    </a:cubicBezTo>
                    <a:cubicBezTo>
                      <a:pt x="265" y="95"/>
                      <a:pt x="248" y="104"/>
                      <a:pt x="232" y="107"/>
                    </a:cubicBezTo>
                    <a:cubicBezTo>
                      <a:pt x="225" y="124"/>
                      <a:pt x="207" y="136"/>
                      <a:pt x="189" y="138"/>
                    </a:cubicBezTo>
                    <a:cubicBezTo>
                      <a:pt x="186" y="135"/>
                      <a:pt x="182" y="135"/>
                      <a:pt x="180" y="138"/>
                    </a:cubicBezTo>
                    <a:cubicBezTo>
                      <a:pt x="173" y="142"/>
                      <a:pt x="180" y="149"/>
                      <a:pt x="178" y="155"/>
                    </a:cubicBezTo>
                    <a:cubicBezTo>
                      <a:pt x="178" y="169"/>
                      <a:pt x="164" y="178"/>
                      <a:pt x="152" y="183"/>
                    </a:cubicBezTo>
                    <a:cubicBezTo>
                      <a:pt x="144" y="184"/>
                      <a:pt x="144" y="184"/>
                      <a:pt x="144" y="184"/>
                    </a:cubicBezTo>
                    <a:cubicBezTo>
                      <a:pt x="134" y="199"/>
                      <a:pt x="134" y="199"/>
                      <a:pt x="134" y="199"/>
                    </a:cubicBezTo>
                    <a:cubicBezTo>
                      <a:pt x="119" y="204"/>
                      <a:pt x="125" y="222"/>
                      <a:pt x="114" y="231"/>
                    </a:cubicBezTo>
                    <a:cubicBezTo>
                      <a:pt x="107" y="239"/>
                      <a:pt x="98" y="242"/>
                      <a:pt x="88" y="245"/>
                    </a:cubicBezTo>
                    <a:cubicBezTo>
                      <a:pt x="86" y="252"/>
                      <a:pt x="85" y="259"/>
                      <a:pt x="80" y="265"/>
                    </a:cubicBezTo>
                    <a:cubicBezTo>
                      <a:pt x="75" y="269"/>
                      <a:pt x="69" y="270"/>
                      <a:pt x="68" y="275"/>
                    </a:cubicBezTo>
                    <a:cubicBezTo>
                      <a:pt x="73" y="292"/>
                      <a:pt x="72" y="313"/>
                      <a:pt x="58" y="326"/>
                    </a:cubicBezTo>
                    <a:cubicBezTo>
                      <a:pt x="50" y="335"/>
                      <a:pt x="57" y="347"/>
                      <a:pt x="58" y="357"/>
                    </a:cubicBezTo>
                    <a:cubicBezTo>
                      <a:pt x="57" y="373"/>
                      <a:pt x="54" y="389"/>
                      <a:pt x="42" y="400"/>
                    </a:cubicBezTo>
                    <a:cubicBezTo>
                      <a:pt x="35" y="407"/>
                      <a:pt x="19" y="404"/>
                      <a:pt x="17" y="416"/>
                    </a:cubicBezTo>
                    <a:cubicBezTo>
                      <a:pt x="17" y="418"/>
                      <a:pt x="16" y="420"/>
                      <a:pt x="15" y="421"/>
                    </a:cubicBezTo>
                    <a:cubicBezTo>
                      <a:pt x="12" y="421"/>
                      <a:pt x="12" y="418"/>
                      <a:pt x="11" y="416"/>
                    </a:cubicBezTo>
                    <a:cubicBezTo>
                      <a:pt x="2" y="403"/>
                      <a:pt x="18" y="392"/>
                      <a:pt x="16" y="377"/>
                    </a:cubicBezTo>
                    <a:cubicBezTo>
                      <a:pt x="12" y="357"/>
                      <a:pt x="0" y="341"/>
                      <a:pt x="4" y="319"/>
                    </a:cubicBezTo>
                    <a:cubicBezTo>
                      <a:pt x="5" y="307"/>
                      <a:pt x="10" y="297"/>
                      <a:pt x="15" y="288"/>
                    </a:cubicBezTo>
                    <a:cubicBezTo>
                      <a:pt x="12" y="279"/>
                      <a:pt x="4" y="271"/>
                      <a:pt x="5" y="261"/>
                    </a:cubicBezTo>
                    <a:cubicBezTo>
                      <a:pt x="4" y="247"/>
                      <a:pt x="9" y="235"/>
                      <a:pt x="17" y="224"/>
                    </a:cubicBezTo>
                    <a:cubicBezTo>
                      <a:pt x="18" y="220"/>
                      <a:pt x="12" y="217"/>
                      <a:pt x="12" y="213"/>
                    </a:cubicBezTo>
                    <a:cubicBezTo>
                      <a:pt x="5" y="202"/>
                      <a:pt x="2" y="188"/>
                      <a:pt x="7" y="174"/>
                    </a:cubicBezTo>
                    <a:cubicBezTo>
                      <a:pt x="10" y="164"/>
                      <a:pt x="16" y="156"/>
                      <a:pt x="23" y="149"/>
                    </a:cubicBezTo>
                    <a:cubicBezTo>
                      <a:pt x="22" y="144"/>
                      <a:pt x="17" y="140"/>
                      <a:pt x="14" y="135"/>
                    </a:cubicBezTo>
                    <a:cubicBezTo>
                      <a:pt x="3" y="117"/>
                      <a:pt x="9" y="96"/>
                      <a:pt x="18" y="79"/>
                    </a:cubicBezTo>
                    <a:cubicBezTo>
                      <a:pt x="15" y="71"/>
                      <a:pt x="10" y="64"/>
                      <a:pt x="11" y="55"/>
                    </a:cubicBezTo>
                    <a:cubicBezTo>
                      <a:pt x="10" y="42"/>
                      <a:pt x="20" y="33"/>
                      <a:pt x="30" y="26"/>
                    </a:cubicBezTo>
                    <a:cubicBezTo>
                      <a:pt x="39" y="19"/>
                      <a:pt x="51" y="24"/>
                      <a:pt x="62" y="23"/>
                    </a:cubicBezTo>
                    <a:cubicBezTo>
                      <a:pt x="67" y="23"/>
                      <a:pt x="71" y="30"/>
                      <a:pt x="76" y="25"/>
                    </a:cubicBezTo>
                    <a:cubicBezTo>
                      <a:pt x="83" y="21"/>
                      <a:pt x="91" y="16"/>
                      <a:pt x="100" y="15"/>
                    </a:cubicBezTo>
                    <a:cubicBezTo>
                      <a:pt x="114" y="13"/>
                      <a:pt x="130" y="18"/>
                      <a:pt x="141" y="29"/>
                    </a:cubicBezTo>
                    <a:cubicBezTo>
                      <a:pt x="158" y="19"/>
                      <a:pt x="178" y="7"/>
                      <a:pt x="199" y="14"/>
                    </a:cubicBezTo>
                    <a:cubicBezTo>
                      <a:pt x="207" y="14"/>
                      <a:pt x="213" y="26"/>
                      <a:pt x="220" y="18"/>
                    </a:cubicBezTo>
                    <a:cubicBezTo>
                      <a:pt x="231" y="12"/>
                      <a:pt x="244" y="7"/>
                      <a:pt x="257" y="8"/>
                    </a:cubicBezTo>
                    <a:cubicBezTo>
                      <a:pt x="289" y="15"/>
                      <a:pt x="289" y="15"/>
                      <a:pt x="289" y="15"/>
                    </a:cubicBezTo>
                    <a:cubicBezTo>
                      <a:pt x="302" y="0"/>
                      <a:pt x="323" y="0"/>
                      <a:pt x="339" y="4"/>
                    </a:cubicBezTo>
                    <a:cubicBezTo>
                      <a:pt x="353" y="8"/>
                      <a:pt x="366" y="19"/>
                      <a:pt x="381" y="11"/>
                    </a:cubicBezTo>
                    <a:cubicBezTo>
                      <a:pt x="388" y="7"/>
                      <a:pt x="395" y="4"/>
                      <a:pt x="403" y="2"/>
                    </a:cubicBezTo>
                    <a:cubicBezTo>
                      <a:pt x="409" y="5"/>
                      <a:pt x="417" y="7"/>
                      <a:pt x="418" y="13"/>
                    </a:cubicBezTo>
                    <a:close/>
                    <a:moveTo>
                      <a:pt x="377" y="18"/>
                    </a:moveTo>
                    <a:cubicBezTo>
                      <a:pt x="373" y="20"/>
                      <a:pt x="368" y="17"/>
                      <a:pt x="363" y="19"/>
                    </a:cubicBezTo>
                    <a:cubicBezTo>
                      <a:pt x="352" y="17"/>
                      <a:pt x="342" y="11"/>
                      <a:pt x="332" y="8"/>
                    </a:cubicBezTo>
                    <a:cubicBezTo>
                      <a:pt x="319" y="4"/>
                      <a:pt x="303" y="8"/>
                      <a:pt x="293" y="18"/>
                    </a:cubicBezTo>
                    <a:cubicBezTo>
                      <a:pt x="289" y="22"/>
                      <a:pt x="283" y="19"/>
                      <a:pt x="278" y="17"/>
                    </a:cubicBezTo>
                    <a:cubicBezTo>
                      <a:pt x="260" y="11"/>
                      <a:pt x="237" y="11"/>
                      <a:pt x="222" y="23"/>
                    </a:cubicBezTo>
                    <a:cubicBezTo>
                      <a:pt x="221" y="25"/>
                      <a:pt x="219" y="24"/>
                      <a:pt x="219" y="26"/>
                    </a:cubicBezTo>
                    <a:cubicBezTo>
                      <a:pt x="221" y="32"/>
                      <a:pt x="222" y="38"/>
                      <a:pt x="221" y="43"/>
                    </a:cubicBezTo>
                    <a:cubicBezTo>
                      <a:pt x="224" y="43"/>
                      <a:pt x="228" y="40"/>
                      <a:pt x="231" y="40"/>
                    </a:cubicBezTo>
                    <a:cubicBezTo>
                      <a:pt x="242" y="36"/>
                      <a:pt x="256" y="36"/>
                      <a:pt x="265" y="44"/>
                    </a:cubicBezTo>
                    <a:cubicBezTo>
                      <a:pt x="275" y="50"/>
                      <a:pt x="275" y="62"/>
                      <a:pt x="274" y="72"/>
                    </a:cubicBezTo>
                    <a:cubicBezTo>
                      <a:pt x="275" y="77"/>
                      <a:pt x="281" y="74"/>
                      <a:pt x="284" y="75"/>
                    </a:cubicBezTo>
                    <a:cubicBezTo>
                      <a:pt x="299" y="73"/>
                      <a:pt x="305" y="54"/>
                      <a:pt x="321" y="54"/>
                    </a:cubicBezTo>
                    <a:cubicBezTo>
                      <a:pt x="330" y="55"/>
                      <a:pt x="338" y="58"/>
                      <a:pt x="347" y="58"/>
                    </a:cubicBezTo>
                    <a:cubicBezTo>
                      <a:pt x="366" y="59"/>
                      <a:pt x="382" y="45"/>
                      <a:pt x="391" y="28"/>
                    </a:cubicBezTo>
                    <a:cubicBezTo>
                      <a:pt x="396" y="23"/>
                      <a:pt x="400" y="15"/>
                      <a:pt x="408" y="13"/>
                    </a:cubicBezTo>
                    <a:cubicBezTo>
                      <a:pt x="409" y="13"/>
                      <a:pt x="409" y="11"/>
                      <a:pt x="408" y="10"/>
                    </a:cubicBezTo>
                    <a:cubicBezTo>
                      <a:pt x="397" y="6"/>
                      <a:pt x="387" y="13"/>
                      <a:pt x="377" y="18"/>
                    </a:cubicBezTo>
                    <a:close/>
                    <a:moveTo>
                      <a:pt x="373" y="27"/>
                    </a:moveTo>
                    <a:cubicBezTo>
                      <a:pt x="369" y="28"/>
                      <a:pt x="362" y="28"/>
                      <a:pt x="357" y="26"/>
                    </a:cubicBezTo>
                    <a:cubicBezTo>
                      <a:pt x="345" y="20"/>
                      <a:pt x="333" y="12"/>
                      <a:pt x="317" y="13"/>
                    </a:cubicBezTo>
                    <a:cubicBezTo>
                      <a:pt x="305" y="14"/>
                      <a:pt x="298" y="29"/>
                      <a:pt x="286" y="29"/>
                    </a:cubicBezTo>
                    <a:cubicBezTo>
                      <a:pt x="277" y="23"/>
                      <a:pt x="265" y="22"/>
                      <a:pt x="254" y="20"/>
                    </a:cubicBezTo>
                    <a:cubicBezTo>
                      <a:pt x="247" y="21"/>
                      <a:pt x="239" y="24"/>
                      <a:pt x="231" y="27"/>
                    </a:cubicBezTo>
                    <a:cubicBezTo>
                      <a:pt x="230" y="28"/>
                      <a:pt x="230" y="30"/>
                      <a:pt x="231" y="31"/>
                    </a:cubicBezTo>
                    <a:cubicBezTo>
                      <a:pt x="238" y="33"/>
                      <a:pt x="243" y="26"/>
                      <a:pt x="250" y="25"/>
                    </a:cubicBezTo>
                    <a:cubicBezTo>
                      <a:pt x="261" y="25"/>
                      <a:pt x="272" y="28"/>
                      <a:pt x="281" y="33"/>
                    </a:cubicBezTo>
                    <a:cubicBezTo>
                      <a:pt x="293" y="37"/>
                      <a:pt x="301" y="28"/>
                      <a:pt x="311" y="20"/>
                    </a:cubicBezTo>
                    <a:cubicBezTo>
                      <a:pt x="333" y="9"/>
                      <a:pt x="348" y="35"/>
                      <a:pt x="370" y="32"/>
                    </a:cubicBezTo>
                    <a:cubicBezTo>
                      <a:pt x="370" y="33"/>
                      <a:pt x="370" y="33"/>
                      <a:pt x="370" y="33"/>
                    </a:cubicBezTo>
                    <a:cubicBezTo>
                      <a:pt x="364" y="39"/>
                      <a:pt x="357" y="40"/>
                      <a:pt x="350" y="41"/>
                    </a:cubicBezTo>
                    <a:cubicBezTo>
                      <a:pt x="339" y="38"/>
                      <a:pt x="328" y="38"/>
                      <a:pt x="317" y="36"/>
                    </a:cubicBezTo>
                    <a:cubicBezTo>
                      <a:pt x="305" y="35"/>
                      <a:pt x="301" y="45"/>
                      <a:pt x="293" y="52"/>
                    </a:cubicBezTo>
                    <a:cubicBezTo>
                      <a:pt x="284" y="61"/>
                      <a:pt x="286" y="45"/>
                      <a:pt x="280" y="42"/>
                    </a:cubicBezTo>
                    <a:cubicBezTo>
                      <a:pt x="275" y="40"/>
                      <a:pt x="271" y="33"/>
                      <a:pt x="265" y="36"/>
                    </a:cubicBezTo>
                    <a:cubicBezTo>
                      <a:pt x="263" y="42"/>
                      <a:pt x="272" y="39"/>
                      <a:pt x="274" y="44"/>
                    </a:cubicBezTo>
                    <a:cubicBezTo>
                      <a:pt x="280" y="49"/>
                      <a:pt x="280" y="55"/>
                      <a:pt x="281" y="62"/>
                    </a:cubicBezTo>
                    <a:cubicBezTo>
                      <a:pt x="293" y="62"/>
                      <a:pt x="303" y="51"/>
                      <a:pt x="311" y="42"/>
                    </a:cubicBezTo>
                    <a:cubicBezTo>
                      <a:pt x="321" y="41"/>
                      <a:pt x="334" y="42"/>
                      <a:pt x="344" y="46"/>
                    </a:cubicBezTo>
                    <a:cubicBezTo>
                      <a:pt x="355" y="44"/>
                      <a:pt x="369" y="45"/>
                      <a:pt x="377" y="34"/>
                    </a:cubicBezTo>
                    <a:cubicBezTo>
                      <a:pt x="379" y="30"/>
                      <a:pt x="384" y="29"/>
                      <a:pt x="385" y="24"/>
                    </a:cubicBezTo>
                    <a:cubicBezTo>
                      <a:pt x="382" y="20"/>
                      <a:pt x="377" y="26"/>
                      <a:pt x="373" y="27"/>
                    </a:cubicBezTo>
                    <a:close/>
                    <a:moveTo>
                      <a:pt x="213" y="29"/>
                    </a:moveTo>
                    <a:cubicBezTo>
                      <a:pt x="209" y="20"/>
                      <a:pt x="199" y="20"/>
                      <a:pt x="191" y="17"/>
                    </a:cubicBezTo>
                    <a:cubicBezTo>
                      <a:pt x="172" y="13"/>
                      <a:pt x="156" y="25"/>
                      <a:pt x="142" y="36"/>
                    </a:cubicBezTo>
                    <a:cubicBezTo>
                      <a:pt x="144" y="42"/>
                      <a:pt x="143" y="51"/>
                      <a:pt x="141" y="58"/>
                    </a:cubicBezTo>
                    <a:cubicBezTo>
                      <a:pt x="136" y="69"/>
                      <a:pt x="129" y="80"/>
                      <a:pt x="117" y="84"/>
                    </a:cubicBezTo>
                    <a:cubicBezTo>
                      <a:pt x="107" y="88"/>
                      <a:pt x="97" y="83"/>
                      <a:pt x="91" y="76"/>
                    </a:cubicBezTo>
                    <a:cubicBezTo>
                      <a:pt x="89" y="74"/>
                      <a:pt x="88" y="70"/>
                      <a:pt x="90" y="67"/>
                    </a:cubicBezTo>
                    <a:cubicBezTo>
                      <a:pt x="90" y="64"/>
                      <a:pt x="94" y="63"/>
                      <a:pt x="96" y="62"/>
                    </a:cubicBezTo>
                    <a:cubicBezTo>
                      <a:pt x="104" y="62"/>
                      <a:pt x="98" y="72"/>
                      <a:pt x="100" y="76"/>
                    </a:cubicBezTo>
                    <a:cubicBezTo>
                      <a:pt x="109" y="83"/>
                      <a:pt x="118" y="76"/>
                      <a:pt x="125" y="72"/>
                    </a:cubicBezTo>
                    <a:cubicBezTo>
                      <a:pt x="136" y="63"/>
                      <a:pt x="139" y="47"/>
                      <a:pt x="135" y="34"/>
                    </a:cubicBezTo>
                    <a:cubicBezTo>
                      <a:pt x="132" y="28"/>
                      <a:pt x="126" y="25"/>
                      <a:pt x="120" y="23"/>
                    </a:cubicBezTo>
                    <a:cubicBezTo>
                      <a:pt x="104" y="15"/>
                      <a:pt x="88" y="23"/>
                      <a:pt x="76" y="32"/>
                    </a:cubicBezTo>
                    <a:cubicBezTo>
                      <a:pt x="74" y="32"/>
                      <a:pt x="73" y="35"/>
                      <a:pt x="71" y="34"/>
                    </a:cubicBezTo>
                    <a:cubicBezTo>
                      <a:pt x="65" y="27"/>
                      <a:pt x="54" y="28"/>
                      <a:pt x="46" y="28"/>
                    </a:cubicBezTo>
                    <a:cubicBezTo>
                      <a:pt x="33" y="26"/>
                      <a:pt x="23" y="35"/>
                      <a:pt x="18" y="46"/>
                    </a:cubicBezTo>
                    <a:cubicBezTo>
                      <a:pt x="16" y="56"/>
                      <a:pt x="17" y="70"/>
                      <a:pt x="26" y="76"/>
                    </a:cubicBezTo>
                    <a:cubicBezTo>
                      <a:pt x="19" y="85"/>
                      <a:pt x="16" y="96"/>
                      <a:pt x="14" y="107"/>
                    </a:cubicBezTo>
                    <a:cubicBezTo>
                      <a:pt x="14" y="122"/>
                      <a:pt x="19" y="137"/>
                      <a:pt x="32" y="145"/>
                    </a:cubicBezTo>
                    <a:cubicBezTo>
                      <a:pt x="40" y="150"/>
                      <a:pt x="52" y="147"/>
                      <a:pt x="60" y="142"/>
                    </a:cubicBezTo>
                    <a:cubicBezTo>
                      <a:pt x="68" y="138"/>
                      <a:pt x="73" y="129"/>
                      <a:pt x="74" y="120"/>
                    </a:cubicBezTo>
                    <a:cubicBezTo>
                      <a:pt x="72" y="114"/>
                      <a:pt x="71" y="105"/>
                      <a:pt x="63" y="103"/>
                    </a:cubicBezTo>
                    <a:cubicBezTo>
                      <a:pt x="57" y="102"/>
                      <a:pt x="59" y="109"/>
                      <a:pt x="55" y="110"/>
                    </a:cubicBezTo>
                    <a:cubicBezTo>
                      <a:pt x="53" y="112"/>
                      <a:pt x="49" y="112"/>
                      <a:pt x="47" y="109"/>
                    </a:cubicBezTo>
                    <a:cubicBezTo>
                      <a:pt x="45" y="106"/>
                      <a:pt x="48" y="102"/>
                      <a:pt x="50" y="100"/>
                    </a:cubicBezTo>
                    <a:cubicBezTo>
                      <a:pt x="55" y="99"/>
                      <a:pt x="61" y="97"/>
                      <a:pt x="66" y="98"/>
                    </a:cubicBezTo>
                    <a:cubicBezTo>
                      <a:pt x="76" y="101"/>
                      <a:pt x="79" y="112"/>
                      <a:pt x="81" y="121"/>
                    </a:cubicBezTo>
                    <a:cubicBezTo>
                      <a:pt x="81" y="131"/>
                      <a:pt x="73" y="139"/>
                      <a:pt x="65" y="146"/>
                    </a:cubicBezTo>
                    <a:cubicBezTo>
                      <a:pt x="59" y="147"/>
                      <a:pt x="54" y="152"/>
                      <a:pt x="48" y="151"/>
                    </a:cubicBezTo>
                    <a:cubicBezTo>
                      <a:pt x="43" y="156"/>
                      <a:pt x="35" y="152"/>
                      <a:pt x="29" y="151"/>
                    </a:cubicBezTo>
                    <a:cubicBezTo>
                      <a:pt x="22" y="156"/>
                      <a:pt x="17" y="164"/>
                      <a:pt x="13" y="172"/>
                    </a:cubicBezTo>
                    <a:cubicBezTo>
                      <a:pt x="8" y="186"/>
                      <a:pt x="10" y="204"/>
                      <a:pt x="21" y="216"/>
                    </a:cubicBezTo>
                    <a:cubicBezTo>
                      <a:pt x="28" y="220"/>
                      <a:pt x="37" y="219"/>
                      <a:pt x="43" y="215"/>
                    </a:cubicBezTo>
                    <a:cubicBezTo>
                      <a:pt x="51" y="210"/>
                      <a:pt x="59" y="204"/>
                      <a:pt x="57" y="194"/>
                    </a:cubicBezTo>
                    <a:cubicBezTo>
                      <a:pt x="59" y="184"/>
                      <a:pt x="52" y="196"/>
                      <a:pt x="48" y="194"/>
                    </a:cubicBezTo>
                    <a:cubicBezTo>
                      <a:pt x="46" y="193"/>
                      <a:pt x="45" y="192"/>
                      <a:pt x="46" y="190"/>
                    </a:cubicBezTo>
                    <a:cubicBezTo>
                      <a:pt x="47" y="186"/>
                      <a:pt x="50" y="182"/>
                      <a:pt x="55" y="182"/>
                    </a:cubicBezTo>
                    <a:cubicBezTo>
                      <a:pt x="58" y="183"/>
                      <a:pt x="62" y="184"/>
                      <a:pt x="64" y="188"/>
                    </a:cubicBezTo>
                    <a:cubicBezTo>
                      <a:pt x="66" y="196"/>
                      <a:pt x="64" y="204"/>
                      <a:pt x="59" y="210"/>
                    </a:cubicBezTo>
                    <a:cubicBezTo>
                      <a:pt x="50" y="220"/>
                      <a:pt x="36" y="225"/>
                      <a:pt x="23" y="225"/>
                    </a:cubicBezTo>
                    <a:cubicBezTo>
                      <a:pt x="11" y="238"/>
                      <a:pt x="6" y="257"/>
                      <a:pt x="14" y="274"/>
                    </a:cubicBezTo>
                    <a:cubicBezTo>
                      <a:pt x="16" y="278"/>
                      <a:pt x="20" y="282"/>
                      <a:pt x="21" y="286"/>
                    </a:cubicBezTo>
                    <a:cubicBezTo>
                      <a:pt x="16" y="297"/>
                      <a:pt x="10" y="309"/>
                      <a:pt x="10" y="322"/>
                    </a:cubicBezTo>
                    <a:cubicBezTo>
                      <a:pt x="7" y="339"/>
                      <a:pt x="15" y="354"/>
                      <a:pt x="20" y="369"/>
                    </a:cubicBezTo>
                    <a:cubicBezTo>
                      <a:pt x="25" y="382"/>
                      <a:pt x="15" y="395"/>
                      <a:pt x="13" y="408"/>
                    </a:cubicBezTo>
                    <a:cubicBezTo>
                      <a:pt x="26" y="402"/>
                      <a:pt x="26" y="402"/>
                      <a:pt x="26" y="402"/>
                    </a:cubicBezTo>
                    <a:cubicBezTo>
                      <a:pt x="44" y="396"/>
                      <a:pt x="51" y="378"/>
                      <a:pt x="52" y="361"/>
                    </a:cubicBezTo>
                    <a:cubicBezTo>
                      <a:pt x="53" y="350"/>
                      <a:pt x="45" y="340"/>
                      <a:pt x="49" y="329"/>
                    </a:cubicBezTo>
                    <a:cubicBezTo>
                      <a:pt x="59" y="318"/>
                      <a:pt x="66" y="305"/>
                      <a:pt x="64" y="289"/>
                    </a:cubicBezTo>
                    <a:cubicBezTo>
                      <a:pt x="64" y="284"/>
                      <a:pt x="63" y="278"/>
                      <a:pt x="60" y="273"/>
                    </a:cubicBezTo>
                    <a:cubicBezTo>
                      <a:pt x="54" y="273"/>
                      <a:pt x="50" y="271"/>
                      <a:pt x="47" y="266"/>
                    </a:cubicBezTo>
                    <a:cubicBezTo>
                      <a:pt x="42" y="258"/>
                      <a:pt x="44" y="248"/>
                      <a:pt x="49" y="241"/>
                    </a:cubicBezTo>
                    <a:cubicBezTo>
                      <a:pt x="52" y="240"/>
                      <a:pt x="54" y="240"/>
                      <a:pt x="56" y="243"/>
                    </a:cubicBezTo>
                    <a:cubicBezTo>
                      <a:pt x="58" y="248"/>
                      <a:pt x="51" y="248"/>
                      <a:pt x="50" y="253"/>
                    </a:cubicBezTo>
                    <a:cubicBezTo>
                      <a:pt x="51" y="258"/>
                      <a:pt x="52" y="263"/>
                      <a:pt x="56" y="266"/>
                    </a:cubicBezTo>
                    <a:cubicBezTo>
                      <a:pt x="61" y="267"/>
                      <a:pt x="67" y="267"/>
                      <a:pt x="71" y="264"/>
                    </a:cubicBezTo>
                    <a:cubicBezTo>
                      <a:pt x="75" y="261"/>
                      <a:pt x="79" y="256"/>
                      <a:pt x="80" y="251"/>
                    </a:cubicBezTo>
                    <a:cubicBezTo>
                      <a:pt x="82" y="247"/>
                      <a:pt x="78" y="242"/>
                      <a:pt x="83" y="239"/>
                    </a:cubicBezTo>
                    <a:cubicBezTo>
                      <a:pt x="88" y="239"/>
                      <a:pt x="94" y="239"/>
                      <a:pt x="98" y="236"/>
                    </a:cubicBezTo>
                    <a:cubicBezTo>
                      <a:pt x="111" y="231"/>
                      <a:pt x="118" y="218"/>
                      <a:pt x="119" y="204"/>
                    </a:cubicBezTo>
                    <a:cubicBezTo>
                      <a:pt x="120" y="200"/>
                      <a:pt x="127" y="200"/>
                      <a:pt x="129" y="196"/>
                    </a:cubicBezTo>
                    <a:cubicBezTo>
                      <a:pt x="136" y="188"/>
                      <a:pt x="143" y="178"/>
                      <a:pt x="140" y="165"/>
                    </a:cubicBezTo>
                    <a:cubicBezTo>
                      <a:pt x="138" y="156"/>
                      <a:pt x="135" y="148"/>
                      <a:pt x="127" y="143"/>
                    </a:cubicBezTo>
                    <a:cubicBezTo>
                      <a:pt x="118" y="136"/>
                      <a:pt x="106" y="137"/>
                      <a:pt x="96" y="140"/>
                    </a:cubicBezTo>
                    <a:cubicBezTo>
                      <a:pt x="91" y="143"/>
                      <a:pt x="87" y="148"/>
                      <a:pt x="86" y="154"/>
                    </a:cubicBezTo>
                    <a:cubicBezTo>
                      <a:pt x="86" y="162"/>
                      <a:pt x="87" y="170"/>
                      <a:pt x="94" y="176"/>
                    </a:cubicBezTo>
                    <a:cubicBezTo>
                      <a:pt x="98" y="174"/>
                      <a:pt x="98" y="167"/>
                      <a:pt x="103" y="169"/>
                    </a:cubicBezTo>
                    <a:cubicBezTo>
                      <a:pt x="106" y="170"/>
                      <a:pt x="107" y="173"/>
                      <a:pt x="107" y="175"/>
                    </a:cubicBezTo>
                    <a:cubicBezTo>
                      <a:pt x="105" y="178"/>
                      <a:pt x="105" y="182"/>
                      <a:pt x="101" y="183"/>
                    </a:cubicBezTo>
                    <a:cubicBezTo>
                      <a:pt x="97" y="185"/>
                      <a:pt x="93" y="182"/>
                      <a:pt x="90" y="180"/>
                    </a:cubicBezTo>
                    <a:cubicBezTo>
                      <a:pt x="81" y="173"/>
                      <a:pt x="79" y="160"/>
                      <a:pt x="80" y="150"/>
                    </a:cubicBezTo>
                    <a:cubicBezTo>
                      <a:pt x="72" y="158"/>
                      <a:pt x="63" y="165"/>
                      <a:pt x="52" y="169"/>
                    </a:cubicBezTo>
                    <a:cubicBezTo>
                      <a:pt x="46" y="172"/>
                      <a:pt x="38" y="170"/>
                      <a:pt x="31" y="169"/>
                    </a:cubicBezTo>
                    <a:cubicBezTo>
                      <a:pt x="25" y="175"/>
                      <a:pt x="22" y="186"/>
                      <a:pt x="25" y="195"/>
                    </a:cubicBezTo>
                    <a:cubicBezTo>
                      <a:pt x="26" y="198"/>
                      <a:pt x="28" y="202"/>
                      <a:pt x="31" y="202"/>
                    </a:cubicBezTo>
                    <a:cubicBezTo>
                      <a:pt x="35" y="205"/>
                      <a:pt x="40" y="202"/>
                      <a:pt x="43" y="199"/>
                    </a:cubicBezTo>
                    <a:cubicBezTo>
                      <a:pt x="45" y="199"/>
                      <a:pt x="45" y="202"/>
                      <a:pt x="45" y="203"/>
                    </a:cubicBezTo>
                    <a:cubicBezTo>
                      <a:pt x="43" y="208"/>
                      <a:pt x="38" y="209"/>
                      <a:pt x="34" y="209"/>
                    </a:cubicBezTo>
                    <a:cubicBezTo>
                      <a:pt x="28" y="210"/>
                      <a:pt x="23" y="204"/>
                      <a:pt x="20" y="199"/>
                    </a:cubicBezTo>
                    <a:cubicBezTo>
                      <a:pt x="16" y="189"/>
                      <a:pt x="19" y="178"/>
                      <a:pt x="24" y="169"/>
                    </a:cubicBezTo>
                    <a:cubicBezTo>
                      <a:pt x="27" y="158"/>
                      <a:pt x="38" y="169"/>
                      <a:pt x="46" y="164"/>
                    </a:cubicBezTo>
                    <a:cubicBezTo>
                      <a:pt x="49" y="163"/>
                      <a:pt x="52" y="164"/>
                      <a:pt x="54" y="162"/>
                    </a:cubicBezTo>
                    <a:cubicBezTo>
                      <a:pt x="74" y="153"/>
                      <a:pt x="88" y="131"/>
                      <a:pt x="86" y="108"/>
                    </a:cubicBezTo>
                    <a:cubicBezTo>
                      <a:pt x="86" y="102"/>
                      <a:pt x="79" y="97"/>
                      <a:pt x="75" y="93"/>
                    </a:cubicBezTo>
                    <a:cubicBezTo>
                      <a:pt x="71" y="91"/>
                      <a:pt x="64" y="92"/>
                      <a:pt x="62" y="88"/>
                    </a:cubicBezTo>
                    <a:cubicBezTo>
                      <a:pt x="62" y="86"/>
                      <a:pt x="64" y="85"/>
                      <a:pt x="66" y="85"/>
                    </a:cubicBezTo>
                    <a:cubicBezTo>
                      <a:pt x="74" y="87"/>
                      <a:pt x="81" y="91"/>
                      <a:pt x="88" y="97"/>
                    </a:cubicBezTo>
                    <a:cubicBezTo>
                      <a:pt x="95" y="104"/>
                      <a:pt x="94" y="116"/>
                      <a:pt x="93" y="124"/>
                    </a:cubicBezTo>
                    <a:cubicBezTo>
                      <a:pt x="99" y="121"/>
                      <a:pt x="107" y="121"/>
                      <a:pt x="113" y="119"/>
                    </a:cubicBezTo>
                    <a:cubicBezTo>
                      <a:pt x="114" y="111"/>
                      <a:pt x="114" y="111"/>
                      <a:pt x="114" y="111"/>
                    </a:cubicBezTo>
                    <a:cubicBezTo>
                      <a:pt x="115" y="106"/>
                      <a:pt x="121" y="102"/>
                      <a:pt x="118" y="97"/>
                    </a:cubicBezTo>
                    <a:cubicBezTo>
                      <a:pt x="105" y="97"/>
                      <a:pt x="91" y="96"/>
                      <a:pt x="83" y="83"/>
                    </a:cubicBezTo>
                    <a:cubicBezTo>
                      <a:pt x="81" y="78"/>
                      <a:pt x="76" y="74"/>
                      <a:pt x="79" y="69"/>
                    </a:cubicBezTo>
                    <a:cubicBezTo>
                      <a:pt x="80" y="68"/>
                      <a:pt x="83" y="67"/>
                      <a:pt x="84" y="70"/>
                    </a:cubicBezTo>
                    <a:cubicBezTo>
                      <a:pt x="85" y="77"/>
                      <a:pt x="89" y="83"/>
                      <a:pt x="95" y="87"/>
                    </a:cubicBezTo>
                    <a:cubicBezTo>
                      <a:pt x="105" y="93"/>
                      <a:pt x="118" y="94"/>
                      <a:pt x="127" y="87"/>
                    </a:cubicBezTo>
                    <a:cubicBezTo>
                      <a:pt x="129" y="89"/>
                      <a:pt x="129" y="89"/>
                      <a:pt x="129" y="89"/>
                    </a:cubicBezTo>
                    <a:cubicBezTo>
                      <a:pt x="128" y="96"/>
                      <a:pt x="124" y="102"/>
                      <a:pt x="122" y="108"/>
                    </a:cubicBezTo>
                    <a:cubicBezTo>
                      <a:pt x="118" y="114"/>
                      <a:pt x="123" y="125"/>
                      <a:pt x="115" y="127"/>
                    </a:cubicBezTo>
                    <a:cubicBezTo>
                      <a:pt x="107" y="124"/>
                      <a:pt x="101" y="128"/>
                      <a:pt x="94" y="130"/>
                    </a:cubicBezTo>
                    <a:cubicBezTo>
                      <a:pt x="88" y="130"/>
                      <a:pt x="88" y="137"/>
                      <a:pt x="86" y="142"/>
                    </a:cubicBezTo>
                    <a:cubicBezTo>
                      <a:pt x="89" y="141"/>
                      <a:pt x="89" y="139"/>
                      <a:pt x="91" y="137"/>
                    </a:cubicBezTo>
                    <a:cubicBezTo>
                      <a:pt x="101" y="132"/>
                      <a:pt x="116" y="130"/>
                      <a:pt x="126" y="136"/>
                    </a:cubicBezTo>
                    <a:cubicBezTo>
                      <a:pt x="128" y="135"/>
                      <a:pt x="128" y="135"/>
                      <a:pt x="128" y="135"/>
                    </a:cubicBezTo>
                    <a:cubicBezTo>
                      <a:pt x="127" y="122"/>
                      <a:pt x="123" y="107"/>
                      <a:pt x="131" y="97"/>
                    </a:cubicBezTo>
                    <a:cubicBezTo>
                      <a:pt x="136" y="90"/>
                      <a:pt x="144" y="86"/>
                      <a:pt x="152" y="84"/>
                    </a:cubicBezTo>
                    <a:cubicBezTo>
                      <a:pt x="160" y="84"/>
                      <a:pt x="170" y="84"/>
                      <a:pt x="176" y="92"/>
                    </a:cubicBezTo>
                    <a:cubicBezTo>
                      <a:pt x="179" y="95"/>
                      <a:pt x="178" y="100"/>
                      <a:pt x="175" y="104"/>
                    </a:cubicBezTo>
                    <a:cubicBezTo>
                      <a:pt x="174" y="106"/>
                      <a:pt x="171" y="108"/>
                      <a:pt x="168" y="108"/>
                    </a:cubicBezTo>
                    <a:cubicBezTo>
                      <a:pt x="157" y="103"/>
                      <a:pt x="175" y="97"/>
                      <a:pt x="167" y="91"/>
                    </a:cubicBezTo>
                    <a:cubicBezTo>
                      <a:pt x="160" y="87"/>
                      <a:pt x="151" y="88"/>
                      <a:pt x="144" y="92"/>
                    </a:cubicBezTo>
                    <a:cubicBezTo>
                      <a:pt x="132" y="102"/>
                      <a:pt x="130" y="117"/>
                      <a:pt x="134" y="132"/>
                    </a:cubicBezTo>
                    <a:cubicBezTo>
                      <a:pt x="137" y="140"/>
                      <a:pt x="147" y="142"/>
                      <a:pt x="154" y="144"/>
                    </a:cubicBezTo>
                    <a:cubicBezTo>
                      <a:pt x="164" y="143"/>
                      <a:pt x="173" y="138"/>
                      <a:pt x="179" y="130"/>
                    </a:cubicBezTo>
                    <a:cubicBezTo>
                      <a:pt x="184" y="126"/>
                      <a:pt x="187" y="135"/>
                      <a:pt x="192" y="132"/>
                    </a:cubicBezTo>
                    <a:cubicBezTo>
                      <a:pt x="208" y="130"/>
                      <a:pt x="223" y="118"/>
                      <a:pt x="227" y="103"/>
                    </a:cubicBezTo>
                    <a:cubicBezTo>
                      <a:pt x="240" y="101"/>
                      <a:pt x="254" y="96"/>
                      <a:pt x="262" y="84"/>
                    </a:cubicBezTo>
                    <a:cubicBezTo>
                      <a:pt x="267" y="75"/>
                      <a:pt x="272" y="62"/>
                      <a:pt x="265" y="52"/>
                    </a:cubicBezTo>
                    <a:cubicBezTo>
                      <a:pt x="261" y="45"/>
                      <a:pt x="253" y="42"/>
                      <a:pt x="245" y="42"/>
                    </a:cubicBezTo>
                    <a:cubicBezTo>
                      <a:pt x="236" y="42"/>
                      <a:pt x="227" y="44"/>
                      <a:pt x="222" y="52"/>
                    </a:cubicBezTo>
                    <a:cubicBezTo>
                      <a:pt x="219" y="56"/>
                      <a:pt x="217" y="64"/>
                      <a:pt x="221" y="69"/>
                    </a:cubicBezTo>
                    <a:cubicBezTo>
                      <a:pt x="225" y="69"/>
                      <a:pt x="224" y="61"/>
                      <a:pt x="230" y="63"/>
                    </a:cubicBezTo>
                    <a:cubicBezTo>
                      <a:pt x="231" y="64"/>
                      <a:pt x="234" y="67"/>
                      <a:pt x="233" y="69"/>
                    </a:cubicBezTo>
                    <a:cubicBezTo>
                      <a:pt x="231" y="73"/>
                      <a:pt x="228" y="75"/>
                      <a:pt x="225" y="75"/>
                    </a:cubicBezTo>
                    <a:cubicBezTo>
                      <a:pt x="220" y="77"/>
                      <a:pt x="216" y="73"/>
                      <a:pt x="214" y="69"/>
                    </a:cubicBezTo>
                    <a:cubicBezTo>
                      <a:pt x="213" y="65"/>
                      <a:pt x="214" y="61"/>
                      <a:pt x="212" y="58"/>
                    </a:cubicBezTo>
                    <a:cubicBezTo>
                      <a:pt x="205" y="66"/>
                      <a:pt x="193" y="66"/>
                      <a:pt x="183" y="65"/>
                    </a:cubicBezTo>
                    <a:cubicBezTo>
                      <a:pt x="180" y="64"/>
                      <a:pt x="178" y="69"/>
                      <a:pt x="176" y="65"/>
                    </a:cubicBezTo>
                    <a:cubicBezTo>
                      <a:pt x="175" y="63"/>
                      <a:pt x="175" y="59"/>
                      <a:pt x="177" y="57"/>
                    </a:cubicBezTo>
                    <a:cubicBezTo>
                      <a:pt x="180" y="56"/>
                      <a:pt x="184" y="56"/>
                      <a:pt x="186" y="59"/>
                    </a:cubicBezTo>
                    <a:cubicBezTo>
                      <a:pt x="193" y="62"/>
                      <a:pt x="202" y="58"/>
                      <a:pt x="208" y="53"/>
                    </a:cubicBezTo>
                    <a:cubicBezTo>
                      <a:pt x="214" y="47"/>
                      <a:pt x="216" y="38"/>
                      <a:pt x="213" y="29"/>
                    </a:cubicBezTo>
                    <a:close/>
                    <a:moveTo>
                      <a:pt x="203" y="29"/>
                    </a:moveTo>
                    <a:cubicBezTo>
                      <a:pt x="186" y="18"/>
                      <a:pt x="163" y="25"/>
                      <a:pt x="149" y="38"/>
                    </a:cubicBezTo>
                    <a:cubicBezTo>
                      <a:pt x="149" y="42"/>
                      <a:pt x="149" y="42"/>
                      <a:pt x="149" y="42"/>
                    </a:cubicBezTo>
                    <a:cubicBezTo>
                      <a:pt x="151" y="44"/>
                      <a:pt x="153" y="42"/>
                      <a:pt x="154" y="42"/>
                    </a:cubicBezTo>
                    <a:cubicBezTo>
                      <a:pt x="158" y="36"/>
                      <a:pt x="165" y="32"/>
                      <a:pt x="170" y="29"/>
                    </a:cubicBezTo>
                    <a:cubicBezTo>
                      <a:pt x="180" y="27"/>
                      <a:pt x="194" y="26"/>
                      <a:pt x="201" y="35"/>
                    </a:cubicBezTo>
                    <a:cubicBezTo>
                      <a:pt x="203" y="39"/>
                      <a:pt x="202" y="45"/>
                      <a:pt x="198" y="47"/>
                    </a:cubicBezTo>
                    <a:cubicBezTo>
                      <a:pt x="194" y="52"/>
                      <a:pt x="190" y="49"/>
                      <a:pt x="186" y="49"/>
                    </a:cubicBezTo>
                    <a:cubicBezTo>
                      <a:pt x="183" y="51"/>
                      <a:pt x="186" y="53"/>
                      <a:pt x="187" y="54"/>
                    </a:cubicBezTo>
                    <a:cubicBezTo>
                      <a:pt x="190" y="56"/>
                      <a:pt x="195" y="55"/>
                      <a:pt x="197" y="53"/>
                    </a:cubicBezTo>
                    <a:cubicBezTo>
                      <a:pt x="202" y="50"/>
                      <a:pt x="207" y="47"/>
                      <a:pt x="208" y="41"/>
                    </a:cubicBezTo>
                    <a:cubicBezTo>
                      <a:pt x="207" y="37"/>
                      <a:pt x="207" y="32"/>
                      <a:pt x="203" y="29"/>
                    </a:cubicBezTo>
                    <a:close/>
                    <a:moveTo>
                      <a:pt x="125" y="36"/>
                    </a:moveTo>
                    <a:cubicBezTo>
                      <a:pt x="115" y="22"/>
                      <a:pt x="94" y="27"/>
                      <a:pt x="84" y="35"/>
                    </a:cubicBezTo>
                    <a:cubicBezTo>
                      <a:pt x="80" y="36"/>
                      <a:pt x="78" y="42"/>
                      <a:pt x="74" y="43"/>
                    </a:cubicBezTo>
                    <a:cubicBezTo>
                      <a:pt x="58" y="34"/>
                      <a:pt x="58" y="34"/>
                      <a:pt x="58" y="34"/>
                    </a:cubicBezTo>
                    <a:cubicBezTo>
                      <a:pt x="52" y="36"/>
                      <a:pt x="45" y="35"/>
                      <a:pt x="39" y="38"/>
                    </a:cubicBezTo>
                    <a:cubicBezTo>
                      <a:pt x="28" y="41"/>
                      <a:pt x="27" y="53"/>
                      <a:pt x="26" y="62"/>
                    </a:cubicBezTo>
                    <a:cubicBezTo>
                      <a:pt x="28" y="67"/>
                      <a:pt x="35" y="70"/>
                      <a:pt x="32" y="75"/>
                    </a:cubicBezTo>
                    <a:cubicBezTo>
                      <a:pt x="23" y="89"/>
                      <a:pt x="16" y="111"/>
                      <a:pt x="25" y="128"/>
                    </a:cubicBezTo>
                    <a:cubicBezTo>
                      <a:pt x="29" y="134"/>
                      <a:pt x="35" y="139"/>
                      <a:pt x="42" y="139"/>
                    </a:cubicBezTo>
                    <a:cubicBezTo>
                      <a:pt x="50" y="139"/>
                      <a:pt x="59" y="137"/>
                      <a:pt x="63" y="129"/>
                    </a:cubicBezTo>
                    <a:cubicBezTo>
                      <a:pt x="64" y="125"/>
                      <a:pt x="64" y="120"/>
                      <a:pt x="62" y="116"/>
                    </a:cubicBezTo>
                    <a:cubicBezTo>
                      <a:pt x="53" y="113"/>
                      <a:pt x="60" y="123"/>
                      <a:pt x="57" y="126"/>
                    </a:cubicBezTo>
                    <a:cubicBezTo>
                      <a:pt x="54" y="132"/>
                      <a:pt x="48" y="133"/>
                      <a:pt x="42" y="134"/>
                    </a:cubicBezTo>
                    <a:cubicBezTo>
                      <a:pt x="37" y="133"/>
                      <a:pt x="33" y="130"/>
                      <a:pt x="30" y="126"/>
                    </a:cubicBezTo>
                    <a:cubicBezTo>
                      <a:pt x="26" y="119"/>
                      <a:pt x="26" y="111"/>
                      <a:pt x="27" y="104"/>
                    </a:cubicBezTo>
                    <a:cubicBezTo>
                      <a:pt x="28" y="91"/>
                      <a:pt x="36" y="82"/>
                      <a:pt x="39" y="71"/>
                    </a:cubicBezTo>
                    <a:cubicBezTo>
                      <a:pt x="35" y="64"/>
                      <a:pt x="31" y="56"/>
                      <a:pt x="35" y="48"/>
                    </a:cubicBezTo>
                    <a:cubicBezTo>
                      <a:pt x="38" y="39"/>
                      <a:pt x="47" y="40"/>
                      <a:pt x="55" y="39"/>
                    </a:cubicBezTo>
                    <a:cubicBezTo>
                      <a:pt x="59" y="40"/>
                      <a:pt x="61" y="42"/>
                      <a:pt x="65" y="42"/>
                    </a:cubicBezTo>
                    <a:cubicBezTo>
                      <a:pt x="69" y="44"/>
                      <a:pt x="70" y="51"/>
                      <a:pt x="74" y="48"/>
                    </a:cubicBezTo>
                    <a:cubicBezTo>
                      <a:pt x="86" y="38"/>
                      <a:pt x="99" y="28"/>
                      <a:pt x="115" y="33"/>
                    </a:cubicBezTo>
                    <a:cubicBezTo>
                      <a:pt x="118" y="36"/>
                      <a:pt x="124" y="40"/>
                      <a:pt x="123" y="45"/>
                    </a:cubicBezTo>
                    <a:cubicBezTo>
                      <a:pt x="124" y="52"/>
                      <a:pt x="121" y="57"/>
                      <a:pt x="117" y="62"/>
                    </a:cubicBezTo>
                    <a:cubicBezTo>
                      <a:pt x="114" y="65"/>
                      <a:pt x="109" y="65"/>
                      <a:pt x="109" y="69"/>
                    </a:cubicBezTo>
                    <a:cubicBezTo>
                      <a:pt x="109" y="71"/>
                      <a:pt x="110" y="71"/>
                      <a:pt x="112" y="71"/>
                    </a:cubicBezTo>
                    <a:cubicBezTo>
                      <a:pt x="119" y="68"/>
                      <a:pt x="127" y="61"/>
                      <a:pt x="129" y="52"/>
                    </a:cubicBezTo>
                    <a:cubicBezTo>
                      <a:pt x="130" y="46"/>
                      <a:pt x="128" y="40"/>
                      <a:pt x="125" y="36"/>
                    </a:cubicBezTo>
                    <a:close/>
                    <a:moveTo>
                      <a:pt x="253" y="54"/>
                    </a:moveTo>
                    <a:cubicBezTo>
                      <a:pt x="247" y="50"/>
                      <a:pt x="237" y="48"/>
                      <a:pt x="230" y="53"/>
                    </a:cubicBezTo>
                    <a:cubicBezTo>
                      <a:pt x="229" y="54"/>
                      <a:pt x="229" y="55"/>
                      <a:pt x="230" y="56"/>
                    </a:cubicBezTo>
                    <a:cubicBezTo>
                      <a:pt x="237" y="55"/>
                      <a:pt x="245" y="53"/>
                      <a:pt x="250" y="59"/>
                    </a:cubicBezTo>
                    <a:cubicBezTo>
                      <a:pt x="253" y="63"/>
                      <a:pt x="253" y="69"/>
                      <a:pt x="253" y="73"/>
                    </a:cubicBezTo>
                    <a:cubicBezTo>
                      <a:pt x="247" y="89"/>
                      <a:pt x="229" y="90"/>
                      <a:pt x="216" y="93"/>
                    </a:cubicBezTo>
                    <a:cubicBezTo>
                      <a:pt x="215" y="100"/>
                      <a:pt x="212" y="106"/>
                      <a:pt x="207" y="110"/>
                    </a:cubicBezTo>
                    <a:cubicBezTo>
                      <a:pt x="201" y="116"/>
                      <a:pt x="192" y="122"/>
                      <a:pt x="183" y="117"/>
                    </a:cubicBezTo>
                    <a:cubicBezTo>
                      <a:pt x="172" y="110"/>
                      <a:pt x="171" y="124"/>
                      <a:pt x="163" y="127"/>
                    </a:cubicBezTo>
                    <a:cubicBezTo>
                      <a:pt x="160" y="129"/>
                      <a:pt x="155" y="131"/>
                      <a:pt x="151" y="128"/>
                    </a:cubicBezTo>
                    <a:cubicBezTo>
                      <a:pt x="147" y="125"/>
                      <a:pt x="145" y="118"/>
                      <a:pt x="146" y="113"/>
                    </a:cubicBezTo>
                    <a:cubicBezTo>
                      <a:pt x="148" y="107"/>
                      <a:pt x="153" y="100"/>
                      <a:pt x="159" y="99"/>
                    </a:cubicBezTo>
                    <a:cubicBezTo>
                      <a:pt x="161" y="98"/>
                      <a:pt x="159" y="96"/>
                      <a:pt x="157" y="95"/>
                    </a:cubicBezTo>
                    <a:cubicBezTo>
                      <a:pt x="152" y="95"/>
                      <a:pt x="148" y="99"/>
                      <a:pt x="144" y="103"/>
                    </a:cubicBezTo>
                    <a:cubicBezTo>
                      <a:pt x="141" y="109"/>
                      <a:pt x="139" y="117"/>
                      <a:pt x="141" y="123"/>
                    </a:cubicBezTo>
                    <a:cubicBezTo>
                      <a:pt x="144" y="129"/>
                      <a:pt x="147" y="135"/>
                      <a:pt x="154" y="135"/>
                    </a:cubicBezTo>
                    <a:cubicBezTo>
                      <a:pt x="165" y="137"/>
                      <a:pt x="169" y="125"/>
                      <a:pt x="178" y="121"/>
                    </a:cubicBezTo>
                    <a:cubicBezTo>
                      <a:pt x="185" y="125"/>
                      <a:pt x="192" y="125"/>
                      <a:pt x="199" y="122"/>
                    </a:cubicBezTo>
                    <a:cubicBezTo>
                      <a:pt x="207" y="118"/>
                      <a:pt x="217" y="112"/>
                      <a:pt x="219" y="102"/>
                    </a:cubicBezTo>
                    <a:cubicBezTo>
                      <a:pt x="220" y="94"/>
                      <a:pt x="230" y="96"/>
                      <a:pt x="236" y="95"/>
                    </a:cubicBezTo>
                    <a:cubicBezTo>
                      <a:pt x="247" y="92"/>
                      <a:pt x="257" y="83"/>
                      <a:pt x="259" y="72"/>
                    </a:cubicBezTo>
                    <a:cubicBezTo>
                      <a:pt x="259" y="66"/>
                      <a:pt x="257" y="59"/>
                      <a:pt x="253" y="54"/>
                    </a:cubicBezTo>
                    <a:close/>
                    <a:moveTo>
                      <a:pt x="199" y="70"/>
                    </a:moveTo>
                    <a:cubicBezTo>
                      <a:pt x="192" y="73"/>
                      <a:pt x="183" y="74"/>
                      <a:pt x="176" y="71"/>
                    </a:cubicBezTo>
                    <a:cubicBezTo>
                      <a:pt x="172" y="71"/>
                      <a:pt x="169" y="65"/>
                      <a:pt x="166" y="69"/>
                    </a:cubicBezTo>
                    <a:cubicBezTo>
                      <a:pt x="165" y="70"/>
                      <a:pt x="165" y="72"/>
                      <a:pt x="167" y="73"/>
                    </a:cubicBezTo>
                    <a:cubicBezTo>
                      <a:pt x="179" y="81"/>
                      <a:pt x="194" y="78"/>
                      <a:pt x="206" y="71"/>
                    </a:cubicBezTo>
                    <a:cubicBezTo>
                      <a:pt x="206" y="71"/>
                      <a:pt x="207" y="69"/>
                      <a:pt x="206" y="69"/>
                    </a:cubicBezTo>
                    <a:cubicBezTo>
                      <a:pt x="203" y="67"/>
                      <a:pt x="201" y="69"/>
                      <a:pt x="199" y="70"/>
                    </a:cubicBezTo>
                    <a:close/>
                    <a:moveTo>
                      <a:pt x="166" y="169"/>
                    </a:moveTo>
                    <a:cubicBezTo>
                      <a:pt x="171" y="163"/>
                      <a:pt x="174" y="154"/>
                      <a:pt x="170" y="146"/>
                    </a:cubicBezTo>
                    <a:cubicBezTo>
                      <a:pt x="165" y="148"/>
                      <a:pt x="165" y="148"/>
                      <a:pt x="165" y="148"/>
                    </a:cubicBezTo>
                    <a:cubicBezTo>
                      <a:pt x="164" y="159"/>
                      <a:pt x="158" y="170"/>
                      <a:pt x="146" y="172"/>
                    </a:cubicBezTo>
                    <a:cubicBezTo>
                      <a:pt x="145" y="175"/>
                      <a:pt x="146" y="179"/>
                      <a:pt x="147" y="181"/>
                    </a:cubicBezTo>
                    <a:cubicBezTo>
                      <a:pt x="154" y="178"/>
                      <a:pt x="161" y="175"/>
                      <a:pt x="166" y="169"/>
                    </a:cubicBezTo>
                    <a:close/>
                    <a:moveTo>
                      <a:pt x="126" y="155"/>
                    </a:moveTo>
                    <a:cubicBezTo>
                      <a:pt x="120" y="146"/>
                      <a:pt x="106" y="144"/>
                      <a:pt x="96" y="148"/>
                    </a:cubicBezTo>
                    <a:cubicBezTo>
                      <a:pt x="92" y="150"/>
                      <a:pt x="90" y="155"/>
                      <a:pt x="89" y="160"/>
                    </a:cubicBezTo>
                    <a:cubicBezTo>
                      <a:pt x="100" y="171"/>
                      <a:pt x="93" y="151"/>
                      <a:pt x="102" y="150"/>
                    </a:cubicBezTo>
                    <a:cubicBezTo>
                      <a:pt x="108" y="151"/>
                      <a:pt x="118" y="149"/>
                      <a:pt x="121" y="158"/>
                    </a:cubicBezTo>
                    <a:cubicBezTo>
                      <a:pt x="124" y="165"/>
                      <a:pt x="123" y="176"/>
                      <a:pt x="119" y="184"/>
                    </a:cubicBezTo>
                    <a:cubicBezTo>
                      <a:pt x="115" y="188"/>
                      <a:pt x="110" y="190"/>
                      <a:pt x="105" y="193"/>
                    </a:cubicBezTo>
                    <a:cubicBezTo>
                      <a:pt x="105" y="202"/>
                      <a:pt x="103" y="213"/>
                      <a:pt x="95" y="220"/>
                    </a:cubicBezTo>
                    <a:cubicBezTo>
                      <a:pt x="89" y="226"/>
                      <a:pt x="79" y="224"/>
                      <a:pt x="70" y="227"/>
                    </a:cubicBezTo>
                    <a:cubicBezTo>
                      <a:pt x="70" y="235"/>
                      <a:pt x="71" y="245"/>
                      <a:pt x="65" y="252"/>
                    </a:cubicBezTo>
                    <a:cubicBezTo>
                      <a:pt x="62" y="255"/>
                      <a:pt x="59" y="251"/>
                      <a:pt x="57" y="255"/>
                    </a:cubicBezTo>
                    <a:cubicBezTo>
                      <a:pt x="56" y="256"/>
                      <a:pt x="57" y="257"/>
                      <a:pt x="58" y="257"/>
                    </a:cubicBezTo>
                    <a:cubicBezTo>
                      <a:pt x="60" y="260"/>
                      <a:pt x="64" y="258"/>
                      <a:pt x="67" y="258"/>
                    </a:cubicBezTo>
                    <a:cubicBezTo>
                      <a:pt x="76" y="253"/>
                      <a:pt x="77" y="242"/>
                      <a:pt x="76" y="233"/>
                    </a:cubicBezTo>
                    <a:cubicBezTo>
                      <a:pt x="81" y="228"/>
                      <a:pt x="88" y="233"/>
                      <a:pt x="93" y="229"/>
                    </a:cubicBezTo>
                    <a:cubicBezTo>
                      <a:pt x="103" y="224"/>
                      <a:pt x="112" y="212"/>
                      <a:pt x="111" y="199"/>
                    </a:cubicBezTo>
                    <a:cubicBezTo>
                      <a:pt x="111" y="192"/>
                      <a:pt x="119" y="194"/>
                      <a:pt x="122" y="188"/>
                    </a:cubicBezTo>
                    <a:cubicBezTo>
                      <a:pt x="129" y="179"/>
                      <a:pt x="131" y="165"/>
                      <a:pt x="126" y="155"/>
                    </a:cubicBezTo>
                    <a:close/>
                    <a:moveTo>
                      <a:pt x="157" y="150"/>
                    </a:moveTo>
                    <a:cubicBezTo>
                      <a:pt x="151" y="150"/>
                      <a:pt x="145" y="149"/>
                      <a:pt x="140" y="146"/>
                    </a:cubicBezTo>
                    <a:cubicBezTo>
                      <a:pt x="143" y="153"/>
                      <a:pt x="145" y="159"/>
                      <a:pt x="146" y="166"/>
                    </a:cubicBezTo>
                    <a:cubicBezTo>
                      <a:pt x="148" y="166"/>
                      <a:pt x="150" y="165"/>
                      <a:pt x="152" y="164"/>
                    </a:cubicBezTo>
                    <a:cubicBezTo>
                      <a:pt x="155" y="160"/>
                      <a:pt x="158" y="155"/>
                      <a:pt x="157" y="150"/>
                    </a:cubicBezTo>
                    <a:close/>
                    <a:moveTo>
                      <a:pt x="77" y="186"/>
                    </a:moveTo>
                    <a:cubicBezTo>
                      <a:pt x="76" y="182"/>
                      <a:pt x="73" y="175"/>
                      <a:pt x="68" y="174"/>
                    </a:cubicBezTo>
                    <a:cubicBezTo>
                      <a:pt x="66" y="174"/>
                      <a:pt x="65" y="176"/>
                      <a:pt x="65" y="177"/>
                    </a:cubicBezTo>
                    <a:cubicBezTo>
                      <a:pt x="70" y="183"/>
                      <a:pt x="75" y="190"/>
                      <a:pt x="72" y="198"/>
                    </a:cubicBezTo>
                    <a:cubicBezTo>
                      <a:pt x="69" y="215"/>
                      <a:pt x="52" y="224"/>
                      <a:pt x="38" y="229"/>
                    </a:cubicBezTo>
                    <a:cubicBezTo>
                      <a:pt x="34" y="231"/>
                      <a:pt x="29" y="228"/>
                      <a:pt x="25" y="232"/>
                    </a:cubicBezTo>
                    <a:cubicBezTo>
                      <a:pt x="19" y="246"/>
                      <a:pt x="13" y="264"/>
                      <a:pt x="23" y="278"/>
                    </a:cubicBezTo>
                    <a:cubicBezTo>
                      <a:pt x="24" y="282"/>
                      <a:pt x="30" y="285"/>
                      <a:pt x="30" y="290"/>
                    </a:cubicBezTo>
                    <a:cubicBezTo>
                      <a:pt x="24" y="306"/>
                      <a:pt x="15" y="320"/>
                      <a:pt x="17" y="338"/>
                    </a:cubicBezTo>
                    <a:cubicBezTo>
                      <a:pt x="18" y="352"/>
                      <a:pt x="31" y="364"/>
                      <a:pt x="28" y="379"/>
                    </a:cubicBezTo>
                    <a:cubicBezTo>
                      <a:pt x="28" y="385"/>
                      <a:pt x="24" y="390"/>
                      <a:pt x="25" y="395"/>
                    </a:cubicBezTo>
                    <a:cubicBezTo>
                      <a:pt x="30" y="395"/>
                      <a:pt x="34" y="390"/>
                      <a:pt x="37" y="386"/>
                    </a:cubicBezTo>
                    <a:cubicBezTo>
                      <a:pt x="46" y="374"/>
                      <a:pt x="45" y="359"/>
                      <a:pt x="42" y="345"/>
                    </a:cubicBezTo>
                    <a:cubicBezTo>
                      <a:pt x="38" y="328"/>
                      <a:pt x="54" y="318"/>
                      <a:pt x="56" y="302"/>
                    </a:cubicBezTo>
                    <a:cubicBezTo>
                      <a:pt x="56" y="295"/>
                      <a:pt x="58" y="285"/>
                      <a:pt x="53" y="279"/>
                    </a:cubicBezTo>
                    <a:cubicBezTo>
                      <a:pt x="47" y="278"/>
                      <a:pt x="42" y="273"/>
                      <a:pt x="40" y="268"/>
                    </a:cubicBezTo>
                    <a:cubicBezTo>
                      <a:pt x="38" y="261"/>
                      <a:pt x="39" y="253"/>
                      <a:pt x="42" y="247"/>
                    </a:cubicBezTo>
                    <a:cubicBezTo>
                      <a:pt x="41" y="246"/>
                      <a:pt x="41" y="246"/>
                      <a:pt x="41" y="246"/>
                    </a:cubicBezTo>
                    <a:cubicBezTo>
                      <a:pt x="40" y="246"/>
                      <a:pt x="38" y="246"/>
                      <a:pt x="37" y="247"/>
                    </a:cubicBezTo>
                    <a:cubicBezTo>
                      <a:pt x="33" y="254"/>
                      <a:pt x="32" y="264"/>
                      <a:pt x="36" y="272"/>
                    </a:cubicBezTo>
                    <a:cubicBezTo>
                      <a:pt x="38" y="278"/>
                      <a:pt x="46" y="280"/>
                      <a:pt x="50" y="285"/>
                    </a:cubicBezTo>
                    <a:cubicBezTo>
                      <a:pt x="52" y="297"/>
                      <a:pt x="50" y="312"/>
                      <a:pt x="42" y="322"/>
                    </a:cubicBezTo>
                    <a:cubicBezTo>
                      <a:pt x="30" y="336"/>
                      <a:pt x="42" y="353"/>
                      <a:pt x="39" y="370"/>
                    </a:cubicBezTo>
                    <a:cubicBezTo>
                      <a:pt x="37" y="373"/>
                      <a:pt x="36" y="380"/>
                      <a:pt x="33" y="381"/>
                    </a:cubicBezTo>
                    <a:cubicBezTo>
                      <a:pt x="33" y="369"/>
                      <a:pt x="31" y="354"/>
                      <a:pt x="23" y="343"/>
                    </a:cubicBezTo>
                    <a:cubicBezTo>
                      <a:pt x="19" y="322"/>
                      <a:pt x="31" y="305"/>
                      <a:pt x="36" y="286"/>
                    </a:cubicBezTo>
                    <a:cubicBezTo>
                      <a:pt x="30" y="281"/>
                      <a:pt x="27" y="274"/>
                      <a:pt x="24" y="267"/>
                    </a:cubicBezTo>
                    <a:cubicBezTo>
                      <a:pt x="22" y="256"/>
                      <a:pt x="25" y="245"/>
                      <a:pt x="31" y="235"/>
                    </a:cubicBezTo>
                    <a:cubicBezTo>
                      <a:pt x="32" y="234"/>
                      <a:pt x="33" y="234"/>
                      <a:pt x="34" y="234"/>
                    </a:cubicBezTo>
                    <a:cubicBezTo>
                      <a:pt x="44" y="233"/>
                      <a:pt x="54" y="230"/>
                      <a:pt x="62" y="223"/>
                    </a:cubicBezTo>
                    <a:cubicBezTo>
                      <a:pt x="73" y="215"/>
                      <a:pt x="80" y="200"/>
                      <a:pt x="77" y="186"/>
                    </a:cubicBezTo>
                    <a:close/>
                    <a:moveTo>
                      <a:pt x="58" y="336"/>
                    </a:moveTo>
                    <a:cubicBezTo>
                      <a:pt x="59" y="335"/>
                      <a:pt x="58" y="335"/>
                      <a:pt x="57" y="334"/>
                    </a:cubicBezTo>
                    <a:cubicBezTo>
                      <a:pt x="57" y="336"/>
                      <a:pt x="57" y="336"/>
                      <a:pt x="57" y="336"/>
                    </a:cubicBezTo>
                    <a:cubicBezTo>
                      <a:pt x="57" y="337"/>
                      <a:pt x="58" y="337"/>
                      <a:pt x="58" y="336"/>
                    </a:cubicBezTo>
                    <a:close/>
                  </a:path>
                </a:pathLst>
              </a:custGeom>
              <a:grpFill/>
              <a:ln>
                <a:noFill/>
              </a:ln>
            </p:spPr>
            <p:txBody>
              <a:bodyPr vert="horz" wrap="square" lIns="121920" tIns="60960" rIns="121920" bIns="60960" numCol="1" anchor="t" anchorCtr="0" compatLnSpc="1"/>
              <a:lstStyle/>
              <a:p>
                <a:endParaRPr lang="zh-CN" altLang="en-US" sz="3200"/>
              </a:p>
            </p:txBody>
          </p:sp>
        </p:grpSp>
      </p:grpSp>
      <p:sp>
        <p:nvSpPr>
          <p:cNvPr id="30" name="矩形 29"/>
          <p:cNvSpPr/>
          <p:nvPr/>
        </p:nvSpPr>
        <p:spPr>
          <a:xfrm>
            <a:off x="1519251" y="1531719"/>
            <a:ext cx="1764288" cy="1569660"/>
          </a:xfrm>
          <a:prstGeom prst="rect">
            <a:avLst/>
          </a:prstGeom>
        </p:spPr>
        <p:txBody>
          <a:bodyPr wrap="square">
            <a:spAutoFit/>
          </a:bodyPr>
          <a:lstStyle/>
          <a:p>
            <a:pPr algn="ctr"/>
            <a:r>
              <a:rPr lang="zh-CN" altLang="en-US" sz="2400" dirty="0" smtClean="0">
                <a:solidFill>
                  <a:schemeClr val="tx2">
                    <a:lumMod val="75000"/>
                    <a:lumOff val="25000"/>
                  </a:schemeClr>
                </a:solidFill>
              </a:rPr>
              <a:t>高铁让</a:t>
            </a:r>
            <a:r>
              <a:rPr lang="zh-CN" altLang="en-US" sz="2400" dirty="0">
                <a:solidFill>
                  <a:schemeClr val="tx2">
                    <a:lumMod val="75000"/>
                    <a:lumOff val="25000"/>
                  </a:schemeClr>
                </a:solidFill>
              </a:rPr>
              <a:t>我国人民在出行旅途中的时间大大缩短。</a:t>
            </a:r>
            <a:endParaRPr lang="zh-CN" altLang="en-US" sz="2400" dirty="0">
              <a:solidFill>
                <a:schemeClr val="tx2">
                  <a:lumMod val="75000"/>
                  <a:lumOff val="25000"/>
                </a:schemeClr>
              </a:solidFill>
            </a:endParaRPr>
          </a:p>
        </p:txBody>
      </p:sp>
      <p:sp>
        <p:nvSpPr>
          <p:cNvPr id="31" name="矩形 30"/>
          <p:cNvSpPr/>
          <p:nvPr/>
        </p:nvSpPr>
        <p:spPr>
          <a:xfrm>
            <a:off x="6413100" y="1356815"/>
            <a:ext cx="1764288" cy="1938992"/>
          </a:xfrm>
          <a:prstGeom prst="rect">
            <a:avLst/>
          </a:prstGeom>
        </p:spPr>
        <p:txBody>
          <a:bodyPr wrap="square">
            <a:spAutoFit/>
          </a:bodyPr>
          <a:lstStyle/>
          <a:p>
            <a:pPr algn="ctr"/>
            <a:r>
              <a:rPr lang="zh-CN" altLang="en-US" sz="2000" dirty="0">
                <a:solidFill>
                  <a:schemeClr val="tx2">
                    <a:lumMod val="75000"/>
                    <a:lumOff val="25000"/>
                  </a:schemeClr>
                </a:solidFill>
              </a:rPr>
              <a:t>缩短了市民在一个城市中出行的时间</a:t>
            </a:r>
            <a:r>
              <a:rPr lang="zh-CN" altLang="en-US" sz="2000" dirty="0" smtClean="0">
                <a:solidFill>
                  <a:schemeClr val="tx2">
                    <a:lumMod val="75000"/>
                    <a:lumOff val="25000"/>
                  </a:schemeClr>
                </a:solidFill>
              </a:rPr>
              <a:t>。无</a:t>
            </a:r>
            <a:r>
              <a:rPr lang="zh-CN" altLang="en-US" sz="2000" dirty="0">
                <a:solidFill>
                  <a:schemeClr val="tx2">
                    <a:lumMod val="75000"/>
                    <a:lumOff val="25000"/>
                  </a:schemeClr>
                </a:solidFill>
              </a:rPr>
              <a:t>污染还能在上下班的时间里锻炼</a:t>
            </a:r>
            <a:r>
              <a:rPr lang="zh-CN" altLang="en-US" sz="2000" dirty="0" smtClean="0">
                <a:solidFill>
                  <a:schemeClr val="tx2">
                    <a:lumMod val="75000"/>
                    <a:lumOff val="25000"/>
                  </a:schemeClr>
                </a:solidFill>
              </a:rPr>
              <a:t>身体。</a:t>
            </a:r>
            <a:endParaRPr lang="zh-CN" altLang="en-US" sz="2000" dirty="0">
              <a:solidFill>
                <a:schemeClr val="tx2">
                  <a:lumMod val="75000"/>
                  <a:lumOff val="25000"/>
                </a:schemeClr>
              </a:solidFill>
            </a:endParaRPr>
          </a:p>
        </p:txBody>
      </p:sp>
      <p:sp>
        <p:nvSpPr>
          <p:cNvPr id="32" name="矩形 31"/>
          <p:cNvSpPr/>
          <p:nvPr/>
        </p:nvSpPr>
        <p:spPr>
          <a:xfrm>
            <a:off x="3835909" y="3941915"/>
            <a:ext cx="1764288" cy="1569660"/>
          </a:xfrm>
          <a:prstGeom prst="rect">
            <a:avLst/>
          </a:prstGeom>
        </p:spPr>
        <p:txBody>
          <a:bodyPr wrap="square">
            <a:spAutoFit/>
          </a:bodyPr>
          <a:lstStyle/>
          <a:p>
            <a:pPr algn="ctr"/>
            <a:r>
              <a:rPr lang="zh-CN" altLang="en-US" sz="2400" dirty="0" smtClean="0">
                <a:solidFill>
                  <a:schemeClr val="tx2">
                    <a:lumMod val="75000"/>
                    <a:lumOff val="25000"/>
                  </a:schemeClr>
                </a:solidFill>
              </a:rPr>
              <a:t>使用</a:t>
            </a:r>
            <a:r>
              <a:rPr lang="zh-CN" altLang="en-US" sz="2400" dirty="0">
                <a:solidFill>
                  <a:schemeClr val="tx2">
                    <a:lumMod val="75000"/>
                    <a:lumOff val="25000"/>
                  </a:schemeClr>
                </a:solidFill>
              </a:rPr>
              <a:t>第三方平台</a:t>
            </a:r>
            <a:r>
              <a:rPr lang="zh-CN" altLang="en-US" sz="2400" dirty="0" smtClean="0">
                <a:solidFill>
                  <a:schemeClr val="tx2">
                    <a:lumMod val="75000"/>
                    <a:lumOff val="25000"/>
                  </a:schemeClr>
                </a:solidFill>
              </a:rPr>
              <a:t>支付，实现网上</a:t>
            </a:r>
            <a:r>
              <a:rPr lang="zh-CN" altLang="en-US" sz="2400" dirty="0">
                <a:solidFill>
                  <a:schemeClr val="tx2">
                    <a:lumMod val="75000"/>
                    <a:lumOff val="25000"/>
                  </a:schemeClr>
                </a:solidFill>
              </a:rPr>
              <a:t>快捷支付</a:t>
            </a:r>
            <a:endParaRPr lang="zh-CN" altLang="en-US" sz="2400" dirty="0">
              <a:solidFill>
                <a:schemeClr val="tx2">
                  <a:lumMod val="75000"/>
                  <a:lumOff val="25000"/>
                </a:schemeClr>
              </a:solidFill>
            </a:endParaRPr>
          </a:p>
        </p:txBody>
      </p:sp>
      <p:sp>
        <p:nvSpPr>
          <p:cNvPr id="33" name="矩形 32"/>
          <p:cNvSpPr/>
          <p:nvPr/>
        </p:nvSpPr>
        <p:spPr>
          <a:xfrm>
            <a:off x="8918295" y="3997953"/>
            <a:ext cx="1764288" cy="1631216"/>
          </a:xfrm>
          <a:prstGeom prst="rect">
            <a:avLst/>
          </a:prstGeom>
        </p:spPr>
        <p:txBody>
          <a:bodyPr wrap="square">
            <a:spAutoFit/>
          </a:bodyPr>
          <a:lstStyle/>
          <a:p>
            <a:pPr algn="ctr"/>
            <a:r>
              <a:rPr lang="zh-CN" altLang="en-US" sz="2000" dirty="0" smtClean="0">
                <a:solidFill>
                  <a:schemeClr val="tx2">
                    <a:lumMod val="75000"/>
                    <a:lumOff val="25000"/>
                  </a:schemeClr>
                </a:solidFill>
              </a:rPr>
              <a:t>让我国</a:t>
            </a:r>
            <a:r>
              <a:rPr lang="zh-CN" altLang="en-US" sz="2000" dirty="0">
                <a:solidFill>
                  <a:schemeClr val="tx2">
                    <a:lumMod val="75000"/>
                    <a:lumOff val="25000"/>
                  </a:schemeClr>
                </a:solidFill>
              </a:rPr>
              <a:t>人民可以足不出户，就可以买到比实体店更便宜的用品。</a:t>
            </a:r>
            <a:endParaRPr lang="zh-CN" altLang="en-US" sz="2000" dirty="0">
              <a:solidFill>
                <a:schemeClr val="tx2">
                  <a:lumMod val="75000"/>
                  <a:lumOff val="25000"/>
                </a:schemeClr>
              </a:solidFill>
            </a:endParaRPr>
          </a:p>
        </p:txBody>
      </p:sp>
      <p:pic>
        <p:nvPicPr>
          <p:cNvPr id="1229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2714" t="2894" r="58083" b="57875"/>
          <a:stretch>
            <a:fillRect/>
          </a:stretch>
        </p:blipFill>
        <p:spPr bwMode="auto">
          <a:xfrm>
            <a:off x="9072623" y="1543991"/>
            <a:ext cx="1499114" cy="1409288"/>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rotWithShape="1">
          <a:blip r:embed="rId1">
            <a:extLst>
              <a:ext uri="{28A0092B-C50C-407E-A947-70E740481C1C}">
                <a14:useLocalDpi xmlns:a14="http://schemas.microsoft.com/office/drawing/2010/main" val="0"/>
              </a:ext>
            </a:extLst>
          </a:blip>
          <a:srcRect l="58960" t="2955" r="1890" b="56055"/>
          <a:stretch>
            <a:fillRect/>
          </a:stretch>
        </p:blipFill>
        <p:spPr bwMode="auto">
          <a:xfrm>
            <a:off x="6496573" y="3826725"/>
            <a:ext cx="1508827" cy="1484012"/>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rotWithShape="1">
          <a:blip r:embed="rId1">
            <a:extLst>
              <a:ext uri="{28A0092B-C50C-407E-A947-70E740481C1C}">
                <a14:useLocalDpi xmlns:a14="http://schemas.microsoft.com/office/drawing/2010/main" val="0"/>
              </a:ext>
            </a:extLst>
          </a:blip>
          <a:srcRect l="57716" t="56573" r="-1" b="7619"/>
          <a:stretch>
            <a:fillRect/>
          </a:stretch>
        </p:blipFill>
        <p:spPr bwMode="auto">
          <a:xfrm>
            <a:off x="1316178" y="3997953"/>
            <a:ext cx="1606207" cy="1400456"/>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rotWithShape="1">
          <a:blip r:embed="rId1">
            <a:extLst>
              <a:ext uri="{28A0092B-C50C-407E-A947-70E740481C1C}">
                <a14:useLocalDpi xmlns:a14="http://schemas.microsoft.com/office/drawing/2010/main" val="0"/>
              </a:ext>
            </a:extLst>
          </a:blip>
          <a:srcRect l="1737" t="55504" r="57951" b="4816"/>
          <a:stretch>
            <a:fillRect/>
          </a:stretch>
        </p:blipFill>
        <p:spPr bwMode="auto">
          <a:xfrm>
            <a:off x="3862201" y="1468571"/>
            <a:ext cx="1605654" cy="1484707"/>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矩形 33"/>
          <p:cNvSpPr/>
          <p:nvPr/>
        </p:nvSpPr>
        <p:spPr>
          <a:xfrm>
            <a:off x="4165886" y="250865"/>
            <a:ext cx="3839514" cy="923330"/>
          </a:xfrm>
          <a:prstGeom prst="rect">
            <a:avLst/>
          </a:prstGeom>
          <a:noFill/>
        </p:spPr>
        <p:txBody>
          <a:bodyPr wrap="none" lIns="91440" tIns="45720" rIns="91440" bIns="45720">
            <a:spAutoFit/>
          </a:bodyPr>
          <a:lstStyle/>
          <a:p>
            <a:pPr algn="ctr"/>
            <a:r>
              <a:rPr lang="zh-CN" alt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新四大发明</a:t>
            </a:r>
            <a:endParaRPr lang="zh-CN" alt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mc:AlternateContent xmlns:mc="http://schemas.openxmlformats.org/markup-compatibility/2006">
    <mc:Choice xmlns:p14="http://schemas.microsoft.com/office/powerpoint/2010/main" Requires="p14">
      <p:transition spd="med" p14:dur="160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wipe(down)">
                                      <p:cBhvr>
                                        <p:cTn id="7" dur="500"/>
                                        <p:tgtEl>
                                          <p:spTgt spid="1229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linds(horizont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2293"/>
                                        </p:tgtEl>
                                        <p:attrNameLst>
                                          <p:attrName>style.visibility</p:attrName>
                                        </p:attrNameLst>
                                      </p:cBhvr>
                                      <p:to>
                                        <p:strVal val="visible"/>
                                      </p:to>
                                    </p:set>
                                    <p:animEffect transition="in" filter="wipe(down)">
                                      <p:cBhvr>
                                        <p:cTn id="21" dur="500"/>
                                        <p:tgtEl>
                                          <p:spTgt spid="1229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291"/>
                                        </p:tgtEl>
                                        <p:attrNameLst>
                                          <p:attrName>style.visibility</p:attrName>
                                        </p:attrNameLst>
                                      </p:cBhvr>
                                      <p:to>
                                        <p:strVal val="visible"/>
                                      </p:to>
                                    </p:set>
                                    <p:animEffect transition="in" filter="wipe(down)">
                                      <p:cBhvr>
                                        <p:cTn id="34" dur="500"/>
                                        <p:tgtEl>
                                          <p:spTgt spid="12291"/>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linds(horizontal)">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2290"/>
                                        </p:tgtEl>
                                        <p:attrNameLst>
                                          <p:attrName>style.visibility</p:attrName>
                                        </p:attrNameLst>
                                      </p:cBhvr>
                                      <p:to>
                                        <p:strVal val="visible"/>
                                      </p:to>
                                    </p:set>
                                    <p:animEffect transition="in" filter="wipe(down)">
                                      <p:cBhvr>
                                        <p:cTn id="48" dur="500"/>
                                        <p:tgtEl>
                                          <p:spTgt spid="12290"/>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blinds(horizontal)">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1" grpId="0"/>
      <p:bldP spid="3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a:xfrm>
            <a:off x="2407920" y="1981200"/>
            <a:ext cx="7406640" cy="1876425"/>
          </a:xfrm>
        </p:spPr>
        <p:txBody>
          <a:bodyPr/>
          <a:p>
            <a:r>
              <a:rPr lang="zh-CN" altLang="en-US">
                <a:ln w="15875" cmpd="sng">
                  <a:solidFill>
                    <a:schemeClr val="tx1"/>
                  </a:solidFill>
                  <a:prstDash val="solid"/>
                </a:ln>
                <a:solidFill>
                  <a:schemeClr val="tx1"/>
                </a:solidFill>
              </a:rPr>
              <a:t>世界是我们的，也是你们的，但归根结底是你们的。</a:t>
            </a:r>
            <a:endParaRPr lang="zh-CN" altLang="en-US">
              <a:ln w="15875" cmpd="sng">
                <a:solidFill>
                  <a:schemeClr val="tx1"/>
                </a:solidFill>
                <a:prstDash val="solid"/>
              </a:ln>
              <a:solidFill>
                <a:schemeClr val="tx1"/>
              </a:solidFill>
            </a:endParaRPr>
          </a:p>
        </p:txBody>
      </p:sp>
      <p:pic>
        <p:nvPicPr>
          <p:cNvPr id="1126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9854" y="983365"/>
            <a:ext cx="2401888"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rand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1">
            <a:alphaModFix amt="8000"/>
            <a:lum/>
          </a:blip>
          <a:srcRect/>
          <a:stretch>
            <a:fillRect/>
          </a:stretch>
        </a:blipFill>
        <a:effectLst/>
      </p:bgPr>
    </p:bg>
    <p:spTree>
      <p:nvGrpSpPr>
        <p:cNvPr id="1" name=""/>
        <p:cNvGrpSpPr/>
        <p:nvPr/>
      </p:nvGrpSpPr>
      <p:grpSpPr/>
      <p:sp>
        <p:nvSpPr>
          <p:cNvPr id="2" name="标题 1"/>
          <p:cNvSpPr>
            <a:spLocks noGrp="1"/>
          </p:cNvSpPr>
          <p:nvPr>
            <p:ph type="ctrTitle"/>
          </p:nvPr>
        </p:nvSpPr>
        <p:spPr>
          <a:xfrm>
            <a:off x="914400" y="1965325"/>
            <a:ext cx="10363200" cy="1876428"/>
          </a:xfrm>
        </p:spPr>
        <p:txBody>
          <a:bodyPr>
            <a:scene3d>
              <a:camera prst="orthographicFront"/>
              <a:lightRig rig="soft" dir="t">
                <a:rot lat="0" lon="0" rev="15600000"/>
              </a:lightRig>
            </a:scene3d>
            <a:sp3d extrusionH="57150" prstMaterial="softEdge">
              <a:bevelT w="25400" h="38100"/>
            </a:sp3d>
          </a:bodyPr>
          <a:p>
            <a:r>
              <a:rPr lang="zh-CN" altLang="en-US" sz="6600" i="1">
                <a:ln w="15875" cmpd="sng">
                  <a:solidFill>
                    <a:srgbClr val="FF0000"/>
                  </a:solidFill>
                  <a:prstDash val="solid"/>
                </a:ln>
                <a:solidFill>
                  <a:schemeClr val="bg2">
                    <a:lumMod val="50000"/>
                  </a:schemeClr>
                </a:solidFill>
                <a:effectLst/>
              </a:rPr>
              <a:t>谢谢</a:t>
            </a:r>
            <a:endParaRPr lang="zh-CN" altLang="en-US" sz="6600" i="1">
              <a:ln w="15875" cmpd="sng">
                <a:solidFill>
                  <a:srgbClr val="FF0000"/>
                </a:solidFill>
                <a:prstDash val="solid"/>
              </a:ln>
              <a:solidFill>
                <a:schemeClr val="bg2">
                  <a:lumMod val="50000"/>
                </a:schemeClr>
              </a:solidFill>
              <a:effectLst/>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155914" y="361249"/>
            <a:ext cx="3783232" cy="37832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E:\PPT改稿\中国风\c435cec1e1340809329c78bb67e4dc0a8e9669b35248e-bNjTHP_fw658.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54407" y="756601"/>
            <a:ext cx="5334001" cy="5505450"/>
          </a:xfrm>
          <a:prstGeom prst="rect">
            <a:avLst/>
          </a:prstGeom>
          <a:noFill/>
          <a:extLst>
            <a:ext uri="{909E8E84-426E-40DD-AFC4-6F175D3DCCD1}">
              <a14:hiddenFill xmlns:a14="http://schemas.microsoft.com/office/drawing/2010/main">
                <a:solidFill>
                  <a:srgbClr val="FFFFFF"/>
                </a:solidFill>
              </a14:hiddenFill>
            </a:ext>
          </a:extLst>
        </p:spPr>
      </p:pic>
      <p:pic>
        <p:nvPicPr>
          <p:cNvPr id="30" name="图片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84" y="1856578"/>
            <a:ext cx="5339080" cy="3185942"/>
          </a:xfrm>
          <a:prstGeom prst="rect">
            <a:avLst/>
          </a:prstGeom>
          <a:effectLst>
            <a:outerShdw blurRad="50800" dist="38100" dir="2700000" algn="tl" rotWithShape="0">
              <a:prstClr val="black">
                <a:alpha val="40000"/>
              </a:prstClr>
            </a:outerShdw>
          </a:effectLst>
        </p:spPr>
      </p:pic>
      <p:sp>
        <p:nvSpPr>
          <p:cNvPr id="31" name="TextBox 30"/>
          <p:cNvSpPr txBox="1"/>
          <p:nvPr/>
        </p:nvSpPr>
        <p:spPr>
          <a:xfrm>
            <a:off x="4667720" y="1140160"/>
            <a:ext cx="2736647" cy="3154710"/>
          </a:xfrm>
          <a:prstGeom prst="rect">
            <a:avLst/>
          </a:prstGeom>
          <a:noFill/>
        </p:spPr>
        <p:txBody>
          <a:bodyPr wrap="none" rtlCol="0">
            <a:spAutoFit/>
          </a:bodyPr>
          <a:lstStyle/>
          <a:p>
            <a:r>
              <a:rPr lang="zh-CN" altLang="en-US" sz="19900" dirty="0" smtClean="0">
                <a:solidFill>
                  <a:schemeClr val="bg2">
                    <a:lumMod val="25000"/>
                  </a:schemeClr>
                </a:solidFill>
                <a:latin typeface="隶书" panose="02010509060101010101" pitchFamily="49" charset="-122"/>
                <a:ea typeface="隶书" panose="02010509060101010101" pitchFamily="49" charset="-122"/>
              </a:rPr>
              <a:t>壹</a:t>
            </a:r>
            <a:endParaRPr lang="zh-CN" altLang="en-US" sz="19900" dirty="0">
              <a:solidFill>
                <a:schemeClr val="bg2">
                  <a:lumMod val="25000"/>
                </a:schemeClr>
              </a:solidFill>
              <a:latin typeface="隶书" panose="02010509060101010101" pitchFamily="49" charset="-122"/>
              <a:ea typeface="隶书" panose="02010509060101010101" pitchFamily="49" charset="-122"/>
            </a:endParaRPr>
          </a:p>
        </p:txBody>
      </p:sp>
      <p:sp>
        <p:nvSpPr>
          <p:cNvPr id="32" name="TextBox 31"/>
          <p:cNvSpPr txBox="1"/>
          <p:nvPr/>
        </p:nvSpPr>
        <p:spPr>
          <a:xfrm>
            <a:off x="4022090" y="4295140"/>
            <a:ext cx="4027805" cy="1014730"/>
          </a:xfrm>
          <a:prstGeom prst="rect">
            <a:avLst/>
          </a:prstGeom>
          <a:noFill/>
        </p:spPr>
        <p:txBody>
          <a:bodyPr wrap="square" rtlCol="0">
            <a:spAutoFit/>
          </a:bodyPr>
          <a:lstStyle/>
          <a:p>
            <a:pPr algn="ctr"/>
            <a:r>
              <a:rPr lang="zh-CN" altLang="en-US" sz="6000" dirty="0" smtClean="0">
                <a:latin typeface="隶书" panose="02010509060101010101" pitchFamily="49" charset="-122"/>
                <a:ea typeface="隶书" panose="02010509060101010101" pitchFamily="49" charset="-122"/>
              </a:rPr>
              <a:t>纸的发明</a:t>
            </a:r>
            <a:endParaRPr lang="zh-CN" altLang="en-US" sz="6000" dirty="0" smtClean="0">
              <a:latin typeface="隶书" panose="02010509060101010101" pitchFamily="49" charset="-122"/>
              <a:ea typeface="隶书"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1400">
        <p:random/>
      </p:transition>
    </mc:Choice>
    <mc:Fallback>
      <p:transition spd="med">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ChangeArrowheads="1"/>
          </p:cNvSpPr>
          <p:nvPr/>
        </p:nvSpPr>
        <p:spPr bwMode="auto">
          <a:xfrm>
            <a:off x="7068820" y="1179195"/>
            <a:ext cx="3935730" cy="3046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lnSpc>
                <a:spcPct val="80000"/>
              </a:lnSpc>
              <a:spcBef>
                <a:spcPct val="50000"/>
              </a:spcBef>
              <a:buFont typeface="Wingdings" panose="05000000000000000000" pitchFamily="2" charset="2"/>
              <a:buNone/>
            </a:pPr>
            <a:r>
              <a:rPr kumimoji="1" lang="en-US" altLang="zh-CN" sz="2800" b="1" dirty="0">
                <a:latin typeface="宋体" panose="02010600030101010101" pitchFamily="2" charset="-122"/>
              </a:rPr>
              <a:t> </a:t>
            </a:r>
            <a:r>
              <a:rPr kumimoji="1" lang="en-US" altLang="zh-CN" sz="4000" b="1" dirty="0">
                <a:latin typeface="宋体" panose="02010600030101010101" pitchFamily="2" charset="-122"/>
              </a:rPr>
              <a:t> </a:t>
            </a:r>
            <a:r>
              <a:rPr kumimoji="1" lang="zh-CN" altLang="en-US" sz="4000" b="1" dirty="0">
                <a:solidFill>
                  <a:srgbClr val="1D41D5"/>
                </a:solidFill>
                <a:latin typeface="华文新魏" panose="02010800040101010101" pitchFamily="2" charset="-122"/>
                <a:ea typeface="华文新魏" panose="02010800040101010101" pitchFamily="2" charset="-122"/>
              </a:rPr>
              <a:t>我国甘肃天水放马滩西汉墓出土的纸质地图，是我国现已发现的最早的纸张实物</a:t>
            </a:r>
            <a:r>
              <a:rPr kumimoji="1" lang="zh-CN" altLang="en-US" sz="2800" b="1" dirty="0">
                <a:solidFill>
                  <a:srgbClr val="1D41D5"/>
                </a:solidFill>
                <a:latin typeface="华文新魏" panose="02010800040101010101" pitchFamily="2" charset="-122"/>
                <a:ea typeface="华文新魏" panose="02010800040101010101" pitchFamily="2" charset="-122"/>
              </a:rPr>
              <a:t>。</a:t>
            </a:r>
            <a:endParaRPr kumimoji="1" lang="zh-CN" altLang="en-US" sz="2800" b="1" dirty="0">
              <a:solidFill>
                <a:srgbClr val="1D41D5"/>
              </a:solidFill>
              <a:latin typeface="华文新魏" panose="02010800040101010101" pitchFamily="2" charset="-122"/>
              <a:ea typeface="华文新魏" panose="02010800040101010101" pitchFamily="2" charset="-122"/>
            </a:endParaRPr>
          </a:p>
        </p:txBody>
      </p:sp>
      <p:pic>
        <p:nvPicPr>
          <p:cNvPr id="2" name="图片 1" descr="444"/>
          <p:cNvPicPr>
            <a:picLocks noChangeAspect="1"/>
          </p:cNvPicPr>
          <p:nvPr/>
        </p:nvPicPr>
        <p:blipFill>
          <a:blip r:embed="rId1"/>
          <a:srcRect l="9091" t="31939" r="12860" b="19261"/>
          <a:stretch>
            <a:fillRect/>
          </a:stretch>
        </p:blipFill>
        <p:spPr>
          <a:xfrm>
            <a:off x="438785" y="861695"/>
            <a:ext cx="6387465" cy="3681095"/>
          </a:xfrm>
          <a:prstGeom prst="rect">
            <a:avLst/>
          </a:prstGeom>
        </p:spPr>
      </p:pic>
      <p:sp>
        <p:nvSpPr>
          <p:cNvPr id="4" name="文本框 3"/>
          <p:cNvSpPr txBox="1"/>
          <p:nvPr/>
        </p:nvSpPr>
        <p:spPr>
          <a:xfrm>
            <a:off x="1127760" y="4900295"/>
            <a:ext cx="9407525" cy="583565"/>
          </a:xfrm>
          <a:prstGeom prst="rect">
            <a:avLst/>
          </a:prstGeom>
          <a:noFill/>
        </p:spPr>
        <p:txBody>
          <a:bodyPr wrap="square" rtlCol="0">
            <a:spAutoFit/>
          </a:bodyPr>
          <a:p>
            <a:r>
              <a:rPr lang="zh-CN" altLang="en-US" sz="3200">
                <a:solidFill>
                  <a:srgbClr val="FF0000"/>
                </a:solidFill>
                <a:latin typeface="华文新魏" panose="02010800040101010101" pitchFamily="2" charset="-122"/>
                <a:ea typeface="华文新魏" panose="02010800040101010101" pitchFamily="2" charset="-122"/>
              </a:rPr>
              <a:t>思考：在纸发明之前人们还使用过哪些书写材料呢？</a:t>
            </a:r>
            <a:endParaRPr lang="zh-CN" altLang="en-US" sz="3200">
              <a:solidFill>
                <a:srgbClr val="FF0000"/>
              </a:solidFill>
              <a:latin typeface="华文新魏" panose="02010800040101010101" pitchFamily="2" charset="-122"/>
              <a:ea typeface="华文新魏" panose="02010800040101010101" pitchFamily="2" charset="-122"/>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3122"/>
                                        </p:tgtEl>
                                        <p:attrNameLst>
                                          <p:attrName>style.visibility</p:attrName>
                                        </p:attrNameLst>
                                      </p:cBhvr>
                                      <p:to>
                                        <p:strVal val="visible"/>
                                      </p:to>
                                    </p:set>
                                    <p:animEffect transition="in" filter="blinds(horizontal)">
                                      <p:cBhvr>
                                        <p:cTn id="7" dur="500"/>
                                        <p:tgtEl>
                                          <p:spTgt spid="1331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bldLvl="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675249" y="140677"/>
            <a:ext cx="10748401" cy="2423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lnSpc>
                <a:spcPct val="80000"/>
              </a:lnSpc>
              <a:spcBef>
                <a:spcPct val="50000"/>
              </a:spcBef>
              <a:buFont typeface="Wingdings" panose="05000000000000000000" pitchFamily="2" charset="2"/>
              <a:buNone/>
            </a:pPr>
            <a:r>
              <a:rPr kumimoji="1" lang="zh-CN" altLang="en-US" sz="4000" b="1" dirty="0">
                <a:latin typeface="仿宋_GB2312" pitchFamily="49" charset="-122"/>
                <a:ea typeface="仿宋_GB2312" pitchFamily="49" charset="-122"/>
              </a:rPr>
              <a:t>一、</a:t>
            </a:r>
            <a:r>
              <a:rPr kumimoji="1" lang="zh-CN" altLang="en-US" sz="4000" b="1" dirty="0" smtClean="0">
                <a:latin typeface="仿宋_GB2312" pitchFamily="49" charset="-122"/>
                <a:ea typeface="仿宋_GB2312" pitchFamily="49" charset="-122"/>
              </a:rPr>
              <a:t>造纸术 </a:t>
            </a:r>
            <a:endParaRPr kumimoji="1" lang="en-US" altLang="zh-CN" sz="4000" b="1" dirty="0" smtClean="0">
              <a:latin typeface="仿宋_GB2312" pitchFamily="49" charset="-122"/>
              <a:ea typeface="仿宋_GB2312" pitchFamily="49" charset="-122"/>
            </a:endParaRPr>
          </a:p>
          <a:p>
            <a:pPr algn="ctr" eaLnBrk="1" hangingPunct="1">
              <a:lnSpc>
                <a:spcPct val="80000"/>
              </a:lnSpc>
              <a:spcBef>
                <a:spcPct val="50000"/>
              </a:spcBef>
              <a:buFont typeface="Wingdings" panose="05000000000000000000" pitchFamily="2" charset="2"/>
              <a:buNone/>
            </a:pPr>
            <a:r>
              <a:rPr kumimoji="1" lang="zh-CN" altLang="en-US" sz="3600" b="1" dirty="0" smtClean="0">
                <a:latin typeface="+mj-ea"/>
                <a:ea typeface="+mj-ea"/>
              </a:rPr>
              <a:t>（一）纸的发展历程</a:t>
            </a:r>
            <a:endParaRPr kumimoji="1" lang="zh-CN" altLang="en-US" sz="3200" b="1" dirty="0">
              <a:latin typeface="仿宋_GB2312" pitchFamily="49" charset="-122"/>
              <a:ea typeface="仿宋_GB2312" pitchFamily="49" charset="-122"/>
            </a:endParaRPr>
          </a:p>
          <a:p>
            <a:pPr eaLnBrk="1" hangingPunct="1">
              <a:lnSpc>
                <a:spcPct val="80000"/>
              </a:lnSpc>
              <a:spcBef>
                <a:spcPct val="50000"/>
              </a:spcBef>
              <a:buFont typeface="Wingdings" panose="05000000000000000000" pitchFamily="2" charset="2"/>
              <a:buNone/>
            </a:pPr>
            <a:r>
              <a:rPr kumimoji="1" lang="zh-CN" altLang="en-US" sz="2800" b="1" dirty="0">
                <a:solidFill>
                  <a:srgbClr val="990033"/>
                </a:solidFill>
                <a:latin typeface="仿宋_GB2312" pitchFamily="49" charset="-122"/>
                <a:ea typeface="仿宋_GB2312" pitchFamily="49" charset="-122"/>
              </a:rPr>
              <a:t>纸发明前的书写材料：</a:t>
            </a:r>
            <a:endParaRPr kumimoji="1" lang="zh-CN" altLang="en-US" sz="2800" b="1" dirty="0">
              <a:solidFill>
                <a:srgbClr val="990033"/>
              </a:solidFill>
              <a:latin typeface="仿宋_GB2312" pitchFamily="49" charset="-122"/>
              <a:ea typeface="仿宋_GB2312" pitchFamily="49" charset="-122"/>
            </a:endParaRPr>
          </a:p>
          <a:p>
            <a:pPr eaLnBrk="1" hangingPunct="1">
              <a:lnSpc>
                <a:spcPct val="80000"/>
              </a:lnSpc>
              <a:spcBef>
                <a:spcPct val="50000"/>
              </a:spcBef>
              <a:buFont typeface="Wingdings" panose="05000000000000000000" pitchFamily="2" charset="2"/>
              <a:buNone/>
            </a:pPr>
            <a:r>
              <a:rPr kumimoji="1" lang="zh-CN" altLang="en-US" sz="2800" b="1" dirty="0">
                <a:latin typeface="仿宋_GB2312" pitchFamily="49" charset="-122"/>
                <a:ea typeface="仿宋_GB2312" pitchFamily="49" charset="-122"/>
              </a:rPr>
              <a:t>    龟甲、兽骨、青铜器、玉石器、竹木简牍、帛</a:t>
            </a:r>
            <a:endParaRPr kumimoji="1" lang="zh-CN" altLang="en-US" sz="2800" b="1" dirty="0">
              <a:latin typeface="仿宋_GB2312" pitchFamily="49" charset="-122"/>
              <a:ea typeface="仿宋_GB2312" pitchFamily="49" charset="-122"/>
            </a:endParaRPr>
          </a:p>
        </p:txBody>
      </p:sp>
      <p:sp>
        <p:nvSpPr>
          <p:cNvPr id="23555" name="Text Box 3"/>
          <p:cNvSpPr txBox="1">
            <a:spLocks noChangeArrowheads="1"/>
          </p:cNvSpPr>
          <p:nvPr/>
        </p:nvSpPr>
        <p:spPr bwMode="auto">
          <a:xfrm>
            <a:off x="3860800" y="5791200"/>
            <a:ext cx="325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endParaRPr kumimoji="1" lang="zh-CN" altLang="zh-CN" sz="2400">
              <a:latin typeface="Times New Roman" panose="02020603050405020304" pitchFamily="18" charset="0"/>
            </a:endParaRPr>
          </a:p>
        </p:txBody>
      </p:sp>
      <p:grpSp>
        <p:nvGrpSpPr>
          <p:cNvPr id="23556" name="Group 4"/>
          <p:cNvGrpSpPr/>
          <p:nvPr/>
        </p:nvGrpSpPr>
        <p:grpSpPr bwMode="auto">
          <a:xfrm>
            <a:off x="407670" y="2708910"/>
            <a:ext cx="8375682" cy="2604770"/>
            <a:chOff x="350" y="1253"/>
            <a:chExt cx="4476" cy="1732"/>
          </a:xfrm>
        </p:grpSpPr>
        <p:pic>
          <p:nvPicPr>
            <p:cNvPr id="23559" name="Picture 5" descr="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0" y="1253"/>
              <a:ext cx="1351" cy="172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560" name="Picture 6" descr="ls031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0" y="1253"/>
              <a:ext cx="1458" cy="17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561" name="Picture 7" descr="200511222201529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0" y="1253"/>
              <a:ext cx="1586" cy="17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04456" name="Text Box 8"/>
          <p:cNvSpPr txBox="1">
            <a:spLocks noChangeArrowheads="1"/>
          </p:cNvSpPr>
          <p:nvPr/>
        </p:nvSpPr>
        <p:spPr bwMode="auto">
          <a:xfrm>
            <a:off x="1406524" y="5431620"/>
            <a:ext cx="7298267" cy="519112"/>
          </a:xfrm>
          <a:prstGeom prst="rect">
            <a:avLst/>
          </a:prstGeom>
          <a:solidFill>
            <a:schemeClr val="bg1">
              <a:alpha val="76862"/>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en-US" altLang="zh-CN" sz="2800" b="1" dirty="0">
                <a:solidFill>
                  <a:srgbClr val="CC0000"/>
                </a:solidFill>
                <a:latin typeface="华文中宋" panose="02010600040101010101" pitchFamily="2" charset="-122"/>
                <a:ea typeface="华文中宋" panose="02010600040101010101" pitchFamily="2" charset="-122"/>
              </a:rPr>
              <a:t>    </a:t>
            </a:r>
            <a:r>
              <a:rPr lang="zh-CN" altLang="en-US" sz="2800" b="1" dirty="0">
                <a:solidFill>
                  <a:srgbClr val="CC0000"/>
                </a:solidFill>
                <a:latin typeface="华文中宋" panose="02010600040101010101" pitchFamily="2" charset="-122"/>
                <a:ea typeface="华文中宋" panose="02010600040101010101" pitchFamily="2" charset="-122"/>
              </a:rPr>
              <a:t>上述书写材料有什么缺点？</a:t>
            </a:r>
            <a:endParaRPr lang="zh-CN" altLang="en-US" sz="2800" b="1" dirty="0">
              <a:solidFill>
                <a:srgbClr val="CC0000"/>
              </a:solidFill>
              <a:latin typeface="华文中宋" panose="02010600040101010101" pitchFamily="2" charset="-122"/>
              <a:ea typeface="华文中宋" panose="02010600040101010101" pitchFamily="2" charset="-122"/>
            </a:endParaRPr>
          </a:p>
        </p:txBody>
      </p:sp>
      <p:pic>
        <p:nvPicPr>
          <p:cNvPr id="5" name="图片 4" descr="777"/>
          <p:cNvPicPr>
            <a:picLocks noChangeAspect="1"/>
          </p:cNvPicPr>
          <p:nvPr/>
        </p:nvPicPr>
        <p:blipFill>
          <a:blip r:embed="rId4"/>
          <a:stretch>
            <a:fillRect/>
          </a:stretch>
        </p:blipFill>
        <p:spPr>
          <a:xfrm>
            <a:off x="8783320" y="2722245"/>
            <a:ext cx="2990850" cy="2591435"/>
          </a:xfrm>
          <a:prstGeom prst="rect">
            <a:avLst/>
          </a:prstGeom>
          <a:ln w="12700" cmpd="sng">
            <a:solidFill>
              <a:schemeClr val="tx1"/>
            </a:solidFill>
            <a:prstDash val="solid"/>
          </a:ln>
        </p:spPr>
      </p:pic>
    </p:spTree>
  </p:cSld>
  <p:clrMapOvr>
    <a:masterClrMapping/>
  </p:clrMapOvr>
  <mc:AlternateContent xmlns:mc="http://schemas.openxmlformats.org/markup-compatibility/2006">
    <mc:Choice xmlns:p14="http://schemas.microsoft.com/office/powerpoint/2010/main" Requires="p14">
      <p:transition spd="med" p14:dur="250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4456"/>
                                        </p:tgtEl>
                                        <p:attrNameLst>
                                          <p:attrName>style.visibility</p:attrName>
                                        </p:attrNameLst>
                                      </p:cBhvr>
                                      <p:to>
                                        <p:strVal val="visible"/>
                                      </p:to>
                                    </p:set>
                                    <p:anim calcmode="lin" valueType="num">
                                      <p:cBhvr>
                                        <p:cTn id="7" dur="500" fill="hold"/>
                                        <p:tgtEl>
                                          <p:spTgt spid="10445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4456"/>
                                        </p:tgtEl>
                                        <p:attrNameLst>
                                          <p:attrName>ppt_y</p:attrName>
                                        </p:attrNameLst>
                                      </p:cBhvr>
                                      <p:tavLst>
                                        <p:tav tm="0">
                                          <p:val>
                                            <p:strVal val="#ppt_y"/>
                                          </p:val>
                                        </p:tav>
                                        <p:tav tm="100000">
                                          <p:val>
                                            <p:strVal val="#ppt_y"/>
                                          </p:val>
                                        </p:tav>
                                      </p:tavLst>
                                    </p:anim>
                                    <p:anim calcmode="lin" valueType="num">
                                      <p:cBhvr>
                                        <p:cTn id="9" dur="500" fill="hold"/>
                                        <p:tgtEl>
                                          <p:spTgt spid="10445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445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4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82600" y="475615"/>
            <a:ext cx="3556000" cy="1078865"/>
          </a:xfrm>
        </p:spPr>
        <p:txBody>
          <a:bodyPr/>
          <a:lstStyle/>
          <a:p>
            <a:pPr algn="ctr"/>
            <a:r>
              <a:rPr lang="zh-CN" altLang="en-US" sz="4800" dirty="0" smtClean="0"/>
              <a:t>学富五车</a:t>
            </a:r>
            <a:endParaRPr lang="zh-CN" altLang="en-US" sz="4800" dirty="0"/>
          </a:p>
        </p:txBody>
      </p:sp>
      <p:sp>
        <p:nvSpPr>
          <p:cNvPr id="6" name="文本占位符 5"/>
          <p:cNvSpPr>
            <a:spLocks noGrp="1"/>
          </p:cNvSpPr>
          <p:nvPr>
            <p:ph type="body" sz="half" idx="2"/>
          </p:nvPr>
        </p:nvSpPr>
        <p:spPr>
          <a:xfrm>
            <a:off x="605790" y="1434465"/>
            <a:ext cx="4719320" cy="4290060"/>
          </a:xfrm>
        </p:spPr>
        <p:txBody>
          <a:bodyPr>
            <a:noAutofit/>
          </a:bodyPr>
          <a:lstStyle/>
          <a:p>
            <a:pPr algn="l"/>
            <a:r>
              <a:rPr lang="zh-CN" altLang="en-US" sz="2700" b="1" dirty="0">
                <a:latin typeface="黑体" panose="02010609060101010101" pitchFamily="49" charset="-122"/>
                <a:ea typeface="黑体" panose="02010609060101010101" pitchFamily="49" charset="-122"/>
              </a:rPr>
              <a:t>战国时有个思想家叫惠施，人称他博学多才、学富五车。原来，他旅行时也爱学习，随车装着爱看的书。其实这些书是一捆一捆的</a:t>
            </a:r>
            <a:r>
              <a:rPr lang="zh-CN" altLang="en-US" sz="2700" b="1" dirty="0">
                <a:solidFill>
                  <a:srgbClr val="FF0000"/>
                </a:solidFill>
                <a:latin typeface="黑体" panose="02010609060101010101" pitchFamily="49" charset="-122"/>
                <a:ea typeface="黑体" panose="02010609060101010101" pitchFamily="49" charset="-122"/>
              </a:rPr>
              <a:t>竹简和木牍</a:t>
            </a:r>
            <a:r>
              <a:rPr lang="zh-CN" altLang="en-US" sz="2700" b="1" dirty="0">
                <a:latin typeface="黑体" panose="02010609060101010101" pitchFamily="49" charset="-122"/>
                <a:ea typeface="黑体" panose="02010609060101010101" pitchFamily="49" charset="-122"/>
              </a:rPr>
              <a:t>，一共装了</a:t>
            </a:r>
            <a:r>
              <a:rPr lang="en-US" altLang="zh-CN" sz="2700" b="1" dirty="0">
                <a:latin typeface="黑体" panose="02010609060101010101" pitchFamily="49" charset="-122"/>
                <a:ea typeface="黑体" panose="02010609060101010101" pitchFamily="49" charset="-122"/>
              </a:rPr>
              <a:t>5</a:t>
            </a:r>
            <a:r>
              <a:rPr lang="zh-CN" altLang="en-US" sz="2700" b="1" dirty="0">
                <a:latin typeface="黑体" panose="02010609060101010101" pitchFamily="49" charset="-122"/>
                <a:ea typeface="黑体" panose="02010609060101010101" pitchFamily="49" charset="-122"/>
              </a:rPr>
              <a:t>辆车，</a:t>
            </a:r>
            <a:r>
              <a:rPr lang="zh-CN" altLang="en-US" sz="2700" b="1" dirty="0">
                <a:latin typeface="Arial" panose="020B0604020202020204" pitchFamily="34" charset="0"/>
                <a:ea typeface="黑体" panose="02010609060101010101" pitchFamily="49" charset="-122"/>
              </a:rPr>
              <a:t>“</a:t>
            </a:r>
            <a:r>
              <a:rPr lang="zh-CN" altLang="en-US" sz="2700" b="1" dirty="0">
                <a:latin typeface="黑体" panose="02010609060101010101" pitchFamily="49" charset="-122"/>
                <a:ea typeface="黑体" panose="02010609060101010101" pitchFamily="49" charset="-122"/>
              </a:rPr>
              <a:t>学富五车</a:t>
            </a:r>
            <a:r>
              <a:rPr lang="zh-CN" altLang="en-US" sz="2700" b="1" dirty="0">
                <a:latin typeface="Arial" panose="020B0604020202020204" pitchFamily="34" charset="0"/>
                <a:ea typeface="黑体" panose="02010609060101010101" pitchFamily="49" charset="-122"/>
              </a:rPr>
              <a:t>”</a:t>
            </a:r>
            <a:r>
              <a:rPr lang="zh-CN" altLang="en-US" sz="2700" b="1" dirty="0">
                <a:latin typeface="黑体" panose="02010609060101010101" pitchFamily="49" charset="-122"/>
                <a:ea typeface="黑体" panose="02010609060101010101" pitchFamily="49" charset="-122"/>
              </a:rPr>
              <a:t>的成语就是这么来的。不过，要用现代的眼光看，这</a:t>
            </a:r>
            <a:r>
              <a:rPr lang="en-US" altLang="zh-CN" sz="2700" b="1" dirty="0">
                <a:latin typeface="黑体" panose="02010609060101010101" pitchFamily="49" charset="-122"/>
                <a:ea typeface="黑体" panose="02010609060101010101" pitchFamily="49" charset="-122"/>
              </a:rPr>
              <a:t>5</a:t>
            </a:r>
            <a:r>
              <a:rPr lang="zh-CN" altLang="en-US" sz="2700" b="1" dirty="0">
                <a:latin typeface="黑体" panose="02010609060101010101" pitchFamily="49" charset="-122"/>
                <a:ea typeface="黑体" panose="02010609060101010101" pitchFamily="49" charset="-122"/>
              </a:rPr>
              <a:t>辆车竹简上的字数加起来，顶多也不过我们现在阅读的这本书的字数。</a:t>
            </a:r>
            <a:endParaRPr lang="zh-CN" altLang="en-US" sz="2700" b="1" dirty="0">
              <a:latin typeface="黑体" panose="02010609060101010101" pitchFamily="49" charset="-122"/>
              <a:ea typeface="黑体" panose="02010609060101010101" pitchFamily="49" charset="-122"/>
            </a:endParaRPr>
          </a:p>
          <a:p>
            <a:pPr algn="l"/>
            <a:endParaRPr lang="zh-CN" altLang="en-US" sz="2200" b="1" dirty="0">
              <a:latin typeface="黑体" panose="02010609060101010101" pitchFamily="49" charset="-122"/>
              <a:ea typeface="黑体" panose="02010609060101010101" pitchFamily="49" charset="-122"/>
            </a:endParaRPr>
          </a:p>
        </p:txBody>
      </p:sp>
      <p:pic>
        <p:nvPicPr>
          <p:cNvPr id="307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25110" y="1315085"/>
            <a:ext cx="5902325" cy="4529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ags/tag1.xml><?xml version="1.0" encoding="utf-8"?>
<p:tagLst xmlns:p="http://schemas.openxmlformats.org/presentationml/2006/main">
  <p:tag name="MH" val="20160406181229"/>
  <p:tag name="MH_LIBRARY" val="GRAPHIC"/>
  <p:tag name="MH_ORDER" val="Picture 3"/>
</p:tagLst>
</file>

<file path=ppt/theme/_rels/theme1.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行云流水">
  <a:themeElements>
    <a:clrScheme name="行云流水">
      <a:dk1>
        <a:sysClr val="windowText" lastClr="000000"/>
      </a:dk1>
      <a:lt1>
        <a:sysClr val="window" lastClr="FFFFFF"/>
      </a:lt1>
      <a:dk2>
        <a:srgbClr val="411401"/>
      </a:dk2>
      <a:lt2>
        <a:srgbClr val="FFE6E6"/>
      </a:lt2>
      <a:accent1>
        <a:srgbClr val="A24A48"/>
      </a:accent1>
      <a:accent2>
        <a:srgbClr val="B2935C"/>
      </a:accent2>
      <a:accent3>
        <a:srgbClr val="6A9A9A"/>
      </a:accent3>
      <a:accent4>
        <a:srgbClr val="B2B787"/>
      </a:accent4>
      <a:accent5>
        <a:srgbClr val="91644B"/>
      </a:accent5>
      <a:accent6>
        <a:srgbClr val="654A76"/>
      </a:accent6>
      <a:hlink>
        <a:srgbClr val="00A800"/>
      </a:hlink>
      <a:folHlink>
        <a:srgbClr val="FF00FF"/>
      </a:folHlink>
    </a:clrScheme>
    <a:fontScheme name="龙腾四海">
      <a:majorFont>
        <a:latin typeface="Maiandra GD"/>
        <a:ea typeface=""/>
        <a:cs typeface=""/>
        <a:font script="CYRL" typeface="Times New Roman"/>
        <a:font script="GREK" typeface="Times New Roman"/>
        <a:font script="Jpan" typeface="ＭＳ Ｐゴシック"/>
        <a:font script="Hang" typeface="HY중고딕"/>
        <a:font script="Hans" typeface="隶书"/>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mbria"/>
        <a:ea typeface=""/>
        <a:cs typeface=""/>
        <a:font script="Jpan" typeface="ＭＳ Ｐ明朝"/>
        <a:font script="Hang" typeface="HY견명조"/>
        <a:font script="Hans" typeface="华文楷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行云流水">
      <a:fillStyleLst>
        <a:solidFill>
          <a:schemeClr val="phClr"/>
        </a:solidFill>
        <a:gradFill rotWithShape="1">
          <a:gsLst>
            <a:gs pos="0">
              <a:schemeClr val="phClr">
                <a:tint val="90000"/>
                <a:satMod val="130000"/>
              </a:schemeClr>
            </a:gs>
            <a:gs pos="50000">
              <a:schemeClr val="phClr">
                <a:tint val="45000"/>
                <a:satMod val="220000"/>
              </a:schemeClr>
            </a:gs>
            <a:gs pos="100000">
              <a:schemeClr val="phClr">
                <a:tint val="90000"/>
                <a:satMod val="130000"/>
              </a:schemeClr>
            </a:gs>
          </a:gsLst>
          <a:lin ang="5400000" scaled="1"/>
        </a:gradFill>
        <a:gradFill rotWithShape="1">
          <a:gsLst>
            <a:gs pos="0">
              <a:schemeClr val="phClr">
                <a:tint val="100000"/>
                <a:shade val="90000"/>
                <a:hueMod val="100000"/>
                <a:satMod val="200000"/>
              </a:schemeClr>
            </a:gs>
            <a:gs pos="50000">
              <a:schemeClr val="phClr">
                <a:tint val="100000"/>
                <a:shade val="60000"/>
                <a:hueMod val="100000"/>
                <a:satMod val="180000"/>
              </a:schemeClr>
            </a:gs>
            <a:gs pos="100000">
              <a:schemeClr val="phClr">
                <a:tint val="100000"/>
                <a:shade val="90000"/>
                <a:hueMod val="100000"/>
                <a:satMod val="200000"/>
              </a:schemeClr>
            </a:gs>
          </a:gsLst>
          <a:lin ang="540000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50600">
              <a:schemeClr val="phClr">
                <a:alpha val="40000"/>
              </a:schemeClr>
            </a:glow>
          </a:effectLst>
        </a:effectStyle>
        <a:effectStyle>
          <a:effectLst>
            <a:glow rad="101600">
              <a:schemeClr val="phClr">
                <a:alpha val="60000"/>
              </a:schemeClr>
            </a:glow>
          </a:effectLst>
          <a:scene3d>
            <a:camera prst="isometricLeftDown" fov="0">
              <a:rot lat="0" lon="0" rev="0"/>
            </a:camera>
            <a:lightRig rig="harsh" dir="tl">
              <a:rot lat="0" lon="0" rev="14280000"/>
            </a:lightRig>
          </a:scene3d>
          <a:sp3d prstMaterial="flat">
            <a:bevelT w="38100" h="50800" prst="softRound"/>
          </a:sp3d>
        </a:effectStyle>
        <a:effectStyle>
          <a:effectLst>
            <a:glow>
              <a:schemeClr val="phClr"/>
            </a:glow>
          </a:effectLst>
          <a:scene3d>
            <a:camera prst="isometricLeftDown">
              <a:rot lat="0" lon="0" rev="0"/>
            </a:camera>
            <a:lightRig rig="harsh" dir="tl">
              <a:rot lat="0" lon="0" rev="14280000"/>
            </a:lightRig>
          </a:scene3d>
          <a:sp3d extrusionH="63500" contourW="38100" prstMaterial="flat">
            <a:bevelT w="50800" h="63500" prst="softRound"/>
            <a:contourClr>
              <a:schemeClr val="phClr">
                <a:tint val="5"/>
                <a:satMod val="130000"/>
              </a:schemeClr>
            </a:contourClr>
          </a:sp3d>
        </a:effectStyle>
      </a:effectStyleLst>
      <a:bgFillStyleLst>
        <a:solidFill>
          <a:schemeClr val="phClr"/>
        </a:solidFill>
        <a:gradFill rotWithShape="1">
          <a:gsLst>
            <a:gs pos="0">
              <a:schemeClr val="phClr">
                <a:tint val="100000"/>
                <a:shade val="80000"/>
                <a:hueMod val="100000"/>
                <a:satMod val="300000"/>
              </a:schemeClr>
            </a:gs>
            <a:gs pos="72000">
              <a:schemeClr val="phClr">
                <a:tint val="100000"/>
                <a:shade val="100000"/>
                <a:hueMod val="100000"/>
                <a:satMod val="100000"/>
              </a:schemeClr>
            </a:gs>
            <a:gs pos="81000">
              <a:schemeClr val="phClr">
                <a:tint val="98000"/>
                <a:shade val="100000"/>
                <a:hueMod val="100000"/>
                <a:satMod val="150000"/>
              </a:schemeClr>
            </a:gs>
            <a:gs pos="100000">
              <a:schemeClr val="phClr">
                <a:tint val="100000"/>
                <a:shade val="100000"/>
                <a:hueMod val="100000"/>
                <a:satMod val="200000"/>
              </a:schemeClr>
            </a:gs>
          </a:gsLst>
          <a:lin ang="16200000" scaled="1"/>
        </a:gradFill>
        <a:blipFill>
          <a:blip xmlns:r="http://schemas.openxmlformats.org/officeDocument/2006/relationships" r:embed="rId1">
            <a:duotone>
              <a:schemeClr val="phClr">
                <a:tint val="100000"/>
                <a:shade val="39000"/>
                <a:hueMod val="100000"/>
                <a:satMod val="150000"/>
              </a:schemeClr>
              <a:schemeClr val="phClr">
                <a:tint val="90000"/>
                <a:shade val="100000"/>
                <a:hueMod val="100000"/>
                <a:satMod val="120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百合花</Template>
  <TotalTime>0</TotalTime>
  <Words>5980</Words>
  <Application>WPS 演示</Application>
  <PresentationFormat>自定义</PresentationFormat>
  <Paragraphs>486</Paragraphs>
  <Slides>55</Slides>
  <Notes>14</Notes>
  <HiddenSlides>0</HiddenSlides>
  <MMClips>2</MMClips>
  <ScaleCrop>false</ScaleCrop>
  <HeadingPairs>
    <vt:vector size="6" baseType="variant">
      <vt:variant>
        <vt:lpstr>已用的字体</vt:lpstr>
      </vt:variant>
      <vt:variant>
        <vt:i4>34</vt:i4>
      </vt:variant>
      <vt:variant>
        <vt:lpstr>主题</vt:lpstr>
      </vt:variant>
      <vt:variant>
        <vt:i4>1</vt:i4>
      </vt:variant>
      <vt:variant>
        <vt:lpstr>幻灯片标题</vt:lpstr>
      </vt:variant>
      <vt:variant>
        <vt:i4>55</vt:i4>
      </vt:variant>
    </vt:vector>
  </HeadingPairs>
  <TitlesOfParts>
    <vt:vector size="90" baseType="lpstr">
      <vt:lpstr>Arial</vt:lpstr>
      <vt:lpstr>宋体</vt:lpstr>
      <vt:lpstr>Wingdings</vt:lpstr>
      <vt:lpstr>Cambria</vt:lpstr>
      <vt:lpstr>Wingdings 2</vt:lpstr>
      <vt:lpstr>Calibri</vt:lpstr>
      <vt:lpstr>Arial</vt:lpstr>
      <vt:lpstr>方正舒体</vt:lpstr>
      <vt:lpstr>华文隶书</vt:lpstr>
      <vt:lpstr>隶书</vt:lpstr>
      <vt:lpstr>Bodoni MT Black</vt:lpstr>
      <vt:lpstr>微软雅黑</vt:lpstr>
      <vt:lpstr>华文新魏</vt:lpstr>
      <vt:lpstr>仿宋_GB2312</vt:lpstr>
      <vt:lpstr>Tahoma</vt:lpstr>
      <vt:lpstr>Times New Roman</vt:lpstr>
      <vt:lpstr>华文中宋</vt:lpstr>
      <vt:lpstr>黑体</vt:lpstr>
      <vt:lpstr>楷体_GB2312</vt:lpstr>
      <vt:lpstr>Arial Unicode MS</vt:lpstr>
      <vt:lpstr>Maiandra GD</vt:lpstr>
      <vt:lpstr>华文楷体</vt:lpstr>
      <vt:lpstr>华文仿宋</vt:lpstr>
      <vt:lpstr>Comic Sans MS</vt:lpstr>
      <vt:lpstr>PMingLiU</vt:lpstr>
      <vt:lpstr>楷体</vt:lpstr>
      <vt:lpstr>Calibri</vt:lpstr>
      <vt:lpstr>Garamond</vt:lpstr>
      <vt:lpstr>Maiandra GD</vt:lpstr>
      <vt:lpstr>Gill Sans</vt:lpstr>
      <vt:lpstr>Times New Roman</vt:lpstr>
      <vt:lpstr>仿宋</vt:lpstr>
      <vt:lpstr>新宋体</vt:lpstr>
      <vt:lpstr>Gill Sans MT</vt:lpstr>
      <vt:lpstr>行云流水</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学富五车</vt:lpstr>
      <vt:lpstr>PowerPoint 演示文稿</vt:lpstr>
      <vt:lpstr>PowerPoint 演示文稿</vt:lpstr>
      <vt:lpstr>蔡伦和造纸术</vt:lpstr>
      <vt:lpstr>PowerPoint 演示文稿</vt:lpstr>
      <vt:lpstr>PowerPoint 演示文稿</vt:lpstr>
      <vt:lpstr>（三）造纸术的意义</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S+2KNO3+3C→K2S+N2↑+3CO2↑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（二）印刷术的传播</vt:lpstr>
      <vt:lpstr>PowerPoint 演示文稿</vt:lpstr>
      <vt:lpstr>总结填写四大发明简表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2、明清时期中国科技落后于西方的原因？          （也可以从政治、经济、对外交流、文化等角度去分析）</vt:lpstr>
      <vt:lpstr>PowerPoint 演示文稿</vt:lpstr>
      <vt:lpstr>PowerPoint 演示文稿</vt:lpstr>
      <vt:lpstr>世界是我们的，也是你们的，但归根结底是你们的。</vt:lpstr>
      <vt:lpstr>谢谢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中国传统文化中国风简约动态PPT模板</dc:title>
  <dc:creator>hxj</dc:creator>
  <cp:lastModifiedBy>一边怀念  一边体验</cp:lastModifiedBy>
  <cp:revision>107</cp:revision>
  <dcterms:created xsi:type="dcterms:W3CDTF">2017-07-12T05:29:00Z</dcterms:created>
  <dcterms:modified xsi:type="dcterms:W3CDTF">2018-10-22T06:29:30Z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2052-10.1.0.7520</vt:lpwstr>
  </property>
</Properties>
</file>