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351" r:id="rId3"/>
    <p:sldId id="302" r:id="rId4"/>
    <p:sldId id="258" r:id="rId5"/>
    <p:sldId id="346" r:id="rId6"/>
    <p:sldId id="352" r:id="rId7"/>
    <p:sldId id="348" r:id="rId8"/>
    <p:sldId id="354" r:id="rId9"/>
    <p:sldId id="349" r:id="rId10"/>
    <p:sldId id="355" r:id="rId11"/>
    <p:sldId id="356" r:id="rId12"/>
    <p:sldId id="363" r:id="rId13"/>
    <p:sldId id="357" r:id="rId14"/>
    <p:sldId id="358" r:id="rId15"/>
    <p:sldId id="359" r:id="rId16"/>
    <p:sldId id="361" r:id="rId17"/>
    <p:sldId id="362" r:id="rId18"/>
    <p:sldId id="365" r:id="rId19"/>
    <p:sldId id="364" r:id="rId20"/>
    <p:sldId id="366" r:id="rId21"/>
    <p:sldId id="367" r:id="rId22"/>
    <p:sldId id="368" r:id="rId23"/>
    <p:sldId id="369" r:id="rId2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80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94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C667D5-0898-4AB4-A1F8-E38C83F05620}" type="datetimeFigureOut">
              <a:rPr lang="zh-CN" altLang="en-US" smtClean="0"/>
              <a:t>2018-09-17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A28840-7CF9-4309-8628-EEE1F96B0A81}" type="slidenum">
              <a:rPr lang="zh-CN" altLang="en-US" smtClean="0"/>
              <a:t>‹#›</a:t>
            </a:fld>
            <a:endParaRPr lang="zh-CN" altLang="en-US"/>
          </a:p>
        </p:txBody>
      </p:sp>
    </p:spTree>
    <p:extLst>
      <p:ext uri="{BB962C8B-B14F-4D97-AF65-F5344CB8AC3E}">
        <p14:creationId xmlns:p14="http://schemas.microsoft.com/office/powerpoint/2010/main" val="64832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t>2018-09-17</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t>2018-09-17</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t>2018-09-17</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20482" name="Group 2"/>
          <p:cNvGrpSpPr>
            <a:grpSpLocks/>
          </p:cNvGrpSpPr>
          <p:nvPr/>
        </p:nvGrpSpPr>
        <p:grpSpPr bwMode="auto">
          <a:xfrm>
            <a:off x="0" y="0"/>
            <a:ext cx="9144000" cy="6858000"/>
            <a:chOff x="0" y="0"/>
            <a:chExt cx="5760" cy="4320"/>
          </a:xfrm>
        </p:grpSpPr>
        <p:pic>
          <p:nvPicPr>
            <p:cNvPr id="20483" name="Picture 3" descr="框"/>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4" y="240"/>
              <a:ext cx="5232" cy="3865"/>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花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200"/>
              <a:ext cx="1644" cy="1565"/>
            </a:xfrm>
            <a:prstGeom prst="rect">
              <a:avLst/>
            </a:prstGeom>
            <a:noFill/>
            <a:extLst>
              <a:ext uri="{909E8E84-426E-40DD-AFC4-6F175D3DCCD1}">
                <a14:hiddenFill xmlns:a14="http://schemas.microsoft.com/office/drawing/2010/main">
                  <a:solidFill>
                    <a:srgbClr val="FFFFFF"/>
                  </a:solidFill>
                </a14:hiddenFill>
              </a:ext>
            </a:extLst>
          </p:spPr>
        </p:pic>
        <p:pic>
          <p:nvPicPr>
            <p:cNvPr id="20485" name="Picture 5" descr="花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262"/>
              <a:ext cx="2163" cy="2058"/>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葉子"/>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8" y="0"/>
              <a:ext cx="1152" cy="1042"/>
            </a:xfrm>
            <a:prstGeom prst="rect">
              <a:avLst/>
            </a:prstGeom>
            <a:noFill/>
            <a:extLst>
              <a:ext uri="{909E8E84-426E-40DD-AFC4-6F175D3DCCD1}">
                <a14:hiddenFill xmlns:a14="http://schemas.microsoft.com/office/drawing/2010/main">
                  <a:solidFill>
                    <a:srgbClr val="FFFFFF"/>
                  </a:solidFill>
                </a14:hiddenFill>
              </a:ext>
            </a:extLst>
          </p:spPr>
        </p:pic>
      </p:grpSp>
      <p:sp>
        <p:nvSpPr>
          <p:cNvPr id="20487" name="Rectangle 7"/>
          <p:cNvSpPr>
            <a:spLocks noGrp="1" noChangeArrowheads="1"/>
          </p:cNvSpPr>
          <p:nvPr>
            <p:ph type="ctrTitle" sz="quarter"/>
          </p:nvPr>
        </p:nvSpPr>
        <p:spPr>
          <a:xfrm>
            <a:off x="685800" y="2286000"/>
            <a:ext cx="7772400" cy="1143000"/>
          </a:xfrm>
        </p:spPr>
        <p:txBody>
          <a:bodyPr/>
          <a:lstStyle>
            <a:lvl1pPr>
              <a:defRPr sz="4000"/>
            </a:lvl1pPr>
          </a:lstStyle>
          <a:p>
            <a:pPr lvl="0"/>
            <a:r>
              <a:rPr lang="zh-CN" altLang="en-US" noProof="0" smtClean="0"/>
              <a:t>单击此处编辑母版标题样式</a:t>
            </a:r>
          </a:p>
        </p:txBody>
      </p:sp>
      <p:sp>
        <p:nvSpPr>
          <p:cNvPr id="20488" name="Rectangle 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pPr lvl="0"/>
            <a:r>
              <a:rPr lang="zh-CN" altLang="en-US" noProof="0" smtClean="0"/>
              <a:t>单击此处编辑母版副标题样式</a:t>
            </a:r>
          </a:p>
        </p:txBody>
      </p:sp>
      <p:sp>
        <p:nvSpPr>
          <p:cNvPr id="20489" name="Rectangle 9"/>
          <p:cNvSpPr>
            <a:spLocks noGrp="1" noChangeArrowheads="1"/>
          </p:cNvSpPr>
          <p:nvPr>
            <p:ph type="dt" sz="quarter" idx="2"/>
          </p:nvPr>
        </p:nvSpPr>
        <p:spPr/>
        <p:txBody>
          <a:bodyPr/>
          <a:lstStyle>
            <a:lvl1pPr>
              <a:defRPr/>
            </a:lvl1pPr>
          </a:lstStyle>
          <a:p>
            <a:endParaRPr lang="en-US" altLang="zh-CN">
              <a:solidFill>
                <a:srgbClr val="000000"/>
              </a:solidFill>
            </a:endParaRPr>
          </a:p>
        </p:txBody>
      </p:sp>
      <p:sp>
        <p:nvSpPr>
          <p:cNvPr id="20490" name="Rectangle 10"/>
          <p:cNvSpPr>
            <a:spLocks noGrp="1" noChangeArrowheads="1"/>
          </p:cNvSpPr>
          <p:nvPr>
            <p:ph type="ftr" sz="quarter" idx="3"/>
          </p:nvPr>
        </p:nvSpPr>
        <p:spPr/>
        <p:txBody>
          <a:bodyPr/>
          <a:lstStyle>
            <a:lvl1pPr>
              <a:defRPr/>
            </a:lvl1pPr>
          </a:lstStyle>
          <a:p>
            <a:endParaRPr lang="en-US" altLang="zh-CN">
              <a:solidFill>
                <a:srgbClr val="000000"/>
              </a:solidFill>
            </a:endParaRPr>
          </a:p>
        </p:txBody>
      </p:sp>
      <p:sp>
        <p:nvSpPr>
          <p:cNvPr id="20491" name="Rectangle 11"/>
          <p:cNvSpPr>
            <a:spLocks noGrp="1" noChangeArrowheads="1"/>
          </p:cNvSpPr>
          <p:nvPr>
            <p:ph type="sldNum" sz="quarter" idx="4"/>
          </p:nvPr>
        </p:nvSpPr>
        <p:spPr/>
        <p:txBody>
          <a:bodyPr/>
          <a:lstStyle>
            <a:lvl1pPr>
              <a:defRPr/>
            </a:lvl1pPr>
          </a:lstStyle>
          <a:p>
            <a:fld id="{E32AF5D4-C74E-4200-92EA-8F6A931A04A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900766602"/>
      </p:ext>
    </p:extLst>
  </p:cSld>
  <p:clrMapOvr>
    <a:masterClrMapping/>
  </p:clrMapOvr>
  <p:transition spd="med">
    <p:random/>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AE72D289-DFF6-4F68-8D85-4AAD920E044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713291826"/>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73AF4E2D-2C1E-4AF8-8FC5-D5938C713A9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519015226"/>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EDF5AFD1-BFD8-4560-AAF5-C51E64F8431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449083438"/>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766ABBA6-D6C3-4DE5-A9DA-F8D5A26EA89E}"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804436304"/>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874C8FC4-868B-435D-90FB-18569250BAB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056358149"/>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000000"/>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srgbClr val="000000"/>
              </a:solidFill>
            </a:endParaRPr>
          </a:p>
        </p:txBody>
      </p:sp>
      <p:sp>
        <p:nvSpPr>
          <p:cNvPr id="4" name="灯片编号占位符 3"/>
          <p:cNvSpPr>
            <a:spLocks noGrp="1"/>
          </p:cNvSpPr>
          <p:nvPr>
            <p:ph type="sldNum" sz="quarter" idx="12"/>
          </p:nvPr>
        </p:nvSpPr>
        <p:spPr/>
        <p:txBody>
          <a:bodyPr/>
          <a:lstStyle>
            <a:lvl1pPr>
              <a:defRPr/>
            </a:lvl1pPr>
          </a:lstStyle>
          <a:p>
            <a:fld id="{63729A81-04D3-494E-B21B-C1D93E546A69}"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736672442"/>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3CE4B259-42FE-406E-A048-9DA9C4D0973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723315649"/>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t>2018-09-17</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C496D068-BF6F-45F2-B34C-A20D6A3C696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838974117"/>
      </p:ext>
    </p:extLst>
  </p:cSld>
  <p:clrMapOvr>
    <a:masterClrMapping/>
  </p:clrMapOvr>
  <p:transition spd="med">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48F0DF55-96BA-46BF-A719-DDF4B11EFD38}"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029950167"/>
      </p:ext>
    </p:extLst>
  </p:cSld>
  <p:clrMapOvr>
    <a:masterClrMapping/>
  </p:clrMapOvr>
  <p:transition spd="med">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5165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676900" cy="55165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7D94048B-1891-4CF9-A4FA-0705CDCE059E}"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170854790"/>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t>2018-09-17</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t>2018-09-17</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t>2018-09-17</a:t>
            </a:fld>
            <a:endParaRPr lang="zh-CN" altLang="en-US"/>
          </a:p>
        </p:txBody>
      </p:sp>
      <p:sp>
        <p:nvSpPr>
          <p:cNvPr id="8" name="页脚占位符 7"/>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t>2018-09-17</a:t>
            </a:fld>
            <a:endParaRPr lang="zh-CN" altLang="en-US"/>
          </a:p>
        </p:txBody>
      </p:sp>
      <p:sp>
        <p:nvSpPr>
          <p:cNvPr id="4" name="页脚占位符 3"/>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t>2018-09-17</a:t>
            </a:fld>
            <a:endParaRPr lang="zh-CN" altLang="en-US"/>
          </a:p>
        </p:txBody>
      </p:sp>
      <p:sp>
        <p:nvSpPr>
          <p:cNvPr id="3" name="页脚占位符 2"/>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t>2018-09-17</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t>2018-09-17</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D:\高中课件\PPT模板\背景中国风\2481466_225303001652_2.jpg"/>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b="8716"/>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0" y="44624"/>
            <a:ext cx="9144000" cy="6740307"/>
          </a:xfrm>
          <a:prstGeom prst="rect">
            <a:avLst/>
          </a:prstGeom>
          <a:solidFill>
            <a:schemeClr val="bg1">
              <a:alpha val="67000"/>
            </a:schemeClr>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FFFF"/>
            </a:gs>
            <a:gs pos="100000">
              <a:schemeClr val="bg1"/>
            </a:gs>
          </a:gsLst>
          <a:lin ang="5400000" scaled="1"/>
        </a:gradFill>
        <a:effectLst/>
      </p:bgPr>
    </p:bg>
    <p:spTree>
      <p:nvGrpSpPr>
        <p:cNvPr id="1" name=""/>
        <p:cNvGrpSpPr/>
        <p:nvPr/>
      </p:nvGrpSpPr>
      <p:grpSpPr>
        <a:xfrm>
          <a:off x="0" y="0"/>
          <a:ext cx="0" cy="0"/>
          <a:chOff x="0" y="0"/>
          <a:chExt cx="0" cy="0"/>
        </a:xfrm>
      </p:grpSpPr>
      <p:grpSp>
        <p:nvGrpSpPr>
          <p:cNvPr id="19458" name="Group 2"/>
          <p:cNvGrpSpPr>
            <a:grpSpLocks/>
          </p:cNvGrpSpPr>
          <p:nvPr/>
        </p:nvGrpSpPr>
        <p:grpSpPr bwMode="auto">
          <a:xfrm>
            <a:off x="0" y="0"/>
            <a:ext cx="9209088" cy="6858000"/>
            <a:chOff x="0" y="0"/>
            <a:chExt cx="5801" cy="4320"/>
          </a:xfrm>
        </p:grpSpPr>
        <p:pic>
          <p:nvPicPr>
            <p:cNvPr id="19459" name="Picture 3" descr="框"/>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4" y="240"/>
              <a:ext cx="5232" cy="3865"/>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花4"/>
            <p:cNvPicPr>
              <a:picLocks noChangeAspect="1" noChangeArrowheads="1"/>
            </p:cNvPicPr>
            <p:nvPr userDrawn="1"/>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016"/>
              <a:ext cx="1190" cy="1132"/>
            </a:xfrm>
            <a:prstGeom prst="rect">
              <a:avLst/>
            </a:prstGeom>
            <a:noFill/>
            <a:extLst>
              <a:ext uri="{909E8E84-426E-40DD-AFC4-6F175D3DCCD1}">
                <a14:hiddenFill xmlns:a14="http://schemas.microsoft.com/office/drawing/2010/main">
                  <a:solidFill>
                    <a:srgbClr val="FFFFFF"/>
                  </a:solidFill>
                </a14:hiddenFill>
              </a:ext>
            </a:extLst>
          </p:spPr>
        </p:pic>
        <p:pic>
          <p:nvPicPr>
            <p:cNvPr id="19461" name="Picture 5" descr="花3"/>
            <p:cNvPicPr>
              <a:picLocks noChangeAspect="1" noChangeArrowheads="1"/>
            </p:cNvPicPr>
            <p:nvPr userDrawn="1"/>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720"/>
              <a:ext cx="1682" cy="1600"/>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葉子"/>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896" y="0"/>
              <a:ext cx="905" cy="819"/>
            </a:xfrm>
            <a:prstGeom prst="rect">
              <a:avLst/>
            </a:prstGeom>
            <a:noFill/>
            <a:extLst>
              <a:ext uri="{909E8E84-426E-40DD-AFC4-6F175D3DCCD1}">
                <a14:hiddenFill xmlns:a14="http://schemas.microsoft.com/office/drawing/2010/main">
                  <a:solidFill>
                    <a:srgbClr val="FFFFFF"/>
                  </a:solidFill>
                </a14:hiddenFill>
              </a:ext>
            </a:extLst>
          </p:spPr>
        </p:pic>
      </p:grpSp>
      <p:sp>
        <p:nvSpPr>
          <p:cNvPr id="19463" name="Rectangle 7"/>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9464" name="Rectangle 8"/>
          <p:cNvSpPr>
            <a:spLocks noGrp="1" noChangeArrowheads="1"/>
          </p:cNvSpPr>
          <p:nvPr>
            <p:ph type="body" idx="1"/>
          </p:nvPr>
        </p:nvSpPr>
        <p:spPr bwMode="auto">
          <a:xfrm>
            <a:off x="685800" y="1981200"/>
            <a:ext cx="7772400" cy="414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9465" name="Rectangle 9"/>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mn-lt"/>
              </a:defRPr>
            </a:lvl1pPr>
          </a:lstStyle>
          <a:p>
            <a:pPr fontAlgn="base">
              <a:spcBef>
                <a:spcPct val="0"/>
              </a:spcBef>
              <a:spcAft>
                <a:spcPct val="0"/>
              </a:spcAft>
            </a:pPr>
            <a:endParaRPr lang="en-US" altLang="zh-CN" smtClean="0">
              <a:solidFill>
                <a:srgbClr val="000000"/>
              </a:solidFill>
            </a:endParaRPr>
          </a:p>
        </p:txBody>
      </p:sp>
      <p:sp>
        <p:nvSpPr>
          <p:cNvPr id="19466" name="Rectangle 10"/>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algn="ctr" fontAlgn="base">
              <a:spcBef>
                <a:spcPct val="0"/>
              </a:spcBef>
              <a:spcAft>
                <a:spcPct val="0"/>
              </a:spcAft>
            </a:pPr>
            <a:endParaRPr lang="en-US" altLang="zh-CN" smtClean="0">
              <a:solidFill>
                <a:srgbClr val="000000"/>
              </a:solidFill>
            </a:endParaRPr>
          </a:p>
        </p:txBody>
      </p:sp>
      <p:sp>
        <p:nvSpPr>
          <p:cNvPr id="19467" name="Rectangle 11"/>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A870D780-7B7A-402D-A7B6-2CD885C70EE0}" type="slidenum">
              <a:rPr lang="en-US" altLang="zh-CN" smtClean="0">
                <a:solidFill>
                  <a:srgbClr val="000000"/>
                </a:solidFill>
              </a:rPr>
              <a:pPr fontAlgn="base">
                <a:spcBef>
                  <a:spcPct val="0"/>
                </a:spcBef>
                <a:spcAft>
                  <a:spcPct val="0"/>
                </a:spcAft>
              </a:pPr>
              <a:t>‹#›</a:t>
            </a:fld>
            <a:endParaRPr lang="en-US" altLang="zh-CN" smtClean="0">
              <a:solidFill>
                <a:srgbClr val="000000"/>
              </a:solidFill>
            </a:endParaRPr>
          </a:p>
        </p:txBody>
      </p:sp>
    </p:spTree>
    <p:extLst>
      <p:ext uri="{BB962C8B-B14F-4D97-AF65-F5344CB8AC3E}">
        <p14:creationId xmlns:p14="http://schemas.microsoft.com/office/powerpoint/2010/main" val="4057782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random/>
  </p:transition>
  <p:timing>
    <p:tnLst>
      <p:par>
        <p:cTn id="1" dur="indefinite" restart="never" nodeType="tmRoot"/>
      </p:par>
    </p:tnLst>
  </p:timing>
  <p:txStyles>
    <p:titleStyle>
      <a:lvl1pPr algn="ctr" rtl="0" fontAlgn="base">
        <a:spcBef>
          <a:spcPct val="0"/>
        </a:spcBef>
        <a:spcAft>
          <a:spcPct val="0"/>
        </a:spcAft>
        <a:defRPr sz="4600" b="1">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600" b="1">
          <a:solidFill>
            <a:schemeClr val="tx2"/>
          </a:solidFill>
          <a:effectLst>
            <a:outerShdw blurRad="38100" dist="38100" dir="2700000" algn="tl">
              <a:srgbClr val="FFFFFF"/>
            </a:outerShdw>
          </a:effectLst>
          <a:latin typeface="Times New Roman" pitchFamily="18" charset="0"/>
          <a:ea typeface="宋体" pitchFamily="2" charset="-122"/>
        </a:defRPr>
      </a:lvl2pPr>
      <a:lvl3pPr algn="ctr" rtl="0" fontAlgn="base">
        <a:spcBef>
          <a:spcPct val="0"/>
        </a:spcBef>
        <a:spcAft>
          <a:spcPct val="0"/>
        </a:spcAft>
        <a:defRPr sz="4600" b="1">
          <a:solidFill>
            <a:schemeClr val="tx2"/>
          </a:solidFill>
          <a:effectLst>
            <a:outerShdw blurRad="38100" dist="38100" dir="2700000" algn="tl">
              <a:srgbClr val="FFFFFF"/>
            </a:outerShdw>
          </a:effectLst>
          <a:latin typeface="Times New Roman" pitchFamily="18" charset="0"/>
          <a:ea typeface="宋体" pitchFamily="2" charset="-122"/>
        </a:defRPr>
      </a:lvl3pPr>
      <a:lvl4pPr algn="ctr" rtl="0" fontAlgn="base">
        <a:spcBef>
          <a:spcPct val="0"/>
        </a:spcBef>
        <a:spcAft>
          <a:spcPct val="0"/>
        </a:spcAft>
        <a:defRPr sz="4600" b="1">
          <a:solidFill>
            <a:schemeClr val="tx2"/>
          </a:solidFill>
          <a:effectLst>
            <a:outerShdw blurRad="38100" dist="38100" dir="2700000" algn="tl">
              <a:srgbClr val="FFFFFF"/>
            </a:outerShdw>
          </a:effectLst>
          <a:latin typeface="Times New Roman" pitchFamily="18" charset="0"/>
          <a:ea typeface="宋体" pitchFamily="2" charset="-122"/>
        </a:defRPr>
      </a:lvl4pPr>
      <a:lvl5pPr algn="ctr" rtl="0" fontAlgn="base">
        <a:spcBef>
          <a:spcPct val="0"/>
        </a:spcBef>
        <a:spcAft>
          <a:spcPct val="0"/>
        </a:spcAft>
        <a:defRPr sz="4600" b="1">
          <a:solidFill>
            <a:schemeClr val="tx2"/>
          </a:solidFill>
          <a:effectLst>
            <a:outerShdw blurRad="38100" dist="38100" dir="2700000" algn="tl">
              <a:srgbClr val="FFFFFF"/>
            </a:outerShdw>
          </a:effectLst>
          <a:latin typeface="Times New Roman" pitchFamily="18" charset="0"/>
          <a:ea typeface="宋体" pitchFamily="2" charset="-122"/>
        </a:defRPr>
      </a:lvl5pPr>
      <a:lvl6pPr marL="457200" algn="ctr" rtl="0" fontAlgn="base">
        <a:spcBef>
          <a:spcPct val="0"/>
        </a:spcBef>
        <a:spcAft>
          <a:spcPct val="0"/>
        </a:spcAft>
        <a:defRPr sz="4600" b="1">
          <a:solidFill>
            <a:schemeClr val="tx2"/>
          </a:solidFill>
          <a:effectLst>
            <a:outerShdw blurRad="38100" dist="38100" dir="2700000" algn="tl">
              <a:srgbClr val="FFFFFF"/>
            </a:outerShdw>
          </a:effectLst>
          <a:latin typeface="Times New Roman" pitchFamily="18" charset="0"/>
          <a:ea typeface="宋体" pitchFamily="2" charset="-122"/>
        </a:defRPr>
      </a:lvl6pPr>
      <a:lvl7pPr marL="914400" algn="ctr" rtl="0" fontAlgn="base">
        <a:spcBef>
          <a:spcPct val="0"/>
        </a:spcBef>
        <a:spcAft>
          <a:spcPct val="0"/>
        </a:spcAft>
        <a:defRPr sz="4600" b="1">
          <a:solidFill>
            <a:schemeClr val="tx2"/>
          </a:solidFill>
          <a:effectLst>
            <a:outerShdw blurRad="38100" dist="38100" dir="2700000" algn="tl">
              <a:srgbClr val="FFFFFF"/>
            </a:outerShdw>
          </a:effectLst>
          <a:latin typeface="Times New Roman" pitchFamily="18" charset="0"/>
          <a:ea typeface="宋体" pitchFamily="2" charset="-122"/>
        </a:defRPr>
      </a:lvl7pPr>
      <a:lvl8pPr marL="1371600" algn="ctr" rtl="0" fontAlgn="base">
        <a:spcBef>
          <a:spcPct val="0"/>
        </a:spcBef>
        <a:spcAft>
          <a:spcPct val="0"/>
        </a:spcAft>
        <a:defRPr sz="4600" b="1">
          <a:solidFill>
            <a:schemeClr val="tx2"/>
          </a:solidFill>
          <a:effectLst>
            <a:outerShdw blurRad="38100" dist="38100" dir="2700000" algn="tl">
              <a:srgbClr val="FFFFFF"/>
            </a:outerShdw>
          </a:effectLst>
          <a:latin typeface="Times New Roman" pitchFamily="18" charset="0"/>
          <a:ea typeface="宋体" pitchFamily="2" charset="-122"/>
        </a:defRPr>
      </a:lvl8pPr>
      <a:lvl9pPr marL="1828800" algn="ctr" rtl="0" fontAlgn="base">
        <a:spcBef>
          <a:spcPct val="0"/>
        </a:spcBef>
        <a:spcAft>
          <a:spcPct val="0"/>
        </a:spcAft>
        <a:defRPr sz="4600" b="1">
          <a:solidFill>
            <a:schemeClr val="tx2"/>
          </a:solidFill>
          <a:effectLst>
            <a:outerShdw blurRad="38100" dist="38100" dir="2700000" algn="tl">
              <a:srgbClr val="FFFFFF"/>
            </a:outerShdw>
          </a:effectLst>
          <a:latin typeface="Times New Roman" pitchFamily="18" charset="0"/>
          <a:ea typeface="宋体" pitchFamily="2" charset="-122"/>
        </a:defRPr>
      </a:lvl9pPr>
    </p:titleStyle>
    <p:bodyStyle>
      <a:lvl1pPr marL="342900" indent="-342900" algn="l" rtl="0" fontAlgn="base">
        <a:spcBef>
          <a:spcPct val="20000"/>
        </a:spcBef>
        <a:spcAft>
          <a:spcPct val="0"/>
        </a:spcAft>
        <a:buClr>
          <a:srgbClr val="FF9900"/>
        </a:buClr>
        <a:buSzPct val="70000"/>
        <a:buFont typeface="Wingdings" pitchFamily="2" charset="2"/>
        <a:buChar char="v"/>
        <a:defRPr sz="3400" b="1">
          <a:solidFill>
            <a:schemeClr val="tx1"/>
          </a:solidFill>
          <a:effectLst>
            <a:outerShdw blurRad="38100" dist="38100" dir="2700000" algn="tl">
              <a:srgbClr val="FFFFFF"/>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3000" b="1">
          <a:solidFill>
            <a:schemeClr val="tx1"/>
          </a:solidFill>
          <a:effectLst>
            <a:outerShdw blurRad="38100" dist="38100" dir="2700000" algn="tl">
              <a:srgbClr val="FFFFFF"/>
            </a:outerShdw>
          </a:effectLst>
          <a:latin typeface="+mn-lt"/>
          <a:ea typeface="+mn-ea"/>
        </a:defRPr>
      </a:lvl2pPr>
      <a:lvl3pPr marL="1143000" indent="-228600" algn="l" rtl="0" fontAlgn="base">
        <a:spcBef>
          <a:spcPct val="20000"/>
        </a:spcBef>
        <a:spcAft>
          <a:spcPct val="0"/>
        </a:spcAft>
        <a:buClr>
          <a:srgbClr val="FF9900"/>
        </a:buClr>
        <a:buSzPct val="75000"/>
        <a:buFont typeface="Wingdings" pitchFamily="2" charset="2"/>
        <a:buChar char="v"/>
        <a:defRPr sz="2600" b="1">
          <a:solidFill>
            <a:schemeClr val="tx1"/>
          </a:solidFill>
          <a:effectLst>
            <a:outerShdw blurRad="38100" dist="38100" dir="2700000" algn="tl">
              <a:srgbClr val="FFFFFF"/>
            </a:outerShdw>
          </a:effectLst>
          <a:latin typeface="+mn-lt"/>
          <a:ea typeface="+mn-ea"/>
        </a:defRPr>
      </a:lvl3pPr>
      <a:lvl4pPr marL="1600200" indent="-228600" algn="l" rtl="0" fontAlgn="base">
        <a:spcBef>
          <a:spcPct val="20000"/>
        </a:spcBef>
        <a:spcAft>
          <a:spcPct val="0"/>
        </a:spcAft>
        <a:buClr>
          <a:schemeClr val="accent2"/>
        </a:buClr>
        <a:buSzPct val="95000"/>
        <a:buFont typeface="Wingdings" pitchFamily="2" charset="2"/>
        <a:buChar char="§"/>
        <a:defRPr sz="2200" b="1">
          <a:solidFill>
            <a:schemeClr val="tx1"/>
          </a:solidFill>
          <a:effectLst>
            <a:outerShdw blurRad="38100" dist="38100" dir="2700000" algn="tl">
              <a:srgbClr val="FFFFFF"/>
            </a:outerShdw>
          </a:effectLst>
          <a:latin typeface="+mn-lt"/>
          <a:ea typeface="+mn-ea"/>
        </a:defRPr>
      </a:lvl4pPr>
      <a:lvl5pPr marL="2057400" indent="-228600" algn="l" rtl="0" fontAlgn="base">
        <a:spcBef>
          <a:spcPct val="20000"/>
        </a:spcBef>
        <a:spcAft>
          <a:spcPct val="0"/>
        </a:spcAft>
        <a:buClr>
          <a:srgbClr val="FF9900"/>
        </a:buClr>
        <a:buSzPct val="80000"/>
        <a:buFont typeface="Wingdings" pitchFamily="2" charset="2"/>
        <a:buChar char="v"/>
        <a:defRPr b="1">
          <a:solidFill>
            <a:schemeClr val="tx1"/>
          </a:solidFill>
          <a:effectLst>
            <a:outerShdw blurRad="38100" dist="38100" dir="2700000" algn="tl">
              <a:srgbClr val="FFFFFF"/>
            </a:outerShdw>
          </a:effectLst>
          <a:latin typeface="+mn-lt"/>
          <a:ea typeface="+mn-ea"/>
        </a:defRPr>
      </a:lvl5pPr>
      <a:lvl6pPr marL="2514600" indent="-228600" algn="l" rtl="0" fontAlgn="base">
        <a:spcBef>
          <a:spcPct val="20000"/>
        </a:spcBef>
        <a:spcAft>
          <a:spcPct val="0"/>
        </a:spcAft>
        <a:buClr>
          <a:srgbClr val="FF9900"/>
        </a:buClr>
        <a:buSzPct val="80000"/>
        <a:buFont typeface="Wingdings" pitchFamily="2" charset="2"/>
        <a:buChar char="v"/>
        <a:defRPr b="1">
          <a:solidFill>
            <a:schemeClr val="tx1"/>
          </a:solidFill>
          <a:effectLst>
            <a:outerShdw blurRad="38100" dist="38100" dir="2700000" algn="tl">
              <a:srgbClr val="FFFFFF"/>
            </a:outerShdw>
          </a:effectLst>
          <a:latin typeface="+mn-lt"/>
          <a:ea typeface="+mn-ea"/>
        </a:defRPr>
      </a:lvl6pPr>
      <a:lvl7pPr marL="2971800" indent="-228600" algn="l" rtl="0" fontAlgn="base">
        <a:spcBef>
          <a:spcPct val="20000"/>
        </a:spcBef>
        <a:spcAft>
          <a:spcPct val="0"/>
        </a:spcAft>
        <a:buClr>
          <a:srgbClr val="FF9900"/>
        </a:buClr>
        <a:buSzPct val="80000"/>
        <a:buFont typeface="Wingdings" pitchFamily="2" charset="2"/>
        <a:buChar char="v"/>
        <a:defRPr b="1">
          <a:solidFill>
            <a:schemeClr val="tx1"/>
          </a:solidFill>
          <a:effectLst>
            <a:outerShdw blurRad="38100" dist="38100" dir="2700000" algn="tl">
              <a:srgbClr val="FFFFFF"/>
            </a:outerShdw>
          </a:effectLst>
          <a:latin typeface="+mn-lt"/>
          <a:ea typeface="+mn-ea"/>
        </a:defRPr>
      </a:lvl7pPr>
      <a:lvl8pPr marL="3429000" indent="-228600" algn="l" rtl="0" fontAlgn="base">
        <a:spcBef>
          <a:spcPct val="20000"/>
        </a:spcBef>
        <a:spcAft>
          <a:spcPct val="0"/>
        </a:spcAft>
        <a:buClr>
          <a:srgbClr val="FF9900"/>
        </a:buClr>
        <a:buSzPct val="80000"/>
        <a:buFont typeface="Wingdings" pitchFamily="2" charset="2"/>
        <a:buChar char="v"/>
        <a:defRPr b="1">
          <a:solidFill>
            <a:schemeClr val="tx1"/>
          </a:solidFill>
          <a:effectLst>
            <a:outerShdw blurRad="38100" dist="38100" dir="2700000" algn="tl">
              <a:srgbClr val="FFFFFF"/>
            </a:outerShdw>
          </a:effectLst>
          <a:latin typeface="+mn-lt"/>
          <a:ea typeface="+mn-ea"/>
        </a:defRPr>
      </a:lvl8pPr>
      <a:lvl9pPr marL="3886200" indent="-228600" algn="l" rtl="0" fontAlgn="base">
        <a:spcBef>
          <a:spcPct val="20000"/>
        </a:spcBef>
        <a:spcAft>
          <a:spcPct val="0"/>
        </a:spcAft>
        <a:buClr>
          <a:srgbClr val="FF9900"/>
        </a:buClr>
        <a:buSzPct val="80000"/>
        <a:buFont typeface="Wingdings" pitchFamily="2" charset="2"/>
        <a:buChar char="v"/>
        <a:defRPr b="1">
          <a:solidFill>
            <a:schemeClr val="tx1"/>
          </a:solidFill>
          <a:effectLst>
            <a:outerShdw blurRad="38100" dist="38100" dir="2700000" algn="tl">
              <a:srgbClr val="FFFFFF"/>
            </a:outerShdw>
          </a:effectLst>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0" name="Text Box 4"/>
          <p:cNvSpPr txBox="1">
            <a:spLocks noChangeArrowheads="1"/>
          </p:cNvSpPr>
          <p:nvPr/>
        </p:nvSpPr>
        <p:spPr bwMode="auto">
          <a:xfrm>
            <a:off x="179388" y="44624"/>
            <a:ext cx="8785100" cy="584775"/>
          </a:xfrm>
          <a:prstGeom prst="rect">
            <a:avLst/>
          </a:prstGeom>
          <a:solidFill>
            <a:srgbClr val="FFFF00"/>
          </a:solidFill>
          <a:ln>
            <a:solidFill>
              <a:srgbClr val="FF0000"/>
            </a:solidFill>
          </a:ln>
          <a:effectLst/>
        </p:spPr>
        <p:txBody>
          <a:bodyPr wrap="square">
            <a:spAutoFit/>
          </a:bodyPr>
          <a:lstStyle/>
          <a:p>
            <a:pPr algn="ctr">
              <a:spcBef>
                <a:spcPct val="50000"/>
              </a:spcBef>
            </a:pPr>
            <a:r>
              <a:rPr lang="zh-CN" altLang="en-US" sz="3200" b="1" dirty="0">
                <a:solidFill>
                  <a:srgbClr val="FF0000"/>
                </a:solidFill>
                <a:latin typeface="黑体" pitchFamily="49" charset="-122"/>
                <a:ea typeface="黑体" pitchFamily="49" charset="-122"/>
              </a:rPr>
              <a:t>美国</a:t>
            </a:r>
            <a:r>
              <a:rPr lang="en-US" altLang="zh-CN" sz="3200" b="1" dirty="0">
                <a:solidFill>
                  <a:srgbClr val="FF0000"/>
                </a:solidFill>
                <a:latin typeface="黑体" pitchFamily="49" charset="-122"/>
                <a:ea typeface="黑体" pitchFamily="49" charset="-122"/>
              </a:rPr>
              <a:t>1776</a:t>
            </a:r>
            <a:r>
              <a:rPr lang="zh-CN" altLang="en-US" sz="3200" b="1" dirty="0">
                <a:solidFill>
                  <a:srgbClr val="FF0000"/>
                </a:solidFill>
                <a:latin typeface="黑体" pitchFamily="49" charset="-122"/>
                <a:ea typeface="黑体" pitchFamily="49" charset="-122"/>
              </a:rPr>
              <a:t>年诞生，距今不过</a:t>
            </a:r>
            <a:r>
              <a:rPr lang="en-US" altLang="zh-CN" sz="3200" b="1" dirty="0">
                <a:solidFill>
                  <a:srgbClr val="FF0000"/>
                </a:solidFill>
                <a:latin typeface="黑体" pitchFamily="49" charset="-122"/>
                <a:ea typeface="黑体" pitchFamily="49" charset="-122"/>
              </a:rPr>
              <a:t>200</a:t>
            </a:r>
            <a:r>
              <a:rPr lang="zh-CN" altLang="en-US" sz="3200" b="1" dirty="0">
                <a:solidFill>
                  <a:srgbClr val="FF0000"/>
                </a:solidFill>
                <a:latin typeface="黑体" pitchFamily="49" charset="-122"/>
                <a:ea typeface="黑体" pitchFamily="49" charset="-122"/>
              </a:rPr>
              <a:t>余年，</a:t>
            </a:r>
            <a:r>
              <a:rPr lang="zh-CN" altLang="en-US" sz="3200" b="1" dirty="0" smtClean="0">
                <a:solidFill>
                  <a:srgbClr val="FF0000"/>
                </a:solidFill>
                <a:latin typeface="黑体" pitchFamily="49" charset="-122"/>
                <a:ea typeface="黑体" pitchFamily="49" charset="-122"/>
              </a:rPr>
              <a:t>但是</a:t>
            </a:r>
            <a:r>
              <a:rPr lang="en-US" altLang="zh-CN" sz="3200" b="1" dirty="0" smtClean="0">
                <a:solidFill>
                  <a:srgbClr val="FF0000"/>
                </a:solidFill>
                <a:latin typeface="黑体" pitchFamily="49" charset="-122"/>
                <a:ea typeface="黑体" pitchFamily="49" charset="-122"/>
              </a:rPr>
              <a:t>…</a:t>
            </a:r>
            <a:endParaRPr lang="zh-CN" altLang="en-US" sz="3200" b="1" dirty="0">
              <a:solidFill>
                <a:srgbClr val="FF0000"/>
              </a:solidFill>
              <a:latin typeface="黑体" pitchFamily="49" charset="-122"/>
              <a:ea typeface="黑体" pitchFamily="49" charset="-122"/>
            </a:endParaRPr>
          </a:p>
        </p:txBody>
      </p:sp>
      <p:sp>
        <p:nvSpPr>
          <p:cNvPr id="188421" name="Text Box 5"/>
          <p:cNvSpPr txBox="1">
            <a:spLocks noChangeArrowheads="1"/>
          </p:cNvSpPr>
          <p:nvPr/>
        </p:nvSpPr>
        <p:spPr bwMode="auto">
          <a:xfrm>
            <a:off x="179388" y="764704"/>
            <a:ext cx="8785100" cy="1815882"/>
          </a:xfrm>
          <a:prstGeom prst="rect">
            <a:avLst/>
          </a:prstGeom>
          <a:noFill/>
          <a:ln>
            <a:solidFill>
              <a:srgbClr val="FF0000"/>
            </a:solidFill>
          </a:ln>
          <a:effectLst/>
        </p:spPr>
        <p:txBody>
          <a:bodyPr wrap="square">
            <a:spAutoFit/>
          </a:bodyPr>
          <a:lstStyle/>
          <a:p>
            <a:r>
              <a:rPr lang="zh-CN" altLang="en-US" sz="2800" b="1" dirty="0">
                <a:solidFill>
                  <a:srgbClr val="0000CC"/>
                </a:solidFill>
                <a:latin typeface="黑体" pitchFamily="49" charset="-122"/>
                <a:ea typeface="黑体" pitchFamily="49" charset="-122"/>
              </a:rPr>
              <a:t>美国</a:t>
            </a:r>
            <a:r>
              <a:rPr lang="en-US" altLang="zh-CN" sz="2800" b="1" dirty="0" smtClean="0">
                <a:solidFill>
                  <a:srgbClr val="0000CC"/>
                </a:solidFill>
                <a:latin typeface="黑体" pitchFamily="49" charset="-122"/>
                <a:ea typeface="黑体" pitchFamily="49" charset="-122"/>
              </a:rPr>
              <a:t>2017</a:t>
            </a:r>
            <a:r>
              <a:rPr lang="zh-CN" altLang="en-US" sz="2800" b="1" dirty="0" smtClean="0">
                <a:solidFill>
                  <a:srgbClr val="0000CC"/>
                </a:solidFill>
                <a:latin typeface="黑体" pitchFamily="49" charset="-122"/>
                <a:ea typeface="黑体" pitchFamily="49" charset="-122"/>
              </a:rPr>
              <a:t>年</a:t>
            </a:r>
            <a:r>
              <a:rPr lang="en-US" altLang="zh-CN" sz="2800" b="1" dirty="0">
                <a:solidFill>
                  <a:srgbClr val="0000CC"/>
                </a:solidFill>
                <a:latin typeface="黑体" pitchFamily="49" charset="-122"/>
                <a:ea typeface="黑体" pitchFamily="49" charset="-122"/>
              </a:rPr>
              <a:t>GDP</a:t>
            </a:r>
            <a:r>
              <a:rPr lang="zh-CN" altLang="en-US" sz="2800" b="1" dirty="0">
                <a:solidFill>
                  <a:srgbClr val="0000CC"/>
                </a:solidFill>
                <a:latin typeface="黑体" pitchFamily="49" charset="-122"/>
                <a:ea typeface="黑体" pitchFamily="49" charset="-122"/>
              </a:rPr>
              <a:t>高达</a:t>
            </a:r>
            <a:r>
              <a:rPr lang="en-US" altLang="zh-CN" sz="2800" b="1" dirty="0" smtClean="0">
                <a:solidFill>
                  <a:srgbClr val="FF0000"/>
                </a:solidFill>
                <a:latin typeface="黑体" pitchFamily="49" charset="-122"/>
                <a:ea typeface="黑体" pitchFamily="49" charset="-122"/>
              </a:rPr>
              <a:t>19.3</a:t>
            </a:r>
            <a:r>
              <a:rPr lang="zh-CN" altLang="en-US" sz="2800" b="1" dirty="0" smtClean="0">
                <a:solidFill>
                  <a:srgbClr val="FF0000"/>
                </a:solidFill>
                <a:latin typeface="黑体" pitchFamily="49" charset="-122"/>
                <a:ea typeface="黑体" pitchFamily="49" charset="-122"/>
              </a:rPr>
              <a:t>万亿</a:t>
            </a:r>
            <a:r>
              <a:rPr lang="zh-CN" altLang="en-US" sz="2800" b="1" dirty="0">
                <a:solidFill>
                  <a:srgbClr val="0000CC"/>
                </a:solidFill>
                <a:latin typeface="黑体" pitchFamily="49" charset="-122"/>
                <a:ea typeface="黑体" pitchFamily="49" charset="-122"/>
              </a:rPr>
              <a:t>美元，人均</a:t>
            </a:r>
            <a:r>
              <a:rPr lang="en-US" altLang="zh-CN" sz="2800" b="1" dirty="0" smtClean="0">
                <a:solidFill>
                  <a:srgbClr val="0000CC"/>
                </a:solidFill>
                <a:latin typeface="黑体" pitchFamily="49" charset="-122"/>
                <a:ea typeface="黑体" pitchFamily="49" charset="-122"/>
              </a:rPr>
              <a:t>GDP </a:t>
            </a:r>
            <a:r>
              <a:rPr lang="en-US" altLang="zh-CN" sz="2800" b="1" dirty="0" smtClean="0">
                <a:solidFill>
                  <a:srgbClr val="FF0000"/>
                </a:solidFill>
                <a:latin typeface="黑体" pitchFamily="49" charset="-122"/>
                <a:ea typeface="黑体" pitchFamily="49" charset="-122"/>
              </a:rPr>
              <a:t>6</a:t>
            </a:r>
            <a:r>
              <a:rPr lang="zh-CN" altLang="en-US" sz="2800" b="1" dirty="0" smtClean="0">
                <a:solidFill>
                  <a:srgbClr val="FF0000"/>
                </a:solidFill>
                <a:latin typeface="黑体" pitchFamily="49" charset="-122"/>
                <a:ea typeface="黑体" pitchFamily="49" charset="-122"/>
              </a:rPr>
              <a:t>万</a:t>
            </a:r>
            <a:r>
              <a:rPr lang="zh-CN" altLang="en-US" sz="2800" b="1" dirty="0" smtClean="0">
                <a:solidFill>
                  <a:srgbClr val="0000CC"/>
                </a:solidFill>
                <a:latin typeface="黑体" pitchFamily="49" charset="-122"/>
                <a:ea typeface="黑体" pitchFamily="49" charset="-122"/>
              </a:rPr>
              <a:t>多美元</a:t>
            </a:r>
            <a:r>
              <a:rPr lang="zh-CN" altLang="en-US" sz="2800" b="1" dirty="0">
                <a:solidFill>
                  <a:srgbClr val="0000CC"/>
                </a:solidFill>
                <a:latin typeface="黑体" pitchFamily="49" charset="-122"/>
                <a:ea typeface="黑体" pitchFamily="49" charset="-122"/>
              </a:rPr>
              <a:t>。</a:t>
            </a:r>
          </a:p>
          <a:p>
            <a:r>
              <a:rPr lang="zh-CN" altLang="en-US" sz="2800" b="1" dirty="0">
                <a:solidFill>
                  <a:srgbClr val="0000CC"/>
                </a:solidFill>
                <a:latin typeface="黑体" pitchFamily="49" charset="-122"/>
                <a:ea typeface="黑体" pitchFamily="49" charset="-122"/>
              </a:rPr>
              <a:t>世界</a:t>
            </a:r>
            <a:r>
              <a:rPr lang="en-US" altLang="zh-CN" sz="2800" b="1" dirty="0">
                <a:solidFill>
                  <a:srgbClr val="0000CC"/>
                </a:solidFill>
                <a:latin typeface="黑体" pitchFamily="49" charset="-122"/>
                <a:ea typeface="黑体" pitchFamily="49" charset="-122"/>
              </a:rPr>
              <a:t>500</a:t>
            </a:r>
            <a:r>
              <a:rPr lang="zh-CN" altLang="en-US" sz="2800" b="1" dirty="0">
                <a:solidFill>
                  <a:srgbClr val="0000CC"/>
                </a:solidFill>
                <a:latin typeface="黑体" pitchFamily="49" charset="-122"/>
                <a:ea typeface="黑体" pitchFamily="49" charset="-122"/>
              </a:rPr>
              <a:t>强美国占</a:t>
            </a:r>
            <a:r>
              <a:rPr lang="en-US" altLang="zh-CN" sz="2800" b="1" dirty="0">
                <a:solidFill>
                  <a:srgbClr val="FF0000"/>
                </a:solidFill>
                <a:latin typeface="黑体" pitchFamily="49" charset="-122"/>
                <a:ea typeface="黑体" pitchFamily="49" charset="-122"/>
              </a:rPr>
              <a:t>128</a:t>
            </a:r>
            <a:r>
              <a:rPr lang="zh-CN" altLang="en-US" sz="2800" b="1" dirty="0">
                <a:solidFill>
                  <a:srgbClr val="FF0000"/>
                </a:solidFill>
                <a:latin typeface="黑体" pitchFamily="49" charset="-122"/>
                <a:ea typeface="黑体" pitchFamily="49" charset="-122"/>
              </a:rPr>
              <a:t>家</a:t>
            </a:r>
            <a:r>
              <a:rPr lang="zh-CN" altLang="en-US" sz="2800" b="1" dirty="0">
                <a:solidFill>
                  <a:srgbClr val="0000CC"/>
                </a:solidFill>
                <a:latin typeface="黑体" pitchFamily="49" charset="-122"/>
                <a:ea typeface="黑体" pitchFamily="49" charset="-122"/>
              </a:rPr>
              <a:t>。</a:t>
            </a:r>
          </a:p>
          <a:p>
            <a:r>
              <a:rPr lang="zh-CN" altLang="en-US" sz="2800" b="1" dirty="0">
                <a:solidFill>
                  <a:srgbClr val="0000CC"/>
                </a:solidFill>
                <a:latin typeface="黑体" pitchFamily="49" charset="-122"/>
                <a:ea typeface="黑体" pitchFamily="49" charset="-122"/>
              </a:rPr>
              <a:t>美国</a:t>
            </a:r>
            <a:r>
              <a:rPr lang="zh-CN" altLang="en-US" sz="2800" b="1" dirty="0" smtClean="0">
                <a:solidFill>
                  <a:srgbClr val="0000CC"/>
                </a:solidFill>
                <a:latin typeface="黑体" pitchFamily="49" charset="-122"/>
                <a:ea typeface="黑体" pitchFamily="49" charset="-122"/>
              </a:rPr>
              <a:t>有</a:t>
            </a:r>
            <a:r>
              <a:rPr lang="en-US" altLang="zh-CN" sz="2800" b="1" dirty="0" smtClean="0">
                <a:solidFill>
                  <a:srgbClr val="0000CC"/>
                </a:solidFill>
                <a:latin typeface="黑体" pitchFamily="49" charset="-122"/>
                <a:ea typeface="黑体" pitchFamily="49" charset="-122"/>
              </a:rPr>
              <a:t>Alphabet</a:t>
            </a:r>
            <a:r>
              <a:rPr lang="zh-CN" altLang="en-US" sz="2800" b="1" dirty="0" smtClean="0">
                <a:solidFill>
                  <a:srgbClr val="0000CC"/>
                </a:solidFill>
                <a:latin typeface="黑体" pitchFamily="49" charset="-122"/>
                <a:ea typeface="黑体" pitchFamily="49" charset="-122"/>
              </a:rPr>
              <a:t>、亚马逊、苹果</a:t>
            </a:r>
            <a:r>
              <a:rPr lang="zh-CN" altLang="en-US" sz="2800" b="1" dirty="0">
                <a:solidFill>
                  <a:srgbClr val="0000CC"/>
                </a:solidFill>
                <a:latin typeface="黑体" pitchFamily="49" charset="-122"/>
                <a:ea typeface="黑体" pitchFamily="49" charset="-122"/>
              </a:rPr>
              <a:t>、</a:t>
            </a:r>
            <a:r>
              <a:rPr lang="zh-CN" altLang="en-US" sz="2800" b="1" dirty="0" smtClean="0">
                <a:solidFill>
                  <a:srgbClr val="0000CC"/>
                </a:solidFill>
                <a:latin typeface="黑体" pitchFamily="49" charset="-122"/>
                <a:ea typeface="黑体" pitchFamily="49" charset="-122"/>
              </a:rPr>
              <a:t>微软等</a:t>
            </a:r>
            <a:r>
              <a:rPr lang="zh-CN" altLang="en-US" sz="2800" b="1" dirty="0">
                <a:solidFill>
                  <a:srgbClr val="0000CC"/>
                </a:solidFill>
                <a:latin typeface="黑体" pitchFamily="49" charset="-122"/>
                <a:ea typeface="黑体" pitchFamily="49" charset="-122"/>
              </a:rPr>
              <a:t>一大批科技巨头。</a:t>
            </a:r>
          </a:p>
        </p:txBody>
      </p:sp>
      <p:sp>
        <p:nvSpPr>
          <p:cNvPr id="188422" name="Text Box 6"/>
          <p:cNvSpPr txBox="1">
            <a:spLocks noChangeArrowheads="1"/>
          </p:cNvSpPr>
          <p:nvPr/>
        </p:nvSpPr>
        <p:spPr bwMode="auto">
          <a:xfrm>
            <a:off x="179388" y="2775857"/>
            <a:ext cx="8785100" cy="1384995"/>
          </a:xfrm>
          <a:prstGeom prst="rect">
            <a:avLst/>
          </a:prstGeom>
          <a:noFill/>
          <a:ln>
            <a:solidFill>
              <a:srgbClr val="FF0000"/>
            </a:solidFill>
          </a:ln>
          <a:effectLst/>
        </p:spPr>
        <p:txBody>
          <a:bodyPr wrap="square">
            <a:spAutoFit/>
          </a:bodyPr>
          <a:lstStyle/>
          <a:p>
            <a:r>
              <a:rPr lang="zh-CN" altLang="en-US" sz="2800" b="1" dirty="0">
                <a:solidFill>
                  <a:srgbClr val="0000CC"/>
                </a:solidFill>
                <a:latin typeface="黑体" pitchFamily="49" charset="-122"/>
                <a:ea typeface="黑体" pitchFamily="49" charset="-122"/>
              </a:rPr>
              <a:t>世界著名大学前十名，美国人包揽了</a:t>
            </a:r>
            <a:r>
              <a:rPr lang="en-US" altLang="zh-CN" sz="2800" b="1" dirty="0">
                <a:solidFill>
                  <a:srgbClr val="FF0000"/>
                </a:solidFill>
                <a:latin typeface="黑体" pitchFamily="49" charset="-122"/>
                <a:ea typeface="黑体" pitchFamily="49" charset="-122"/>
              </a:rPr>
              <a:t>7</a:t>
            </a:r>
            <a:r>
              <a:rPr lang="zh-CN" altLang="en-US" sz="2800" b="1" dirty="0">
                <a:solidFill>
                  <a:srgbClr val="FF0000"/>
                </a:solidFill>
                <a:latin typeface="黑体" pitchFamily="49" charset="-122"/>
                <a:ea typeface="黑体" pitchFamily="49" charset="-122"/>
              </a:rPr>
              <a:t>席</a:t>
            </a:r>
            <a:r>
              <a:rPr lang="zh-CN" altLang="en-US" sz="2800" b="1" dirty="0">
                <a:solidFill>
                  <a:srgbClr val="0000CC"/>
                </a:solidFill>
                <a:latin typeface="黑体" pitchFamily="49" charset="-122"/>
                <a:ea typeface="黑体" pitchFamily="49" charset="-122"/>
              </a:rPr>
              <a:t>。</a:t>
            </a:r>
          </a:p>
          <a:p>
            <a:r>
              <a:rPr lang="zh-CN" altLang="en-US" sz="2800" b="1" dirty="0">
                <a:solidFill>
                  <a:srgbClr val="0000CC"/>
                </a:solidFill>
                <a:latin typeface="黑体" pitchFamily="49" charset="-122"/>
                <a:ea typeface="黑体" pitchFamily="49" charset="-122"/>
              </a:rPr>
              <a:t>自诺贝尔奖设立，美国有</a:t>
            </a:r>
            <a:r>
              <a:rPr lang="en-US" altLang="zh-CN" sz="2800" b="1" dirty="0">
                <a:solidFill>
                  <a:srgbClr val="FF0000"/>
                </a:solidFill>
                <a:latin typeface="黑体" pitchFamily="49" charset="-122"/>
                <a:ea typeface="黑体" pitchFamily="49" charset="-122"/>
              </a:rPr>
              <a:t>329</a:t>
            </a:r>
            <a:r>
              <a:rPr lang="zh-CN" altLang="en-US" sz="2800" b="1" dirty="0">
                <a:solidFill>
                  <a:srgbClr val="FF0000"/>
                </a:solidFill>
                <a:latin typeface="黑体" pitchFamily="49" charset="-122"/>
                <a:ea typeface="黑体" pitchFamily="49" charset="-122"/>
              </a:rPr>
              <a:t>人</a:t>
            </a:r>
            <a:r>
              <a:rPr lang="zh-CN" altLang="en-US" sz="2800" b="1" dirty="0">
                <a:solidFill>
                  <a:srgbClr val="0000CC"/>
                </a:solidFill>
                <a:latin typeface="黑体" pitchFamily="49" charset="-122"/>
                <a:ea typeface="黑体" pitchFamily="49" charset="-122"/>
              </a:rPr>
              <a:t>享此殊荣。</a:t>
            </a:r>
          </a:p>
          <a:p>
            <a:r>
              <a:rPr lang="zh-CN" altLang="en-US" sz="2800" b="1" dirty="0">
                <a:solidFill>
                  <a:srgbClr val="0000CC"/>
                </a:solidFill>
                <a:latin typeface="黑体" pitchFamily="49" charset="-122"/>
                <a:ea typeface="黑体" pitchFamily="49" charset="-122"/>
              </a:rPr>
              <a:t>美国的</a:t>
            </a:r>
            <a:r>
              <a:rPr lang="zh-CN" altLang="en-US" sz="2800" b="1" dirty="0">
                <a:solidFill>
                  <a:srgbClr val="FF0000"/>
                </a:solidFill>
                <a:latin typeface="黑体" pitchFamily="49" charset="-122"/>
                <a:ea typeface="黑体" pitchFamily="49" charset="-122"/>
              </a:rPr>
              <a:t>价值观</a:t>
            </a:r>
            <a:r>
              <a:rPr lang="zh-CN" altLang="en-US" sz="2800" b="1" dirty="0">
                <a:solidFill>
                  <a:srgbClr val="0000CC"/>
                </a:solidFill>
                <a:latin typeface="黑体" pitchFamily="49" charset="-122"/>
                <a:ea typeface="黑体" pitchFamily="49" charset="-122"/>
              </a:rPr>
              <a:t>渗透到世界的每个角落。</a:t>
            </a:r>
          </a:p>
        </p:txBody>
      </p:sp>
      <p:pic>
        <p:nvPicPr>
          <p:cNvPr id="188423" name="Picture 7" descr="u=4228748427,3507012599&amp;fm=21&amp;g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69" y="4509120"/>
            <a:ext cx="3960813"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88424" name="Picture 8" descr="u=1352049672,3148246802&amp;fm=21&amp;g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576" y="4509120"/>
            <a:ext cx="3744912"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89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8421"/>
                                        </p:tgtEl>
                                        <p:attrNameLst>
                                          <p:attrName>style.visibility</p:attrName>
                                        </p:attrNameLst>
                                      </p:cBhvr>
                                      <p:to>
                                        <p:strVal val="visible"/>
                                      </p:to>
                                    </p:set>
                                    <p:animEffect transition="in" filter="fade">
                                      <p:cBhvr>
                                        <p:cTn id="7" dur="1000"/>
                                        <p:tgtEl>
                                          <p:spTgt spid="188421"/>
                                        </p:tgtEl>
                                      </p:cBhvr>
                                    </p:animEffect>
                                    <p:anim calcmode="lin" valueType="num">
                                      <p:cBhvr>
                                        <p:cTn id="8" dur="1000" fill="hold"/>
                                        <p:tgtEl>
                                          <p:spTgt spid="188421"/>
                                        </p:tgtEl>
                                        <p:attrNameLst>
                                          <p:attrName>ppt_x</p:attrName>
                                        </p:attrNameLst>
                                      </p:cBhvr>
                                      <p:tavLst>
                                        <p:tav tm="0">
                                          <p:val>
                                            <p:strVal val="#ppt_x"/>
                                          </p:val>
                                        </p:tav>
                                        <p:tav tm="100000">
                                          <p:val>
                                            <p:strVal val="#ppt_x"/>
                                          </p:val>
                                        </p:tav>
                                      </p:tavLst>
                                    </p:anim>
                                    <p:anim calcmode="lin" valueType="num">
                                      <p:cBhvr>
                                        <p:cTn id="9" dur="1000" fill="hold"/>
                                        <p:tgtEl>
                                          <p:spTgt spid="1884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88422"/>
                                        </p:tgtEl>
                                        <p:attrNameLst>
                                          <p:attrName>style.visibility</p:attrName>
                                        </p:attrNameLst>
                                      </p:cBhvr>
                                      <p:to>
                                        <p:strVal val="visible"/>
                                      </p:to>
                                    </p:set>
                                    <p:anim calcmode="lin" valueType="num">
                                      <p:cBhvr additive="base">
                                        <p:cTn id="14" dur="500" fill="hold"/>
                                        <p:tgtEl>
                                          <p:spTgt spid="188422"/>
                                        </p:tgtEl>
                                        <p:attrNameLst>
                                          <p:attrName>ppt_x</p:attrName>
                                        </p:attrNameLst>
                                      </p:cBhvr>
                                      <p:tavLst>
                                        <p:tav tm="0">
                                          <p:val>
                                            <p:strVal val="#ppt_x"/>
                                          </p:val>
                                        </p:tav>
                                        <p:tav tm="100000">
                                          <p:val>
                                            <p:strVal val="#ppt_x"/>
                                          </p:val>
                                        </p:tav>
                                      </p:tavLst>
                                    </p:anim>
                                    <p:anim calcmode="lin" valueType="num">
                                      <p:cBhvr additive="base">
                                        <p:cTn id="15" dur="500" fill="hold"/>
                                        <p:tgtEl>
                                          <p:spTgt spid="1884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1" grpId="0" animBg="1"/>
      <p:bldP spid="1884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79512" y="796256"/>
            <a:ext cx="7494588" cy="54451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3600" b="1" dirty="0" smtClean="0">
                <a:solidFill>
                  <a:srgbClr val="FF0000"/>
                </a:solidFill>
                <a:latin typeface="黑体" pitchFamily="49" charset="-122"/>
                <a:ea typeface="黑体" pitchFamily="49" charset="-122"/>
              </a:rPr>
              <a:t>联邦制</a:t>
            </a:r>
            <a:endParaRPr lang="zh-CN" altLang="en-US" sz="3600" b="1" dirty="0">
              <a:solidFill>
                <a:srgbClr val="FF0000"/>
              </a:solidFill>
              <a:latin typeface="黑体" pitchFamily="49" charset="-122"/>
              <a:ea typeface="黑体" pitchFamily="49" charset="-122"/>
            </a:endParaRPr>
          </a:p>
        </p:txBody>
      </p:sp>
      <p:sp>
        <p:nvSpPr>
          <p:cNvPr id="5" name="Rectangle 7"/>
          <p:cNvSpPr>
            <a:spLocks noChangeArrowheads="1"/>
          </p:cNvSpPr>
          <p:nvPr/>
        </p:nvSpPr>
        <p:spPr bwMode="auto">
          <a:xfrm>
            <a:off x="179512" y="1485404"/>
            <a:ext cx="3455863" cy="1223516"/>
          </a:xfrm>
          <a:prstGeom prst="rect">
            <a:avLst/>
          </a:prstGeom>
          <a:solidFill>
            <a:srgbClr val="FFFFFF"/>
          </a:solidFill>
          <a:ln w="9525">
            <a:solidFill>
              <a:srgbClr val="FF0000"/>
            </a:solidFill>
            <a:miter lim="800000"/>
            <a:headEnd/>
            <a:tailEnd/>
          </a:ln>
        </p:spPr>
        <p:txBody>
          <a:bodyPr/>
          <a:lstStyle/>
          <a:p>
            <a:pPr eaLnBrk="1" hangingPunct="1">
              <a:spcBef>
                <a:spcPct val="20000"/>
              </a:spcBef>
              <a:buClr>
                <a:schemeClr val="accent2"/>
              </a:buClr>
            </a:pPr>
            <a:r>
              <a:rPr lang="zh-CN" altLang="en-US" sz="3200" b="1" dirty="0">
                <a:solidFill>
                  <a:srgbClr val="0000CC"/>
                </a:solidFill>
                <a:latin typeface="黑体" pitchFamily="49" charset="-122"/>
                <a:ea typeface="黑体" pitchFamily="49" charset="-122"/>
              </a:rPr>
              <a:t>联邦政府：</a:t>
            </a:r>
          </a:p>
          <a:p>
            <a:pPr marL="469900" indent="-469900" eaLnBrk="1" hangingPunct="1">
              <a:spcBef>
                <a:spcPct val="20000"/>
              </a:spcBef>
              <a:buClr>
                <a:schemeClr val="accent2"/>
              </a:buClr>
              <a:buFont typeface="Wingdings" pitchFamily="2" charset="2"/>
              <a:buNone/>
            </a:pPr>
            <a:r>
              <a:rPr lang="zh-CN" altLang="en-US" sz="3200" b="1" dirty="0">
                <a:solidFill>
                  <a:srgbClr val="0000CC"/>
                </a:solidFill>
                <a:latin typeface="黑体" pitchFamily="49" charset="-122"/>
                <a:ea typeface="黑体" pitchFamily="49" charset="-122"/>
              </a:rPr>
              <a:t>主权性质的权力</a:t>
            </a:r>
          </a:p>
        </p:txBody>
      </p:sp>
      <p:sp>
        <p:nvSpPr>
          <p:cNvPr id="6" name="Rectangle 10"/>
          <p:cNvSpPr>
            <a:spLocks noChangeArrowheads="1"/>
          </p:cNvSpPr>
          <p:nvPr/>
        </p:nvSpPr>
        <p:spPr bwMode="auto">
          <a:xfrm>
            <a:off x="179512" y="3637182"/>
            <a:ext cx="3455863" cy="1303985"/>
          </a:xfrm>
          <a:prstGeom prst="rect">
            <a:avLst/>
          </a:prstGeom>
          <a:solidFill>
            <a:srgbClr val="FFFFFF"/>
          </a:solidFill>
          <a:ln w="9525">
            <a:solidFill>
              <a:srgbClr val="FF0000"/>
            </a:solidFill>
            <a:miter lim="800000"/>
            <a:headEnd/>
            <a:tailEnd/>
          </a:ln>
        </p:spPr>
        <p:txBody>
          <a:bodyPr/>
          <a:lstStyle/>
          <a:p>
            <a:pPr eaLnBrk="1" hangingPunct="1">
              <a:spcBef>
                <a:spcPct val="20000"/>
              </a:spcBef>
              <a:buClr>
                <a:schemeClr val="accent2"/>
              </a:buClr>
            </a:pPr>
            <a:r>
              <a:rPr lang="zh-CN" altLang="en-US" sz="3200" b="1" dirty="0">
                <a:solidFill>
                  <a:srgbClr val="0000CC"/>
                </a:solidFill>
                <a:latin typeface="黑体" pitchFamily="49" charset="-122"/>
                <a:ea typeface="黑体" pitchFamily="49" charset="-122"/>
              </a:rPr>
              <a:t>地方各州：</a:t>
            </a:r>
          </a:p>
          <a:p>
            <a:pPr marL="469900" indent="-469900" eaLnBrk="1" hangingPunct="1">
              <a:spcBef>
                <a:spcPct val="20000"/>
              </a:spcBef>
              <a:buClr>
                <a:schemeClr val="accent2"/>
              </a:buClr>
              <a:buFont typeface="Wingdings" pitchFamily="2" charset="2"/>
              <a:buNone/>
            </a:pPr>
            <a:r>
              <a:rPr lang="zh-CN" altLang="en-US" sz="3200" b="1" dirty="0">
                <a:solidFill>
                  <a:srgbClr val="0000CC"/>
                </a:solidFill>
                <a:latin typeface="黑体" pitchFamily="49" charset="-122"/>
                <a:ea typeface="黑体" pitchFamily="49" charset="-122"/>
              </a:rPr>
              <a:t>宪法未规定的权力</a:t>
            </a:r>
          </a:p>
        </p:txBody>
      </p:sp>
      <p:sp>
        <p:nvSpPr>
          <p:cNvPr id="8" name="Text Box 12"/>
          <p:cNvSpPr txBox="1">
            <a:spLocks noChangeArrowheads="1"/>
          </p:cNvSpPr>
          <p:nvPr/>
        </p:nvSpPr>
        <p:spPr bwMode="auto">
          <a:xfrm>
            <a:off x="539750" y="4508500"/>
            <a:ext cx="1841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zh-CN" altLang="zh-CN" sz="3200" b="1">
              <a:solidFill>
                <a:schemeClr val="tx1"/>
              </a:solidFill>
              <a:latin typeface="黑体" pitchFamily="49" charset="-122"/>
              <a:ea typeface="黑体" pitchFamily="49" charset="-122"/>
            </a:endParaRPr>
          </a:p>
        </p:txBody>
      </p:sp>
      <p:sp>
        <p:nvSpPr>
          <p:cNvPr id="9" name="Text Box 18"/>
          <p:cNvSpPr txBox="1">
            <a:spLocks noChangeArrowheads="1"/>
          </p:cNvSpPr>
          <p:nvPr/>
        </p:nvSpPr>
        <p:spPr bwMode="auto">
          <a:xfrm>
            <a:off x="5004048" y="1804774"/>
            <a:ext cx="3529013" cy="58477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pPr>
            <a:r>
              <a:rPr lang="zh-CN" altLang="en-US" sz="3200" b="1" dirty="0">
                <a:solidFill>
                  <a:srgbClr val="0000CC"/>
                </a:solidFill>
                <a:latin typeface="黑体" pitchFamily="49" charset="-122"/>
                <a:ea typeface="黑体" pitchFamily="49" charset="-122"/>
              </a:rPr>
              <a:t>强有力的中央政府</a:t>
            </a:r>
          </a:p>
        </p:txBody>
      </p:sp>
      <p:sp>
        <p:nvSpPr>
          <p:cNvPr id="10" name="Text Box 19"/>
          <p:cNvSpPr txBox="1">
            <a:spLocks noChangeArrowheads="1"/>
          </p:cNvSpPr>
          <p:nvPr/>
        </p:nvSpPr>
        <p:spPr bwMode="auto">
          <a:xfrm>
            <a:off x="5004048" y="4005064"/>
            <a:ext cx="3960439" cy="58477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pPr>
            <a:r>
              <a:rPr lang="zh-CN" altLang="en-US" sz="3200" b="1" dirty="0">
                <a:solidFill>
                  <a:srgbClr val="0000CC"/>
                </a:solidFill>
                <a:latin typeface="黑体" pitchFamily="49" charset="-122"/>
                <a:ea typeface="黑体" pitchFamily="49" charset="-122"/>
              </a:rPr>
              <a:t>州的灵活性和创造性</a:t>
            </a:r>
          </a:p>
        </p:txBody>
      </p:sp>
      <p:sp>
        <p:nvSpPr>
          <p:cNvPr id="11" name="Line 20"/>
          <p:cNvSpPr>
            <a:spLocks noChangeShapeType="1"/>
          </p:cNvSpPr>
          <p:nvPr/>
        </p:nvSpPr>
        <p:spPr bwMode="auto">
          <a:xfrm>
            <a:off x="3995415" y="2097162"/>
            <a:ext cx="93662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200" b="1">
              <a:latin typeface="黑体" pitchFamily="49" charset="-122"/>
              <a:ea typeface="黑体" pitchFamily="49" charset="-122"/>
            </a:endParaRPr>
          </a:p>
        </p:txBody>
      </p:sp>
      <p:sp>
        <p:nvSpPr>
          <p:cNvPr id="13" name="Text Box 24"/>
          <p:cNvSpPr txBox="1">
            <a:spLocks noChangeArrowheads="1"/>
          </p:cNvSpPr>
          <p:nvPr/>
        </p:nvSpPr>
        <p:spPr bwMode="auto">
          <a:xfrm>
            <a:off x="179512" y="116632"/>
            <a:ext cx="8569325" cy="646331"/>
          </a:xfrm>
          <a:prstGeom prst="rect">
            <a:avLst/>
          </a:prstGeom>
          <a:solidFill>
            <a:srgbClr val="FFFF00"/>
          </a:solidFill>
          <a:ln>
            <a:noFill/>
          </a:ln>
          <a:effectLst/>
        </p:spPr>
        <p:txBody>
          <a:bodyPr>
            <a:spAutoFit/>
          </a:bodyPr>
          <a:lstStyle/>
          <a:p>
            <a:pPr>
              <a:spcBef>
                <a:spcPct val="50000"/>
              </a:spcBef>
            </a:pPr>
            <a:r>
              <a:rPr lang="en-US" altLang="zh-CN" sz="3600" b="1" dirty="0">
                <a:solidFill>
                  <a:srgbClr val="FF0000"/>
                </a:solidFill>
                <a:latin typeface="黑体" pitchFamily="49" charset="-122"/>
                <a:ea typeface="黑体" pitchFamily="49" charset="-122"/>
              </a:rPr>
              <a:t>1</a:t>
            </a:r>
            <a:r>
              <a:rPr lang="zh-CN" altLang="en-US" sz="3600" b="1" dirty="0">
                <a:solidFill>
                  <a:srgbClr val="FF0000"/>
                </a:solidFill>
                <a:latin typeface="黑体" pitchFamily="49" charset="-122"/>
                <a:ea typeface="黑体" pitchFamily="49" charset="-122"/>
              </a:rPr>
              <a:t>、</a:t>
            </a:r>
            <a:r>
              <a:rPr lang="zh-CN" altLang="en-US" sz="3600" b="1" dirty="0" smtClean="0">
                <a:solidFill>
                  <a:srgbClr val="FF0000"/>
                </a:solidFill>
                <a:latin typeface="黑体" pitchFamily="49" charset="-122"/>
                <a:ea typeface="黑体" pitchFamily="49" charset="-122"/>
              </a:rPr>
              <a:t>联邦政府与地方</a:t>
            </a:r>
            <a:r>
              <a:rPr lang="zh-CN" altLang="en-US" sz="3600" b="1" dirty="0">
                <a:solidFill>
                  <a:srgbClr val="FF0000"/>
                </a:solidFill>
                <a:latin typeface="黑体" pitchFamily="49" charset="-122"/>
                <a:ea typeface="黑体" pitchFamily="49" charset="-122"/>
              </a:rPr>
              <a:t>各</a:t>
            </a:r>
            <a:r>
              <a:rPr lang="zh-CN" altLang="en-US" sz="3600" b="1" dirty="0" smtClean="0">
                <a:solidFill>
                  <a:srgbClr val="FF0000"/>
                </a:solidFill>
                <a:latin typeface="黑体" pitchFamily="49" charset="-122"/>
                <a:ea typeface="黑体" pitchFamily="49" charset="-122"/>
              </a:rPr>
              <a:t>州政府的</a:t>
            </a:r>
            <a:r>
              <a:rPr lang="zh-CN" altLang="en-US" sz="3600" b="1" dirty="0">
                <a:solidFill>
                  <a:srgbClr val="FF0000"/>
                </a:solidFill>
                <a:latin typeface="黑体" pitchFamily="49" charset="-122"/>
                <a:ea typeface="黑体" pitchFamily="49" charset="-122"/>
              </a:rPr>
              <a:t>妥协</a:t>
            </a:r>
          </a:p>
        </p:txBody>
      </p:sp>
      <p:sp>
        <p:nvSpPr>
          <p:cNvPr id="14" name="Rectangle 25"/>
          <p:cNvSpPr>
            <a:spLocks noChangeArrowheads="1"/>
          </p:cNvSpPr>
          <p:nvPr/>
        </p:nvSpPr>
        <p:spPr bwMode="auto">
          <a:xfrm>
            <a:off x="684213" y="5373688"/>
            <a:ext cx="7772400" cy="836612"/>
          </a:xfrm>
          <a:prstGeom prst="rect">
            <a:avLst/>
          </a:prstGeom>
          <a:solidFill>
            <a:srgbClr val="FFFF00"/>
          </a:solidFill>
          <a:ln>
            <a:solidFill>
              <a:srgbClr val="FF0000"/>
            </a:solidFill>
          </a:ln>
          <a:effectLst/>
        </p:spPr>
        <p:txBody>
          <a:bodyPr anchor="ctr"/>
          <a:lstStyle/>
          <a:p>
            <a:pPr algn="ctr" eaLnBrk="1" hangingPunct="1"/>
            <a:r>
              <a:rPr lang="en-US" altLang="zh-CN" sz="3200" b="1" dirty="0">
                <a:solidFill>
                  <a:srgbClr val="FF0000"/>
                </a:solidFill>
                <a:latin typeface="黑体" pitchFamily="49" charset="-122"/>
                <a:ea typeface="黑体" pitchFamily="49" charset="-122"/>
              </a:rPr>
              <a:t>1787</a:t>
            </a:r>
            <a:r>
              <a:rPr lang="zh-CN" altLang="en-US" sz="3200" b="1" dirty="0">
                <a:solidFill>
                  <a:srgbClr val="FF0000"/>
                </a:solidFill>
                <a:latin typeface="黑体" pitchFamily="49" charset="-122"/>
                <a:ea typeface="黑体" pitchFamily="49" charset="-122"/>
              </a:rPr>
              <a:t>年宪法原则：“联邦制原则” </a:t>
            </a:r>
          </a:p>
        </p:txBody>
      </p:sp>
      <p:sp>
        <p:nvSpPr>
          <p:cNvPr id="15" name="Line 20"/>
          <p:cNvSpPr>
            <a:spLocks noChangeShapeType="1"/>
          </p:cNvSpPr>
          <p:nvPr/>
        </p:nvSpPr>
        <p:spPr bwMode="auto">
          <a:xfrm>
            <a:off x="3942554" y="4293096"/>
            <a:ext cx="93662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200" b="1">
              <a:latin typeface="黑体" pitchFamily="49" charset="-122"/>
              <a:ea typeface="黑体" pitchFamily="49" charset="-122"/>
            </a:endParaRPr>
          </a:p>
        </p:txBody>
      </p:sp>
      <p:sp>
        <p:nvSpPr>
          <p:cNvPr id="7" name="Text Box 11"/>
          <p:cNvSpPr txBox="1">
            <a:spLocks noChangeArrowheads="1"/>
          </p:cNvSpPr>
          <p:nvPr/>
        </p:nvSpPr>
        <p:spPr bwMode="auto">
          <a:xfrm>
            <a:off x="3529011" y="2455728"/>
            <a:ext cx="2051101" cy="1477328"/>
          </a:xfrm>
          <a:prstGeom prst="rect">
            <a:avLst/>
          </a:prstGeom>
          <a:solidFill>
            <a:srgbClr val="FFFF00"/>
          </a:solidFill>
          <a:ln>
            <a:solidFill>
              <a:srgbClr val="FF0000"/>
            </a:solidFill>
          </a:ln>
          <a:effectLst/>
        </p:spPr>
        <p:txBody>
          <a:bodyPr wrap="square">
            <a:spAutoFit/>
          </a:bodyPr>
          <a:lstStyle/>
          <a:p>
            <a:pPr algn="ctr" eaLnBrk="1" hangingPunct="1">
              <a:spcBef>
                <a:spcPct val="50000"/>
              </a:spcBef>
            </a:pPr>
            <a:r>
              <a:rPr lang="zh-CN" altLang="en-US" sz="3600" b="1" dirty="0">
                <a:solidFill>
                  <a:srgbClr val="FF0000"/>
                </a:solidFill>
                <a:latin typeface="黑体" pitchFamily="49" charset="-122"/>
                <a:ea typeface="黑体" pitchFamily="49" charset="-122"/>
              </a:rPr>
              <a:t>中央集权</a:t>
            </a:r>
          </a:p>
          <a:p>
            <a:pPr algn="ctr" eaLnBrk="1" hangingPunct="1">
              <a:spcBef>
                <a:spcPct val="50000"/>
              </a:spcBef>
            </a:pPr>
            <a:r>
              <a:rPr lang="zh-CN" altLang="en-US" sz="3600" b="1" dirty="0">
                <a:solidFill>
                  <a:srgbClr val="FF0000"/>
                </a:solidFill>
                <a:latin typeface="黑体" pitchFamily="49" charset="-122"/>
                <a:ea typeface="黑体" pitchFamily="49" charset="-122"/>
              </a:rPr>
              <a:t>地方分权</a:t>
            </a:r>
          </a:p>
        </p:txBody>
      </p:sp>
    </p:spTree>
    <p:extLst>
      <p:ext uri="{BB962C8B-B14F-4D97-AF65-F5344CB8AC3E}">
        <p14:creationId xmlns:p14="http://schemas.microsoft.com/office/powerpoint/2010/main" val="209734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linds(horizontal)">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3" name="Group 5"/>
          <p:cNvGrpSpPr>
            <a:grpSpLocks/>
          </p:cNvGrpSpPr>
          <p:nvPr/>
        </p:nvGrpSpPr>
        <p:grpSpPr bwMode="auto">
          <a:xfrm>
            <a:off x="1043608" y="1268760"/>
            <a:ext cx="6954837" cy="2229822"/>
            <a:chOff x="722" y="539"/>
            <a:chExt cx="4381" cy="1039"/>
          </a:xfrm>
        </p:grpSpPr>
        <p:sp>
          <p:nvSpPr>
            <p:cNvPr id="30739" name="TextBox 21"/>
            <p:cNvSpPr txBox="1">
              <a:spLocks noChangeArrowheads="1"/>
            </p:cNvSpPr>
            <p:nvPr/>
          </p:nvSpPr>
          <p:spPr bwMode="auto">
            <a:xfrm>
              <a:off x="722" y="539"/>
              <a:ext cx="438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4000" b="1" dirty="0" smtClean="0">
                  <a:solidFill>
                    <a:srgbClr val="FF0000"/>
                  </a:solidFill>
                  <a:latin typeface="黑体" pitchFamily="49" charset="-122"/>
                  <a:ea typeface="黑体" pitchFamily="49" charset="-122"/>
                </a:rPr>
                <a:t>美国联邦政府</a:t>
              </a:r>
              <a:r>
                <a:rPr lang="zh-CN" altLang="en-US" sz="4000" b="1" dirty="0">
                  <a:solidFill>
                    <a:srgbClr val="FF0000"/>
                  </a:solidFill>
                  <a:latin typeface="黑体" pitchFamily="49" charset="-122"/>
                  <a:ea typeface="黑体" pitchFamily="49" charset="-122"/>
                </a:rPr>
                <a:t>结构</a:t>
              </a:r>
            </a:p>
          </p:txBody>
        </p:sp>
        <p:cxnSp>
          <p:nvCxnSpPr>
            <p:cNvPr id="24" name="直接箭头连接符 23"/>
            <p:cNvCxnSpPr>
              <a:cxnSpLocks noChangeShapeType="1"/>
            </p:cNvCxnSpPr>
            <p:nvPr/>
          </p:nvCxnSpPr>
          <p:spPr bwMode="auto">
            <a:xfrm rot="5400000">
              <a:off x="2606" y="1280"/>
              <a:ext cx="576" cy="1"/>
            </a:xfrm>
            <a:prstGeom prst="straightConnector1">
              <a:avLst/>
            </a:prstGeom>
            <a:noFill/>
            <a:ln w="76200" algn="ctr">
              <a:solidFill>
                <a:srgbClr val="0000CC"/>
              </a:solidFill>
              <a:round/>
              <a:headEnd/>
              <a:tailEnd type="arrow" w="med" len="med"/>
            </a:ln>
            <a:extLst>
              <a:ext uri="{909E8E84-426E-40DD-AFC4-6F175D3DCCD1}">
                <a14:hiddenFill xmlns:a14="http://schemas.microsoft.com/office/drawing/2010/main">
                  <a:noFill/>
                </a14:hiddenFill>
              </a:ext>
            </a:extLst>
          </p:spPr>
        </p:cxnSp>
        <p:cxnSp>
          <p:nvCxnSpPr>
            <p:cNvPr id="31" name="直接连接符 30"/>
            <p:cNvCxnSpPr>
              <a:cxnSpLocks noChangeShapeType="1"/>
            </p:cNvCxnSpPr>
            <p:nvPr/>
          </p:nvCxnSpPr>
          <p:spPr bwMode="auto">
            <a:xfrm>
              <a:off x="1363" y="1263"/>
              <a:ext cx="3150" cy="1"/>
            </a:xfrm>
            <a:prstGeom prst="line">
              <a:avLst/>
            </a:prstGeom>
            <a:noFill/>
            <a:ln w="76200" algn="ctr">
              <a:solidFill>
                <a:srgbClr val="0000CC"/>
              </a:solidFill>
              <a:round/>
              <a:headEnd/>
              <a:tailEnd/>
            </a:ln>
            <a:extLst>
              <a:ext uri="{909E8E84-426E-40DD-AFC4-6F175D3DCCD1}">
                <a14:hiddenFill xmlns:a14="http://schemas.microsoft.com/office/drawing/2010/main">
                  <a:noFill/>
                </a14:hiddenFill>
              </a:ext>
            </a:extLst>
          </p:spPr>
        </p:cxnSp>
        <p:cxnSp>
          <p:nvCxnSpPr>
            <p:cNvPr id="34" name="直接箭头连接符 33"/>
            <p:cNvCxnSpPr>
              <a:cxnSpLocks noChangeShapeType="1"/>
            </p:cNvCxnSpPr>
            <p:nvPr/>
          </p:nvCxnSpPr>
          <p:spPr bwMode="auto">
            <a:xfrm>
              <a:off x="1383" y="1244"/>
              <a:ext cx="0" cy="326"/>
            </a:xfrm>
            <a:prstGeom prst="straightConnector1">
              <a:avLst/>
            </a:prstGeom>
            <a:noFill/>
            <a:ln w="76200" algn="ctr">
              <a:solidFill>
                <a:srgbClr val="0000CC"/>
              </a:solidFill>
              <a:round/>
              <a:headEnd/>
              <a:tailEnd type="arrow" w="med" len="med"/>
            </a:ln>
            <a:extLst>
              <a:ext uri="{909E8E84-426E-40DD-AFC4-6F175D3DCCD1}">
                <a14:hiddenFill xmlns:a14="http://schemas.microsoft.com/office/drawing/2010/main">
                  <a:noFill/>
                </a14:hiddenFill>
              </a:ext>
            </a:extLst>
          </p:spPr>
        </p:cxnSp>
        <p:cxnSp>
          <p:nvCxnSpPr>
            <p:cNvPr id="36" name="直接箭头连接符 35"/>
            <p:cNvCxnSpPr>
              <a:cxnSpLocks noChangeShapeType="1"/>
            </p:cNvCxnSpPr>
            <p:nvPr/>
          </p:nvCxnSpPr>
          <p:spPr bwMode="auto">
            <a:xfrm>
              <a:off x="4513" y="1253"/>
              <a:ext cx="1" cy="325"/>
            </a:xfrm>
            <a:prstGeom prst="straightConnector1">
              <a:avLst/>
            </a:prstGeom>
            <a:noFill/>
            <a:ln w="76200" algn="ctr">
              <a:solidFill>
                <a:srgbClr val="0000CC"/>
              </a:solidFill>
              <a:round/>
              <a:headEnd/>
              <a:tailEnd type="arrow" w="med" len="med"/>
            </a:ln>
            <a:extLst>
              <a:ext uri="{909E8E84-426E-40DD-AFC4-6F175D3DCCD1}">
                <a14:hiddenFill xmlns:a14="http://schemas.microsoft.com/office/drawing/2010/main">
                  <a:noFill/>
                </a14:hiddenFill>
              </a:ext>
            </a:extLst>
          </p:spPr>
        </p:cxnSp>
      </p:grpSp>
      <p:sp>
        <p:nvSpPr>
          <p:cNvPr id="37899" name="Text Box 11"/>
          <p:cNvSpPr txBox="1">
            <a:spLocks noChangeArrowheads="1"/>
          </p:cNvSpPr>
          <p:nvPr/>
        </p:nvSpPr>
        <p:spPr bwMode="auto">
          <a:xfrm>
            <a:off x="1084686" y="3606403"/>
            <a:ext cx="2017712" cy="1077218"/>
          </a:xfrm>
          <a:prstGeom prst="rect">
            <a:avLst/>
          </a:prstGeom>
          <a:solidFill>
            <a:schemeClr val="bg1"/>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zh-CN" altLang="en-US" sz="3200" b="1">
                <a:solidFill>
                  <a:srgbClr val="0000FF"/>
                </a:solidFill>
                <a:latin typeface="Arial" pitchFamily="34" charset="0"/>
                <a:ea typeface="黑体" pitchFamily="49" charset="-122"/>
              </a:rPr>
              <a:t>总统</a:t>
            </a:r>
          </a:p>
          <a:p>
            <a:pPr algn="ctr" eaLnBrk="1" hangingPunct="1"/>
            <a:r>
              <a:rPr lang="zh-CN" altLang="en-US" sz="3200" b="1">
                <a:solidFill>
                  <a:srgbClr val="0000FF"/>
                </a:solidFill>
                <a:latin typeface="Arial" pitchFamily="34" charset="0"/>
                <a:ea typeface="黑体" pitchFamily="49" charset="-122"/>
              </a:rPr>
              <a:t>（行政权）</a:t>
            </a:r>
          </a:p>
        </p:txBody>
      </p:sp>
      <p:sp>
        <p:nvSpPr>
          <p:cNvPr id="37900" name="Text Box 12"/>
          <p:cNvSpPr txBox="1">
            <a:spLocks noChangeArrowheads="1"/>
          </p:cNvSpPr>
          <p:nvPr/>
        </p:nvSpPr>
        <p:spPr bwMode="auto">
          <a:xfrm>
            <a:off x="3461173" y="3606403"/>
            <a:ext cx="2089150" cy="1077218"/>
          </a:xfrm>
          <a:prstGeom prst="rect">
            <a:avLst/>
          </a:prstGeom>
          <a:solidFill>
            <a:schemeClr val="bg1"/>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zh-CN" altLang="en-US" sz="3200" b="1">
                <a:solidFill>
                  <a:srgbClr val="0000FF"/>
                </a:solidFill>
                <a:latin typeface="Arial" pitchFamily="34" charset="0"/>
                <a:ea typeface="黑体" pitchFamily="49" charset="-122"/>
              </a:rPr>
              <a:t>国会</a:t>
            </a:r>
          </a:p>
          <a:p>
            <a:pPr algn="ctr" eaLnBrk="1" hangingPunct="1"/>
            <a:r>
              <a:rPr lang="zh-CN" altLang="en-US" sz="3200" b="1">
                <a:solidFill>
                  <a:srgbClr val="0000FF"/>
                </a:solidFill>
                <a:latin typeface="Arial" pitchFamily="34" charset="0"/>
                <a:ea typeface="黑体" pitchFamily="49" charset="-122"/>
              </a:rPr>
              <a:t>（立法权）</a:t>
            </a:r>
          </a:p>
        </p:txBody>
      </p:sp>
      <p:sp>
        <p:nvSpPr>
          <p:cNvPr id="37901" name="Text Box 13"/>
          <p:cNvSpPr txBox="1">
            <a:spLocks noChangeArrowheads="1"/>
          </p:cNvSpPr>
          <p:nvPr/>
        </p:nvSpPr>
        <p:spPr bwMode="auto">
          <a:xfrm>
            <a:off x="6053908" y="3606403"/>
            <a:ext cx="2089150" cy="1077218"/>
          </a:xfrm>
          <a:prstGeom prst="rect">
            <a:avLst/>
          </a:prstGeom>
          <a:solidFill>
            <a:schemeClr val="bg1"/>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zh-CN" altLang="en-US" sz="3200" b="1">
                <a:solidFill>
                  <a:srgbClr val="0000FF"/>
                </a:solidFill>
                <a:latin typeface="Arial" pitchFamily="34" charset="0"/>
                <a:ea typeface="黑体" pitchFamily="49" charset="-122"/>
              </a:rPr>
              <a:t>最高法院</a:t>
            </a:r>
          </a:p>
          <a:p>
            <a:pPr algn="ctr" eaLnBrk="1" hangingPunct="1"/>
            <a:r>
              <a:rPr lang="zh-CN" altLang="en-US" sz="3200" b="1">
                <a:solidFill>
                  <a:srgbClr val="0000FF"/>
                </a:solidFill>
                <a:latin typeface="Arial" pitchFamily="34" charset="0"/>
                <a:ea typeface="黑体" pitchFamily="49" charset="-122"/>
              </a:rPr>
              <a:t>（司法权）</a:t>
            </a:r>
          </a:p>
        </p:txBody>
      </p:sp>
      <p:sp>
        <p:nvSpPr>
          <p:cNvPr id="37909" name="Text Box 21"/>
          <p:cNvSpPr txBox="1">
            <a:spLocks noChangeArrowheads="1"/>
          </p:cNvSpPr>
          <p:nvPr/>
        </p:nvSpPr>
        <p:spPr bwMode="auto">
          <a:xfrm>
            <a:off x="755650" y="981075"/>
            <a:ext cx="36718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zh-CN" altLang="zh-CN" sz="3600" b="1">
              <a:solidFill>
                <a:srgbClr val="000099"/>
              </a:solidFill>
              <a:latin typeface="Verdana" pitchFamily="34" charset="0"/>
              <a:ea typeface="楷体_GB2312" pitchFamily="49" charset="-122"/>
            </a:endParaRPr>
          </a:p>
        </p:txBody>
      </p:sp>
      <p:sp>
        <p:nvSpPr>
          <p:cNvPr id="14" name="Text Box 24"/>
          <p:cNvSpPr txBox="1">
            <a:spLocks noChangeArrowheads="1"/>
          </p:cNvSpPr>
          <p:nvPr/>
        </p:nvSpPr>
        <p:spPr bwMode="auto">
          <a:xfrm>
            <a:off x="179512" y="116632"/>
            <a:ext cx="8569325" cy="646331"/>
          </a:xfrm>
          <a:prstGeom prst="rect">
            <a:avLst/>
          </a:prstGeom>
          <a:solidFill>
            <a:srgbClr val="FFFF00"/>
          </a:solidFill>
          <a:ln>
            <a:noFill/>
          </a:ln>
          <a:effectLst/>
        </p:spPr>
        <p:txBody>
          <a:bodyPr>
            <a:spAutoFit/>
          </a:bodyPr>
          <a:lstStyle/>
          <a:p>
            <a:pPr>
              <a:spcBef>
                <a:spcPct val="50000"/>
              </a:spcBef>
            </a:pPr>
            <a:r>
              <a:rPr lang="en-US" altLang="zh-CN" sz="3600" b="1" dirty="0">
                <a:solidFill>
                  <a:srgbClr val="FF0000"/>
                </a:solidFill>
                <a:latin typeface="黑体" pitchFamily="49" charset="-122"/>
                <a:ea typeface="黑体" pitchFamily="49" charset="-122"/>
              </a:rPr>
              <a:t>2</a:t>
            </a:r>
            <a:r>
              <a:rPr lang="zh-CN" altLang="en-US" sz="3600" b="1" dirty="0">
                <a:solidFill>
                  <a:srgbClr val="FF0000"/>
                </a:solidFill>
                <a:latin typeface="黑体" pitchFamily="49" charset="-122"/>
                <a:ea typeface="黑体" pitchFamily="49" charset="-122"/>
              </a:rPr>
              <a:t>、联邦政府内部权力的妥协</a:t>
            </a:r>
          </a:p>
        </p:txBody>
      </p:sp>
    </p:spTree>
    <p:extLst>
      <p:ext uri="{BB962C8B-B14F-4D97-AF65-F5344CB8AC3E}">
        <p14:creationId xmlns:p14="http://schemas.microsoft.com/office/powerpoint/2010/main" val="3491674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7" name="Rectangle 11"/>
          <p:cNvSpPr>
            <a:spLocks noChangeArrowheads="1"/>
          </p:cNvSpPr>
          <p:nvPr/>
        </p:nvSpPr>
        <p:spPr bwMode="auto">
          <a:xfrm>
            <a:off x="35496" y="44624"/>
            <a:ext cx="90725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zh-CN" altLang="en-US" sz="2800" b="1" dirty="0">
                <a:solidFill>
                  <a:srgbClr val="FF0000"/>
                </a:solidFill>
                <a:latin typeface="黑体" pitchFamily="49" charset="-122"/>
                <a:ea typeface="黑体" pitchFamily="49" charset="-122"/>
              </a:rPr>
              <a:t>探究</a:t>
            </a:r>
            <a:r>
              <a:rPr lang="en-US" altLang="zh-CN" sz="2800" b="1" dirty="0">
                <a:solidFill>
                  <a:srgbClr val="FF0000"/>
                </a:solidFill>
                <a:latin typeface="黑体" pitchFamily="49" charset="-122"/>
                <a:ea typeface="黑体" pitchFamily="49" charset="-122"/>
              </a:rPr>
              <a:t>2</a:t>
            </a:r>
            <a:r>
              <a:rPr lang="zh-CN" altLang="en-US" sz="2800" b="1" dirty="0">
                <a:solidFill>
                  <a:srgbClr val="FF0000"/>
                </a:solidFill>
                <a:latin typeface="黑体" pitchFamily="49" charset="-122"/>
                <a:ea typeface="黑体" pitchFamily="49" charset="-122"/>
              </a:rPr>
              <a:t>：总统、国会、最高法院</a:t>
            </a:r>
            <a:r>
              <a:rPr lang="zh-CN" altLang="en-US" sz="2800" b="1" dirty="0">
                <a:solidFill>
                  <a:srgbClr val="0000CC"/>
                </a:solidFill>
                <a:latin typeface="黑体" pitchFamily="49" charset="-122"/>
                <a:ea typeface="黑体" pitchFamily="49" charset="-122"/>
              </a:rPr>
              <a:t>三者间是如何相互制衡？</a:t>
            </a:r>
          </a:p>
        </p:txBody>
      </p:sp>
      <p:sp>
        <p:nvSpPr>
          <p:cNvPr id="14352" name="Text Box 16"/>
          <p:cNvSpPr txBox="1">
            <a:spLocks noChangeArrowheads="1"/>
          </p:cNvSpPr>
          <p:nvPr/>
        </p:nvSpPr>
        <p:spPr bwMode="auto">
          <a:xfrm>
            <a:off x="107504" y="548680"/>
            <a:ext cx="8856984" cy="3927229"/>
          </a:xfrm>
          <a:prstGeom prst="rect">
            <a:avLst/>
          </a:prstGeom>
          <a:noFill/>
          <a:ln w="38100">
            <a:solidFill>
              <a:srgbClr val="FF0000"/>
            </a:solidFill>
            <a:prstDash val="dashDot"/>
          </a:ln>
          <a:effectLst/>
        </p:spPr>
        <p:txBody>
          <a:bodyPr wrap="square">
            <a:spAutoFit/>
          </a:bodyPr>
          <a:lstStyle/>
          <a:p>
            <a:r>
              <a:rPr lang="en-US" altLang="zh-CN" sz="2800" b="1" dirty="0" smtClean="0">
                <a:solidFill>
                  <a:schemeClr val="tx1"/>
                </a:solidFill>
                <a:latin typeface="黑体" pitchFamily="49" charset="-122"/>
                <a:ea typeface="黑体" pitchFamily="49" charset="-122"/>
              </a:rPr>
              <a:t>   </a:t>
            </a:r>
            <a:r>
              <a:rPr lang="en-US" altLang="zh-CN" sz="2800" b="1" dirty="0" smtClean="0">
                <a:solidFill>
                  <a:srgbClr val="0000CC"/>
                </a:solidFill>
                <a:latin typeface="黑体" pitchFamily="49" charset="-122"/>
                <a:ea typeface="黑体" pitchFamily="49" charset="-122"/>
              </a:rPr>
              <a:t> 2012</a:t>
            </a:r>
            <a:r>
              <a:rPr lang="zh-CN" altLang="en-US" sz="2800" b="1" dirty="0">
                <a:solidFill>
                  <a:srgbClr val="0000CC"/>
                </a:solidFill>
                <a:latin typeface="黑体" pitchFamily="49" charset="-122"/>
                <a:ea typeface="黑体" pitchFamily="49" charset="-122"/>
              </a:rPr>
              <a:t>年</a:t>
            </a:r>
            <a:r>
              <a:rPr lang="en-US" altLang="zh-CN" sz="2800" b="1" dirty="0">
                <a:solidFill>
                  <a:srgbClr val="0000CC"/>
                </a:solidFill>
                <a:latin typeface="黑体" pitchFamily="49" charset="-122"/>
                <a:ea typeface="黑体" pitchFamily="49" charset="-122"/>
              </a:rPr>
              <a:t>11</a:t>
            </a:r>
            <a:r>
              <a:rPr lang="zh-CN" altLang="en-US" sz="2800" b="1" dirty="0">
                <a:solidFill>
                  <a:srgbClr val="0000CC"/>
                </a:solidFill>
                <a:latin typeface="黑体" pitchFamily="49" charset="-122"/>
                <a:ea typeface="黑体" pitchFamily="49" charset="-122"/>
              </a:rPr>
              <a:t>月</a:t>
            </a:r>
            <a:r>
              <a:rPr lang="en-US" altLang="zh-CN" sz="2800" b="1" dirty="0">
                <a:solidFill>
                  <a:srgbClr val="0000CC"/>
                </a:solidFill>
                <a:latin typeface="黑体" pitchFamily="49" charset="-122"/>
                <a:ea typeface="黑体" pitchFamily="49" charset="-122"/>
              </a:rPr>
              <a:t>2</a:t>
            </a:r>
            <a:r>
              <a:rPr lang="zh-CN" altLang="en-US" sz="2800" b="1" dirty="0">
                <a:solidFill>
                  <a:srgbClr val="0000CC"/>
                </a:solidFill>
                <a:latin typeface="黑体" pitchFamily="49" charset="-122"/>
                <a:ea typeface="黑体" pitchFamily="49" charset="-122"/>
              </a:rPr>
              <a:t>日，</a:t>
            </a:r>
            <a:r>
              <a:rPr lang="zh-CN" altLang="en-US" sz="2800" b="1" dirty="0">
                <a:solidFill>
                  <a:srgbClr val="FF0000"/>
                </a:solidFill>
                <a:latin typeface="黑体" pitchFamily="49" charset="-122"/>
                <a:ea typeface="黑体" pitchFamily="49" charset="-122"/>
              </a:rPr>
              <a:t>国会</a:t>
            </a:r>
            <a:r>
              <a:rPr lang="zh-CN" altLang="en-US" sz="2800" b="1" dirty="0">
                <a:solidFill>
                  <a:srgbClr val="0000CC"/>
                </a:solidFill>
                <a:latin typeface="黑体" pitchFamily="49" charset="-122"/>
                <a:ea typeface="黑体" pitchFamily="49" charset="-122"/>
              </a:rPr>
              <a:t>提出</a:t>
            </a:r>
            <a:r>
              <a:rPr lang="en-US" altLang="zh-CN" sz="2800" b="1" dirty="0">
                <a:solidFill>
                  <a:srgbClr val="0000CC"/>
                </a:solidFill>
                <a:latin typeface="黑体" pitchFamily="49" charset="-122"/>
                <a:ea typeface="黑体" pitchFamily="49" charset="-122"/>
              </a:rPr>
              <a:t>《</a:t>
            </a:r>
            <a:r>
              <a:rPr lang="zh-CN" altLang="en-US" sz="2800" b="1" dirty="0">
                <a:solidFill>
                  <a:srgbClr val="0000CC"/>
                </a:solidFill>
                <a:latin typeface="黑体" pitchFamily="49" charset="-122"/>
                <a:ea typeface="黑体" pitchFamily="49" charset="-122"/>
              </a:rPr>
              <a:t>水资源管理法</a:t>
            </a:r>
            <a:r>
              <a:rPr lang="en-US" altLang="zh-CN" sz="2800" b="1" dirty="0">
                <a:solidFill>
                  <a:srgbClr val="0000CC"/>
                </a:solidFill>
                <a:latin typeface="黑体" pitchFamily="49" charset="-122"/>
                <a:ea typeface="黑体" pitchFamily="49" charset="-122"/>
              </a:rPr>
              <a:t>》</a:t>
            </a:r>
            <a:r>
              <a:rPr lang="zh-CN" altLang="en-US" sz="2800" b="1" dirty="0">
                <a:solidFill>
                  <a:srgbClr val="0000CC"/>
                </a:solidFill>
                <a:latin typeface="黑体" pitchFamily="49" charset="-122"/>
                <a:ea typeface="黑体" pitchFamily="49" charset="-122"/>
              </a:rPr>
              <a:t>，</a:t>
            </a:r>
            <a:r>
              <a:rPr lang="zh-CN" altLang="en-US" sz="2800" b="1" dirty="0">
                <a:solidFill>
                  <a:srgbClr val="FF0000"/>
                </a:solidFill>
                <a:latin typeface="黑体" pitchFamily="49" charset="-122"/>
                <a:ea typeface="黑体" pitchFamily="49" charset="-122"/>
              </a:rPr>
              <a:t>奥巴马</a:t>
            </a:r>
            <a:r>
              <a:rPr lang="zh-CN" altLang="en-US" sz="2800" b="1" dirty="0">
                <a:solidFill>
                  <a:srgbClr val="0000CC"/>
                </a:solidFill>
                <a:latin typeface="黑体" pitchFamily="49" charset="-122"/>
                <a:ea typeface="黑体" pitchFamily="49" charset="-122"/>
              </a:rPr>
              <a:t>以此法案将太多拨款用于不必要的项目为由将其</a:t>
            </a:r>
            <a:r>
              <a:rPr lang="zh-CN" altLang="en-US" sz="2800" b="1" dirty="0">
                <a:solidFill>
                  <a:srgbClr val="FF0000"/>
                </a:solidFill>
                <a:latin typeface="黑体" pitchFamily="49" charset="-122"/>
                <a:ea typeface="黑体" pitchFamily="49" charset="-122"/>
              </a:rPr>
              <a:t>否决</a:t>
            </a:r>
            <a:r>
              <a:rPr lang="zh-CN" altLang="en-US" sz="2800" b="1" dirty="0">
                <a:solidFill>
                  <a:srgbClr val="0000CC"/>
                </a:solidFill>
                <a:latin typeface="黑体" pitchFamily="49" charset="-122"/>
                <a:ea typeface="黑体" pitchFamily="49" charset="-122"/>
              </a:rPr>
              <a:t>。</a:t>
            </a:r>
          </a:p>
          <a:p>
            <a:r>
              <a:rPr lang="zh-CN" altLang="en-US" sz="2800" b="1" dirty="0">
                <a:solidFill>
                  <a:schemeClr val="tx1"/>
                </a:solidFill>
                <a:latin typeface="黑体" pitchFamily="49" charset="-122"/>
                <a:ea typeface="黑体" pitchFamily="49" charset="-122"/>
              </a:rPr>
              <a:t>   </a:t>
            </a:r>
            <a:r>
              <a:rPr lang="zh-CN" altLang="en-US" sz="2800" b="1" dirty="0" smtClean="0">
                <a:solidFill>
                  <a:schemeClr val="tx1"/>
                </a:solidFill>
                <a:latin typeface="黑体" pitchFamily="49" charset="-122"/>
                <a:ea typeface="黑体" pitchFamily="49" charset="-122"/>
              </a:rPr>
              <a:t> </a:t>
            </a:r>
            <a:r>
              <a:rPr lang="zh-CN" altLang="en-US" sz="2800" b="1" dirty="0" smtClean="0">
                <a:solidFill>
                  <a:srgbClr val="FF0000"/>
                </a:solidFill>
                <a:latin typeface="黑体" pitchFamily="49" charset="-122"/>
                <a:ea typeface="黑体" pitchFamily="49" charset="-122"/>
              </a:rPr>
              <a:t>众议院</a:t>
            </a:r>
            <a:r>
              <a:rPr lang="en-US" altLang="zh-CN" sz="2800" b="1" dirty="0">
                <a:solidFill>
                  <a:srgbClr val="0000CC"/>
                </a:solidFill>
                <a:latin typeface="黑体" pitchFamily="49" charset="-122"/>
                <a:ea typeface="黑体" pitchFamily="49" charset="-122"/>
              </a:rPr>
              <a:t>11</a:t>
            </a:r>
            <a:r>
              <a:rPr lang="zh-CN" altLang="en-US" sz="2800" b="1" dirty="0">
                <a:solidFill>
                  <a:srgbClr val="0000CC"/>
                </a:solidFill>
                <a:latin typeface="黑体" pitchFamily="49" charset="-122"/>
                <a:ea typeface="黑体" pitchFamily="49" charset="-122"/>
              </a:rPr>
              <a:t>月</a:t>
            </a:r>
            <a:r>
              <a:rPr lang="en-US" altLang="zh-CN" sz="2800" b="1" dirty="0">
                <a:solidFill>
                  <a:srgbClr val="0000CC"/>
                </a:solidFill>
                <a:latin typeface="黑体" pitchFamily="49" charset="-122"/>
                <a:ea typeface="黑体" pitchFamily="49" charset="-122"/>
              </a:rPr>
              <a:t>6</a:t>
            </a:r>
            <a:r>
              <a:rPr lang="zh-CN" altLang="en-US" sz="2800" b="1" dirty="0">
                <a:solidFill>
                  <a:srgbClr val="0000CC"/>
                </a:solidFill>
                <a:latin typeface="黑体" pitchFamily="49" charset="-122"/>
                <a:ea typeface="黑体" pitchFamily="49" charset="-122"/>
              </a:rPr>
              <a:t>日以</a:t>
            </a:r>
            <a:r>
              <a:rPr lang="en-US" altLang="zh-CN" sz="2800" b="1" dirty="0">
                <a:solidFill>
                  <a:srgbClr val="FF0000"/>
                </a:solidFill>
                <a:latin typeface="黑体" pitchFamily="49" charset="-122"/>
                <a:ea typeface="黑体" pitchFamily="49" charset="-122"/>
              </a:rPr>
              <a:t>361</a:t>
            </a:r>
            <a:r>
              <a:rPr lang="zh-CN" altLang="en-US" sz="2800" b="1" dirty="0">
                <a:solidFill>
                  <a:srgbClr val="FF0000"/>
                </a:solidFill>
                <a:latin typeface="黑体" pitchFamily="49" charset="-122"/>
                <a:ea typeface="黑体" pitchFamily="49" charset="-122"/>
              </a:rPr>
              <a:t>票对</a:t>
            </a:r>
            <a:r>
              <a:rPr lang="en-US" altLang="zh-CN" sz="2800" b="1" dirty="0">
                <a:solidFill>
                  <a:srgbClr val="FF0000"/>
                </a:solidFill>
                <a:latin typeface="黑体" pitchFamily="49" charset="-122"/>
                <a:ea typeface="黑体" pitchFamily="49" charset="-122"/>
              </a:rPr>
              <a:t>54</a:t>
            </a:r>
            <a:r>
              <a:rPr lang="zh-CN" altLang="en-US" sz="2800" b="1" dirty="0">
                <a:solidFill>
                  <a:srgbClr val="FF0000"/>
                </a:solidFill>
                <a:latin typeface="黑体" pitchFamily="49" charset="-122"/>
                <a:ea typeface="黑体" pitchFamily="49" charset="-122"/>
              </a:rPr>
              <a:t>票</a:t>
            </a:r>
            <a:r>
              <a:rPr lang="zh-CN" altLang="en-US" sz="2800" b="1" dirty="0">
                <a:solidFill>
                  <a:srgbClr val="0000CC"/>
                </a:solidFill>
                <a:latin typeface="黑体" pitchFamily="49" charset="-122"/>
                <a:ea typeface="黑体" pitchFamily="49" charset="-122"/>
              </a:rPr>
              <a:t>的表决结果通过</a:t>
            </a:r>
            <a:r>
              <a:rPr lang="en-US" altLang="zh-CN" sz="2800" b="1" dirty="0">
                <a:solidFill>
                  <a:srgbClr val="0000CC"/>
                </a:solidFill>
                <a:latin typeface="黑体" pitchFamily="49" charset="-122"/>
                <a:ea typeface="黑体" pitchFamily="49" charset="-122"/>
              </a:rPr>
              <a:t>《</a:t>
            </a:r>
            <a:r>
              <a:rPr lang="zh-CN" altLang="en-US" sz="2800" b="1" dirty="0">
                <a:solidFill>
                  <a:srgbClr val="0000CC"/>
                </a:solidFill>
                <a:latin typeface="黑体" pitchFamily="49" charset="-122"/>
                <a:ea typeface="黑体" pitchFamily="49" charset="-122"/>
              </a:rPr>
              <a:t>水资源管理法</a:t>
            </a:r>
            <a:r>
              <a:rPr lang="en-US" altLang="zh-CN" sz="2800" b="1" dirty="0">
                <a:solidFill>
                  <a:srgbClr val="0000CC"/>
                </a:solidFill>
                <a:latin typeface="黑体" pitchFamily="49" charset="-122"/>
                <a:ea typeface="黑体" pitchFamily="49" charset="-122"/>
              </a:rPr>
              <a:t>》</a:t>
            </a:r>
            <a:r>
              <a:rPr lang="zh-CN" altLang="en-US" sz="2800" b="1" dirty="0">
                <a:solidFill>
                  <a:srgbClr val="0000CC"/>
                </a:solidFill>
                <a:latin typeface="黑体" pitchFamily="49" charset="-122"/>
                <a:ea typeface="黑体" pitchFamily="49" charset="-122"/>
              </a:rPr>
              <a:t>， </a:t>
            </a:r>
            <a:r>
              <a:rPr lang="en-US" altLang="zh-CN" sz="2800" b="1" dirty="0">
                <a:solidFill>
                  <a:srgbClr val="0000CC"/>
                </a:solidFill>
                <a:latin typeface="黑体" pitchFamily="49" charset="-122"/>
                <a:ea typeface="黑体" pitchFamily="49" charset="-122"/>
              </a:rPr>
              <a:t>8</a:t>
            </a:r>
            <a:r>
              <a:rPr lang="zh-CN" altLang="en-US" sz="2800" b="1" dirty="0">
                <a:solidFill>
                  <a:srgbClr val="0000CC"/>
                </a:solidFill>
                <a:latin typeface="黑体" pitchFamily="49" charset="-122"/>
                <a:ea typeface="黑体" pitchFamily="49" charset="-122"/>
              </a:rPr>
              <a:t>日，</a:t>
            </a:r>
            <a:r>
              <a:rPr lang="zh-CN" altLang="en-US" sz="2800" b="1" dirty="0">
                <a:solidFill>
                  <a:srgbClr val="FF0000"/>
                </a:solidFill>
                <a:latin typeface="黑体" pitchFamily="49" charset="-122"/>
                <a:ea typeface="黑体" pitchFamily="49" charset="-122"/>
              </a:rPr>
              <a:t>参议院</a:t>
            </a:r>
            <a:r>
              <a:rPr lang="zh-CN" altLang="en-US" sz="2800" b="1" dirty="0">
                <a:solidFill>
                  <a:srgbClr val="0000CC"/>
                </a:solidFill>
                <a:latin typeface="黑体" pitchFamily="49" charset="-122"/>
                <a:ea typeface="黑体" pitchFamily="49" charset="-122"/>
              </a:rPr>
              <a:t>当天以</a:t>
            </a:r>
            <a:r>
              <a:rPr lang="en-US" altLang="zh-CN" sz="2800" b="1" dirty="0">
                <a:solidFill>
                  <a:srgbClr val="FF0000"/>
                </a:solidFill>
                <a:latin typeface="黑体" pitchFamily="49" charset="-122"/>
                <a:ea typeface="黑体" pitchFamily="49" charset="-122"/>
              </a:rPr>
              <a:t>79</a:t>
            </a:r>
            <a:r>
              <a:rPr lang="zh-CN" altLang="en-US" sz="2800" b="1" dirty="0">
                <a:solidFill>
                  <a:srgbClr val="FF0000"/>
                </a:solidFill>
                <a:latin typeface="黑体" pitchFamily="49" charset="-122"/>
                <a:ea typeface="黑体" pitchFamily="49" charset="-122"/>
              </a:rPr>
              <a:t>票对</a:t>
            </a:r>
            <a:r>
              <a:rPr lang="en-US" altLang="zh-CN" sz="2800" b="1" dirty="0">
                <a:solidFill>
                  <a:srgbClr val="FF0000"/>
                </a:solidFill>
                <a:latin typeface="黑体" pitchFamily="49" charset="-122"/>
                <a:ea typeface="黑体" pitchFamily="49" charset="-122"/>
              </a:rPr>
              <a:t>14</a:t>
            </a:r>
            <a:r>
              <a:rPr lang="zh-CN" altLang="en-US" sz="2800" b="1" dirty="0">
                <a:solidFill>
                  <a:srgbClr val="FF0000"/>
                </a:solidFill>
                <a:latin typeface="黑体" pitchFamily="49" charset="-122"/>
                <a:ea typeface="黑体" pitchFamily="49" charset="-122"/>
              </a:rPr>
              <a:t>票</a:t>
            </a:r>
            <a:r>
              <a:rPr lang="zh-CN" altLang="en-US" sz="2800" b="1" dirty="0">
                <a:solidFill>
                  <a:srgbClr val="0000CC"/>
                </a:solidFill>
                <a:latin typeface="黑体" pitchFamily="49" charset="-122"/>
                <a:ea typeface="黑体" pitchFamily="49" charset="-122"/>
              </a:rPr>
              <a:t>的表决结果通过 。</a:t>
            </a:r>
          </a:p>
          <a:p>
            <a:pPr eaLnBrk="1" hangingPunct="1">
              <a:lnSpc>
                <a:spcPct val="90000"/>
              </a:lnSpc>
              <a:spcBef>
                <a:spcPct val="20000"/>
              </a:spcBef>
              <a:buClr>
                <a:schemeClr val="accent2"/>
              </a:buClr>
              <a:buFont typeface="Wingdings" pitchFamily="2" charset="2"/>
              <a:buNone/>
            </a:pPr>
            <a:r>
              <a:rPr lang="zh-CN" altLang="en-US" sz="2800" b="1" dirty="0">
                <a:solidFill>
                  <a:srgbClr val="0000CC"/>
                </a:solidFill>
                <a:latin typeface="黑体" pitchFamily="49" charset="-122"/>
                <a:ea typeface="黑体" pitchFamily="49" charset="-122"/>
              </a:rPr>
              <a:t>    </a:t>
            </a:r>
            <a:r>
              <a:rPr lang="en-US" altLang="zh-CN" sz="2800" b="1" dirty="0" smtClean="0">
                <a:solidFill>
                  <a:srgbClr val="0000CC"/>
                </a:solidFill>
                <a:latin typeface="黑体" pitchFamily="49" charset="-122"/>
                <a:ea typeface="黑体" pitchFamily="49" charset="-122"/>
              </a:rPr>
              <a:t>1974</a:t>
            </a:r>
            <a:r>
              <a:rPr lang="zh-CN" altLang="en-US" sz="2800" b="1" dirty="0">
                <a:solidFill>
                  <a:srgbClr val="0000CC"/>
                </a:solidFill>
                <a:latin typeface="黑体" pitchFamily="49" charset="-122"/>
                <a:ea typeface="黑体" pitchFamily="49" charset="-122"/>
              </a:rPr>
              <a:t>年</a:t>
            </a:r>
            <a:r>
              <a:rPr lang="en-US" altLang="zh-CN" sz="2800" b="1" dirty="0">
                <a:solidFill>
                  <a:srgbClr val="0000CC"/>
                </a:solidFill>
                <a:latin typeface="黑体" pitchFamily="49" charset="-122"/>
                <a:ea typeface="黑体" pitchFamily="49" charset="-122"/>
              </a:rPr>
              <a:t>7</a:t>
            </a:r>
            <a:r>
              <a:rPr lang="zh-CN" altLang="en-US" sz="2800" b="1" dirty="0">
                <a:solidFill>
                  <a:srgbClr val="0000CC"/>
                </a:solidFill>
                <a:latin typeface="黑体" pitchFamily="49" charset="-122"/>
                <a:ea typeface="黑体" pitchFamily="49" charset="-122"/>
              </a:rPr>
              <a:t>月底，由于窃听丑闻，美国</a:t>
            </a:r>
            <a:r>
              <a:rPr lang="zh-CN" altLang="en-US" sz="2800" b="1" dirty="0">
                <a:solidFill>
                  <a:srgbClr val="FF0000"/>
                </a:solidFill>
                <a:latin typeface="黑体" pitchFamily="49" charset="-122"/>
                <a:ea typeface="黑体" pitchFamily="49" charset="-122"/>
              </a:rPr>
              <a:t>众议院</a:t>
            </a:r>
            <a:r>
              <a:rPr lang="zh-CN" altLang="en-US" sz="2800" b="1" dirty="0">
                <a:solidFill>
                  <a:srgbClr val="0000CC"/>
                </a:solidFill>
                <a:latin typeface="黑体" pitchFamily="49" charset="-122"/>
                <a:ea typeface="黑体" pitchFamily="49" charset="-122"/>
              </a:rPr>
              <a:t>司法委员会相继通过三项</a:t>
            </a:r>
            <a:r>
              <a:rPr lang="zh-CN" altLang="en-US" sz="2800" b="1" dirty="0">
                <a:solidFill>
                  <a:srgbClr val="FF0000"/>
                </a:solidFill>
                <a:latin typeface="黑体" pitchFamily="49" charset="-122"/>
                <a:ea typeface="黑体" pitchFamily="49" charset="-122"/>
              </a:rPr>
              <a:t>弹劾尼克松</a:t>
            </a:r>
            <a:r>
              <a:rPr lang="zh-CN" altLang="en-US" sz="2800" b="1" dirty="0">
                <a:solidFill>
                  <a:srgbClr val="0000CC"/>
                </a:solidFill>
                <a:latin typeface="黑体" pitchFamily="49" charset="-122"/>
                <a:ea typeface="黑体" pitchFamily="49" charset="-122"/>
              </a:rPr>
              <a:t>条款。尼克松被迫于同年</a:t>
            </a:r>
            <a:r>
              <a:rPr lang="en-US" altLang="zh-CN" sz="2800" b="1" dirty="0">
                <a:solidFill>
                  <a:srgbClr val="0000CC"/>
                </a:solidFill>
                <a:latin typeface="黑体" pitchFamily="49" charset="-122"/>
                <a:ea typeface="黑体" pitchFamily="49" charset="-122"/>
              </a:rPr>
              <a:t>8</a:t>
            </a:r>
            <a:r>
              <a:rPr lang="zh-CN" altLang="en-US" sz="2800" b="1" dirty="0">
                <a:solidFill>
                  <a:srgbClr val="0000CC"/>
                </a:solidFill>
                <a:latin typeface="黑体" pitchFamily="49" charset="-122"/>
                <a:ea typeface="黑体" pitchFamily="49" charset="-122"/>
              </a:rPr>
              <a:t>月</a:t>
            </a:r>
            <a:r>
              <a:rPr lang="en-US" altLang="zh-CN" sz="2800" b="1" dirty="0">
                <a:solidFill>
                  <a:srgbClr val="0000CC"/>
                </a:solidFill>
                <a:latin typeface="黑体" pitchFamily="49" charset="-122"/>
                <a:ea typeface="黑体" pitchFamily="49" charset="-122"/>
              </a:rPr>
              <a:t>8</a:t>
            </a:r>
            <a:r>
              <a:rPr lang="zh-CN" altLang="en-US" sz="2800" b="1" dirty="0">
                <a:solidFill>
                  <a:srgbClr val="0000CC"/>
                </a:solidFill>
                <a:latin typeface="黑体" pitchFamily="49" charset="-122"/>
                <a:ea typeface="黑体" pitchFamily="49" charset="-122"/>
              </a:rPr>
              <a:t>日宣布辞职</a:t>
            </a:r>
            <a:r>
              <a:rPr lang="zh-CN" altLang="en-US" sz="2800" b="1" dirty="0" smtClean="0">
                <a:solidFill>
                  <a:srgbClr val="0000CC"/>
                </a:solidFill>
                <a:latin typeface="黑体" pitchFamily="49" charset="-122"/>
                <a:ea typeface="黑体" pitchFamily="49" charset="-122"/>
              </a:rPr>
              <a:t>。</a:t>
            </a:r>
            <a:endParaRPr lang="zh-CN" altLang="en-US" sz="2800" b="1" dirty="0">
              <a:solidFill>
                <a:srgbClr val="0000CC"/>
              </a:solidFill>
              <a:latin typeface="黑体" pitchFamily="49" charset="-122"/>
              <a:ea typeface="黑体" pitchFamily="49" charset="-122"/>
            </a:endParaRPr>
          </a:p>
        </p:txBody>
      </p:sp>
      <p:sp>
        <p:nvSpPr>
          <p:cNvPr id="14353" name="Text Box 17"/>
          <p:cNvSpPr txBox="1">
            <a:spLocks noChangeArrowheads="1"/>
          </p:cNvSpPr>
          <p:nvPr/>
        </p:nvSpPr>
        <p:spPr bwMode="auto">
          <a:xfrm>
            <a:off x="1907952" y="5214938"/>
            <a:ext cx="5040312" cy="523220"/>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2800" b="1" dirty="0">
                <a:solidFill>
                  <a:srgbClr val="0000CC"/>
                </a:solidFill>
                <a:latin typeface="黑体" pitchFamily="49" charset="-122"/>
                <a:ea typeface="黑体" pitchFamily="49" charset="-122"/>
              </a:rPr>
              <a:t>总统</a:t>
            </a:r>
            <a:r>
              <a:rPr lang="zh-CN" altLang="en-US" sz="2800" b="1" dirty="0">
                <a:solidFill>
                  <a:srgbClr val="FF0000"/>
                </a:solidFill>
                <a:latin typeface="黑体" pitchFamily="49" charset="-122"/>
                <a:ea typeface="黑体" pitchFamily="49" charset="-122"/>
              </a:rPr>
              <a:t>有权否决</a:t>
            </a:r>
            <a:r>
              <a:rPr lang="zh-CN" altLang="en-US" sz="2800" b="1" dirty="0">
                <a:solidFill>
                  <a:srgbClr val="0000CC"/>
                </a:solidFill>
                <a:latin typeface="黑体" pitchFamily="49" charset="-122"/>
                <a:ea typeface="黑体" pitchFamily="49" charset="-122"/>
              </a:rPr>
              <a:t>国会通过的法律</a:t>
            </a:r>
          </a:p>
        </p:txBody>
      </p:sp>
      <p:sp>
        <p:nvSpPr>
          <p:cNvPr id="14354" name="Text Box 18"/>
          <p:cNvSpPr txBox="1">
            <a:spLocks noChangeArrowheads="1"/>
          </p:cNvSpPr>
          <p:nvPr/>
        </p:nvSpPr>
        <p:spPr bwMode="auto">
          <a:xfrm>
            <a:off x="251520" y="5718175"/>
            <a:ext cx="8496175" cy="523220"/>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zh-CN" altLang="en-US" sz="2800" b="1" dirty="0">
                <a:solidFill>
                  <a:srgbClr val="0000CC"/>
                </a:solidFill>
                <a:latin typeface="黑体" pitchFamily="49" charset="-122"/>
                <a:ea typeface="黑体" pitchFamily="49" charset="-122"/>
              </a:rPr>
              <a:t>国会复议时若以</a:t>
            </a:r>
            <a:r>
              <a:rPr lang="zh-CN" altLang="en-US" sz="2800" b="1" dirty="0">
                <a:solidFill>
                  <a:srgbClr val="FF0000"/>
                </a:solidFill>
                <a:latin typeface="黑体" pitchFamily="49" charset="-122"/>
                <a:ea typeface="黑体" pitchFamily="49" charset="-122"/>
              </a:rPr>
              <a:t>三分之二多数</a:t>
            </a:r>
            <a:r>
              <a:rPr lang="zh-CN" altLang="en-US" sz="2800" b="1" dirty="0">
                <a:solidFill>
                  <a:srgbClr val="0000CC"/>
                </a:solidFill>
                <a:latin typeface="黑体" pitchFamily="49" charset="-122"/>
                <a:ea typeface="黑体" pitchFamily="49" charset="-122"/>
              </a:rPr>
              <a:t>再次通过，即为有效</a:t>
            </a:r>
          </a:p>
        </p:txBody>
      </p:sp>
      <p:sp>
        <p:nvSpPr>
          <p:cNvPr id="14355" name="Text Box 19"/>
          <p:cNvSpPr txBox="1">
            <a:spLocks noChangeArrowheads="1"/>
          </p:cNvSpPr>
          <p:nvPr/>
        </p:nvSpPr>
        <p:spPr bwMode="auto">
          <a:xfrm>
            <a:off x="179512" y="4581128"/>
            <a:ext cx="8064500" cy="584775"/>
          </a:xfrm>
          <a:prstGeom prst="rect">
            <a:avLst/>
          </a:prstGeom>
          <a:noFill/>
          <a:ln>
            <a:noFill/>
          </a:ln>
          <a:effectLst/>
        </p:spPr>
        <p:txBody>
          <a:bodyPr>
            <a:spAutoFit/>
          </a:bodyPr>
          <a:lstStyle/>
          <a:p>
            <a:pPr>
              <a:spcBef>
                <a:spcPct val="50000"/>
              </a:spcBef>
            </a:pPr>
            <a:r>
              <a:rPr lang="zh-CN" altLang="en-US" sz="3200" b="1" dirty="0" smtClean="0">
                <a:solidFill>
                  <a:srgbClr val="FF0000"/>
                </a:solidFill>
                <a:latin typeface="黑体" pitchFamily="49" charset="-122"/>
                <a:ea typeface="黑体" pitchFamily="49" charset="-122"/>
              </a:rPr>
              <a:t>思考：总统</a:t>
            </a:r>
            <a:r>
              <a:rPr lang="zh-CN" altLang="en-US" sz="3200" b="1" dirty="0">
                <a:solidFill>
                  <a:srgbClr val="FF0000"/>
                </a:solidFill>
                <a:latin typeface="黑体" pitchFamily="49" charset="-122"/>
                <a:ea typeface="黑体" pitchFamily="49" charset="-122"/>
              </a:rPr>
              <a:t>与国会之间怎么相互制衡？</a:t>
            </a:r>
          </a:p>
        </p:txBody>
      </p:sp>
      <p:sp>
        <p:nvSpPr>
          <p:cNvPr id="14356" name="Text Box 20"/>
          <p:cNvSpPr txBox="1">
            <a:spLocks noChangeArrowheads="1"/>
          </p:cNvSpPr>
          <p:nvPr/>
        </p:nvSpPr>
        <p:spPr bwMode="auto">
          <a:xfrm>
            <a:off x="2266478" y="6223000"/>
            <a:ext cx="4249738" cy="523220"/>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2800" b="1" dirty="0">
                <a:solidFill>
                  <a:srgbClr val="0000CC"/>
                </a:solidFill>
                <a:latin typeface="黑体" pitchFamily="49" charset="-122"/>
                <a:ea typeface="黑体" pitchFamily="49" charset="-122"/>
              </a:rPr>
              <a:t>国会有权</a:t>
            </a:r>
            <a:r>
              <a:rPr lang="zh-CN" altLang="en-US" sz="2800" b="1" dirty="0">
                <a:solidFill>
                  <a:srgbClr val="FF0000"/>
                </a:solidFill>
                <a:latin typeface="黑体" pitchFamily="49" charset="-122"/>
                <a:ea typeface="黑体" pitchFamily="49" charset="-122"/>
              </a:rPr>
              <a:t>弹劾</a:t>
            </a:r>
            <a:r>
              <a:rPr lang="zh-CN" altLang="en-US" sz="2800" b="1" dirty="0">
                <a:solidFill>
                  <a:srgbClr val="0000CC"/>
                </a:solidFill>
                <a:latin typeface="黑体" pitchFamily="49" charset="-122"/>
                <a:ea typeface="黑体" pitchFamily="49" charset="-122"/>
              </a:rPr>
              <a:t>总统</a:t>
            </a:r>
          </a:p>
        </p:txBody>
      </p:sp>
    </p:spTree>
    <p:extLst>
      <p:ext uri="{BB962C8B-B14F-4D97-AF65-F5344CB8AC3E}">
        <p14:creationId xmlns:p14="http://schemas.microsoft.com/office/powerpoint/2010/main" val="3249280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53"/>
                                        </p:tgtEl>
                                        <p:attrNameLst>
                                          <p:attrName>style.visibility</p:attrName>
                                        </p:attrNameLst>
                                      </p:cBhvr>
                                      <p:to>
                                        <p:strVal val="visible"/>
                                      </p:to>
                                    </p:set>
                                    <p:animEffect transition="in" filter="blinds(horizontal)">
                                      <p:cBhvr>
                                        <p:cTn id="7" dur="500"/>
                                        <p:tgtEl>
                                          <p:spTgt spid="143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54"/>
                                        </p:tgtEl>
                                        <p:attrNameLst>
                                          <p:attrName>style.visibility</p:attrName>
                                        </p:attrNameLst>
                                      </p:cBhvr>
                                      <p:to>
                                        <p:strVal val="visible"/>
                                      </p:to>
                                    </p:set>
                                    <p:animEffect transition="in" filter="blinds(horizontal)">
                                      <p:cBhvr>
                                        <p:cTn id="12" dur="500"/>
                                        <p:tgtEl>
                                          <p:spTgt spid="143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356"/>
                                        </p:tgtEl>
                                        <p:attrNameLst>
                                          <p:attrName>style.visibility</p:attrName>
                                        </p:attrNameLst>
                                      </p:cBhvr>
                                      <p:to>
                                        <p:strVal val="visible"/>
                                      </p:to>
                                    </p:set>
                                    <p:animEffect transition="in" filter="blinds(horizontal)">
                                      <p:cBhvr>
                                        <p:cTn id="17" dur="500"/>
                                        <p:tgtEl>
                                          <p:spTgt spid="14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3" grpId="0"/>
      <p:bldP spid="14354" grpId="0"/>
      <p:bldP spid="1435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8" name="Rectangle 6"/>
          <p:cNvSpPr>
            <a:spLocks noChangeArrowheads="1"/>
          </p:cNvSpPr>
          <p:nvPr/>
        </p:nvSpPr>
        <p:spPr bwMode="auto">
          <a:xfrm>
            <a:off x="35496" y="548680"/>
            <a:ext cx="9072562" cy="3108543"/>
          </a:xfrm>
          <a:prstGeom prst="rect">
            <a:avLst/>
          </a:prstGeom>
          <a:noFill/>
          <a:ln w="38100">
            <a:solidFill>
              <a:srgbClr val="FF0000"/>
            </a:solidFill>
            <a:prstDash val="dashDot"/>
          </a:ln>
          <a:effectLst/>
        </p:spPr>
        <p:txBody>
          <a:bodyPr>
            <a:spAutoFit/>
          </a:bodyPr>
          <a:lstStyle/>
          <a:p>
            <a:r>
              <a:rPr lang="en-US" altLang="zh-CN" sz="2800" b="1" dirty="0">
                <a:solidFill>
                  <a:srgbClr val="0000CC"/>
                </a:solidFill>
                <a:latin typeface="黑体" pitchFamily="49" charset="-122"/>
                <a:ea typeface="黑体" pitchFamily="49" charset="-122"/>
              </a:rPr>
              <a:t>   1801</a:t>
            </a:r>
            <a:r>
              <a:rPr lang="zh-CN" altLang="en-US" sz="2800" b="1" dirty="0">
                <a:solidFill>
                  <a:srgbClr val="0000CC"/>
                </a:solidFill>
                <a:latin typeface="黑体" pitchFamily="49" charset="-122"/>
                <a:ea typeface="黑体" pitchFamily="49" charset="-122"/>
              </a:rPr>
              <a:t>年</a:t>
            </a:r>
            <a:r>
              <a:rPr lang="en-US" altLang="zh-CN" sz="2800" b="1" dirty="0">
                <a:solidFill>
                  <a:srgbClr val="0000CC"/>
                </a:solidFill>
                <a:latin typeface="黑体" pitchFamily="49" charset="-122"/>
                <a:ea typeface="黑体" pitchFamily="49" charset="-122"/>
              </a:rPr>
              <a:t>1</a:t>
            </a:r>
            <a:r>
              <a:rPr lang="zh-CN" altLang="en-US" sz="2800" b="1" dirty="0">
                <a:solidFill>
                  <a:srgbClr val="0000CC"/>
                </a:solidFill>
                <a:latin typeface="黑体" pitchFamily="49" charset="-122"/>
                <a:ea typeface="黑体" pitchFamily="49" charset="-122"/>
              </a:rPr>
              <a:t>月</a:t>
            </a:r>
            <a:r>
              <a:rPr lang="en-US" altLang="zh-CN" sz="2800" b="1" dirty="0">
                <a:solidFill>
                  <a:srgbClr val="0000CC"/>
                </a:solidFill>
                <a:latin typeface="黑体" pitchFamily="49" charset="-122"/>
                <a:ea typeface="黑体" pitchFamily="49" charset="-122"/>
              </a:rPr>
              <a:t>20</a:t>
            </a:r>
            <a:r>
              <a:rPr lang="zh-CN" altLang="en-US" sz="2800" b="1" dirty="0">
                <a:solidFill>
                  <a:srgbClr val="0000CC"/>
                </a:solidFill>
                <a:latin typeface="黑体" pitchFamily="49" charset="-122"/>
                <a:ea typeface="黑体" pitchFamily="49" charset="-122"/>
              </a:rPr>
              <a:t>日，</a:t>
            </a:r>
            <a:r>
              <a:rPr lang="zh-CN" altLang="en-US" sz="2800" b="1" dirty="0">
                <a:solidFill>
                  <a:srgbClr val="FF0000"/>
                </a:solidFill>
                <a:latin typeface="黑体" pitchFamily="49" charset="-122"/>
                <a:ea typeface="黑体" pitchFamily="49" charset="-122"/>
              </a:rPr>
              <a:t>亚当斯总统任命</a:t>
            </a:r>
            <a:r>
              <a:rPr lang="zh-CN" altLang="en-US" sz="2800" b="1" dirty="0">
                <a:solidFill>
                  <a:srgbClr val="0000CC"/>
                </a:solidFill>
                <a:latin typeface="黑体" pitchFamily="49" charset="-122"/>
                <a:ea typeface="黑体" pitchFamily="49" charset="-122"/>
              </a:rPr>
              <a:t>国务卿马歇尔担任</a:t>
            </a:r>
            <a:r>
              <a:rPr lang="zh-CN" altLang="en-US" sz="2800" b="1" dirty="0">
                <a:solidFill>
                  <a:srgbClr val="FF0000"/>
                </a:solidFill>
                <a:latin typeface="黑体" pitchFamily="49" charset="-122"/>
                <a:ea typeface="黑体" pitchFamily="49" charset="-122"/>
              </a:rPr>
              <a:t>最高法院的首席大法官</a:t>
            </a:r>
            <a:r>
              <a:rPr lang="zh-CN" altLang="en-US" sz="2800" b="1" dirty="0">
                <a:solidFill>
                  <a:srgbClr val="0000CC"/>
                </a:solidFill>
                <a:latin typeface="黑体" pitchFamily="49" charset="-122"/>
                <a:ea typeface="黑体" pitchFamily="49" charset="-122"/>
              </a:rPr>
              <a:t>。</a:t>
            </a:r>
            <a:r>
              <a:rPr lang="en-US" altLang="zh-CN" sz="2800" b="1" dirty="0">
                <a:solidFill>
                  <a:srgbClr val="0000CC"/>
                </a:solidFill>
                <a:latin typeface="黑体" pitchFamily="49" charset="-122"/>
                <a:ea typeface="黑体" pitchFamily="49" charset="-122"/>
              </a:rPr>
              <a:t>1</a:t>
            </a:r>
            <a:r>
              <a:rPr lang="zh-CN" altLang="en-US" sz="2800" b="1" dirty="0">
                <a:solidFill>
                  <a:srgbClr val="0000CC"/>
                </a:solidFill>
                <a:latin typeface="黑体" pitchFamily="49" charset="-122"/>
                <a:ea typeface="黑体" pitchFamily="49" charset="-122"/>
              </a:rPr>
              <a:t>月</a:t>
            </a:r>
            <a:r>
              <a:rPr lang="en-US" altLang="zh-CN" sz="2800" b="1" dirty="0">
                <a:solidFill>
                  <a:srgbClr val="0000CC"/>
                </a:solidFill>
                <a:latin typeface="黑体" pitchFamily="49" charset="-122"/>
                <a:ea typeface="黑体" pitchFamily="49" charset="-122"/>
              </a:rPr>
              <a:t>27</a:t>
            </a:r>
            <a:r>
              <a:rPr lang="zh-CN" altLang="en-US" sz="2800" b="1" dirty="0">
                <a:solidFill>
                  <a:srgbClr val="0000CC"/>
                </a:solidFill>
                <a:latin typeface="黑体" pitchFamily="49" charset="-122"/>
                <a:ea typeface="黑体" pitchFamily="49" charset="-122"/>
              </a:rPr>
              <a:t>日，</a:t>
            </a:r>
            <a:r>
              <a:rPr lang="zh-CN" altLang="en-US" sz="2800" b="1" dirty="0">
                <a:solidFill>
                  <a:srgbClr val="FF0000"/>
                </a:solidFill>
                <a:latin typeface="黑体" pitchFamily="49" charset="-122"/>
                <a:ea typeface="黑体" pitchFamily="49" charset="-122"/>
              </a:rPr>
              <a:t>经参议院同意</a:t>
            </a:r>
            <a:r>
              <a:rPr lang="zh-CN" altLang="en-US" sz="2800" b="1" dirty="0">
                <a:solidFill>
                  <a:srgbClr val="0000CC"/>
                </a:solidFill>
                <a:latin typeface="黑体" pitchFamily="49" charset="-122"/>
                <a:ea typeface="黑体" pitchFamily="49" charset="-122"/>
              </a:rPr>
              <a:t>后，马歇尔于</a:t>
            </a:r>
            <a:r>
              <a:rPr lang="en-US" altLang="zh-CN" sz="2800" b="1" dirty="0">
                <a:solidFill>
                  <a:srgbClr val="0000CC"/>
                </a:solidFill>
                <a:latin typeface="黑体" pitchFamily="49" charset="-122"/>
                <a:ea typeface="黑体" pitchFamily="49" charset="-122"/>
              </a:rPr>
              <a:t>2</a:t>
            </a:r>
            <a:r>
              <a:rPr lang="zh-CN" altLang="en-US" sz="2800" b="1" dirty="0">
                <a:solidFill>
                  <a:srgbClr val="0000CC"/>
                </a:solidFill>
                <a:latin typeface="黑体" pitchFamily="49" charset="-122"/>
                <a:ea typeface="黑体" pitchFamily="49" charset="-122"/>
              </a:rPr>
              <a:t>月</a:t>
            </a:r>
            <a:r>
              <a:rPr lang="en-US" altLang="zh-CN" sz="2800" b="1" dirty="0">
                <a:solidFill>
                  <a:srgbClr val="0000CC"/>
                </a:solidFill>
                <a:latin typeface="黑体" pitchFamily="49" charset="-122"/>
                <a:ea typeface="黑体" pitchFamily="49" charset="-122"/>
              </a:rPr>
              <a:t>4</a:t>
            </a:r>
            <a:r>
              <a:rPr lang="zh-CN" altLang="en-US" sz="2800" b="1" dirty="0">
                <a:solidFill>
                  <a:srgbClr val="0000CC"/>
                </a:solidFill>
                <a:latin typeface="黑体" pitchFamily="49" charset="-122"/>
                <a:ea typeface="黑体" pitchFamily="49" charset="-122"/>
              </a:rPr>
              <a:t>日正式到职赴任。 </a:t>
            </a:r>
          </a:p>
          <a:p>
            <a:r>
              <a:rPr lang="zh-CN" altLang="en-US" sz="2800" b="1" dirty="0">
                <a:solidFill>
                  <a:srgbClr val="0000CC"/>
                </a:solidFill>
                <a:latin typeface="黑体" pitchFamily="49" charset="-122"/>
                <a:ea typeface="黑体" pitchFamily="49" charset="-122"/>
              </a:rPr>
              <a:t>   </a:t>
            </a:r>
            <a:r>
              <a:rPr lang="en-US" altLang="zh-CN" sz="2800" b="1" dirty="0">
                <a:solidFill>
                  <a:srgbClr val="0000CC"/>
                </a:solidFill>
                <a:latin typeface="黑体" pitchFamily="49" charset="-122"/>
                <a:ea typeface="黑体" pitchFamily="49" charset="-122"/>
              </a:rPr>
              <a:t>2012</a:t>
            </a:r>
            <a:r>
              <a:rPr lang="zh-CN" altLang="en-US" sz="2800" b="1" dirty="0">
                <a:solidFill>
                  <a:srgbClr val="0000CC"/>
                </a:solidFill>
                <a:latin typeface="黑体" pitchFamily="49" charset="-122"/>
                <a:ea typeface="黑体" pitchFamily="49" charset="-122"/>
              </a:rPr>
              <a:t>年</a:t>
            </a:r>
            <a:r>
              <a:rPr lang="en-US" altLang="zh-CN" sz="2800" b="1" dirty="0">
                <a:solidFill>
                  <a:srgbClr val="0000CC"/>
                </a:solidFill>
                <a:latin typeface="黑体" pitchFamily="49" charset="-122"/>
                <a:ea typeface="黑体" pitchFamily="49" charset="-122"/>
              </a:rPr>
              <a:t>3</a:t>
            </a:r>
            <a:r>
              <a:rPr lang="zh-CN" altLang="en-US" sz="2800" b="1" dirty="0">
                <a:solidFill>
                  <a:srgbClr val="0000CC"/>
                </a:solidFill>
                <a:latin typeface="黑体" pitchFamily="49" charset="-122"/>
                <a:ea typeface="黑体" pitchFamily="49" charset="-122"/>
              </a:rPr>
              <a:t>月，</a:t>
            </a:r>
            <a:r>
              <a:rPr lang="zh-CN" altLang="en-US" sz="2800" b="1" dirty="0">
                <a:solidFill>
                  <a:srgbClr val="FF0000"/>
                </a:solidFill>
                <a:latin typeface="黑体" pitchFamily="49" charset="-122"/>
                <a:ea typeface="黑体" pitchFamily="49" charset="-122"/>
              </a:rPr>
              <a:t>最高法院</a:t>
            </a:r>
            <a:r>
              <a:rPr lang="zh-CN" altLang="en-US" sz="2800" b="1" dirty="0">
                <a:solidFill>
                  <a:srgbClr val="0000CC"/>
                </a:solidFill>
                <a:latin typeface="黑体" pitchFamily="49" charset="-122"/>
                <a:ea typeface="黑体" pitchFamily="49" charset="-122"/>
              </a:rPr>
              <a:t>开庭审理有关奥巴马推行的医改方</a:t>
            </a:r>
            <a:r>
              <a:rPr lang="en-US" altLang="zh-CN" sz="2800" b="1" dirty="0">
                <a:solidFill>
                  <a:srgbClr val="0000CC"/>
                </a:solidFill>
                <a:latin typeface="黑体" pitchFamily="49" charset="-122"/>
                <a:ea typeface="黑体" pitchFamily="49" charset="-122"/>
              </a:rPr>
              <a:t>1801</a:t>
            </a:r>
            <a:r>
              <a:rPr lang="zh-CN" altLang="en-US" sz="2800" b="1" dirty="0">
                <a:solidFill>
                  <a:srgbClr val="0000CC"/>
                </a:solidFill>
                <a:latin typeface="黑体" pitchFamily="49" charset="-122"/>
                <a:ea typeface="黑体" pitchFamily="49" charset="-122"/>
              </a:rPr>
              <a:t>年</a:t>
            </a:r>
            <a:r>
              <a:rPr lang="en-US" altLang="zh-CN" sz="2800" b="1" dirty="0">
                <a:solidFill>
                  <a:srgbClr val="0000CC"/>
                </a:solidFill>
                <a:latin typeface="黑体" pitchFamily="49" charset="-122"/>
                <a:ea typeface="黑体" pitchFamily="49" charset="-122"/>
              </a:rPr>
              <a:t>2</a:t>
            </a:r>
            <a:r>
              <a:rPr lang="zh-CN" altLang="en-US" sz="2800" b="1" dirty="0">
                <a:solidFill>
                  <a:srgbClr val="0000CC"/>
                </a:solidFill>
                <a:latin typeface="黑体" pitchFamily="49" charset="-122"/>
                <a:ea typeface="黑体" pitchFamily="49" charset="-122"/>
              </a:rPr>
              <a:t>月</a:t>
            </a:r>
            <a:r>
              <a:rPr lang="zh-CN" altLang="en-US" sz="2800" b="1" dirty="0">
                <a:solidFill>
                  <a:srgbClr val="FF0000"/>
                </a:solidFill>
                <a:latin typeface="黑体" pitchFamily="49" charset="-122"/>
                <a:ea typeface="黑体" pitchFamily="49" charset="-122"/>
              </a:rPr>
              <a:t>国会</a:t>
            </a:r>
            <a:r>
              <a:rPr lang="zh-CN" altLang="en-US" sz="2800" b="1" dirty="0">
                <a:solidFill>
                  <a:srgbClr val="0000CC"/>
                </a:solidFill>
                <a:latin typeface="黑体" pitchFamily="49" charset="-122"/>
                <a:ea typeface="黑体" pitchFamily="49" charset="-122"/>
              </a:rPr>
              <a:t>通过了</a:t>
            </a:r>
            <a:r>
              <a:rPr lang="en-US" altLang="zh-CN" sz="2800" b="1" dirty="0">
                <a:solidFill>
                  <a:srgbClr val="0000CC"/>
                </a:solidFill>
                <a:latin typeface="黑体" pitchFamily="49" charset="-122"/>
                <a:ea typeface="黑体" pitchFamily="49" charset="-122"/>
              </a:rPr>
              <a:t>《1801</a:t>
            </a:r>
            <a:r>
              <a:rPr lang="zh-CN" altLang="en-US" sz="2800" b="1" dirty="0">
                <a:solidFill>
                  <a:srgbClr val="0000CC"/>
                </a:solidFill>
                <a:latin typeface="黑体" pitchFamily="49" charset="-122"/>
                <a:ea typeface="黑体" pitchFamily="49" charset="-122"/>
              </a:rPr>
              <a:t>年司法条例</a:t>
            </a:r>
            <a:r>
              <a:rPr lang="en-US" altLang="zh-CN" sz="2800" b="1" dirty="0">
                <a:solidFill>
                  <a:srgbClr val="0000CC"/>
                </a:solidFill>
                <a:latin typeface="黑体" pitchFamily="49" charset="-122"/>
                <a:ea typeface="黑体" pitchFamily="49" charset="-122"/>
              </a:rPr>
              <a:t>》</a:t>
            </a:r>
            <a:r>
              <a:rPr lang="zh-CN" altLang="en-US" sz="2800" b="1" dirty="0">
                <a:solidFill>
                  <a:srgbClr val="0000CC"/>
                </a:solidFill>
                <a:latin typeface="黑体" pitchFamily="49" charset="-122"/>
                <a:ea typeface="黑体" pitchFamily="49" charset="-122"/>
              </a:rPr>
              <a:t>。</a:t>
            </a:r>
          </a:p>
          <a:p>
            <a:r>
              <a:rPr lang="zh-CN" altLang="en-US" sz="2800" b="1" dirty="0">
                <a:solidFill>
                  <a:srgbClr val="0000CC"/>
                </a:solidFill>
                <a:latin typeface="黑体" pitchFamily="49" charset="-122"/>
                <a:ea typeface="黑体" pitchFamily="49" charset="-122"/>
              </a:rPr>
              <a:t>   </a:t>
            </a:r>
            <a:r>
              <a:rPr lang="en-US" altLang="zh-CN" sz="2800" b="1" dirty="0">
                <a:solidFill>
                  <a:srgbClr val="0000CC"/>
                </a:solidFill>
                <a:latin typeface="黑体" pitchFamily="49" charset="-122"/>
                <a:ea typeface="黑体" pitchFamily="49" charset="-122"/>
              </a:rPr>
              <a:t>1803</a:t>
            </a:r>
            <a:r>
              <a:rPr lang="zh-CN" altLang="en-US" sz="2800" b="1" dirty="0">
                <a:solidFill>
                  <a:srgbClr val="0000CC"/>
                </a:solidFill>
                <a:latin typeface="黑体" pitchFamily="49" charset="-122"/>
                <a:ea typeface="黑体" pitchFamily="49" charset="-122"/>
              </a:rPr>
              <a:t>年</a:t>
            </a:r>
            <a:r>
              <a:rPr lang="zh-CN" altLang="en-US" sz="2800" b="1" dirty="0">
                <a:solidFill>
                  <a:srgbClr val="FF0000"/>
                </a:solidFill>
                <a:latin typeface="黑体" pitchFamily="49" charset="-122"/>
                <a:ea typeface="黑体" pitchFamily="49" charset="-122"/>
              </a:rPr>
              <a:t>马歇尔大法官</a:t>
            </a:r>
            <a:r>
              <a:rPr lang="zh-CN" altLang="en-US" sz="2800" b="1" dirty="0">
                <a:solidFill>
                  <a:srgbClr val="0000CC"/>
                </a:solidFill>
                <a:latin typeface="黑体" pitchFamily="49" charset="-122"/>
                <a:ea typeface="黑体" pitchFamily="49" charset="-122"/>
              </a:rPr>
              <a:t>宣布</a:t>
            </a:r>
            <a:r>
              <a:rPr lang="en-US" altLang="zh-CN" sz="2800" b="1" dirty="0">
                <a:solidFill>
                  <a:srgbClr val="0000CC"/>
                </a:solidFill>
                <a:latin typeface="黑体" pitchFamily="49" charset="-122"/>
                <a:ea typeface="黑体" pitchFamily="49" charset="-122"/>
              </a:rPr>
              <a:t>《</a:t>
            </a:r>
            <a:r>
              <a:rPr lang="zh-CN" altLang="en-US" sz="2800" b="1" dirty="0">
                <a:solidFill>
                  <a:srgbClr val="0000CC"/>
                </a:solidFill>
                <a:latin typeface="黑体" pitchFamily="49" charset="-122"/>
                <a:ea typeface="黑体" pitchFamily="49" charset="-122"/>
              </a:rPr>
              <a:t>司法条例</a:t>
            </a:r>
            <a:r>
              <a:rPr lang="en-US" altLang="zh-CN" sz="2800" b="1" dirty="0">
                <a:solidFill>
                  <a:srgbClr val="0000CC"/>
                </a:solidFill>
                <a:latin typeface="黑体" pitchFamily="49" charset="-122"/>
                <a:ea typeface="黑体" pitchFamily="49" charset="-122"/>
              </a:rPr>
              <a:t>》</a:t>
            </a:r>
            <a:r>
              <a:rPr lang="zh-CN" altLang="en-US" sz="2800" b="1" dirty="0">
                <a:solidFill>
                  <a:srgbClr val="0000CC"/>
                </a:solidFill>
                <a:latin typeface="黑体" pitchFamily="49" charset="-122"/>
                <a:ea typeface="黑体" pitchFamily="49" charset="-122"/>
              </a:rPr>
              <a:t>第</a:t>
            </a:r>
            <a:r>
              <a:rPr lang="en-US" altLang="zh-CN" sz="2800" b="1" dirty="0">
                <a:solidFill>
                  <a:srgbClr val="0000CC"/>
                </a:solidFill>
                <a:latin typeface="黑体" pitchFamily="49" charset="-122"/>
                <a:ea typeface="黑体" pitchFamily="49" charset="-122"/>
              </a:rPr>
              <a:t>13</a:t>
            </a:r>
            <a:r>
              <a:rPr lang="zh-CN" altLang="en-US" sz="2800" b="1" dirty="0">
                <a:solidFill>
                  <a:srgbClr val="0000CC"/>
                </a:solidFill>
                <a:latin typeface="黑体" pitchFamily="49" charset="-122"/>
                <a:ea typeface="黑体" pitchFamily="49" charset="-122"/>
              </a:rPr>
              <a:t>条</a:t>
            </a:r>
            <a:r>
              <a:rPr lang="zh-CN" altLang="en-US" sz="2800" b="1" dirty="0">
                <a:solidFill>
                  <a:srgbClr val="FF0000"/>
                </a:solidFill>
                <a:latin typeface="黑体" pitchFamily="49" charset="-122"/>
                <a:ea typeface="黑体" pitchFamily="49" charset="-122"/>
              </a:rPr>
              <a:t>违宪</a:t>
            </a:r>
            <a:r>
              <a:rPr lang="zh-CN" altLang="en-US" sz="2800" b="1" dirty="0">
                <a:solidFill>
                  <a:srgbClr val="0000CC"/>
                </a:solidFill>
                <a:latin typeface="黑体" pitchFamily="49" charset="-122"/>
                <a:ea typeface="黑体" pitchFamily="49" charset="-122"/>
              </a:rPr>
              <a:t>无效。案违宪一案，最终宣布</a:t>
            </a:r>
            <a:r>
              <a:rPr lang="zh-CN" altLang="en-US" sz="2800" b="1" dirty="0">
                <a:solidFill>
                  <a:srgbClr val="FF0000"/>
                </a:solidFill>
                <a:latin typeface="黑体" pitchFamily="49" charset="-122"/>
                <a:ea typeface="黑体" pitchFamily="49" charset="-122"/>
              </a:rPr>
              <a:t>奥巴马</a:t>
            </a:r>
            <a:r>
              <a:rPr lang="zh-CN" altLang="en-US" sz="2800" b="1" dirty="0">
                <a:solidFill>
                  <a:srgbClr val="0000CC"/>
                </a:solidFill>
                <a:latin typeface="黑体" pitchFamily="49" charset="-122"/>
                <a:ea typeface="黑体" pitchFamily="49" charset="-122"/>
              </a:rPr>
              <a:t>推行的法案不违宪。</a:t>
            </a:r>
          </a:p>
        </p:txBody>
      </p:sp>
      <p:sp>
        <p:nvSpPr>
          <p:cNvPr id="177159" name="Text Box 7"/>
          <p:cNvSpPr txBox="1">
            <a:spLocks noChangeArrowheads="1"/>
          </p:cNvSpPr>
          <p:nvPr/>
        </p:nvSpPr>
        <p:spPr bwMode="auto">
          <a:xfrm>
            <a:off x="611188" y="4437112"/>
            <a:ext cx="8065268" cy="584775"/>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zh-CN" altLang="en-US" sz="3200" b="1" dirty="0">
                <a:solidFill>
                  <a:srgbClr val="0000CC"/>
                </a:solidFill>
                <a:latin typeface="黑体" pitchFamily="49" charset="-122"/>
                <a:ea typeface="黑体" pitchFamily="49" charset="-122"/>
              </a:rPr>
              <a:t>总统任命最高法院大法官，国会同意方有效</a:t>
            </a:r>
          </a:p>
        </p:txBody>
      </p:sp>
      <p:sp>
        <p:nvSpPr>
          <p:cNvPr id="177160" name="Text Box 8"/>
          <p:cNvSpPr txBox="1">
            <a:spLocks noChangeArrowheads="1"/>
          </p:cNvSpPr>
          <p:nvPr/>
        </p:nvSpPr>
        <p:spPr bwMode="auto">
          <a:xfrm>
            <a:off x="1022681" y="5148481"/>
            <a:ext cx="7005703" cy="584775"/>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zh-CN" altLang="en-US" sz="3200" b="1" dirty="0">
                <a:solidFill>
                  <a:srgbClr val="0000CC"/>
                </a:solidFill>
                <a:latin typeface="黑体" pitchFamily="49" charset="-122"/>
                <a:ea typeface="黑体" pitchFamily="49" charset="-122"/>
              </a:rPr>
              <a:t>最高法院大法官拥有最高司法解释权</a:t>
            </a:r>
          </a:p>
        </p:txBody>
      </p:sp>
      <p:sp>
        <p:nvSpPr>
          <p:cNvPr id="177161" name="Text Box 9"/>
          <p:cNvSpPr txBox="1">
            <a:spLocks noChangeArrowheads="1"/>
          </p:cNvSpPr>
          <p:nvPr/>
        </p:nvSpPr>
        <p:spPr bwMode="auto">
          <a:xfrm>
            <a:off x="35496" y="3789040"/>
            <a:ext cx="9108504" cy="584775"/>
          </a:xfrm>
          <a:prstGeom prst="rect">
            <a:avLst/>
          </a:prstGeom>
          <a:noFill/>
          <a:ln>
            <a:noFill/>
          </a:ln>
          <a:effectLst/>
        </p:spPr>
        <p:txBody>
          <a:bodyPr wrap="square">
            <a:spAutoFit/>
          </a:bodyPr>
          <a:lstStyle/>
          <a:p>
            <a:pPr>
              <a:spcBef>
                <a:spcPct val="50000"/>
              </a:spcBef>
            </a:pPr>
            <a:r>
              <a:rPr lang="zh-CN" altLang="en-US" sz="3200" b="1" dirty="0" smtClean="0">
                <a:solidFill>
                  <a:srgbClr val="FF0000"/>
                </a:solidFill>
                <a:latin typeface="黑体" pitchFamily="49" charset="-122"/>
                <a:ea typeface="黑体" pitchFamily="49" charset="-122"/>
              </a:rPr>
              <a:t>思考：总统</a:t>
            </a:r>
            <a:r>
              <a:rPr lang="zh-CN" altLang="en-US" sz="3200" b="1" dirty="0">
                <a:solidFill>
                  <a:srgbClr val="FF0000"/>
                </a:solidFill>
                <a:latin typeface="黑体" pitchFamily="49" charset="-122"/>
                <a:ea typeface="黑体" pitchFamily="49" charset="-122"/>
              </a:rPr>
              <a:t>、国会与最高法院之间怎么相互制衡？</a:t>
            </a:r>
          </a:p>
        </p:txBody>
      </p:sp>
      <p:sp>
        <p:nvSpPr>
          <p:cNvPr id="8" name="Rectangle 11"/>
          <p:cNvSpPr>
            <a:spLocks noChangeArrowheads="1"/>
          </p:cNvSpPr>
          <p:nvPr/>
        </p:nvSpPr>
        <p:spPr bwMode="auto">
          <a:xfrm>
            <a:off x="35496" y="44624"/>
            <a:ext cx="90725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zh-CN" altLang="en-US" sz="2800" b="1" dirty="0">
                <a:solidFill>
                  <a:srgbClr val="FF0000"/>
                </a:solidFill>
                <a:latin typeface="黑体" pitchFamily="49" charset="-122"/>
                <a:ea typeface="黑体" pitchFamily="49" charset="-122"/>
              </a:rPr>
              <a:t>探究</a:t>
            </a:r>
            <a:r>
              <a:rPr lang="en-US" altLang="zh-CN" sz="2800" b="1" dirty="0">
                <a:solidFill>
                  <a:srgbClr val="FF0000"/>
                </a:solidFill>
                <a:latin typeface="黑体" pitchFamily="49" charset="-122"/>
                <a:ea typeface="黑体" pitchFamily="49" charset="-122"/>
              </a:rPr>
              <a:t>2</a:t>
            </a:r>
            <a:r>
              <a:rPr lang="zh-CN" altLang="en-US" sz="2800" b="1" dirty="0">
                <a:solidFill>
                  <a:srgbClr val="FF0000"/>
                </a:solidFill>
                <a:latin typeface="黑体" pitchFamily="49" charset="-122"/>
                <a:ea typeface="黑体" pitchFamily="49" charset="-122"/>
              </a:rPr>
              <a:t>：总统、国会、最高法院</a:t>
            </a:r>
            <a:r>
              <a:rPr lang="zh-CN" altLang="en-US" sz="2800" b="1" dirty="0">
                <a:solidFill>
                  <a:srgbClr val="0000CC"/>
                </a:solidFill>
                <a:latin typeface="黑体" pitchFamily="49" charset="-122"/>
                <a:ea typeface="黑体" pitchFamily="49" charset="-122"/>
              </a:rPr>
              <a:t>三者间是如何相互制衡？</a:t>
            </a:r>
          </a:p>
        </p:txBody>
      </p:sp>
    </p:spTree>
    <p:extLst>
      <p:ext uri="{BB962C8B-B14F-4D97-AF65-F5344CB8AC3E}">
        <p14:creationId xmlns:p14="http://schemas.microsoft.com/office/powerpoint/2010/main" val="865883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7159"/>
                                        </p:tgtEl>
                                        <p:attrNameLst>
                                          <p:attrName>style.visibility</p:attrName>
                                        </p:attrNameLst>
                                      </p:cBhvr>
                                      <p:to>
                                        <p:strVal val="visible"/>
                                      </p:to>
                                    </p:set>
                                    <p:animEffect transition="in" filter="blinds(horizontal)">
                                      <p:cBhvr>
                                        <p:cTn id="7" dur="500"/>
                                        <p:tgtEl>
                                          <p:spTgt spid="1771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7160"/>
                                        </p:tgtEl>
                                        <p:attrNameLst>
                                          <p:attrName>style.visibility</p:attrName>
                                        </p:attrNameLst>
                                      </p:cBhvr>
                                      <p:to>
                                        <p:strVal val="visible"/>
                                      </p:to>
                                    </p:set>
                                    <p:animEffect transition="in" filter="blinds(horizontal)">
                                      <p:cBhvr>
                                        <p:cTn id="12" dur="500"/>
                                        <p:tgtEl>
                                          <p:spTgt spid="177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9" grpId="0"/>
      <p:bldP spid="17716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 Box 2"/>
          <p:cNvSpPr txBox="1">
            <a:spLocks noChangeArrowheads="1"/>
          </p:cNvSpPr>
          <p:nvPr/>
        </p:nvSpPr>
        <p:spPr bwMode="auto">
          <a:xfrm>
            <a:off x="3471912" y="908720"/>
            <a:ext cx="2108200" cy="1077218"/>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bg1"/>
                </a:solidFill>
              </a14:hiddenFill>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3200" b="1" dirty="0">
                <a:solidFill>
                  <a:srgbClr val="0000CC"/>
                </a:solidFill>
                <a:latin typeface="黑体" pitchFamily="49" charset="-122"/>
                <a:ea typeface="黑体" pitchFamily="49" charset="-122"/>
              </a:rPr>
              <a:t>总统</a:t>
            </a:r>
          </a:p>
          <a:p>
            <a:pPr algn="ctr" eaLnBrk="1" hangingPunct="1"/>
            <a:r>
              <a:rPr lang="zh-CN" altLang="en-US" sz="3200" b="1" dirty="0" smtClean="0">
                <a:solidFill>
                  <a:srgbClr val="0000CC"/>
                </a:solidFill>
                <a:latin typeface="黑体" pitchFamily="49" charset="-122"/>
                <a:ea typeface="黑体" pitchFamily="49" charset="-122"/>
              </a:rPr>
              <a:t>（      ）</a:t>
            </a:r>
            <a:endParaRPr lang="zh-CN" altLang="en-US" sz="3200" b="1" dirty="0">
              <a:solidFill>
                <a:srgbClr val="0000CC"/>
              </a:solidFill>
              <a:latin typeface="黑体" pitchFamily="49" charset="-122"/>
              <a:ea typeface="黑体" pitchFamily="49" charset="-122"/>
            </a:endParaRPr>
          </a:p>
        </p:txBody>
      </p:sp>
      <p:sp>
        <p:nvSpPr>
          <p:cNvPr id="56324" name="Text Box 3"/>
          <p:cNvSpPr txBox="1">
            <a:spLocks noChangeArrowheads="1"/>
          </p:cNvSpPr>
          <p:nvPr/>
        </p:nvSpPr>
        <p:spPr bwMode="auto">
          <a:xfrm>
            <a:off x="142304" y="5229895"/>
            <a:ext cx="2016125" cy="1077218"/>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bg1"/>
                </a:solidFill>
              </a14:hiddenFill>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3200" b="1" dirty="0" smtClean="0">
                <a:solidFill>
                  <a:srgbClr val="0000CC"/>
                </a:solidFill>
                <a:latin typeface="黑体" pitchFamily="49" charset="-122"/>
                <a:ea typeface="黑体" pitchFamily="49" charset="-122"/>
              </a:rPr>
              <a:t>国会</a:t>
            </a:r>
            <a:endParaRPr lang="en-US" altLang="zh-CN" sz="3200" b="1" dirty="0" smtClean="0">
              <a:solidFill>
                <a:srgbClr val="0000CC"/>
              </a:solidFill>
              <a:latin typeface="黑体" pitchFamily="49" charset="-122"/>
              <a:ea typeface="黑体" pitchFamily="49" charset="-122"/>
            </a:endParaRPr>
          </a:p>
          <a:p>
            <a:pPr algn="ctr" eaLnBrk="1" hangingPunct="1"/>
            <a:r>
              <a:rPr lang="zh-CN" altLang="en-US" sz="3200" b="1" dirty="0" smtClean="0">
                <a:solidFill>
                  <a:srgbClr val="0000CC"/>
                </a:solidFill>
                <a:latin typeface="黑体" pitchFamily="49" charset="-122"/>
                <a:ea typeface="黑体" pitchFamily="49" charset="-122"/>
              </a:rPr>
              <a:t>（     ）</a:t>
            </a:r>
            <a:endParaRPr lang="zh-CN" altLang="en-US" sz="3200" b="1" dirty="0">
              <a:solidFill>
                <a:srgbClr val="0000CC"/>
              </a:solidFill>
              <a:latin typeface="黑体" pitchFamily="49" charset="-122"/>
              <a:ea typeface="黑体" pitchFamily="49" charset="-122"/>
            </a:endParaRPr>
          </a:p>
        </p:txBody>
      </p:sp>
      <p:sp>
        <p:nvSpPr>
          <p:cNvPr id="56325" name="Text Box 4"/>
          <p:cNvSpPr txBox="1">
            <a:spLocks noChangeArrowheads="1"/>
          </p:cNvSpPr>
          <p:nvPr/>
        </p:nvSpPr>
        <p:spPr bwMode="auto">
          <a:xfrm>
            <a:off x="7019354" y="5229895"/>
            <a:ext cx="2089150" cy="1077218"/>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bg1"/>
                </a:solidFill>
              </a14:hiddenFill>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3200" b="1" dirty="0">
                <a:solidFill>
                  <a:srgbClr val="0000CC"/>
                </a:solidFill>
                <a:latin typeface="黑体" pitchFamily="49" charset="-122"/>
                <a:ea typeface="黑体" pitchFamily="49" charset="-122"/>
              </a:rPr>
              <a:t>最高法院</a:t>
            </a:r>
          </a:p>
          <a:p>
            <a:pPr algn="ctr" eaLnBrk="1" hangingPunct="1"/>
            <a:r>
              <a:rPr lang="zh-CN" altLang="en-US" sz="3200" b="1" dirty="0" smtClean="0">
                <a:solidFill>
                  <a:srgbClr val="0000CC"/>
                </a:solidFill>
                <a:latin typeface="黑体" pitchFamily="49" charset="-122"/>
                <a:ea typeface="黑体" pitchFamily="49" charset="-122"/>
              </a:rPr>
              <a:t>（</a:t>
            </a:r>
            <a:r>
              <a:rPr lang="zh-CN" altLang="en-US" sz="3200" b="1" dirty="0" smtClean="0">
                <a:solidFill>
                  <a:srgbClr val="FF0000"/>
                </a:solidFill>
                <a:latin typeface="黑体" pitchFamily="49" charset="-122"/>
                <a:ea typeface="黑体" pitchFamily="49" charset="-122"/>
              </a:rPr>
              <a:t>     </a:t>
            </a:r>
            <a:r>
              <a:rPr lang="zh-CN" altLang="en-US" sz="3200" b="1" dirty="0" smtClean="0">
                <a:solidFill>
                  <a:srgbClr val="0000CC"/>
                </a:solidFill>
                <a:latin typeface="黑体" pitchFamily="49" charset="-122"/>
                <a:ea typeface="黑体" pitchFamily="49" charset="-122"/>
              </a:rPr>
              <a:t>）</a:t>
            </a:r>
            <a:endParaRPr lang="zh-CN" altLang="en-US" sz="3200" b="1" dirty="0">
              <a:solidFill>
                <a:srgbClr val="0000CC"/>
              </a:solidFill>
              <a:latin typeface="黑体" pitchFamily="49" charset="-122"/>
              <a:ea typeface="黑体" pitchFamily="49" charset="-122"/>
            </a:endParaRPr>
          </a:p>
        </p:txBody>
      </p:sp>
      <p:grpSp>
        <p:nvGrpSpPr>
          <p:cNvPr id="24583" name="Group 11"/>
          <p:cNvGrpSpPr>
            <a:grpSpLocks/>
          </p:cNvGrpSpPr>
          <p:nvPr/>
        </p:nvGrpSpPr>
        <p:grpSpPr bwMode="auto">
          <a:xfrm>
            <a:off x="393129" y="1989807"/>
            <a:ext cx="3025775" cy="3095625"/>
            <a:chOff x="0" y="0"/>
            <a:chExt cx="1906" cy="1950"/>
          </a:xfrm>
        </p:grpSpPr>
        <p:sp>
          <p:nvSpPr>
            <p:cNvPr id="56327" name="Line 12"/>
            <p:cNvSpPr>
              <a:spLocks noChangeShapeType="1"/>
            </p:cNvSpPr>
            <p:nvPr/>
          </p:nvSpPr>
          <p:spPr bwMode="auto">
            <a:xfrm flipV="1">
              <a:off x="0" y="0"/>
              <a:ext cx="1906" cy="1950"/>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328" name="Line 13"/>
            <p:cNvSpPr>
              <a:spLocks noChangeShapeType="1"/>
            </p:cNvSpPr>
            <p:nvPr/>
          </p:nvSpPr>
          <p:spPr bwMode="auto">
            <a:xfrm flipH="1" flipV="1">
              <a:off x="0" y="1769"/>
              <a:ext cx="0" cy="181"/>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4584" name="Group 14"/>
          <p:cNvGrpSpPr>
            <a:grpSpLocks/>
          </p:cNvGrpSpPr>
          <p:nvPr/>
        </p:nvGrpSpPr>
        <p:grpSpPr bwMode="auto">
          <a:xfrm>
            <a:off x="539180" y="1989807"/>
            <a:ext cx="3095624" cy="3167063"/>
            <a:chOff x="-45" y="0"/>
            <a:chExt cx="1950" cy="1995"/>
          </a:xfrm>
        </p:grpSpPr>
        <p:sp>
          <p:nvSpPr>
            <p:cNvPr id="56330" name="Line 15"/>
            <p:cNvSpPr>
              <a:spLocks noChangeShapeType="1"/>
            </p:cNvSpPr>
            <p:nvPr/>
          </p:nvSpPr>
          <p:spPr bwMode="auto">
            <a:xfrm flipV="1">
              <a:off x="-45" y="45"/>
              <a:ext cx="1906" cy="1950"/>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331" name="Line 16"/>
            <p:cNvSpPr>
              <a:spLocks noChangeShapeType="1"/>
            </p:cNvSpPr>
            <p:nvPr/>
          </p:nvSpPr>
          <p:spPr bwMode="auto">
            <a:xfrm>
              <a:off x="1860" y="0"/>
              <a:ext cx="45" cy="181"/>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56332" name="Text Box 25"/>
          <p:cNvSpPr txBox="1">
            <a:spLocks noChangeArrowheads="1"/>
          </p:cNvSpPr>
          <p:nvPr/>
        </p:nvSpPr>
        <p:spPr bwMode="auto">
          <a:xfrm>
            <a:off x="2101279" y="90872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zh-CN" sz="2400" b="1"/>
          </a:p>
        </p:txBody>
      </p:sp>
      <p:sp>
        <p:nvSpPr>
          <p:cNvPr id="24590" name="Text Box 26"/>
          <p:cNvSpPr txBox="1">
            <a:spLocks noChangeArrowheads="1"/>
          </p:cNvSpPr>
          <p:nvPr/>
        </p:nvSpPr>
        <p:spPr bwMode="auto">
          <a:xfrm rot="2686201">
            <a:off x="1502811" y="1629445"/>
            <a:ext cx="553998" cy="334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400" b="1" dirty="0">
                <a:solidFill>
                  <a:srgbClr val="FF0000"/>
                </a:solidFill>
                <a:ea typeface="黑体" pitchFamily="49" charset="-122"/>
              </a:rPr>
              <a:t>可否决国会的法律</a:t>
            </a:r>
          </a:p>
        </p:txBody>
      </p:sp>
      <p:sp>
        <p:nvSpPr>
          <p:cNvPr id="24591" name="Text Box 27"/>
          <p:cNvSpPr txBox="1">
            <a:spLocks noChangeArrowheads="1"/>
          </p:cNvSpPr>
          <p:nvPr/>
        </p:nvSpPr>
        <p:spPr bwMode="auto">
          <a:xfrm rot="2622814">
            <a:off x="2150512" y="1845345"/>
            <a:ext cx="553998" cy="366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lang="zh-CN" altLang="en-US" sz="2400" b="1" dirty="0">
                <a:solidFill>
                  <a:srgbClr val="0000CC"/>
                </a:solidFill>
                <a:latin typeface="Verdana" pitchFamily="34" charset="0"/>
                <a:ea typeface="黑体" pitchFamily="49" charset="-122"/>
              </a:rPr>
              <a:t>三分之二以上再次通过</a:t>
            </a:r>
          </a:p>
        </p:txBody>
      </p:sp>
      <p:sp>
        <p:nvSpPr>
          <p:cNvPr id="56336" name="Text Box 16"/>
          <p:cNvSpPr txBox="1">
            <a:spLocks noChangeArrowheads="1"/>
          </p:cNvSpPr>
          <p:nvPr/>
        </p:nvSpPr>
        <p:spPr bwMode="auto">
          <a:xfrm rot="2614467">
            <a:off x="2482279" y="3113153"/>
            <a:ext cx="5746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zh-CN" altLang="en-US" sz="2400" b="1" dirty="0">
                <a:solidFill>
                  <a:srgbClr val="0000CC"/>
                </a:solidFill>
                <a:latin typeface="Verdana" pitchFamily="34" charset="0"/>
                <a:ea typeface="黑体" pitchFamily="49" charset="-122"/>
              </a:rPr>
              <a:t>弹劾总统</a:t>
            </a:r>
          </a:p>
        </p:txBody>
      </p:sp>
      <p:sp>
        <p:nvSpPr>
          <p:cNvPr id="56337" name="Text Box 29"/>
          <p:cNvSpPr txBox="1">
            <a:spLocks noChangeArrowheads="1"/>
          </p:cNvSpPr>
          <p:nvPr/>
        </p:nvSpPr>
        <p:spPr bwMode="auto">
          <a:xfrm rot="-2746274">
            <a:off x="7144041" y="1911732"/>
            <a:ext cx="553998" cy="3165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400" b="1" dirty="0">
                <a:solidFill>
                  <a:srgbClr val="FF0000"/>
                </a:solidFill>
                <a:ea typeface="黑体" pitchFamily="49" charset="-122"/>
              </a:rPr>
              <a:t>可宣布总统是否违宪</a:t>
            </a:r>
          </a:p>
        </p:txBody>
      </p:sp>
      <p:grpSp>
        <p:nvGrpSpPr>
          <p:cNvPr id="56338" name="Group 17"/>
          <p:cNvGrpSpPr>
            <a:grpSpLocks/>
          </p:cNvGrpSpPr>
          <p:nvPr/>
        </p:nvGrpSpPr>
        <p:grpSpPr bwMode="auto">
          <a:xfrm>
            <a:off x="5506467" y="2061245"/>
            <a:ext cx="3168650" cy="3025775"/>
            <a:chOff x="0" y="0"/>
            <a:chExt cx="1996" cy="1951"/>
          </a:xfrm>
        </p:grpSpPr>
        <p:sp>
          <p:nvSpPr>
            <p:cNvPr id="56339" name="Line 18"/>
            <p:cNvSpPr>
              <a:spLocks noChangeShapeType="1"/>
            </p:cNvSpPr>
            <p:nvPr/>
          </p:nvSpPr>
          <p:spPr bwMode="auto">
            <a:xfrm>
              <a:off x="0" y="1"/>
              <a:ext cx="1996" cy="1950"/>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340" name="Line 19"/>
            <p:cNvSpPr>
              <a:spLocks noChangeShapeType="1"/>
            </p:cNvSpPr>
            <p:nvPr/>
          </p:nvSpPr>
          <p:spPr bwMode="auto">
            <a:xfrm flipH="1" flipV="1">
              <a:off x="0" y="0"/>
              <a:ext cx="227" cy="46"/>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 name="组合 1"/>
          <p:cNvGrpSpPr>
            <a:grpSpLocks/>
          </p:cNvGrpSpPr>
          <p:nvPr/>
        </p:nvGrpSpPr>
        <p:grpSpPr bwMode="auto">
          <a:xfrm>
            <a:off x="5290567" y="2132682"/>
            <a:ext cx="3024187" cy="2952750"/>
            <a:chOff x="5219700" y="1341438"/>
            <a:chExt cx="3168651" cy="3095626"/>
          </a:xfrm>
        </p:grpSpPr>
        <p:sp>
          <p:nvSpPr>
            <p:cNvPr id="56342" name="Line 21"/>
            <p:cNvSpPr>
              <a:spLocks noChangeShapeType="1"/>
            </p:cNvSpPr>
            <p:nvPr/>
          </p:nvSpPr>
          <p:spPr bwMode="auto">
            <a:xfrm>
              <a:off x="5219700" y="1341438"/>
              <a:ext cx="3168650" cy="3095625"/>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343" name="Line 22"/>
            <p:cNvSpPr>
              <a:spLocks noChangeShapeType="1"/>
            </p:cNvSpPr>
            <p:nvPr/>
          </p:nvSpPr>
          <p:spPr bwMode="auto">
            <a:xfrm flipH="1" flipV="1">
              <a:off x="8027988" y="4365626"/>
              <a:ext cx="360363" cy="71438"/>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31772" name="Text Box 28"/>
          <p:cNvSpPr txBox="1">
            <a:spLocks noChangeArrowheads="1"/>
          </p:cNvSpPr>
          <p:nvPr/>
        </p:nvSpPr>
        <p:spPr bwMode="auto">
          <a:xfrm rot="-2713689">
            <a:off x="6358219" y="2559787"/>
            <a:ext cx="553998"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400" b="1" dirty="0">
                <a:solidFill>
                  <a:srgbClr val="FF0000"/>
                </a:solidFill>
                <a:ea typeface="黑体" pitchFamily="49" charset="-122"/>
              </a:rPr>
              <a:t>总统</a:t>
            </a:r>
            <a:r>
              <a:rPr lang="zh-CN" altLang="en-US" sz="2400" b="1" dirty="0">
                <a:solidFill>
                  <a:srgbClr val="0000CC"/>
                </a:solidFill>
                <a:ea typeface="黑体" pitchFamily="49" charset="-122"/>
              </a:rPr>
              <a:t>任命大法官</a:t>
            </a:r>
          </a:p>
        </p:txBody>
      </p:sp>
      <p:grpSp>
        <p:nvGrpSpPr>
          <p:cNvPr id="24582" name="Group 8"/>
          <p:cNvGrpSpPr>
            <a:grpSpLocks/>
          </p:cNvGrpSpPr>
          <p:nvPr/>
        </p:nvGrpSpPr>
        <p:grpSpPr bwMode="auto">
          <a:xfrm>
            <a:off x="2337817" y="5806157"/>
            <a:ext cx="4537075" cy="215900"/>
            <a:chOff x="0" y="0"/>
            <a:chExt cx="2767" cy="136"/>
          </a:xfrm>
        </p:grpSpPr>
        <p:sp>
          <p:nvSpPr>
            <p:cNvPr id="56346" name="Line 9"/>
            <p:cNvSpPr>
              <a:spLocks noChangeShapeType="1"/>
            </p:cNvSpPr>
            <p:nvPr/>
          </p:nvSpPr>
          <p:spPr bwMode="auto">
            <a:xfrm flipV="1">
              <a:off x="0" y="0"/>
              <a:ext cx="2767" cy="0"/>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347" name="Line 10"/>
            <p:cNvSpPr>
              <a:spLocks noChangeShapeType="1"/>
            </p:cNvSpPr>
            <p:nvPr/>
          </p:nvSpPr>
          <p:spPr bwMode="auto">
            <a:xfrm flipH="1">
              <a:off x="2676" y="0"/>
              <a:ext cx="91" cy="136"/>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31768" name="Text Box 24"/>
          <p:cNvSpPr txBox="1">
            <a:spLocks noChangeArrowheads="1"/>
          </p:cNvSpPr>
          <p:nvPr/>
        </p:nvSpPr>
        <p:spPr bwMode="auto">
          <a:xfrm>
            <a:off x="2195736" y="5806157"/>
            <a:ext cx="4824412"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400" b="1" dirty="0">
                <a:solidFill>
                  <a:srgbClr val="0000CC"/>
                </a:solidFill>
                <a:ea typeface="黑体" pitchFamily="49" charset="-122"/>
              </a:rPr>
              <a:t>法官任命须经</a:t>
            </a:r>
            <a:r>
              <a:rPr lang="zh-CN" altLang="en-US" sz="2400" b="1" dirty="0">
                <a:solidFill>
                  <a:srgbClr val="FF0000"/>
                </a:solidFill>
                <a:ea typeface="黑体" pitchFamily="49" charset="-122"/>
              </a:rPr>
              <a:t>参议院</a:t>
            </a:r>
            <a:r>
              <a:rPr lang="zh-CN" altLang="en-US" sz="2400" b="1" dirty="0">
                <a:solidFill>
                  <a:srgbClr val="0000CC"/>
                </a:solidFill>
                <a:ea typeface="黑体" pitchFamily="49" charset="-122"/>
              </a:rPr>
              <a:t>批准</a:t>
            </a:r>
          </a:p>
        </p:txBody>
      </p:sp>
      <p:grpSp>
        <p:nvGrpSpPr>
          <p:cNvPr id="24581" name="Group 5"/>
          <p:cNvGrpSpPr>
            <a:grpSpLocks/>
          </p:cNvGrpSpPr>
          <p:nvPr/>
        </p:nvGrpSpPr>
        <p:grpSpPr bwMode="auto">
          <a:xfrm>
            <a:off x="2337817" y="5445795"/>
            <a:ext cx="4464050" cy="144462"/>
            <a:chOff x="0" y="0"/>
            <a:chExt cx="2767" cy="90"/>
          </a:xfrm>
        </p:grpSpPr>
        <p:sp>
          <p:nvSpPr>
            <p:cNvPr id="56350" name="Line 6"/>
            <p:cNvSpPr>
              <a:spLocks noChangeShapeType="1"/>
            </p:cNvSpPr>
            <p:nvPr/>
          </p:nvSpPr>
          <p:spPr bwMode="auto">
            <a:xfrm flipV="1">
              <a:off x="0" y="90"/>
              <a:ext cx="2767" cy="0"/>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351" name="Line 7"/>
            <p:cNvSpPr>
              <a:spLocks noChangeShapeType="1"/>
            </p:cNvSpPr>
            <p:nvPr/>
          </p:nvSpPr>
          <p:spPr bwMode="auto">
            <a:xfrm flipH="1">
              <a:off x="0" y="0"/>
              <a:ext cx="90" cy="90"/>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31767" name="Text Box 23"/>
          <p:cNvSpPr txBox="1">
            <a:spLocks noChangeArrowheads="1"/>
          </p:cNvSpPr>
          <p:nvPr/>
        </p:nvSpPr>
        <p:spPr bwMode="auto">
          <a:xfrm>
            <a:off x="2769617" y="5070127"/>
            <a:ext cx="36083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a:solidFill>
                  <a:srgbClr val="FF0000"/>
                </a:solidFill>
                <a:ea typeface="黑体" pitchFamily="49" charset="-122"/>
              </a:rPr>
              <a:t>可宣布法律是否违宪</a:t>
            </a:r>
          </a:p>
        </p:txBody>
      </p:sp>
      <p:sp>
        <p:nvSpPr>
          <p:cNvPr id="56353" name="Oval 33"/>
          <p:cNvSpPr>
            <a:spLocks noChangeArrowheads="1"/>
          </p:cNvSpPr>
          <p:nvPr/>
        </p:nvSpPr>
        <p:spPr bwMode="auto">
          <a:xfrm>
            <a:off x="3275856" y="2997870"/>
            <a:ext cx="2736850" cy="1800225"/>
          </a:xfrm>
          <a:prstGeom prst="ellipse">
            <a:avLst/>
          </a:prstGeom>
          <a:solidFill>
            <a:srgbClr val="FFFF00"/>
          </a:solidFill>
          <a:ln w="38100">
            <a:solidFill>
              <a:srgbClr val="FF0000"/>
            </a:solidFill>
            <a:round/>
            <a:headEnd/>
            <a:tailEnd/>
          </a:ln>
          <a:effectLst/>
        </p:spPr>
        <p:txBody>
          <a:bodyPr wrap="none" anchor="ctr"/>
          <a:lstStyle/>
          <a:p>
            <a:pPr algn="ctr" eaLnBrk="1" hangingPunct="1"/>
            <a:r>
              <a:rPr lang="zh-CN" altLang="en-US" sz="3200" b="1">
                <a:solidFill>
                  <a:srgbClr val="FF0000"/>
                </a:solidFill>
                <a:latin typeface="Arial" pitchFamily="34" charset="0"/>
                <a:ea typeface="黑体" pitchFamily="49" charset="-122"/>
              </a:rPr>
              <a:t>分权与制衡</a:t>
            </a:r>
          </a:p>
        </p:txBody>
      </p:sp>
      <p:sp>
        <p:nvSpPr>
          <p:cNvPr id="56357" name="Rectangle 37"/>
          <p:cNvSpPr>
            <a:spLocks noChangeArrowheads="1"/>
          </p:cNvSpPr>
          <p:nvPr/>
        </p:nvSpPr>
        <p:spPr bwMode="auto">
          <a:xfrm>
            <a:off x="5652120" y="260648"/>
            <a:ext cx="3449531" cy="1232346"/>
          </a:xfrm>
          <a:prstGeom prst="rect">
            <a:avLst/>
          </a:prstGeom>
          <a:solidFill>
            <a:srgbClr val="FFFF00"/>
          </a:solidFill>
          <a:ln w="38100">
            <a:solidFill>
              <a:srgbClr val="FF0000"/>
            </a:solidFill>
          </a:ln>
          <a:effectLst/>
        </p:spPr>
        <p:txBody>
          <a:bodyPr anchor="ctr"/>
          <a:lstStyle/>
          <a:p>
            <a:pPr algn="ctr" eaLnBrk="1" hangingPunct="1"/>
            <a:r>
              <a:rPr lang="en-US" altLang="zh-CN" sz="3200" b="1" dirty="0">
                <a:solidFill>
                  <a:srgbClr val="FF0000"/>
                </a:solidFill>
                <a:latin typeface="黑体" pitchFamily="49" charset="-122"/>
                <a:ea typeface="黑体" pitchFamily="49" charset="-122"/>
              </a:rPr>
              <a:t>1787</a:t>
            </a:r>
            <a:r>
              <a:rPr lang="zh-CN" altLang="en-US" sz="3200" b="1" dirty="0">
                <a:solidFill>
                  <a:srgbClr val="FF0000"/>
                </a:solidFill>
                <a:latin typeface="黑体" pitchFamily="49" charset="-122"/>
                <a:ea typeface="黑体" pitchFamily="49" charset="-122"/>
              </a:rPr>
              <a:t>年宪法原则</a:t>
            </a:r>
            <a:r>
              <a:rPr lang="zh-CN" altLang="en-US" sz="3200" b="1" dirty="0" smtClean="0">
                <a:solidFill>
                  <a:srgbClr val="FF0000"/>
                </a:solidFill>
                <a:latin typeface="黑体" pitchFamily="49" charset="-122"/>
                <a:ea typeface="黑体" pitchFamily="49" charset="-122"/>
              </a:rPr>
              <a:t>：</a:t>
            </a:r>
            <a:endParaRPr lang="en-US" altLang="zh-CN" sz="3200" b="1" dirty="0" smtClean="0">
              <a:solidFill>
                <a:srgbClr val="FF0000"/>
              </a:solidFill>
              <a:latin typeface="黑体" pitchFamily="49" charset="-122"/>
              <a:ea typeface="黑体" pitchFamily="49" charset="-122"/>
            </a:endParaRPr>
          </a:p>
          <a:p>
            <a:pPr algn="ctr" eaLnBrk="1" hangingPunct="1"/>
            <a:r>
              <a:rPr lang="zh-CN" altLang="en-US" sz="3200" b="1" dirty="0" smtClean="0">
                <a:solidFill>
                  <a:srgbClr val="FF0000"/>
                </a:solidFill>
                <a:latin typeface="黑体" pitchFamily="49" charset="-122"/>
                <a:ea typeface="黑体" pitchFamily="49" charset="-122"/>
              </a:rPr>
              <a:t>“分权与制衡” </a:t>
            </a:r>
            <a:endParaRPr lang="zh-CN" altLang="en-US" sz="3200" b="1" dirty="0">
              <a:solidFill>
                <a:srgbClr val="FF0000"/>
              </a:solidFill>
              <a:latin typeface="黑体" pitchFamily="49" charset="-122"/>
              <a:ea typeface="黑体" pitchFamily="49" charset="-122"/>
            </a:endParaRPr>
          </a:p>
        </p:txBody>
      </p:sp>
      <p:sp>
        <p:nvSpPr>
          <p:cNvPr id="33" name="AutoShape 129"/>
          <p:cNvSpPr>
            <a:spLocks noChangeArrowheads="1"/>
          </p:cNvSpPr>
          <p:nvPr/>
        </p:nvSpPr>
        <p:spPr bwMode="auto">
          <a:xfrm>
            <a:off x="91214" y="84807"/>
            <a:ext cx="3149600" cy="1905000"/>
          </a:xfrm>
          <a:prstGeom prst="roundRect">
            <a:avLst>
              <a:gd name="adj" fmla="val 8014"/>
            </a:avLst>
          </a:prstGeom>
          <a:solidFill>
            <a:srgbClr val="FFFF00"/>
          </a:solidFill>
          <a:ln w="38100">
            <a:solidFill>
              <a:srgbClr val="FF0000"/>
            </a:solidFill>
            <a:round/>
            <a:headEnd/>
            <a:tailEnd/>
          </a:ln>
        </p:spPr>
        <p:txBody>
          <a:bodyPr wrap="none" anchor="ctr">
            <a:spAutoFit/>
          </a:bodyPr>
          <a:lstStyle/>
          <a:p>
            <a:r>
              <a:rPr lang="zh-CN" altLang="en-US" sz="2800" b="1" dirty="0" smtClean="0">
                <a:solidFill>
                  <a:srgbClr val="FF0000"/>
                </a:solidFill>
                <a:latin typeface="楷体" pitchFamily="49" charset="-122"/>
                <a:ea typeface="楷体" pitchFamily="49" charset="-122"/>
              </a:rPr>
              <a:t>思考：</a:t>
            </a:r>
            <a:endParaRPr lang="zh-CN" altLang="en-US" sz="2800" b="1" dirty="0">
              <a:solidFill>
                <a:srgbClr val="FF0000"/>
              </a:solidFill>
              <a:latin typeface="楷体" pitchFamily="49" charset="-122"/>
              <a:ea typeface="楷体" pitchFamily="49" charset="-122"/>
            </a:endParaRPr>
          </a:p>
          <a:p>
            <a:r>
              <a:rPr lang="zh-CN" altLang="en-US" sz="2800" b="1" dirty="0">
                <a:solidFill>
                  <a:srgbClr val="FF0000"/>
                </a:solidFill>
                <a:latin typeface="楷体" pitchFamily="49" charset="-122"/>
                <a:ea typeface="楷体" pitchFamily="49" charset="-122"/>
              </a:rPr>
              <a:t>①如何产生？</a:t>
            </a:r>
          </a:p>
          <a:p>
            <a:r>
              <a:rPr lang="zh-CN" altLang="en-US" sz="2800" b="1" dirty="0">
                <a:solidFill>
                  <a:srgbClr val="FF0000"/>
                </a:solidFill>
                <a:latin typeface="楷体" pitchFamily="49" charset="-122"/>
                <a:ea typeface="楷体" pitchFamily="49" charset="-122"/>
              </a:rPr>
              <a:t>②有何职权？</a:t>
            </a:r>
          </a:p>
          <a:p>
            <a:r>
              <a:rPr lang="zh-CN" altLang="en-US" sz="2800" b="1" dirty="0">
                <a:solidFill>
                  <a:srgbClr val="FF0000"/>
                </a:solidFill>
                <a:latin typeface="楷体" pitchFamily="49" charset="-122"/>
                <a:ea typeface="楷体" pitchFamily="49" charset="-122"/>
              </a:rPr>
              <a:t>③与其他机构关系</a:t>
            </a:r>
            <a:endParaRPr lang="zh-CN" altLang="en-US" b="1" dirty="0">
              <a:solidFill>
                <a:srgbClr val="FF0000"/>
              </a:solidFill>
              <a:latin typeface="楷体" pitchFamily="49" charset="-122"/>
              <a:ea typeface="楷体" pitchFamily="49" charset="-122"/>
            </a:endParaRPr>
          </a:p>
        </p:txBody>
      </p:sp>
      <p:sp>
        <p:nvSpPr>
          <p:cNvPr id="3" name="矩形 2"/>
          <p:cNvSpPr/>
          <p:nvPr/>
        </p:nvSpPr>
        <p:spPr>
          <a:xfrm>
            <a:off x="3755155" y="1404065"/>
            <a:ext cx="1608933" cy="584775"/>
          </a:xfrm>
          <a:prstGeom prst="rect">
            <a:avLst/>
          </a:prstGeom>
        </p:spPr>
        <p:txBody>
          <a:bodyPr wrap="square">
            <a:spAutoFit/>
          </a:bodyPr>
          <a:lstStyle/>
          <a:p>
            <a:pPr algn="ctr"/>
            <a:r>
              <a:rPr lang="zh-CN" altLang="en-US" sz="3200" b="1" dirty="0">
                <a:solidFill>
                  <a:srgbClr val="FF0000"/>
                </a:solidFill>
                <a:latin typeface="黑体" pitchFamily="49" charset="-122"/>
                <a:ea typeface="黑体" pitchFamily="49" charset="-122"/>
              </a:rPr>
              <a:t>行政权</a:t>
            </a:r>
          </a:p>
        </p:txBody>
      </p:sp>
      <p:sp>
        <p:nvSpPr>
          <p:cNvPr id="35" name="矩形 34"/>
          <p:cNvSpPr/>
          <p:nvPr/>
        </p:nvSpPr>
        <p:spPr>
          <a:xfrm>
            <a:off x="385456" y="5661248"/>
            <a:ext cx="1608933" cy="584775"/>
          </a:xfrm>
          <a:prstGeom prst="rect">
            <a:avLst/>
          </a:prstGeom>
        </p:spPr>
        <p:txBody>
          <a:bodyPr wrap="square">
            <a:spAutoFit/>
          </a:bodyPr>
          <a:lstStyle/>
          <a:p>
            <a:pPr algn="ctr"/>
            <a:r>
              <a:rPr lang="zh-CN" altLang="en-US" sz="3200" b="1" dirty="0">
                <a:solidFill>
                  <a:srgbClr val="FF0000"/>
                </a:solidFill>
                <a:latin typeface="黑体" pitchFamily="49" charset="-122"/>
                <a:ea typeface="黑体" pitchFamily="49" charset="-122"/>
              </a:rPr>
              <a:t>立法</a:t>
            </a:r>
            <a:r>
              <a:rPr lang="zh-CN" altLang="en-US" sz="3200" b="1" dirty="0" smtClean="0">
                <a:solidFill>
                  <a:srgbClr val="FF0000"/>
                </a:solidFill>
                <a:latin typeface="黑体" pitchFamily="49" charset="-122"/>
                <a:ea typeface="黑体" pitchFamily="49" charset="-122"/>
              </a:rPr>
              <a:t>权</a:t>
            </a:r>
            <a:endParaRPr lang="zh-CN" altLang="en-US" sz="3200" b="1" dirty="0">
              <a:solidFill>
                <a:srgbClr val="FF0000"/>
              </a:solidFill>
              <a:latin typeface="黑体" pitchFamily="49" charset="-122"/>
              <a:ea typeface="黑体" pitchFamily="49" charset="-122"/>
            </a:endParaRPr>
          </a:p>
        </p:txBody>
      </p:sp>
      <p:sp>
        <p:nvSpPr>
          <p:cNvPr id="36" name="矩形 35"/>
          <p:cNvSpPr/>
          <p:nvPr/>
        </p:nvSpPr>
        <p:spPr>
          <a:xfrm>
            <a:off x="7308304" y="5724545"/>
            <a:ext cx="1608933" cy="584775"/>
          </a:xfrm>
          <a:prstGeom prst="rect">
            <a:avLst/>
          </a:prstGeom>
        </p:spPr>
        <p:txBody>
          <a:bodyPr wrap="square">
            <a:spAutoFit/>
          </a:bodyPr>
          <a:lstStyle/>
          <a:p>
            <a:pPr algn="ctr"/>
            <a:r>
              <a:rPr lang="zh-CN" altLang="en-US" sz="3200" b="1" dirty="0" smtClean="0">
                <a:solidFill>
                  <a:srgbClr val="FF0000"/>
                </a:solidFill>
                <a:latin typeface="黑体" pitchFamily="49" charset="-122"/>
                <a:ea typeface="黑体" pitchFamily="49" charset="-122"/>
              </a:rPr>
              <a:t>司法权</a:t>
            </a:r>
            <a:endParaRPr lang="zh-CN" altLang="en-US" sz="3200" b="1" dirty="0">
              <a:solidFill>
                <a:srgbClr val="FF0000"/>
              </a:solidFill>
              <a:latin typeface="黑体" pitchFamily="49" charset="-122"/>
              <a:ea typeface="黑体" pitchFamily="49" charset="-122"/>
            </a:endParaRPr>
          </a:p>
        </p:txBody>
      </p:sp>
      <p:sp>
        <p:nvSpPr>
          <p:cNvPr id="37" name="矩形 36"/>
          <p:cNvSpPr/>
          <p:nvPr/>
        </p:nvSpPr>
        <p:spPr>
          <a:xfrm>
            <a:off x="3491880" y="292046"/>
            <a:ext cx="2133352" cy="584775"/>
          </a:xfrm>
          <a:prstGeom prst="rect">
            <a:avLst/>
          </a:prstGeom>
        </p:spPr>
        <p:txBody>
          <a:bodyPr wrap="square">
            <a:spAutoFit/>
          </a:bodyPr>
          <a:lstStyle/>
          <a:p>
            <a:pPr algn="ctr"/>
            <a:r>
              <a:rPr lang="zh-CN" altLang="en-US" sz="3200" b="1" dirty="0" smtClean="0">
                <a:solidFill>
                  <a:srgbClr val="FF0000"/>
                </a:solidFill>
                <a:latin typeface="黑体" pitchFamily="49" charset="-122"/>
                <a:ea typeface="黑体" pitchFamily="49" charset="-122"/>
              </a:rPr>
              <a:t>权力中心</a:t>
            </a:r>
            <a:endParaRPr lang="zh-CN" altLang="en-US" sz="3200" b="1" dirty="0">
              <a:solidFill>
                <a:srgbClr val="FF0000"/>
              </a:solidFill>
              <a:latin typeface="黑体" pitchFamily="49" charset="-122"/>
              <a:ea typeface="黑体" pitchFamily="49" charset="-122"/>
            </a:endParaRPr>
          </a:p>
        </p:txBody>
      </p:sp>
    </p:spTree>
    <p:extLst>
      <p:ext uri="{BB962C8B-B14F-4D97-AF65-F5344CB8AC3E}">
        <p14:creationId xmlns:p14="http://schemas.microsoft.com/office/powerpoint/2010/main" val="41668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slide(fromTop)">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ppt_x"/>
                                          </p:val>
                                        </p:tav>
                                        <p:tav tm="100000">
                                          <p:val>
                                            <p:strVal val="#ppt_x"/>
                                          </p:val>
                                        </p:tav>
                                      </p:tavLst>
                                    </p:anim>
                                    <p:anim calcmode="lin" valueType="num">
                                      <p:cBhvr additive="base">
                                        <p:cTn id="2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4590">
                                            <p:txEl>
                                              <p:pRg st="0" end="0"/>
                                            </p:txEl>
                                          </p:spTgt>
                                        </p:tgtEl>
                                        <p:attrNameLst>
                                          <p:attrName>style.visibility</p:attrName>
                                        </p:attrNameLst>
                                      </p:cBhvr>
                                      <p:to>
                                        <p:strVal val="visible"/>
                                      </p:to>
                                    </p:set>
                                    <p:animEffect transition="in" filter="blinds(horizontal)">
                                      <p:cBhvr>
                                        <p:cTn id="31" dur="500"/>
                                        <p:tgtEl>
                                          <p:spTgt spid="24590">
                                            <p:txEl>
                                              <p:pRg st="0" end="0"/>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24583"/>
                                        </p:tgtEl>
                                        <p:attrNameLst>
                                          <p:attrName>style.visibility</p:attrName>
                                        </p:attrNameLst>
                                      </p:cBhvr>
                                      <p:to>
                                        <p:strVal val="visible"/>
                                      </p:to>
                                    </p:set>
                                    <p:animEffect transition="in" filter="blinds(horizontal)">
                                      <p:cBhvr>
                                        <p:cTn id="34" dur="500"/>
                                        <p:tgtEl>
                                          <p:spTgt spid="2458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24591">
                                            <p:txEl>
                                              <p:pRg st="0" end="0"/>
                                            </p:txEl>
                                          </p:spTgt>
                                        </p:tgtEl>
                                        <p:attrNameLst>
                                          <p:attrName>style.visibility</p:attrName>
                                        </p:attrNameLst>
                                      </p:cBhvr>
                                      <p:to>
                                        <p:strVal val="visible"/>
                                      </p:to>
                                    </p:set>
                                    <p:animEffect transition="in" filter="blinds(horizontal)">
                                      <p:cBhvr>
                                        <p:cTn id="39" dur="500"/>
                                        <p:tgtEl>
                                          <p:spTgt spid="24591">
                                            <p:txEl>
                                              <p:pRg st="0" end="0"/>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24584"/>
                                        </p:tgtEl>
                                        <p:attrNameLst>
                                          <p:attrName>style.visibility</p:attrName>
                                        </p:attrNameLst>
                                      </p:cBhvr>
                                      <p:to>
                                        <p:strVal val="visible"/>
                                      </p:to>
                                    </p:set>
                                    <p:animEffect transition="in" filter="blinds(horizontal)">
                                      <p:cBhvr>
                                        <p:cTn id="42" dur="500"/>
                                        <p:tgtEl>
                                          <p:spTgt spid="2458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6336"/>
                                        </p:tgtEl>
                                        <p:attrNameLst>
                                          <p:attrName>style.visibility</p:attrName>
                                        </p:attrNameLst>
                                      </p:cBhvr>
                                      <p:to>
                                        <p:strVal val="visible"/>
                                      </p:to>
                                    </p:set>
                                    <p:animEffect transition="in" filter="blinds(horizontal)">
                                      <p:cBhvr>
                                        <p:cTn id="47" dur="500"/>
                                        <p:tgtEl>
                                          <p:spTgt spid="5633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56337">
                                            <p:txEl>
                                              <p:pRg st="0" end="0"/>
                                            </p:txEl>
                                          </p:spTgt>
                                        </p:tgtEl>
                                        <p:attrNameLst>
                                          <p:attrName>style.visibility</p:attrName>
                                        </p:attrNameLst>
                                      </p:cBhvr>
                                      <p:to>
                                        <p:strVal val="visible"/>
                                      </p:to>
                                    </p:set>
                                    <p:animEffect transition="in" filter="blinds(horizontal)">
                                      <p:cBhvr>
                                        <p:cTn id="52" dur="500"/>
                                        <p:tgtEl>
                                          <p:spTgt spid="56337">
                                            <p:txEl>
                                              <p:pRg st="0" end="0"/>
                                            </p:txEl>
                                          </p:spTgt>
                                        </p:tgtEl>
                                      </p:cBhvr>
                                    </p:animEffect>
                                  </p:childTnLst>
                                </p:cTn>
                              </p:par>
                              <p:par>
                                <p:cTn id="53" presetID="3" presetClass="entr" presetSubtype="10" fill="hold" nodeType="withEffect">
                                  <p:stCondLst>
                                    <p:cond delay="0"/>
                                  </p:stCondLst>
                                  <p:childTnLst>
                                    <p:set>
                                      <p:cBhvr>
                                        <p:cTn id="54" dur="1" fill="hold">
                                          <p:stCondLst>
                                            <p:cond delay="0"/>
                                          </p:stCondLst>
                                        </p:cTn>
                                        <p:tgtEl>
                                          <p:spTgt spid="56338"/>
                                        </p:tgtEl>
                                        <p:attrNameLst>
                                          <p:attrName>style.visibility</p:attrName>
                                        </p:attrNameLst>
                                      </p:cBhvr>
                                      <p:to>
                                        <p:strVal val="visible"/>
                                      </p:to>
                                    </p:set>
                                    <p:animEffect transition="in" filter="blinds(horizontal)">
                                      <p:cBhvr>
                                        <p:cTn id="55" dur="500"/>
                                        <p:tgtEl>
                                          <p:spTgt spid="5633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nodeType="clickEffect">
                                  <p:stCondLst>
                                    <p:cond delay="0"/>
                                  </p:stCondLst>
                                  <p:childTnLst>
                                    <p:set>
                                      <p:cBhvr>
                                        <p:cTn id="59" dur="1" fill="hold">
                                          <p:stCondLst>
                                            <p:cond delay="0"/>
                                          </p:stCondLst>
                                        </p:cTn>
                                        <p:tgtEl>
                                          <p:spTgt spid="31772">
                                            <p:txEl>
                                              <p:pRg st="0" end="0"/>
                                            </p:txEl>
                                          </p:spTgt>
                                        </p:tgtEl>
                                        <p:attrNameLst>
                                          <p:attrName>style.visibility</p:attrName>
                                        </p:attrNameLst>
                                      </p:cBhvr>
                                      <p:to>
                                        <p:strVal val="visible"/>
                                      </p:to>
                                    </p:set>
                                    <p:animEffect transition="in" filter="blinds(horizontal)">
                                      <p:cBhvr>
                                        <p:cTn id="60" dur="500"/>
                                        <p:tgtEl>
                                          <p:spTgt spid="31772">
                                            <p:txEl>
                                              <p:pRg st="0" end="0"/>
                                            </p:txEl>
                                          </p:spTgt>
                                        </p:tgtEl>
                                      </p:cBhvr>
                                    </p:animEffect>
                                  </p:childTnLst>
                                </p:cTn>
                              </p:par>
                              <p:par>
                                <p:cTn id="61" presetID="3" presetClass="entr" presetSubtype="10" fill="hold" nodeType="with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blinds(horizontal)">
                                      <p:cBhvr>
                                        <p:cTn id="63" dur="500"/>
                                        <p:tgtEl>
                                          <p:spTgt spid="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31768"/>
                                        </p:tgtEl>
                                        <p:attrNameLst>
                                          <p:attrName>style.visibility</p:attrName>
                                        </p:attrNameLst>
                                      </p:cBhvr>
                                      <p:to>
                                        <p:strVal val="visible"/>
                                      </p:to>
                                    </p:set>
                                    <p:animEffect transition="in" filter="blinds(horizontal)">
                                      <p:cBhvr>
                                        <p:cTn id="68" dur="500"/>
                                        <p:tgtEl>
                                          <p:spTgt spid="31768"/>
                                        </p:tgtEl>
                                      </p:cBhvr>
                                    </p:animEffect>
                                  </p:childTnLst>
                                </p:cTn>
                              </p:par>
                              <p:par>
                                <p:cTn id="69" presetID="3" presetClass="entr" presetSubtype="10" fill="hold" nodeType="withEffect">
                                  <p:stCondLst>
                                    <p:cond delay="0"/>
                                  </p:stCondLst>
                                  <p:childTnLst>
                                    <p:set>
                                      <p:cBhvr>
                                        <p:cTn id="70" dur="1" fill="hold">
                                          <p:stCondLst>
                                            <p:cond delay="0"/>
                                          </p:stCondLst>
                                        </p:cTn>
                                        <p:tgtEl>
                                          <p:spTgt spid="24582"/>
                                        </p:tgtEl>
                                        <p:attrNameLst>
                                          <p:attrName>style.visibility</p:attrName>
                                        </p:attrNameLst>
                                      </p:cBhvr>
                                      <p:to>
                                        <p:strVal val="visible"/>
                                      </p:to>
                                    </p:set>
                                    <p:animEffect transition="in" filter="blinds(horizontal)">
                                      <p:cBhvr>
                                        <p:cTn id="71" dur="500"/>
                                        <p:tgtEl>
                                          <p:spTgt spid="2458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31767"/>
                                        </p:tgtEl>
                                        <p:attrNameLst>
                                          <p:attrName>style.visibility</p:attrName>
                                        </p:attrNameLst>
                                      </p:cBhvr>
                                      <p:to>
                                        <p:strVal val="visible"/>
                                      </p:to>
                                    </p:set>
                                    <p:animEffect transition="in" filter="blinds(horizontal)">
                                      <p:cBhvr>
                                        <p:cTn id="76" dur="500"/>
                                        <p:tgtEl>
                                          <p:spTgt spid="31767"/>
                                        </p:tgtEl>
                                      </p:cBhvr>
                                    </p:animEffect>
                                  </p:childTnLst>
                                </p:cTn>
                              </p:par>
                              <p:par>
                                <p:cTn id="77" presetID="3" presetClass="entr" presetSubtype="10" fill="hold" nodeType="withEffect">
                                  <p:stCondLst>
                                    <p:cond delay="0"/>
                                  </p:stCondLst>
                                  <p:childTnLst>
                                    <p:set>
                                      <p:cBhvr>
                                        <p:cTn id="78" dur="1" fill="hold">
                                          <p:stCondLst>
                                            <p:cond delay="0"/>
                                          </p:stCondLst>
                                        </p:cTn>
                                        <p:tgtEl>
                                          <p:spTgt spid="24581"/>
                                        </p:tgtEl>
                                        <p:attrNameLst>
                                          <p:attrName>style.visibility</p:attrName>
                                        </p:attrNameLst>
                                      </p:cBhvr>
                                      <p:to>
                                        <p:strVal val="visible"/>
                                      </p:to>
                                    </p:set>
                                    <p:animEffect transition="in" filter="blinds(horizontal)">
                                      <p:cBhvr>
                                        <p:cTn id="79" dur="500"/>
                                        <p:tgtEl>
                                          <p:spTgt spid="24581"/>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5" presetClass="entr" presetSubtype="10" fill="hold" grpId="1" nodeType="clickEffect">
                                  <p:stCondLst>
                                    <p:cond delay="0"/>
                                  </p:stCondLst>
                                  <p:childTnLst>
                                    <p:set>
                                      <p:cBhvr>
                                        <p:cTn id="83" dur="1" fill="hold">
                                          <p:stCondLst>
                                            <p:cond delay="0"/>
                                          </p:stCondLst>
                                        </p:cTn>
                                        <p:tgtEl>
                                          <p:spTgt spid="56353"/>
                                        </p:tgtEl>
                                        <p:attrNameLst>
                                          <p:attrName>style.visibility</p:attrName>
                                        </p:attrNameLst>
                                      </p:cBhvr>
                                      <p:to>
                                        <p:strVal val="visible"/>
                                      </p:to>
                                    </p:set>
                                    <p:animEffect transition="in" filter="checkerboard(across)">
                                      <p:cBhvr>
                                        <p:cTn id="84" dur="500"/>
                                        <p:tgtEl>
                                          <p:spTgt spid="56353"/>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barn(inVertical)">
                                      <p:cBhvr>
                                        <p:cTn id="89" dur="500"/>
                                        <p:tgtEl>
                                          <p:spTgt spid="37"/>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56357"/>
                                        </p:tgtEl>
                                        <p:attrNameLst>
                                          <p:attrName>style.visibility</p:attrName>
                                        </p:attrNameLst>
                                      </p:cBhvr>
                                      <p:to>
                                        <p:strVal val="visible"/>
                                      </p:to>
                                    </p:set>
                                    <p:animEffect transition="in" filter="blinds(horizontal)">
                                      <p:cBhvr>
                                        <p:cTn id="94" dur="500"/>
                                        <p:tgtEl>
                                          <p:spTgt spid="56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6" grpId="0"/>
      <p:bldP spid="31768" grpId="0"/>
      <p:bldP spid="31767" grpId="0"/>
      <p:bldP spid="56353" grpId="1" animBg="1"/>
      <p:bldP spid="56357" grpId="0" animBg="1"/>
      <p:bldP spid="33" grpId="0" bldLvl="0" animBg="1"/>
      <p:bldP spid="3" grpId="0"/>
      <p:bldP spid="35" grpId="0"/>
      <p:bldP spid="3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60" name="Rectangle 16"/>
          <p:cNvSpPr>
            <a:spLocks noGrp="1" noChangeArrowheads="1"/>
          </p:cNvSpPr>
          <p:nvPr>
            <p:ph type="body" idx="1"/>
          </p:nvPr>
        </p:nvSpPr>
        <p:spPr>
          <a:xfrm>
            <a:off x="0" y="1700213"/>
            <a:ext cx="3311525" cy="3097212"/>
          </a:xfrm>
        </p:spPr>
        <p:txBody>
          <a:bodyPr/>
          <a:lstStyle/>
          <a:p>
            <a:pPr>
              <a:buFont typeface="Wingdings" pitchFamily="2" charset="2"/>
              <a:buNone/>
            </a:pPr>
            <a:r>
              <a:rPr lang="en-US" altLang="zh-CN" b="1" dirty="0">
                <a:solidFill>
                  <a:srgbClr val="FF0000"/>
                </a:solidFill>
                <a:latin typeface="黑体" pitchFamily="49" charset="-122"/>
                <a:ea typeface="黑体" pitchFamily="49" charset="-122"/>
              </a:rPr>
              <a:t>◆</a:t>
            </a:r>
            <a:r>
              <a:rPr lang="zh-CN" altLang="en-US" b="1" dirty="0">
                <a:solidFill>
                  <a:srgbClr val="FF0000"/>
                </a:solidFill>
                <a:latin typeface="黑体" pitchFamily="49" charset="-122"/>
                <a:ea typeface="黑体" pitchFamily="49" charset="-122"/>
              </a:rPr>
              <a:t>人民    </a:t>
            </a:r>
            <a:r>
              <a:rPr lang="zh-CN" altLang="en-US" b="1" dirty="0" smtClean="0">
                <a:solidFill>
                  <a:srgbClr val="FF0000"/>
                </a:solidFill>
                <a:latin typeface="黑体" pitchFamily="49" charset="-122"/>
                <a:ea typeface="黑体" pitchFamily="49" charset="-122"/>
              </a:rPr>
              <a:t>政府</a:t>
            </a:r>
            <a:endParaRPr lang="zh-CN" altLang="en-US" b="1" dirty="0">
              <a:solidFill>
                <a:srgbClr val="FF0000"/>
              </a:solidFill>
              <a:latin typeface="黑体" pitchFamily="49" charset="-122"/>
              <a:ea typeface="黑体" pitchFamily="49" charset="-122"/>
            </a:endParaRPr>
          </a:p>
          <a:p>
            <a:pPr>
              <a:buFont typeface="Wingdings" pitchFamily="2" charset="2"/>
              <a:buNone/>
            </a:pPr>
            <a:endParaRPr lang="zh-CN" altLang="en-US" b="1" dirty="0">
              <a:solidFill>
                <a:srgbClr val="FF0000"/>
              </a:solidFill>
              <a:latin typeface="黑体" pitchFamily="49" charset="-122"/>
              <a:ea typeface="黑体" pitchFamily="49" charset="-122"/>
            </a:endParaRPr>
          </a:p>
          <a:p>
            <a:pPr>
              <a:buFont typeface="Wingdings" pitchFamily="2" charset="2"/>
              <a:buNone/>
            </a:pPr>
            <a:endParaRPr lang="zh-CN" altLang="en-US" b="1" dirty="0">
              <a:solidFill>
                <a:srgbClr val="FF0000"/>
              </a:solidFill>
              <a:latin typeface="黑体" pitchFamily="49" charset="-122"/>
              <a:ea typeface="黑体" pitchFamily="49" charset="-122"/>
            </a:endParaRPr>
          </a:p>
          <a:p>
            <a:pPr>
              <a:buFont typeface="Wingdings" pitchFamily="2" charset="2"/>
              <a:buNone/>
            </a:pPr>
            <a:r>
              <a:rPr lang="zh-CN" altLang="en-US" b="1" dirty="0">
                <a:solidFill>
                  <a:srgbClr val="FF0000"/>
                </a:solidFill>
                <a:latin typeface="黑体" pitchFamily="49" charset="-122"/>
                <a:ea typeface="黑体" pitchFamily="49" charset="-122"/>
              </a:rPr>
              <a:t>◆政府    </a:t>
            </a:r>
            <a:r>
              <a:rPr lang="zh-CN" altLang="en-US" b="1" dirty="0" smtClean="0">
                <a:solidFill>
                  <a:srgbClr val="FF0000"/>
                </a:solidFill>
                <a:latin typeface="黑体" pitchFamily="49" charset="-122"/>
                <a:ea typeface="黑体" pitchFamily="49" charset="-122"/>
              </a:rPr>
              <a:t>人民</a:t>
            </a:r>
            <a:endParaRPr lang="zh-CN" altLang="en-US" b="1" dirty="0">
              <a:solidFill>
                <a:srgbClr val="FF0000"/>
              </a:solidFill>
              <a:latin typeface="黑体" pitchFamily="49" charset="-122"/>
              <a:ea typeface="黑体" pitchFamily="49" charset="-122"/>
            </a:endParaRPr>
          </a:p>
        </p:txBody>
      </p:sp>
      <p:sp>
        <p:nvSpPr>
          <p:cNvPr id="57361" name="Line 17"/>
          <p:cNvSpPr>
            <a:spLocks noChangeShapeType="1"/>
          </p:cNvSpPr>
          <p:nvPr/>
        </p:nvSpPr>
        <p:spPr bwMode="auto">
          <a:xfrm>
            <a:off x="1403350" y="1988840"/>
            <a:ext cx="719138" cy="0"/>
          </a:xfrm>
          <a:prstGeom prst="line">
            <a:avLst/>
          </a:prstGeom>
          <a:noFill/>
          <a:ln w="11747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7362" name="Line 18"/>
          <p:cNvSpPr>
            <a:spLocks noChangeShapeType="1"/>
          </p:cNvSpPr>
          <p:nvPr/>
        </p:nvSpPr>
        <p:spPr bwMode="auto">
          <a:xfrm>
            <a:off x="1403350" y="3789040"/>
            <a:ext cx="719138" cy="0"/>
          </a:xfrm>
          <a:prstGeom prst="line">
            <a:avLst/>
          </a:prstGeom>
          <a:noFill/>
          <a:ln w="11747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7363" name="Text Box 19"/>
          <p:cNvSpPr txBox="1">
            <a:spLocks noChangeArrowheads="1"/>
          </p:cNvSpPr>
          <p:nvPr/>
        </p:nvSpPr>
        <p:spPr bwMode="auto">
          <a:xfrm>
            <a:off x="5364088" y="1700808"/>
            <a:ext cx="3600400" cy="156966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zh-CN" altLang="en-US" sz="3200" b="1">
                <a:solidFill>
                  <a:srgbClr val="0000CC"/>
                </a:solidFill>
                <a:latin typeface="黑体" pitchFamily="49" charset="-122"/>
                <a:ea typeface="黑体" pitchFamily="49" charset="-122"/>
              </a:rPr>
              <a:t>民选总统、议员</a:t>
            </a:r>
          </a:p>
          <a:p>
            <a:pPr eaLnBrk="1" hangingPunct="1"/>
            <a:r>
              <a:rPr lang="zh-CN" altLang="en-US" sz="3200" b="1">
                <a:solidFill>
                  <a:srgbClr val="0000CC"/>
                </a:solidFill>
                <a:latin typeface="黑体" pitchFamily="49" charset="-122"/>
                <a:ea typeface="黑体" pitchFamily="49" charset="-122"/>
              </a:rPr>
              <a:t>总统对宪法和选民负责</a:t>
            </a:r>
          </a:p>
        </p:txBody>
      </p:sp>
      <p:sp>
        <p:nvSpPr>
          <p:cNvPr id="57364" name="Text Box 20"/>
          <p:cNvSpPr txBox="1">
            <a:spLocks noChangeArrowheads="1"/>
          </p:cNvSpPr>
          <p:nvPr/>
        </p:nvSpPr>
        <p:spPr bwMode="auto">
          <a:xfrm>
            <a:off x="3132138" y="1773238"/>
            <a:ext cx="2087562" cy="52322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zh-CN" altLang="en-US" sz="2800" b="1" dirty="0">
                <a:solidFill>
                  <a:srgbClr val="0000CC"/>
                </a:solidFill>
                <a:latin typeface="黑体" pitchFamily="49" charset="-122"/>
                <a:ea typeface="黑体" pitchFamily="49" charset="-122"/>
              </a:rPr>
              <a:t>主权在民</a:t>
            </a:r>
          </a:p>
        </p:txBody>
      </p:sp>
      <p:sp>
        <p:nvSpPr>
          <p:cNvPr id="57365" name="Text Box 21"/>
          <p:cNvSpPr txBox="1">
            <a:spLocks noChangeArrowheads="1"/>
          </p:cNvSpPr>
          <p:nvPr/>
        </p:nvSpPr>
        <p:spPr bwMode="auto">
          <a:xfrm>
            <a:off x="3132138" y="3476427"/>
            <a:ext cx="2160587" cy="52322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zh-CN" altLang="en-US" sz="2800" b="1">
                <a:solidFill>
                  <a:srgbClr val="0000CC"/>
                </a:solidFill>
                <a:latin typeface="黑体" pitchFamily="49" charset="-122"/>
                <a:ea typeface="黑体" pitchFamily="49" charset="-122"/>
              </a:rPr>
              <a:t>代表制民主</a:t>
            </a:r>
          </a:p>
        </p:txBody>
      </p:sp>
      <p:sp>
        <p:nvSpPr>
          <p:cNvPr id="57366" name="Rectangle 22"/>
          <p:cNvSpPr>
            <a:spLocks noChangeArrowheads="1"/>
          </p:cNvSpPr>
          <p:nvPr/>
        </p:nvSpPr>
        <p:spPr bwMode="auto">
          <a:xfrm>
            <a:off x="72008" y="4077072"/>
            <a:ext cx="8964488" cy="2677656"/>
          </a:xfrm>
          <a:prstGeom prst="rect">
            <a:avLst/>
          </a:prstGeom>
          <a:noFill/>
          <a:ln>
            <a:solidFill>
              <a:srgbClr val="FF0000"/>
            </a:solidFill>
          </a:ln>
          <a:effectLst/>
          <a:extLst/>
        </p:spPr>
        <p:txBody>
          <a:bodyPr wrap="square">
            <a:spAutoFit/>
          </a:bodyPr>
          <a:lstStyle/>
          <a:p>
            <a:pPr eaLnBrk="1" hangingPunct="1"/>
            <a:r>
              <a:rPr lang="en-US" altLang="zh-CN" sz="2800" b="1" dirty="0" smtClean="0">
                <a:solidFill>
                  <a:srgbClr val="0000CC"/>
                </a:solidFill>
                <a:latin typeface="黑体" pitchFamily="49" charset="-122"/>
                <a:ea typeface="黑体" pitchFamily="49" charset="-122"/>
              </a:rPr>
              <a:t>   “</a:t>
            </a:r>
            <a:r>
              <a:rPr lang="zh-CN" altLang="en-US" sz="2800" b="1" dirty="0">
                <a:solidFill>
                  <a:srgbClr val="0000CC"/>
                </a:solidFill>
                <a:latin typeface="黑体" pitchFamily="49" charset="-122"/>
                <a:ea typeface="黑体" pitchFamily="49" charset="-122"/>
              </a:rPr>
              <a:t>人民非常容易成为被假爱国者欺骗的</a:t>
            </a:r>
            <a:r>
              <a:rPr lang="zh-CN" altLang="en-US" sz="2800" b="1" dirty="0">
                <a:solidFill>
                  <a:srgbClr val="FF0000"/>
                </a:solidFill>
                <a:latin typeface="黑体" pitchFamily="49" charset="-122"/>
                <a:ea typeface="黑体" pitchFamily="49" charset="-122"/>
              </a:rPr>
              <a:t>愚民</a:t>
            </a:r>
            <a:r>
              <a:rPr lang="zh-CN" altLang="en-US" sz="2800" b="1" dirty="0">
                <a:solidFill>
                  <a:srgbClr val="0000CC"/>
                </a:solidFill>
                <a:latin typeface="黑体" pitchFamily="49" charset="-122"/>
                <a:ea typeface="黑体" pitchFamily="49" charset="-122"/>
              </a:rPr>
              <a:t>”。</a:t>
            </a:r>
          </a:p>
          <a:p>
            <a:pPr eaLnBrk="1" hangingPunct="1"/>
            <a:r>
              <a:rPr lang="zh-CN" altLang="en-US" sz="2800" b="1" dirty="0" smtClean="0">
                <a:solidFill>
                  <a:schemeClr val="tx1"/>
                </a:solidFill>
                <a:latin typeface="黑体" pitchFamily="49" charset="-122"/>
                <a:ea typeface="黑体" pitchFamily="49" charset="-122"/>
              </a:rPr>
              <a:t>    </a:t>
            </a:r>
            <a:r>
              <a:rPr lang="zh-CN" altLang="en-US" sz="2800" b="1" dirty="0" smtClean="0">
                <a:solidFill>
                  <a:srgbClr val="0000CC"/>
                </a:solidFill>
                <a:latin typeface="黑体" pitchFamily="49" charset="-122"/>
                <a:ea typeface="黑体" pitchFamily="49" charset="-122"/>
              </a:rPr>
              <a:t>麦迪逊</a:t>
            </a:r>
            <a:r>
              <a:rPr lang="zh-CN" altLang="en-US" sz="2800" b="1" dirty="0">
                <a:solidFill>
                  <a:srgbClr val="0000CC"/>
                </a:solidFill>
                <a:latin typeface="黑体" pitchFamily="49" charset="-122"/>
                <a:ea typeface="黑体" pitchFamily="49" charset="-122"/>
              </a:rPr>
              <a:t>认为</a:t>
            </a:r>
            <a:r>
              <a:rPr lang="en-US" altLang="zh-CN" sz="2800" b="1" dirty="0">
                <a:solidFill>
                  <a:srgbClr val="0000CC"/>
                </a:solidFill>
                <a:latin typeface="黑体" pitchFamily="49" charset="-122"/>
                <a:ea typeface="黑体" pitchFamily="49" charset="-122"/>
              </a:rPr>
              <a:t>……</a:t>
            </a:r>
            <a:r>
              <a:rPr lang="zh-CN" altLang="en-US" sz="2800" b="1" dirty="0">
                <a:solidFill>
                  <a:srgbClr val="0000CC"/>
                </a:solidFill>
                <a:latin typeface="黑体" pitchFamily="49" charset="-122"/>
                <a:ea typeface="黑体" pitchFamily="49" charset="-122"/>
              </a:rPr>
              <a:t>政府官员应该</a:t>
            </a:r>
            <a:r>
              <a:rPr lang="zh-CN" altLang="en-US" sz="2800" b="1" dirty="0">
                <a:solidFill>
                  <a:srgbClr val="FF0000"/>
                </a:solidFill>
                <a:latin typeface="黑体" pitchFamily="49" charset="-122"/>
                <a:ea typeface="黑体" pitchFamily="49" charset="-122"/>
              </a:rPr>
              <a:t>间接选举</a:t>
            </a:r>
            <a:r>
              <a:rPr lang="zh-CN" altLang="en-US" sz="2800" b="1" dirty="0">
                <a:solidFill>
                  <a:srgbClr val="0000CC"/>
                </a:solidFill>
                <a:latin typeface="黑体" pitchFamily="49" charset="-122"/>
                <a:ea typeface="黑体" pitchFamily="49" charset="-122"/>
              </a:rPr>
              <a:t>产生</a:t>
            </a:r>
            <a:r>
              <a:rPr lang="en-US" altLang="zh-CN" sz="2800" b="1" dirty="0">
                <a:solidFill>
                  <a:srgbClr val="0000CC"/>
                </a:solidFill>
                <a:latin typeface="黑体" pitchFamily="49" charset="-122"/>
                <a:ea typeface="黑体" pitchFamily="49" charset="-122"/>
              </a:rPr>
              <a:t>……</a:t>
            </a:r>
            <a:r>
              <a:rPr lang="zh-CN" altLang="en-US" sz="2800" b="1" dirty="0">
                <a:solidFill>
                  <a:srgbClr val="0000CC"/>
                </a:solidFill>
                <a:latin typeface="黑体" pitchFamily="49" charset="-122"/>
                <a:ea typeface="黑体" pitchFamily="49" charset="-122"/>
              </a:rPr>
              <a:t>和投票者之间保持一定的距离，从而使得政府不受民众不稳定情绪的操纵。</a:t>
            </a:r>
            <a:r>
              <a:rPr lang="en-US" altLang="zh-CN" sz="2800" b="1" dirty="0">
                <a:solidFill>
                  <a:srgbClr val="0000CC"/>
                </a:solidFill>
                <a:latin typeface="黑体" pitchFamily="49" charset="-122"/>
                <a:ea typeface="黑体" pitchFamily="49" charset="-122"/>
              </a:rPr>
              <a:t>……</a:t>
            </a:r>
            <a:r>
              <a:rPr lang="zh-CN" altLang="en-US" sz="2800" b="1" dirty="0">
                <a:solidFill>
                  <a:srgbClr val="0000CC"/>
                </a:solidFill>
                <a:latin typeface="黑体" pitchFamily="49" charset="-122"/>
                <a:ea typeface="黑体" pitchFamily="49" charset="-122"/>
              </a:rPr>
              <a:t>一旦多数被一种共同利益或共同激情联合起来，少数人的权利就会处于危险之中。</a:t>
            </a:r>
          </a:p>
          <a:p>
            <a:pPr eaLnBrk="1" hangingPunct="1"/>
            <a:r>
              <a:rPr lang="en-US" altLang="zh-CN" sz="2800" b="1" dirty="0" smtClean="0">
                <a:solidFill>
                  <a:srgbClr val="0000CC"/>
                </a:solidFill>
                <a:latin typeface="黑体" pitchFamily="49" charset="-122"/>
                <a:ea typeface="黑体" pitchFamily="49" charset="-122"/>
              </a:rPr>
              <a:t>                        ——</a:t>
            </a:r>
            <a:r>
              <a:rPr lang="zh-CN" altLang="en-US" sz="2800" b="1" dirty="0">
                <a:solidFill>
                  <a:srgbClr val="0000CC"/>
                </a:solidFill>
                <a:latin typeface="黑体" pitchFamily="49" charset="-122"/>
                <a:ea typeface="黑体" pitchFamily="49" charset="-122"/>
              </a:rPr>
              <a:t>林达</a:t>
            </a:r>
            <a:r>
              <a:rPr lang="en-US" altLang="zh-CN" sz="2800" b="1" dirty="0">
                <a:solidFill>
                  <a:srgbClr val="0000CC"/>
                </a:solidFill>
                <a:latin typeface="黑体" pitchFamily="49" charset="-122"/>
                <a:ea typeface="黑体" pitchFamily="49" charset="-122"/>
              </a:rPr>
              <a:t>《</a:t>
            </a:r>
            <a:r>
              <a:rPr lang="zh-CN" altLang="en-US" sz="2800" b="1" dirty="0">
                <a:solidFill>
                  <a:srgbClr val="0000CC"/>
                </a:solidFill>
                <a:latin typeface="黑体" pitchFamily="49" charset="-122"/>
                <a:ea typeface="黑体" pitchFamily="49" charset="-122"/>
              </a:rPr>
              <a:t>如彗星划过天空</a:t>
            </a:r>
            <a:r>
              <a:rPr lang="en-US" altLang="zh-CN" sz="2800" b="1" dirty="0">
                <a:solidFill>
                  <a:srgbClr val="0000CC"/>
                </a:solidFill>
                <a:latin typeface="黑体" pitchFamily="49" charset="-122"/>
                <a:ea typeface="黑体" pitchFamily="49" charset="-122"/>
              </a:rPr>
              <a:t>》</a:t>
            </a:r>
          </a:p>
        </p:txBody>
      </p:sp>
      <p:sp>
        <p:nvSpPr>
          <p:cNvPr id="57367" name="Text Box 23"/>
          <p:cNvSpPr txBox="1">
            <a:spLocks noChangeArrowheads="1"/>
          </p:cNvSpPr>
          <p:nvPr/>
        </p:nvSpPr>
        <p:spPr bwMode="auto">
          <a:xfrm>
            <a:off x="684213" y="1125538"/>
            <a:ext cx="29511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zh-CN" altLang="zh-CN" sz="1200">
              <a:solidFill>
                <a:schemeClr val="tx1"/>
              </a:solidFill>
              <a:latin typeface="Verdana" pitchFamily="34" charset="0"/>
              <a:ea typeface="楷体_GB2312" pitchFamily="49" charset="-122"/>
            </a:endParaRPr>
          </a:p>
        </p:txBody>
      </p:sp>
      <p:sp>
        <p:nvSpPr>
          <p:cNvPr id="57368" name="Text Box 24"/>
          <p:cNvSpPr txBox="1">
            <a:spLocks noChangeArrowheads="1"/>
          </p:cNvSpPr>
          <p:nvPr/>
        </p:nvSpPr>
        <p:spPr bwMode="auto">
          <a:xfrm>
            <a:off x="6227763" y="3429000"/>
            <a:ext cx="2233612" cy="58477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zh-CN" altLang="en-US" sz="3200" b="1">
                <a:solidFill>
                  <a:srgbClr val="0000CC"/>
                </a:solidFill>
                <a:latin typeface="黑体" pitchFamily="49" charset="-122"/>
                <a:ea typeface="黑体" pitchFamily="49" charset="-122"/>
              </a:rPr>
              <a:t>有限的民主</a:t>
            </a:r>
          </a:p>
        </p:txBody>
      </p:sp>
      <p:sp>
        <p:nvSpPr>
          <p:cNvPr id="57369" name="Line 25"/>
          <p:cNvSpPr>
            <a:spLocks noChangeShapeType="1"/>
          </p:cNvSpPr>
          <p:nvPr/>
        </p:nvSpPr>
        <p:spPr bwMode="auto">
          <a:xfrm>
            <a:off x="5364163" y="3717032"/>
            <a:ext cx="719137"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7372" name="Text Box 28"/>
          <p:cNvSpPr txBox="1">
            <a:spLocks noChangeArrowheads="1"/>
          </p:cNvSpPr>
          <p:nvPr/>
        </p:nvSpPr>
        <p:spPr bwMode="auto">
          <a:xfrm>
            <a:off x="1187624" y="908720"/>
            <a:ext cx="6805092" cy="584775"/>
          </a:xfrm>
          <a:prstGeom prst="rect">
            <a:avLst/>
          </a:prstGeom>
          <a:solidFill>
            <a:srgbClr val="FFFF00"/>
          </a:solidFill>
          <a:ln w="9525" algn="ctr">
            <a:solidFill>
              <a:srgbClr val="FF0000"/>
            </a:solidFill>
            <a:miter lim="800000"/>
            <a:headEnd/>
            <a:tailEnd/>
          </a:ln>
          <a:effectLst/>
          <a:extLst/>
        </p:spPr>
        <p:txBody>
          <a:bodyPr wrap="square">
            <a:spAutoFit/>
          </a:bodyPr>
          <a:lstStyle/>
          <a:p>
            <a:pPr algn="ctr">
              <a:spcBef>
                <a:spcPct val="50000"/>
              </a:spcBef>
            </a:pPr>
            <a:r>
              <a:rPr lang="en-US" altLang="zh-CN" sz="3200" b="1" dirty="0">
                <a:solidFill>
                  <a:srgbClr val="FF0000"/>
                </a:solidFill>
                <a:latin typeface="黑体" pitchFamily="49" charset="-122"/>
                <a:ea typeface="黑体" pitchFamily="49" charset="-122"/>
              </a:rPr>
              <a:t>1787</a:t>
            </a:r>
            <a:r>
              <a:rPr lang="zh-CN" altLang="en-US" sz="3200" b="1" dirty="0">
                <a:solidFill>
                  <a:srgbClr val="FF0000"/>
                </a:solidFill>
                <a:latin typeface="黑体" pitchFamily="49" charset="-122"/>
                <a:ea typeface="黑体" pitchFamily="49" charset="-122"/>
              </a:rPr>
              <a:t>年</a:t>
            </a:r>
            <a:r>
              <a:rPr lang="zh-CN" altLang="en-US" sz="3200" b="1" dirty="0">
                <a:solidFill>
                  <a:srgbClr val="FF0000"/>
                </a:solidFill>
                <a:latin typeface="黑体" pitchFamily="49" charset="-122"/>
                <a:ea typeface="黑体" pitchFamily="49" charset="-122"/>
              </a:rPr>
              <a:t>宪法的原则</a:t>
            </a:r>
            <a:r>
              <a:rPr lang="zh-CN" altLang="en-US" sz="3200" b="1" dirty="0" smtClean="0">
                <a:solidFill>
                  <a:srgbClr val="FF0000"/>
                </a:solidFill>
                <a:latin typeface="黑体" pitchFamily="49" charset="-122"/>
                <a:ea typeface="黑体" pitchFamily="49" charset="-122"/>
              </a:rPr>
              <a:t>：民主制原则</a:t>
            </a:r>
            <a:endParaRPr lang="zh-CN" altLang="en-US" sz="3200" b="1" dirty="0">
              <a:solidFill>
                <a:srgbClr val="FF0000"/>
              </a:solidFill>
              <a:latin typeface="黑体" pitchFamily="49" charset="-122"/>
              <a:ea typeface="黑体" pitchFamily="49" charset="-122"/>
            </a:endParaRPr>
          </a:p>
        </p:txBody>
      </p:sp>
      <p:sp>
        <p:nvSpPr>
          <p:cNvPr id="15" name="Text Box 24"/>
          <p:cNvSpPr txBox="1">
            <a:spLocks noChangeArrowheads="1"/>
          </p:cNvSpPr>
          <p:nvPr/>
        </p:nvSpPr>
        <p:spPr bwMode="auto">
          <a:xfrm>
            <a:off x="179512" y="116632"/>
            <a:ext cx="8569325" cy="646331"/>
          </a:xfrm>
          <a:prstGeom prst="rect">
            <a:avLst/>
          </a:prstGeom>
          <a:solidFill>
            <a:srgbClr val="FFFF00"/>
          </a:solidFill>
          <a:ln>
            <a:noFill/>
          </a:ln>
          <a:effectLst/>
        </p:spPr>
        <p:txBody>
          <a:bodyPr>
            <a:spAutoFit/>
          </a:bodyPr>
          <a:lstStyle/>
          <a:p>
            <a:pPr>
              <a:spcBef>
                <a:spcPct val="50000"/>
              </a:spcBef>
            </a:pPr>
            <a:r>
              <a:rPr lang="en-US" altLang="zh-CN" sz="3600" b="1" dirty="0" smtClean="0">
                <a:solidFill>
                  <a:srgbClr val="FF0000"/>
                </a:solidFill>
                <a:latin typeface="黑体" pitchFamily="49" charset="-122"/>
                <a:ea typeface="黑体" pitchFamily="49" charset="-122"/>
              </a:rPr>
              <a:t>3</a:t>
            </a:r>
            <a:r>
              <a:rPr lang="zh-CN" altLang="en-US" sz="3600" b="1" dirty="0">
                <a:solidFill>
                  <a:srgbClr val="FF0000"/>
                </a:solidFill>
                <a:latin typeface="黑体" pitchFamily="49" charset="-122"/>
                <a:ea typeface="黑体" pitchFamily="49" charset="-122"/>
              </a:rPr>
              <a:t>、</a:t>
            </a:r>
            <a:r>
              <a:rPr lang="zh-CN" altLang="en-US" sz="3600" b="1" dirty="0" smtClean="0">
                <a:solidFill>
                  <a:srgbClr val="FF0000"/>
                </a:solidFill>
                <a:latin typeface="黑体" pitchFamily="49" charset="-122"/>
                <a:ea typeface="黑体" pitchFamily="49" charset="-122"/>
              </a:rPr>
              <a:t>人民与政府</a:t>
            </a:r>
            <a:r>
              <a:rPr lang="zh-CN" altLang="en-US" sz="3600" b="1" dirty="0">
                <a:solidFill>
                  <a:srgbClr val="FF0000"/>
                </a:solidFill>
                <a:latin typeface="黑体" pitchFamily="49" charset="-122"/>
                <a:ea typeface="黑体" pitchFamily="49" charset="-122"/>
              </a:rPr>
              <a:t>的妥协</a:t>
            </a:r>
            <a:endParaRPr lang="zh-CN" altLang="en-US" sz="3600" b="1" dirty="0">
              <a:solidFill>
                <a:srgbClr val="FF0000"/>
              </a:solidFill>
              <a:latin typeface="黑体" pitchFamily="49" charset="-122"/>
              <a:ea typeface="黑体" pitchFamily="49" charset="-122"/>
            </a:endParaRPr>
          </a:p>
        </p:txBody>
      </p:sp>
    </p:spTree>
    <p:extLst>
      <p:ext uri="{BB962C8B-B14F-4D97-AF65-F5344CB8AC3E}">
        <p14:creationId xmlns:p14="http://schemas.microsoft.com/office/powerpoint/2010/main" val="18041945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363"/>
                                        </p:tgtEl>
                                        <p:attrNameLst>
                                          <p:attrName>style.visibility</p:attrName>
                                        </p:attrNameLst>
                                      </p:cBhvr>
                                      <p:to>
                                        <p:strVal val="visible"/>
                                      </p:to>
                                    </p:set>
                                    <p:animEffect transition="in" filter="blinds(horizontal)">
                                      <p:cBhvr>
                                        <p:cTn id="7" dur="500"/>
                                        <p:tgtEl>
                                          <p:spTgt spid="573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7364"/>
                                        </p:tgtEl>
                                        <p:attrNameLst>
                                          <p:attrName>style.visibility</p:attrName>
                                        </p:attrNameLst>
                                      </p:cBhvr>
                                      <p:to>
                                        <p:strVal val="visible"/>
                                      </p:to>
                                    </p:set>
                                    <p:animEffect transition="in" filter="blinds(horizontal)">
                                      <p:cBhvr>
                                        <p:cTn id="12" dur="500"/>
                                        <p:tgtEl>
                                          <p:spTgt spid="573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7366"/>
                                        </p:tgtEl>
                                        <p:attrNameLst>
                                          <p:attrName>style.visibility</p:attrName>
                                        </p:attrNameLst>
                                      </p:cBhvr>
                                      <p:to>
                                        <p:strVal val="visible"/>
                                      </p:to>
                                    </p:set>
                                    <p:animEffect transition="in" filter="blinds(horizontal)">
                                      <p:cBhvr>
                                        <p:cTn id="17" dur="500"/>
                                        <p:tgtEl>
                                          <p:spTgt spid="5736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7365"/>
                                        </p:tgtEl>
                                        <p:attrNameLst>
                                          <p:attrName>style.visibility</p:attrName>
                                        </p:attrNameLst>
                                      </p:cBhvr>
                                      <p:to>
                                        <p:strVal val="visible"/>
                                      </p:to>
                                    </p:set>
                                    <p:animEffect transition="in" filter="blinds(horizontal)">
                                      <p:cBhvr>
                                        <p:cTn id="22" dur="500"/>
                                        <p:tgtEl>
                                          <p:spTgt spid="5736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7369"/>
                                        </p:tgtEl>
                                        <p:attrNameLst>
                                          <p:attrName>style.visibility</p:attrName>
                                        </p:attrNameLst>
                                      </p:cBhvr>
                                      <p:to>
                                        <p:strVal val="visible"/>
                                      </p:to>
                                    </p:set>
                                    <p:animEffect transition="in" filter="blinds(horizontal)">
                                      <p:cBhvr>
                                        <p:cTn id="27" dur="500"/>
                                        <p:tgtEl>
                                          <p:spTgt spid="57369"/>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57368"/>
                                        </p:tgtEl>
                                        <p:attrNameLst>
                                          <p:attrName>style.visibility</p:attrName>
                                        </p:attrNameLst>
                                      </p:cBhvr>
                                      <p:to>
                                        <p:strVal val="visible"/>
                                      </p:to>
                                    </p:set>
                                    <p:animEffect transition="in" filter="blinds(horizontal)">
                                      <p:cBhvr>
                                        <p:cTn id="30" dur="500"/>
                                        <p:tgtEl>
                                          <p:spTgt spid="5736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57372"/>
                                        </p:tgtEl>
                                        <p:attrNameLst>
                                          <p:attrName>style.visibility</p:attrName>
                                        </p:attrNameLst>
                                      </p:cBhvr>
                                      <p:to>
                                        <p:strVal val="visible"/>
                                      </p:to>
                                    </p:set>
                                    <p:animEffect transition="in" filter="blinds(horizontal)">
                                      <p:cBhvr>
                                        <p:cTn id="35" dur="500"/>
                                        <p:tgtEl>
                                          <p:spTgt spid="57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3" grpId="0" animBg="1"/>
      <p:bldP spid="57364" grpId="0" animBg="1"/>
      <p:bldP spid="57365" grpId="0" animBg="1"/>
      <p:bldP spid="57366" grpId="0" animBg="1"/>
      <p:bldP spid="57368" grpId="0" animBg="1"/>
      <p:bldP spid="57369" grpId="0" animBg="1"/>
      <p:bldP spid="5737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9206" name="Group 6"/>
          <p:cNvGrpSpPr>
            <a:grpSpLocks/>
          </p:cNvGrpSpPr>
          <p:nvPr/>
        </p:nvGrpSpPr>
        <p:grpSpPr bwMode="auto">
          <a:xfrm>
            <a:off x="323181" y="1325562"/>
            <a:ext cx="8593136" cy="3671887"/>
            <a:chOff x="216" y="1162"/>
            <a:chExt cx="5413" cy="2313"/>
          </a:xfrm>
        </p:grpSpPr>
        <p:pic>
          <p:nvPicPr>
            <p:cNvPr id="179207" name="Picture 7" descr="u=183438549,247325407&amp;fm=90&amp;g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 y="1162"/>
              <a:ext cx="2472" cy="2313"/>
            </a:xfrm>
            <a:prstGeom prst="rect">
              <a:avLst/>
            </a:prstGeom>
            <a:noFill/>
            <a:extLst>
              <a:ext uri="{909E8E84-426E-40DD-AFC4-6F175D3DCCD1}">
                <a14:hiddenFill xmlns:a14="http://schemas.microsoft.com/office/drawing/2010/main">
                  <a:solidFill>
                    <a:srgbClr val="FFFFFF"/>
                  </a:solidFill>
                </a14:hiddenFill>
              </a:ext>
            </a:extLst>
          </p:spPr>
        </p:pic>
        <p:pic>
          <p:nvPicPr>
            <p:cNvPr id="179208" name="Picture 8" descr="image"/>
            <p:cNvPicPr>
              <a:picLocks noChangeAspect="1" noChangeArrowheads="1"/>
            </p:cNvPicPr>
            <p:nvPr/>
          </p:nvPicPr>
          <p:blipFill>
            <a:blip r:embed="rId3">
              <a:lum bright="-6000" contrast="78000"/>
              <a:extLst>
                <a:ext uri="{28A0092B-C50C-407E-A947-70E740481C1C}">
                  <a14:useLocalDpi xmlns:a14="http://schemas.microsoft.com/office/drawing/2010/main" val="0"/>
                </a:ext>
              </a:extLst>
            </a:blip>
            <a:srcRect/>
            <a:stretch>
              <a:fillRect/>
            </a:stretch>
          </p:blipFill>
          <p:spPr bwMode="auto">
            <a:xfrm>
              <a:off x="3029" y="1162"/>
              <a:ext cx="2600" cy="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9" name="AutoShape 9"/>
            <p:cNvSpPr>
              <a:spLocks noChangeArrowheads="1"/>
            </p:cNvSpPr>
            <p:nvPr/>
          </p:nvSpPr>
          <p:spPr bwMode="auto">
            <a:xfrm rot="211751" flipH="1">
              <a:off x="3036" y="1195"/>
              <a:ext cx="1099" cy="389"/>
            </a:xfrm>
            <a:prstGeom prst="wedgeEllipseCallout">
              <a:avLst>
                <a:gd name="adj1" fmla="val -6280"/>
                <a:gd name="adj2" fmla="val 249423"/>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zh-CN" altLang="en-US" sz="2400" b="1" dirty="0">
                  <a:solidFill>
                    <a:srgbClr val="FF0000"/>
                  </a:solidFill>
                  <a:latin typeface="黑体" pitchFamily="49" charset="-122"/>
                  <a:ea typeface="黑体" pitchFamily="49" charset="-122"/>
                </a:rPr>
                <a:t>共和党</a:t>
              </a:r>
            </a:p>
          </p:txBody>
        </p:sp>
      </p:grpSp>
      <p:sp>
        <p:nvSpPr>
          <p:cNvPr id="9" name="Text Box 24"/>
          <p:cNvSpPr txBox="1">
            <a:spLocks noChangeArrowheads="1"/>
          </p:cNvSpPr>
          <p:nvPr/>
        </p:nvSpPr>
        <p:spPr bwMode="auto">
          <a:xfrm>
            <a:off x="179512" y="116632"/>
            <a:ext cx="8569325" cy="646331"/>
          </a:xfrm>
          <a:prstGeom prst="rect">
            <a:avLst/>
          </a:prstGeom>
          <a:solidFill>
            <a:srgbClr val="FFFF00"/>
          </a:solidFill>
          <a:ln>
            <a:noFill/>
          </a:ln>
          <a:effectLst/>
        </p:spPr>
        <p:txBody>
          <a:bodyPr>
            <a:spAutoFit/>
          </a:bodyPr>
          <a:lstStyle/>
          <a:p>
            <a:pPr>
              <a:spcBef>
                <a:spcPct val="50000"/>
              </a:spcBef>
            </a:pPr>
            <a:r>
              <a:rPr lang="en-US" altLang="zh-CN" sz="3600" b="1" dirty="0" smtClean="0">
                <a:solidFill>
                  <a:srgbClr val="FF0000"/>
                </a:solidFill>
                <a:latin typeface="黑体" pitchFamily="49" charset="-122"/>
                <a:ea typeface="黑体" pitchFamily="49" charset="-122"/>
              </a:rPr>
              <a:t>4</a:t>
            </a:r>
            <a:r>
              <a:rPr lang="zh-CN" altLang="en-US" sz="3600" b="1" dirty="0">
                <a:solidFill>
                  <a:srgbClr val="FF0000"/>
                </a:solidFill>
                <a:latin typeface="黑体" pitchFamily="49" charset="-122"/>
                <a:ea typeface="黑体" pitchFamily="49" charset="-122"/>
              </a:rPr>
              <a:t>、资产阶级内部之间的妥协</a:t>
            </a:r>
            <a:endParaRPr lang="zh-CN" altLang="en-US" sz="3600" b="1" dirty="0">
              <a:solidFill>
                <a:srgbClr val="FF0000"/>
              </a:solidFill>
              <a:latin typeface="黑体" pitchFamily="49" charset="-122"/>
              <a:ea typeface="黑体" pitchFamily="49" charset="-122"/>
            </a:endParaRPr>
          </a:p>
        </p:txBody>
      </p:sp>
      <p:sp>
        <p:nvSpPr>
          <p:cNvPr id="2" name="矩形 1"/>
          <p:cNvSpPr/>
          <p:nvPr/>
        </p:nvSpPr>
        <p:spPr>
          <a:xfrm>
            <a:off x="151624" y="5085184"/>
            <a:ext cx="1756080" cy="1569660"/>
          </a:xfrm>
          <a:prstGeom prst="rect">
            <a:avLst/>
          </a:prstGeom>
        </p:spPr>
        <p:txBody>
          <a:bodyPr wrap="square">
            <a:spAutoFit/>
          </a:bodyPr>
          <a:lstStyle/>
          <a:p>
            <a:r>
              <a:rPr lang="zh-CN" altLang="en-US" sz="3200" b="1" dirty="0">
                <a:solidFill>
                  <a:srgbClr val="FF0000"/>
                </a:solidFill>
                <a:latin typeface="黑体" pitchFamily="49" charset="-122"/>
                <a:ea typeface="黑体" pitchFamily="49" charset="-122"/>
              </a:rPr>
              <a:t>特点：</a:t>
            </a:r>
          </a:p>
          <a:p>
            <a:endParaRPr lang="en-US" altLang="zh-CN" sz="3200" b="1" dirty="0" smtClean="0">
              <a:solidFill>
                <a:srgbClr val="FF0000"/>
              </a:solidFill>
              <a:latin typeface="黑体" pitchFamily="49" charset="-122"/>
              <a:ea typeface="黑体" pitchFamily="49" charset="-122"/>
            </a:endParaRPr>
          </a:p>
          <a:p>
            <a:r>
              <a:rPr lang="zh-CN" altLang="en-US" sz="3200" b="1" dirty="0" smtClean="0">
                <a:solidFill>
                  <a:srgbClr val="FF0000"/>
                </a:solidFill>
                <a:latin typeface="黑体" pitchFamily="49" charset="-122"/>
                <a:ea typeface="黑体" pitchFamily="49" charset="-122"/>
              </a:rPr>
              <a:t>本质</a:t>
            </a:r>
            <a:r>
              <a:rPr lang="zh-CN" altLang="en-US" sz="3200" b="1" dirty="0">
                <a:solidFill>
                  <a:srgbClr val="FF0000"/>
                </a:solidFill>
                <a:latin typeface="黑体" pitchFamily="49" charset="-122"/>
                <a:ea typeface="黑体" pitchFamily="49" charset="-122"/>
              </a:rPr>
              <a:t>：</a:t>
            </a:r>
          </a:p>
        </p:txBody>
      </p:sp>
      <p:sp>
        <p:nvSpPr>
          <p:cNvPr id="13" name="矩形 12"/>
          <p:cNvSpPr>
            <a:spLocks noChangeArrowheads="1"/>
          </p:cNvSpPr>
          <p:nvPr/>
        </p:nvSpPr>
        <p:spPr bwMode="auto">
          <a:xfrm>
            <a:off x="1259632" y="5076473"/>
            <a:ext cx="42883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3200" b="1" dirty="0">
                <a:solidFill>
                  <a:srgbClr val="0000CC"/>
                </a:solidFill>
                <a:latin typeface="黑体" pitchFamily="49" charset="-122"/>
                <a:ea typeface="黑体" pitchFamily="49" charset="-122"/>
              </a:rPr>
              <a:t>两党对垒，交替执政。</a:t>
            </a:r>
          </a:p>
        </p:txBody>
      </p:sp>
      <p:sp>
        <p:nvSpPr>
          <p:cNvPr id="14" name="矩形 13"/>
          <p:cNvSpPr>
            <a:spLocks noChangeArrowheads="1"/>
          </p:cNvSpPr>
          <p:nvPr/>
        </p:nvSpPr>
        <p:spPr bwMode="auto">
          <a:xfrm>
            <a:off x="1259632" y="6084585"/>
            <a:ext cx="77851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zh-CN" sz="3200" b="1" dirty="0">
                <a:solidFill>
                  <a:srgbClr val="0000CC"/>
                </a:solidFill>
                <a:latin typeface="黑体" pitchFamily="49" charset="-122"/>
                <a:ea typeface="黑体" pitchFamily="49" charset="-122"/>
              </a:rPr>
              <a:t>都是资产阶级政党，都维护资产阶级利益。</a:t>
            </a:r>
          </a:p>
        </p:txBody>
      </p:sp>
      <p:grpSp>
        <p:nvGrpSpPr>
          <p:cNvPr id="15" name="Group 93"/>
          <p:cNvGrpSpPr>
            <a:grpSpLocks/>
          </p:cNvGrpSpPr>
          <p:nvPr/>
        </p:nvGrpSpPr>
        <p:grpSpPr bwMode="auto">
          <a:xfrm>
            <a:off x="377825" y="1071563"/>
            <a:ext cx="8205788" cy="5543550"/>
            <a:chOff x="0" y="0"/>
            <a:chExt cx="12927" cy="8731"/>
          </a:xfrm>
        </p:grpSpPr>
        <p:pic>
          <p:nvPicPr>
            <p:cNvPr id="16" name="Picture 94" descr="美国国旗"/>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27" cy="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95"/>
            <p:cNvGrpSpPr>
              <a:grpSpLocks/>
            </p:cNvGrpSpPr>
            <p:nvPr/>
          </p:nvGrpSpPr>
          <p:grpSpPr bwMode="auto">
            <a:xfrm>
              <a:off x="2947" y="791"/>
              <a:ext cx="7030" cy="1360"/>
              <a:chOff x="0" y="0"/>
              <a:chExt cx="2562" cy="544"/>
            </a:xfrm>
          </p:grpSpPr>
          <p:pic>
            <p:nvPicPr>
              <p:cNvPr id="30" name="Picture 96" descr="kuang27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562" cy="544"/>
              </a:xfrm>
              <a:prstGeom prst="rect">
                <a:avLst/>
              </a:prstGeom>
              <a:gradFill rotWithShape="1">
                <a:gsLst>
                  <a:gs pos="0">
                    <a:srgbClr val="FFEFD1"/>
                  </a:gs>
                  <a:gs pos="64999">
                    <a:srgbClr val="F0EBD5"/>
                  </a:gs>
                  <a:gs pos="100000">
                    <a:srgbClr val="D1C39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1" name="Text Box 97"/>
              <p:cNvSpPr txBox="1">
                <a:spLocks noChangeArrowheads="1"/>
              </p:cNvSpPr>
              <p:nvPr/>
            </p:nvSpPr>
            <p:spPr bwMode="auto">
              <a:xfrm>
                <a:off x="514" y="88"/>
                <a:ext cx="151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宋体" pitchFamily="2" charset="-122"/>
                  </a:defRPr>
                </a:lvl1pPr>
                <a:lvl2pPr>
                  <a:defRPr sz="2400" b="1">
                    <a:solidFill>
                      <a:schemeClr val="tx1"/>
                    </a:solidFill>
                    <a:latin typeface="Times New Roman" pitchFamily="18" charset="0"/>
                    <a:ea typeface="宋体" pitchFamily="2" charset="-122"/>
                  </a:defRPr>
                </a:lvl2pPr>
                <a:lvl3pPr>
                  <a:defRPr sz="2400" b="1">
                    <a:solidFill>
                      <a:schemeClr val="tx1"/>
                    </a:solidFill>
                    <a:latin typeface="Times New Roman" pitchFamily="18" charset="0"/>
                    <a:ea typeface="宋体" pitchFamily="2" charset="-122"/>
                  </a:defRPr>
                </a:lvl3pPr>
                <a:lvl4pPr>
                  <a:defRPr sz="2400" b="1">
                    <a:solidFill>
                      <a:schemeClr val="tx1"/>
                    </a:solidFill>
                    <a:latin typeface="Times New Roman" pitchFamily="18" charset="0"/>
                    <a:ea typeface="宋体" pitchFamily="2" charset="-122"/>
                  </a:defRPr>
                </a:lvl4pPr>
                <a:lvl5pPr>
                  <a:defRPr sz="2400" b="1">
                    <a:solidFill>
                      <a:schemeClr val="tx1"/>
                    </a:solidFill>
                    <a:latin typeface="Times New Roman" pitchFamily="18" charset="0"/>
                    <a:ea typeface="宋体" pitchFamily="2" charset="-122"/>
                  </a:defRPr>
                </a:lvl5pPr>
                <a:lvl6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6pPr>
                <a:lvl7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7pPr>
                <a:lvl8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8pPr>
                <a:lvl9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9pPr>
              </a:lstStyle>
              <a:p>
                <a:r>
                  <a:rPr lang="zh-CN" altLang="en-US" sz="3200">
                    <a:solidFill>
                      <a:srgbClr val="FF0000"/>
                    </a:solidFill>
                    <a:latin typeface="Arial" pitchFamily="34" charset="0"/>
                    <a:ea typeface="黑体" pitchFamily="49" charset="-122"/>
                  </a:rPr>
                  <a:t>美国大选知识</a:t>
                </a:r>
              </a:p>
            </p:txBody>
          </p:sp>
        </p:grpSp>
        <p:grpSp>
          <p:nvGrpSpPr>
            <p:cNvPr id="18" name="Group 98"/>
            <p:cNvGrpSpPr>
              <a:grpSpLocks/>
            </p:cNvGrpSpPr>
            <p:nvPr/>
          </p:nvGrpSpPr>
          <p:grpSpPr bwMode="auto">
            <a:xfrm>
              <a:off x="1260" y="2380"/>
              <a:ext cx="9448" cy="5895"/>
              <a:chOff x="-440" y="1"/>
              <a:chExt cx="9448" cy="5895"/>
            </a:xfrm>
          </p:grpSpPr>
          <p:sp>
            <p:nvSpPr>
              <p:cNvPr id="19" name="Text Box 99"/>
              <p:cNvSpPr txBox="1">
                <a:spLocks noChangeArrowheads="1"/>
              </p:cNvSpPr>
              <p:nvPr/>
            </p:nvSpPr>
            <p:spPr bwMode="auto">
              <a:xfrm>
                <a:off x="-440" y="2178"/>
                <a:ext cx="3081" cy="912"/>
              </a:xfrm>
              <a:prstGeom prst="rect">
                <a:avLst/>
              </a:prstGeom>
              <a:solidFill>
                <a:srgbClr val="FFFF00"/>
              </a:solidFill>
              <a:ln w="38100">
                <a:solidFill>
                  <a:srgbClr val="FF0000"/>
                </a:solidFill>
                <a:miter lim="800000"/>
                <a:headEnd/>
                <a:tailEnd/>
              </a:ln>
            </p:spPr>
            <p:txBody>
              <a:bodyPr>
                <a:spAutoFit/>
              </a:bodyPr>
              <a:lstStyle>
                <a:lvl1pPr>
                  <a:defRPr sz="2400" b="1">
                    <a:solidFill>
                      <a:schemeClr val="tx1"/>
                    </a:solidFill>
                    <a:latin typeface="Times New Roman" pitchFamily="18" charset="0"/>
                    <a:ea typeface="宋体" pitchFamily="2" charset="-122"/>
                  </a:defRPr>
                </a:lvl1pPr>
                <a:lvl2pPr>
                  <a:defRPr sz="2400" b="1">
                    <a:solidFill>
                      <a:schemeClr val="tx1"/>
                    </a:solidFill>
                    <a:latin typeface="Times New Roman" pitchFamily="18" charset="0"/>
                    <a:ea typeface="宋体" pitchFamily="2" charset="-122"/>
                  </a:defRPr>
                </a:lvl2pPr>
                <a:lvl3pPr>
                  <a:defRPr sz="2400" b="1">
                    <a:solidFill>
                      <a:schemeClr val="tx1"/>
                    </a:solidFill>
                    <a:latin typeface="Times New Roman" pitchFamily="18" charset="0"/>
                    <a:ea typeface="宋体" pitchFamily="2" charset="-122"/>
                  </a:defRPr>
                </a:lvl3pPr>
                <a:lvl4pPr>
                  <a:defRPr sz="2400" b="1">
                    <a:solidFill>
                      <a:schemeClr val="tx1"/>
                    </a:solidFill>
                    <a:latin typeface="Times New Roman" pitchFamily="18" charset="0"/>
                    <a:ea typeface="宋体" pitchFamily="2" charset="-122"/>
                  </a:defRPr>
                </a:lvl4pPr>
                <a:lvl5pPr>
                  <a:defRPr sz="2400" b="1">
                    <a:solidFill>
                      <a:schemeClr val="tx1"/>
                    </a:solidFill>
                    <a:latin typeface="Times New Roman" pitchFamily="18" charset="0"/>
                    <a:ea typeface="宋体" pitchFamily="2" charset="-122"/>
                  </a:defRPr>
                </a:lvl5pPr>
                <a:lvl6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6pPr>
                <a:lvl7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7pPr>
                <a:lvl8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8pPr>
                <a:lvl9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9pPr>
              </a:lstStyle>
              <a:p>
                <a:pPr algn="ctr">
                  <a:spcBef>
                    <a:spcPct val="50000"/>
                  </a:spcBef>
                </a:pPr>
                <a:r>
                  <a:rPr lang="zh-CN" altLang="en-US" sz="3200">
                    <a:solidFill>
                      <a:srgbClr val="FF0000"/>
                    </a:solidFill>
                    <a:latin typeface="Arial" pitchFamily="34" charset="0"/>
                    <a:ea typeface="黑体" pitchFamily="49" charset="-122"/>
                  </a:rPr>
                  <a:t>政党</a:t>
                </a:r>
              </a:p>
            </p:txBody>
          </p:sp>
          <p:sp>
            <p:nvSpPr>
              <p:cNvPr id="20" name="Text Box 100"/>
              <p:cNvSpPr txBox="1">
                <a:spLocks noChangeArrowheads="1"/>
              </p:cNvSpPr>
              <p:nvPr/>
            </p:nvSpPr>
            <p:spPr bwMode="auto">
              <a:xfrm>
                <a:off x="5027" y="2271"/>
                <a:ext cx="3841" cy="912"/>
              </a:xfrm>
              <a:prstGeom prst="rect">
                <a:avLst/>
              </a:prstGeom>
              <a:solidFill>
                <a:srgbClr val="FFFF00"/>
              </a:solidFill>
              <a:ln w="38100">
                <a:solidFill>
                  <a:srgbClr val="FF0000"/>
                </a:solidFill>
                <a:round/>
                <a:headEnd/>
                <a:tailEnd/>
              </a:ln>
            </p:spPr>
            <p:txBody>
              <a:bodyPr>
                <a:spAutoFit/>
              </a:bodyPr>
              <a:lstStyle>
                <a:lvl1pPr>
                  <a:defRPr sz="2400" b="1">
                    <a:solidFill>
                      <a:schemeClr val="tx1"/>
                    </a:solidFill>
                    <a:latin typeface="Times New Roman" pitchFamily="18" charset="0"/>
                    <a:ea typeface="宋体" pitchFamily="2" charset="-122"/>
                  </a:defRPr>
                </a:lvl1pPr>
                <a:lvl2pPr>
                  <a:defRPr sz="2400" b="1">
                    <a:solidFill>
                      <a:schemeClr val="tx1"/>
                    </a:solidFill>
                    <a:latin typeface="Times New Roman" pitchFamily="18" charset="0"/>
                    <a:ea typeface="宋体" pitchFamily="2" charset="-122"/>
                  </a:defRPr>
                </a:lvl2pPr>
                <a:lvl3pPr>
                  <a:defRPr sz="2400" b="1">
                    <a:solidFill>
                      <a:schemeClr val="tx1"/>
                    </a:solidFill>
                    <a:latin typeface="Times New Roman" pitchFamily="18" charset="0"/>
                    <a:ea typeface="宋体" pitchFamily="2" charset="-122"/>
                  </a:defRPr>
                </a:lvl3pPr>
                <a:lvl4pPr>
                  <a:defRPr sz="2400" b="1">
                    <a:solidFill>
                      <a:schemeClr val="tx1"/>
                    </a:solidFill>
                    <a:latin typeface="Times New Roman" pitchFamily="18" charset="0"/>
                    <a:ea typeface="宋体" pitchFamily="2" charset="-122"/>
                  </a:defRPr>
                </a:lvl4pPr>
                <a:lvl5pPr>
                  <a:defRPr sz="2400" b="1">
                    <a:solidFill>
                      <a:schemeClr val="tx1"/>
                    </a:solidFill>
                    <a:latin typeface="Times New Roman" pitchFamily="18" charset="0"/>
                    <a:ea typeface="宋体" pitchFamily="2" charset="-122"/>
                  </a:defRPr>
                </a:lvl5pPr>
                <a:lvl6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6pPr>
                <a:lvl7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7pPr>
                <a:lvl8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8pPr>
                <a:lvl9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9pPr>
              </a:lstStyle>
              <a:p>
                <a:pPr algn="ctr">
                  <a:spcBef>
                    <a:spcPct val="50000"/>
                  </a:spcBef>
                </a:pPr>
                <a:r>
                  <a:rPr lang="zh-CN" altLang="en-US" sz="3200">
                    <a:solidFill>
                      <a:srgbClr val="FF0000"/>
                    </a:solidFill>
                    <a:latin typeface="Arial" pitchFamily="34" charset="0"/>
                    <a:ea typeface="黑体" pitchFamily="49" charset="-122"/>
                  </a:rPr>
                  <a:t>总统候选人</a:t>
                </a:r>
              </a:p>
            </p:txBody>
          </p:sp>
          <p:sp>
            <p:nvSpPr>
              <p:cNvPr id="21" name="Text Box 101"/>
              <p:cNvSpPr txBox="1">
                <a:spLocks noChangeArrowheads="1"/>
              </p:cNvSpPr>
              <p:nvPr/>
            </p:nvSpPr>
            <p:spPr bwMode="auto">
              <a:xfrm>
                <a:off x="-439" y="4816"/>
                <a:ext cx="3081" cy="912"/>
              </a:xfrm>
              <a:prstGeom prst="rect">
                <a:avLst/>
              </a:prstGeom>
              <a:solidFill>
                <a:srgbClr val="FFFF00"/>
              </a:solidFill>
              <a:ln w="38100">
                <a:solidFill>
                  <a:srgbClr val="FF0000"/>
                </a:solidFill>
                <a:round/>
                <a:headEnd/>
                <a:tailEnd/>
              </a:ln>
            </p:spPr>
            <p:txBody>
              <a:bodyPr>
                <a:spAutoFit/>
              </a:bodyPr>
              <a:lstStyle>
                <a:lvl1pPr>
                  <a:defRPr sz="2400" b="1">
                    <a:solidFill>
                      <a:schemeClr val="tx1"/>
                    </a:solidFill>
                    <a:latin typeface="Times New Roman" pitchFamily="18" charset="0"/>
                    <a:ea typeface="宋体" pitchFamily="2" charset="-122"/>
                  </a:defRPr>
                </a:lvl1pPr>
                <a:lvl2pPr>
                  <a:defRPr sz="2400" b="1">
                    <a:solidFill>
                      <a:schemeClr val="tx1"/>
                    </a:solidFill>
                    <a:latin typeface="Times New Roman" pitchFamily="18" charset="0"/>
                    <a:ea typeface="宋体" pitchFamily="2" charset="-122"/>
                  </a:defRPr>
                </a:lvl2pPr>
                <a:lvl3pPr>
                  <a:defRPr sz="2400" b="1">
                    <a:solidFill>
                      <a:schemeClr val="tx1"/>
                    </a:solidFill>
                    <a:latin typeface="Times New Roman" pitchFamily="18" charset="0"/>
                    <a:ea typeface="宋体" pitchFamily="2" charset="-122"/>
                  </a:defRPr>
                </a:lvl3pPr>
                <a:lvl4pPr>
                  <a:defRPr sz="2400" b="1">
                    <a:solidFill>
                      <a:schemeClr val="tx1"/>
                    </a:solidFill>
                    <a:latin typeface="Times New Roman" pitchFamily="18" charset="0"/>
                    <a:ea typeface="宋体" pitchFamily="2" charset="-122"/>
                  </a:defRPr>
                </a:lvl4pPr>
                <a:lvl5pPr>
                  <a:defRPr sz="2400" b="1">
                    <a:solidFill>
                      <a:schemeClr val="tx1"/>
                    </a:solidFill>
                    <a:latin typeface="Times New Roman" pitchFamily="18" charset="0"/>
                    <a:ea typeface="宋体" pitchFamily="2" charset="-122"/>
                  </a:defRPr>
                </a:lvl5pPr>
                <a:lvl6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6pPr>
                <a:lvl7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7pPr>
                <a:lvl8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8pPr>
                <a:lvl9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9pPr>
              </a:lstStyle>
              <a:p>
                <a:pPr algn="ctr">
                  <a:spcBef>
                    <a:spcPct val="50000"/>
                  </a:spcBef>
                </a:pPr>
                <a:r>
                  <a:rPr lang="zh-CN" altLang="en-US" sz="3200">
                    <a:solidFill>
                      <a:srgbClr val="FF0000"/>
                    </a:solidFill>
                    <a:latin typeface="Arial" pitchFamily="34" charset="0"/>
                    <a:ea typeface="黑体" pitchFamily="49" charset="-122"/>
                  </a:rPr>
                  <a:t>各州选民</a:t>
                </a:r>
              </a:p>
            </p:txBody>
          </p:sp>
          <p:sp>
            <p:nvSpPr>
              <p:cNvPr id="22" name="Text Box 102"/>
              <p:cNvSpPr txBox="1">
                <a:spLocks noChangeArrowheads="1"/>
              </p:cNvSpPr>
              <p:nvPr/>
            </p:nvSpPr>
            <p:spPr bwMode="auto">
              <a:xfrm>
                <a:off x="4929" y="4816"/>
                <a:ext cx="4079" cy="910"/>
              </a:xfrm>
              <a:prstGeom prst="rect">
                <a:avLst/>
              </a:prstGeom>
              <a:solidFill>
                <a:srgbClr val="FFFF00"/>
              </a:solidFill>
              <a:ln w="38100">
                <a:solidFill>
                  <a:srgbClr val="FF0000"/>
                </a:solidFill>
                <a:round/>
                <a:headEnd/>
                <a:tailEnd/>
              </a:ln>
            </p:spPr>
            <p:txBody>
              <a:bodyPr>
                <a:spAutoFit/>
              </a:bodyPr>
              <a:lstStyle>
                <a:lvl1pPr>
                  <a:defRPr sz="2400" b="1">
                    <a:solidFill>
                      <a:schemeClr val="tx1"/>
                    </a:solidFill>
                    <a:latin typeface="Times New Roman" pitchFamily="18" charset="0"/>
                    <a:ea typeface="宋体" pitchFamily="2" charset="-122"/>
                  </a:defRPr>
                </a:lvl1pPr>
                <a:lvl2pPr>
                  <a:defRPr sz="2400" b="1">
                    <a:solidFill>
                      <a:schemeClr val="tx1"/>
                    </a:solidFill>
                    <a:latin typeface="Times New Roman" pitchFamily="18" charset="0"/>
                    <a:ea typeface="宋体" pitchFamily="2" charset="-122"/>
                  </a:defRPr>
                </a:lvl2pPr>
                <a:lvl3pPr>
                  <a:defRPr sz="2400" b="1">
                    <a:solidFill>
                      <a:schemeClr val="tx1"/>
                    </a:solidFill>
                    <a:latin typeface="Times New Roman" pitchFamily="18" charset="0"/>
                    <a:ea typeface="宋体" pitchFamily="2" charset="-122"/>
                  </a:defRPr>
                </a:lvl3pPr>
                <a:lvl4pPr>
                  <a:defRPr sz="2400" b="1">
                    <a:solidFill>
                      <a:schemeClr val="tx1"/>
                    </a:solidFill>
                    <a:latin typeface="Times New Roman" pitchFamily="18" charset="0"/>
                    <a:ea typeface="宋体" pitchFamily="2" charset="-122"/>
                  </a:defRPr>
                </a:lvl4pPr>
                <a:lvl5pPr>
                  <a:defRPr sz="2400" b="1">
                    <a:solidFill>
                      <a:schemeClr val="tx1"/>
                    </a:solidFill>
                    <a:latin typeface="Times New Roman" pitchFamily="18" charset="0"/>
                    <a:ea typeface="宋体" pitchFamily="2" charset="-122"/>
                  </a:defRPr>
                </a:lvl5pPr>
                <a:lvl6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6pPr>
                <a:lvl7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7pPr>
                <a:lvl8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8pPr>
                <a:lvl9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9pPr>
              </a:lstStyle>
              <a:p>
                <a:pPr algn="ctr">
                  <a:spcBef>
                    <a:spcPct val="50000"/>
                  </a:spcBef>
                </a:pPr>
                <a:r>
                  <a:rPr lang="zh-CN" altLang="en-US" sz="3200">
                    <a:solidFill>
                      <a:srgbClr val="FF0000"/>
                    </a:solidFill>
                    <a:latin typeface="Arial" pitchFamily="34" charset="0"/>
                    <a:ea typeface="黑体" pitchFamily="49" charset="-122"/>
                  </a:rPr>
                  <a:t>总统选举人</a:t>
                </a:r>
              </a:p>
            </p:txBody>
          </p:sp>
          <p:sp>
            <p:nvSpPr>
              <p:cNvPr id="23" name="AutoShape 103"/>
              <p:cNvSpPr>
                <a:spLocks noChangeArrowheads="1"/>
              </p:cNvSpPr>
              <p:nvPr/>
            </p:nvSpPr>
            <p:spPr bwMode="auto">
              <a:xfrm>
                <a:off x="2759" y="2043"/>
                <a:ext cx="2038" cy="1200"/>
              </a:xfrm>
              <a:prstGeom prst="rightArrow">
                <a:avLst>
                  <a:gd name="adj1" fmla="val 50000"/>
                  <a:gd name="adj2" fmla="val 42474"/>
                </a:avLst>
              </a:prstGeom>
              <a:solidFill>
                <a:srgbClr val="0000CC"/>
              </a:solidFill>
              <a:ln w="9525">
                <a:solidFill>
                  <a:srgbClr val="000000"/>
                </a:solidFill>
                <a:miter lim="800000"/>
                <a:headEnd/>
                <a:tailEnd/>
              </a:ln>
            </p:spPr>
            <p:txBody>
              <a:bodyPr wrap="none" anchor="ctr"/>
              <a:lstStyle/>
              <a:p>
                <a:pPr algn="ctr"/>
                <a:r>
                  <a:rPr lang="zh-CN" altLang="en-US">
                    <a:solidFill>
                      <a:schemeClr val="bg1"/>
                    </a:solidFill>
                    <a:latin typeface="Arial" pitchFamily="34" charset="0"/>
                    <a:ea typeface="黑体" pitchFamily="49" charset="-122"/>
                  </a:rPr>
                  <a:t>提名</a:t>
                </a:r>
              </a:p>
            </p:txBody>
          </p:sp>
          <p:sp>
            <p:nvSpPr>
              <p:cNvPr id="24" name="AutoShape 104"/>
              <p:cNvSpPr>
                <a:spLocks noChangeArrowheads="1"/>
              </p:cNvSpPr>
              <p:nvPr/>
            </p:nvSpPr>
            <p:spPr bwMode="auto">
              <a:xfrm>
                <a:off x="2790" y="4696"/>
                <a:ext cx="1908" cy="1200"/>
              </a:xfrm>
              <a:prstGeom prst="rightArrow">
                <a:avLst>
                  <a:gd name="adj1" fmla="val 50000"/>
                  <a:gd name="adj2" fmla="val 39772"/>
                </a:avLst>
              </a:prstGeom>
              <a:solidFill>
                <a:srgbClr val="0000CC"/>
              </a:solidFill>
              <a:ln w="9525">
                <a:solidFill>
                  <a:srgbClr val="000000"/>
                </a:solidFill>
                <a:miter lim="800000"/>
                <a:headEnd/>
                <a:tailEnd/>
              </a:ln>
            </p:spPr>
            <p:txBody>
              <a:bodyPr wrap="none" anchor="ctr"/>
              <a:lstStyle/>
              <a:p>
                <a:pPr algn="ctr"/>
                <a:r>
                  <a:rPr lang="zh-CN" altLang="en-US">
                    <a:solidFill>
                      <a:schemeClr val="bg1"/>
                    </a:solidFill>
                    <a:latin typeface="Arial" pitchFamily="34" charset="0"/>
                    <a:ea typeface="黑体" pitchFamily="49" charset="-122"/>
                  </a:rPr>
                  <a:t>选举</a:t>
                </a:r>
              </a:p>
            </p:txBody>
          </p:sp>
          <p:sp>
            <p:nvSpPr>
              <p:cNvPr id="25" name="AutoShape 105"/>
              <p:cNvSpPr>
                <a:spLocks noChangeArrowheads="1"/>
              </p:cNvSpPr>
              <p:nvPr/>
            </p:nvSpPr>
            <p:spPr bwMode="auto">
              <a:xfrm>
                <a:off x="6210" y="3256"/>
                <a:ext cx="1440" cy="1440"/>
              </a:xfrm>
              <a:prstGeom prst="upArrow">
                <a:avLst>
                  <a:gd name="adj1" fmla="val 50000"/>
                  <a:gd name="adj2" fmla="val 25000"/>
                </a:avLst>
              </a:prstGeom>
              <a:solidFill>
                <a:srgbClr val="0000CC"/>
              </a:solidFill>
              <a:ln w="9525">
                <a:solidFill>
                  <a:srgbClr val="000000"/>
                </a:solidFill>
                <a:miter lim="800000"/>
                <a:headEnd/>
                <a:tailEnd/>
              </a:ln>
            </p:spPr>
            <p:txBody>
              <a:bodyPr wrap="none" anchor="ctr"/>
              <a:lstStyle/>
              <a:p>
                <a:pPr algn="ctr"/>
                <a:r>
                  <a:rPr lang="zh-CN" altLang="en-US">
                    <a:solidFill>
                      <a:schemeClr val="bg1"/>
                    </a:solidFill>
                    <a:latin typeface="Arial" pitchFamily="34" charset="0"/>
                    <a:ea typeface="黑体" pitchFamily="49" charset="-122"/>
                  </a:rPr>
                  <a:t>选</a:t>
                </a:r>
              </a:p>
              <a:p>
                <a:pPr algn="ctr"/>
                <a:r>
                  <a:rPr lang="zh-CN" altLang="en-US">
                    <a:solidFill>
                      <a:schemeClr val="bg1"/>
                    </a:solidFill>
                    <a:latin typeface="Arial" pitchFamily="34" charset="0"/>
                    <a:ea typeface="黑体" pitchFamily="49" charset="-122"/>
                  </a:rPr>
                  <a:t>举</a:t>
                </a:r>
              </a:p>
            </p:txBody>
          </p:sp>
          <p:sp>
            <p:nvSpPr>
              <p:cNvPr id="26" name="Text Box 106"/>
              <p:cNvSpPr txBox="1">
                <a:spLocks noChangeArrowheads="1"/>
              </p:cNvSpPr>
              <p:nvPr/>
            </p:nvSpPr>
            <p:spPr bwMode="auto">
              <a:xfrm>
                <a:off x="5834" y="1"/>
                <a:ext cx="2217" cy="9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宋体" pitchFamily="2" charset="-122"/>
                  </a:defRPr>
                </a:lvl1pPr>
                <a:lvl2pPr>
                  <a:defRPr sz="2400" b="1">
                    <a:solidFill>
                      <a:schemeClr val="tx1"/>
                    </a:solidFill>
                    <a:latin typeface="Times New Roman" pitchFamily="18" charset="0"/>
                    <a:ea typeface="宋体" pitchFamily="2" charset="-122"/>
                  </a:defRPr>
                </a:lvl2pPr>
                <a:lvl3pPr>
                  <a:defRPr sz="2400" b="1">
                    <a:solidFill>
                      <a:schemeClr val="tx1"/>
                    </a:solidFill>
                    <a:latin typeface="Times New Roman" pitchFamily="18" charset="0"/>
                    <a:ea typeface="宋体" pitchFamily="2" charset="-122"/>
                  </a:defRPr>
                </a:lvl3pPr>
                <a:lvl4pPr>
                  <a:defRPr sz="2400" b="1">
                    <a:solidFill>
                      <a:schemeClr val="tx1"/>
                    </a:solidFill>
                    <a:latin typeface="Times New Roman" pitchFamily="18" charset="0"/>
                    <a:ea typeface="宋体" pitchFamily="2" charset="-122"/>
                  </a:defRPr>
                </a:lvl4pPr>
                <a:lvl5pPr>
                  <a:defRPr sz="2400" b="1">
                    <a:solidFill>
                      <a:schemeClr val="tx1"/>
                    </a:solidFill>
                    <a:latin typeface="Times New Roman" pitchFamily="18" charset="0"/>
                    <a:ea typeface="宋体" pitchFamily="2" charset="-122"/>
                  </a:defRPr>
                </a:lvl5pPr>
                <a:lvl6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6pPr>
                <a:lvl7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7pPr>
                <a:lvl8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8pPr>
                <a:lvl9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9pPr>
              </a:lstStyle>
              <a:p>
                <a:pPr algn="ctr">
                  <a:spcBef>
                    <a:spcPct val="50000"/>
                  </a:spcBef>
                </a:pPr>
                <a:r>
                  <a:rPr lang="zh-CN" altLang="en-US" sz="3200">
                    <a:solidFill>
                      <a:srgbClr val="FF0000"/>
                    </a:solidFill>
                    <a:latin typeface="Arial" pitchFamily="34" charset="0"/>
                    <a:ea typeface="黑体" pitchFamily="49" charset="-122"/>
                  </a:rPr>
                  <a:t>总统</a:t>
                </a:r>
              </a:p>
            </p:txBody>
          </p:sp>
          <p:grpSp>
            <p:nvGrpSpPr>
              <p:cNvPr id="27" name="Group 107"/>
              <p:cNvGrpSpPr>
                <a:grpSpLocks/>
              </p:cNvGrpSpPr>
              <p:nvPr/>
            </p:nvGrpSpPr>
            <p:grpSpPr bwMode="auto">
              <a:xfrm>
                <a:off x="6364" y="905"/>
                <a:ext cx="1080" cy="1305"/>
                <a:chOff x="-45" y="-1"/>
                <a:chExt cx="432" cy="522"/>
              </a:xfrm>
            </p:grpSpPr>
            <p:sp>
              <p:nvSpPr>
                <p:cNvPr id="28" name="AutoShape 108"/>
                <p:cNvSpPr>
                  <a:spLocks noChangeArrowheads="1"/>
                </p:cNvSpPr>
                <p:nvPr/>
              </p:nvSpPr>
              <p:spPr bwMode="auto">
                <a:xfrm rot="-5400000">
                  <a:off x="-76" y="34"/>
                  <a:ext cx="499" cy="432"/>
                </a:xfrm>
                <a:prstGeom prst="rightArrow">
                  <a:avLst>
                    <a:gd name="adj1" fmla="val 50000"/>
                    <a:gd name="adj2" fmla="val 28861"/>
                  </a:avLst>
                </a:prstGeom>
                <a:solidFill>
                  <a:srgbClr val="0000CC"/>
                </a:solidFill>
                <a:ln w="9525">
                  <a:solidFill>
                    <a:srgbClr val="000000"/>
                  </a:solidFill>
                  <a:miter lim="800000"/>
                  <a:headEnd/>
                  <a:tailEnd/>
                </a:ln>
              </p:spPr>
              <p:txBody>
                <a:bodyPr rot="10800000" wrap="none" anchor="ctr"/>
                <a:lstStyle/>
                <a:p>
                  <a:pPr algn="ctr"/>
                  <a:endParaRPr lang="zh-CN" altLang="en-US">
                    <a:solidFill>
                      <a:schemeClr val="bg1"/>
                    </a:solidFill>
                    <a:latin typeface="Verdana" pitchFamily="34" charset="0"/>
                  </a:endParaRPr>
                </a:p>
              </p:txBody>
            </p:sp>
            <p:sp>
              <p:nvSpPr>
                <p:cNvPr id="29" name="Text Box 109"/>
                <p:cNvSpPr txBox="1">
                  <a:spLocks noChangeArrowheads="1"/>
                </p:cNvSpPr>
                <p:nvPr/>
              </p:nvSpPr>
              <p:spPr bwMode="auto">
                <a:xfrm>
                  <a:off x="15" y="3"/>
                  <a:ext cx="31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宋体" pitchFamily="2" charset="-122"/>
                    </a:defRPr>
                  </a:lvl1pPr>
                  <a:lvl2pPr>
                    <a:defRPr sz="2400" b="1">
                      <a:solidFill>
                        <a:schemeClr val="tx1"/>
                      </a:solidFill>
                      <a:latin typeface="Times New Roman" pitchFamily="18" charset="0"/>
                      <a:ea typeface="宋体" pitchFamily="2" charset="-122"/>
                    </a:defRPr>
                  </a:lvl2pPr>
                  <a:lvl3pPr>
                    <a:defRPr sz="2400" b="1">
                      <a:solidFill>
                        <a:schemeClr val="tx1"/>
                      </a:solidFill>
                      <a:latin typeface="Times New Roman" pitchFamily="18" charset="0"/>
                      <a:ea typeface="宋体" pitchFamily="2" charset="-122"/>
                    </a:defRPr>
                  </a:lvl3pPr>
                  <a:lvl4pPr>
                    <a:defRPr sz="2400" b="1">
                      <a:solidFill>
                        <a:schemeClr val="tx1"/>
                      </a:solidFill>
                      <a:latin typeface="Times New Roman" pitchFamily="18" charset="0"/>
                      <a:ea typeface="宋体" pitchFamily="2" charset="-122"/>
                    </a:defRPr>
                  </a:lvl4pPr>
                  <a:lvl5pPr>
                    <a:defRPr sz="2400" b="1">
                      <a:solidFill>
                        <a:schemeClr val="tx1"/>
                      </a:solidFill>
                      <a:latin typeface="Times New Roman" pitchFamily="18" charset="0"/>
                      <a:ea typeface="宋体" pitchFamily="2" charset="-122"/>
                    </a:defRPr>
                  </a:lvl5pPr>
                  <a:lvl6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6pPr>
                  <a:lvl7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7pPr>
                  <a:lvl8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8pPr>
                  <a:lvl9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9pPr>
                </a:lstStyle>
                <a:p>
                  <a:pPr>
                    <a:spcBef>
                      <a:spcPct val="50000"/>
                    </a:spcBef>
                  </a:pPr>
                  <a:r>
                    <a:rPr lang="zh-CN" altLang="en-US">
                      <a:solidFill>
                        <a:schemeClr val="bg1"/>
                      </a:solidFill>
                      <a:latin typeface="Verdana" pitchFamily="34" charset="0"/>
                      <a:ea typeface="黑体" pitchFamily="49" charset="-122"/>
                    </a:rPr>
                    <a:t>当选</a:t>
                  </a:r>
                </a:p>
              </p:txBody>
            </p:sp>
          </p:grpSp>
        </p:grpSp>
      </p:grpSp>
    </p:spTree>
    <p:extLst>
      <p:ext uri="{BB962C8B-B14F-4D97-AF65-F5344CB8AC3E}">
        <p14:creationId xmlns:p14="http://schemas.microsoft.com/office/powerpoint/2010/main" val="337176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7" dur="1000" fill="hold"/>
                                        <p:tgtEl>
                                          <p:spTgt spid="13"/>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9" dur="1000" fill="hold"/>
                                        <p:tgtEl>
                                          <p:spTgt spid="14"/>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41" dur="1000" fill="hold"/>
                                        <p:tgtEl>
                                          <p:spTgt spid="15"/>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4"/>
          <p:cNvSpPr txBox="1">
            <a:spLocks noChangeArrowheads="1"/>
          </p:cNvSpPr>
          <p:nvPr/>
        </p:nvSpPr>
        <p:spPr bwMode="auto">
          <a:xfrm>
            <a:off x="179512" y="44624"/>
            <a:ext cx="8569325" cy="646331"/>
          </a:xfrm>
          <a:prstGeom prst="rect">
            <a:avLst/>
          </a:prstGeom>
          <a:solidFill>
            <a:srgbClr val="FFFF00"/>
          </a:solidFill>
          <a:ln>
            <a:noFill/>
          </a:ln>
          <a:effectLst/>
        </p:spPr>
        <p:txBody>
          <a:bodyPr>
            <a:spAutoFit/>
          </a:bodyPr>
          <a:lstStyle/>
          <a:p>
            <a:pPr>
              <a:spcBef>
                <a:spcPct val="50000"/>
              </a:spcBef>
            </a:pPr>
            <a:r>
              <a:rPr lang="en-US" altLang="zh-CN" sz="3600" b="1" dirty="0" smtClean="0">
                <a:solidFill>
                  <a:srgbClr val="FF0000"/>
                </a:solidFill>
                <a:latin typeface="黑体" pitchFamily="49" charset="-122"/>
                <a:ea typeface="黑体" pitchFamily="49" charset="-122"/>
              </a:rPr>
              <a:t>5</a:t>
            </a:r>
            <a:r>
              <a:rPr lang="zh-CN" altLang="en-US" sz="3600" b="1" dirty="0" smtClean="0">
                <a:solidFill>
                  <a:srgbClr val="FF0000"/>
                </a:solidFill>
                <a:latin typeface="黑体" pitchFamily="49" charset="-122"/>
                <a:ea typeface="黑体" pitchFamily="49" charset="-122"/>
              </a:rPr>
              <a:t>、南北方之间的妥协</a:t>
            </a:r>
            <a:endParaRPr lang="zh-CN" altLang="en-US" sz="3600" b="1" dirty="0">
              <a:solidFill>
                <a:srgbClr val="FF0000"/>
              </a:solidFill>
              <a:latin typeface="黑体" pitchFamily="49" charset="-122"/>
              <a:ea typeface="黑体" pitchFamily="49" charset="-122"/>
            </a:endParaRPr>
          </a:p>
        </p:txBody>
      </p:sp>
      <p:sp>
        <p:nvSpPr>
          <p:cNvPr id="5" name="矩形 4"/>
          <p:cNvSpPr/>
          <p:nvPr/>
        </p:nvSpPr>
        <p:spPr>
          <a:xfrm>
            <a:off x="179511" y="620688"/>
            <a:ext cx="8712969" cy="3539430"/>
          </a:xfrm>
          <a:prstGeom prst="rect">
            <a:avLst/>
          </a:prstGeom>
        </p:spPr>
        <p:txBody>
          <a:bodyPr wrap="square">
            <a:spAutoFit/>
          </a:bodyPr>
          <a:lstStyle/>
          <a:p>
            <a:r>
              <a:rPr lang="zh-CN" altLang="en-US" sz="2800" b="1" dirty="0" smtClean="0">
                <a:solidFill>
                  <a:srgbClr val="FF0000"/>
                </a:solidFill>
                <a:latin typeface="黑体" pitchFamily="49" charset="-122"/>
                <a:ea typeface="黑体" pitchFamily="49" charset="-122"/>
              </a:rPr>
              <a:t>材料一：南部</a:t>
            </a:r>
            <a:r>
              <a:rPr lang="zh-CN" altLang="en-US" sz="2800" b="1" dirty="0">
                <a:solidFill>
                  <a:srgbClr val="FF0000"/>
                </a:solidFill>
                <a:latin typeface="黑体" pitchFamily="49" charset="-122"/>
                <a:ea typeface="黑体" pitchFamily="49" charset="-122"/>
              </a:rPr>
              <a:t>蓄奴州</a:t>
            </a:r>
            <a:r>
              <a:rPr lang="zh-CN" altLang="en-US" sz="2800" b="1" dirty="0">
                <a:solidFill>
                  <a:srgbClr val="0000CC"/>
                </a:solidFill>
                <a:latin typeface="黑体" pitchFamily="49" charset="-122"/>
                <a:ea typeface="黑体" pitchFamily="49" charset="-122"/>
              </a:rPr>
              <a:t>担心</a:t>
            </a:r>
            <a:r>
              <a:rPr lang="en-US" altLang="zh-CN" sz="2800" b="1" dirty="0">
                <a:solidFill>
                  <a:srgbClr val="0000CC"/>
                </a:solidFill>
                <a:latin typeface="黑体" pitchFamily="49" charset="-122"/>
                <a:ea typeface="黑体" pitchFamily="49" charset="-122"/>
              </a:rPr>
              <a:t>……</a:t>
            </a:r>
            <a:r>
              <a:rPr lang="zh-CN" altLang="en-US" sz="2800" b="1" dirty="0">
                <a:solidFill>
                  <a:srgbClr val="0000CC"/>
                </a:solidFill>
                <a:latin typeface="黑体" pitchFamily="49" charset="-122"/>
                <a:ea typeface="黑体" pitchFamily="49" charset="-122"/>
              </a:rPr>
              <a:t>中北部的自由州如在国会中拥有较大的控制权</a:t>
            </a:r>
            <a:r>
              <a:rPr lang="en-US" altLang="zh-CN" sz="2800" b="1" dirty="0">
                <a:solidFill>
                  <a:srgbClr val="0000CC"/>
                </a:solidFill>
                <a:latin typeface="黑体" pitchFamily="49" charset="-122"/>
                <a:ea typeface="黑体" pitchFamily="49" charset="-122"/>
              </a:rPr>
              <a:t>……</a:t>
            </a:r>
            <a:r>
              <a:rPr lang="zh-CN" altLang="en-US" sz="2800" b="1" dirty="0">
                <a:solidFill>
                  <a:srgbClr val="0000CC"/>
                </a:solidFill>
                <a:latin typeface="黑体" pitchFamily="49" charset="-122"/>
                <a:ea typeface="黑体" pitchFamily="49" charset="-122"/>
              </a:rPr>
              <a:t>因此它们坚持要将奴隶人口计算在州人口总数</a:t>
            </a:r>
            <a:r>
              <a:rPr lang="zh-CN" altLang="en-US" sz="2800" b="1" dirty="0" smtClean="0">
                <a:solidFill>
                  <a:srgbClr val="0000CC"/>
                </a:solidFill>
                <a:latin typeface="黑体" pitchFamily="49" charset="-122"/>
                <a:ea typeface="黑体" pitchFamily="49" charset="-122"/>
              </a:rPr>
              <a:t>内。</a:t>
            </a:r>
            <a:endParaRPr lang="zh-CN" altLang="en-US" sz="2800" b="1" dirty="0">
              <a:solidFill>
                <a:srgbClr val="0000CC"/>
              </a:solidFill>
              <a:latin typeface="黑体" pitchFamily="49" charset="-122"/>
              <a:ea typeface="黑体" pitchFamily="49" charset="-122"/>
            </a:endParaRPr>
          </a:p>
          <a:p>
            <a:r>
              <a:rPr lang="zh-CN" altLang="en-US" sz="2800" b="1" dirty="0">
                <a:solidFill>
                  <a:srgbClr val="0000CC"/>
                </a:solidFill>
                <a:latin typeface="黑体" pitchFamily="49" charset="-122"/>
                <a:ea typeface="黑体" pitchFamily="49" charset="-122"/>
              </a:rPr>
              <a:t>    </a:t>
            </a:r>
            <a:r>
              <a:rPr lang="zh-CN" altLang="en-US" sz="2800" b="1" dirty="0" smtClean="0">
                <a:solidFill>
                  <a:srgbClr val="0000CC"/>
                </a:solidFill>
                <a:latin typeface="黑体" pitchFamily="49" charset="-122"/>
                <a:ea typeface="黑体" pitchFamily="49" charset="-122"/>
              </a:rPr>
              <a:t>                     </a:t>
            </a:r>
            <a:r>
              <a:rPr lang="en-US" altLang="zh-CN" sz="2800" b="1" dirty="0" smtClean="0">
                <a:solidFill>
                  <a:srgbClr val="0000CC"/>
                </a:solidFill>
                <a:latin typeface="黑体" pitchFamily="49" charset="-122"/>
                <a:ea typeface="黑体" pitchFamily="49" charset="-122"/>
              </a:rPr>
              <a:t>——</a:t>
            </a:r>
            <a:r>
              <a:rPr lang="zh-CN" altLang="en-US" sz="2800" b="1" dirty="0">
                <a:solidFill>
                  <a:srgbClr val="0000CC"/>
                </a:solidFill>
                <a:latin typeface="黑体" pitchFamily="49" charset="-122"/>
                <a:ea typeface="黑体" pitchFamily="49" charset="-122"/>
              </a:rPr>
              <a:t>王希</a:t>
            </a:r>
            <a:r>
              <a:rPr lang="en-US" altLang="zh-CN" sz="2800" b="1" dirty="0">
                <a:solidFill>
                  <a:srgbClr val="0000CC"/>
                </a:solidFill>
                <a:latin typeface="黑体" pitchFamily="49" charset="-122"/>
                <a:ea typeface="黑体" pitchFamily="49" charset="-122"/>
              </a:rPr>
              <a:t>《</a:t>
            </a:r>
            <a:r>
              <a:rPr lang="zh-CN" altLang="en-US" sz="2800" b="1" dirty="0">
                <a:solidFill>
                  <a:srgbClr val="0000CC"/>
                </a:solidFill>
                <a:latin typeface="黑体" pitchFamily="49" charset="-122"/>
                <a:ea typeface="黑体" pitchFamily="49" charset="-122"/>
              </a:rPr>
              <a:t>原则与妥协</a:t>
            </a:r>
            <a:r>
              <a:rPr lang="en-US" altLang="zh-CN" sz="2800" b="1" dirty="0" smtClean="0">
                <a:solidFill>
                  <a:srgbClr val="0000CC"/>
                </a:solidFill>
                <a:latin typeface="黑体" pitchFamily="49" charset="-122"/>
                <a:ea typeface="黑体" pitchFamily="49" charset="-122"/>
              </a:rPr>
              <a:t>》</a:t>
            </a:r>
          </a:p>
          <a:p>
            <a:r>
              <a:rPr lang="zh-CN" altLang="en-US" sz="2800" b="1" dirty="0" smtClean="0">
                <a:solidFill>
                  <a:srgbClr val="FF0000"/>
                </a:solidFill>
                <a:latin typeface="黑体" pitchFamily="49" charset="-122"/>
                <a:ea typeface="黑体" pitchFamily="49" charset="-122"/>
              </a:rPr>
              <a:t>材料二：</a:t>
            </a:r>
            <a:r>
              <a:rPr lang="zh-CN" altLang="en-US" sz="2800" b="1" dirty="0" smtClean="0">
                <a:solidFill>
                  <a:srgbClr val="0000CC"/>
                </a:solidFill>
                <a:latin typeface="黑体" pitchFamily="49" charset="-122"/>
                <a:ea typeface="黑体" pitchFamily="49" charset="-122"/>
              </a:rPr>
              <a:t>众议院</a:t>
            </a:r>
            <a:r>
              <a:rPr lang="zh-CN" altLang="en-US" sz="2800" b="1" dirty="0">
                <a:solidFill>
                  <a:srgbClr val="0000CC"/>
                </a:solidFill>
                <a:latin typeface="黑体" pitchFamily="49" charset="-122"/>
                <a:ea typeface="黑体" pitchFamily="49" charset="-122"/>
              </a:rPr>
              <a:t>人数和直接税税额均应按本联邦所辖各州的人口比例分配于各州，各州人口数目指</a:t>
            </a:r>
            <a:r>
              <a:rPr lang="zh-CN" altLang="en-US" sz="2800" b="1" dirty="0">
                <a:solidFill>
                  <a:srgbClr val="FF0000"/>
                </a:solidFill>
                <a:latin typeface="黑体" pitchFamily="49" charset="-122"/>
                <a:ea typeface="黑体" pitchFamily="49" charset="-122"/>
              </a:rPr>
              <a:t>自由人</a:t>
            </a:r>
            <a:r>
              <a:rPr lang="zh-CN" altLang="en-US" sz="2800" b="1" dirty="0">
                <a:solidFill>
                  <a:srgbClr val="0000CC"/>
                </a:solidFill>
                <a:latin typeface="黑体" pitchFamily="49" charset="-122"/>
                <a:ea typeface="黑体" pitchFamily="49" charset="-122"/>
              </a:rPr>
              <a:t>总数加上所有</a:t>
            </a:r>
            <a:r>
              <a:rPr lang="zh-CN" altLang="en-US" sz="2800" b="1" dirty="0">
                <a:solidFill>
                  <a:srgbClr val="FF0000"/>
                </a:solidFill>
                <a:latin typeface="黑体" pitchFamily="49" charset="-122"/>
                <a:ea typeface="黑体" pitchFamily="49" charset="-122"/>
              </a:rPr>
              <a:t>“其他人口”的</a:t>
            </a:r>
            <a:r>
              <a:rPr lang="en-US" altLang="zh-CN" sz="2800" b="1" dirty="0">
                <a:solidFill>
                  <a:srgbClr val="FF0000"/>
                </a:solidFill>
                <a:latin typeface="黑体" pitchFamily="49" charset="-122"/>
                <a:ea typeface="黑体" pitchFamily="49" charset="-122"/>
              </a:rPr>
              <a:t>3/5</a:t>
            </a:r>
            <a:r>
              <a:rPr lang="zh-CN" altLang="en-US" sz="2800" b="1" dirty="0">
                <a:solidFill>
                  <a:srgbClr val="0000CC"/>
                </a:solidFill>
                <a:latin typeface="黑体" pitchFamily="49" charset="-122"/>
                <a:ea typeface="黑体" pitchFamily="49" charset="-122"/>
              </a:rPr>
              <a:t>。</a:t>
            </a:r>
          </a:p>
          <a:p>
            <a:r>
              <a:rPr lang="zh-CN" altLang="en-US" sz="2800" b="1" dirty="0">
                <a:solidFill>
                  <a:srgbClr val="0000CC"/>
                </a:solidFill>
                <a:latin typeface="黑体" pitchFamily="49" charset="-122"/>
                <a:ea typeface="黑体" pitchFamily="49" charset="-122"/>
              </a:rPr>
              <a:t>           </a:t>
            </a:r>
            <a:r>
              <a:rPr lang="zh-CN" altLang="en-US" sz="2800" b="1" dirty="0" smtClean="0">
                <a:solidFill>
                  <a:srgbClr val="0000CC"/>
                </a:solidFill>
                <a:latin typeface="黑体" pitchFamily="49" charset="-122"/>
                <a:ea typeface="黑体" pitchFamily="49" charset="-122"/>
              </a:rPr>
              <a:t>                 </a:t>
            </a:r>
            <a:r>
              <a:rPr lang="en-US" altLang="zh-CN" sz="2800" b="1" dirty="0" smtClean="0">
                <a:solidFill>
                  <a:srgbClr val="0000CC"/>
                </a:solidFill>
                <a:latin typeface="黑体" pitchFamily="49" charset="-122"/>
                <a:ea typeface="黑体" pitchFamily="49" charset="-122"/>
              </a:rPr>
              <a:t>——</a:t>
            </a:r>
            <a:r>
              <a:rPr lang="zh-CN" altLang="en-US" sz="2800" b="1" dirty="0">
                <a:solidFill>
                  <a:srgbClr val="0000CC"/>
                </a:solidFill>
                <a:latin typeface="黑体" pitchFamily="49" charset="-122"/>
                <a:ea typeface="黑体" pitchFamily="49" charset="-122"/>
              </a:rPr>
              <a:t>美国</a:t>
            </a:r>
            <a:r>
              <a:rPr lang="en-US" altLang="zh-CN" sz="2800" b="1" dirty="0">
                <a:solidFill>
                  <a:srgbClr val="0000CC"/>
                </a:solidFill>
                <a:latin typeface="黑体" pitchFamily="49" charset="-122"/>
                <a:ea typeface="黑体" pitchFamily="49" charset="-122"/>
              </a:rPr>
              <a:t>1787</a:t>
            </a:r>
            <a:r>
              <a:rPr lang="zh-CN" altLang="en-US" sz="2800" b="1" dirty="0">
                <a:solidFill>
                  <a:srgbClr val="0000CC"/>
                </a:solidFill>
                <a:latin typeface="黑体" pitchFamily="49" charset="-122"/>
                <a:ea typeface="黑体" pitchFamily="49" charset="-122"/>
              </a:rPr>
              <a:t>年</a:t>
            </a:r>
            <a:r>
              <a:rPr lang="zh-CN" altLang="en-US" sz="2800" b="1" dirty="0" smtClean="0">
                <a:solidFill>
                  <a:srgbClr val="0000CC"/>
                </a:solidFill>
                <a:latin typeface="黑体" pitchFamily="49" charset="-122"/>
                <a:ea typeface="黑体" pitchFamily="49" charset="-122"/>
              </a:rPr>
              <a:t>宪法</a:t>
            </a:r>
            <a:endParaRPr lang="zh-CN" altLang="en-US" sz="2800" b="1" dirty="0">
              <a:solidFill>
                <a:srgbClr val="0000CC"/>
              </a:solidFill>
              <a:latin typeface="黑体" pitchFamily="49" charset="-122"/>
              <a:ea typeface="黑体" pitchFamily="49" charset="-122"/>
            </a:endParaRPr>
          </a:p>
        </p:txBody>
      </p:sp>
      <p:sp>
        <p:nvSpPr>
          <p:cNvPr id="6" name="矩形 5"/>
          <p:cNvSpPr/>
          <p:nvPr/>
        </p:nvSpPr>
        <p:spPr>
          <a:xfrm>
            <a:off x="179512" y="4149080"/>
            <a:ext cx="8712968" cy="2677656"/>
          </a:xfrm>
          <a:prstGeom prst="rect">
            <a:avLst/>
          </a:prstGeom>
          <a:ln>
            <a:solidFill>
              <a:srgbClr val="FF0000"/>
            </a:solidFill>
          </a:ln>
        </p:spPr>
        <p:txBody>
          <a:bodyPr wrap="square">
            <a:spAutoFit/>
          </a:bodyPr>
          <a:lstStyle/>
          <a:p>
            <a:r>
              <a:rPr lang="zh-CN" altLang="en-US" sz="2800" b="1" dirty="0" smtClean="0">
                <a:solidFill>
                  <a:srgbClr val="FF0000"/>
                </a:solidFill>
                <a:latin typeface="楷体" pitchFamily="49" charset="-122"/>
                <a:ea typeface="楷体" pitchFamily="49" charset="-122"/>
              </a:rPr>
              <a:t>例题：</a:t>
            </a:r>
            <a:r>
              <a:rPr lang="zh-CN" altLang="en-US" sz="2800" b="1" dirty="0" smtClean="0">
                <a:solidFill>
                  <a:srgbClr val="0000CC"/>
                </a:solidFill>
                <a:latin typeface="楷体" pitchFamily="49" charset="-122"/>
                <a:ea typeface="楷体" pitchFamily="49" charset="-122"/>
              </a:rPr>
              <a:t>根据</a:t>
            </a:r>
            <a:r>
              <a:rPr lang="zh-CN" altLang="en-US" sz="2800" b="1" dirty="0">
                <a:solidFill>
                  <a:srgbClr val="0000CC"/>
                </a:solidFill>
                <a:latin typeface="楷体" pitchFamily="49" charset="-122"/>
                <a:ea typeface="楷体" pitchFamily="49" charset="-122"/>
              </a:rPr>
              <a:t>美国</a:t>
            </a:r>
            <a:r>
              <a:rPr lang="en-US" altLang="zh-CN" sz="2800" b="1" dirty="0">
                <a:solidFill>
                  <a:srgbClr val="0000CC"/>
                </a:solidFill>
                <a:latin typeface="楷体" pitchFamily="49" charset="-122"/>
                <a:ea typeface="楷体" pitchFamily="49" charset="-122"/>
              </a:rPr>
              <a:t>1787</a:t>
            </a:r>
            <a:r>
              <a:rPr lang="zh-CN" altLang="en-US" sz="2800" b="1" dirty="0">
                <a:solidFill>
                  <a:srgbClr val="0000CC"/>
                </a:solidFill>
                <a:latin typeface="楷体" pitchFamily="49" charset="-122"/>
                <a:ea typeface="楷体" pitchFamily="49" charset="-122"/>
              </a:rPr>
              <a:t>年宪法，众议员名额按照各州人口比例分配，各州人口数“按自由人总数加上所有其他人口的五分之三予以确定”。这一规定违背了</a:t>
            </a:r>
            <a:r>
              <a:rPr lang="en-US" altLang="zh-CN" sz="2800" b="1" dirty="0">
                <a:solidFill>
                  <a:srgbClr val="0000CC"/>
                </a:solidFill>
                <a:latin typeface="楷体" pitchFamily="49" charset="-122"/>
                <a:ea typeface="楷体" pitchFamily="49" charset="-122"/>
              </a:rPr>
              <a:t>《</a:t>
            </a:r>
            <a:r>
              <a:rPr lang="zh-CN" altLang="en-US" sz="2800" b="1" dirty="0">
                <a:solidFill>
                  <a:srgbClr val="0000CC"/>
                </a:solidFill>
                <a:latin typeface="楷体" pitchFamily="49" charset="-122"/>
                <a:ea typeface="楷体" pitchFamily="49" charset="-122"/>
              </a:rPr>
              <a:t>独立宣言</a:t>
            </a:r>
            <a:r>
              <a:rPr lang="en-US" altLang="zh-CN" sz="2800" b="1" dirty="0">
                <a:solidFill>
                  <a:srgbClr val="0000CC"/>
                </a:solidFill>
                <a:latin typeface="楷体" pitchFamily="49" charset="-122"/>
                <a:ea typeface="楷体" pitchFamily="49" charset="-122"/>
              </a:rPr>
              <a:t>》</a:t>
            </a:r>
            <a:r>
              <a:rPr lang="zh-CN" altLang="en-US" sz="2800" b="1" dirty="0">
                <a:solidFill>
                  <a:srgbClr val="0000CC"/>
                </a:solidFill>
                <a:latin typeface="楷体" pitchFamily="49" charset="-122"/>
                <a:ea typeface="楷体" pitchFamily="49" charset="-122"/>
              </a:rPr>
              <a:t>中提倡的</a:t>
            </a:r>
            <a:r>
              <a:rPr lang="en-US" altLang="zh-CN" sz="2800" b="1" dirty="0">
                <a:solidFill>
                  <a:srgbClr val="0000CC"/>
                </a:solidFill>
                <a:latin typeface="楷体" pitchFamily="49" charset="-122"/>
                <a:ea typeface="楷体" pitchFamily="49" charset="-122"/>
              </a:rPr>
              <a:t>(</a:t>
            </a:r>
            <a:r>
              <a:rPr lang="zh-CN" altLang="en-US" sz="2800" b="1" dirty="0">
                <a:solidFill>
                  <a:srgbClr val="0000CC"/>
                </a:solidFill>
                <a:latin typeface="楷体" pitchFamily="49" charset="-122"/>
                <a:ea typeface="楷体" pitchFamily="49" charset="-122"/>
              </a:rPr>
              <a:t>　　</a:t>
            </a:r>
            <a:r>
              <a:rPr lang="en-US" altLang="zh-CN" sz="2800" b="1" dirty="0">
                <a:solidFill>
                  <a:srgbClr val="0000CC"/>
                </a:solidFill>
                <a:latin typeface="楷体" pitchFamily="49" charset="-122"/>
                <a:ea typeface="楷体" pitchFamily="49" charset="-122"/>
              </a:rPr>
              <a:t>)</a:t>
            </a:r>
          </a:p>
          <a:p>
            <a:r>
              <a:rPr lang="en-US" altLang="zh-CN" sz="2800" b="1" dirty="0">
                <a:solidFill>
                  <a:srgbClr val="0000CC"/>
                </a:solidFill>
                <a:latin typeface="楷体" pitchFamily="49" charset="-122"/>
                <a:ea typeface="楷体" pitchFamily="49" charset="-122"/>
              </a:rPr>
              <a:t>A</a:t>
            </a:r>
            <a:r>
              <a:rPr lang="zh-CN" altLang="en-US" sz="2800" b="1" dirty="0">
                <a:solidFill>
                  <a:srgbClr val="0000CC"/>
                </a:solidFill>
                <a:latin typeface="楷体" pitchFamily="49" charset="-122"/>
                <a:ea typeface="楷体" pitchFamily="49" charset="-122"/>
              </a:rPr>
              <a:t>．主权在民原则  </a:t>
            </a:r>
            <a:r>
              <a:rPr lang="zh-CN" altLang="en-US" sz="2800" b="1" dirty="0" smtClean="0">
                <a:solidFill>
                  <a:srgbClr val="0000CC"/>
                </a:solidFill>
                <a:latin typeface="楷体" pitchFamily="49" charset="-122"/>
                <a:ea typeface="楷体" pitchFamily="49" charset="-122"/>
              </a:rPr>
              <a:t>         </a:t>
            </a:r>
            <a:r>
              <a:rPr lang="en-US" altLang="zh-CN" sz="2800" b="1" dirty="0" smtClean="0">
                <a:solidFill>
                  <a:srgbClr val="0000CC"/>
                </a:solidFill>
                <a:latin typeface="楷体" pitchFamily="49" charset="-122"/>
                <a:ea typeface="楷体" pitchFamily="49" charset="-122"/>
              </a:rPr>
              <a:t>B</a:t>
            </a:r>
            <a:r>
              <a:rPr lang="zh-CN" altLang="en-US" sz="2800" b="1" dirty="0">
                <a:solidFill>
                  <a:srgbClr val="0000CC"/>
                </a:solidFill>
                <a:latin typeface="楷体" pitchFamily="49" charset="-122"/>
                <a:ea typeface="楷体" pitchFamily="49" charset="-122"/>
              </a:rPr>
              <a:t>．天赋人权原则</a:t>
            </a:r>
          </a:p>
          <a:p>
            <a:r>
              <a:rPr lang="en-US" altLang="zh-CN" sz="2800" b="1" dirty="0">
                <a:solidFill>
                  <a:srgbClr val="0000CC"/>
                </a:solidFill>
                <a:latin typeface="楷体" pitchFamily="49" charset="-122"/>
                <a:ea typeface="楷体" pitchFamily="49" charset="-122"/>
              </a:rPr>
              <a:t>C</a:t>
            </a:r>
            <a:r>
              <a:rPr lang="zh-CN" altLang="en-US" sz="2800" b="1" dirty="0">
                <a:solidFill>
                  <a:srgbClr val="0000CC"/>
                </a:solidFill>
                <a:latin typeface="楷体" pitchFamily="49" charset="-122"/>
                <a:ea typeface="楷体" pitchFamily="49" charset="-122"/>
              </a:rPr>
              <a:t>．各州自治原则  </a:t>
            </a:r>
            <a:r>
              <a:rPr lang="zh-CN" altLang="en-US" sz="2800" b="1" dirty="0" smtClean="0">
                <a:solidFill>
                  <a:srgbClr val="0000CC"/>
                </a:solidFill>
                <a:latin typeface="楷体" pitchFamily="49" charset="-122"/>
                <a:ea typeface="楷体" pitchFamily="49" charset="-122"/>
              </a:rPr>
              <a:t>         </a:t>
            </a:r>
            <a:r>
              <a:rPr lang="en-US" altLang="zh-CN" sz="2800" b="1" dirty="0" smtClean="0">
                <a:solidFill>
                  <a:srgbClr val="0000CC"/>
                </a:solidFill>
                <a:latin typeface="楷体" pitchFamily="49" charset="-122"/>
                <a:ea typeface="楷体" pitchFamily="49" charset="-122"/>
              </a:rPr>
              <a:t>D</a:t>
            </a:r>
            <a:r>
              <a:rPr lang="zh-CN" altLang="en-US" sz="2800" b="1" dirty="0">
                <a:solidFill>
                  <a:srgbClr val="0000CC"/>
                </a:solidFill>
                <a:latin typeface="楷体" pitchFamily="49" charset="-122"/>
                <a:ea typeface="楷体" pitchFamily="49" charset="-122"/>
              </a:rPr>
              <a:t>．各州平等原则</a:t>
            </a:r>
          </a:p>
        </p:txBody>
      </p:sp>
      <p:sp>
        <p:nvSpPr>
          <p:cNvPr id="7" name="矩形 6"/>
          <p:cNvSpPr/>
          <p:nvPr/>
        </p:nvSpPr>
        <p:spPr>
          <a:xfrm>
            <a:off x="4846611" y="5877272"/>
            <a:ext cx="2893741" cy="523220"/>
          </a:xfrm>
          <a:prstGeom prst="rect">
            <a:avLst/>
          </a:prstGeom>
        </p:spPr>
        <p:txBody>
          <a:bodyPr wrap="none">
            <a:spAutoFit/>
          </a:bodyPr>
          <a:lstStyle/>
          <a:p>
            <a:r>
              <a:rPr lang="en-US" altLang="zh-CN" sz="2800" b="1" dirty="0">
                <a:solidFill>
                  <a:srgbClr val="FF0000"/>
                </a:solidFill>
                <a:latin typeface="楷体" pitchFamily="49" charset="-122"/>
                <a:ea typeface="楷体" pitchFamily="49" charset="-122"/>
              </a:rPr>
              <a:t>B</a:t>
            </a:r>
            <a:r>
              <a:rPr lang="zh-CN" altLang="en-US" sz="2800" b="1" dirty="0">
                <a:solidFill>
                  <a:srgbClr val="FF0000"/>
                </a:solidFill>
                <a:latin typeface="楷体" pitchFamily="49" charset="-122"/>
                <a:ea typeface="楷体" pitchFamily="49" charset="-122"/>
              </a:rPr>
              <a:t>．天赋人权原则</a:t>
            </a:r>
          </a:p>
        </p:txBody>
      </p:sp>
    </p:spTree>
    <p:extLst>
      <p:ext uri="{BB962C8B-B14F-4D97-AF65-F5344CB8AC3E}">
        <p14:creationId xmlns:p14="http://schemas.microsoft.com/office/powerpoint/2010/main" val="215668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4469"/>
            <a:ext cx="9144000" cy="707886"/>
          </a:xfrm>
          <a:prstGeom prst="rect">
            <a:avLst/>
          </a:prstGeom>
          <a:solidFill>
            <a:srgbClr val="FFFF00"/>
          </a:solidFill>
          <a:ln>
            <a:solidFill>
              <a:srgbClr val="FF0000"/>
            </a:solidFill>
          </a:ln>
        </p:spPr>
        <p:txBody>
          <a:bodyPr wrap="square">
            <a:spAutoFit/>
          </a:bodyPr>
          <a:lstStyle/>
          <a:p>
            <a:pPr algn="ctr"/>
            <a:r>
              <a:rPr lang="zh-CN" altLang="en-US" sz="4000" b="1" dirty="0">
                <a:solidFill>
                  <a:srgbClr val="FF0000"/>
                </a:solidFill>
                <a:latin typeface="黑体" pitchFamily="49" charset="-122"/>
                <a:ea typeface="黑体" pitchFamily="49" charset="-122"/>
              </a:rPr>
              <a:t>三、活着的宪法 </a:t>
            </a:r>
            <a:r>
              <a:rPr lang="en-US" altLang="zh-CN" sz="4000" b="1" dirty="0" smtClean="0">
                <a:solidFill>
                  <a:srgbClr val="FF0000"/>
                </a:solidFill>
                <a:latin typeface="黑体" pitchFamily="49" charset="-122"/>
                <a:ea typeface="黑体" pitchFamily="49" charset="-122"/>
              </a:rPr>
              <a:t>——</a:t>
            </a:r>
            <a:r>
              <a:rPr lang="zh-CN" altLang="en-US" sz="4000" b="1" dirty="0">
                <a:solidFill>
                  <a:srgbClr val="FF0000"/>
                </a:solidFill>
                <a:latin typeface="黑体" pitchFamily="49" charset="-122"/>
                <a:ea typeface="黑体" pitchFamily="49" charset="-122"/>
              </a:rPr>
              <a:t>寻民主之果</a:t>
            </a:r>
            <a:endParaRPr lang="zh-CN" altLang="en-US" sz="4000" b="1" dirty="0">
              <a:solidFill>
                <a:srgbClr val="FF0000"/>
              </a:solidFill>
              <a:latin typeface="黑体" pitchFamily="49" charset="-122"/>
              <a:ea typeface="黑体" pitchFamily="49" charset="-122"/>
            </a:endParaRPr>
          </a:p>
        </p:txBody>
      </p:sp>
      <p:grpSp>
        <p:nvGrpSpPr>
          <p:cNvPr id="5" name="Group 2"/>
          <p:cNvGrpSpPr>
            <a:grpSpLocks/>
          </p:cNvGrpSpPr>
          <p:nvPr/>
        </p:nvGrpSpPr>
        <p:grpSpPr bwMode="auto">
          <a:xfrm>
            <a:off x="179388" y="1554267"/>
            <a:ext cx="8929688" cy="3766504"/>
            <a:chOff x="113" y="936"/>
            <a:chExt cx="5625" cy="3484"/>
          </a:xfrm>
        </p:grpSpPr>
        <p:pic>
          <p:nvPicPr>
            <p:cNvPr id="6" name="Picture 3" descr="u=622492445,2861485398&amp;fm=21&amp;gp=0"/>
            <p:cNvPicPr>
              <a:picLocks noChangeAspect="1" noChangeArrowheads="1"/>
            </p:cNvPicPr>
            <p:nvPr/>
          </p:nvPicPr>
          <p:blipFill>
            <a:blip r:embed="rId2">
              <a:lum bright="-18000" contrast="42000"/>
              <a:extLst>
                <a:ext uri="{28A0092B-C50C-407E-A947-70E740481C1C}">
                  <a14:useLocalDpi xmlns:a14="http://schemas.microsoft.com/office/drawing/2010/main" val="0"/>
                </a:ext>
              </a:extLst>
            </a:blip>
            <a:srcRect/>
            <a:stretch>
              <a:fillRect/>
            </a:stretch>
          </p:blipFill>
          <p:spPr bwMode="auto">
            <a:xfrm>
              <a:off x="113" y="936"/>
              <a:ext cx="2858" cy="3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u=2976414861,2277794412&amp;fm=23&amp;gp=0"/>
            <p:cNvPicPr>
              <a:picLocks noChangeAspect="1" noChangeArrowheads="1"/>
            </p:cNvPicPr>
            <p:nvPr/>
          </p:nvPicPr>
          <p:blipFill>
            <a:blip r:embed="rId3">
              <a:lum bright="-6000" contrast="36000"/>
              <a:extLst>
                <a:ext uri="{28A0092B-C50C-407E-A947-70E740481C1C}">
                  <a14:useLocalDpi xmlns:a14="http://schemas.microsoft.com/office/drawing/2010/main" val="0"/>
                </a:ext>
              </a:extLst>
            </a:blip>
            <a:srcRect/>
            <a:stretch>
              <a:fillRect/>
            </a:stretch>
          </p:blipFill>
          <p:spPr bwMode="auto">
            <a:xfrm>
              <a:off x="3152" y="936"/>
              <a:ext cx="2495" cy="3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5"/>
            <p:cNvSpPr txBox="1">
              <a:spLocks noChangeArrowheads="1"/>
            </p:cNvSpPr>
            <p:nvPr/>
          </p:nvSpPr>
          <p:spPr bwMode="auto">
            <a:xfrm>
              <a:off x="3062" y="3936"/>
              <a:ext cx="2676" cy="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zh-CN" altLang="en-US" sz="2800" b="1" dirty="0">
                  <a:solidFill>
                    <a:srgbClr val="0000CC"/>
                  </a:solidFill>
                  <a:latin typeface="黑体" pitchFamily="49" charset="-122"/>
                  <a:ea typeface="黑体" pitchFamily="49" charset="-122"/>
                </a:rPr>
                <a:t>美国种植园中的黑人奴隶</a:t>
              </a:r>
            </a:p>
          </p:txBody>
        </p:sp>
        <p:sp>
          <p:nvSpPr>
            <p:cNvPr id="9" name="Text Box 6"/>
            <p:cNvSpPr txBox="1">
              <a:spLocks noChangeArrowheads="1"/>
            </p:cNvSpPr>
            <p:nvPr/>
          </p:nvSpPr>
          <p:spPr bwMode="auto">
            <a:xfrm>
              <a:off x="657" y="3936"/>
              <a:ext cx="1859" cy="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pPr>
              <a:r>
                <a:rPr lang="zh-CN" altLang="en-US" sz="2800" b="1" dirty="0">
                  <a:solidFill>
                    <a:srgbClr val="0000CC"/>
                  </a:solidFill>
                  <a:latin typeface="黑体" pitchFamily="49" charset="-122"/>
                  <a:ea typeface="黑体" pitchFamily="49" charset="-122"/>
                </a:rPr>
                <a:t>黑人奴隶买卖图</a:t>
              </a:r>
            </a:p>
          </p:txBody>
        </p:sp>
      </p:grpSp>
      <p:sp>
        <p:nvSpPr>
          <p:cNvPr id="10" name="Text Box 7"/>
          <p:cNvSpPr txBox="1">
            <a:spLocks noChangeArrowheads="1"/>
          </p:cNvSpPr>
          <p:nvPr/>
        </p:nvSpPr>
        <p:spPr bwMode="auto">
          <a:xfrm>
            <a:off x="755650" y="981075"/>
            <a:ext cx="4103688" cy="519113"/>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zh-CN" altLang="zh-CN"/>
          </a:p>
        </p:txBody>
      </p:sp>
      <p:sp>
        <p:nvSpPr>
          <p:cNvPr id="11" name="Text Box 8"/>
          <p:cNvSpPr txBox="1">
            <a:spLocks noChangeArrowheads="1"/>
          </p:cNvSpPr>
          <p:nvPr/>
        </p:nvSpPr>
        <p:spPr bwMode="auto">
          <a:xfrm>
            <a:off x="35496" y="5301208"/>
            <a:ext cx="9145140" cy="646331"/>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zh-CN" altLang="en-US" sz="3600" b="1" dirty="0">
                <a:solidFill>
                  <a:srgbClr val="FF0000"/>
                </a:solidFill>
                <a:latin typeface="黑体" pitchFamily="49" charset="-122"/>
                <a:ea typeface="黑体" pitchFamily="49" charset="-122"/>
              </a:rPr>
              <a:t>允许奴隶制度的存在</a:t>
            </a:r>
            <a:r>
              <a:rPr lang="zh-CN" altLang="en-US" sz="3600" b="1" dirty="0" smtClean="0">
                <a:solidFill>
                  <a:srgbClr val="FF0000"/>
                </a:solidFill>
                <a:latin typeface="黑体" pitchFamily="49" charset="-122"/>
                <a:ea typeface="黑体" pitchFamily="49" charset="-122"/>
              </a:rPr>
              <a:t>、性别歧视及种族歧视</a:t>
            </a:r>
            <a:endParaRPr lang="zh-CN" altLang="en-US" sz="3600" b="1" dirty="0">
              <a:solidFill>
                <a:srgbClr val="FF0000"/>
              </a:solidFill>
              <a:latin typeface="黑体" pitchFamily="49" charset="-122"/>
              <a:ea typeface="黑体" pitchFamily="49" charset="-122"/>
            </a:endParaRPr>
          </a:p>
        </p:txBody>
      </p:sp>
      <p:sp>
        <p:nvSpPr>
          <p:cNvPr id="12" name="Text Box 9"/>
          <p:cNvSpPr txBox="1">
            <a:spLocks noChangeArrowheads="1"/>
          </p:cNvSpPr>
          <p:nvPr/>
        </p:nvSpPr>
        <p:spPr bwMode="auto">
          <a:xfrm>
            <a:off x="179512" y="908050"/>
            <a:ext cx="2447925" cy="646331"/>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600" b="1" dirty="0">
                <a:solidFill>
                  <a:srgbClr val="FF0000"/>
                </a:solidFill>
                <a:latin typeface="黑体" pitchFamily="49" charset="-122"/>
                <a:ea typeface="黑体" pitchFamily="49" charset="-122"/>
              </a:rPr>
              <a:t>1</a:t>
            </a:r>
            <a:r>
              <a:rPr lang="zh-CN" altLang="en-US" sz="3600" b="1" dirty="0">
                <a:solidFill>
                  <a:srgbClr val="FF0000"/>
                </a:solidFill>
                <a:latin typeface="黑体" pitchFamily="49" charset="-122"/>
                <a:ea typeface="黑体" pitchFamily="49" charset="-122"/>
              </a:rPr>
              <a:t>、局限性</a:t>
            </a:r>
          </a:p>
        </p:txBody>
      </p:sp>
      <p:sp>
        <p:nvSpPr>
          <p:cNvPr id="13" name="矩形 12"/>
          <p:cNvSpPr>
            <a:spLocks noChangeArrowheads="1"/>
          </p:cNvSpPr>
          <p:nvPr/>
        </p:nvSpPr>
        <p:spPr bwMode="auto">
          <a:xfrm>
            <a:off x="35496" y="6084585"/>
            <a:ext cx="9073580" cy="584775"/>
          </a:xfrm>
          <a:prstGeom prst="rect">
            <a:avLst/>
          </a:prstGeom>
          <a:solidFill>
            <a:srgbClr val="FFFF00"/>
          </a:solidFill>
          <a:ln>
            <a:solidFill>
              <a:srgbClr val="FF0000"/>
            </a:solidFill>
          </a:ln>
        </p:spPr>
        <p:txBody>
          <a:bodyPr wrap="square">
            <a:spAutoFit/>
          </a:bodyPr>
          <a:lstStyle/>
          <a:p>
            <a:pPr algn="ctr"/>
            <a:r>
              <a:rPr lang="en-US" altLang="zh-CN" sz="3200" b="1" dirty="0" smtClean="0">
                <a:solidFill>
                  <a:srgbClr val="0000FF"/>
                </a:solidFill>
                <a:latin typeface="黑体" pitchFamily="49" charset="-122"/>
                <a:ea typeface="黑体" pitchFamily="49" charset="-122"/>
              </a:rPr>
              <a:t>1787</a:t>
            </a:r>
            <a:r>
              <a:rPr lang="zh-CN" altLang="en-US" sz="3200" b="1" dirty="0">
                <a:solidFill>
                  <a:srgbClr val="0000FF"/>
                </a:solidFill>
                <a:latin typeface="黑体" pitchFamily="49" charset="-122"/>
                <a:ea typeface="黑体" pitchFamily="49" charset="-122"/>
              </a:rPr>
              <a:t>年宪法规定通过宪法修正案来</a:t>
            </a:r>
            <a:r>
              <a:rPr lang="zh-CN" altLang="en-US" sz="3200" b="1" dirty="0">
                <a:solidFill>
                  <a:srgbClr val="FF0000"/>
                </a:solidFill>
                <a:latin typeface="黑体" pitchFamily="49" charset="-122"/>
                <a:ea typeface="黑体" pitchFamily="49" charset="-122"/>
              </a:rPr>
              <a:t>修正制度</a:t>
            </a:r>
            <a:r>
              <a:rPr lang="zh-CN" altLang="en-US" sz="3200" b="1" dirty="0">
                <a:solidFill>
                  <a:srgbClr val="0000FF"/>
                </a:solidFill>
                <a:latin typeface="黑体" pitchFamily="49" charset="-122"/>
                <a:ea typeface="黑体" pitchFamily="49" charset="-122"/>
              </a:rPr>
              <a:t>。</a:t>
            </a:r>
            <a:endParaRPr lang="zh-CN" altLang="en-US" sz="3200" dirty="0">
              <a:solidFill>
                <a:srgbClr val="0000FF"/>
              </a:solidFill>
              <a:latin typeface="黑体" pitchFamily="49" charset="-122"/>
              <a:ea typeface="黑体" pitchFamily="49" charset="-122"/>
            </a:endParaRPr>
          </a:p>
        </p:txBody>
      </p:sp>
    </p:spTree>
    <p:extLst>
      <p:ext uri="{BB962C8B-B14F-4D97-AF65-F5344CB8AC3E}">
        <p14:creationId xmlns:p14="http://schemas.microsoft.com/office/powerpoint/2010/main" val="7315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ChangeArrowheads="1"/>
          </p:cNvSpPr>
          <p:nvPr/>
        </p:nvSpPr>
        <p:spPr bwMode="auto">
          <a:xfrm>
            <a:off x="251521" y="188640"/>
            <a:ext cx="8606730" cy="353943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zh-CN" altLang="en-US" sz="2800" b="1" dirty="0" smtClean="0">
                <a:solidFill>
                  <a:srgbClr val="FF0000"/>
                </a:solidFill>
                <a:latin typeface="黑体" pitchFamily="49" charset="-122"/>
                <a:ea typeface="黑体" pitchFamily="49" charset="-122"/>
              </a:rPr>
              <a:t>材料一：</a:t>
            </a:r>
            <a:r>
              <a:rPr lang="zh-CN" altLang="en-US" sz="2800" b="1" dirty="0" smtClean="0">
                <a:solidFill>
                  <a:srgbClr val="0000CC"/>
                </a:solidFill>
                <a:latin typeface="黑体" pitchFamily="49" charset="-122"/>
                <a:ea typeface="黑体" pitchFamily="49" charset="-122"/>
              </a:rPr>
              <a:t>国会</a:t>
            </a:r>
            <a:r>
              <a:rPr lang="zh-CN" altLang="en-US" sz="2800" b="1" dirty="0">
                <a:solidFill>
                  <a:srgbClr val="FF0000"/>
                </a:solidFill>
                <a:latin typeface="黑体" pitchFamily="49" charset="-122"/>
                <a:ea typeface="黑体" pitchFamily="49" charset="-122"/>
              </a:rPr>
              <a:t>不得制定</a:t>
            </a:r>
            <a:r>
              <a:rPr lang="zh-CN" altLang="en-US" sz="2800" b="1" dirty="0">
                <a:solidFill>
                  <a:srgbClr val="0000CC"/>
                </a:solidFill>
                <a:latin typeface="黑体" pitchFamily="49" charset="-122"/>
                <a:ea typeface="黑体" pitchFamily="49" charset="-122"/>
              </a:rPr>
              <a:t>关于下列事项的法律：</a:t>
            </a:r>
            <a:r>
              <a:rPr lang="zh-CN" altLang="en-US" sz="2800" b="1" dirty="0">
                <a:solidFill>
                  <a:srgbClr val="FF0000"/>
                </a:solidFill>
                <a:latin typeface="黑体" pitchFamily="49" charset="-122"/>
                <a:ea typeface="黑体" pitchFamily="49" charset="-122"/>
              </a:rPr>
              <a:t>限制</a:t>
            </a:r>
            <a:r>
              <a:rPr lang="zh-CN" altLang="en-US" sz="2800" b="1" dirty="0">
                <a:solidFill>
                  <a:srgbClr val="0000CC"/>
                </a:solidFill>
                <a:latin typeface="黑体" pitchFamily="49" charset="-122"/>
                <a:ea typeface="黑体" pitchFamily="49" charset="-122"/>
              </a:rPr>
              <a:t>言论</a:t>
            </a:r>
            <a:r>
              <a:rPr lang="zh-CN" altLang="en-US" sz="2800" b="1" dirty="0">
                <a:solidFill>
                  <a:srgbClr val="FF0000"/>
                </a:solidFill>
                <a:latin typeface="黑体" pitchFamily="49" charset="-122"/>
                <a:ea typeface="黑体" pitchFamily="49" charset="-122"/>
              </a:rPr>
              <a:t>自由</a:t>
            </a:r>
            <a:r>
              <a:rPr lang="zh-CN" altLang="en-US" sz="2800" b="1" dirty="0">
                <a:solidFill>
                  <a:srgbClr val="0000CC"/>
                </a:solidFill>
                <a:latin typeface="黑体" pitchFamily="49" charset="-122"/>
                <a:ea typeface="黑体" pitchFamily="49" charset="-122"/>
              </a:rPr>
              <a:t>或出版自由；或</a:t>
            </a:r>
            <a:r>
              <a:rPr lang="zh-CN" altLang="en-US" sz="2800" b="1" dirty="0">
                <a:solidFill>
                  <a:srgbClr val="FF0000"/>
                </a:solidFill>
                <a:latin typeface="黑体" pitchFamily="49" charset="-122"/>
                <a:ea typeface="黑体" pitchFamily="49" charset="-122"/>
              </a:rPr>
              <a:t>剥夺</a:t>
            </a:r>
            <a:r>
              <a:rPr lang="zh-CN" altLang="en-US" sz="2800" b="1" dirty="0">
                <a:solidFill>
                  <a:srgbClr val="0000CC"/>
                </a:solidFill>
                <a:latin typeface="黑体" pitchFamily="49" charset="-122"/>
                <a:ea typeface="黑体" pitchFamily="49" charset="-122"/>
              </a:rPr>
              <a:t>人民和平集会和向政府请愿申冤的</a:t>
            </a:r>
            <a:r>
              <a:rPr lang="zh-CN" altLang="en-US" sz="2800" b="1" dirty="0">
                <a:solidFill>
                  <a:srgbClr val="FF0000"/>
                </a:solidFill>
                <a:latin typeface="黑体" pitchFamily="49" charset="-122"/>
                <a:ea typeface="黑体" pitchFamily="49" charset="-122"/>
              </a:rPr>
              <a:t>权利</a:t>
            </a:r>
            <a:r>
              <a:rPr lang="zh-CN" altLang="en-US" sz="2800" b="1" dirty="0" smtClean="0">
                <a:solidFill>
                  <a:srgbClr val="0000CC"/>
                </a:solidFill>
                <a:latin typeface="黑体" pitchFamily="49" charset="-122"/>
                <a:ea typeface="黑体" pitchFamily="49" charset="-122"/>
              </a:rPr>
              <a:t>。      </a:t>
            </a:r>
            <a:r>
              <a:rPr lang="en-US" altLang="zh-CN" sz="2800" b="1" dirty="0" smtClean="0">
                <a:solidFill>
                  <a:srgbClr val="0000CC"/>
                </a:solidFill>
                <a:latin typeface="黑体" pitchFamily="49" charset="-122"/>
                <a:ea typeface="黑体" pitchFamily="49" charset="-122"/>
              </a:rPr>
              <a:t>——</a:t>
            </a:r>
            <a:r>
              <a:rPr lang="zh-CN" altLang="en-US" sz="2800" b="1" dirty="0">
                <a:solidFill>
                  <a:srgbClr val="0000CC"/>
                </a:solidFill>
                <a:latin typeface="黑体" pitchFamily="49" charset="-122"/>
                <a:ea typeface="黑体" pitchFamily="49" charset="-122"/>
              </a:rPr>
              <a:t>第一条修正案（</a:t>
            </a:r>
            <a:r>
              <a:rPr lang="en-US" altLang="zh-CN" sz="2800" b="1" dirty="0">
                <a:solidFill>
                  <a:srgbClr val="FF0000"/>
                </a:solidFill>
                <a:latin typeface="黑体" pitchFamily="49" charset="-122"/>
                <a:ea typeface="黑体" pitchFamily="49" charset="-122"/>
              </a:rPr>
              <a:t>1791</a:t>
            </a:r>
            <a:r>
              <a:rPr lang="zh-CN" altLang="en-US" sz="2800" b="1" dirty="0">
                <a:solidFill>
                  <a:srgbClr val="FF0000"/>
                </a:solidFill>
                <a:latin typeface="黑体" pitchFamily="49" charset="-122"/>
                <a:ea typeface="黑体" pitchFamily="49" charset="-122"/>
              </a:rPr>
              <a:t>年</a:t>
            </a:r>
            <a:r>
              <a:rPr lang="zh-CN" altLang="en-US" sz="2800" b="1" dirty="0">
                <a:solidFill>
                  <a:srgbClr val="0000CC"/>
                </a:solidFill>
                <a:latin typeface="黑体" pitchFamily="49" charset="-122"/>
                <a:ea typeface="黑体" pitchFamily="49" charset="-122"/>
              </a:rPr>
              <a:t>） </a:t>
            </a:r>
            <a:endParaRPr lang="en-US" altLang="zh-CN" sz="2800" b="1" dirty="0" smtClean="0">
              <a:solidFill>
                <a:srgbClr val="0000CC"/>
              </a:solidFill>
              <a:latin typeface="黑体" pitchFamily="49" charset="-122"/>
              <a:ea typeface="黑体" pitchFamily="49" charset="-122"/>
            </a:endParaRPr>
          </a:p>
          <a:p>
            <a:r>
              <a:rPr lang="zh-CN" altLang="en-US" sz="2800" b="1" dirty="0" smtClean="0">
                <a:solidFill>
                  <a:srgbClr val="FF0000"/>
                </a:solidFill>
                <a:latin typeface="黑体" pitchFamily="49" charset="-122"/>
                <a:ea typeface="黑体" pitchFamily="49" charset="-122"/>
              </a:rPr>
              <a:t>材料二：</a:t>
            </a:r>
            <a:r>
              <a:rPr lang="zh-CN" altLang="en-US" sz="2800" b="1" dirty="0" smtClean="0">
                <a:solidFill>
                  <a:srgbClr val="0000CC"/>
                </a:solidFill>
                <a:latin typeface="黑体" pitchFamily="49" charset="-122"/>
                <a:ea typeface="黑体" pitchFamily="49" charset="-122"/>
              </a:rPr>
              <a:t>选举权</a:t>
            </a:r>
            <a:r>
              <a:rPr lang="zh-CN" altLang="en-US" sz="2800" b="1" dirty="0">
                <a:solidFill>
                  <a:srgbClr val="0000CC"/>
                </a:solidFill>
                <a:latin typeface="黑体" pitchFamily="49" charset="-122"/>
                <a:ea typeface="黑体" pitchFamily="49" charset="-122"/>
              </a:rPr>
              <a:t>不得因</a:t>
            </a:r>
            <a:r>
              <a:rPr lang="zh-CN" altLang="en-US" sz="2800" b="1" dirty="0">
                <a:solidFill>
                  <a:srgbClr val="FF0000"/>
                </a:solidFill>
                <a:latin typeface="黑体" pitchFamily="49" charset="-122"/>
                <a:ea typeface="黑体" pitchFamily="49" charset="-122"/>
              </a:rPr>
              <a:t>种族、肤色</a:t>
            </a:r>
            <a:r>
              <a:rPr lang="zh-CN" altLang="en-US" sz="2800" b="1" dirty="0">
                <a:solidFill>
                  <a:srgbClr val="0000CC"/>
                </a:solidFill>
                <a:latin typeface="黑体" pitchFamily="49" charset="-122"/>
                <a:ea typeface="黑体" pitchFamily="49" charset="-122"/>
              </a:rPr>
              <a:t>或以前是</a:t>
            </a:r>
            <a:r>
              <a:rPr lang="zh-CN" altLang="en-US" sz="2800" b="1" dirty="0">
                <a:solidFill>
                  <a:srgbClr val="FF0000"/>
                </a:solidFill>
                <a:latin typeface="黑体" pitchFamily="49" charset="-122"/>
                <a:ea typeface="黑体" pitchFamily="49" charset="-122"/>
              </a:rPr>
              <a:t>奴隶</a:t>
            </a:r>
            <a:r>
              <a:rPr lang="zh-CN" altLang="en-US" sz="2800" b="1" dirty="0">
                <a:solidFill>
                  <a:srgbClr val="0000CC"/>
                </a:solidFill>
                <a:latin typeface="黑体" pitchFamily="49" charset="-122"/>
                <a:ea typeface="黑体" pitchFamily="49" charset="-122"/>
              </a:rPr>
              <a:t>而被合众国或任何一州加以拒绝或限制。　　　</a:t>
            </a:r>
          </a:p>
          <a:p>
            <a:r>
              <a:rPr lang="zh-CN" altLang="en-US" sz="2800" b="1" dirty="0">
                <a:solidFill>
                  <a:srgbClr val="0000CC"/>
                </a:solidFill>
                <a:latin typeface="黑体" pitchFamily="49" charset="-122"/>
                <a:ea typeface="黑体" pitchFamily="49" charset="-122"/>
              </a:rPr>
              <a:t>　　　　　　 </a:t>
            </a:r>
            <a:r>
              <a:rPr lang="zh-CN" altLang="en-US" sz="2800" b="1" dirty="0" smtClean="0">
                <a:solidFill>
                  <a:srgbClr val="0000CC"/>
                </a:solidFill>
                <a:latin typeface="黑体" pitchFamily="49" charset="-122"/>
                <a:ea typeface="黑体" pitchFamily="49" charset="-122"/>
              </a:rPr>
              <a:t>       </a:t>
            </a:r>
            <a:r>
              <a:rPr lang="en-US" altLang="zh-CN" sz="2800" b="1" dirty="0" smtClean="0">
                <a:solidFill>
                  <a:srgbClr val="0000CC"/>
                </a:solidFill>
                <a:latin typeface="黑体" pitchFamily="49" charset="-122"/>
                <a:ea typeface="黑体" pitchFamily="49" charset="-122"/>
              </a:rPr>
              <a:t>——</a:t>
            </a:r>
            <a:r>
              <a:rPr lang="zh-CN" altLang="en-US" sz="2800" b="1" dirty="0">
                <a:solidFill>
                  <a:srgbClr val="0000CC"/>
                </a:solidFill>
                <a:latin typeface="黑体" pitchFamily="49" charset="-122"/>
                <a:ea typeface="黑体" pitchFamily="49" charset="-122"/>
              </a:rPr>
              <a:t>第十五条修正案</a:t>
            </a:r>
            <a:r>
              <a:rPr lang="en-US" altLang="zh-CN" sz="2800" b="1" dirty="0">
                <a:solidFill>
                  <a:srgbClr val="0000CC"/>
                </a:solidFill>
                <a:latin typeface="黑体" pitchFamily="49" charset="-122"/>
                <a:ea typeface="黑体" pitchFamily="49" charset="-122"/>
              </a:rPr>
              <a:t>(</a:t>
            </a:r>
            <a:r>
              <a:rPr lang="en-US" altLang="zh-CN" sz="2800" b="1" dirty="0">
                <a:solidFill>
                  <a:srgbClr val="FF0000"/>
                </a:solidFill>
                <a:latin typeface="黑体" pitchFamily="49" charset="-122"/>
                <a:ea typeface="黑体" pitchFamily="49" charset="-122"/>
              </a:rPr>
              <a:t>1870</a:t>
            </a:r>
            <a:r>
              <a:rPr lang="zh-CN" altLang="en-US" sz="2800" b="1" dirty="0">
                <a:solidFill>
                  <a:srgbClr val="FF0000"/>
                </a:solidFill>
                <a:latin typeface="黑体" pitchFamily="49" charset="-122"/>
                <a:ea typeface="黑体" pitchFamily="49" charset="-122"/>
              </a:rPr>
              <a:t>年</a:t>
            </a:r>
            <a:r>
              <a:rPr lang="en-US" altLang="zh-CN" sz="2800" b="1" dirty="0">
                <a:solidFill>
                  <a:srgbClr val="0000CC"/>
                </a:solidFill>
                <a:latin typeface="黑体" pitchFamily="49" charset="-122"/>
                <a:ea typeface="黑体" pitchFamily="49" charset="-122"/>
              </a:rPr>
              <a:t>) </a:t>
            </a:r>
          </a:p>
          <a:p>
            <a:r>
              <a:rPr lang="zh-CN" altLang="en-US" sz="2800" b="1" dirty="0" smtClean="0">
                <a:solidFill>
                  <a:srgbClr val="FF0000"/>
                </a:solidFill>
                <a:latin typeface="黑体" pitchFamily="49" charset="-122"/>
                <a:ea typeface="黑体" pitchFamily="49" charset="-122"/>
              </a:rPr>
              <a:t>材料三：</a:t>
            </a:r>
            <a:r>
              <a:rPr lang="zh-CN" altLang="en-US" sz="2800" b="1" dirty="0" smtClean="0">
                <a:solidFill>
                  <a:srgbClr val="0000CC"/>
                </a:solidFill>
                <a:latin typeface="黑体" pitchFamily="49" charset="-122"/>
                <a:ea typeface="黑体" pitchFamily="49" charset="-122"/>
              </a:rPr>
              <a:t>选举权</a:t>
            </a:r>
            <a:r>
              <a:rPr lang="zh-CN" altLang="en-US" sz="2800" b="1" dirty="0">
                <a:solidFill>
                  <a:srgbClr val="0000CC"/>
                </a:solidFill>
                <a:latin typeface="黑体" pitchFamily="49" charset="-122"/>
                <a:ea typeface="黑体" pitchFamily="49" charset="-122"/>
              </a:rPr>
              <a:t>，</a:t>
            </a:r>
            <a:r>
              <a:rPr lang="zh-CN" altLang="en-US" sz="2800" b="1" dirty="0">
                <a:solidFill>
                  <a:srgbClr val="FF0000"/>
                </a:solidFill>
                <a:latin typeface="黑体" pitchFamily="49" charset="-122"/>
                <a:ea typeface="黑体" pitchFamily="49" charset="-122"/>
              </a:rPr>
              <a:t>不得因性别</a:t>
            </a:r>
            <a:r>
              <a:rPr lang="zh-CN" altLang="en-US" sz="2800" b="1" dirty="0">
                <a:solidFill>
                  <a:srgbClr val="0000CC"/>
                </a:solidFill>
                <a:latin typeface="黑体" pitchFamily="49" charset="-122"/>
                <a:ea typeface="黑体" pitchFamily="49" charset="-122"/>
              </a:rPr>
              <a:t>而被合众国或任何一州加以拒绝或限制</a:t>
            </a:r>
            <a:r>
              <a:rPr lang="zh-CN" altLang="en-US" sz="2800" b="1" dirty="0" smtClean="0">
                <a:solidFill>
                  <a:srgbClr val="0000CC"/>
                </a:solidFill>
                <a:latin typeface="黑体" pitchFamily="49" charset="-122"/>
                <a:ea typeface="黑体" pitchFamily="49" charset="-122"/>
              </a:rPr>
              <a:t>。    </a:t>
            </a:r>
            <a:r>
              <a:rPr lang="en-US" altLang="zh-CN" sz="2800" b="1" dirty="0" smtClean="0">
                <a:solidFill>
                  <a:srgbClr val="0000CC"/>
                </a:solidFill>
                <a:latin typeface="黑体" pitchFamily="49" charset="-122"/>
                <a:ea typeface="黑体" pitchFamily="49" charset="-122"/>
              </a:rPr>
              <a:t>——</a:t>
            </a:r>
            <a:r>
              <a:rPr lang="zh-CN" altLang="en-US" sz="2800" b="1" dirty="0">
                <a:solidFill>
                  <a:srgbClr val="0000CC"/>
                </a:solidFill>
                <a:latin typeface="黑体" pitchFamily="49" charset="-122"/>
                <a:ea typeface="黑体" pitchFamily="49" charset="-122"/>
              </a:rPr>
              <a:t>第十九条修正案</a:t>
            </a:r>
            <a:r>
              <a:rPr lang="en-US" altLang="zh-CN" sz="2800" b="1" dirty="0">
                <a:solidFill>
                  <a:srgbClr val="0000CC"/>
                </a:solidFill>
                <a:latin typeface="黑体" pitchFamily="49" charset="-122"/>
                <a:ea typeface="黑体" pitchFamily="49" charset="-122"/>
              </a:rPr>
              <a:t>(</a:t>
            </a:r>
            <a:r>
              <a:rPr lang="en-US" altLang="zh-CN" sz="2800" b="1" dirty="0">
                <a:solidFill>
                  <a:srgbClr val="FF0000"/>
                </a:solidFill>
                <a:latin typeface="黑体" pitchFamily="49" charset="-122"/>
                <a:ea typeface="黑体" pitchFamily="49" charset="-122"/>
              </a:rPr>
              <a:t>1920</a:t>
            </a:r>
            <a:r>
              <a:rPr lang="zh-CN" altLang="en-US" sz="2800" b="1" dirty="0">
                <a:solidFill>
                  <a:srgbClr val="FF0000"/>
                </a:solidFill>
                <a:latin typeface="黑体" pitchFamily="49" charset="-122"/>
                <a:ea typeface="黑体" pitchFamily="49" charset="-122"/>
              </a:rPr>
              <a:t>年</a:t>
            </a:r>
            <a:r>
              <a:rPr lang="en-US" altLang="zh-CN" sz="2800" b="1" dirty="0" smtClean="0">
                <a:solidFill>
                  <a:srgbClr val="0000CC"/>
                </a:solidFill>
                <a:latin typeface="黑体" pitchFamily="49" charset="-122"/>
                <a:ea typeface="黑体" pitchFamily="49" charset="-122"/>
              </a:rPr>
              <a:t>)</a:t>
            </a:r>
            <a:endParaRPr lang="en-US" altLang="zh-CN" sz="2800" b="1" dirty="0">
              <a:solidFill>
                <a:srgbClr val="0000CC"/>
              </a:solidFill>
              <a:latin typeface="黑体" pitchFamily="49" charset="-122"/>
              <a:ea typeface="黑体" pitchFamily="49" charset="-122"/>
            </a:endParaRPr>
          </a:p>
        </p:txBody>
      </p:sp>
      <p:sp>
        <p:nvSpPr>
          <p:cNvPr id="8" name="TextBox 7"/>
          <p:cNvSpPr txBox="1">
            <a:spLocks noChangeArrowheads="1"/>
          </p:cNvSpPr>
          <p:nvPr/>
        </p:nvSpPr>
        <p:spPr bwMode="auto">
          <a:xfrm>
            <a:off x="827584" y="4800826"/>
            <a:ext cx="7344816" cy="769938"/>
          </a:xfrm>
          <a:prstGeom prst="rect">
            <a:avLst/>
          </a:prstGeom>
          <a:noFill/>
          <a:ln>
            <a:noFill/>
          </a:ln>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4400" b="1" dirty="0">
                <a:solidFill>
                  <a:srgbClr val="FF0000"/>
                </a:solidFill>
                <a:latin typeface="黑体" pitchFamily="49" charset="-122"/>
                <a:ea typeface="黑体" pitchFamily="49" charset="-122"/>
              </a:rPr>
              <a:t>“因时制宜”，与时俱进</a:t>
            </a:r>
          </a:p>
        </p:txBody>
      </p:sp>
    </p:spTree>
    <p:extLst>
      <p:ext uri="{BB962C8B-B14F-4D97-AF65-F5344CB8AC3E}">
        <p14:creationId xmlns:p14="http://schemas.microsoft.com/office/powerpoint/2010/main" val="149234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043608" y="1772816"/>
            <a:ext cx="713849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6000" b="1" dirty="0" smtClean="0">
                <a:solidFill>
                  <a:srgbClr val="FF0000"/>
                </a:solidFill>
                <a:latin typeface="黑体" pitchFamily="49" charset="-122"/>
                <a:ea typeface="黑体" pitchFamily="49" charset="-122"/>
              </a:rPr>
              <a:t>第</a:t>
            </a:r>
            <a:r>
              <a:rPr lang="en-US" altLang="zh-CN" sz="6000" b="1" dirty="0" smtClean="0">
                <a:solidFill>
                  <a:srgbClr val="FF0000"/>
                </a:solidFill>
                <a:latin typeface="黑体" pitchFamily="49" charset="-122"/>
                <a:ea typeface="黑体" pitchFamily="49" charset="-122"/>
              </a:rPr>
              <a:t>8</a:t>
            </a:r>
            <a:r>
              <a:rPr lang="zh-CN" altLang="en-US" sz="6000" b="1" dirty="0" smtClean="0">
                <a:solidFill>
                  <a:srgbClr val="FF0000"/>
                </a:solidFill>
                <a:latin typeface="黑体" pitchFamily="49" charset="-122"/>
                <a:ea typeface="黑体" pitchFamily="49" charset="-122"/>
              </a:rPr>
              <a:t>课  </a:t>
            </a:r>
            <a:endParaRPr lang="zh-CN" altLang="en-US" sz="6000" b="1" dirty="0">
              <a:solidFill>
                <a:srgbClr val="FF0000"/>
              </a:solidFill>
              <a:latin typeface="黑体" pitchFamily="49" charset="-122"/>
              <a:ea typeface="黑体" pitchFamily="49" charset="-122"/>
            </a:endParaRPr>
          </a:p>
          <a:p>
            <a:pPr algn="ctr"/>
            <a:r>
              <a:rPr lang="zh-CN" altLang="en-US" sz="6000" b="1" dirty="0">
                <a:solidFill>
                  <a:srgbClr val="FF0000"/>
                </a:solidFill>
                <a:latin typeface="黑体" pitchFamily="49" charset="-122"/>
                <a:ea typeface="黑体" pitchFamily="49" charset="-122"/>
              </a:rPr>
              <a:t>美国联邦政府的建立</a:t>
            </a:r>
          </a:p>
        </p:txBody>
      </p:sp>
    </p:spTree>
    <p:extLst>
      <p:ext uri="{BB962C8B-B14F-4D97-AF65-F5344CB8AC3E}">
        <p14:creationId xmlns:p14="http://schemas.microsoft.com/office/powerpoint/2010/main" val="3802114291"/>
      </p:ext>
    </p:extLst>
  </p:cSld>
  <p:clrMapOvr>
    <a:masterClrMapping/>
  </p:clrMapOvr>
  <p:transition spd="med">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35496" y="332656"/>
            <a:ext cx="9036496"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dirty="0" smtClean="0">
                <a:solidFill>
                  <a:srgbClr val="FF0000"/>
                </a:solidFill>
                <a:latin typeface="黑体" pitchFamily="49" charset="-122"/>
                <a:ea typeface="黑体" pitchFamily="49" charset="-122"/>
              </a:rPr>
              <a:t>积极作用：</a:t>
            </a:r>
            <a:endParaRPr lang="en-US" altLang="zh-CN" sz="3200" b="1" dirty="0" smtClean="0">
              <a:solidFill>
                <a:srgbClr val="FF0000"/>
              </a:solidFill>
              <a:latin typeface="黑体" pitchFamily="49" charset="-122"/>
              <a:ea typeface="黑体" pitchFamily="49" charset="-122"/>
            </a:endParaRPr>
          </a:p>
          <a:p>
            <a:r>
              <a:rPr lang="zh-CN" altLang="en-US" sz="3200" b="1" dirty="0" smtClean="0">
                <a:solidFill>
                  <a:srgbClr val="0000CC"/>
                </a:solidFill>
                <a:latin typeface="黑体" pitchFamily="49" charset="-122"/>
                <a:ea typeface="黑体" pitchFamily="49" charset="-122"/>
              </a:rPr>
              <a:t>①从</a:t>
            </a:r>
            <a:r>
              <a:rPr lang="zh-CN" altLang="en-US" sz="3200" b="1" dirty="0" smtClean="0">
                <a:solidFill>
                  <a:srgbClr val="FF0000"/>
                </a:solidFill>
                <a:latin typeface="黑体" pitchFamily="49" charset="-122"/>
                <a:ea typeface="黑体" pitchFamily="49" charset="-122"/>
              </a:rPr>
              <a:t>制度上</a:t>
            </a:r>
            <a:r>
              <a:rPr lang="zh-CN" altLang="en-US" sz="3200" b="1" dirty="0" smtClean="0">
                <a:solidFill>
                  <a:srgbClr val="0000CC"/>
                </a:solidFill>
                <a:latin typeface="黑体" pitchFamily="49" charset="-122"/>
                <a:ea typeface="黑体" pitchFamily="49" charset="-122"/>
              </a:rPr>
              <a:t>促进了</a:t>
            </a:r>
            <a:r>
              <a:rPr lang="zh-CN" altLang="en-US" sz="3200" b="1" dirty="0" smtClean="0">
                <a:solidFill>
                  <a:srgbClr val="0000CC"/>
                </a:solidFill>
                <a:latin typeface="黑体" pitchFamily="49" charset="-122"/>
                <a:ea typeface="黑体" pitchFamily="49" charset="-122"/>
                <a:sym typeface="Wingdings" pitchFamily="2" charset="2"/>
              </a:rPr>
              <a:t>美国</a:t>
            </a:r>
            <a:r>
              <a:rPr lang="zh-CN" altLang="en-US" sz="3200" b="1" dirty="0">
                <a:solidFill>
                  <a:srgbClr val="0000CC"/>
                </a:solidFill>
                <a:latin typeface="黑体" pitchFamily="49" charset="-122"/>
                <a:ea typeface="黑体" pitchFamily="49" charset="-122"/>
                <a:sym typeface="Wingdings" pitchFamily="2" charset="2"/>
              </a:rPr>
              <a:t>资本主义的发展。</a:t>
            </a:r>
          </a:p>
          <a:p>
            <a:r>
              <a:rPr lang="zh-CN" altLang="en-US" sz="3200" b="1" dirty="0" smtClean="0">
                <a:solidFill>
                  <a:srgbClr val="0000CC"/>
                </a:solidFill>
                <a:latin typeface="黑体" pitchFamily="49" charset="-122"/>
                <a:ea typeface="黑体" pitchFamily="49" charset="-122"/>
                <a:sym typeface="Wingdings" pitchFamily="2" charset="2"/>
              </a:rPr>
              <a:t>②体现</a:t>
            </a:r>
            <a:r>
              <a:rPr lang="zh-CN" altLang="en-US" sz="3200" b="1" dirty="0">
                <a:solidFill>
                  <a:srgbClr val="0000CC"/>
                </a:solidFill>
                <a:latin typeface="黑体" pitchFamily="49" charset="-122"/>
                <a:ea typeface="黑体" pitchFamily="49" charset="-122"/>
                <a:sym typeface="Wingdings" pitchFamily="2" charset="2"/>
              </a:rPr>
              <a:t>了</a:t>
            </a:r>
            <a:r>
              <a:rPr lang="zh-CN" altLang="en-US" sz="3200" b="1" dirty="0">
                <a:solidFill>
                  <a:srgbClr val="FF0000"/>
                </a:solidFill>
                <a:latin typeface="黑体" pitchFamily="49" charset="-122"/>
                <a:ea typeface="黑体" pitchFamily="49" charset="-122"/>
                <a:sym typeface="Wingdings" pitchFamily="2" charset="2"/>
              </a:rPr>
              <a:t>“分权与制衡”</a:t>
            </a:r>
            <a:r>
              <a:rPr lang="zh-CN" altLang="en-US" sz="3200" b="1" dirty="0">
                <a:solidFill>
                  <a:srgbClr val="0000CC"/>
                </a:solidFill>
                <a:latin typeface="黑体" pitchFamily="49" charset="-122"/>
                <a:ea typeface="黑体" pitchFamily="49" charset="-122"/>
                <a:sym typeface="Wingdings" pitchFamily="2" charset="2"/>
              </a:rPr>
              <a:t>原则</a:t>
            </a:r>
            <a:r>
              <a:rPr lang="zh-CN" altLang="en-US" sz="3200" b="1" dirty="0" smtClean="0">
                <a:solidFill>
                  <a:srgbClr val="0000CC"/>
                </a:solidFill>
                <a:latin typeface="黑体" pitchFamily="49" charset="-122"/>
                <a:ea typeface="黑体" pitchFamily="49" charset="-122"/>
                <a:sym typeface="Wingdings" pitchFamily="2" charset="2"/>
              </a:rPr>
              <a:t>，奠定</a:t>
            </a:r>
            <a:r>
              <a:rPr lang="zh-CN" altLang="en-US" sz="3200" b="1" dirty="0">
                <a:solidFill>
                  <a:srgbClr val="0000CC"/>
                </a:solidFill>
                <a:latin typeface="黑体" pitchFamily="49" charset="-122"/>
                <a:ea typeface="黑体" pitchFamily="49" charset="-122"/>
                <a:sym typeface="Wingdings" pitchFamily="2" charset="2"/>
              </a:rPr>
              <a:t>了美国政治制度的法律基础，使美国稳定发展。</a:t>
            </a:r>
          </a:p>
          <a:p>
            <a:r>
              <a:rPr lang="zh-CN" altLang="en-US" sz="3200" b="1" dirty="0" smtClean="0">
                <a:solidFill>
                  <a:srgbClr val="0000CC"/>
                </a:solidFill>
                <a:latin typeface="黑体" pitchFamily="49" charset="-122"/>
                <a:ea typeface="黑体" pitchFamily="49" charset="-122"/>
                <a:sym typeface="Wingdings" pitchFamily="2" charset="2"/>
              </a:rPr>
              <a:t>③是</a:t>
            </a:r>
            <a:r>
              <a:rPr lang="zh-CN" altLang="en-US" sz="3200" b="1" dirty="0">
                <a:solidFill>
                  <a:srgbClr val="0000CC"/>
                </a:solidFill>
                <a:latin typeface="黑体" pitchFamily="49" charset="-122"/>
                <a:ea typeface="黑体" pitchFamily="49" charset="-122"/>
                <a:sym typeface="Wingdings" pitchFamily="2" charset="2"/>
              </a:rPr>
              <a:t>世界上</a:t>
            </a:r>
            <a:r>
              <a:rPr lang="zh-CN" altLang="en-US" sz="3200" b="1" dirty="0">
                <a:solidFill>
                  <a:srgbClr val="FF0000"/>
                </a:solidFill>
                <a:latin typeface="黑体" pitchFamily="49" charset="-122"/>
                <a:ea typeface="黑体" pitchFamily="49" charset="-122"/>
                <a:sym typeface="Wingdings" pitchFamily="2" charset="2"/>
              </a:rPr>
              <a:t>第一部比较完整</a:t>
            </a:r>
            <a:r>
              <a:rPr lang="zh-CN" altLang="en-US" sz="3200" b="1" dirty="0">
                <a:solidFill>
                  <a:srgbClr val="0000CC"/>
                </a:solidFill>
                <a:latin typeface="黑体" pitchFamily="49" charset="-122"/>
                <a:ea typeface="黑体" pitchFamily="49" charset="-122"/>
                <a:sym typeface="Wingdings" pitchFamily="2" charset="2"/>
              </a:rPr>
              <a:t>的资产阶级成文宪法</a:t>
            </a:r>
            <a:r>
              <a:rPr lang="zh-CN" altLang="en-US" sz="3200" b="1" dirty="0" smtClean="0">
                <a:solidFill>
                  <a:srgbClr val="0000CC"/>
                </a:solidFill>
                <a:latin typeface="黑体" pitchFamily="49" charset="-122"/>
                <a:ea typeface="黑体" pitchFamily="49" charset="-122"/>
                <a:sym typeface="Wingdings" pitchFamily="2" charset="2"/>
              </a:rPr>
              <a:t>。④为其他资本主义国家起</a:t>
            </a:r>
            <a:r>
              <a:rPr lang="zh-CN" altLang="en-US" sz="3200" b="1" dirty="0">
                <a:solidFill>
                  <a:srgbClr val="0000CC"/>
                </a:solidFill>
                <a:latin typeface="黑体" pitchFamily="49" charset="-122"/>
                <a:ea typeface="黑体" pitchFamily="49" charset="-122"/>
                <a:sym typeface="Wingdings" pitchFamily="2" charset="2"/>
              </a:rPr>
              <a:t>到了</a:t>
            </a:r>
            <a:r>
              <a:rPr lang="zh-CN" altLang="en-US" sz="3200" b="1" dirty="0">
                <a:solidFill>
                  <a:srgbClr val="FF0000"/>
                </a:solidFill>
                <a:latin typeface="黑体" pitchFamily="49" charset="-122"/>
                <a:ea typeface="黑体" pitchFamily="49" charset="-122"/>
                <a:sym typeface="Wingdings" pitchFamily="2" charset="2"/>
              </a:rPr>
              <a:t>示范作用</a:t>
            </a:r>
            <a:r>
              <a:rPr lang="zh-CN" altLang="en-US" sz="3200" b="1" dirty="0">
                <a:solidFill>
                  <a:srgbClr val="0000CC"/>
                </a:solidFill>
                <a:latin typeface="黑体" pitchFamily="49" charset="-122"/>
                <a:ea typeface="黑体" pitchFamily="49" charset="-122"/>
                <a:sym typeface="Wingdings" pitchFamily="2" charset="2"/>
              </a:rPr>
              <a:t>。</a:t>
            </a:r>
          </a:p>
        </p:txBody>
      </p:sp>
      <p:sp>
        <p:nvSpPr>
          <p:cNvPr id="2" name="矩形 1"/>
          <p:cNvSpPr/>
          <p:nvPr/>
        </p:nvSpPr>
        <p:spPr>
          <a:xfrm>
            <a:off x="35496" y="3682767"/>
            <a:ext cx="9036496" cy="2554545"/>
          </a:xfrm>
          <a:prstGeom prst="rect">
            <a:avLst/>
          </a:prstGeom>
          <a:ln>
            <a:solidFill>
              <a:srgbClr val="FF0000"/>
            </a:solidFill>
          </a:ln>
        </p:spPr>
        <p:txBody>
          <a:bodyPr wrap="square">
            <a:spAutoFit/>
          </a:bodyPr>
          <a:lstStyle/>
          <a:p>
            <a:r>
              <a:rPr lang="zh-CN" altLang="en-US" sz="3200" b="1" dirty="0" smtClean="0">
                <a:solidFill>
                  <a:srgbClr val="FF0000"/>
                </a:solidFill>
                <a:latin typeface="楷体" pitchFamily="49" charset="-122"/>
                <a:ea typeface="楷体" pitchFamily="49" charset="-122"/>
              </a:rPr>
              <a:t>材料一：</a:t>
            </a:r>
            <a:r>
              <a:rPr lang="zh-CN" altLang="en-US" sz="3200" b="1" dirty="0" smtClean="0">
                <a:solidFill>
                  <a:srgbClr val="0000CC"/>
                </a:solidFill>
                <a:latin typeface="楷体" pitchFamily="49" charset="-122"/>
                <a:ea typeface="楷体" pitchFamily="49" charset="-122"/>
              </a:rPr>
              <a:t>有人</a:t>
            </a:r>
            <a:r>
              <a:rPr lang="zh-CN" altLang="en-US" sz="3200" b="1" dirty="0">
                <a:solidFill>
                  <a:srgbClr val="0000CC"/>
                </a:solidFill>
                <a:latin typeface="楷体" pitchFamily="49" charset="-122"/>
                <a:ea typeface="楷体" pitchFamily="49" charset="-122"/>
              </a:rPr>
              <a:t>说，（</a:t>
            </a:r>
            <a:r>
              <a:rPr lang="en-US" altLang="zh-CN" sz="3200" b="1" dirty="0">
                <a:solidFill>
                  <a:srgbClr val="0000CC"/>
                </a:solidFill>
                <a:latin typeface="楷体" pitchFamily="49" charset="-122"/>
                <a:ea typeface="楷体" pitchFamily="49" charset="-122"/>
              </a:rPr>
              <a:t>1787</a:t>
            </a:r>
            <a:r>
              <a:rPr lang="zh-CN" altLang="en-US" sz="3200" b="1" dirty="0">
                <a:solidFill>
                  <a:srgbClr val="0000CC"/>
                </a:solidFill>
                <a:latin typeface="楷体" pitchFamily="49" charset="-122"/>
                <a:ea typeface="楷体" pitchFamily="49" charset="-122"/>
              </a:rPr>
              <a:t>年宪法）是一种“由</a:t>
            </a:r>
            <a:r>
              <a:rPr lang="zh-CN" altLang="en-US" sz="3200" b="1" dirty="0">
                <a:solidFill>
                  <a:srgbClr val="FF0000"/>
                </a:solidFill>
                <a:latin typeface="楷体" pitchFamily="49" charset="-122"/>
                <a:ea typeface="楷体" pitchFamily="49" charset="-122"/>
              </a:rPr>
              <a:t>天才们</a:t>
            </a:r>
            <a:r>
              <a:rPr lang="zh-CN" altLang="en-US" sz="3200" b="1" dirty="0">
                <a:solidFill>
                  <a:srgbClr val="0000CC"/>
                </a:solidFill>
                <a:latin typeface="楷体" pitchFamily="49" charset="-122"/>
                <a:ea typeface="楷体" pitchFamily="49" charset="-122"/>
              </a:rPr>
              <a:t>设计，并可由</a:t>
            </a:r>
            <a:r>
              <a:rPr lang="zh-CN" altLang="en-US" sz="3200" b="1" dirty="0">
                <a:solidFill>
                  <a:srgbClr val="FF0000"/>
                </a:solidFill>
                <a:latin typeface="楷体" pitchFamily="49" charset="-122"/>
                <a:ea typeface="楷体" pitchFamily="49" charset="-122"/>
              </a:rPr>
              <a:t>蠢才们</a:t>
            </a:r>
            <a:r>
              <a:rPr lang="zh-CN" altLang="en-US" sz="3200" b="1" dirty="0">
                <a:solidFill>
                  <a:srgbClr val="0000CC"/>
                </a:solidFill>
                <a:latin typeface="楷体" pitchFamily="49" charset="-122"/>
                <a:ea typeface="楷体" pitchFamily="49" charset="-122"/>
              </a:rPr>
              <a:t>运作的体系。”</a:t>
            </a:r>
          </a:p>
          <a:p>
            <a:r>
              <a:rPr lang="zh-CN" altLang="en-US" sz="3200" b="1" dirty="0" smtClean="0">
                <a:solidFill>
                  <a:srgbClr val="FF0000"/>
                </a:solidFill>
                <a:latin typeface="楷体" pitchFamily="49" charset="-122"/>
                <a:ea typeface="楷体" pitchFamily="49" charset="-122"/>
              </a:rPr>
              <a:t>材料二：</a:t>
            </a:r>
            <a:r>
              <a:rPr lang="zh-CN" altLang="en-US" sz="3200" b="1" dirty="0" smtClean="0">
                <a:solidFill>
                  <a:srgbClr val="0000CC"/>
                </a:solidFill>
                <a:latin typeface="楷体" pitchFamily="49" charset="-122"/>
                <a:ea typeface="楷体" pitchFamily="49" charset="-122"/>
              </a:rPr>
              <a:t>“</a:t>
            </a:r>
            <a:r>
              <a:rPr lang="zh-CN" altLang="en-US" sz="3200" b="1" dirty="0">
                <a:solidFill>
                  <a:srgbClr val="0000CC"/>
                </a:solidFill>
                <a:latin typeface="楷体" pitchFamily="49" charset="-122"/>
                <a:ea typeface="楷体" pitchFamily="49" charset="-122"/>
              </a:rPr>
              <a:t>（</a:t>
            </a:r>
            <a:r>
              <a:rPr lang="en-US" altLang="zh-CN" sz="3200" b="1" dirty="0">
                <a:solidFill>
                  <a:srgbClr val="0000CC"/>
                </a:solidFill>
                <a:latin typeface="楷体" pitchFamily="49" charset="-122"/>
                <a:ea typeface="楷体" pitchFamily="49" charset="-122"/>
              </a:rPr>
              <a:t>1787</a:t>
            </a:r>
            <a:r>
              <a:rPr lang="zh-CN" altLang="en-US" sz="3200" b="1" dirty="0">
                <a:solidFill>
                  <a:srgbClr val="0000CC"/>
                </a:solidFill>
                <a:latin typeface="楷体" pitchFamily="49" charset="-122"/>
                <a:ea typeface="楷体" pitchFamily="49" charset="-122"/>
              </a:rPr>
              <a:t>年宪法）是迄今为止，在</a:t>
            </a:r>
            <a:r>
              <a:rPr lang="zh-CN" altLang="en-US" sz="3200" b="1" dirty="0">
                <a:solidFill>
                  <a:srgbClr val="FF0000"/>
                </a:solidFill>
                <a:latin typeface="楷体" pitchFamily="49" charset="-122"/>
                <a:ea typeface="楷体" pitchFamily="49" charset="-122"/>
              </a:rPr>
              <a:t>特定的历史时期</a:t>
            </a:r>
            <a:r>
              <a:rPr lang="zh-CN" altLang="en-US" sz="3200" b="1" dirty="0">
                <a:solidFill>
                  <a:srgbClr val="0000CC"/>
                </a:solidFill>
                <a:latin typeface="楷体" pitchFamily="49" charset="-122"/>
                <a:ea typeface="楷体" pitchFamily="49" charset="-122"/>
              </a:rPr>
              <a:t>人类智慧和意志所创造出的</a:t>
            </a:r>
            <a:r>
              <a:rPr lang="zh-CN" altLang="en-US" sz="3200" b="1" dirty="0">
                <a:solidFill>
                  <a:srgbClr val="FF0000"/>
                </a:solidFill>
                <a:latin typeface="楷体" pitchFamily="49" charset="-122"/>
                <a:ea typeface="楷体" pitchFamily="49" charset="-122"/>
              </a:rPr>
              <a:t>最美妙的杰作</a:t>
            </a:r>
            <a:r>
              <a:rPr lang="zh-CN" altLang="en-US" sz="3200" b="1" dirty="0">
                <a:solidFill>
                  <a:srgbClr val="0000CC"/>
                </a:solidFill>
                <a:latin typeface="楷体" pitchFamily="49" charset="-122"/>
                <a:ea typeface="楷体" pitchFamily="49" charset="-122"/>
              </a:rPr>
              <a:t>。”</a:t>
            </a:r>
          </a:p>
        </p:txBody>
      </p:sp>
    </p:spTree>
    <p:extLst>
      <p:ext uri="{BB962C8B-B14F-4D97-AF65-F5344CB8AC3E}">
        <p14:creationId xmlns:p14="http://schemas.microsoft.com/office/powerpoint/2010/main" val="27142297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5" name="表格 17414"/>
          <p:cNvGraphicFramePr/>
          <p:nvPr>
            <p:extLst>
              <p:ext uri="{D42A27DB-BD31-4B8C-83A1-F6EECF244321}">
                <p14:modId xmlns:p14="http://schemas.microsoft.com/office/powerpoint/2010/main" val="2639036411"/>
              </p:ext>
            </p:extLst>
          </p:nvPr>
        </p:nvGraphicFramePr>
        <p:xfrm>
          <a:off x="158750" y="980728"/>
          <a:ext cx="8949754" cy="4680520"/>
        </p:xfrm>
        <a:graphic>
          <a:graphicData uri="http://schemas.openxmlformats.org/drawingml/2006/table">
            <a:tbl>
              <a:tblPr/>
              <a:tblGrid>
                <a:gridCol w="2384167"/>
                <a:gridCol w="3140370"/>
                <a:gridCol w="3425217"/>
              </a:tblGrid>
              <a:tr h="565150">
                <a:tc>
                  <a:txBody>
                    <a:bodyPr/>
                    <a:lstStyle/>
                    <a:p>
                      <a:pPr marL="0" lvl="0" indent="0" algn="ctr" eaLnBrk="1" hangingPunct="1">
                        <a:lnSpc>
                          <a:spcPct val="100000"/>
                        </a:lnSpc>
                        <a:spcBef>
                          <a:spcPct val="20000"/>
                        </a:spcBef>
                        <a:buNone/>
                      </a:pPr>
                      <a:endParaRPr lang="zh-CN" altLang="en-US" sz="2800" b="1" dirty="0">
                        <a:solidFill>
                          <a:srgbClr val="FF0000"/>
                        </a:solidFill>
                        <a:latin typeface="楷体" panose="02010609060101010101" pitchFamily="49" charset="-122"/>
                        <a:ea typeface="楷体" panose="02010609060101010101" pitchFamily="49" charset="-122"/>
                        <a:sym typeface="Times New Roman" panose="02020603050405020304" pitchFamily="18" charset="0"/>
                      </a:endParaRPr>
                    </a:p>
                  </a:txBody>
                  <a:tcPr marL="91430" marR="91430" marT="45707" marB="4570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lvl="0" indent="0" algn="ctr" eaLnBrk="1" hangingPunct="1">
                        <a:lnSpc>
                          <a:spcPct val="100000"/>
                        </a:lnSpc>
                        <a:spcBef>
                          <a:spcPct val="20000"/>
                        </a:spcBef>
                        <a:buNone/>
                      </a:pPr>
                      <a:r>
                        <a:rPr lang="zh-CN" altLang="en-US" sz="2800" b="1" dirty="0">
                          <a:solidFill>
                            <a:srgbClr val="0000CC"/>
                          </a:solidFill>
                          <a:latin typeface="楷体" panose="02010609060101010101" pitchFamily="49" charset="-122"/>
                          <a:ea typeface="楷体" panose="02010609060101010101" pitchFamily="49" charset="-122"/>
                          <a:sym typeface="Times New Roman" panose="02020603050405020304" pitchFamily="18" charset="0"/>
                        </a:rPr>
                        <a:t>英国</a:t>
                      </a:r>
                    </a:p>
                  </a:txBody>
                  <a:tcPr marL="91430" marR="91430" marT="45707" marB="4570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lvl="0" indent="0" algn="ctr" eaLnBrk="1" hangingPunct="1">
                        <a:lnSpc>
                          <a:spcPct val="100000"/>
                        </a:lnSpc>
                        <a:spcBef>
                          <a:spcPct val="20000"/>
                        </a:spcBef>
                        <a:buNone/>
                      </a:pPr>
                      <a:r>
                        <a:rPr lang="zh-CN" altLang="en-US" sz="2800" b="1" dirty="0">
                          <a:solidFill>
                            <a:srgbClr val="FF0000"/>
                          </a:solidFill>
                          <a:latin typeface="楷体" panose="02010609060101010101" pitchFamily="49" charset="-122"/>
                          <a:ea typeface="楷体" panose="02010609060101010101" pitchFamily="49" charset="-122"/>
                          <a:sym typeface="Times New Roman" panose="02020603050405020304" pitchFamily="18" charset="0"/>
                        </a:rPr>
                        <a:t>美国</a:t>
                      </a:r>
                    </a:p>
                  </a:txBody>
                  <a:tcPr marL="91430" marR="91430" marT="45707" marB="4570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9687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b="0" i="0" u="none" kern="1200" baseline="0">
                          <a:solidFill>
                            <a:schemeClr val="tx1"/>
                          </a:solidFill>
                          <a:latin typeface="Calibri" panose="020F0502020204030204" pitchFamily="34" charset="0"/>
                          <a:ea typeface="宋体" panose="02010600030101010101" pitchFamily="2" charset="-122"/>
                        </a:defRPr>
                      </a:lvl1pPr>
                      <a:lvl2pPr marL="685800" lvl="1" indent="-228600">
                        <a:spcBef>
                          <a:spcPts val="500"/>
                        </a:spcBef>
                        <a:defRPr sz="2000" kern="1200"/>
                      </a:lvl2pPr>
                      <a:lvl3pPr marL="1143000" lvl="2" indent="-228600">
                        <a:defRPr sz="1800" kern="1200"/>
                      </a:lvl3pPr>
                      <a:lvl4pPr marL="1600200" lvl="3" indent="-228600">
                        <a:defRPr sz="1600" kern="1200"/>
                      </a:lvl4pPr>
                      <a:lvl5pPr marL="2057400" lvl="4" indent="-228600">
                        <a:defRPr sz="1600" kern="1200"/>
                      </a:lvl5pPr>
                    </a:lstStyle>
                    <a:p>
                      <a:pPr marL="0" lvl="0" indent="0" algn="ctr" eaLnBrk="1" hangingPunct="1">
                        <a:lnSpc>
                          <a:spcPct val="100000"/>
                        </a:lnSpc>
                        <a:spcBef>
                          <a:spcPct val="20000"/>
                        </a:spcBef>
                        <a:buNone/>
                      </a:pPr>
                      <a:r>
                        <a:rPr lang="zh-CN" altLang="en-US" sz="2400" b="1" dirty="0">
                          <a:solidFill>
                            <a:srgbClr val="FF0000"/>
                          </a:solidFill>
                          <a:latin typeface="楷体" panose="02010609060101010101" pitchFamily="49" charset="-122"/>
                          <a:ea typeface="楷体" panose="02010609060101010101" pitchFamily="49" charset="-122"/>
                          <a:sym typeface="Times New Roman" panose="02020603050405020304" pitchFamily="18" charset="0"/>
                        </a:rPr>
                        <a:t>国家元首</a:t>
                      </a:r>
                    </a:p>
                  </a:txBody>
                  <a:tcPr marL="91430" marR="91430" marT="45707" marB="4570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b="0" i="0" u="none" kern="1200" baseline="0">
                          <a:solidFill>
                            <a:schemeClr val="tx1"/>
                          </a:solidFill>
                          <a:latin typeface="Calibri" panose="020F0502020204030204" pitchFamily="34" charset="0"/>
                          <a:ea typeface="宋体" panose="02010600030101010101" pitchFamily="2" charset="-122"/>
                        </a:defRPr>
                      </a:lvl1pPr>
                      <a:lvl2pPr marL="685800" lvl="1" indent="-228600">
                        <a:spcBef>
                          <a:spcPts val="500"/>
                        </a:spcBef>
                        <a:defRPr sz="2000" kern="1200"/>
                      </a:lvl2pPr>
                      <a:lvl3pPr marL="1143000" lvl="2" indent="-228600">
                        <a:defRPr sz="1800" kern="1200"/>
                      </a:lvl3pPr>
                      <a:lvl4pPr marL="1600200" lvl="3" indent="-228600">
                        <a:defRPr sz="1600" kern="1200"/>
                      </a:lvl4pPr>
                      <a:lvl5pPr marL="2057400" lvl="4" indent="-228600">
                        <a:defRPr sz="1600" kern="1200"/>
                      </a:lvl5pPr>
                    </a:lstStyle>
                    <a:p>
                      <a:pPr marL="0" lvl="0" indent="0" algn="ctr" eaLnBrk="1" hangingPunct="1">
                        <a:lnSpc>
                          <a:spcPct val="100000"/>
                        </a:lnSpc>
                        <a:spcBef>
                          <a:spcPct val="20000"/>
                        </a:spcBef>
                        <a:buNone/>
                      </a:pPr>
                      <a:r>
                        <a:rPr lang="zh-CN" altLang="en-US" sz="2800" b="1" dirty="0" smtClean="0">
                          <a:solidFill>
                            <a:srgbClr val="0000CC"/>
                          </a:solidFill>
                          <a:latin typeface="楷体" panose="02010609060101010101" pitchFamily="49" charset="-122"/>
                          <a:ea typeface="楷体" panose="02010609060101010101" pitchFamily="49" charset="-122"/>
                          <a:sym typeface="Times New Roman" panose="02020603050405020304" pitchFamily="18" charset="0"/>
                        </a:rPr>
                        <a:t>国王</a:t>
                      </a:r>
                    </a:p>
                  </a:txBody>
                  <a:tcPr marL="91430" marR="91430" marT="45707" marB="4570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b="0" i="0" u="none" kern="1200" baseline="0">
                          <a:solidFill>
                            <a:schemeClr val="tx1"/>
                          </a:solidFill>
                          <a:latin typeface="Calibri" panose="020F0502020204030204" pitchFamily="34" charset="0"/>
                          <a:ea typeface="宋体" panose="02010600030101010101" pitchFamily="2" charset="-122"/>
                        </a:defRPr>
                      </a:lvl1pPr>
                      <a:lvl2pPr marL="685800" lvl="1" indent="-228600">
                        <a:spcBef>
                          <a:spcPts val="500"/>
                        </a:spcBef>
                        <a:defRPr sz="2000" kern="1200"/>
                      </a:lvl2pPr>
                      <a:lvl3pPr marL="1143000" lvl="2" indent="-228600">
                        <a:defRPr sz="1800" kern="1200"/>
                      </a:lvl3pPr>
                      <a:lvl4pPr marL="1600200" lvl="3" indent="-228600">
                        <a:defRPr sz="1600" kern="1200"/>
                      </a:lvl4pPr>
                      <a:lvl5pPr marL="2057400" lvl="4" indent="-228600">
                        <a:defRPr sz="1600" kern="1200"/>
                      </a:lvl5pPr>
                    </a:lstStyle>
                    <a:p>
                      <a:pPr marL="0" lvl="0" indent="0" algn="ctr" eaLnBrk="1" hangingPunct="1">
                        <a:lnSpc>
                          <a:spcPct val="100000"/>
                        </a:lnSpc>
                        <a:spcBef>
                          <a:spcPct val="20000"/>
                        </a:spcBef>
                        <a:buNone/>
                      </a:pPr>
                      <a:endParaRPr lang="zh-CN" altLang="en-US" sz="2400" b="1" dirty="0">
                        <a:solidFill>
                          <a:srgbClr val="FF0000"/>
                        </a:solidFill>
                        <a:latin typeface="楷体" panose="02010609060101010101" pitchFamily="49" charset="-122"/>
                        <a:ea typeface="楷体" panose="02010609060101010101" pitchFamily="49" charset="-122"/>
                        <a:sym typeface="Times New Roman" panose="02020603050405020304" pitchFamily="18" charset="0"/>
                      </a:endParaRPr>
                    </a:p>
                  </a:txBody>
                  <a:tcPr marL="91430" marR="91430" marT="45707" marB="4570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9687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b="0" i="0" u="none" kern="1200" baseline="0">
                          <a:solidFill>
                            <a:schemeClr val="tx1"/>
                          </a:solidFill>
                          <a:latin typeface="Calibri" panose="020F0502020204030204" pitchFamily="34" charset="0"/>
                          <a:ea typeface="宋体" panose="02010600030101010101" pitchFamily="2" charset="-122"/>
                        </a:defRPr>
                      </a:lvl1pPr>
                      <a:lvl2pPr marL="685800" lvl="1" indent="-228600">
                        <a:spcBef>
                          <a:spcPts val="500"/>
                        </a:spcBef>
                        <a:defRPr sz="2000" kern="1200"/>
                      </a:lvl2pPr>
                      <a:lvl3pPr marL="1143000" lvl="2" indent="-228600">
                        <a:defRPr sz="1800" kern="1200"/>
                      </a:lvl3pPr>
                      <a:lvl4pPr marL="1600200" lvl="3" indent="-228600">
                        <a:defRPr sz="1600" kern="1200"/>
                      </a:lvl4pPr>
                      <a:lvl5pPr marL="2057400" lvl="4" indent="-228600">
                        <a:defRPr sz="1600" kern="1200"/>
                      </a:lvl5pPr>
                    </a:lstStyle>
                    <a:p>
                      <a:pPr marL="0" lvl="0" indent="0" algn="ctr" eaLnBrk="1" hangingPunct="1">
                        <a:lnSpc>
                          <a:spcPct val="100000"/>
                        </a:lnSpc>
                        <a:spcBef>
                          <a:spcPct val="20000"/>
                        </a:spcBef>
                        <a:buNone/>
                      </a:pPr>
                      <a:r>
                        <a:rPr lang="zh-CN" altLang="en-US" sz="2400" b="1">
                          <a:solidFill>
                            <a:srgbClr val="FF0000"/>
                          </a:solidFill>
                          <a:latin typeface="楷体" panose="02010609060101010101" pitchFamily="49" charset="-122"/>
                          <a:ea typeface="楷体" panose="02010609060101010101" pitchFamily="49" charset="-122"/>
                          <a:sym typeface="Times New Roman" panose="02020603050405020304" pitchFamily="18" charset="0"/>
                        </a:rPr>
                        <a:t>产生方式、任期</a:t>
                      </a:r>
                    </a:p>
                  </a:txBody>
                  <a:tcPr marL="91430" marR="91430" marT="45707" marB="4570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b="0" i="0" u="none" kern="1200" baseline="0">
                          <a:solidFill>
                            <a:schemeClr val="tx1"/>
                          </a:solidFill>
                          <a:latin typeface="Calibri" panose="020F0502020204030204" pitchFamily="34" charset="0"/>
                          <a:ea typeface="宋体" panose="02010600030101010101" pitchFamily="2" charset="-122"/>
                        </a:defRPr>
                      </a:lvl1pPr>
                      <a:lvl2pPr marL="685800" lvl="1" indent="-228600">
                        <a:spcBef>
                          <a:spcPts val="500"/>
                        </a:spcBef>
                        <a:defRPr sz="2000" kern="1200"/>
                      </a:lvl2pPr>
                      <a:lvl3pPr marL="1143000" lvl="2" indent="-228600">
                        <a:defRPr sz="1800" kern="1200"/>
                      </a:lvl3pPr>
                      <a:lvl4pPr marL="1600200" lvl="3" indent="-228600">
                        <a:defRPr sz="1600" kern="1200"/>
                      </a:lvl4pPr>
                      <a:lvl5pPr marL="2057400" lvl="4" indent="-228600">
                        <a:defRPr sz="1600" kern="1200"/>
                      </a:lvl5pPr>
                    </a:lstStyle>
                    <a:p>
                      <a:pPr marL="0" lvl="0" indent="0" algn="ctr" eaLnBrk="1" hangingPunct="1">
                        <a:lnSpc>
                          <a:spcPct val="100000"/>
                        </a:lnSpc>
                        <a:spcBef>
                          <a:spcPct val="20000"/>
                        </a:spcBef>
                        <a:buNone/>
                      </a:pPr>
                      <a:endParaRPr lang="zh-CN" altLang="en-US" sz="2400" b="1">
                        <a:solidFill>
                          <a:srgbClr val="0000CC"/>
                        </a:solidFill>
                        <a:latin typeface="楷体" panose="02010609060101010101" pitchFamily="49" charset="-122"/>
                        <a:ea typeface="楷体" panose="02010609060101010101" pitchFamily="49" charset="-122"/>
                        <a:sym typeface="Times New Roman" panose="02020603050405020304" pitchFamily="18" charset="0"/>
                      </a:endParaRPr>
                    </a:p>
                  </a:txBody>
                  <a:tcPr marL="91430" marR="91430" marT="45707" marB="4570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b="0" i="0" u="none" kern="1200" baseline="0">
                          <a:solidFill>
                            <a:schemeClr val="tx1"/>
                          </a:solidFill>
                          <a:latin typeface="Calibri" panose="020F0502020204030204" pitchFamily="34" charset="0"/>
                          <a:ea typeface="宋体" panose="02010600030101010101" pitchFamily="2" charset="-122"/>
                        </a:defRPr>
                      </a:lvl1pPr>
                      <a:lvl2pPr marL="685800" lvl="1" indent="-228600">
                        <a:spcBef>
                          <a:spcPts val="500"/>
                        </a:spcBef>
                        <a:defRPr sz="2000" kern="1200"/>
                      </a:lvl2pPr>
                      <a:lvl3pPr marL="1143000" lvl="2" indent="-228600">
                        <a:defRPr sz="1800" kern="1200"/>
                      </a:lvl3pPr>
                      <a:lvl4pPr marL="1600200" lvl="3" indent="-228600">
                        <a:defRPr sz="1600" kern="1200"/>
                      </a:lvl4pPr>
                      <a:lvl5pPr marL="2057400" lvl="4" indent="-228600">
                        <a:defRPr sz="1600" kern="1200"/>
                      </a:lvl5pPr>
                    </a:lstStyle>
                    <a:p>
                      <a:pPr marL="0" lvl="0" indent="0" algn="ctr" eaLnBrk="1" hangingPunct="1">
                        <a:lnSpc>
                          <a:spcPct val="100000"/>
                        </a:lnSpc>
                        <a:spcBef>
                          <a:spcPct val="20000"/>
                        </a:spcBef>
                        <a:buNone/>
                      </a:pPr>
                      <a:r>
                        <a:rPr lang="zh-CN" altLang="en-US" sz="2400" b="1" dirty="0">
                          <a:solidFill>
                            <a:srgbClr val="FF0000"/>
                          </a:solidFill>
                          <a:latin typeface="楷体" panose="02010609060101010101" pitchFamily="49" charset="-122"/>
                          <a:ea typeface="楷体" panose="02010609060101010101" pitchFamily="49" charset="-122"/>
                          <a:sym typeface="Times New Roman" panose="02020603050405020304" pitchFamily="18" charset="0"/>
                        </a:rPr>
                        <a:t>选民间接选举、任期制</a:t>
                      </a:r>
                    </a:p>
                  </a:txBody>
                  <a:tcPr marL="91430" marR="91430" marT="45707" marB="4570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9687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b="0" i="0" u="none" kern="1200" baseline="0">
                          <a:solidFill>
                            <a:schemeClr val="tx1"/>
                          </a:solidFill>
                          <a:latin typeface="Calibri" panose="020F0502020204030204" pitchFamily="34" charset="0"/>
                          <a:ea typeface="宋体" panose="02010600030101010101" pitchFamily="2" charset="-122"/>
                        </a:defRPr>
                      </a:lvl1pPr>
                      <a:lvl2pPr marL="685800" lvl="1" indent="-228600">
                        <a:spcBef>
                          <a:spcPts val="500"/>
                        </a:spcBef>
                        <a:defRPr sz="2000" kern="1200"/>
                      </a:lvl2pPr>
                      <a:lvl3pPr marL="1143000" lvl="2" indent="-228600">
                        <a:defRPr sz="1800" kern="1200"/>
                      </a:lvl3pPr>
                      <a:lvl4pPr marL="1600200" lvl="3" indent="-228600">
                        <a:defRPr sz="1600" kern="1200"/>
                      </a:lvl4pPr>
                      <a:lvl5pPr marL="2057400" lvl="4" indent="-228600">
                        <a:defRPr sz="1600" kern="1200"/>
                      </a:lvl5pPr>
                    </a:lstStyle>
                    <a:p>
                      <a:pPr marL="0" lvl="0" indent="0" algn="ctr" eaLnBrk="1" hangingPunct="1">
                        <a:lnSpc>
                          <a:spcPct val="100000"/>
                        </a:lnSpc>
                        <a:spcBef>
                          <a:spcPct val="20000"/>
                        </a:spcBef>
                        <a:buNone/>
                      </a:pPr>
                      <a:r>
                        <a:rPr lang="zh-CN" altLang="en-US" sz="2400" b="1">
                          <a:solidFill>
                            <a:srgbClr val="FF0000"/>
                          </a:solidFill>
                          <a:latin typeface="楷体" panose="02010609060101010101" pitchFamily="49" charset="-122"/>
                          <a:ea typeface="楷体" panose="02010609060101010101" pitchFamily="49" charset="-122"/>
                          <a:sym typeface="Times New Roman" panose="02020603050405020304" pitchFamily="18" charset="0"/>
                        </a:rPr>
                        <a:t>国家元首权力</a:t>
                      </a:r>
                    </a:p>
                  </a:txBody>
                  <a:tcPr marL="91430" marR="91430" marT="45707" marB="4570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b="0" i="0" u="none" kern="1200" baseline="0">
                          <a:solidFill>
                            <a:schemeClr val="tx1"/>
                          </a:solidFill>
                          <a:latin typeface="Calibri" panose="020F0502020204030204" pitchFamily="34" charset="0"/>
                          <a:ea typeface="宋体" panose="02010600030101010101" pitchFamily="2" charset="-122"/>
                        </a:defRPr>
                      </a:lvl1pPr>
                      <a:lvl2pPr marL="685800" lvl="1" indent="-228600">
                        <a:spcBef>
                          <a:spcPts val="500"/>
                        </a:spcBef>
                        <a:defRPr sz="2000" kern="1200"/>
                      </a:lvl2pPr>
                      <a:lvl3pPr marL="1143000" lvl="2" indent="-228600">
                        <a:defRPr sz="1800" kern="1200"/>
                      </a:lvl3pPr>
                      <a:lvl4pPr marL="1600200" lvl="3" indent="-228600">
                        <a:defRPr sz="1600" kern="1200"/>
                      </a:lvl4pPr>
                      <a:lvl5pPr marL="2057400" lvl="4" indent="-228600">
                        <a:defRPr sz="1600" kern="1200"/>
                      </a:lvl5pPr>
                    </a:lstStyle>
                    <a:p>
                      <a:pPr marL="0" lvl="0" indent="0" algn="ctr" eaLnBrk="1" hangingPunct="1">
                        <a:lnSpc>
                          <a:spcPct val="100000"/>
                        </a:lnSpc>
                        <a:spcBef>
                          <a:spcPct val="20000"/>
                        </a:spcBef>
                        <a:buNone/>
                      </a:pPr>
                      <a:endParaRPr lang="zh-CN" altLang="en-US" sz="2400" b="1">
                        <a:solidFill>
                          <a:srgbClr val="0000CC"/>
                        </a:solidFill>
                        <a:latin typeface="楷体" panose="02010609060101010101" pitchFamily="49" charset="-122"/>
                        <a:ea typeface="楷体" panose="02010609060101010101" pitchFamily="49" charset="-122"/>
                        <a:sym typeface="宋体" panose="02010600030101010101" pitchFamily="2" charset="-122"/>
                      </a:endParaRPr>
                    </a:p>
                  </a:txBody>
                  <a:tcPr marL="91430" marR="91430" marT="45707" marB="4570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b="0" i="0" u="none" kern="1200" baseline="0">
                          <a:solidFill>
                            <a:schemeClr val="tx1"/>
                          </a:solidFill>
                          <a:latin typeface="Calibri" panose="020F0502020204030204" pitchFamily="34" charset="0"/>
                          <a:ea typeface="宋体" panose="02010600030101010101" pitchFamily="2" charset="-122"/>
                        </a:defRPr>
                      </a:lvl1pPr>
                      <a:lvl2pPr marL="685800" lvl="1" indent="-228600">
                        <a:spcBef>
                          <a:spcPts val="500"/>
                        </a:spcBef>
                        <a:defRPr sz="2000" kern="1200"/>
                      </a:lvl2pPr>
                      <a:lvl3pPr marL="1143000" lvl="2" indent="-228600">
                        <a:defRPr sz="1800" kern="1200"/>
                      </a:lvl3pPr>
                      <a:lvl4pPr marL="1600200" lvl="3" indent="-228600">
                        <a:defRPr sz="1600" kern="1200"/>
                      </a:lvl4pPr>
                      <a:lvl5pPr marL="2057400" lvl="4" indent="-228600">
                        <a:defRPr sz="1600" kern="1200"/>
                      </a:lvl5pPr>
                    </a:lstStyle>
                    <a:p>
                      <a:pPr marL="0" lvl="0" indent="0" algn="ctr" eaLnBrk="1" hangingPunct="1">
                        <a:lnSpc>
                          <a:spcPct val="100000"/>
                        </a:lnSpc>
                        <a:spcBef>
                          <a:spcPct val="20000"/>
                        </a:spcBef>
                        <a:buNone/>
                      </a:pPr>
                      <a:r>
                        <a:rPr lang="zh-CN" altLang="en-US" sz="2400" b="1" dirty="0">
                          <a:solidFill>
                            <a:srgbClr val="FF0000"/>
                          </a:solidFill>
                          <a:latin typeface="楷体" panose="02010609060101010101" pitchFamily="49" charset="-122"/>
                          <a:ea typeface="楷体" panose="02010609060101010101" pitchFamily="49" charset="-122"/>
                          <a:sym typeface="Times New Roman" panose="02020603050405020304" pitchFamily="18" charset="0"/>
                        </a:rPr>
                        <a:t>总揽</a:t>
                      </a:r>
                      <a:r>
                        <a:rPr lang="zh-CN" altLang="en-US" sz="2400" b="1" dirty="0" smtClean="0">
                          <a:solidFill>
                            <a:srgbClr val="FF0000"/>
                          </a:solidFill>
                          <a:latin typeface="楷体" panose="02010609060101010101" pitchFamily="49" charset="-122"/>
                          <a:ea typeface="楷体" panose="02010609060101010101" pitchFamily="49" charset="-122"/>
                          <a:sym typeface="Times New Roman" panose="02020603050405020304" pitchFamily="18" charset="0"/>
                        </a:rPr>
                        <a:t>国家行政权</a:t>
                      </a:r>
                      <a:r>
                        <a:rPr lang="zh-CN" altLang="en-US" sz="2400" b="1" dirty="0">
                          <a:solidFill>
                            <a:srgbClr val="FF0000"/>
                          </a:solidFill>
                          <a:latin typeface="楷体" panose="02010609060101010101" pitchFamily="49" charset="-122"/>
                          <a:ea typeface="楷体" panose="02010609060101010101" pitchFamily="49" charset="-122"/>
                          <a:sym typeface="Times New Roman" panose="02020603050405020304" pitchFamily="18" charset="0"/>
                        </a:rPr>
                        <a:t>、军权</a:t>
                      </a:r>
                    </a:p>
                  </a:txBody>
                  <a:tcPr marL="91430" marR="91430" marT="45707" marB="4570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9687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b="0" i="0" u="none" kern="1200" baseline="0">
                          <a:solidFill>
                            <a:schemeClr val="tx1"/>
                          </a:solidFill>
                          <a:latin typeface="Calibri" panose="020F0502020204030204" pitchFamily="34" charset="0"/>
                          <a:ea typeface="宋体" panose="02010600030101010101" pitchFamily="2" charset="-122"/>
                        </a:defRPr>
                      </a:lvl1pPr>
                      <a:lvl2pPr marL="685800" lvl="1" indent="-228600">
                        <a:spcBef>
                          <a:spcPts val="500"/>
                        </a:spcBef>
                        <a:defRPr sz="2000" kern="1200"/>
                      </a:lvl2pPr>
                      <a:lvl3pPr marL="1143000" lvl="2" indent="-228600">
                        <a:defRPr sz="1800" kern="1200"/>
                      </a:lvl3pPr>
                      <a:lvl4pPr marL="1600200" lvl="3" indent="-228600">
                        <a:defRPr sz="1600" kern="1200"/>
                      </a:lvl4pPr>
                      <a:lvl5pPr marL="2057400" lvl="4" indent="-228600">
                        <a:defRPr sz="1600" kern="1200"/>
                      </a:lvl5pPr>
                    </a:lstStyle>
                    <a:p>
                      <a:pPr marL="0" lvl="0" indent="0" algn="ctr" eaLnBrk="1" hangingPunct="1">
                        <a:lnSpc>
                          <a:spcPct val="100000"/>
                        </a:lnSpc>
                        <a:spcBef>
                          <a:spcPct val="20000"/>
                        </a:spcBef>
                        <a:buNone/>
                      </a:pPr>
                      <a:r>
                        <a:rPr lang="zh-CN" altLang="en-US" sz="2400" b="1">
                          <a:solidFill>
                            <a:srgbClr val="FF0000"/>
                          </a:solidFill>
                          <a:latin typeface="楷体" panose="02010609060101010101" pitchFamily="49" charset="-122"/>
                          <a:ea typeface="楷体" panose="02010609060101010101" pitchFamily="49" charset="-122"/>
                          <a:sym typeface="Times New Roman" panose="02020603050405020304" pitchFamily="18" charset="0"/>
                        </a:rPr>
                        <a:t>国家权力中心</a:t>
                      </a:r>
                    </a:p>
                  </a:txBody>
                  <a:tcPr marL="91430" marR="91430" marT="45707" marB="4570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b="0" i="0" u="none" kern="1200" baseline="0">
                          <a:solidFill>
                            <a:schemeClr val="tx1"/>
                          </a:solidFill>
                          <a:latin typeface="Calibri" panose="020F0502020204030204" pitchFamily="34" charset="0"/>
                          <a:ea typeface="宋体" panose="02010600030101010101" pitchFamily="2" charset="-122"/>
                        </a:defRPr>
                      </a:lvl1pPr>
                      <a:lvl2pPr marL="685800" lvl="1" indent="-228600">
                        <a:spcBef>
                          <a:spcPts val="500"/>
                        </a:spcBef>
                        <a:defRPr sz="2000" kern="1200"/>
                      </a:lvl2pPr>
                      <a:lvl3pPr marL="1143000" lvl="2" indent="-228600">
                        <a:defRPr sz="1800" kern="1200"/>
                      </a:lvl3pPr>
                      <a:lvl4pPr marL="1600200" lvl="3" indent="-228600">
                        <a:defRPr sz="1600" kern="1200"/>
                      </a:lvl4pPr>
                      <a:lvl5pPr marL="2057400" lvl="4" indent="-228600">
                        <a:defRPr sz="1600" kern="1200"/>
                      </a:lvl5pPr>
                    </a:lstStyle>
                    <a:p>
                      <a:pPr marL="0" lvl="0" indent="0" algn="ctr" eaLnBrk="1" hangingPunct="1">
                        <a:lnSpc>
                          <a:spcPct val="100000"/>
                        </a:lnSpc>
                        <a:spcBef>
                          <a:spcPct val="20000"/>
                        </a:spcBef>
                        <a:buNone/>
                      </a:pPr>
                      <a:r>
                        <a:rPr lang="zh-CN" altLang="en-US" sz="2400" b="1" dirty="0">
                          <a:solidFill>
                            <a:srgbClr val="0000CC"/>
                          </a:solidFill>
                          <a:latin typeface="楷体" panose="02010609060101010101" pitchFamily="49" charset="-122"/>
                          <a:ea typeface="楷体" panose="02010609060101010101" pitchFamily="49" charset="-122"/>
                          <a:sym typeface="Times New Roman" panose="02020603050405020304" pitchFamily="18" charset="0"/>
                        </a:rPr>
                        <a:t>议会</a:t>
                      </a:r>
                    </a:p>
                  </a:txBody>
                  <a:tcPr marL="91430" marR="91430" marT="45707" marB="4570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b="0" i="0" u="none" kern="1200" baseline="0">
                          <a:solidFill>
                            <a:schemeClr val="tx1"/>
                          </a:solidFill>
                          <a:latin typeface="Calibri" panose="020F0502020204030204" pitchFamily="34" charset="0"/>
                          <a:ea typeface="宋体" panose="02010600030101010101" pitchFamily="2" charset="-122"/>
                        </a:defRPr>
                      </a:lvl1pPr>
                      <a:lvl2pPr marL="685800" lvl="1" indent="-228600">
                        <a:spcBef>
                          <a:spcPts val="500"/>
                        </a:spcBef>
                        <a:defRPr sz="2000" kern="1200"/>
                      </a:lvl2pPr>
                      <a:lvl3pPr marL="1143000" lvl="2" indent="-228600">
                        <a:defRPr sz="1800" kern="1200"/>
                      </a:lvl3pPr>
                      <a:lvl4pPr marL="1600200" lvl="3" indent="-228600">
                        <a:defRPr sz="1600" kern="1200"/>
                      </a:lvl4pPr>
                      <a:lvl5pPr marL="2057400" lvl="4" indent="-228600">
                        <a:defRPr sz="1600" kern="1200"/>
                      </a:lvl5pPr>
                    </a:lstStyle>
                    <a:p>
                      <a:pPr marL="0" lvl="0" indent="0" algn="ctr" eaLnBrk="1" hangingPunct="1">
                        <a:lnSpc>
                          <a:spcPct val="100000"/>
                        </a:lnSpc>
                        <a:spcBef>
                          <a:spcPct val="20000"/>
                        </a:spcBef>
                        <a:buNone/>
                      </a:pPr>
                      <a:endParaRPr lang="zh-CN" altLang="en-US" sz="2400" b="1" dirty="0">
                        <a:solidFill>
                          <a:srgbClr val="FF0000"/>
                        </a:solidFill>
                        <a:latin typeface="楷体" panose="02010609060101010101" pitchFamily="49" charset="-122"/>
                        <a:ea typeface="楷体" panose="02010609060101010101" pitchFamily="49" charset="-122"/>
                        <a:sym typeface="Times New Roman" panose="02020603050405020304" pitchFamily="18" charset="0"/>
                      </a:endParaRPr>
                    </a:p>
                  </a:txBody>
                  <a:tcPr marL="91430" marR="91430" marT="45707" marB="4570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9687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b="0" i="0" u="none" kern="1200" baseline="0">
                          <a:solidFill>
                            <a:schemeClr val="tx1"/>
                          </a:solidFill>
                          <a:latin typeface="Calibri" panose="020F0502020204030204" pitchFamily="34" charset="0"/>
                          <a:ea typeface="宋体" panose="02010600030101010101" pitchFamily="2" charset="-122"/>
                        </a:defRPr>
                      </a:lvl1pPr>
                      <a:lvl2pPr marL="685800" lvl="1" indent="-228600">
                        <a:spcBef>
                          <a:spcPts val="500"/>
                        </a:spcBef>
                        <a:defRPr sz="2000" kern="1200"/>
                      </a:lvl2pPr>
                      <a:lvl3pPr marL="1143000" lvl="2" indent="-228600">
                        <a:defRPr sz="1800" kern="1200"/>
                      </a:lvl3pPr>
                      <a:lvl4pPr marL="1600200" lvl="3" indent="-228600">
                        <a:defRPr sz="1600" kern="1200"/>
                      </a:lvl4pPr>
                      <a:lvl5pPr marL="2057400" lvl="4" indent="-228600">
                        <a:defRPr sz="1600" kern="1200"/>
                      </a:lvl5pPr>
                    </a:lstStyle>
                    <a:p>
                      <a:pPr marL="0" lvl="0" indent="0" algn="ctr" eaLnBrk="1" hangingPunct="1">
                        <a:lnSpc>
                          <a:spcPct val="100000"/>
                        </a:lnSpc>
                        <a:spcBef>
                          <a:spcPct val="20000"/>
                        </a:spcBef>
                        <a:buNone/>
                      </a:pPr>
                      <a:r>
                        <a:rPr lang="zh-CN" altLang="en-US" sz="2400" b="1">
                          <a:solidFill>
                            <a:srgbClr val="FF0000"/>
                          </a:solidFill>
                          <a:latin typeface="楷体" panose="02010609060101010101" pitchFamily="49" charset="-122"/>
                          <a:ea typeface="楷体" panose="02010609060101010101" pitchFamily="49" charset="-122"/>
                          <a:sym typeface="Times New Roman" panose="02020603050405020304" pitchFamily="18" charset="0"/>
                        </a:rPr>
                        <a:t>政府首脑</a:t>
                      </a:r>
                    </a:p>
                  </a:txBody>
                  <a:tcPr marL="91430" marR="91430" marT="45707" marB="4570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b="0" i="0" u="none" kern="1200" baseline="0">
                          <a:solidFill>
                            <a:schemeClr val="tx1"/>
                          </a:solidFill>
                          <a:latin typeface="Calibri" panose="020F0502020204030204" pitchFamily="34" charset="0"/>
                          <a:ea typeface="宋体" panose="02010600030101010101" pitchFamily="2" charset="-122"/>
                        </a:defRPr>
                      </a:lvl1pPr>
                      <a:lvl2pPr marL="685800" lvl="1" indent="-228600">
                        <a:spcBef>
                          <a:spcPts val="500"/>
                        </a:spcBef>
                        <a:defRPr sz="2000" kern="1200"/>
                      </a:lvl2pPr>
                      <a:lvl3pPr marL="1143000" lvl="2" indent="-228600">
                        <a:defRPr sz="1800" kern="1200"/>
                      </a:lvl3pPr>
                      <a:lvl4pPr marL="1600200" lvl="3" indent="-228600">
                        <a:defRPr sz="1600" kern="1200"/>
                      </a:lvl4pPr>
                      <a:lvl5pPr marL="2057400" lvl="4" indent="-228600">
                        <a:defRPr sz="1600" kern="1200"/>
                      </a:lvl5pPr>
                    </a:lstStyle>
                    <a:p>
                      <a:pPr marL="0" lvl="0" indent="0" algn="ctr" eaLnBrk="1" hangingPunct="1">
                        <a:lnSpc>
                          <a:spcPct val="100000"/>
                        </a:lnSpc>
                        <a:spcBef>
                          <a:spcPct val="20000"/>
                        </a:spcBef>
                        <a:buNone/>
                      </a:pPr>
                      <a:r>
                        <a:rPr lang="zh-CN" altLang="en-US" sz="2400" b="1">
                          <a:solidFill>
                            <a:srgbClr val="0000CC"/>
                          </a:solidFill>
                          <a:latin typeface="楷体" panose="02010609060101010101" pitchFamily="49" charset="-122"/>
                          <a:ea typeface="楷体" panose="02010609060101010101" pitchFamily="49" charset="-122"/>
                          <a:sym typeface="Times New Roman" panose="02020603050405020304" pitchFamily="18" charset="0"/>
                        </a:rPr>
                        <a:t>首相</a:t>
                      </a:r>
                    </a:p>
                  </a:txBody>
                  <a:tcPr marL="91430" marR="91430" marT="45707" marB="4570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b="0" i="0" u="none" kern="1200" baseline="0">
                          <a:solidFill>
                            <a:schemeClr val="tx1"/>
                          </a:solidFill>
                          <a:latin typeface="Calibri" panose="020F0502020204030204" pitchFamily="34" charset="0"/>
                          <a:ea typeface="宋体" panose="02010600030101010101" pitchFamily="2" charset="-122"/>
                        </a:defRPr>
                      </a:lvl1pPr>
                      <a:lvl2pPr marL="685800" lvl="1" indent="-228600">
                        <a:spcBef>
                          <a:spcPts val="500"/>
                        </a:spcBef>
                        <a:defRPr sz="2000" kern="1200"/>
                      </a:lvl2pPr>
                      <a:lvl3pPr marL="1143000" lvl="2" indent="-228600">
                        <a:defRPr sz="1800" kern="1200"/>
                      </a:lvl3pPr>
                      <a:lvl4pPr marL="1600200" lvl="3" indent="-228600">
                        <a:defRPr sz="1600" kern="1200"/>
                      </a:lvl4pPr>
                      <a:lvl5pPr marL="2057400" lvl="4" indent="-228600">
                        <a:defRPr sz="1600" kern="1200"/>
                      </a:lvl5pPr>
                    </a:lstStyle>
                    <a:p>
                      <a:pPr marL="0" lvl="0" indent="0" algn="ctr" eaLnBrk="1" hangingPunct="1">
                        <a:lnSpc>
                          <a:spcPct val="100000"/>
                        </a:lnSpc>
                        <a:spcBef>
                          <a:spcPct val="20000"/>
                        </a:spcBef>
                        <a:buNone/>
                      </a:pPr>
                      <a:endParaRPr lang="zh-CN" altLang="en-US" sz="2400" b="1" dirty="0">
                        <a:solidFill>
                          <a:srgbClr val="FF0000"/>
                        </a:solidFill>
                        <a:latin typeface="楷体" panose="02010609060101010101" pitchFamily="49" charset="-122"/>
                        <a:ea typeface="楷体" panose="02010609060101010101" pitchFamily="49" charset="-122"/>
                        <a:sym typeface="Times New Roman" panose="02020603050405020304" pitchFamily="18" charset="0"/>
                      </a:endParaRPr>
                    </a:p>
                  </a:txBody>
                  <a:tcPr marL="91430" marR="91430" marT="45707" marB="4570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9687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b="0" i="0" u="none" kern="1200" baseline="0">
                          <a:solidFill>
                            <a:schemeClr val="tx1"/>
                          </a:solidFill>
                          <a:latin typeface="Calibri" panose="020F0502020204030204" pitchFamily="34" charset="0"/>
                          <a:ea typeface="宋体" panose="02010600030101010101" pitchFamily="2" charset="-122"/>
                        </a:defRPr>
                      </a:lvl1pPr>
                      <a:lvl2pPr marL="685800" lvl="1" indent="-228600">
                        <a:spcBef>
                          <a:spcPts val="500"/>
                        </a:spcBef>
                        <a:defRPr sz="2000" kern="1200"/>
                      </a:lvl2pPr>
                      <a:lvl3pPr marL="1143000" lvl="2" indent="-228600">
                        <a:defRPr sz="1800" kern="1200"/>
                      </a:lvl3pPr>
                      <a:lvl4pPr marL="1600200" lvl="3" indent="-228600">
                        <a:defRPr sz="1600" kern="1200"/>
                      </a:lvl4pPr>
                      <a:lvl5pPr marL="2057400" lvl="4" indent="-228600">
                        <a:defRPr sz="1600" kern="1200"/>
                      </a:lvl5pPr>
                    </a:lstStyle>
                    <a:p>
                      <a:pPr marL="0" lvl="0" indent="0" algn="ctr" eaLnBrk="1" hangingPunct="1">
                        <a:lnSpc>
                          <a:spcPct val="100000"/>
                        </a:lnSpc>
                        <a:spcBef>
                          <a:spcPct val="20000"/>
                        </a:spcBef>
                        <a:buNone/>
                      </a:pPr>
                      <a:r>
                        <a:rPr lang="zh-CN" altLang="en-US" sz="2400" b="1">
                          <a:solidFill>
                            <a:srgbClr val="FF0000"/>
                          </a:solidFill>
                          <a:latin typeface="楷体" panose="02010609060101010101" pitchFamily="49" charset="-122"/>
                          <a:ea typeface="楷体" panose="02010609060101010101" pitchFamily="49" charset="-122"/>
                          <a:sym typeface="Times New Roman" panose="02020603050405020304" pitchFamily="18" charset="0"/>
                        </a:rPr>
                        <a:t>政府产生方式</a:t>
                      </a:r>
                    </a:p>
                  </a:txBody>
                  <a:tcPr marL="91430" marR="91430" marT="45707" marB="4570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b="0" i="0" u="none" kern="1200" baseline="0">
                          <a:solidFill>
                            <a:schemeClr val="tx1"/>
                          </a:solidFill>
                          <a:latin typeface="Calibri" panose="020F0502020204030204" pitchFamily="34" charset="0"/>
                          <a:ea typeface="宋体" panose="02010600030101010101" pitchFamily="2" charset="-122"/>
                        </a:defRPr>
                      </a:lvl1pPr>
                      <a:lvl2pPr marL="685800" lvl="1" indent="-228600">
                        <a:spcBef>
                          <a:spcPts val="500"/>
                        </a:spcBef>
                        <a:defRPr sz="2000" kern="1200"/>
                      </a:lvl2pPr>
                      <a:lvl3pPr marL="1143000" lvl="2" indent="-228600">
                        <a:defRPr sz="1800" kern="1200"/>
                      </a:lvl3pPr>
                      <a:lvl4pPr marL="1600200" lvl="3" indent="-228600">
                        <a:defRPr sz="1600" kern="1200"/>
                      </a:lvl4pPr>
                      <a:lvl5pPr marL="2057400" lvl="4" indent="-228600">
                        <a:defRPr sz="1600" kern="1200"/>
                      </a:lvl5pPr>
                    </a:lstStyle>
                    <a:p>
                      <a:pPr marL="0" lvl="0" indent="0" algn="ctr" eaLnBrk="1" hangingPunct="1">
                        <a:lnSpc>
                          <a:spcPct val="100000"/>
                        </a:lnSpc>
                        <a:spcBef>
                          <a:spcPct val="20000"/>
                        </a:spcBef>
                        <a:buNone/>
                      </a:pPr>
                      <a:endParaRPr lang="zh-CN" altLang="en-US" sz="2400" b="1">
                        <a:solidFill>
                          <a:srgbClr val="0000CC"/>
                        </a:solidFill>
                        <a:latin typeface="楷体" panose="02010609060101010101" pitchFamily="49" charset="-122"/>
                        <a:ea typeface="楷体" panose="02010609060101010101" pitchFamily="49" charset="-122"/>
                        <a:sym typeface="Times New Roman" panose="02020603050405020304" pitchFamily="18" charset="0"/>
                      </a:endParaRPr>
                    </a:p>
                  </a:txBody>
                  <a:tcPr marL="91430" marR="91430" marT="45707" marB="4570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b="0" i="0" u="none" kern="1200" baseline="0">
                          <a:solidFill>
                            <a:schemeClr val="tx1"/>
                          </a:solidFill>
                          <a:latin typeface="Calibri" panose="020F0502020204030204" pitchFamily="34" charset="0"/>
                          <a:ea typeface="宋体" panose="02010600030101010101" pitchFamily="2" charset="-122"/>
                        </a:defRPr>
                      </a:lvl1pPr>
                      <a:lvl2pPr marL="685800" lvl="1" indent="-228600">
                        <a:spcBef>
                          <a:spcPts val="500"/>
                        </a:spcBef>
                        <a:defRPr sz="2000" kern="1200"/>
                      </a:lvl2pPr>
                      <a:lvl3pPr marL="1143000" lvl="2" indent="-228600">
                        <a:defRPr sz="1800" kern="1200"/>
                      </a:lvl3pPr>
                      <a:lvl4pPr marL="1600200" lvl="3" indent="-228600">
                        <a:defRPr sz="1600" kern="1200"/>
                      </a:lvl4pPr>
                      <a:lvl5pPr marL="2057400" lvl="4" indent="-228600">
                        <a:defRPr sz="1600" kern="1200"/>
                      </a:lvl5pPr>
                    </a:lstStyle>
                    <a:p>
                      <a:pPr marL="0" lvl="0" indent="0" algn="ctr" eaLnBrk="1" hangingPunct="1">
                        <a:lnSpc>
                          <a:spcPct val="100000"/>
                        </a:lnSpc>
                        <a:spcBef>
                          <a:spcPct val="20000"/>
                        </a:spcBef>
                        <a:buNone/>
                      </a:pPr>
                      <a:r>
                        <a:rPr lang="zh-CN" altLang="en-US" sz="2400" b="1" dirty="0">
                          <a:solidFill>
                            <a:srgbClr val="FF0000"/>
                          </a:solidFill>
                          <a:latin typeface="楷体" panose="02010609060101010101" pitchFamily="49" charset="-122"/>
                          <a:ea typeface="楷体" panose="02010609060101010101" pitchFamily="49" charset="-122"/>
                          <a:sym typeface="Times New Roman" panose="02020603050405020304" pitchFamily="18" charset="0"/>
                        </a:rPr>
                        <a:t>总统任命，议会通过</a:t>
                      </a:r>
                    </a:p>
                  </a:txBody>
                  <a:tcPr marL="91430" marR="91430" marT="45707" marB="4570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311366">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b="0" i="0" u="none" kern="1200" baseline="0">
                          <a:solidFill>
                            <a:schemeClr val="tx1"/>
                          </a:solidFill>
                          <a:latin typeface="Calibri" panose="020F0502020204030204" pitchFamily="34" charset="0"/>
                          <a:ea typeface="宋体" panose="02010600030101010101" pitchFamily="2" charset="-122"/>
                        </a:defRPr>
                      </a:lvl1pPr>
                      <a:lvl2pPr marL="685800" lvl="1" indent="-228600">
                        <a:spcBef>
                          <a:spcPts val="500"/>
                        </a:spcBef>
                        <a:defRPr sz="2000" kern="1200"/>
                      </a:lvl2pPr>
                      <a:lvl3pPr marL="1143000" lvl="2" indent="-228600">
                        <a:defRPr sz="1800" kern="1200"/>
                      </a:lvl3pPr>
                      <a:lvl4pPr marL="1600200" lvl="3" indent="-228600">
                        <a:defRPr sz="1600" kern="1200"/>
                      </a:lvl4pPr>
                      <a:lvl5pPr marL="2057400" lvl="4" indent="-228600">
                        <a:defRPr sz="1600" kern="1200"/>
                      </a:lvl5pPr>
                    </a:lstStyle>
                    <a:p>
                      <a:pPr marL="0" lvl="0" indent="0" algn="ctr" eaLnBrk="1" hangingPunct="1">
                        <a:lnSpc>
                          <a:spcPct val="100000"/>
                        </a:lnSpc>
                        <a:spcBef>
                          <a:spcPct val="20000"/>
                        </a:spcBef>
                        <a:buNone/>
                      </a:pPr>
                      <a:r>
                        <a:rPr lang="zh-CN" altLang="en-US" sz="2400" b="1" dirty="0">
                          <a:solidFill>
                            <a:srgbClr val="FF0000"/>
                          </a:solidFill>
                          <a:latin typeface="楷体" panose="02010609060101010101" pitchFamily="49" charset="-122"/>
                          <a:ea typeface="楷体" panose="02010609060101010101" pitchFamily="49" charset="-122"/>
                          <a:sym typeface="Times New Roman" panose="02020603050405020304" pitchFamily="18" charset="0"/>
                        </a:rPr>
                        <a:t>政府与议会的关系</a:t>
                      </a:r>
                    </a:p>
                  </a:txBody>
                  <a:tcPr marL="91430" marR="91430" marT="45707" marB="4570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b="0" i="0" u="none" kern="1200" baseline="0">
                          <a:solidFill>
                            <a:schemeClr val="tx1"/>
                          </a:solidFill>
                          <a:latin typeface="Calibri" panose="020F0502020204030204" pitchFamily="34" charset="0"/>
                          <a:ea typeface="宋体" panose="02010600030101010101" pitchFamily="2" charset="-122"/>
                        </a:defRPr>
                      </a:lvl1pPr>
                      <a:lvl2pPr marL="685800" lvl="1" indent="-228600">
                        <a:spcBef>
                          <a:spcPts val="500"/>
                        </a:spcBef>
                        <a:defRPr sz="2000" kern="1200"/>
                      </a:lvl2pPr>
                      <a:lvl3pPr marL="1143000" lvl="2" indent="-228600">
                        <a:defRPr sz="1800" kern="1200"/>
                      </a:lvl3pPr>
                      <a:lvl4pPr marL="1600200" lvl="3" indent="-228600">
                        <a:defRPr sz="1600" kern="1200"/>
                      </a:lvl4pPr>
                      <a:lvl5pPr marL="2057400" lvl="4" indent="-228600">
                        <a:defRPr sz="1600" kern="1200"/>
                      </a:lvl5pPr>
                    </a:lstStyle>
                    <a:p>
                      <a:pPr marL="0" lvl="0" indent="0" eaLnBrk="1" hangingPunct="1">
                        <a:lnSpc>
                          <a:spcPct val="100000"/>
                        </a:lnSpc>
                        <a:spcBef>
                          <a:spcPct val="20000"/>
                        </a:spcBef>
                        <a:buNone/>
                      </a:pPr>
                      <a:r>
                        <a:rPr lang="zh-CN" altLang="en-US" sz="2400" b="1" dirty="0">
                          <a:solidFill>
                            <a:srgbClr val="0000CC"/>
                          </a:solidFill>
                          <a:latin typeface="楷体" panose="02010609060101010101" pitchFamily="49" charset="-122"/>
                          <a:ea typeface="楷体" panose="02010609060101010101" pitchFamily="49" charset="-122"/>
                          <a:sym typeface="Times New Roman" panose="02020603050405020304" pitchFamily="18" charset="0"/>
                        </a:rPr>
                        <a:t>内阁对议会负责，首相对议会负责</a:t>
                      </a:r>
                    </a:p>
                  </a:txBody>
                  <a:tcPr marL="91430" marR="91430" marT="45707" marB="4570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b="0" i="0" u="none" kern="1200" baseline="0">
                          <a:solidFill>
                            <a:schemeClr val="tx1"/>
                          </a:solidFill>
                          <a:latin typeface="Calibri" panose="020F0502020204030204" pitchFamily="34" charset="0"/>
                          <a:ea typeface="宋体" panose="02010600030101010101" pitchFamily="2" charset="-122"/>
                        </a:defRPr>
                      </a:lvl1pPr>
                      <a:lvl2pPr marL="685800" lvl="1" indent="-228600">
                        <a:spcBef>
                          <a:spcPts val="500"/>
                        </a:spcBef>
                        <a:defRPr sz="2000" kern="1200"/>
                      </a:lvl2pPr>
                      <a:lvl3pPr marL="1143000" lvl="2" indent="-228600">
                        <a:defRPr sz="1800" kern="1200"/>
                      </a:lvl3pPr>
                      <a:lvl4pPr marL="1600200" lvl="3" indent="-228600">
                        <a:defRPr sz="1600" kern="1200"/>
                      </a:lvl4pPr>
                      <a:lvl5pPr marL="2057400" lvl="4" indent="-228600">
                        <a:defRPr sz="1600" kern="1200"/>
                      </a:lvl5pPr>
                    </a:lstStyle>
                    <a:p>
                      <a:pPr marL="0" lvl="0" indent="0" eaLnBrk="1" hangingPunct="1">
                        <a:lnSpc>
                          <a:spcPct val="100000"/>
                        </a:lnSpc>
                        <a:spcBef>
                          <a:spcPct val="20000"/>
                        </a:spcBef>
                        <a:buNone/>
                      </a:pPr>
                      <a:endParaRPr lang="zh-CN" altLang="en-US" sz="2400" b="1" dirty="0">
                        <a:solidFill>
                          <a:srgbClr val="FF0000"/>
                        </a:solidFill>
                        <a:latin typeface="楷体" panose="02010609060101010101" pitchFamily="49" charset="-122"/>
                        <a:ea typeface="楷体" panose="02010609060101010101" pitchFamily="49" charset="-122"/>
                        <a:sym typeface="Times New Roman" panose="02020603050405020304" pitchFamily="18" charset="0"/>
                      </a:endParaRPr>
                    </a:p>
                  </a:txBody>
                  <a:tcPr marL="91430" marR="91430" marT="45707" marB="4570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53" name="Text Box 155"/>
          <p:cNvSpPr txBox="1">
            <a:spLocks noChangeArrowheads="1"/>
          </p:cNvSpPr>
          <p:nvPr/>
        </p:nvSpPr>
        <p:spPr bwMode="auto">
          <a:xfrm>
            <a:off x="6948264" y="1537628"/>
            <a:ext cx="9060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宋体" pitchFamily="2" charset="-122"/>
              </a:defRPr>
            </a:lvl1pPr>
            <a:lvl2pPr>
              <a:defRPr sz="2400" b="1">
                <a:solidFill>
                  <a:schemeClr val="tx1"/>
                </a:solidFill>
                <a:latin typeface="Times New Roman" pitchFamily="18" charset="0"/>
                <a:ea typeface="宋体" pitchFamily="2" charset="-122"/>
              </a:defRPr>
            </a:lvl2pPr>
            <a:lvl3pPr>
              <a:defRPr sz="2400" b="1">
                <a:solidFill>
                  <a:schemeClr val="tx1"/>
                </a:solidFill>
                <a:latin typeface="Times New Roman" pitchFamily="18" charset="0"/>
                <a:ea typeface="宋体" pitchFamily="2" charset="-122"/>
              </a:defRPr>
            </a:lvl3pPr>
            <a:lvl4pPr>
              <a:defRPr sz="2400" b="1">
                <a:solidFill>
                  <a:schemeClr val="tx1"/>
                </a:solidFill>
                <a:latin typeface="Times New Roman" pitchFamily="18" charset="0"/>
                <a:ea typeface="宋体" pitchFamily="2" charset="-122"/>
              </a:defRPr>
            </a:lvl4pPr>
            <a:lvl5pPr>
              <a:defRPr sz="2400" b="1">
                <a:solidFill>
                  <a:schemeClr val="tx1"/>
                </a:solidFill>
                <a:latin typeface="Times New Roman" pitchFamily="18" charset="0"/>
                <a:ea typeface="宋体" pitchFamily="2" charset="-122"/>
              </a:defRPr>
            </a:lvl5pPr>
            <a:lvl6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6pPr>
            <a:lvl7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7pPr>
            <a:lvl8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8pPr>
            <a:lvl9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9pPr>
          </a:lstStyle>
          <a:p>
            <a:r>
              <a:rPr lang="zh-CN" altLang="en-US" sz="2800" dirty="0">
                <a:solidFill>
                  <a:srgbClr val="FF0000"/>
                </a:solidFill>
                <a:latin typeface="楷体" pitchFamily="49" charset="-122"/>
                <a:ea typeface="楷体" pitchFamily="49" charset="-122"/>
                <a:sym typeface="Times New Roman" pitchFamily="18" charset="0"/>
              </a:rPr>
              <a:t>总统</a:t>
            </a:r>
          </a:p>
        </p:txBody>
      </p:sp>
      <p:sp>
        <p:nvSpPr>
          <p:cNvPr id="17454" name="Text Box 156"/>
          <p:cNvSpPr txBox="1">
            <a:spLocks noChangeArrowheads="1"/>
          </p:cNvSpPr>
          <p:nvPr/>
        </p:nvSpPr>
        <p:spPr bwMode="auto">
          <a:xfrm>
            <a:off x="2771800" y="1988840"/>
            <a:ext cx="27093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宋体" pitchFamily="2" charset="-122"/>
              </a:defRPr>
            </a:lvl1pPr>
            <a:lvl2pPr>
              <a:defRPr sz="2400" b="1">
                <a:solidFill>
                  <a:schemeClr val="tx1"/>
                </a:solidFill>
                <a:latin typeface="Times New Roman" pitchFamily="18" charset="0"/>
                <a:ea typeface="宋体" pitchFamily="2" charset="-122"/>
              </a:defRPr>
            </a:lvl2pPr>
            <a:lvl3pPr>
              <a:defRPr sz="2400" b="1">
                <a:solidFill>
                  <a:schemeClr val="tx1"/>
                </a:solidFill>
                <a:latin typeface="Times New Roman" pitchFamily="18" charset="0"/>
                <a:ea typeface="宋体" pitchFamily="2" charset="-122"/>
              </a:defRPr>
            </a:lvl3pPr>
            <a:lvl4pPr>
              <a:defRPr sz="2400" b="1">
                <a:solidFill>
                  <a:schemeClr val="tx1"/>
                </a:solidFill>
                <a:latin typeface="Times New Roman" pitchFamily="18" charset="0"/>
                <a:ea typeface="宋体" pitchFamily="2" charset="-122"/>
              </a:defRPr>
            </a:lvl4pPr>
            <a:lvl5pPr>
              <a:defRPr sz="2400" b="1">
                <a:solidFill>
                  <a:schemeClr val="tx1"/>
                </a:solidFill>
                <a:latin typeface="Times New Roman" pitchFamily="18" charset="0"/>
                <a:ea typeface="宋体" pitchFamily="2" charset="-122"/>
              </a:defRPr>
            </a:lvl5pPr>
            <a:lvl6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6pPr>
            <a:lvl7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7pPr>
            <a:lvl8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8pPr>
            <a:lvl9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9pPr>
          </a:lstStyle>
          <a:p>
            <a:r>
              <a:rPr lang="zh-CN" altLang="en-US" sz="2800" dirty="0">
                <a:solidFill>
                  <a:srgbClr val="0000CC"/>
                </a:solidFill>
                <a:latin typeface="楷体" pitchFamily="49" charset="-122"/>
                <a:ea typeface="楷体" pitchFamily="49" charset="-122"/>
                <a:sym typeface="Times New Roman" pitchFamily="18" charset="0"/>
              </a:rPr>
              <a:t>世袭制、终身制</a:t>
            </a:r>
          </a:p>
        </p:txBody>
      </p:sp>
      <p:sp>
        <p:nvSpPr>
          <p:cNvPr id="17455" name="Text Box 157"/>
          <p:cNvSpPr txBox="1">
            <a:spLocks noChangeArrowheads="1"/>
          </p:cNvSpPr>
          <p:nvPr/>
        </p:nvSpPr>
        <p:spPr bwMode="auto">
          <a:xfrm>
            <a:off x="2584450" y="2492896"/>
            <a:ext cx="3282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itchFamily="18" charset="0"/>
                <a:ea typeface="宋体" pitchFamily="2" charset="-122"/>
              </a:defRPr>
            </a:lvl1pPr>
            <a:lvl2pPr>
              <a:defRPr sz="2400" b="1">
                <a:solidFill>
                  <a:schemeClr val="tx1"/>
                </a:solidFill>
                <a:latin typeface="Times New Roman" pitchFamily="18" charset="0"/>
                <a:ea typeface="宋体" pitchFamily="2" charset="-122"/>
              </a:defRPr>
            </a:lvl2pPr>
            <a:lvl3pPr>
              <a:defRPr sz="2400" b="1">
                <a:solidFill>
                  <a:schemeClr val="tx1"/>
                </a:solidFill>
                <a:latin typeface="Times New Roman" pitchFamily="18" charset="0"/>
                <a:ea typeface="宋体" pitchFamily="2" charset="-122"/>
              </a:defRPr>
            </a:lvl3pPr>
            <a:lvl4pPr>
              <a:defRPr sz="2400" b="1">
                <a:solidFill>
                  <a:schemeClr val="tx1"/>
                </a:solidFill>
                <a:latin typeface="Times New Roman" pitchFamily="18" charset="0"/>
                <a:ea typeface="宋体" pitchFamily="2" charset="-122"/>
              </a:defRPr>
            </a:lvl4pPr>
            <a:lvl5pPr>
              <a:defRPr sz="2400" b="1">
                <a:solidFill>
                  <a:schemeClr val="tx1"/>
                </a:solidFill>
                <a:latin typeface="Times New Roman" pitchFamily="18" charset="0"/>
                <a:ea typeface="宋体" pitchFamily="2" charset="-122"/>
              </a:defRPr>
            </a:lvl5pPr>
            <a:lvl6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6pPr>
            <a:lvl7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7pPr>
            <a:lvl8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8pPr>
            <a:lvl9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9pPr>
          </a:lstStyle>
          <a:p>
            <a:r>
              <a:rPr lang="zh-CN" altLang="en-US" dirty="0">
                <a:solidFill>
                  <a:srgbClr val="0000CC"/>
                </a:solidFill>
                <a:latin typeface="楷体" pitchFamily="49" charset="-122"/>
                <a:ea typeface="楷体" pitchFamily="49" charset="-122"/>
                <a:sym typeface="Times New Roman" pitchFamily="18" charset="0"/>
              </a:rPr>
              <a:t>国家象征</a:t>
            </a:r>
            <a:r>
              <a:rPr lang="zh-CN" altLang="en-US" dirty="0">
                <a:solidFill>
                  <a:srgbClr val="0000CC"/>
                </a:solidFill>
                <a:latin typeface="楷体" pitchFamily="49" charset="-122"/>
                <a:ea typeface="楷体" pitchFamily="49" charset="-122"/>
                <a:sym typeface="宋体" pitchFamily="2" charset="-122"/>
              </a:rPr>
              <a:t>“</a:t>
            </a:r>
            <a:r>
              <a:rPr lang="zh-CN" altLang="en-US" dirty="0">
                <a:solidFill>
                  <a:srgbClr val="0000CC"/>
                </a:solidFill>
                <a:latin typeface="楷体" pitchFamily="49" charset="-122"/>
                <a:ea typeface="楷体" pitchFamily="49" charset="-122"/>
                <a:sym typeface="Times New Roman" pitchFamily="18" charset="0"/>
              </a:rPr>
              <a:t>统而不治</a:t>
            </a:r>
            <a:r>
              <a:rPr lang="zh-CN" altLang="en-US" dirty="0">
                <a:solidFill>
                  <a:srgbClr val="0000CC"/>
                </a:solidFill>
                <a:latin typeface="楷体" pitchFamily="49" charset="-122"/>
                <a:ea typeface="楷体" pitchFamily="49" charset="-122"/>
                <a:sym typeface="宋体" pitchFamily="2" charset="-122"/>
              </a:rPr>
              <a:t>”</a:t>
            </a:r>
          </a:p>
        </p:txBody>
      </p:sp>
      <p:sp>
        <p:nvSpPr>
          <p:cNvPr id="17456" name="Text Box 158"/>
          <p:cNvSpPr txBox="1">
            <a:spLocks noChangeArrowheads="1"/>
          </p:cNvSpPr>
          <p:nvPr/>
        </p:nvSpPr>
        <p:spPr bwMode="auto">
          <a:xfrm>
            <a:off x="6948264" y="3429000"/>
            <a:ext cx="9060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宋体" pitchFamily="2" charset="-122"/>
              </a:defRPr>
            </a:lvl1pPr>
            <a:lvl2pPr>
              <a:defRPr sz="2400" b="1">
                <a:solidFill>
                  <a:schemeClr val="tx1"/>
                </a:solidFill>
                <a:latin typeface="Times New Roman" pitchFamily="18" charset="0"/>
                <a:ea typeface="宋体" pitchFamily="2" charset="-122"/>
              </a:defRPr>
            </a:lvl2pPr>
            <a:lvl3pPr>
              <a:defRPr sz="2400" b="1">
                <a:solidFill>
                  <a:schemeClr val="tx1"/>
                </a:solidFill>
                <a:latin typeface="Times New Roman" pitchFamily="18" charset="0"/>
                <a:ea typeface="宋体" pitchFamily="2" charset="-122"/>
              </a:defRPr>
            </a:lvl3pPr>
            <a:lvl4pPr>
              <a:defRPr sz="2400" b="1">
                <a:solidFill>
                  <a:schemeClr val="tx1"/>
                </a:solidFill>
                <a:latin typeface="Times New Roman" pitchFamily="18" charset="0"/>
                <a:ea typeface="宋体" pitchFamily="2" charset="-122"/>
              </a:defRPr>
            </a:lvl4pPr>
            <a:lvl5pPr>
              <a:defRPr sz="2400" b="1">
                <a:solidFill>
                  <a:schemeClr val="tx1"/>
                </a:solidFill>
                <a:latin typeface="Times New Roman" pitchFamily="18" charset="0"/>
                <a:ea typeface="宋体" pitchFamily="2" charset="-122"/>
              </a:defRPr>
            </a:lvl5pPr>
            <a:lvl6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6pPr>
            <a:lvl7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7pPr>
            <a:lvl8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8pPr>
            <a:lvl9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9pPr>
          </a:lstStyle>
          <a:p>
            <a:r>
              <a:rPr lang="zh-CN" altLang="en-US" sz="2800" dirty="0">
                <a:solidFill>
                  <a:srgbClr val="FF0000"/>
                </a:solidFill>
                <a:latin typeface="楷体" pitchFamily="49" charset="-122"/>
                <a:ea typeface="楷体" pitchFamily="49" charset="-122"/>
                <a:sym typeface="Times New Roman" pitchFamily="18" charset="0"/>
              </a:rPr>
              <a:t>总统</a:t>
            </a:r>
          </a:p>
        </p:txBody>
      </p:sp>
      <p:sp>
        <p:nvSpPr>
          <p:cNvPr id="17457" name="Text Box 159"/>
          <p:cNvSpPr txBox="1">
            <a:spLocks noChangeArrowheads="1"/>
          </p:cNvSpPr>
          <p:nvPr/>
        </p:nvSpPr>
        <p:spPr bwMode="auto">
          <a:xfrm>
            <a:off x="3312813" y="3861048"/>
            <a:ext cx="16273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宋体" pitchFamily="2" charset="-122"/>
              </a:defRPr>
            </a:lvl1pPr>
            <a:lvl2pPr>
              <a:defRPr sz="2400" b="1">
                <a:solidFill>
                  <a:schemeClr val="tx1"/>
                </a:solidFill>
                <a:latin typeface="Times New Roman" pitchFamily="18" charset="0"/>
                <a:ea typeface="宋体" pitchFamily="2" charset="-122"/>
              </a:defRPr>
            </a:lvl2pPr>
            <a:lvl3pPr>
              <a:defRPr sz="2400" b="1">
                <a:solidFill>
                  <a:schemeClr val="tx1"/>
                </a:solidFill>
                <a:latin typeface="Times New Roman" pitchFamily="18" charset="0"/>
                <a:ea typeface="宋体" pitchFamily="2" charset="-122"/>
              </a:defRPr>
            </a:lvl3pPr>
            <a:lvl4pPr>
              <a:defRPr sz="2400" b="1">
                <a:solidFill>
                  <a:schemeClr val="tx1"/>
                </a:solidFill>
                <a:latin typeface="Times New Roman" pitchFamily="18" charset="0"/>
                <a:ea typeface="宋体" pitchFamily="2" charset="-122"/>
              </a:defRPr>
            </a:lvl4pPr>
            <a:lvl5pPr>
              <a:defRPr sz="2400" b="1">
                <a:solidFill>
                  <a:schemeClr val="tx1"/>
                </a:solidFill>
                <a:latin typeface="Times New Roman" pitchFamily="18" charset="0"/>
                <a:ea typeface="宋体" pitchFamily="2" charset="-122"/>
              </a:defRPr>
            </a:lvl5pPr>
            <a:lvl6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6pPr>
            <a:lvl7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7pPr>
            <a:lvl8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8pPr>
            <a:lvl9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9pPr>
          </a:lstStyle>
          <a:p>
            <a:r>
              <a:rPr lang="zh-CN" altLang="en-US" sz="2800" dirty="0">
                <a:solidFill>
                  <a:srgbClr val="0000CC"/>
                </a:solidFill>
                <a:latin typeface="楷体" pitchFamily="49" charset="-122"/>
                <a:ea typeface="楷体" pitchFamily="49" charset="-122"/>
                <a:sym typeface="Times New Roman" pitchFamily="18" charset="0"/>
              </a:rPr>
              <a:t>议会选举</a:t>
            </a:r>
          </a:p>
        </p:txBody>
      </p:sp>
      <p:sp>
        <p:nvSpPr>
          <p:cNvPr id="17458" name="Text Box 160"/>
          <p:cNvSpPr txBox="1">
            <a:spLocks noChangeArrowheads="1"/>
          </p:cNvSpPr>
          <p:nvPr/>
        </p:nvSpPr>
        <p:spPr bwMode="auto">
          <a:xfrm>
            <a:off x="5834508" y="4384268"/>
            <a:ext cx="32019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itchFamily="18" charset="0"/>
                <a:ea typeface="宋体" pitchFamily="2" charset="-122"/>
              </a:defRPr>
            </a:lvl1pPr>
            <a:lvl2pPr>
              <a:defRPr sz="2400" b="1">
                <a:solidFill>
                  <a:schemeClr val="tx1"/>
                </a:solidFill>
                <a:latin typeface="Times New Roman" pitchFamily="18" charset="0"/>
                <a:ea typeface="宋体" pitchFamily="2" charset="-122"/>
              </a:defRPr>
            </a:lvl2pPr>
            <a:lvl3pPr>
              <a:defRPr sz="2400" b="1">
                <a:solidFill>
                  <a:schemeClr val="tx1"/>
                </a:solidFill>
                <a:latin typeface="Times New Roman" pitchFamily="18" charset="0"/>
                <a:ea typeface="宋体" pitchFamily="2" charset="-122"/>
              </a:defRPr>
            </a:lvl3pPr>
            <a:lvl4pPr>
              <a:defRPr sz="2400" b="1">
                <a:solidFill>
                  <a:schemeClr val="tx1"/>
                </a:solidFill>
                <a:latin typeface="Times New Roman" pitchFamily="18" charset="0"/>
                <a:ea typeface="宋体" pitchFamily="2" charset="-122"/>
              </a:defRPr>
            </a:lvl4pPr>
            <a:lvl5pPr>
              <a:defRPr sz="2400" b="1">
                <a:solidFill>
                  <a:schemeClr val="tx1"/>
                </a:solidFill>
                <a:latin typeface="Times New Roman" pitchFamily="18" charset="0"/>
                <a:ea typeface="宋体" pitchFamily="2" charset="-122"/>
              </a:defRPr>
            </a:lvl5pPr>
            <a:lvl6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6pPr>
            <a:lvl7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7pPr>
            <a:lvl8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8pPr>
            <a:lvl9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9pPr>
          </a:lstStyle>
          <a:p>
            <a:r>
              <a:rPr lang="zh-CN" altLang="en-US" dirty="0">
                <a:solidFill>
                  <a:srgbClr val="FF0000"/>
                </a:solidFill>
                <a:latin typeface="楷体" pitchFamily="49" charset="-122"/>
                <a:ea typeface="楷体" pitchFamily="49" charset="-122"/>
                <a:sym typeface="Times New Roman" pitchFamily="18" charset="0"/>
              </a:rPr>
              <a:t>政府对总统负责；总统与国会是制约与平衡的关系</a:t>
            </a:r>
          </a:p>
        </p:txBody>
      </p:sp>
      <p:sp>
        <p:nvSpPr>
          <p:cNvPr id="33841" name="Rectangle 9"/>
          <p:cNvSpPr>
            <a:spLocks noChangeArrowheads="1"/>
          </p:cNvSpPr>
          <p:nvPr/>
        </p:nvSpPr>
        <p:spPr bwMode="auto">
          <a:xfrm>
            <a:off x="1527175" y="6170241"/>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sz="2400">
              <a:solidFill>
                <a:srgbClr val="000000"/>
              </a:solidFill>
              <a:latin typeface="黑体" pitchFamily="49" charset="-122"/>
              <a:ea typeface="黑体" pitchFamily="49" charset="-122"/>
            </a:endParaRPr>
          </a:p>
        </p:txBody>
      </p:sp>
      <p:sp>
        <p:nvSpPr>
          <p:cNvPr id="33842" name="Text Box 10"/>
          <p:cNvSpPr txBox="1">
            <a:spLocks noChangeArrowheads="1"/>
          </p:cNvSpPr>
          <p:nvPr/>
        </p:nvSpPr>
        <p:spPr bwMode="auto">
          <a:xfrm>
            <a:off x="2079625" y="5845448"/>
            <a:ext cx="68770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宋体" pitchFamily="2" charset="-122"/>
              </a:defRPr>
            </a:lvl1pPr>
            <a:lvl2pPr>
              <a:defRPr sz="2400" b="1">
                <a:solidFill>
                  <a:schemeClr val="tx1"/>
                </a:solidFill>
                <a:latin typeface="Times New Roman" pitchFamily="18" charset="0"/>
                <a:ea typeface="宋体" pitchFamily="2" charset="-122"/>
              </a:defRPr>
            </a:lvl2pPr>
            <a:lvl3pPr>
              <a:defRPr sz="2400" b="1">
                <a:solidFill>
                  <a:schemeClr val="tx1"/>
                </a:solidFill>
                <a:latin typeface="Times New Roman" pitchFamily="18" charset="0"/>
                <a:ea typeface="宋体" pitchFamily="2" charset="-122"/>
              </a:defRPr>
            </a:lvl3pPr>
            <a:lvl4pPr>
              <a:defRPr sz="2400" b="1">
                <a:solidFill>
                  <a:schemeClr val="tx1"/>
                </a:solidFill>
                <a:latin typeface="Times New Roman" pitchFamily="18" charset="0"/>
                <a:ea typeface="宋体" pitchFamily="2" charset="-122"/>
              </a:defRPr>
            </a:lvl4pPr>
            <a:lvl5pPr>
              <a:defRPr sz="2400" b="1">
                <a:solidFill>
                  <a:schemeClr val="tx1"/>
                </a:solidFill>
                <a:latin typeface="Times New Roman" pitchFamily="18" charset="0"/>
                <a:ea typeface="宋体" pitchFamily="2" charset="-122"/>
              </a:defRPr>
            </a:lvl5pPr>
            <a:lvl6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6pPr>
            <a:lvl7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7pPr>
            <a:lvl8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8pPr>
            <a:lvl9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9pPr>
          </a:lstStyle>
          <a:p>
            <a:r>
              <a:rPr lang="zh-CN" altLang="en-US" dirty="0">
                <a:solidFill>
                  <a:srgbClr val="FF0000"/>
                </a:solidFill>
                <a:latin typeface="黑体" pitchFamily="49" charset="-122"/>
                <a:ea typeface="黑体" pitchFamily="49" charset="-122"/>
                <a:sym typeface="黑体" pitchFamily="49" charset="-122"/>
              </a:rPr>
              <a:t>导致美英两国政体不同的主要原因是什么？又有何本质上的相同之处？</a:t>
            </a:r>
          </a:p>
        </p:txBody>
      </p:sp>
      <p:pic>
        <p:nvPicPr>
          <p:cNvPr id="33843" name="Picture 11" descr="思考"/>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5939110"/>
            <a:ext cx="20113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844" name="Group 43"/>
          <p:cNvGrpSpPr>
            <a:grpSpLocks/>
          </p:cNvGrpSpPr>
          <p:nvPr/>
        </p:nvGrpSpPr>
        <p:grpSpPr bwMode="auto">
          <a:xfrm>
            <a:off x="88900" y="44624"/>
            <a:ext cx="2395538" cy="519112"/>
            <a:chOff x="0" y="0"/>
            <a:chExt cx="4195" cy="817"/>
          </a:xfrm>
        </p:grpSpPr>
        <p:grpSp>
          <p:nvGrpSpPr>
            <p:cNvPr id="33845" name="Group 44"/>
            <p:cNvGrpSpPr>
              <a:grpSpLocks/>
            </p:cNvGrpSpPr>
            <p:nvPr/>
          </p:nvGrpSpPr>
          <p:grpSpPr bwMode="auto">
            <a:xfrm>
              <a:off x="0" y="0"/>
              <a:ext cx="4195" cy="680"/>
              <a:chOff x="0" y="0"/>
              <a:chExt cx="1321" cy="294"/>
            </a:xfrm>
          </p:grpSpPr>
          <p:sp>
            <p:nvSpPr>
              <p:cNvPr id="18" name="AutoShape 45"/>
              <p:cNvSpPr>
                <a:spLocks noChangeArrowheads="1"/>
              </p:cNvSpPr>
              <p:nvPr/>
            </p:nvSpPr>
            <p:spPr bwMode="auto">
              <a:xfrm>
                <a:off x="0" y="0"/>
                <a:ext cx="1321" cy="294"/>
              </a:xfrm>
              <a:prstGeom prst="roundRect">
                <a:avLst>
                  <a:gd name="adj" fmla="val 50000"/>
                </a:avLst>
              </a:prstGeom>
              <a:gradFill rotWithShape="1">
                <a:gsLst>
                  <a:gs pos="0">
                    <a:srgbClr val="0000FF">
                      <a:gamma/>
                      <a:shade val="75686"/>
                      <a:invGamma/>
                    </a:srgbClr>
                  </a:gs>
                  <a:gs pos="50000">
                    <a:srgbClr val="0000FF"/>
                  </a:gs>
                  <a:gs pos="100000">
                    <a:srgbClr val="0000FF">
                      <a:gamma/>
                      <a:shade val="75686"/>
                      <a:invGamma/>
                    </a:srgbClr>
                  </a:gs>
                </a:gsLst>
                <a:lin ang="0" scaled="1"/>
              </a:gradFill>
              <a:ln w="12700">
                <a:solidFill>
                  <a:srgbClr val="BBE0E3"/>
                </a:solidFill>
                <a:round/>
              </a:ln>
              <a:effectLst>
                <a:outerShdw dist="53882" dir="2700000" algn="ctr" rotWithShape="0">
                  <a:srgbClr val="292929">
                    <a:alpha val="50000"/>
                  </a:srgbClr>
                </a:outerShdw>
              </a:effectLst>
            </p:spPr>
            <p:txBody>
              <a:bodyPr wrap="none" anchor="ctr"/>
              <a:lstStyle/>
              <a:p>
                <a:pPr fontAlgn="auto">
                  <a:spcBef>
                    <a:spcPts val="0"/>
                  </a:spcBef>
                  <a:spcAft>
                    <a:spcPts val="0"/>
                  </a:spcAft>
                  <a:defRPr/>
                </a:pPr>
                <a:endParaRPr lang="zh-CN" altLang="en-US" sz="2800" kern="0">
                  <a:solidFill>
                    <a:srgbClr val="000000"/>
                  </a:solidFill>
                  <a:latin typeface="黑体" panose="02010609060101010101" pitchFamily="49" charset="-122"/>
                  <a:ea typeface="黑体" panose="02010609060101010101" pitchFamily="49" charset="-122"/>
                </a:endParaRPr>
              </a:p>
            </p:txBody>
          </p:sp>
          <p:sp>
            <p:nvSpPr>
              <p:cNvPr id="19" name="AutoShape 46"/>
              <p:cNvSpPr>
                <a:spLocks noChangeArrowheads="1"/>
              </p:cNvSpPr>
              <p:nvPr/>
            </p:nvSpPr>
            <p:spPr bwMode="auto">
              <a:xfrm flipH="1">
                <a:off x="1255" y="44"/>
                <a:ext cx="59" cy="203"/>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zh-CN" altLang="en-US" sz="2800" kern="0">
                  <a:solidFill>
                    <a:srgbClr val="000000"/>
                  </a:solidFill>
                  <a:latin typeface="黑体" panose="02010609060101010101" pitchFamily="49" charset="-122"/>
                  <a:ea typeface="黑体" panose="02010609060101010101" pitchFamily="49" charset="-122"/>
                </a:endParaRPr>
              </a:p>
            </p:txBody>
          </p:sp>
          <p:sp>
            <p:nvSpPr>
              <p:cNvPr id="20" name="AutoShape 47"/>
              <p:cNvSpPr>
                <a:spLocks noChangeArrowheads="1"/>
              </p:cNvSpPr>
              <p:nvPr/>
            </p:nvSpPr>
            <p:spPr bwMode="auto">
              <a:xfrm>
                <a:off x="14" y="44"/>
                <a:ext cx="59" cy="203"/>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zh-CN" altLang="en-US" sz="2800" kern="0">
                  <a:solidFill>
                    <a:srgbClr val="000000"/>
                  </a:solidFill>
                  <a:latin typeface="黑体" panose="02010609060101010101" pitchFamily="49" charset="-122"/>
                  <a:ea typeface="黑体" panose="02010609060101010101" pitchFamily="49" charset="-122"/>
                </a:endParaRPr>
              </a:p>
            </p:txBody>
          </p:sp>
        </p:grpSp>
        <p:sp>
          <p:nvSpPr>
            <p:cNvPr id="33849" name="Text Box 18"/>
            <p:cNvSpPr txBox="1">
              <a:spLocks noChangeArrowheads="1"/>
            </p:cNvSpPr>
            <p:nvPr/>
          </p:nvSpPr>
          <p:spPr bwMode="auto">
            <a:xfrm>
              <a:off x="453" y="0"/>
              <a:ext cx="3060" cy="817"/>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宋体" pitchFamily="2" charset="-122"/>
                </a:defRPr>
              </a:lvl1pPr>
              <a:lvl2pPr>
                <a:defRPr sz="2400" b="1">
                  <a:solidFill>
                    <a:schemeClr val="tx1"/>
                  </a:solidFill>
                  <a:latin typeface="Times New Roman" pitchFamily="18" charset="0"/>
                  <a:ea typeface="宋体" pitchFamily="2" charset="-122"/>
                </a:defRPr>
              </a:lvl2pPr>
              <a:lvl3pPr>
                <a:defRPr sz="2400" b="1">
                  <a:solidFill>
                    <a:schemeClr val="tx1"/>
                  </a:solidFill>
                  <a:latin typeface="Times New Roman" pitchFamily="18" charset="0"/>
                  <a:ea typeface="宋体" pitchFamily="2" charset="-122"/>
                </a:defRPr>
              </a:lvl3pPr>
              <a:lvl4pPr>
                <a:defRPr sz="2400" b="1">
                  <a:solidFill>
                    <a:schemeClr val="tx1"/>
                  </a:solidFill>
                  <a:latin typeface="Times New Roman" pitchFamily="18" charset="0"/>
                  <a:ea typeface="宋体" pitchFamily="2" charset="-122"/>
                </a:defRPr>
              </a:lvl4pPr>
              <a:lvl5pPr>
                <a:defRPr sz="2400" b="1">
                  <a:solidFill>
                    <a:schemeClr val="tx1"/>
                  </a:solidFill>
                  <a:latin typeface="Times New Roman" pitchFamily="18" charset="0"/>
                  <a:ea typeface="宋体" pitchFamily="2" charset="-122"/>
                </a:defRPr>
              </a:lvl5pPr>
              <a:lvl6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6pPr>
              <a:lvl7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7pPr>
              <a:lvl8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8pPr>
              <a:lvl9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9pPr>
            </a:lstStyle>
            <a:p>
              <a:pPr algn="ctr">
                <a:spcBef>
                  <a:spcPct val="50000"/>
                </a:spcBef>
              </a:pPr>
              <a:r>
                <a:rPr lang="zh-CN" altLang="en-US" sz="2800" dirty="0">
                  <a:solidFill>
                    <a:srgbClr val="F8F8F8"/>
                  </a:solidFill>
                  <a:latin typeface="黑体" pitchFamily="49" charset="-122"/>
                  <a:ea typeface="黑体" pitchFamily="49" charset="-122"/>
                </a:rPr>
                <a:t>知识拓展</a:t>
              </a:r>
            </a:p>
          </p:txBody>
        </p:sp>
      </p:grpSp>
      <p:sp>
        <p:nvSpPr>
          <p:cNvPr id="33850" name="Text Box 52"/>
          <p:cNvSpPr txBox="1">
            <a:spLocks noChangeArrowheads="1"/>
          </p:cNvSpPr>
          <p:nvPr/>
        </p:nvSpPr>
        <p:spPr bwMode="auto">
          <a:xfrm>
            <a:off x="2584450" y="44624"/>
            <a:ext cx="6340475" cy="830997"/>
          </a:xfrm>
          <a:prstGeom prst="rect">
            <a:avLst/>
          </a:prstGeom>
          <a:solidFill>
            <a:srgbClr val="FFFF00"/>
          </a:solidFill>
          <a:ln w="38100">
            <a:solidFill>
              <a:srgbClr val="FF0000"/>
            </a:solidFill>
            <a:round/>
            <a:headEnd/>
            <a:tailEnd/>
          </a:ln>
        </p:spPr>
        <p:txBody>
          <a:bodyPr>
            <a:spAutoFit/>
          </a:bodyPr>
          <a:lstStyle>
            <a:lvl1pPr>
              <a:defRPr sz="2400" b="1">
                <a:solidFill>
                  <a:schemeClr val="tx1"/>
                </a:solidFill>
                <a:latin typeface="Times New Roman" pitchFamily="18" charset="0"/>
                <a:ea typeface="宋体" pitchFamily="2" charset="-122"/>
              </a:defRPr>
            </a:lvl1pPr>
            <a:lvl2pPr>
              <a:defRPr sz="2400" b="1">
                <a:solidFill>
                  <a:schemeClr val="tx1"/>
                </a:solidFill>
                <a:latin typeface="Times New Roman" pitchFamily="18" charset="0"/>
                <a:ea typeface="宋体" pitchFamily="2" charset="-122"/>
              </a:defRPr>
            </a:lvl2pPr>
            <a:lvl3pPr>
              <a:defRPr sz="2400" b="1">
                <a:solidFill>
                  <a:schemeClr val="tx1"/>
                </a:solidFill>
                <a:latin typeface="Times New Roman" pitchFamily="18" charset="0"/>
                <a:ea typeface="宋体" pitchFamily="2" charset="-122"/>
              </a:defRPr>
            </a:lvl3pPr>
            <a:lvl4pPr>
              <a:defRPr sz="2400" b="1">
                <a:solidFill>
                  <a:schemeClr val="tx1"/>
                </a:solidFill>
                <a:latin typeface="Times New Roman" pitchFamily="18" charset="0"/>
                <a:ea typeface="宋体" pitchFamily="2" charset="-122"/>
              </a:defRPr>
            </a:lvl4pPr>
            <a:lvl5pPr>
              <a:defRPr sz="2400" b="1">
                <a:solidFill>
                  <a:schemeClr val="tx1"/>
                </a:solidFill>
                <a:latin typeface="Times New Roman" pitchFamily="18" charset="0"/>
                <a:ea typeface="宋体" pitchFamily="2" charset="-122"/>
              </a:defRPr>
            </a:lvl5pPr>
            <a:lvl6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6pPr>
            <a:lvl7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7pPr>
            <a:lvl8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8pPr>
            <a:lvl9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9pPr>
          </a:lstStyle>
          <a:p>
            <a:r>
              <a:rPr lang="zh-CN" altLang="en-US" dirty="0" smtClean="0">
                <a:solidFill>
                  <a:srgbClr val="FF0000"/>
                </a:solidFill>
                <a:latin typeface="黑体" pitchFamily="49" charset="-122"/>
                <a:ea typeface="黑体" pitchFamily="49" charset="-122"/>
              </a:rPr>
              <a:t>近代</a:t>
            </a:r>
            <a:r>
              <a:rPr lang="zh-CN" altLang="en-US" dirty="0">
                <a:solidFill>
                  <a:srgbClr val="FF0000"/>
                </a:solidFill>
                <a:latin typeface="黑体" pitchFamily="49" charset="-122"/>
                <a:ea typeface="黑体" pitchFamily="49" charset="-122"/>
              </a:rPr>
              <a:t>西方代议制的先驱——美国总统制与英国君主立宪制</a:t>
            </a:r>
          </a:p>
        </p:txBody>
      </p:sp>
      <p:sp>
        <p:nvSpPr>
          <p:cNvPr id="3" name="矩形 2"/>
          <p:cNvSpPr/>
          <p:nvPr/>
        </p:nvSpPr>
        <p:spPr>
          <a:xfrm>
            <a:off x="6732240" y="2924944"/>
            <a:ext cx="1328755" cy="523220"/>
          </a:xfrm>
          <a:prstGeom prst="rect">
            <a:avLst/>
          </a:prstGeom>
        </p:spPr>
        <p:txBody>
          <a:bodyPr wrap="square">
            <a:spAutoFit/>
          </a:bodyPr>
          <a:lstStyle/>
          <a:p>
            <a:pPr algn="ctr"/>
            <a:r>
              <a:rPr lang="zh-CN" altLang="en-US" sz="2800" b="1" dirty="0">
                <a:solidFill>
                  <a:srgbClr val="FF0000"/>
                </a:solidFill>
                <a:latin typeface="楷体" pitchFamily="49" charset="-122"/>
                <a:ea typeface="楷体" pitchFamily="49" charset="-122"/>
              </a:rPr>
              <a:t>总统</a:t>
            </a:r>
          </a:p>
        </p:txBody>
      </p:sp>
    </p:spTree>
    <p:extLst>
      <p:ext uri="{BB962C8B-B14F-4D97-AF65-F5344CB8AC3E}">
        <p14:creationId xmlns:p14="http://schemas.microsoft.com/office/powerpoint/2010/main" val="1536720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453"/>
                                        </p:tgtEl>
                                        <p:attrNameLst>
                                          <p:attrName>style.visibility</p:attrName>
                                        </p:attrNameLst>
                                      </p:cBhvr>
                                      <p:to>
                                        <p:strVal val="visible"/>
                                      </p:to>
                                    </p:set>
                                    <p:animEffect transition="in" filter="slide(fromBottom)">
                                      <p:cBhvr>
                                        <p:cTn id="7" dur="500"/>
                                        <p:tgtEl>
                                          <p:spTgt spid="174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454"/>
                                        </p:tgtEl>
                                        <p:attrNameLst>
                                          <p:attrName>style.visibility</p:attrName>
                                        </p:attrNameLst>
                                      </p:cBhvr>
                                      <p:to>
                                        <p:strVal val="visible"/>
                                      </p:to>
                                    </p:set>
                                    <p:animEffect transition="in" filter="slide(fromBottom)">
                                      <p:cBhvr>
                                        <p:cTn id="12" dur="500"/>
                                        <p:tgtEl>
                                          <p:spTgt spid="174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7455"/>
                                        </p:tgtEl>
                                        <p:attrNameLst>
                                          <p:attrName>style.visibility</p:attrName>
                                        </p:attrNameLst>
                                      </p:cBhvr>
                                      <p:to>
                                        <p:strVal val="visible"/>
                                      </p:to>
                                    </p:set>
                                    <p:animEffect transition="in" filter="slide(fromBottom)">
                                      <p:cBhvr>
                                        <p:cTn id="17" dur="500"/>
                                        <p:tgtEl>
                                          <p:spTgt spid="1745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17456"/>
                                        </p:tgtEl>
                                        <p:attrNameLst>
                                          <p:attrName>style.visibility</p:attrName>
                                        </p:attrNameLst>
                                      </p:cBhvr>
                                      <p:to>
                                        <p:strVal val="visible"/>
                                      </p:to>
                                    </p:set>
                                    <p:animEffect transition="in" filter="slide(fromBottom)">
                                      <p:cBhvr>
                                        <p:cTn id="28" dur="500"/>
                                        <p:tgtEl>
                                          <p:spTgt spid="1745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17457"/>
                                        </p:tgtEl>
                                        <p:attrNameLst>
                                          <p:attrName>style.visibility</p:attrName>
                                        </p:attrNameLst>
                                      </p:cBhvr>
                                      <p:to>
                                        <p:strVal val="visible"/>
                                      </p:to>
                                    </p:set>
                                    <p:animEffect transition="in" filter="slide(fromBottom)">
                                      <p:cBhvr>
                                        <p:cTn id="33" dur="500"/>
                                        <p:tgtEl>
                                          <p:spTgt spid="1745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17458"/>
                                        </p:tgtEl>
                                        <p:attrNameLst>
                                          <p:attrName>style.visibility</p:attrName>
                                        </p:attrNameLst>
                                      </p:cBhvr>
                                      <p:to>
                                        <p:strVal val="visible"/>
                                      </p:to>
                                    </p:set>
                                    <p:animEffect transition="in" filter="slide(fromBottom)">
                                      <p:cBhvr>
                                        <p:cTn id="38" dur="500"/>
                                        <p:tgtEl>
                                          <p:spTgt spid="17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53" grpId="0" bldLvl="0"/>
      <p:bldP spid="17454" grpId="0" bldLvl="0"/>
      <p:bldP spid="17455" grpId="0" bldLvl="0"/>
      <p:bldP spid="17456" grpId="0" bldLvl="0"/>
      <p:bldP spid="17457" grpId="0" bldLvl="0"/>
      <p:bldP spid="17458" grpId="0" bldLvl="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9"/>
          <p:cNvSpPr>
            <a:spLocks noChangeArrowheads="1"/>
          </p:cNvSpPr>
          <p:nvPr/>
        </p:nvSpPr>
        <p:spPr bwMode="auto">
          <a:xfrm>
            <a:off x="1473200" y="1819275"/>
            <a:ext cx="477838"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solidFill>
                <a:srgbClr val="000000"/>
              </a:solidFill>
              <a:latin typeface="宋体" pitchFamily="2" charset="-122"/>
            </a:endParaRPr>
          </a:p>
        </p:txBody>
      </p:sp>
      <p:sp>
        <p:nvSpPr>
          <p:cNvPr id="34818" name="Text Box 10"/>
          <p:cNvSpPr txBox="1">
            <a:spLocks noChangeArrowheads="1"/>
          </p:cNvSpPr>
          <p:nvPr/>
        </p:nvSpPr>
        <p:spPr bwMode="auto">
          <a:xfrm>
            <a:off x="2127250" y="260648"/>
            <a:ext cx="68961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宋体" pitchFamily="2" charset="-122"/>
              </a:defRPr>
            </a:lvl1pPr>
            <a:lvl2pPr>
              <a:defRPr sz="2400" b="1">
                <a:solidFill>
                  <a:schemeClr val="tx1"/>
                </a:solidFill>
                <a:latin typeface="Times New Roman" pitchFamily="18" charset="0"/>
                <a:ea typeface="宋体" pitchFamily="2" charset="-122"/>
              </a:defRPr>
            </a:lvl2pPr>
            <a:lvl3pPr>
              <a:defRPr sz="2400" b="1">
                <a:solidFill>
                  <a:schemeClr val="tx1"/>
                </a:solidFill>
                <a:latin typeface="Times New Roman" pitchFamily="18" charset="0"/>
                <a:ea typeface="宋体" pitchFamily="2" charset="-122"/>
              </a:defRPr>
            </a:lvl3pPr>
            <a:lvl4pPr>
              <a:defRPr sz="2400" b="1">
                <a:solidFill>
                  <a:schemeClr val="tx1"/>
                </a:solidFill>
                <a:latin typeface="Times New Roman" pitchFamily="18" charset="0"/>
                <a:ea typeface="宋体" pitchFamily="2" charset="-122"/>
              </a:defRPr>
            </a:lvl4pPr>
            <a:lvl5pPr>
              <a:defRPr sz="2400" b="1">
                <a:solidFill>
                  <a:schemeClr val="tx1"/>
                </a:solidFill>
                <a:latin typeface="Times New Roman" pitchFamily="18" charset="0"/>
                <a:ea typeface="宋体" pitchFamily="2" charset="-122"/>
              </a:defRPr>
            </a:lvl5pPr>
            <a:lvl6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6pPr>
            <a:lvl7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7pPr>
            <a:lvl8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8pPr>
            <a:lvl9pPr fontAlgn="base">
              <a:spcBef>
                <a:spcPct val="0"/>
              </a:spcBef>
              <a:spcAft>
                <a:spcPct val="0"/>
              </a:spcAft>
              <a:buFont typeface="Arial" pitchFamily="34" charset="0"/>
              <a:defRPr sz="2400" b="1">
                <a:solidFill>
                  <a:schemeClr val="tx1"/>
                </a:solidFill>
                <a:latin typeface="Times New Roman" pitchFamily="18" charset="0"/>
                <a:ea typeface="宋体" pitchFamily="2" charset="-122"/>
              </a:defRPr>
            </a:lvl9pPr>
          </a:lstStyle>
          <a:p>
            <a:r>
              <a:rPr lang="zh-CN" altLang="en-US" sz="3200" dirty="0">
                <a:solidFill>
                  <a:srgbClr val="FF0000"/>
                </a:solidFill>
                <a:latin typeface="黑体" pitchFamily="49" charset="-122"/>
                <a:ea typeface="黑体" pitchFamily="49" charset="-122"/>
                <a:sym typeface="黑体" pitchFamily="49" charset="-122"/>
              </a:rPr>
              <a:t>导致美英两国政体不同的主要原因是什么？又有何本质上的相同之处？</a:t>
            </a:r>
          </a:p>
        </p:txBody>
      </p:sp>
      <p:pic>
        <p:nvPicPr>
          <p:cNvPr id="34819" name="Picture 11" descr="思考"/>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314325"/>
            <a:ext cx="20764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矩形 1"/>
          <p:cNvSpPr>
            <a:spLocks noChangeArrowheads="1"/>
          </p:cNvSpPr>
          <p:nvPr/>
        </p:nvSpPr>
        <p:spPr bwMode="auto">
          <a:xfrm>
            <a:off x="31750" y="1322388"/>
            <a:ext cx="9248775"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3200" b="1" dirty="0">
                <a:solidFill>
                  <a:srgbClr val="FF0000"/>
                </a:solidFill>
                <a:latin typeface="楷体" pitchFamily="49" charset="-122"/>
                <a:ea typeface="楷体" pitchFamily="49" charset="-122"/>
              </a:rPr>
              <a:t>原因：两国不同国情决定。</a:t>
            </a:r>
            <a:r>
              <a:rPr lang="zh-CN" altLang="en-US" sz="3200" b="1" dirty="0">
                <a:solidFill>
                  <a:srgbClr val="0000CC"/>
                </a:solidFill>
                <a:latin typeface="楷体" pitchFamily="49" charset="-122"/>
                <a:ea typeface="楷体" pitchFamily="49" charset="-122"/>
              </a:rPr>
              <a:t>英国有浓厚的封建传统，资产阶级革命中，资产阶级与新贵族向封建势力妥协；美国没有经历封建社会，民众深受欧洲启蒙思想的影响，普遍厌恶欧洲的专制统治等。</a:t>
            </a:r>
          </a:p>
          <a:p>
            <a:pPr eaLnBrk="0" hangingPunct="0"/>
            <a:r>
              <a:rPr lang="zh-CN" altLang="en-US" sz="3200" b="1" dirty="0">
                <a:solidFill>
                  <a:srgbClr val="FF0000"/>
                </a:solidFill>
                <a:latin typeface="楷体" pitchFamily="49" charset="-122"/>
                <a:ea typeface="楷体" pitchFamily="49" charset="-122"/>
              </a:rPr>
              <a:t>相同点：</a:t>
            </a:r>
            <a:r>
              <a:rPr lang="zh-CN" altLang="en-US" sz="3200" b="1" dirty="0">
                <a:solidFill>
                  <a:srgbClr val="0000CC"/>
                </a:solidFill>
                <a:latin typeface="楷体" pitchFamily="49" charset="-122"/>
                <a:ea typeface="楷体" pitchFamily="49" charset="-122"/>
              </a:rPr>
              <a:t>都属于资产阶级专政，都体现分权与制衡、主权在民和法治原则；都实行两党制。</a:t>
            </a:r>
          </a:p>
        </p:txBody>
      </p:sp>
    </p:spTree>
    <p:extLst>
      <p:ext uri="{BB962C8B-B14F-4D97-AF65-F5344CB8AC3E}">
        <p14:creationId xmlns:p14="http://schemas.microsoft.com/office/powerpoint/2010/main" val="37819318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18442">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18442">
                                            <p:txEl>
                                              <p:pRg st="0" end="0"/>
                                            </p:txEl>
                                          </p:spTgt>
                                        </p:tgtEl>
                                        <p:attrNameLst>
                                          <p:attrName>ppt_x</p:attrName>
                                        </p:attrNameLst>
                                      </p:cBhvr>
                                    </p:anim>
                                    <p:anim from="0" to="-1.0" calcmode="lin" valueType="num">
                                      <p:cBhvr>
                                        <p:cTn id="8" dur="200" decel="50000" autoRev="1" fill="hold">
                                          <p:stCondLst>
                                            <p:cond delay="600"/>
                                          </p:stCondLst>
                                        </p:cTn>
                                        <p:tgtEl>
                                          <p:spTgt spid="18442">
                                            <p:txEl>
                                              <p:pRg st="0" end="0"/>
                                            </p:txEl>
                                          </p:spTgt>
                                        </p:tgtEl>
                                        <p:attrNameLst>
                                          <p:attrName>xshear</p:attrName>
                                        </p:attrNameLst>
                                      </p:cBhvr>
                                    </p:anim>
                                    <p:animScale>
                                      <p:cBhvr>
                                        <p:cTn id="9" dur="200" decel="100000" autoRev="1" fill="hold">
                                          <p:stCondLst>
                                            <p:cond delay="600"/>
                                          </p:stCondLst>
                                        </p:cTn>
                                        <p:tgtEl>
                                          <p:spTgt spid="18442">
                                            <p:txEl>
                                              <p:pRg st="0" end="0"/>
                                            </p:txEl>
                                          </p:spTgt>
                                        </p:tgtEl>
                                      </p:cBhvr>
                                      <p:from x="100000" y="100000"/>
                                      <p:to x="80000" y="100000"/>
                                    </p:animScale>
                                    <p:anim by="(#ppt_h/3+#ppt_w*0.1)" calcmode="lin" valueType="num">
                                      <p:cBhvr additive="sum">
                                        <p:cTn id="10" dur="200" decel="100000" autoRev="1" fill="hold">
                                          <p:stCondLst>
                                            <p:cond delay="600"/>
                                          </p:stCondLst>
                                        </p:cTn>
                                        <p:tgtEl>
                                          <p:spTgt spid="18442">
                                            <p:txEl>
                                              <p:pRg st="0" end="0"/>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5" presetClass="entr" presetSubtype="0" fill="hold" nodeType="clickEffect">
                                  <p:stCondLst>
                                    <p:cond delay="0"/>
                                  </p:stCondLst>
                                  <p:childTnLst>
                                    <p:set>
                                      <p:cBhvr>
                                        <p:cTn id="14" dur="1" fill="hold">
                                          <p:stCondLst>
                                            <p:cond delay="0"/>
                                          </p:stCondLst>
                                        </p:cTn>
                                        <p:tgtEl>
                                          <p:spTgt spid="18442">
                                            <p:txEl>
                                              <p:pRg st="1" end="1"/>
                                            </p:txEl>
                                          </p:spTgt>
                                        </p:tgtEl>
                                        <p:attrNameLst>
                                          <p:attrName>style.visibility</p:attrName>
                                        </p:attrNameLst>
                                      </p:cBhvr>
                                      <p:to>
                                        <p:strVal val="visible"/>
                                      </p:to>
                                    </p:set>
                                    <p:anim calcmode="lin" valueType="num">
                                      <p:cBhvr>
                                        <p:cTn id="15" dur="500" decel="50000" fill="hold">
                                          <p:stCondLst>
                                            <p:cond delay="0"/>
                                          </p:stCondLst>
                                        </p:cTn>
                                        <p:tgtEl>
                                          <p:spTgt spid="18442">
                                            <p:txEl>
                                              <p:pRg st="1" end="1"/>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8442">
                                            <p:txEl>
                                              <p:pRg st="1" end="1"/>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8442">
                                            <p:txEl>
                                              <p:pRg st="1" end="1"/>
                                            </p:txEl>
                                          </p:spTgt>
                                        </p:tgtEl>
                                        <p:attrNameLst>
                                          <p:attrName>ppt_w</p:attrName>
                                        </p:attrNameLst>
                                      </p:cBhvr>
                                      <p:tavLst>
                                        <p:tav tm="0">
                                          <p:val>
                                            <p:strVal val="#ppt_w*.05"/>
                                          </p:val>
                                        </p:tav>
                                        <p:tav tm="100000">
                                          <p:val>
                                            <p:strVal val="#ppt_w"/>
                                          </p:val>
                                        </p:tav>
                                      </p:tavLst>
                                    </p:anim>
                                    <p:anim calcmode="lin" valueType="num">
                                      <p:cBhvr>
                                        <p:cTn id="18" dur="1000" fill="hold"/>
                                        <p:tgtEl>
                                          <p:spTgt spid="18442">
                                            <p:txEl>
                                              <p:pRg st="1" end="1"/>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8442">
                                            <p:txEl>
                                              <p:pRg st="1" end="1"/>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8442">
                                            <p:txEl>
                                              <p:pRg st="1" end="1"/>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8442">
                                            <p:txEl>
                                              <p:pRg st="1" end="1"/>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84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6064" y="827995"/>
            <a:ext cx="8028384" cy="4708981"/>
          </a:xfrm>
          <a:prstGeom prst="rect">
            <a:avLst/>
          </a:prstGeom>
          <a:noFill/>
          <a:ln>
            <a:noFill/>
          </a:ln>
        </p:spPr>
        <p:txBody>
          <a:bodyPr wrap="square">
            <a:spAutoFit/>
          </a:bodyPr>
          <a:lstStyle/>
          <a:p>
            <a:pPr algn="ctr"/>
            <a:r>
              <a:rPr lang="zh-CN" altLang="en-US" sz="6000" b="1" dirty="0" smtClean="0">
                <a:solidFill>
                  <a:srgbClr val="FF0000"/>
                </a:solidFill>
                <a:latin typeface="黑体" pitchFamily="49" charset="-122"/>
                <a:ea typeface="黑体" pitchFamily="49" charset="-122"/>
              </a:rPr>
              <a:t>主要内容</a:t>
            </a:r>
            <a:endParaRPr lang="en-US" altLang="zh-CN" sz="6000" b="1" dirty="0" smtClean="0">
              <a:solidFill>
                <a:srgbClr val="FF0000"/>
              </a:solidFill>
              <a:latin typeface="黑体" pitchFamily="49" charset="-122"/>
              <a:ea typeface="黑体" pitchFamily="49" charset="-122"/>
            </a:endParaRPr>
          </a:p>
          <a:p>
            <a:r>
              <a:rPr lang="zh-CN" altLang="en-US" sz="4000" b="1" dirty="0" smtClean="0">
                <a:solidFill>
                  <a:srgbClr val="0000CC"/>
                </a:solidFill>
                <a:latin typeface="黑体" pitchFamily="49" charset="-122"/>
                <a:ea typeface="黑体" pitchFamily="49" charset="-122"/>
              </a:rPr>
              <a:t>一</a:t>
            </a:r>
            <a:r>
              <a:rPr lang="zh-CN" altLang="en-US" sz="4000" b="1" dirty="0">
                <a:solidFill>
                  <a:srgbClr val="0000CC"/>
                </a:solidFill>
                <a:latin typeface="黑体" pitchFamily="49" charset="-122"/>
                <a:ea typeface="黑体" pitchFamily="49" charset="-122"/>
              </a:rPr>
              <a:t>、新国的困境 </a:t>
            </a:r>
          </a:p>
          <a:p>
            <a:r>
              <a:rPr lang="en-US" altLang="zh-CN" sz="4000" b="1" dirty="0" smtClean="0">
                <a:solidFill>
                  <a:srgbClr val="FF0000"/>
                </a:solidFill>
                <a:latin typeface="黑体" pitchFamily="49" charset="-122"/>
                <a:ea typeface="黑体" pitchFamily="49" charset="-122"/>
              </a:rPr>
              <a:t>           ——</a:t>
            </a:r>
            <a:r>
              <a:rPr lang="zh-CN" altLang="en-US" sz="4000" b="1" dirty="0">
                <a:solidFill>
                  <a:srgbClr val="FF0000"/>
                </a:solidFill>
                <a:latin typeface="黑体" pitchFamily="49" charset="-122"/>
                <a:ea typeface="黑体" pitchFamily="49" charset="-122"/>
              </a:rPr>
              <a:t>探民主之源</a:t>
            </a:r>
          </a:p>
          <a:p>
            <a:r>
              <a:rPr lang="zh-CN" altLang="en-US" sz="4000" b="1" dirty="0" smtClean="0">
                <a:solidFill>
                  <a:srgbClr val="0000CC"/>
                </a:solidFill>
                <a:latin typeface="黑体" pitchFamily="49" charset="-122"/>
                <a:ea typeface="黑体" pitchFamily="49" charset="-122"/>
              </a:rPr>
              <a:t>二</a:t>
            </a:r>
            <a:r>
              <a:rPr lang="zh-CN" altLang="en-US" sz="4000" b="1" dirty="0">
                <a:solidFill>
                  <a:srgbClr val="0000CC"/>
                </a:solidFill>
                <a:latin typeface="黑体" pitchFamily="49" charset="-122"/>
                <a:ea typeface="黑体" pitchFamily="49" charset="-122"/>
              </a:rPr>
              <a:t>、伟大的妥协</a:t>
            </a:r>
          </a:p>
          <a:p>
            <a:r>
              <a:rPr lang="en-US" altLang="zh-CN" sz="4000" b="1" dirty="0" smtClean="0">
                <a:solidFill>
                  <a:srgbClr val="FF0000"/>
                </a:solidFill>
                <a:latin typeface="黑体" pitchFamily="49" charset="-122"/>
                <a:ea typeface="黑体" pitchFamily="49" charset="-122"/>
              </a:rPr>
              <a:t>           ——</a:t>
            </a:r>
            <a:r>
              <a:rPr lang="zh-CN" altLang="en-US" sz="4000" b="1" dirty="0">
                <a:solidFill>
                  <a:srgbClr val="FF0000"/>
                </a:solidFill>
                <a:latin typeface="黑体" pitchFamily="49" charset="-122"/>
                <a:ea typeface="黑体" pitchFamily="49" charset="-122"/>
              </a:rPr>
              <a:t>走民主之路</a:t>
            </a:r>
          </a:p>
          <a:p>
            <a:r>
              <a:rPr lang="zh-CN" altLang="en-US" sz="4000" b="1" dirty="0" smtClean="0">
                <a:solidFill>
                  <a:srgbClr val="0000CC"/>
                </a:solidFill>
                <a:latin typeface="黑体" pitchFamily="49" charset="-122"/>
                <a:ea typeface="黑体" pitchFamily="49" charset="-122"/>
              </a:rPr>
              <a:t>三</a:t>
            </a:r>
            <a:r>
              <a:rPr lang="zh-CN" altLang="en-US" sz="4000" b="1" dirty="0">
                <a:solidFill>
                  <a:srgbClr val="0000CC"/>
                </a:solidFill>
                <a:latin typeface="黑体" pitchFamily="49" charset="-122"/>
                <a:ea typeface="黑体" pitchFamily="49" charset="-122"/>
              </a:rPr>
              <a:t>、活着的宪法</a:t>
            </a:r>
          </a:p>
          <a:p>
            <a:r>
              <a:rPr lang="en-US" altLang="zh-CN" sz="4000" b="1" dirty="0" smtClean="0">
                <a:solidFill>
                  <a:srgbClr val="FF0000"/>
                </a:solidFill>
                <a:latin typeface="黑体" pitchFamily="49" charset="-122"/>
                <a:ea typeface="黑体" pitchFamily="49" charset="-122"/>
              </a:rPr>
              <a:t>           ——</a:t>
            </a:r>
            <a:r>
              <a:rPr lang="zh-CN" altLang="en-US" sz="4000" b="1" dirty="0">
                <a:solidFill>
                  <a:srgbClr val="FF0000"/>
                </a:solidFill>
                <a:latin typeface="黑体" pitchFamily="49" charset="-122"/>
                <a:ea typeface="黑体" pitchFamily="49" charset="-122"/>
              </a:rPr>
              <a:t>寻民主之果</a:t>
            </a:r>
          </a:p>
        </p:txBody>
      </p:sp>
    </p:spTree>
    <p:extLst>
      <p:ext uri="{BB962C8B-B14F-4D97-AF65-F5344CB8AC3E}">
        <p14:creationId xmlns:p14="http://schemas.microsoft.com/office/powerpoint/2010/main" val="4127071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4469"/>
            <a:ext cx="9144000" cy="707886"/>
          </a:xfrm>
          <a:prstGeom prst="rect">
            <a:avLst/>
          </a:prstGeom>
          <a:solidFill>
            <a:srgbClr val="FFFF00"/>
          </a:solidFill>
          <a:ln>
            <a:solidFill>
              <a:srgbClr val="FF0000"/>
            </a:solidFill>
          </a:ln>
        </p:spPr>
        <p:txBody>
          <a:bodyPr wrap="square">
            <a:spAutoFit/>
          </a:bodyPr>
          <a:lstStyle/>
          <a:p>
            <a:pPr algn="ctr"/>
            <a:r>
              <a:rPr lang="zh-CN" altLang="en-US" sz="4000" b="1" dirty="0">
                <a:solidFill>
                  <a:srgbClr val="FF0000"/>
                </a:solidFill>
                <a:latin typeface="黑体" pitchFamily="49" charset="-122"/>
                <a:ea typeface="黑体" pitchFamily="49" charset="-122"/>
              </a:rPr>
              <a:t>一、新国的困境</a:t>
            </a:r>
            <a:r>
              <a:rPr lang="en-US" altLang="zh-CN" sz="4000" b="1" dirty="0">
                <a:solidFill>
                  <a:srgbClr val="FF0000"/>
                </a:solidFill>
                <a:latin typeface="黑体" pitchFamily="49" charset="-122"/>
                <a:ea typeface="黑体" pitchFamily="49" charset="-122"/>
              </a:rPr>
              <a:t>—</a:t>
            </a:r>
            <a:r>
              <a:rPr lang="zh-CN" altLang="en-US" sz="4000" b="1" dirty="0">
                <a:solidFill>
                  <a:srgbClr val="FF0000"/>
                </a:solidFill>
                <a:latin typeface="黑体" pitchFamily="49" charset="-122"/>
                <a:ea typeface="黑体" pitchFamily="49" charset="-122"/>
              </a:rPr>
              <a:t>探民主之源</a:t>
            </a:r>
          </a:p>
        </p:txBody>
      </p:sp>
      <p:pic>
        <p:nvPicPr>
          <p:cNvPr id="5" name="Picture 3" descr="框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2766" y="2276872"/>
            <a:ext cx="9075738" cy="4248472"/>
          </a:xfrm>
          <a:prstGeom prst="rect">
            <a:avLst/>
          </a:prstGeom>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4"/>
          <p:cNvSpPr txBox="1">
            <a:spLocks noChangeArrowheads="1"/>
          </p:cNvSpPr>
          <p:nvPr/>
        </p:nvSpPr>
        <p:spPr bwMode="auto">
          <a:xfrm>
            <a:off x="475801" y="2697882"/>
            <a:ext cx="855796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marL="0" indent="0">
              <a:buClr>
                <a:schemeClr val="hlink"/>
              </a:buClr>
              <a:buFont typeface="Wingdings" pitchFamily="2" charset="2"/>
              <a:buNone/>
            </a:pPr>
            <a:r>
              <a:rPr lang="zh-CN" altLang="en-US" sz="2800" b="1" dirty="0" smtClean="0">
                <a:solidFill>
                  <a:srgbClr val="FF0000"/>
                </a:solidFill>
                <a:latin typeface="黑体" pitchFamily="49" charset="-122"/>
                <a:ea typeface="黑体" pitchFamily="49" charset="-122"/>
              </a:rPr>
              <a:t>材料一：</a:t>
            </a:r>
            <a:r>
              <a:rPr lang="zh-CN" altLang="en-US" sz="2800" b="1" dirty="0" smtClean="0">
                <a:solidFill>
                  <a:srgbClr val="0000CC"/>
                </a:solidFill>
                <a:latin typeface="黑体" pitchFamily="49" charset="-122"/>
                <a:ea typeface="黑体" pitchFamily="49" charset="-122"/>
              </a:rPr>
              <a:t>独立</a:t>
            </a:r>
            <a:r>
              <a:rPr lang="zh-CN" altLang="en-US" sz="2800" b="1" dirty="0">
                <a:solidFill>
                  <a:srgbClr val="0000CC"/>
                </a:solidFill>
                <a:latin typeface="黑体" pitchFamily="49" charset="-122"/>
                <a:ea typeface="黑体" pitchFamily="49" charset="-122"/>
              </a:rPr>
              <a:t>初的美国没有统一法律、军队、财政，实际上是松散联盟…各州的权力很大，有权征兵、征税和发行货币，财政政策更是</a:t>
            </a:r>
            <a:r>
              <a:rPr lang="zh-CN" altLang="en-US" sz="2800" b="1" dirty="0" smtClean="0">
                <a:solidFill>
                  <a:srgbClr val="0000CC"/>
                </a:solidFill>
                <a:latin typeface="黑体" pitchFamily="49" charset="-122"/>
                <a:ea typeface="黑体" pitchFamily="49" charset="-122"/>
              </a:rPr>
              <a:t>各行其是。</a:t>
            </a:r>
            <a:endParaRPr lang="en-US" altLang="zh-CN" sz="2800" b="1" dirty="0" smtClean="0">
              <a:solidFill>
                <a:srgbClr val="0000CC"/>
              </a:solidFill>
              <a:latin typeface="黑体" pitchFamily="49" charset="-122"/>
              <a:ea typeface="黑体" pitchFamily="49" charset="-122"/>
            </a:endParaRPr>
          </a:p>
          <a:p>
            <a:pPr marL="0" indent="0">
              <a:buClr>
                <a:schemeClr val="hlink"/>
              </a:buClr>
              <a:buFont typeface="Wingdings" pitchFamily="2" charset="2"/>
              <a:buNone/>
            </a:pPr>
            <a:r>
              <a:rPr lang="zh-CN" altLang="en-US" sz="2800" b="1" dirty="0" smtClean="0">
                <a:solidFill>
                  <a:srgbClr val="FF0000"/>
                </a:solidFill>
                <a:latin typeface="黑体" pitchFamily="49" charset="-122"/>
                <a:ea typeface="黑体" pitchFamily="49" charset="-122"/>
              </a:rPr>
              <a:t>材料二：</a:t>
            </a:r>
            <a:r>
              <a:rPr lang="zh-CN" altLang="en-US" sz="2800" b="1" dirty="0" smtClean="0">
                <a:solidFill>
                  <a:srgbClr val="0000CC"/>
                </a:solidFill>
                <a:latin typeface="黑体" pitchFamily="49" charset="-122"/>
                <a:ea typeface="黑体" pitchFamily="49" charset="-122"/>
              </a:rPr>
              <a:t>“</a:t>
            </a:r>
            <a:r>
              <a:rPr lang="zh-CN" altLang="en-US" sz="2800" b="1" dirty="0">
                <a:solidFill>
                  <a:srgbClr val="0000CC"/>
                </a:solidFill>
                <a:latin typeface="黑体" pitchFamily="49" charset="-122"/>
                <a:ea typeface="黑体" pitchFamily="49" charset="-122"/>
              </a:rPr>
              <a:t>新英格兰出现的骚乱，社会动荡；我们商业上的不景气，与欧洲各国的贸易常处于不利地位以及笼罩在全国各地的那种普遍低迷消沉情绪，在很大程度上归咎于最高权力机构的无权。</a:t>
            </a:r>
            <a:r>
              <a:rPr lang="en-US" altLang="zh-CN" sz="2800" b="1" dirty="0" smtClean="0">
                <a:solidFill>
                  <a:srgbClr val="0000CC"/>
                </a:solidFill>
                <a:latin typeface="黑体" pitchFamily="49" charset="-122"/>
                <a:ea typeface="黑体" pitchFamily="49" charset="-122"/>
              </a:rPr>
              <a:t>……”</a:t>
            </a:r>
          </a:p>
          <a:p>
            <a:pPr marL="0" indent="0">
              <a:buClr>
                <a:schemeClr val="hlink"/>
              </a:buClr>
              <a:buFont typeface="Wingdings" pitchFamily="2" charset="2"/>
              <a:buNone/>
            </a:pPr>
            <a:r>
              <a:rPr lang="en-US" altLang="zh-CN" sz="2800" b="1" dirty="0">
                <a:solidFill>
                  <a:srgbClr val="0000CC"/>
                </a:solidFill>
                <a:latin typeface="黑体" pitchFamily="49" charset="-122"/>
                <a:ea typeface="黑体" pitchFamily="49" charset="-122"/>
              </a:rPr>
              <a:t> </a:t>
            </a:r>
            <a:r>
              <a:rPr lang="en-US" altLang="zh-CN" sz="2800" b="1" dirty="0" smtClean="0">
                <a:solidFill>
                  <a:srgbClr val="0000CC"/>
                </a:solidFill>
                <a:latin typeface="黑体" pitchFamily="49" charset="-122"/>
                <a:ea typeface="黑体" pitchFamily="49" charset="-122"/>
              </a:rPr>
              <a:t>           ——</a:t>
            </a:r>
            <a:r>
              <a:rPr lang="zh-CN" altLang="en-US" sz="2800" b="1" dirty="0">
                <a:solidFill>
                  <a:srgbClr val="0000CC"/>
                </a:solidFill>
                <a:latin typeface="黑体" pitchFamily="49" charset="-122"/>
                <a:ea typeface="黑体" pitchFamily="49" charset="-122"/>
              </a:rPr>
              <a:t>华盛顿</a:t>
            </a:r>
            <a:r>
              <a:rPr lang="en-US" altLang="zh-CN" sz="2800" b="1" dirty="0">
                <a:solidFill>
                  <a:srgbClr val="0000CC"/>
                </a:solidFill>
                <a:latin typeface="黑体" pitchFamily="49" charset="-122"/>
                <a:ea typeface="黑体" pitchFamily="49" charset="-122"/>
              </a:rPr>
              <a:t>1787</a:t>
            </a:r>
            <a:r>
              <a:rPr lang="zh-CN" altLang="en-US" sz="2800" b="1" dirty="0">
                <a:solidFill>
                  <a:srgbClr val="0000CC"/>
                </a:solidFill>
                <a:latin typeface="黑体" pitchFamily="49" charset="-122"/>
                <a:ea typeface="黑体" pitchFamily="49" charset="-122"/>
              </a:rPr>
              <a:t>年给友人的信</a:t>
            </a:r>
          </a:p>
        </p:txBody>
      </p:sp>
      <p:sp>
        <p:nvSpPr>
          <p:cNvPr id="2" name="矩形 1"/>
          <p:cNvSpPr/>
          <p:nvPr/>
        </p:nvSpPr>
        <p:spPr>
          <a:xfrm>
            <a:off x="113504" y="722133"/>
            <a:ext cx="8850983" cy="1569660"/>
          </a:xfrm>
          <a:prstGeom prst="rect">
            <a:avLst/>
          </a:prstGeom>
        </p:spPr>
        <p:txBody>
          <a:bodyPr wrap="square">
            <a:spAutoFit/>
          </a:bodyPr>
          <a:lstStyle/>
          <a:p>
            <a:r>
              <a:rPr lang="zh-CN" altLang="en-US" sz="3200" b="1" dirty="0" smtClean="0">
                <a:solidFill>
                  <a:srgbClr val="FF0000"/>
                </a:solidFill>
                <a:latin typeface="黑体" pitchFamily="49" charset="-122"/>
                <a:ea typeface="黑体" pitchFamily="49" charset="-122"/>
              </a:rPr>
              <a:t>思考：</a:t>
            </a:r>
            <a:r>
              <a:rPr lang="zh-CN" altLang="en-US" sz="3200" b="1" dirty="0" smtClean="0">
                <a:solidFill>
                  <a:srgbClr val="0000CC"/>
                </a:solidFill>
                <a:latin typeface="黑体" pitchFamily="49" charset="-122"/>
                <a:ea typeface="黑体" pitchFamily="49" charset="-122"/>
              </a:rPr>
              <a:t>根据教材和材料，分析</a:t>
            </a:r>
            <a:r>
              <a:rPr lang="zh-CN" altLang="en-US" sz="3200" b="1" dirty="0">
                <a:solidFill>
                  <a:srgbClr val="0000CC"/>
                </a:solidFill>
                <a:latin typeface="黑体" pitchFamily="49" charset="-122"/>
                <a:ea typeface="黑体" pitchFamily="49" charset="-122"/>
              </a:rPr>
              <a:t>美国</a:t>
            </a:r>
            <a:r>
              <a:rPr lang="zh-CN" altLang="en-US" sz="3200" b="1" dirty="0">
                <a:solidFill>
                  <a:srgbClr val="FF0000"/>
                </a:solidFill>
                <a:latin typeface="黑体" pitchFamily="49" charset="-122"/>
                <a:ea typeface="黑体" pitchFamily="49" charset="-122"/>
              </a:rPr>
              <a:t>独立之初</a:t>
            </a:r>
            <a:r>
              <a:rPr lang="zh-CN" altLang="en-US" sz="3200" b="1" dirty="0">
                <a:solidFill>
                  <a:srgbClr val="0000CC"/>
                </a:solidFill>
                <a:latin typeface="黑体" pitchFamily="49" charset="-122"/>
                <a:ea typeface="黑体" pitchFamily="49" charset="-122"/>
              </a:rPr>
              <a:t>面临哪些</a:t>
            </a:r>
            <a:r>
              <a:rPr lang="zh-CN" altLang="en-US" sz="3200" b="1" dirty="0">
                <a:solidFill>
                  <a:srgbClr val="FF0000"/>
                </a:solidFill>
                <a:latin typeface="黑体" pitchFamily="49" charset="-122"/>
                <a:ea typeface="黑体" pitchFamily="49" charset="-122"/>
              </a:rPr>
              <a:t>严峻的问题</a:t>
            </a:r>
            <a:r>
              <a:rPr lang="zh-CN" altLang="en-US" sz="3200" b="1" dirty="0">
                <a:solidFill>
                  <a:srgbClr val="0000CC"/>
                </a:solidFill>
                <a:latin typeface="黑体" pitchFamily="49" charset="-122"/>
                <a:ea typeface="黑体" pitchFamily="49" charset="-122"/>
              </a:rPr>
              <a:t>？导致这些问题的</a:t>
            </a:r>
            <a:r>
              <a:rPr lang="zh-CN" altLang="en-US" sz="3200" b="1" dirty="0">
                <a:solidFill>
                  <a:srgbClr val="FF0000"/>
                </a:solidFill>
                <a:latin typeface="黑体" pitchFamily="49" charset="-122"/>
                <a:ea typeface="黑体" pitchFamily="49" charset="-122"/>
              </a:rPr>
              <a:t>主要原因</a:t>
            </a:r>
            <a:r>
              <a:rPr lang="zh-CN" altLang="en-US" sz="3200" b="1" dirty="0">
                <a:solidFill>
                  <a:srgbClr val="0000CC"/>
                </a:solidFill>
                <a:latin typeface="黑体" pitchFamily="49" charset="-122"/>
                <a:ea typeface="黑体" pitchFamily="49" charset="-122"/>
              </a:rPr>
              <a:t>是什么？</a:t>
            </a:r>
          </a:p>
        </p:txBody>
      </p:sp>
    </p:spTree>
    <p:extLst>
      <p:ext uri="{BB962C8B-B14F-4D97-AF65-F5344CB8AC3E}">
        <p14:creationId xmlns:p14="http://schemas.microsoft.com/office/powerpoint/2010/main" val="3414461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4469"/>
            <a:ext cx="9144000" cy="707886"/>
          </a:xfrm>
          <a:prstGeom prst="rect">
            <a:avLst/>
          </a:prstGeom>
          <a:solidFill>
            <a:srgbClr val="FFFF00"/>
          </a:solidFill>
          <a:ln>
            <a:solidFill>
              <a:srgbClr val="FF0000"/>
            </a:solidFill>
          </a:ln>
        </p:spPr>
        <p:txBody>
          <a:bodyPr wrap="square">
            <a:spAutoFit/>
          </a:bodyPr>
          <a:lstStyle/>
          <a:p>
            <a:pPr algn="ctr"/>
            <a:r>
              <a:rPr lang="zh-CN" altLang="en-US" sz="4000" b="1" dirty="0">
                <a:solidFill>
                  <a:srgbClr val="FF0000"/>
                </a:solidFill>
                <a:latin typeface="黑体" pitchFamily="49" charset="-122"/>
                <a:ea typeface="黑体" pitchFamily="49" charset="-122"/>
              </a:rPr>
              <a:t>一、新国的</a:t>
            </a:r>
            <a:r>
              <a:rPr lang="zh-CN" altLang="en-US" sz="4000" b="1" dirty="0" smtClean="0">
                <a:solidFill>
                  <a:srgbClr val="FF0000"/>
                </a:solidFill>
                <a:latin typeface="黑体" pitchFamily="49" charset="-122"/>
                <a:ea typeface="黑体" pitchFamily="49" charset="-122"/>
              </a:rPr>
              <a:t>困境</a:t>
            </a:r>
            <a:r>
              <a:rPr lang="en-US" altLang="zh-CN" sz="4000" b="1" dirty="0">
                <a:solidFill>
                  <a:srgbClr val="FF0000"/>
                </a:solidFill>
                <a:latin typeface="黑体" pitchFamily="49" charset="-122"/>
                <a:ea typeface="黑体" pitchFamily="49" charset="-122"/>
              </a:rPr>
              <a:t>——</a:t>
            </a:r>
            <a:r>
              <a:rPr lang="zh-CN" altLang="en-US" sz="4000" b="1" dirty="0" smtClean="0">
                <a:solidFill>
                  <a:srgbClr val="FF0000"/>
                </a:solidFill>
                <a:latin typeface="黑体" pitchFamily="49" charset="-122"/>
                <a:ea typeface="黑体" pitchFamily="49" charset="-122"/>
              </a:rPr>
              <a:t>探</a:t>
            </a:r>
            <a:r>
              <a:rPr lang="zh-CN" altLang="en-US" sz="4000" b="1" dirty="0">
                <a:solidFill>
                  <a:srgbClr val="FF0000"/>
                </a:solidFill>
                <a:latin typeface="黑体" pitchFamily="49" charset="-122"/>
                <a:ea typeface="黑体" pitchFamily="49" charset="-122"/>
              </a:rPr>
              <a:t>民主之源</a:t>
            </a:r>
          </a:p>
        </p:txBody>
      </p:sp>
      <p:pic>
        <p:nvPicPr>
          <p:cNvPr id="5" name="Picture 3" descr="框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2766" y="2276872"/>
            <a:ext cx="9075738" cy="4248472"/>
          </a:xfrm>
          <a:prstGeom prst="rect">
            <a:avLst/>
          </a:prstGeom>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4"/>
          <p:cNvSpPr txBox="1">
            <a:spLocks noChangeArrowheads="1"/>
          </p:cNvSpPr>
          <p:nvPr/>
        </p:nvSpPr>
        <p:spPr bwMode="auto">
          <a:xfrm>
            <a:off x="475801" y="2697882"/>
            <a:ext cx="855796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marL="0" indent="0">
              <a:buClr>
                <a:schemeClr val="hlink"/>
              </a:buClr>
              <a:buFont typeface="Wingdings" pitchFamily="2" charset="2"/>
              <a:buNone/>
            </a:pPr>
            <a:r>
              <a:rPr lang="zh-CN" altLang="en-US" sz="2800" b="1" dirty="0" smtClean="0">
                <a:solidFill>
                  <a:srgbClr val="FF0000"/>
                </a:solidFill>
                <a:latin typeface="黑体" pitchFamily="49" charset="-122"/>
                <a:ea typeface="黑体" pitchFamily="49" charset="-122"/>
              </a:rPr>
              <a:t>材料一：</a:t>
            </a:r>
            <a:r>
              <a:rPr lang="zh-CN" altLang="en-US" sz="2800" b="1" dirty="0" smtClean="0">
                <a:solidFill>
                  <a:srgbClr val="0000CC"/>
                </a:solidFill>
                <a:latin typeface="黑体" pitchFamily="49" charset="-122"/>
                <a:ea typeface="黑体" pitchFamily="49" charset="-122"/>
              </a:rPr>
              <a:t>独立</a:t>
            </a:r>
            <a:r>
              <a:rPr lang="zh-CN" altLang="en-US" sz="2800" b="1" dirty="0">
                <a:solidFill>
                  <a:srgbClr val="0000CC"/>
                </a:solidFill>
                <a:latin typeface="黑体" pitchFamily="49" charset="-122"/>
                <a:ea typeface="黑体" pitchFamily="49" charset="-122"/>
              </a:rPr>
              <a:t>初的美国</a:t>
            </a:r>
            <a:r>
              <a:rPr lang="zh-CN" altLang="en-US" sz="2800" b="1" dirty="0">
                <a:solidFill>
                  <a:srgbClr val="FF0000"/>
                </a:solidFill>
                <a:latin typeface="黑体" pitchFamily="49" charset="-122"/>
                <a:ea typeface="黑体" pitchFamily="49" charset="-122"/>
              </a:rPr>
              <a:t>没有统一法律、军队、财政</a:t>
            </a:r>
            <a:r>
              <a:rPr lang="zh-CN" altLang="en-US" sz="2800" b="1" dirty="0">
                <a:solidFill>
                  <a:srgbClr val="0000CC"/>
                </a:solidFill>
                <a:latin typeface="黑体" pitchFamily="49" charset="-122"/>
                <a:ea typeface="黑体" pitchFamily="49" charset="-122"/>
              </a:rPr>
              <a:t>，实际上是</a:t>
            </a:r>
            <a:r>
              <a:rPr lang="zh-CN" altLang="en-US" sz="2800" b="1" dirty="0">
                <a:solidFill>
                  <a:srgbClr val="FF0000"/>
                </a:solidFill>
                <a:latin typeface="黑体" pitchFamily="49" charset="-122"/>
                <a:ea typeface="黑体" pitchFamily="49" charset="-122"/>
              </a:rPr>
              <a:t>松散联盟</a:t>
            </a:r>
            <a:r>
              <a:rPr lang="zh-CN" altLang="en-US" sz="2800" b="1" dirty="0">
                <a:solidFill>
                  <a:srgbClr val="0000CC"/>
                </a:solidFill>
                <a:latin typeface="黑体" pitchFamily="49" charset="-122"/>
                <a:ea typeface="黑体" pitchFamily="49" charset="-122"/>
              </a:rPr>
              <a:t>…各州的</a:t>
            </a:r>
            <a:r>
              <a:rPr lang="zh-CN" altLang="en-US" sz="2800" b="1" dirty="0">
                <a:solidFill>
                  <a:srgbClr val="FF0000"/>
                </a:solidFill>
                <a:latin typeface="黑体" pitchFamily="49" charset="-122"/>
                <a:ea typeface="黑体" pitchFamily="49" charset="-122"/>
              </a:rPr>
              <a:t>权力很大</a:t>
            </a:r>
            <a:r>
              <a:rPr lang="zh-CN" altLang="en-US" sz="2800" b="1" dirty="0">
                <a:solidFill>
                  <a:srgbClr val="0000CC"/>
                </a:solidFill>
                <a:latin typeface="黑体" pitchFamily="49" charset="-122"/>
                <a:ea typeface="黑体" pitchFamily="49" charset="-122"/>
              </a:rPr>
              <a:t>，</a:t>
            </a:r>
            <a:r>
              <a:rPr lang="zh-CN" altLang="en-US" sz="2800" b="1" dirty="0">
                <a:solidFill>
                  <a:srgbClr val="FF0000"/>
                </a:solidFill>
                <a:latin typeface="黑体" pitchFamily="49" charset="-122"/>
                <a:ea typeface="黑体" pitchFamily="49" charset="-122"/>
              </a:rPr>
              <a:t>有权征兵、征税和发行货币</a:t>
            </a:r>
            <a:r>
              <a:rPr lang="zh-CN" altLang="en-US" sz="2800" b="1" dirty="0">
                <a:solidFill>
                  <a:srgbClr val="0000CC"/>
                </a:solidFill>
                <a:latin typeface="黑体" pitchFamily="49" charset="-122"/>
                <a:ea typeface="黑体" pitchFamily="49" charset="-122"/>
              </a:rPr>
              <a:t>，财政政策更是</a:t>
            </a:r>
            <a:r>
              <a:rPr lang="zh-CN" altLang="en-US" sz="2800" b="1" dirty="0" smtClean="0">
                <a:solidFill>
                  <a:srgbClr val="FF0000"/>
                </a:solidFill>
                <a:latin typeface="黑体" pitchFamily="49" charset="-122"/>
                <a:ea typeface="黑体" pitchFamily="49" charset="-122"/>
              </a:rPr>
              <a:t>各行其是</a:t>
            </a:r>
            <a:r>
              <a:rPr lang="zh-CN" altLang="en-US" sz="2800" b="1" dirty="0" smtClean="0">
                <a:solidFill>
                  <a:srgbClr val="0000CC"/>
                </a:solidFill>
                <a:latin typeface="黑体" pitchFamily="49" charset="-122"/>
                <a:ea typeface="黑体" pitchFamily="49" charset="-122"/>
              </a:rPr>
              <a:t>。</a:t>
            </a:r>
            <a:endParaRPr lang="en-US" altLang="zh-CN" sz="2800" b="1" dirty="0" smtClean="0">
              <a:solidFill>
                <a:srgbClr val="0000CC"/>
              </a:solidFill>
              <a:latin typeface="黑体" pitchFamily="49" charset="-122"/>
              <a:ea typeface="黑体" pitchFamily="49" charset="-122"/>
            </a:endParaRPr>
          </a:p>
          <a:p>
            <a:pPr marL="0" indent="0">
              <a:buClr>
                <a:schemeClr val="hlink"/>
              </a:buClr>
              <a:buFont typeface="Wingdings" pitchFamily="2" charset="2"/>
              <a:buNone/>
            </a:pPr>
            <a:r>
              <a:rPr lang="zh-CN" altLang="en-US" sz="2800" b="1" dirty="0" smtClean="0">
                <a:solidFill>
                  <a:srgbClr val="FF0000"/>
                </a:solidFill>
                <a:latin typeface="黑体" pitchFamily="49" charset="-122"/>
                <a:ea typeface="黑体" pitchFamily="49" charset="-122"/>
              </a:rPr>
              <a:t>材料二：</a:t>
            </a:r>
            <a:r>
              <a:rPr lang="zh-CN" altLang="en-US" sz="2800" b="1" dirty="0" smtClean="0">
                <a:solidFill>
                  <a:srgbClr val="0000CC"/>
                </a:solidFill>
                <a:latin typeface="黑体" pitchFamily="49" charset="-122"/>
                <a:ea typeface="黑体" pitchFamily="49" charset="-122"/>
              </a:rPr>
              <a:t>“</a:t>
            </a:r>
            <a:r>
              <a:rPr lang="zh-CN" altLang="en-US" sz="2800" b="1" dirty="0">
                <a:solidFill>
                  <a:srgbClr val="0000CC"/>
                </a:solidFill>
                <a:latin typeface="黑体" pitchFamily="49" charset="-122"/>
                <a:ea typeface="黑体" pitchFamily="49" charset="-122"/>
              </a:rPr>
              <a:t>新英格兰出现的</a:t>
            </a:r>
            <a:r>
              <a:rPr lang="zh-CN" altLang="en-US" sz="2800" b="1" dirty="0">
                <a:solidFill>
                  <a:srgbClr val="FF0000"/>
                </a:solidFill>
                <a:latin typeface="黑体" pitchFamily="49" charset="-122"/>
                <a:ea typeface="黑体" pitchFamily="49" charset="-122"/>
              </a:rPr>
              <a:t>骚乱</a:t>
            </a:r>
            <a:r>
              <a:rPr lang="zh-CN" altLang="en-US" sz="2800" b="1" dirty="0">
                <a:solidFill>
                  <a:srgbClr val="0000CC"/>
                </a:solidFill>
                <a:latin typeface="黑体" pitchFamily="49" charset="-122"/>
                <a:ea typeface="黑体" pitchFamily="49" charset="-122"/>
              </a:rPr>
              <a:t>，</a:t>
            </a:r>
            <a:r>
              <a:rPr lang="zh-CN" altLang="en-US" sz="2800" b="1" dirty="0">
                <a:solidFill>
                  <a:srgbClr val="FF0000"/>
                </a:solidFill>
                <a:latin typeface="黑体" pitchFamily="49" charset="-122"/>
                <a:ea typeface="黑体" pitchFamily="49" charset="-122"/>
              </a:rPr>
              <a:t>社会动荡</a:t>
            </a:r>
            <a:r>
              <a:rPr lang="zh-CN" altLang="en-US" sz="2800" b="1" dirty="0">
                <a:solidFill>
                  <a:srgbClr val="0000CC"/>
                </a:solidFill>
                <a:latin typeface="黑体" pitchFamily="49" charset="-122"/>
                <a:ea typeface="黑体" pitchFamily="49" charset="-122"/>
              </a:rPr>
              <a:t>；我们商业上的</a:t>
            </a:r>
            <a:r>
              <a:rPr lang="zh-CN" altLang="en-US" sz="2800" b="1" dirty="0">
                <a:solidFill>
                  <a:srgbClr val="FF0000"/>
                </a:solidFill>
                <a:latin typeface="黑体" pitchFamily="49" charset="-122"/>
                <a:ea typeface="黑体" pitchFamily="49" charset="-122"/>
              </a:rPr>
              <a:t>不景气</a:t>
            </a:r>
            <a:r>
              <a:rPr lang="zh-CN" altLang="en-US" sz="2800" b="1" dirty="0">
                <a:solidFill>
                  <a:srgbClr val="0000CC"/>
                </a:solidFill>
                <a:latin typeface="黑体" pitchFamily="49" charset="-122"/>
                <a:ea typeface="黑体" pitchFamily="49" charset="-122"/>
              </a:rPr>
              <a:t>，与欧洲各国的</a:t>
            </a:r>
            <a:r>
              <a:rPr lang="zh-CN" altLang="en-US" sz="2800" b="1" dirty="0">
                <a:solidFill>
                  <a:srgbClr val="FF0000"/>
                </a:solidFill>
                <a:latin typeface="黑体" pitchFamily="49" charset="-122"/>
                <a:ea typeface="黑体" pitchFamily="49" charset="-122"/>
              </a:rPr>
              <a:t>贸易常处于不利地位</a:t>
            </a:r>
            <a:r>
              <a:rPr lang="zh-CN" altLang="en-US" sz="2800" b="1" dirty="0">
                <a:solidFill>
                  <a:srgbClr val="0000CC"/>
                </a:solidFill>
                <a:latin typeface="黑体" pitchFamily="49" charset="-122"/>
                <a:ea typeface="黑体" pitchFamily="49" charset="-122"/>
              </a:rPr>
              <a:t>以及笼罩在全国各地的那种普遍</a:t>
            </a:r>
            <a:r>
              <a:rPr lang="zh-CN" altLang="en-US" sz="2800" b="1" dirty="0">
                <a:solidFill>
                  <a:srgbClr val="FF0000"/>
                </a:solidFill>
                <a:latin typeface="黑体" pitchFamily="49" charset="-122"/>
                <a:ea typeface="黑体" pitchFamily="49" charset="-122"/>
              </a:rPr>
              <a:t>低迷消沉情绪</a:t>
            </a:r>
            <a:r>
              <a:rPr lang="zh-CN" altLang="en-US" sz="2800" b="1" dirty="0">
                <a:solidFill>
                  <a:srgbClr val="0000CC"/>
                </a:solidFill>
                <a:latin typeface="黑体" pitchFamily="49" charset="-122"/>
                <a:ea typeface="黑体" pitchFamily="49" charset="-122"/>
              </a:rPr>
              <a:t>，在很大程度上归咎于</a:t>
            </a:r>
            <a:r>
              <a:rPr lang="zh-CN" altLang="en-US" sz="2800" b="1" dirty="0">
                <a:solidFill>
                  <a:srgbClr val="FF0000"/>
                </a:solidFill>
                <a:latin typeface="黑体" pitchFamily="49" charset="-122"/>
                <a:ea typeface="黑体" pitchFamily="49" charset="-122"/>
              </a:rPr>
              <a:t>最高权力机构的无权</a:t>
            </a:r>
            <a:r>
              <a:rPr lang="zh-CN" altLang="en-US" sz="2800" b="1" dirty="0">
                <a:solidFill>
                  <a:srgbClr val="0000CC"/>
                </a:solidFill>
                <a:latin typeface="黑体" pitchFamily="49" charset="-122"/>
                <a:ea typeface="黑体" pitchFamily="49" charset="-122"/>
              </a:rPr>
              <a:t>。</a:t>
            </a:r>
            <a:r>
              <a:rPr lang="en-US" altLang="zh-CN" sz="2800" b="1" dirty="0" smtClean="0">
                <a:solidFill>
                  <a:srgbClr val="0000CC"/>
                </a:solidFill>
                <a:latin typeface="黑体" pitchFamily="49" charset="-122"/>
                <a:ea typeface="黑体" pitchFamily="49" charset="-122"/>
              </a:rPr>
              <a:t>……”</a:t>
            </a:r>
          </a:p>
          <a:p>
            <a:pPr marL="0" indent="0">
              <a:buClr>
                <a:schemeClr val="hlink"/>
              </a:buClr>
              <a:buFont typeface="Wingdings" pitchFamily="2" charset="2"/>
              <a:buNone/>
            </a:pPr>
            <a:r>
              <a:rPr lang="en-US" altLang="zh-CN" sz="2800" b="1" dirty="0">
                <a:solidFill>
                  <a:srgbClr val="0000CC"/>
                </a:solidFill>
                <a:latin typeface="黑体" pitchFamily="49" charset="-122"/>
                <a:ea typeface="黑体" pitchFamily="49" charset="-122"/>
              </a:rPr>
              <a:t> </a:t>
            </a:r>
            <a:r>
              <a:rPr lang="en-US" altLang="zh-CN" sz="2800" b="1" dirty="0" smtClean="0">
                <a:solidFill>
                  <a:srgbClr val="0000CC"/>
                </a:solidFill>
                <a:latin typeface="黑体" pitchFamily="49" charset="-122"/>
                <a:ea typeface="黑体" pitchFamily="49" charset="-122"/>
              </a:rPr>
              <a:t>           ——</a:t>
            </a:r>
            <a:r>
              <a:rPr lang="zh-CN" altLang="en-US" sz="2800" b="1" dirty="0">
                <a:solidFill>
                  <a:srgbClr val="0000CC"/>
                </a:solidFill>
                <a:latin typeface="黑体" pitchFamily="49" charset="-122"/>
                <a:ea typeface="黑体" pitchFamily="49" charset="-122"/>
              </a:rPr>
              <a:t>华盛顿</a:t>
            </a:r>
            <a:r>
              <a:rPr lang="en-US" altLang="zh-CN" sz="2800" b="1" dirty="0">
                <a:solidFill>
                  <a:srgbClr val="0000CC"/>
                </a:solidFill>
                <a:latin typeface="黑体" pitchFamily="49" charset="-122"/>
                <a:ea typeface="黑体" pitchFamily="49" charset="-122"/>
              </a:rPr>
              <a:t>1787</a:t>
            </a:r>
            <a:r>
              <a:rPr lang="zh-CN" altLang="en-US" sz="2800" b="1" dirty="0">
                <a:solidFill>
                  <a:srgbClr val="0000CC"/>
                </a:solidFill>
                <a:latin typeface="黑体" pitchFamily="49" charset="-122"/>
                <a:ea typeface="黑体" pitchFamily="49" charset="-122"/>
              </a:rPr>
              <a:t>年给友人的信</a:t>
            </a:r>
          </a:p>
        </p:txBody>
      </p:sp>
      <p:sp>
        <p:nvSpPr>
          <p:cNvPr id="2" name="矩形 1"/>
          <p:cNvSpPr/>
          <p:nvPr/>
        </p:nvSpPr>
        <p:spPr>
          <a:xfrm>
            <a:off x="113504" y="722133"/>
            <a:ext cx="8850983" cy="1569660"/>
          </a:xfrm>
          <a:prstGeom prst="rect">
            <a:avLst/>
          </a:prstGeom>
        </p:spPr>
        <p:txBody>
          <a:bodyPr wrap="square">
            <a:spAutoFit/>
          </a:bodyPr>
          <a:lstStyle/>
          <a:p>
            <a:r>
              <a:rPr lang="zh-CN" altLang="en-US" sz="3200" b="1" dirty="0" smtClean="0">
                <a:solidFill>
                  <a:srgbClr val="FF0000"/>
                </a:solidFill>
                <a:latin typeface="黑体" pitchFamily="49" charset="-122"/>
                <a:ea typeface="黑体" pitchFamily="49" charset="-122"/>
              </a:rPr>
              <a:t>思考：</a:t>
            </a:r>
            <a:r>
              <a:rPr lang="zh-CN" altLang="en-US" sz="3200" b="1" dirty="0" smtClean="0">
                <a:solidFill>
                  <a:srgbClr val="0000CC"/>
                </a:solidFill>
                <a:latin typeface="黑体" pitchFamily="49" charset="-122"/>
                <a:ea typeface="黑体" pitchFamily="49" charset="-122"/>
              </a:rPr>
              <a:t>根据教材和材料，分析</a:t>
            </a:r>
            <a:r>
              <a:rPr lang="zh-CN" altLang="en-US" sz="3200" b="1" dirty="0">
                <a:solidFill>
                  <a:srgbClr val="0000CC"/>
                </a:solidFill>
                <a:latin typeface="黑体" pitchFamily="49" charset="-122"/>
                <a:ea typeface="黑体" pitchFamily="49" charset="-122"/>
              </a:rPr>
              <a:t>美国</a:t>
            </a:r>
            <a:r>
              <a:rPr lang="zh-CN" altLang="en-US" sz="3200" b="1" dirty="0">
                <a:solidFill>
                  <a:srgbClr val="FF0000"/>
                </a:solidFill>
                <a:latin typeface="黑体" pitchFamily="49" charset="-122"/>
                <a:ea typeface="黑体" pitchFamily="49" charset="-122"/>
              </a:rPr>
              <a:t>独立之初</a:t>
            </a:r>
            <a:r>
              <a:rPr lang="zh-CN" altLang="en-US" sz="3200" b="1" dirty="0">
                <a:solidFill>
                  <a:srgbClr val="0000CC"/>
                </a:solidFill>
                <a:latin typeface="黑体" pitchFamily="49" charset="-122"/>
                <a:ea typeface="黑体" pitchFamily="49" charset="-122"/>
              </a:rPr>
              <a:t>面临哪些</a:t>
            </a:r>
            <a:r>
              <a:rPr lang="zh-CN" altLang="en-US" sz="3200" b="1" dirty="0">
                <a:solidFill>
                  <a:srgbClr val="FF0000"/>
                </a:solidFill>
                <a:latin typeface="黑体" pitchFamily="49" charset="-122"/>
                <a:ea typeface="黑体" pitchFamily="49" charset="-122"/>
              </a:rPr>
              <a:t>严峻的问题</a:t>
            </a:r>
            <a:r>
              <a:rPr lang="zh-CN" altLang="en-US" sz="3200" b="1" dirty="0">
                <a:solidFill>
                  <a:srgbClr val="0000CC"/>
                </a:solidFill>
                <a:latin typeface="黑体" pitchFamily="49" charset="-122"/>
                <a:ea typeface="黑体" pitchFamily="49" charset="-122"/>
              </a:rPr>
              <a:t>？导致这些问题的</a:t>
            </a:r>
            <a:r>
              <a:rPr lang="zh-CN" altLang="en-US" sz="3200" b="1" dirty="0">
                <a:solidFill>
                  <a:srgbClr val="FF0000"/>
                </a:solidFill>
                <a:latin typeface="黑体" pitchFamily="49" charset="-122"/>
                <a:ea typeface="黑体" pitchFamily="49" charset="-122"/>
              </a:rPr>
              <a:t>主要原因</a:t>
            </a:r>
            <a:r>
              <a:rPr lang="zh-CN" altLang="en-US" sz="3200" b="1" dirty="0">
                <a:solidFill>
                  <a:srgbClr val="0000CC"/>
                </a:solidFill>
                <a:latin typeface="黑体" pitchFamily="49" charset="-122"/>
                <a:ea typeface="黑体" pitchFamily="49" charset="-122"/>
              </a:rPr>
              <a:t>是什么？</a:t>
            </a:r>
          </a:p>
        </p:txBody>
      </p:sp>
    </p:spTree>
    <p:extLst>
      <p:ext uri="{BB962C8B-B14F-4D97-AF65-F5344CB8AC3E}">
        <p14:creationId xmlns:p14="http://schemas.microsoft.com/office/powerpoint/2010/main" val="17933037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分节的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049" y="188640"/>
            <a:ext cx="7953375"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0" y="5017341"/>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3200" b="1">
                <a:solidFill>
                  <a:srgbClr val="0000CC"/>
                </a:solidFill>
                <a:latin typeface="黑体" pitchFamily="49" charset="-122"/>
                <a:ea typeface="黑体" pitchFamily="49" charset="-122"/>
              </a:rPr>
              <a:t>    这是富兰克林在独立战争时期画的一幅卡通画，流传很广，并在不同时期被人们赋予了不同的含意。</a:t>
            </a:r>
          </a:p>
        </p:txBody>
      </p:sp>
      <p:sp>
        <p:nvSpPr>
          <p:cNvPr id="6" name="Text Box 4"/>
          <p:cNvSpPr txBox="1">
            <a:spLocks noChangeArrowheads="1"/>
          </p:cNvSpPr>
          <p:nvPr/>
        </p:nvSpPr>
        <p:spPr bwMode="auto">
          <a:xfrm>
            <a:off x="8382828" y="332656"/>
            <a:ext cx="677108" cy="41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r>
              <a:rPr lang="zh-CN" altLang="en-US" sz="3200" b="1" dirty="0">
                <a:solidFill>
                  <a:srgbClr val="FF0000"/>
                </a:solidFill>
                <a:latin typeface="黑体" pitchFamily="49" charset="-122"/>
                <a:ea typeface="黑体" pitchFamily="49" charset="-122"/>
              </a:rPr>
              <a:t>要么联合，要么死亡。</a:t>
            </a:r>
          </a:p>
        </p:txBody>
      </p:sp>
      <p:sp>
        <p:nvSpPr>
          <p:cNvPr id="7" name="Rectangle 5"/>
          <p:cNvSpPr>
            <a:spLocks noChangeArrowheads="1"/>
          </p:cNvSpPr>
          <p:nvPr/>
        </p:nvSpPr>
        <p:spPr bwMode="auto">
          <a:xfrm>
            <a:off x="35496" y="4963244"/>
            <a:ext cx="9023424" cy="1562100"/>
          </a:xfrm>
          <a:prstGeom prst="rect">
            <a:avLst/>
          </a:prstGeom>
          <a:solidFill>
            <a:srgbClr val="FFFF00"/>
          </a:solidFill>
          <a:ln w="9525" cap="flat" cmpd="sng">
            <a:solidFill>
              <a:srgbClr val="FF0000"/>
            </a:solidFill>
            <a:miter lim="800000"/>
            <a:headEnd/>
            <a:tailEnd/>
          </a:ln>
          <a:effectLst/>
        </p:spPr>
        <p:txBody>
          <a:bodyPr wrap="square">
            <a:spAutoFit/>
          </a:bodyPr>
          <a:lstStyle/>
          <a:p>
            <a:r>
              <a:rPr lang="zh-CN" altLang="en-US" sz="3200" b="1" dirty="0">
                <a:solidFill>
                  <a:srgbClr val="0000CC"/>
                </a:solidFill>
                <a:latin typeface="黑体" pitchFamily="49" charset="-122"/>
                <a:ea typeface="黑体" pitchFamily="49" charset="-122"/>
              </a:rPr>
              <a:t>    邦联制 </a:t>
            </a:r>
            <a:r>
              <a:rPr lang="zh-CN" altLang="en-US" sz="3200" b="1" dirty="0" smtClean="0">
                <a:solidFill>
                  <a:srgbClr val="0000CC"/>
                </a:solidFill>
                <a:latin typeface="黑体" pitchFamily="49" charset="-122"/>
                <a:ea typeface="黑体" pitchFamily="49" charset="-122"/>
              </a:rPr>
              <a:t>—— 一</a:t>
            </a:r>
            <a:r>
              <a:rPr lang="zh-CN" altLang="en-US" sz="3200" b="1" dirty="0">
                <a:solidFill>
                  <a:srgbClr val="0000CC"/>
                </a:solidFill>
                <a:latin typeface="黑体" pitchFamily="49" charset="-122"/>
                <a:ea typeface="黑体" pitchFamily="49" charset="-122"/>
              </a:rPr>
              <a:t>种</a:t>
            </a:r>
            <a:r>
              <a:rPr lang="zh-CN" altLang="en-US" sz="3200" b="1" dirty="0">
                <a:solidFill>
                  <a:srgbClr val="FF0000"/>
                </a:solidFill>
                <a:latin typeface="黑体" pitchFamily="49" charset="-122"/>
                <a:ea typeface="黑体" pitchFamily="49" charset="-122"/>
              </a:rPr>
              <a:t>松散的</a:t>
            </a:r>
            <a:r>
              <a:rPr lang="zh-CN" altLang="en-US" sz="3200" b="1" dirty="0">
                <a:solidFill>
                  <a:srgbClr val="0000CC"/>
                </a:solidFill>
                <a:latin typeface="黑体" pitchFamily="49" charset="-122"/>
                <a:ea typeface="黑体" pitchFamily="49" charset="-122"/>
              </a:rPr>
              <a:t>联盟，各成员拥有</a:t>
            </a:r>
            <a:r>
              <a:rPr lang="zh-CN" altLang="en-US" sz="3200" b="1" dirty="0">
                <a:solidFill>
                  <a:srgbClr val="FF0000"/>
                </a:solidFill>
                <a:latin typeface="黑体" pitchFamily="49" charset="-122"/>
                <a:ea typeface="黑体" pitchFamily="49" charset="-122"/>
              </a:rPr>
              <a:t>独立的内政外交权力</a:t>
            </a:r>
            <a:r>
              <a:rPr lang="zh-CN" altLang="en-US" sz="3200" b="1" dirty="0">
                <a:solidFill>
                  <a:srgbClr val="0000CC"/>
                </a:solidFill>
                <a:latin typeface="黑体" pitchFamily="49" charset="-122"/>
                <a:ea typeface="黑体" pitchFamily="49" charset="-122"/>
              </a:rPr>
              <a:t>，</a:t>
            </a:r>
            <a:r>
              <a:rPr lang="zh-CN" altLang="en-US" sz="3200" b="1" dirty="0">
                <a:solidFill>
                  <a:srgbClr val="FF0000"/>
                </a:solidFill>
                <a:latin typeface="黑体" pitchFamily="49" charset="-122"/>
                <a:ea typeface="黑体" pitchFamily="49" charset="-122"/>
              </a:rPr>
              <a:t>没有</a:t>
            </a:r>
            <a:r>
              <a:rPr lang="zh-CN" altLang="en-US" sz="3200" b="1" dirty="0">
                <a:solidFill>
                  <a:srgbClr val="0000CC"/>
                </a:solidFill>
                <a:latin typeface="黑体" pitchFamily="49" charset="-122"/>
                <a:ea typeface="黑体" pitchFamily="49" charset="-122"/>
              </a:rPr>
              <a:t>全国统一的</a:t>
            </a:r>
            <a:r>
              <a:rPr lang="zh-CN" altLang="en-US" sz="3200" b="1" dirty="0">
                <a:solidFill>
                  <a:srgbClr val="FF0000"/>
                </a:solidFill>
                <a:latin typeface="黑体" pitchFamily="49" charset="-122"/>
                <a:ea typeface="黑体" pitchFamily="49" charset="-122"/>
              </a:rPr>
              <a:t>宪法、军队与财政</a:t>
            </a:r>
            <a:r>
              <a:rPr lang="zh-CN" altLang="en-US" sz="3200" b="1" dirty="0">
                <a:solidFill>
                  <a:srgbClr val="0000CC"/>
                </a:solidFill>
                <a:latin typeface="黑体" pitchFamily="49" charset="-122"/>
                <a:ea typeface="黑体" pitchFamily="49" charset="-122"/>
              </a:rPr>
              <a:t>，政府集中行使的权力</a:t>
            </a:r>
            <a:r>
              <a:rPr lang="zh-CN" altLang="en-US" sz="3200" b="1" dirty="0">
                <a:solidFill>
                  <a:srgbClr val="FF0000"/>
                </a:solidFill>
                <a:latin typeface="黑体" pitchFamily="49" charset="-122"/>
                <a:ea typeface="黑体" pitchFamily="49" charset="-122"/>
              </a:rPr>
              <a:t>极为有限</a:t>
            </a:r>
            <a:r>
              <a:rPr lang="zh-CN" altLang="en-US" sz="3200" b="1" dirty="0">
                <a:solidFill>
                  <a:srgbClr val="0000CC"/>
                </a:solidFill>
                <a:latin typeface="黑体" pitchFamily="49" charset="-122"/>
                <a:ea typeface="黑体" pitchFamily="49" charset="-122"/>
              </a:rPr>
              <a:t>。</a:t>
            </a:r>
          </a:p>
        </p:txBody>
      </p:sp>
    </p:spTree>
    <p:extLst>
      <p:ext uri="{BB962C8B-B14F-4D97-AF65-F5344CB8AC3E}">
        <p14:creationId xmlns:p14="http://schemas.microsoft.com/office/powerpoint/2010/main" val="12439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ldLvl="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Object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
          <p:cNvSpPr>
            <a:spLocks noChangeArrowheads="1"/>
          </p:cNvSpPr>
          <p:nvPr/>
        </p:nvSpPr>
        <p:spPr bwMode="auto">
          <a:xfrm>
            <a:off x="107950" y="188913"/>
            <a:ext cx="8856538"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b="1" dirty="0">
                <a:solidFill>
                  <a:srgbClr val="0000CC"/>
                </a:solidFill>
                <a:latin typeface="黑体" pitchFamily="49" charset="-122"/>
                <a:ea typeface="黑体" pitchFamily="49" charset="-122"/>
                <a:sym typeface="黑体" pitchFamily="49" charset="-122"/>
              </a:rPr>
              <a:t>       </a:t>
            </a:r>
            <a:r>
              <a:rPr lang="en-US" altLang="zh-CN" sz="3200" b="1" dirty="0">
                <a:solidFill>
                  <a:srgbClr val="0000CC"/>
                </a:solidFill>
                <a:latin typeface="黑体" pitchFamily="49" charset="-122"/>
                <a:ea typeface="黑体" pitchFamily="49" charset="-122"/>
                <a:sym typeface="黑体" pitchFamily="49" charset="-122"/>
              </a:rPr>
              <a:t>13</a:t>
            </a:r>
            <a:r>
              <a:rPr lang="zh-CN" altLang="en-US" sz="3200" b="1" dirty="0">
                <a:solidFill>
                  <a:srgbClr val="0000CC"/>
                </a:solidFill>
                <a:latin typeface="黑体" pitchFamily="49" charset="-122"/>
                <a:ea typeface="黑体" pitchFamily="49" charset="-122"/>
                <a:sym typeface="黑体" pitchFamily="49" charset="-122"/>
              </a:rPr>
              <a:t>个主权国家你争我夺，都在使劲拽邦联的脑袋，很快就会全部崩陷；而惟有一部自由的生气蓬勃的宪法，对防止侵犯权益的行为予以很好的保障和密切注视，才能恢复我们的尊荣的地位和成果，这种地位和成果曾经是我们的正当要求，是我们争取的无限光辉前景。</a:t>
            </a:r>
          </a:p>
          <a:p>
            <a:r>
              <a:rPr lang="zh-CN" altLang="en-US" sz="3200" b="1" dirty="0">
                <a:solidFill>
                  <a:srgbClr val="0000CC"/>
                </a:solidFill>
                <a:latin typeface="黑体" pitchFamily="49" charset="-122"/>
                <a:ea typeface="黑体" pitchFamily="49" charset="-122"/>
                <a:sym typeface="黑体" pitchFamily="49" charset="-122"/>
              </a:rPr>
              <a:t>                               </a:t>
            </a:r>
            <a:r>
              <a:rPr lang="en-US" altLang="zh-CN" sz="3200" b="1" dirty="0">
                <a:solidFill>
                  <a:srgbClr val="0000CC"/>
                </a:solidFill>
                <a:latin typeface="黑体" pitchFamily="49" charset="-122"/>
                <a:ea typeface="黑体" pitchFamily="49" charset="-122"/>
                <a:sym typeface="Calibri" pitchFamily="34" charset="0"/>
              </a:rPr>
              <a:t>——</a:t>
            </a:r>
            <a:r>
              <a:rPr lang="zh-CN" altLang="en-US" sz="3200" b="1" dirty="0">
                <a:solidFill>
                  <a:srgbClr val="0000CC"/>
                </a:solidFill>
                <a:latin typeface="黑体" pitchFamily="49" charset="-122"/>
                <a:ea typeface="黑体" pitchFamily="49" charset="-122"/>
                <a:sym typeface="黑体" pitchFamily="49" charset="-122"/>
              </a:rPr>
              <a:t>华盛顿</a:t>
            </a:r>
            <a:endParaRPr lang="zh-CN" altLang="en-US" dirty="0">
              <a:solidFill>
                <a:srgbClr val="0000CC"/>
              </a:solidFill>
              <a:latin typeface="黑体" pitchFamily="49" charset="-122"/>
              <a:ea typeface="黑体" pitchFamily="49" charset="-122"/>
            </a:endParaRPr>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7708" y="3729038"/>
            <a:ext cx="1728788" cy="286831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1269" name="Text Box 5"/>
          <p:cNvSpPr>
            <a:spLocks noChangeArrowheads="1"/>
          </p:cNvSpPr>
          <p:nvPr/>
        </p:nvSpPr>
        <p:spPr bwMode="auto">
          <a:xfrm>
            <a:off x="107950" y="3717032"/>
            <a:ext cx="719975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zh-CN" altLang="en-US" sz="3200" b="1" dirty="0" smtClean="0">
                <a:solidFill>
                  <a:srgbClr val="FF0000"/>
                </a:solidFill>
                <a:latin typeface="黑体" pitchFamily="49" charset="-122"/>
                <a:ea typeface="黑体" pitchFamily="49" charset="-122"/>
                <a:sym typeface="黑体" pitchFamily="49" charset="-122"/>
              </a:rPr>
              <a:t>根据</a:t>
            </a:r>
            <a:r>
              <a:rPr lang="zh-CN" altLang="en-US" sz="3200" b="1" dirty="0">
                <a:solidFill>
                  <a:srgbClr val="FF0000"/>
                </a:solidFill>
                <a:latin typeface="黑体" pitchFamily="49" charset="-122"/>
                <a:ea typeface="黑体" pitchFamily="49" charset="-122"/>
                <a:sym typeface="黑体" pitchFamily="49" charset="-122"/>
              </a:rPr>
              <a:t>材料，指出华盛顿认为解决美国所面临的窘境的最好办法是什么？</a:t>
            </a:r>
            <a:endParaRPr lang="zh-CN" altLang="en-US" sz="3200" dirty="0">
              <a:solidFill>
                <a:srgbClr val="FF0000"/>
              </a:solidFill>
              <a:latin typeface="黑体" pitchFamily="49" charset="-122"/>
              <a:ea typeface="黑体" pitchFamily="49" charset="-122"/>
            </a:endParaRPr>
          </a:p>
        </p:txBody>
      </p:sp>
      <p:sp>
        <p:nvSpPr>
          <p:cNvPr id="15366" name="Line 6"/>
          <p:cNvSpPr>
            <a:spLocks noChangeShapeType="1"/>
          </p:cNvSpPr>
          <p:nvPr/>
        </p:nvSpPr>
        <p:spPr bwMode="auto">
          <a:xfrm>
            <a:off x="5220072" y="1196975"/>
            <a:ext cx="352839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67" name="Line 7"/>
          <p:cNvSpPr>
            <a:spLocks noChangeShapeType="1"/>
          </p:cNvSpPr>
          <p:nvPr/>
        </p:nvSpPr>
        <p:spPr bwMode="auto">
          <a:xfrm>
            <a:off x="250825" y="1700214"/>
            <a:ext cx="244896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68" name="Text Box 8"/>
          <p:cNvSpPr>
            <a:spLocks noChangeArrowheads="1"/>
          </p:cNvSpPr>
          <p:nvPr/>
        </p:nvSpPr>
        <p:spPr bwMode="auto">
          <a:xfrm>
            <a:off x="35496" y="4993357"/>
            <a:ext cx="712946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3200" b="1" dirty="0">
                <a:solidFill>
                  <a:srgbClr val="0000CC"/>
                </a:solidFill>
                <a:latin typeface="黑体" pitchFamily="49" charset="-122"/>
                <a:ea typeface="黑体" pitchFamily="49" charset="-122"/>
                <a:sym typeface="黑体" pitchFamily="49" charset="-122"/>
              </a:rPr>
              <a:t>制定一部完备的宪法</a:t>
            </a:r>
            <a:r>
              <a:rPr lang="en-US" altLang="zh-CN" sz="3200" b="1" dirty="0">
                <a:solidFill>
                  <a:srgbClr val="0000CC"/>
                </a:solidFill>
                <a:latin typeface="黑体" pitchFamily="49" charset="-122"/>
                <a:ea typeface="黑体" pitchFamily="49" charset="-122"/>
                <a:sym typeface="黑体" pitchFamily="49" charset="-122"/>
              </a:rPr>
              <a:t>,</a:t>
            </a:r>
            <a:r>
              <a:rPr lang="zh-CN" altLang="en-US" sz="3200" b="1" dirty="0">
                <a:solidFill>
                  <a:srgbClr val="0000CC"/>
                </a:solidFill>
                <a:latin typeface="黑体" pitchFamily="49" charset="-122"/>
                <a:ea typeface="黑体" pitchFamily="49" charset="-122"/>
                <a:sym typeface="黑体" pitchFamily="49" charset="-122"/>
              </a:rPr>
              <a:t>强化中央政府的</a:t>
            </a:r>
            <a:r>
              <a:rPr lang="zh-CN" altLang="en-US" sz="3200" b="1" dirty="0" smtClean="0">
                <a:solidFill>
                  <a:srgbClr val="0000CC"/>
                </a:solidFill>
                <a:latin typeface="黑体" pitchFamily="49" charset="-122"/>
                <a:ea typeface="黑体" pitchFamily="49" charset="-122"/>
                <a:sym typeface="黑体" pitchFamily="49" charset="-122"/>
              </a:rPr>
              <a:t>权力。</a:t>
            </a:r>
            <a:endParaRPr lang="zh-CN" altLang="en-US" sz="3200" dirty="0">
              <a:solidFill>
                <a:srgbClr val="0000CC"/>
              </a:solidFill>
              <a:latin typeface="黑体" pitchFamily="49" charset="-122"/>
              <a:ea typeface="黑体" pitchFamily="49" charset="-122"/>
            </a:endParaRPr>
          </a:p>
        </p:txBody>
      </p:sp>
    </p:spTree>
    <p:extLst>
      <p:ext uri="{BB962C8B-B14F-4D97-AF65-F5344CB8AC3E}">
        <p14:creationId xmlns:p14="http://schemas.microsoft.com/office/powerpoint/2010/main" val="22492434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3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nimBg="1"/>
      <p:bldP spid="15367" grpId="0" animBg="1"/>
      <p:bldP spid="15368" grpId="0"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902" y="7648"/>
            <a:ext cx="1807794" cy="584775"/>
          </a:xfrm>
          <a:prstGeom prst="rect">
            <a:avLst/>
          </a:prstGeom>
        </p:spPr>
        <p:txBody>
          <a:bodyPr wrap="square">
            <a:spAutoFit/>
          </a:bodyPr>
          <a:lstStyle/>
          <a:p>
            <a:r>
              <a:rPr lang="zh-CN" altLang="en-US" sz="3200" b="1" dirty="0" smtClean="0">
                <a:solidFill>
                  <a:srgbClr val="FF0000"/>
                </a:solidFill>
                <a:latin typeface="黑体" pitchFamily="49" charset="-122"/>
                <a:ea typeface="黑体" pitchFamily="49" charset="-122"/>
              </a:rPr>
              <a:t>背景：</a:t>
            </a:r>
            <a:endParaRPr lang="zh-CN" altLang="en-US" sz="3200" b="1" dirty="0">
              <a:solidFill>
                <a:srgbClr val="FF0000"/>
              </a:solidFill>
              <a:latin typeface="黑体" pitchFamily="49" charset="-122"/>
              <a:ea typeface="黑体" pitchFamily="49" charset="-122"/>
            </a:endParaRPr>
          </a:p>
        </p:txBody>
      </p:sp>
      <p:sp>
        <p:nvSpPr>
          <p:cNvPr id="3" name="矩形 2"/>
          <p:cNvSpPr/>
          <p:nvPr/>
        </p:nvSpPr>
        <p:spPr>
          <a:xfrm>
            <a:off x="54812" y="592423"/>
            <a:ext cx="1996908" cy="1569660"/>
          </a:xfrm>
          <a:prstGeom prst="rect">
            <a:avLst/>
          </a:prstGeom>
        </p:spPr>
        <p:txBody>
          <a:bodyPr wrap="square">
            <a:spAutoFit/>
          </a:bodyPr>
          <a:lstStyle/>
          <a:p>
            <a:r>
              <a:rPr lang="zh-CN" altLang="en-US" sz="3200" b="1" dirty="0" smtClean="0">
                <a:solidFill>
                  <a:srgbClr val="FF0000"/>
                </a:solidFill>
                <a:latin typeface="黑体" pitchFamily="49" charset="-122"/>
                <a:ea typeface="黑体" pitchFamily="49" charset="-122"/>
              </a:rPr>
              <a:t>前提：</a:t>
            </a:r>
            <a:endParaRPr lang="en-US" altLang="zh-CN" sz="3200" b="1" dirty="0" smtClean="0">
              <a:solidFill>
                <a:srgbClr val="FF0000"/>
              </a:solidFill>
              <a:latin typeface="黑体" pitchFamily="49" charset="-122"/>
              <a:ea typeface="黑体" pitchFamily="49" charset="-122"/>
            </a:endParaRPr>
          </a:p>
          <a:p>
            <a:r>
              <a:rPr lang="zh-CN" altLang="en-US" sz="3200" b="1" dirty="0" smtClean="0">
                <a:solidFill>
                  <a:srgbClr val="FF0000"/>
                </a:solidFill>
                <a:latin typeface="黑体" pitchFamily="49" charset="-122"/>
                <a:ea typeface="黑体" pitchFamily="49" charset="-122"/>
              </a:rPr>
              <a:t>必要性：</a:t>
            </a:r>
            <a:endParaRPr lang="en-US" altLang="zh-CN" sz="3200" b="1" dirty="0" smtClean="0">
              <a:solidFill>
                <a:srgbClr val="FF0000"/>
              </a:solidFill>
              <a:latin typeface="黑体" pitchFamily="49" charset="-122"/>
              <a:ea typeface="黑体" pitchFamily="49" charset="-122"/>
            </a:endParaRPr>
          </a:p>
          <a:p>
            <a:r>
              <a:rPr lang="zh-CN" altLang="en-US" sz="3200" b="1" dirty="0" smtClean="0">
                <a:solidFill>
                  <a:srgbClr val="FF0000"/>
                </a:solidFill>
                <a:latin typeface="黑体" pitchFamily="49" charset="-122"/>
                <a:ea typeface="黑体" pitchFamily="49" charset="-122"/>
              </a:rPr>
              <a:t>可能性：</a:t>
            </a:r>
            <a:endParaRPr lang="zh-CN" altLang="en-US" sz="3200" b="1" dirty="0">
              <a:solidFill>
                <a:srgbClr val="FF0000"/>
              </a:solidFill>
              <a:latin typeface="黑体" pitchFamily="49" charset="-122"/>
              <a:ea typeface="黑体" pitchFamily="49" charset="-122"/>
            </a:endParaRPr>
          </a:p>
        </p:txBody>
      </p:sp>
      <p:sp>
        <p:nvSpPr>
          <p:cNvPr id="4" name="矩形 3"/>
          <p:cNvSpPr/>
          <p:nvPr/>
        </p:nvSpPr>
        <p:spPr>
          <a:xfrm>
            <a:off x="1619672" y="1124744"/>
            <a:ext cx="7272808" cy="523220"/>
          </a:xfrm>
          <a:prstGeom prst="rect">
            <a:avLst/>
          </a:prstGeom>
        </p:spPr>
        <p:txBody>
          <a:bodyPr wrap="square">
            <a:spAutoFit/>
          </a:bodyPr>
          <a:lstStyle/>
          <a:p>
            <a:r>
              <a:rPr lang="zh-CN" altLang="en-US" sz="2800" b="1" dirty="0">
                <a:solidFill>
                  <a:srgbClr val="0000CC"/>
                </a:solidFill>
                <a:latin typeface="黑体" pitchFamily="49" charset="-122"/>
                <a:ea typeface="黑体" pitchFamily="49" charset="-122"/>
              </a:rPr>
              <a:t>邦联制的弊端，阻碍了美国资本主义的</a:t>
            </a:r>
            <a:r>
              <a:rPr lang="zh-CN" altLang="en-US" sz="2800" b="1" dirty="0" smtClean="0">
                <a:solidFill>
                  <a:srgbClr val="0000CC"/>
                </a:solidFill>
                <a:latin typeface="黑体" pitchFamily="49" charset="-122"/>
                <a:ea typeface="黑体" pitchFamily="49" charset="-122"/>
              </a:rPr>
              <a:t>发展。</a:t>
            </a:r>
            <a:endParaRPr lang="zh-CN" altLang="en-US" sz="2800" b="1" dirty="0">
              <a:solidFill>
                <a:srgbClr val="0000CC"/>
              </a:solidFill>
              <a:latin typeface="黑体" pitchFamily="49" charset="-122"/>
              <a:ea typeface="黑体" pitchFamily="49" charset="-122"/>
            </a:endParaRPr>
          </a:p>
        </p:txBody>
      </p:sp>
      <p:sp>
        <p:nvSpPr>
          <p:cNvPr id="5" name="矩形 4"/>
          <p:cNvSpPr/>
          <p:nvPr/>
        </p:nvSpPr>
        <p:spPr>
          <a:xfrm>
            <a:off x="1639588" y="673532"/>
            <a:ext cx="2356348" cy="523220"/>
          </a:xfrm>
          <a:prstGeom prst="rect">
            <a:avLst/>
          </a:prstGeom>
        </p:spPr>
        <p:txBody>
          <a:bodyPr wrap="square">
            <a:spAutoFit/>
          </a:bodyPr>
          <a:lstStyle/>
          <a:p>
            <a:r>
              <a:rPr lang="zh-CN" altLang="en-US" sz="2800" b="1" dirty="0">
                <a:solidFill>
                  <a:srgbClr val="0000CC"/>
                </a:solidFill>
                <a:latin typeface="黑体" pitchFamily="49" charset="-122"/>
                <a:ea typeface="黑体" pitchFamily="49" charset="-122"/>
              </a:rPr>
              <a:t>美国的独立</a:t>
            </a:r>
            <a:endParaRPr lang="zh-CN" altLang="en-US" sz="2800" b="1" dirty="0">
              <a:solidFill>
                <a:srgbClr val="0000CC"/>
              </a:solidFill>
              <a:latin typeface="黑体" pitchFamily="49" charset="-122"/>
              <a:ea typeface="黑体" pitchFamily="49" charset="-122"/>
            </a:endParaRPr>
          </a:p>
        </p:txBody>
      </p:sp>
      <p:sp>
        <p:nvSpPr>
          <p:cNvPr id="6" name="矩形 5"/>
          <p:cNvSpPr/>
          <p:nvPr/>
        </p:nvSpPr>
        <p:spPr>
          <a:xfrm>
            <a:off x="1619672" y="1609636"/>
            <a:ext cx="7272808" cy="1384995"/>
          </a:xfrm>
          <a:prstGeom prst="rect">
            <a:avLst/>
          </a:prstGeom>
        </p:spPr>
        <p:txBody>
          <a:bodyPr wrap="square">
            <a:spAutoFit/>
          </a:bodyPr>
          <a:lstStyle/>
          <a:p>
            <a:r>
              <a:rPr lang="zh-CN" altLang="en-US" sz="2800" b="1" dirty="0" smtClean="0">
                <a:solidFill>
                  <a:srgbClr val="0000CC"/>
                </a:solidFill>
                <a:latin typeface="黑体" pitchFamily="49" charset="-122"/>
                <a:ea typeface="黑体" pitchFamily="49" charset="-122"/>
              </a:rPr>
              <a:t>①各州权力过大，中央权力过小</a:t>
            </a:r>
            <a:endParaRPr lang="en-US" altLang="zh-CN" sz="2800" b="1" dirty="0" smtClean="0">
              <a:solidFill>
                <a:srgbClr val="0000CC"/>
              </a:solidFill>
              <a:latin typeface="黑体" pitchFamily="49" charset="-122"/>
              <a:ea typeface="黑体" pitchFamily="49" charset="-122"/>
            </a:endParaRPr>
          </a:p>
          <a:p>
            <a:r>
              <a:rPr lang="zh-CN" altLang="en-US" sz="2800" b="1" dirty="0" smtClean="0">
                <a:solidFill>
                  <a:srgbClr val="0000CC"/>
                </a:solidFill>
                <a:latin typeface="黑体" pitchFamily="49" charset="-122"/>
                <a:ea typeface="黑体" pitchFamily="49" charset="-122"/>
              </a:rPr>
              <a:t>②启蒙</a:t>
            </a:r>
            <a:r>
              <a:rPr lang="zh-CN" altLang="en-US" sz="2800" b="1" dirty="0" smtClean="0">
                <a:solidFill>
                  <a:srgbClr val="0000CC"/>
                </a:solidFill>
                <a:latin typeface="黑体" pitchFamily="49" charset="-122"/>
                <a:ea typeface="黑体" pitchFamily="49" charset="-122"/>
              </a:rPr>
              <a:t>思想的影响（</a:t>
            </a:r>
            <a:r>
              <a:rPr lang="zh-CN" altLang="en-US" sz="2800" b="1" dirty="0" smtClean="0">
                <a:solidFill>
                  <a:srgbClr val="FF0000"/>
                </a:solidFill>
                <a:latin typeface="黑体" pitchFamily="49" charset="-122"/>
                <a:ea typeface="黑体" pitchFamily="49" charset="-122"/>
              </a:rPr>
              <a:t>孟德斯鸠“三权分立”学说</a:t>
            </a:r>
            <a:r>
              <a:rPr lang="zh-CN" altLang="en-US" sz="2800" b="1" dirty="0" smtClean="0">
                <a:solidFill>
                  <a:srgbClr val="0000CC"/>
                </a:solidFill>
                <a:latin typeface="黑体" pitchFamily="49" charset="-122"/>
                <a:ea typeface="黑体" pitchFamily="49" charset="-122"/>
              </a:rPr>
              <a:t>）</a:t>
            </a:r>
            <a:endParaRPr lang="zh-CN" altLang="en-US" sz="2800" b="1" dirty="0">
              <a:solidFill>
                <a:srgbClr val="0000CC"/>
              </a:solidFill>
              <a:latin typeface="黑体" pitchFamily="49" charset="-122"/>
              <a:ea typeface="黑体" pitchFamily="49" charset="-122"/>
            </a:endParaRPr>
          </a:p>
        </p:txBody>
      </p:sp>
      <p:sp>
        <p:nvSpPr>
          <p:cNvPr id="7" name="矩形 6"/>
          <p:cNvSpPr/>
          <p:nvPr/>
        </p:nvSpPr>
        <p:spPr>
          <a:xfrm>
            <a:off x="54812" y="3022716"/>
            <a:ext cx="8981684" cy="3416320"/>
          </a:xfrm>
          <a:prstGeom prst="rect">
            <a:avLst/>
          </a:prstGeom>
          <a:ln>
            <a:solidFill>
              <a:srgbClr val="FF0000"/>
            </a:solidFill>
          </a:ln>
        </p:spPr>
        <p:txBody>
          <a:bodyPr wrap="square">
            <a:spAutoFit/>
          </a:bodyPr>
          <a:lstStyle/>
          <a:p>
            <a:r>
              <a:rPr lang="zh-CN" altLang="en-US" sz="2400" b="1" dirty="0">
                <a:solidFill>
                  <a:srgbClr val="0000CC"/>
                </a:solidFill>
                <a:latin typeface="黑体" pitchFamily="49" charset="-122"/>
                <a:ea typeface="黑体" pitchFamily="49" charset="-122"/>
              </a:rPr>
              <a:t> </a:t>
            </a:r>
            <a:r>
              <a:rPr lang="zh-CN" altLang="en-US" sz="2400" b="1" dirty="0" smtClean="0">
                <a:solidFill>
                  <a:srgbClr val="0000CC"/>
                </a:solidFill>
                <a:latin typeface="黑体" pitchFamily="49" charset="-122"/>
                <a:ea typeface="黑体" pitchFamily="49" charset="-122"/>
              </a:rPr>
              <a:t>   </a:t>
            </a:r>
            <a:r>
              <a:rPr lang="en-US" altLang="zh-CN" sz="2400" b="1" dirty="0" smtClean="0">
                <a:solidFill>
                  <a:srgbClr val="0000CC"/>
                </a:solidFill>
                <a:latin typeface="黑体" pitchFamily="49" charset="-122"/>
                <a:ea typeface="黑体" pitchFamily="49" charset="-122"/>
              </a:rPr>
              <a:t>1787</a:t>
            </a:r>
            <a:r>
              <a:rPr lang="zh-CN" altLang="en-US" sz="2400" b="1" dirty="0">
                <a:solidFill>
                  <a:srgbClr val="0000CC"/>
                </a:solidFill>
                <a:latin typeface="黑体" pitchFamily="49" charset="-122"/>
                <a:ea typeface="黑体" pitchFamily="49" charset="-122"/>
              </a:rPr>
              <a:t>年</a:t>
            </a:r>
            <a:r>
              <a:rPr lang="en-US" altLang="zh-CN" sz="2400" b="1" dirty="0">
                <a:solidFill>
                  <a:srgbClr val="0000CC"/>
                </a:solidFill>
                <a:latin typeface="黑体" pitchFamily="49" charset="-122"/>
                <a:ea typeface="黑体" pitchFamily="49" charset="-122"/>
              </a:rPr>
              <a:t>5</a:t>
            </a:r>
            <a:r>
              <a:rPr lang="zh-CN" altLang="en-US" sz="2400" b="1" dirty="0">
                <a:solidFill>
                  <a:srgbClr val="0000CC"/>
                </a:solidFill>
                <a:latin typeface="黑体" pitchFamily="49" charset="-122"/>
                <a:ea typeface="黑体" pitchFamily="49" charset="-122"/>
              </a:rPr>
              <a:t>月</a:t>
            </a:r>
            <a:r>
              <a:rPr lang="en-US" altLang="zh-CN" sz="2400" b="1" dirty="0">
                <a:solidFill>
                  <a:srgbClr val="0000CC"/>
                </a:solidFill>
                <a:latin typeface="黑体" pitchFamily="49" charset="-122"/>
                <a:ea typeface="黑体" pitchFamily="49" charset="-122"/>
              </a:rPr>
              <a:t>27</a:t>
            </a:r>
            <a:r>
              <a:rPr lang="zh-CN" altLang="en-US" sz="2400" b="1" dirty="0">
                <a:solidFill>
                  <a:srgbClr val="0000CC"/>
                </a:solidFill>
                <a:latin typeface="黑体" pitchFamily="49" charset="-122"/>
                <a:ea typeface="黑体" pitchFamily="49" charset="-122"/>
              </a:rPr>
              <a:t>日到</a:t>
            </a:r>
            <a:r>
              <a:rPr lang="en-US" altLang="zh-CN" sz="2400" b="1" dirty="0">
                <a:solidFill>
                  <a:srgbClr val="0000CC"/>
                </a:solidFill>
                <a:latin typeface="黑体" pitchFamily="49" charset="-122"/>
                <a:ea typeface="黑体" pitchFamily="49" charset="-122"/>
              </a:rPr>
              <a:t>9</a:t>
            </a:r>
            <a:r>
              <a:rPr lang="zh-CN" altLang="en-US" sz="2400" b="1" dirty="0">
                <a:solidFill>
                  <a:srgbClr val="0000CC"/>
                </a:solidFill>
                <a:latin typeface="黑体" pitchFamily="49" charset="-122"/>
                <a:ea typeface="黑体" pitchFamily="49" charset="-122"/>
              </a:rPr>
              <a:t>月</a:t>
            </a:r>
            <a:r>
              <a:rPr lang="en-US" altLang="zh-CN" sz="2400" b="1" dirty="0">
                <a:solidFill>
                  <a:srgbClr val="0000CC"/>
                </a:solidFill>
                <a:latin typeface="黑体" pitchFamily="49" charset="-122"/>
                <a:ea typeface="黑体" pitchFamily="49" charset="-122"/>
              </a:rPr>
              <a:t>17</a:t>
            </a:r>
            <a:r>
              <a:rPr lang="zh-CN" altLang="en-US" sz="2400" b="1" dirty="0">
                <a:solidFill>
                  <a:srgbClr val="0000CC"/>
                </a:solidFill>
                <a:latin typeface="黑体" pitchFamily="49" charset="-122"/>
                <a:ea typeface="黑体" pitchFamily="49" charset="-122"/>
              </a:rPr>
              <a:t>日，一共</a:t>
            </a:r>
            <a:r>
              <a:rPr lang="zh-CN" altLang="en-US" sz="2400" b="1" dirty="0">
                <a:solidFill>
                  <a:srgbClr val="FF0000"/>
                </a:solidFill>
                <a:latin typeface="黑体" pitchFamily="49" charset="-122"/>
                <a:ea typeface="黑体" pitchFamily="49" charset="-122"/>
              </a:rPr>
              <a:t>开了</a:t>
            </a:r>
            <a:r>
              <a:rPr lang="en-US" altLang="zh-CN" sz="2400" b="1" dirty="0">
                <a:solidFill>
                  <a:srgbClr val="FF0000"/>
                </a:solidFill>
                <a:latin typeface="黑体" pitchFamily="49" charset="-122"/>
                <a:ea typeface="黑体" pitchFamily="49" charset="-122"/>
              </a:rPr>
              <a:t>116</a:t>
            </a:r>
            <a:r>
              <a:rPr lang="zh-CN" altLang="en-US" sz="2400" b="1" dirty="0">
                <a:solidFill>
                  <a:srgbClr val="0000CC"/>
                </a:solidFill>
                <a:latin typeface="黑体" pitchFamily="49" charset="-122"/>
                <a:ea typeface="黑体" pitchFamily="49" charset="-122"/>
              </a:rPr>
              <a:t>天，这是一个可以载入吉尼斯大全的历史性的会议，</a:t>
            </a:r>
            <a:r>
              <a:rPr lang="en-US" altLang="zh-CN" sz="2400" b="1" dirty="0">
                <a:solidFill>
                  <a:srgbClr val="0000CC"/>
                </a:solidFill>
                <a:latin typeface="黑体" pitchFamily="49" charset="-122"/>
                <a:ea typeface="黑体" pitchFamily="49" charset="-122"/>
              </a:rPr>
              <a:t>12</a:t>
            </a:r>
            <a:r>
              <a:rPr lang="zh-CN" altLang="en-US" sz="2400" b="1" dirty="0">
                <a:solidFill>
                  <a:srgbClr val="0000CC"/>
                </a:solidFill>
                <a:latin typeface="黑体" pitchFamily="49" charset="-122"/>
                <a:ea typeface="黑体" pitchFamily="49" charset="-122"/>
              </a:rPr>
              <a:t>个州（罗德岛拒绝参加）的</a:t>
            </a:r>
            <a:r>
              <a:rPr lang="en-US" altLang="zh-CN" sz="2400" b="1" dirty="0">
                <a:solidFill>
                  <a:srgbClr val="0000CC"/>
                </a:solidFill>
                <a:latin typeface="黑体" pitchFamily="49" charset="-122"/>
                <a:ea typeface="黑体" pitchFamily="49" charset="-122"/>
              </a:rPr>
              <a:t>55</a:t>
            </a:r>
            <a:r>
              <a:rPr lang="zh-CN" altLang="en-US" sz="2400" b="1" dirty="0">
                <a:solidFill>
                  <a:srgbClr val="0000CC"/>
                </a:solidFill>
                <a:latin typeface="黑体" pitchFamily="49" charset="-122"/>
                <a:ea typeface="黑体" pitchFamily="49" charset="-122"/>
              </a:rPr>
              <a:t>名代表来到费城。</a:t>
            </a:r>
          </a:p>
          <a:p>
            <a:r>
              <a:rPr lang="zh-CN" altLang="en-US" sz="2400" b="1" dirty="0">
                <a:solidFill>
                  <a:srgbClr val="0000CC"/>
                </a:solidFill>
                <a:latin typeface="黑体" pitchFamily="49" charset="-122"/>
                <a:ea typeface="黑体" pitchFamily="49" charset="-122"/>
              </a:rPr>
              <a:t>    </a:t>
            </a:r>
            <a:r>
              <a:rPr lang="en-US" altLang="zh-CN" sz="2400" b="1" dirty="0" smtClean="0">
                <a:solidFill>
                  <a:srgbClr val="0000CC"/>
                </a:solidFill>
                <a:latin typeface="黑体" pitchFamily="49" charset="-122"/>
                <a:ea typeface="黑体" pitchFamily="49" charset="-122"/>
              </a:rPr>
              <a:t>1787</a:t>
            </a:r>
            <a:r>
              <a:rPr lang="zh-CN" altLang="en-US" sz="2400" b="1" dirty="0">
                <a:solidFill>
                  <a:srgbClr val="0000CC"/>
                </a:solidFill>
                <a:latin typeface="黑体" pitchFamily="49" charset="-122"/>
                <a:ea typeface="黑体" pitchFamily="49" charset="-122"/>
              </a:rPr>
              <a:t>年的制宪会议开得并不顺利。先是有人迟到，后是有人早退，最后又有</a:t>
            </a:r>
            <a:r>
              <a:rPr lang="en-US" altLang="zh-CN" sz="2400" b="1" dirty="0">
                <a:solidFill>
                  <a:srgbClr val="0000CC"/>
                </a:solidFill>
                <a:latin typeface="黑体" pitchFamily="49" charset="-122"/>
                <a:ea typeface="黑体" pitchFamily="49" charset="-122"/>
              </a:rPr>
              <a:t>3</a:t>
            </a:r>
            <a:r>
              <a:rPr lang="zh-CN" altLang="en-US" sz="2400" b="1" dirty="0">
                <a:solidFill>
                  <a:srgbClr val="0000CC"/>
                </a:solidFill>
                <a:latin typeface="黑体" pitchFamily="49" charset="-122"/>
                <a:ea typeface="黑体" pitchFamily="49" charset="-122"/>
              </a:rPr>
              <a:t>人拒绝签字，罗德岛则始终不肯派代表参加。会议过程中充满了</a:t>
            </a:r>
            <a:r>
              <a:rPr lang="zh-CN" altLang="en-US" sz="2400" b="1" dirty="0">
                <a:solidFill>
                  <a:srgbClr val="FF0000"/>
                </a:solidFill>
                <a:latin typeface="黑体" pitchFamily="49" charset="-122"/>
                <a:ea typeface="黑体" pitchFamily="49" charset="-122"/>
              </a:rPr>
              <a:t>唇枪舌剑，争论不休</a:t>
            </a:r>
            <a:r>
              <a:rPr lang="zh-CN" altLang="en-US" sz="2400" b="1" dirty="0">
                <a:solidFill>
                  <a:srgbClr val="0000CC"/>
                </a:solidFill>
                <a:latin typeface="黑体" pitchFamily="49" charset="-122"/>
                <a:ea typeface="黑体" pitchFamily="49" charset="-122"/>
              </a:rPr>
              <a:t>，许多人最初的意见都被改得面目全非。宪法草案拟成后感到不满的其实不止</a:t>
            </a:r>
            <a:r>
              <a:rPr lang="en-US" altLang="zh-CN" sz="2400" b="1" dirty="0">
                <a:solidFill>
                  <a:srgbClr val="0000CC"/>
                </a:solidFill>
                <a:latin typeface="黑体" pitchFamily="49" charset="-122"/>
                <a:ea typeface="黑体" pitchFamily="49" charset="-122"/>
              </a:rPr>
              <a:t>3</a:t>
            </a:r>
            <a:r>
              <a:rPr lang="zh-CN" altLang="en-US" sz="2400" b="1" dirty="0">
                <a:solidFill>
                  <a:srgbClr val="0000CC"/>
                </a:solidFill>
                <a:latin typeface="黑体" pitchFamily="49" charset="-122"/>
                <a:ea typeface="黑体" pitchFamily="49" charset="-122"/>
              </a:rPr>
              <a:t>人，只不过另外那些人最后决定妥协，同意签字而已。可以说，</a:t>
            </a:r>
            <a:r>
              <a:rPr lang="zh-CN" altLang="en-US" sz="2400" b="1" dirty="0">
                <a:solidFill>
                  <a:srgbClr val="FF0000"/>
                </a:solidFill>
                <a:latin typeface="黑体" pitchFamily="49" charset="-122"/>
                <a:ea typeface="黑体" pitchFamily="49" charset="-122"/>
              </a:rPr>
              <a:t>没有大多数人的妥协，就不会有美国宪法</a:t>
            </a:r>
            <a:r>
              <a:rPr lang="zh-CN" altLang="en-US" sz="2400" b="1" dirty="0" smtClean="0">
                <a:solidFill>
                  <a:srgbClr val="0000CC"/>
                </a:solidFill>
                <a:latin typeface="黑体" pitchFamily="49" charset="-122"/>
                <a:ea typeface="黑体" pitchFamily="49" charset="-122"/>
              </a:rPr>
              <a:t>。                    </a:t>
            </a:r>
            <a:r>
              <a:rPr lang="en-US" altLang="zh-CN" sz="2400" b="1" dirty="0" smtClean="0">
                <a:solidFill>
                  <a:srgbClr val="0000CC"/>
                </a:solidFill>
                <a:latin typeface="黑体" pitchFamily="49" charset="-122"/>
                <a:ea typeface="黑体" pitchFamily="49" charset="-122"/>
              </a:rPr>
              <a:t>——</a:t>
            </a:r>
            <a:r>
              <a:rPr lang="zh-CN" altLang="en-US" sz="2400" b="1" dirty="0">
                <a:solidFill>
                  <a:srgbClr val="0000CC"/>
                </a:solidFill>
                <a:latin typeface="黑体" pitchFamily="49" charset="-122"/>
                <a:ea typeface="黑体" pitchFamily="49" charset="-122"/>
              </a:rPr>
              <a:t>易中天</a:t>
            </a:r>
          </a:p>
        </p:txBody>
      </p:sp>
    </p:spTree>
    <p:extLst>
      <p:ext uri="{BB962C8B-B14F-4D97-AF65-F5344CB8AC3E}">
        <p14:creationId xmlns:p14="http://schemas.microsoft.com/office/powerpoint/2010/main" val="372554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4469"/>
            <a:ext cx="9144000" cy="707886"/>
          </a:xfrm>
          <a:prstGeom prst="rect">
            <a:avLst/>
          </a:prstGeom>
          <a:solidFill>
            <a:srgbClr val="FFFF00"/>
          </a:solidFill>
          <a:ln>
            <a:solidFill>
              <a:srgbClr val="FF0000"/>
            </a:solidFill>
          </a:ln>
        </p:spPr>
        <p:txBody>
          <a:bodyPr wrap="square">
            <a:spAutoFit/>
          </a:bodyPr>
          <a:lstStyle/>
          <a:p>
            <a:pPr algn="ctr"/>
            <a:r>
              <a:rPr lang="zh-CN" altLang="en-US" sz="4000" b="1" dirty="0">
                <a:solidFill>
                  <a:srgbClr val="FF0000"/>
                </a:solidFill>
                <a:latin typeface="黑体" pitchFamily="49" charset="-122"/>
                <a:ea typeface="黑体" pitchFamily="49" charset="-122"/>
              </a:rPr>
              <a:t>二、伟大的</a:t>
            </a:r>
            <a:r>
              <a:rPr lang="zh-CN" altLang="en-US" sz="4000" b="1" dirty="0" smtClean="0">
                <a:solidFill>
                  <a:srgbClr val="FF0000"/>
                </a:solidFill>
                <a:latin typeface="黑体" pitchFamily="49" charset="-122"/>
                <a:ea typeface="黑体" pitchFamily="49" charset="-122"/>
              </a:rPr>
              <a:t>妥协</a:t>
            </a:r>
            <a:r>
              <a:rPr lang="en-US" altLang="zh-CN" sz="4000" b="1" dirty="0">
                <a:solidFill>
                  <a:srgbClr val="FF0000"/>
                </a:solidFill>
                <a:latin typeface="黑体" pitchFamily="49" charset="-122"/>
                <a:ea typeface="黑体" pitchFamily="49" charset="-122"/>
              </a:rPr>
              <a:t>——</a:t>
            </a:r>
            <a:r>
              <a:rPr lang="zh-CN" altLang="en-US" sz="4000" b="1" dirty="0" smtClean="0">
                <a:solidFill>
                  <a:srgbClr val="FF0000"/>
                </a:solidFill>
                <a:latin typeface="黑体" pitchFamily="49" charset="-122"/>
                <a:ea typeface="黑体" pitchFamily="49" charset="-122"/>
              </a:rPr>
              <a:t>走</a:t>
            </a:r>
            <a:r>
              <a:rPr lang="zh-CN" altLang="en-US" sz="4000" b="1" dirty="0">
                <a:solidFill>
                  <a:srgbClr val="FF0000"/>
                </a:solidFill>
                <a:latin typeface="黑体" pitchFamily="49" charset="-122"/>
                <a:ea typeface="黑体" pitchFamily="49" charset="-122"/>
              </a:rPr>
              <a:t>民主之</a:t>
            </a:r>
            <a:r>
              <a:rPr lang="zh-CN" altLang="en-US" sz="4000" b="1" dirty="0" smtClean="0">
                <a:solidFill>
                  <a:srgbClr val="FF0000"/>
                </a:solidFill>
                <a:latin typeface="黑体" pitchFamily="49" charset="-122"/>
                <a:ea typeface="黑体" pitchFamily="49" charset="-122"/>
              </a:rPr>
              <a:t>路</a:t>
            </a:r>
            <a:endParaRPr lang="zh-CN" altLang="en-US" sz="4000" b="1" dirty="0">
              <a:solidFill>
                <a:srgbClr val="FF0000"/>
              </a:solidFill>
              <a:latin typeface="黑体" pitchFamily="49" charset="-122"/>
              <a:ea typeface="黑体" pitchFamily="49" charset="-122"/>
            </a:endParaRPr>
          </a:p>
        </p:txBody>
      </p:sp>
      <p:sp>
        <p:nvSpPr>
          <p:cNvPr id="6" name="Text Box 4"/>
          <p:cNvSpPr txBox="1">
            <a:spLocks noChangeArrowheads="1"/>
          </p:cNvSpPr>
          <p:nvPr/>
        </p:nvSpPr>
        <p:spPr bwMode="auto">
          <a:xfrm>
            <a:off x="326639" y="1142742"/>
            <a:ext cx="8637849"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marL="0" indent="0">
              <a:buClr>
                <a:schemeClr val="hlink"/>
              </a:buClr>
              <a:buFont typeface="Wingdings" pitchFamily="2" charset="2"/>
              <a:buNone/>
            </a:pPr>
            <a:r>
              <a:rPr lang="zh-CN" altLang="en-US" sz="4000" b="1" dirty="0" smtClean="0">
                <a:solidFill>
                  <a:srgbClr val="FF0000"/>
                </a:solidFill>
                <a:latin typeface="黑体" pitchFamily="49" charset="-122"/>
                <a:ea typeface="黑体" pitchFamily="49" charset="-122"/>
              </a:rPr>
              <a:t>五大</a:t>
            </a:r>
            <a:r>
              <a:rPr lang="zh-CN" altLang="en-US" sz="4000" b="1" dirty="0" smtClean="0">
                <a:solidFill>
                  <a:srgbClr val="FF0000"/>
                </a:solidFill>
                <a:latin typeface="黑体" pitchFamily="49" charset="-122"/>
                <a:ea typeface="黑体" pitchFamily="49" charset="-122"/>
              </a:rPr>
              <a:t>妥协：</a:t>
            </a:r>
            <a:endParaRPr lang="en-US" altLang="zh-CN" sz="4000" b="1" dirty="0" smtClean="0">
              <a:solidFill>
                <a:srgbClr val="FF0000"/>
              </a:solidFill>
              <a:latin typeface="黑体" pitchFamily="49" charset="-122"/>
              <a:ea typeface="黑体" pitchFamily="49" charset="-122"/>
            </a:endParaRPr>
          </a:p>
          <a:p>
            <a:pPr marL="0" indent="0">
              <a:buClr>
                <a:schemeClr val="hlink"/>
              </a:buClr>
              <a:buFont typeface="Wingdings" pitchFamily="2" charset="2"/>
              <a:buNone/>
            </a:pPr>
            <a:r>
              <a:rPr lang="en-US" altLang="zh-CN" sz="3600" b="1" dirty="0" smtClean="0">
                <a:solidFill>
                  <a:srgbClr val="0000CC"/>
                </a:solidFill>
                <a:latin typeface="黑体" pitchFamily="49" charset="-122"/>
                <a:ea typeface="黑体" pitchFamily="49" charset="-122"/>
              </a:rPr>
              <a:t>1</a:t>
            </a:r>
            <a:r>
              <a:rPr lang="zh-CN" altLang="en-US" sz="3600" b="1" dirty="0">
                <a:solidFill>
                  <a:srgbClr val="0000CC"/>
                </a:solidFill>
                <a:latin typeface="黑体" pitchFamily="49" charset="-122"/>
                <a:ea typeface="黑体" pitchFamily="49" charset="-122"/>
              </a:rPr>
              <a:t>、</a:t>
            </a:r>
            <a:r>
              <a:rPr lang="zh-CN" altLang="en-US" sz="3600" b="1" dirty="0" smtClean="0">
                <a:solidFill>
                  <a:srgbClr val="0000CC"/>
                </a:solidFill>
                <a:latin typeface="黑体" pitchFamily="49" charset="-122"/>
                <a:ea typeface="黑体" pitchFamily="49" charset="-122"/>
              </a:rPr>
              <a:t>联邦政府与地方</a:t>
            </a:r>
            <a:r>
              <a:rPr lang="zh-CN" altLang="en-US" sz="3600" b="1" dirty="0">
                <a:solidFill>
                  <a:srgbClr val="0000CC"/>
                </a:solidFill>
                <a:latin typeface="黑体" pitchFamily="49" charset="-122"/>
                <a:ea typeface="黑体" pitchFamily="49" charset="-122"/>
              </a:rPr>
              <a:t>各</a:t>
            </a:r>
            <a:r>
              <a:rPr lang="zh-CN" altLang="en-US" sz="3600" b="1" dirty="0" smtClean="0">
                <a:solidFill>
                  <a:srgbClr val="0000CC"/>
                </a:solidFill>
                <a:latin typeface="黑体" pitchFamily="49" charset="-122"/>
                <a:ea typeface="黑体" pitchFamily="49" charset="-122"/>
              </a:rPr>
              <a:t>州政府的妥协</a:t>
            </a:r>
            <a:endParaRPr lang="en-US" altLang="zh-CN" sz="3600" b="1" dirty="0" smtClean="0">
              <a:solidFill>
                <a:srgbClr val="0000CC"/>
              </a:solidFill>
              <a:latin typeface="黑体" pitchFamily="49" charset="-122"/>
              <a:ea typeface="黑体" pitchFamily="49" charset="-122"/>
            </a:endParaRPr>
          </a:p>
          <a:p>
            <a:pPr marL="0" indent="0">
              <a:buClr>
                <a:schemeClr val="hlink"/>
              </a:buClr>
              <a:buFont typeface="Wingdings" pitchFamily="2" charset="2"/>
              <a:buNone/>
            </a:pPr>
            <a:r>
              <a:rPr lang="en-US" altLang="zh-CN" sz="3600" b="1" dirty="0">
                <a:solidFill>
                  <a:srgbClr val="0000CC"/>
                </a:solidFill>
                <a:latin typeface="黑体" pitchFamily="49" charset="-122"/>
                <a:ea typeface="黑体" pitchFamily="49" charset="-122"/>
              </a:rPr>
              <a:t>2</a:t>
            </a:r>
            <a:r>
              <a:rPr lang="zh-CN" altLang="en-US" sz="3600" b="1" dirty="0">
                <a:solidFill>
                  <a:srgbClr val="0000CC"/>
                </a:solidFill>
                <a:latin typeface="黑体" pitchFamily="49" charset="-122"/>
                <a:ea typeface="黑体" pitchFamily="49" charset="-122"/>
              </a:rPr>
              <a:t>、联邦政府内部权力的妥协</a:t>
            </a:r>
          </a:p>
          <a:p>
            <a:pPr marL="0" indent="0">
              <a:buClr>
                <a:schemeClr val="hlink"/>
              </a:buClr>
              <a:buFont typeface="Wingdings" pitchFamily="2" charset="2"/>
              <a:buNone/>
            </a:pPr>
            <a:r>
              <a:rPr lang="en-US" altLang="zh-CN" sz="3600" b="1" dirty="0" smtClean="0">
                <a:solidFill>
                  <a:srgbClr val="0000CC"/>
                </a:solidFill>
                <a:latin typeface="黑体" pitchFamily="49" charset="-122"/>
                <a:ea typeface="黑体" pitchFamily="49" charset="-122"/>
              </a:rPr>
              <a:t>3</a:t>
            </a:r>
            <a:r>
              <a:rPr lang="zh-CN" altLang="en-US" sz="3600" b="1" dirty="0">
                <a:solidFill>
                  <a:srgbClr val="0000CC"/>
                </a:solidFill>
                <a:latin typeface="黑体" pitchFamily="49" charset="-122"/>
                <a:ea typeface="黑体" pitchFamily="49" charset="-122"/>
              </a:rPr>
              <a:t>、</a:t>
            </a:r>
            <a:r>
              <a:rPr lang="zh-CN" altLang="en-US" sz="3600" b="1" dirty="0" smtClean="0">
                <a:solidFill>
                  <a:srgbClr val="0000CC"/>
                </a:solidFill>
                <a:latin typeface="黑体" pitchFamily="49" charset="-122"/>
                <a:ea typeface="黑体" pitchFamily="49" charset="-122"/>
              </a:rPr>
              <a:t>人民与政府</a:t>
            </a:r>
            <a:r>
              <a:rPr lang="zh-CN" altLang="en-US" sz="3600" b="1" dirty="0">
                <a:solidFill>
                  <a:srgbClr val="0000CC"/>
                </a:solidFill>
                <a:latin typeface="黑体" pitchFamily="49" charset="-122"/>
                <a:ea typeface="黑体" pitchFamily="49" charset="-122"/>
              </a:rPr>
              <a:t>的妥协</a:t>
            </a:r>
          </a:p>
          <a:p>
            <a:pPr marL="0" indent="0">
              <a:buClr>
                <a:schemeClr val="hlink"/>
              </a:buClr>
              <a:buFont typeface="Wingdings" pitchFamily="2" charset="2"/>
              <a:buNone/>
            </a:pPr>
            <a:r>
              <a:rPr lang="en-US" altLang="zh-CN" sz="3600" b="1" dirty="0" smtClean="0">
                <a:solidFill>
                  <a:srgbClr val="0000CC"/>
                </a:solidFill>
                <a:latin typeface="黑体" pitchFamily="49" charset="-122"/>
                <a:ea typeface="黑体" pitchFamily="49" charset="-122"/>
              </a:rPr>
              <a:t>4</a:t>
            </a:r>
            <a:r>
              <a:rPr lang="zh-CN" altLang="en-US" sz="3600" b="1" dirty="0">
                <a:solidFill>
                  <a:srgbClr val="0000CC"/>
                </a:solidFill>
                <a:latin typeface="黑体" pitchFamily="49" charset="-122"/>
                <a:ea typeface="黑体" pitchFamily="49" charset="-122"/>
              </a:rPr>
              <a:t>、资产阶级</a:t>
            </a:r>
            <a:r>
              <a:rPr lang="zh-CN" altLang="en-US" sz="3600" b="1" dirty="0" smtClean="0">
                <a:solidFill>
                  <a:srgbClr val="0000CC"/>
                </a:solidFill>
                <a:latin typeface="黑体" pitchFamily="49" charset="-122"/>
                <a:ea typeface="黑体" pitchFamily="49" charset="-122"/>
              </a:rPr>
              <a:t>内部</a:t>
            </a:r>
            <a:r>
              <a:rPr lang="zh-CN" altLang="en-US" sz="3600" b="1" dirty="0">
                <a:solidFill>
                  <a:srgbClr val="0000CC"/>
                </a:solidFill>
                <a:latin typeface="黑体" pitchFamily="49" charset="-122"/>
                <a:ea typeface="黑体" pitchFamily="49" charset="-122"/>
              </a:rPr>
              <a:t>之间</a:t>
            </a:r>
            <a:r>
              <a:rPr lang="zh-CN" altLang="en-US" sz="3600" b="1" dirty="0" smtClean="0">
                <a:solidFill>
                  <a:srgbClr val="0000CC"/>
                </a:solidFill>
                <a:latin typeface="黑体" pitchFamily="49" charset="-122"/>
                <a:ea typeface="黑体" pitchFamily="49" charset="-122"/>
              </a:rPr>
              <a:t>的</a:t>
            </a:r>
            <a:r>
              <a:rPr lang="zh-CN" altLang="en-US" sz="3600" b="1" dirty="0" smtClean="0">
                <a:solidFill>
                  <a:srgbClr val="0000CC"/>
                </a:solidFill>
                <a:latin typeface="黑体" pitchFamily="49" charset="-122"/>
                <a:ea typeface="黑体" pitchFamily="49" charset="-122"/>
              </a:rPr>
              <a:t>妥协</a:t>
            </a:r>
            <a:endParaRPr lang="en-US" altLang="zh-CN" sz="3600" b="1" dirty="0" smtClean="0">
              <a:solidFill>
                <a:srgbClr val="0000CC"/>
              </a:solidFill>
              <a:latin typeface="黑体" pitchFamily="49" charset="-122"/>
              <a:ea typeface="黑体" pitchFamily="49" charset="-122"/>
            </a:endParaRPr>
          </a:p>
          <a:p>
            <a:pPr marL="0" indent="0">
              <a:buClr>
                <a:schemeClr val="hlink"/>
              </a:buClr>
              <a:buFont typeface="Wingdings" pitchFamily="2" charset="2"/>
              <a:buNone/>
            </a:pPr>
            <a:r>
              <a:rPr lang="en-US" altLang="zh-CN" sz="3600" b="1" dirty="0">
                <a:solidFill>
                  <a:srgbClr val="0000CC"/>
                </a:solidFill>
                <a:latin typeface="黑体" pitchFamily="49" charset="-122"/>
                <a:ea typeface="黑体" pitchFamily="49" charset="-122"/>
              </a:rPr>
              <a:t>5</a:t>
            </a:r>
            <a:r>
              <a:rPr lang="zh-CN" altLang="en-US" sz="3600" b="1" dirty="0">
                <a:solidFill>
                  <a:srgbClr val="0000CC"/>
                </a:solidFill>
                <a:latin typeface="黑体" pitchFamily="49" charset="-122"/>
                <a:ea typeface="黑体" pitchFamily="49" charset="-122"/>
              </a:rPr>
              <a:t>、南北方之间的</a:t>
            </a:r>
            <a:r>
              <a:rPr lang="zh-CN" altLang="en-US" sz="3600" b="1" dirty="0" smtClean="0">
                <a:solidFill>
                  <a:srgbClr val="0000CC"/>
                </a:solidFill>
                <a:latin typeface="黑体" pitchFamily="49" charset="-122"/>
                <a:ea typeface="黑体" pitchFamily="49" charset="-122"/>
              </a:rPr>
              <a:t>妥协</a:t>
            </a:r>
            <a:endParaRPr lang="zh-CN" altLang="en-US" sz="3600" b="1" dirty="0">
              <a:solidFill>
                <a:srgbClr val="0000CC"/>
              </a:solidFill>
              <a:latin typeface="黑体" pitchFamily="49" charset="-122"/>
              <a:ea typeface="黑体" pitchFamily="49" charset="-122"/>
            </a:endParaRPr>
          </a:p>
        </p:txBody>
      </p:sp>
    </p:spTree>
    <p:extLst>
      <p:ext uri="{BB962C8B-B14F-4D97-AF65-F5344CB8AC3E}">
        <p14:creationId xmlns:p14="http://schemas.microsoft.com/office/powerpoint/2010/main" val="243458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西厢记">
  <a:themeElements>
    <a:clrScheme name="西厢记 1">
      <a:dk1>
        <a:srgbClr val="000000"/>
      </a:dk1>
      <a:lt1>
        <a:srgbClr val="FFD699"/>
      </a:lt1>
      <a:dk2>
        <a:srgbClr val="000000"/>
      </a:dk2>
      <a:lt2>
        <a:srgbClr val="808080"/>
      </a:lt2>
      <a:accent1>
        <a:srgbClr val="FF9933"/>
      </a:accent1>
      <a:accent2>
        <a:srgbClr val="3333CC"/>
      </a:accent2>
      <a:accent3>
        <a:srgbClr val="FFE8CA"/>
      </a:accent3>
      <a:accent4>
        <a:srgbClr val="000000"/>
      </a:accent4>
      <a:accent5>
        <a:srgbClr val="FFCAAD"/>
      </a:accent5>
      <a:accent6>
        <a:srgbClr val="2D2DB9"/>
      </a:accent6>
      <a:hlink>
        <a:srgbClr val="00CC66"/>
      </a:hlink>
      <a:folHlink>
        <a:srgbClr val="B2B2B2"/>
      </a:folHlink>
    </a:clrScheme>
    <a:fontScheme name="西厢记">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Black"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Black" pitchFamily="34" charset="0"/>
            <a:ea typeface="宋体" pitchFamily="2" charset="-122"/>
          </a:defRPr>
        </a:defPPr>
      </a:lstStyle>
    </a:lnDef>
  </a:objectDefaults>
  <a:extraClrSchemeLst>
    <a:extraClrScheme>
      <a:clrScheme name="西厢记 1">
        <a:dk1>
          <a:srgbClr val="000000"/>
        </a:dk1>
        <a:lt1>
          <a:srgbClr val="FFD699"/>
        </a:lt1>
        <a:dk2>
          <a:srgbClr val="000000"/>
        </a:dk2>
        <a:lt2>
          <a:srgbClr val="808080"/>
        </a:lt2>
        <a:accent1>
          <a:srgbClr val="FF9933"/>
        </a:accent1>
        <a:accent2>
          <a:srgbClr val="3333CC"/>
        </a:accent2>
        <a:accent3>
          <a:srgbClr val="FFE8CA"/>
        </a:accent3>
        <a:accent4>
          <a:srgbClr val="000000"/>
        </a:accent4>
        <a:accent5>
          <a:srgbClr val="FFCAAD"/>
        </a:accent5>
        <a:accent6>
          <a:srgbClr val="2D2DB9"/>
        </a:accent6>
        <a:hlink>
          <a:srgbClr val="00CC66"/>
        </a:hlink>
        <a:folHlink>
          <a:srgbClr val="B2B2B2"/>
        </a:folHlink>
      </a:clrScheme>
      <a:clrMap bg1="lt1" tx1="dk1" bg2="lt2" tx2="dk2" accent1="accent1" accent2="accent2" accent3="accent3" accent4="accent4" accent5="accent5" accent6="accent6" hlink="hlink" folHlink="folHlink"/>
    </a:extraClrScheme>
    <a:extraClrScheme>
      <a:clrScheme name="西厢记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西厢记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西厢记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西厢记 5">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西厢记 6">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西厢记 7">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西厢记 8">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939</TotalTime>
  <Words>2007</Words>
  <Application>Microsoft Office PowerPoint</Application>
  <PresentationFormat>全屏显示(4:3)</PresentationFormat>
  <Paragraphs>195</Paragraphs>
  <Slides>22</Slides>
  <Notes>0</Notes>
  <HiddenSlides>0</HiddenSlides>
  <MMClips>0</MMClips>
  <ScaleCrop>false</ScaleCrop>
  <HeadingPairs>
    <vt:vector size="4" baseType="variant">
      <vt:variant>
        <vt:lpstr>主题</vt:lpstr>
      </vt:variant>
      <vt:variant>
        <vt:i4>2</vt:i4>
      </vt:variant>
      <vt:variant>
        <vt:lpstr>幻灯片标题</vt:lpstr>
      </vt:variant>
      <vt:variant>
        <vt:i4>22</vt:i4>
      </vt:variant>
    </vt:vector>
  </HeadingPairs>
  <TitlesOfParts>
    <vt:vector size="24" baseType="lpstr">
      <vt:lpstr>Office 主题</vt:lpstr>
      <vt:lpstr>西厢记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124</cp:revision>
  <dcterms:created xsi:type="dcterms:W3CDTF">2018-08-26T11:37:02Z</dcterms:created>
  <dcterms:modified xsi:type="dcterms:W3CDTF">2018-09-17T13:31:31Z</dcterms:modified>
</cp:coreProperties>
</file>