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0"/>
  </p:notesMasterIdLst>
  <p:sldIdLst>
    <p:sldId id="256" r:id="rId4"/>
    <p:sldId id="260" r:id="rId5"/>
    <p:sldId id="257" r:id="rId6"/>
    <p:sldId id="259" r:id="rId7"/>
    <p:sldId id="266" r:id="rId8"/>
    <p:sldId id="269" r:id="rId9"/>
    <p:sldId id="258" r:id="rId11"/>
    <p:sldId id="284" r:id="rId12"/>
    <p:sldId id="278" r:id="rId13"/>
    <p:sldId id="276" r:id="rId14"/>
    <p:sldId id="286" r:id="rId15"/>
    <p:sldId id="277" r:id="rId16"/>
    <p:sldId id="293" r:id="rId17"/>
    <p:sldId id="294" r:id="rId18"/>
  </p:sldIdLst>
  <p:sldSz cx="10691495" cy="7559675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7586" name="Rectangle 2"/>
          <p:cNvSpPr>
            <a:spLocks noGrp="1" noRo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</p:spPr>
      </p:sp>
      <p:sp>
        <p:nvSpPr>
          <p:cNvPr id="67587" name="Rectangle 3"/>
          <p:cNvSpPr>
            <a:spLocks noGrp="1" noRot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wrap="square" lIns="91440" tIns="45720" rIns="91440" bIns="45720" anchor="t"/>
          <a:p>
            <a:pPr lvl="0" eaLnBrk="1" hangingPunct="1"/>
            <a:r>
              <a:rPr lang="en-US" altLang="zh-CN" dirty="0"/>
              <a:t>www.jkzyw.com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87" name="图片 60486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694035" cy="7538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36500" y="1237251"/>
            <a:ext cx="8019000" cy="263200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6500" y="3970751"/>
            <a:ext cx="8019000" cy="1825249"/>
          </a:xfrm>
        </p:spPr>
        <p:txBody>
          <a:bodyPr/>
          <a:lstStyle>
            <a:lvl1pPr marL="0" indent="0" algn="ctr">
              <a:buNone/>
              <a:defRPr sz="2645"/>
            </a:lvl1pPr>
            <a:lvl2pPr marL="504190" indent="0" algn="ctr">
              <a:buNone/>
              <a:defRPr sz="2205"/>
            </a:lvl2pPr>
            <a:lvl3pPr marL="1007745" indent="0" algn="ctr">
              <a:buNone/>
              <a:defRPr sz="1985"/>
            </a:lvl3pPr>
            <a:lvl4pPr marL="1511935" indent="0" algn="ctr">
              <a:buNone/>
              <a:defRPr sz="1765"/>
            </a:lvl4pPr>
            <a:lvl5pPr marL="2016125" indent="0" algn="ctr">
              <a:buNone/>
              <a:defRPr sz="1765"/>
            </a:lvl5pPr>
            <a:lvl6pPr marL="2520315" indent="0" algn="ctr">
              <a:buNone/>
              <a:defRPr sz="1765"/>
            </a:lvl6pPr>
            <a:lvl7pPr marL="3023870" indent="0" algn="ctr">
              <a:buNone/>
              <a:defRPr sz="1765"/>
            </a:lvl7pPr>
            <a:lvl8pPr marL="3528060" indent="0" algn="ctr">
              <a:buNone/>
              <a:defRPr sz="1765"/>
            </a:lvl8pPr>
            <a:lvl9pPr marL="4032250" indent="0" algn="ctr">
              <a:buNone/>
              <a:defRPr sz="1765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651462" y="402500"/>
            <a:ext cx="2305462" cy="64067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35075" y="402500"/>
            <a:ext cx="6782737" cy="64067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35075" y="402500"/>
            <a:ext cx="9221850" cy="640675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36437" y="1237197"/>
            <a:ext cx="8018621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6437" y="3970580"/>
            <a:ext cx="8018621" cy="1825171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9472" y="1884670"/>
            <a:ext cx="9221414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9472" y="5059033"/>
            <a:ext cx="9221414" cy="1653678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575" y="1763924"/>
            <a:ext cx="4714949" cy="498903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41971" y="1763924"/>
            <a:ext cx="4714949" cy="498903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433" y="402483"/>
            <a:ext cx="9221414" cy="14611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40715" y="1960399"/>
            <a:ext cx="4273770" cy="908210"/>
          </a:xfrm>
        </p:spPr>
        <p:txBody>
          <a:bodyPr anchor="ctr" anchorCtr="0"/>
          <a:lstStyle>
            <a:lvl1pPr marL="0" indent="0">
              <a:buNone/>
              <a:defRPr sz="2315"/>
            </a:lvl1pPr>
            <a:lvl2pPr marL="377825" indent="0">
              <a:buNone/>
              <a:defRPr sz="1985"/>
            </a:lvl2pPr>
            <a:lvl3pPr marL="756285" indent="0">
              <a:buNone/>
              <a:defRPr sz="1655"/>
            </a:lvl3pPr>
            <a:lvl4pPr marL="1134110" indent="0">
              <a:buNone/>
              <a:defRPr sz="1490"/>
            </a:lvl4pPr>
            <a:lvl5pPr marL="1511935" indent="0">
              <a:buNone/>
              <a:defRPr sz="1490"/>
            </a:lvl5pPr>
            <a:lvl6pPr marL="1889760" indent="0">
              <a:buNone/>
              <a:defRPr sz="1490"/>
            </a:lvl6pPr>
            <a:lvl7pPr marL="2268220" indent="0">
              <a:buNone/>
              <a:defRPr sz="1490"/>
            </a:lvl7pPr>
            <a:lvl8pPr marL="2646045" indent="0">
              <a:buNone/>
              <a:defRPr sz="1490"/>
            </a:lvl8pPr>
            <a:lvl9pPr marL="3023870" indent="0">
              <a:buNone/>
              <a:defRPr sz="14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40715" y="2938087"/>
            <a:ext cx="4273770" cy="388487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879" y="1960399"/>
            <a:ext cx="4294817" cy="908210"/>
          </a:xfrm>
        </p:spPr>
        <p:txBody>
          <a:bodyPr anchor="ctr" anchorCtr="0"/>
          <a:lstStyle>
            <a:lvl1pPr marL="0" indent="0">
              <a:buNone/>
              <a:defRPr sz="2315"/>
            </a:lvl1pPr>
            <a:lvl2pPr marL="377825" indent="0">
              <a:buNone/>
              <a:defRPr sz="1985"/>
            </a:lvl2pPr>
            <a:lvl3pPr marL="756285" indent="0">
              <a:buNone/>
              <a:defRPr sz="1655"/>
            </a:lvl3pPr>
            <a:lvl4pPr marL="1134110" indent="0">
              <a:buNone/>
              <a:defRPr sz="1490"/>
            </a:lvl4pPr>
            <a:lvl5pPr marL="1511935" indent="0">
              <a:buNone/>
              <a:defRPr sz="1490"/>
            </a:lvl5pPr>
            <a:lvl6pPr marL="1889760" indent="0">
              <a:buNone/>
              <a:defRPr sz="1490"/>
            </a:lvl6pPr>
            <a:lvl7pPr marL="2268220" indent="0">
              <a:buNone/>
              <a:defRPr sz="1490"/>
            </a:lvl7pPr>
            <a:lvl8pPr marL="2646045" indent="0">
              <a:buNone/>
              <a:defRPr sz="1490"/>
            </a:lvl8pPr>
            <a:lvl9pPr marL="3023870" indent="0">
              <a:buNone/>
              <a:defRPr sz="14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879" y="2938087"/>
            <a:ext cx="4294817" cy="388487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433" y="503978"/>
            <a:ext cx="3448285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45278" y="1088453"/>
            <a:ext cx="5412569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6433" y="2267903"/>
            <a:ext cx="3448285" cy="4201570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6285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8220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87" name="图片 60486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694035" cy="7538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36500" y="1237251"/>
            <a:ext cx="8019000" cy="263200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6500" y="3970751"/>
            <a:ext cx="8019000" cy="1825249"/>
          </a:xfrm>
        </p:spPr>
        <p:txBody>
          <a:bodyPr/>
          <a:lstStyle>
            <a:lvl1pPr marL="0" indent="0" algn="ctr">
              <a:buNone/>
              <a:defRPr sz="2645"/>
            </a:lvl1pPr>
            <a:lvl2pPr marL="504190" indent="0" algn="ctr">
              <a:buNone/>
              <a:defRPr sz="2205"/>
            </a:lvl2pPr>
            <a:lvl3pPr marL="1007745" indent="0" algn="ctr">
              <a:buNone/>
              <a:defRPr sz="1985"/>
            </a:lvl3pPr>
            <a:lvl4pPr marL="1511935" indent="0" algn="ctr">
              <a:buNone/>
              <a:defRPr sz="1765"/>
            </a:lvl4pPr>
            <a:lvl5pPr marL="2016125" indent="0" algn="ctr">
              <a:buNone/>
              <a:defRPr sz="1765"/>
            </a:lvl5pPr>
            <a:lvl6pPr marL="2520315" indent="0" algn="ctr">
              <a:buNone/>
              <a:defRPr sz="1765"/>
            </a:lvl6pPr>
            <a:lvl7pPr marL="3023870" indent="0" algn="ctr">
              <a:buNone/>
              <a:defRPr sz="1765"/>
            </a:lvl7pPr>
            <a:lvl8pPr marL="3528060" indent="0" algn="ctr">
              <a:buNone/>
              <a:defRPr sz="1765"/>
            </a:lvl8pPr>
            <a:lvl9pPr marL="4032250" indent="0" algn="ctr">
              <a:buNone/>
              <a:defRPr sz="1765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433" y="503978"/>
            <a:ext cx="3652708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45278" y="503979"/>
            <a:ext cx="5412569" cy="5956744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6285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8220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6433" y="2267903"/>
            <a:ext cx="3652708" cy="4201570"/>
          </a:xfrm>
        </p:spPr>
        <p:txBody>
          <a:bodyPr/>
          <a:lstStyle>
            <a:lvl1pPr marL="0" indent="0">
              <a:buNone/>
              <a:defRPr sz="1655"/>
            </a:lvl1pPr>
            <a:lvl2pPr marL="377825" indent="0">
              <a:buNone/>
              <a:defRPr sz="1490"/>
            </a:lvl2pPr>
            <a:lvl3pPr marL="756285" indent="0">
              <a:buNone/>
              <a:defRPr sz="1325"/>
            </a:lvl3pPr>
            <a:lvl4pPr marL="1134110" indent="0">
              <a:buNone/>
              <a:defRPr sz="1155"/>
            </a:lvl4pPr>
            <a:lvl5pPr marL="1511935" indent="0">
              <a:buNone/>
              <a:defRPr sz="1155"/>
            </a:lvl5pPr>
            <a:lvl6pPr marL="1889760" indent="0">
              <a:buNone/>
              <a:defRPr sz="1155"/>
            </a:lvl6pPr>
            <a:lvl7pPr marL="2268220" indent="0">
              <a:buNone/>
              <a:defRPr sz="1155"/>
            </a:lvl7pPr>
            <a:lvl8pPr marL="2646045" indent="0">
              <a:buNone/>
              <a:defRPr sz="1155"/>
            </a:lvl8pPr>
            <a:lvl9pPr marL="3023870" indent="0">
              <a:buNone/>
              <a:defRPr sz="11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51334" y="302738"/>
            <a:ext cx="2405586" cy="645022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575" y="302738"/>
            <a:ext cx="7077304" cy="645022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9506" y="1884751"/>
            <a:ext cx="9221850" cy="3144749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9506" y="5059251"/>
            <a:ext cx="9221850" cy="1653749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1pPr>
            <a:lvl2pPr marL="50419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74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193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612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387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2806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225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35075" y="2012500"/>
            <a:ext cx="4544100" cy="479675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12825" y="2012500"/>
            <a:ext cx="4544100" cy="479675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468" y="402500"/>
            <a:ext cx="9221850" cy="146125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40763" y="1960483"/>
            <a:ext cx="4273971" cy="908249"/>
          </a:xfrm>
        </p:spPr>
        <p:txBody>
          <a:bodyPr anchor="ctr" anchorCtr="0"/>
          <a:lstStyle>
            <a:lvl1pPr marL="0" indent="0">
              <a:buNone/>
              <a:defRPr sz="3085"/>
            </a:lvl1pPr>
            <a:lvl2pPr marL="504190" indent="0">
              <a:buNone/>
              <a:defRPr sz="2645"/>
            </a:lvl2pPr>
            <a:lvl3pPr marL="1007745" indent="0">
              <a:buNone/>
              <a:defRPr sz="2205"/>
            </a:lvl3pPr>
            <a:lvl4pPr marL="1511935" indent="0">
              <a:buNone/>
              <a:defRPr sz="1985"/>
            </a:lvl4pPr>
            <a:lvl5pPr marL="2016125" indent="0">
              <a:buNone/>
              <a:defRPr sz="1985"/>
            </a:lvl5pPr>
            <a:lvl6pPr marL="2520315" indent="0">
              <a:buNone/>
              <a:defRPr sz="1985"/>
            </a:lvl6pPr>
            <a:lvl7pPr marL="3023870" indent="0">
              <a:buNone/>
              <a:defRPr sz="1985"/>
            </a:lvl7pPr>
            <a:lvl8pPr marL="3528060" indent="0">
              <a:buNone/>
              <a:defRPr sz="1985"/>
            </a:lvl8pPr>
            <a:lvl9pPr marL="4032250" indent="0">
              <a:buNone/>
              <a:defRPr sz="198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40763" y="2938213"/>
            <a:ext cx="4273971" cy="38850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7137" y="1960483"/>
            <a:ext cx="4295020" cy="908249"/>
          </a:xfrm>
        </p:spPr>
        <p:txBody>
          <a:bodyPr anchor="ctr" anchorCtr="0"/>
          <a:lstStyle>
            <a:lvl1pPr marL="0" indent="0">
              <a:buNone/>
              <a:defRPr sz="3085"/>
            </a:lvl1pPr>
            <a:lvl2pPr marL="504190" indent="0">
              <a:buNone/>
              <a:defRPr sz="2645"/>
            </a:lvl2pPr>
            <a:lvl3pPr marL="1007745" indent="0">
              <a:buNone/>
              <a:defRPr sz="2205"/>
            </a:lvl3pPr>
            <a:lvl4pPr marL="1511935" indent="0">
              <a:buNone/>
              <a:defRPr sz="1985"/>
            </a:lvl4pPr>
            <a:lvl5pPr marL="2016125" indent="0">
              <a:buNone/>
              <a:defRPr sz="1985"/>
            </a:lvl5pPr>
            <a:lvl6pPr marL="2520315" indent="0">
              <a:buNone/>
              <a:defRPr sz="1985"/>
            </a:lvl6pPr>
            <a:lvl7pPr marL="3023870" indent="0">
              <a:buNone/>
              <a:defRPr sz="1985"/>
            </a:lvl7pPr>
            <a:lvl8pPr marL="3528060" indent="0">
              <a:buNone/>
              <a:defRPr sz="1985"/>
            </a:lvl8pPr>
            <a:lvl9pPr marL="4032250" indent="0">
              <a:buNone/>
              <a:defRPr sz="198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7137" y="2938213"/>
            <a:ext cx="4295020" cy="38850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468" y="504000"/>
            <a:ext cx="3652880" cy="1764000"/>
          </a:xfrm>
        </p:spPr>
        <p:txBody>
          <a:bodyPr anchor="b"/>
          <a:lstStyle>
            <a:lvl1pPr>
              <a:defRPr sz="353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45493" y="504001"/>
            <a:ext cx="5412825" cy="5957000"/>
          </a:xfrm>
        </p:spPr>
        <p:txBody>
          <a:bodyPr/>
          <a:lstStyle>
            <a:lvl1pPr marL="0" indent="0">
              <a:buNone/>
              <a:defRPr sz="3530"/>
            </a:lvl1pPr>
            <a:lvl2pPr marL="504190" indent="0">
              <a:buNone/>
              <a:defRPr sz="3085"/>
            </a:lvl2pPr>
            <a:lvl3pPr marL="1007745" indent="0">
              <a:buNone/>
              <a:defRPr sz="2645"/>
            </a:lvl3pPr>
            <a:lvl4pPr marL="1511935" indent="0">
              <a:buNone/>
              <a:defRPr sz="2205"/>
            </a:lvl4pPr>
            <a:lvl5pPr marL="2016125" indent="0">
              <a:buNone/>
              <a:defRPr sz="2205"/>
            </a:lvl5pPr>
            <a:lvl6pPr marL="2520315" indent="0">
              <a:buNone/>
              <a:defRPr sz="2205"/>
            </a:lvl6pPr>
            <a:lvl7pPr marL="3023870" indent="0">
              <a:buNone/>
              <a:defRPr sz="2205"/>
            </a:lvl7pPr>
            <a:lvl8pPr marL="3528060" indent="0">
              <a:buNone/>
              <a:defRPr sz="2205"/>
            </a:lvl8pPr>
            <a:lvl9pPr marL="4032250" indent="0">
              <a:buNone/>
              <a:defRPr sz="22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6468" y="2268000"/>
            <a:ext cx="3652880" cy="4201751"/>
          </a:xfrm>
        </p:spPr>
        <p:txBody>
          <a:bodyPr/>
          <a:lstStyle>
            <a:lvl1pPr marL="0" indent="0">
              <a:buNone/>
              <a:defRPr sz="2205"/>
            </a:lvl1pPr>
            <a:lvl2pPr marL="504190" indent="0">
              <a:buNone/>
              <a:defRPr sz="1985"/>
            </a:lvl2pPr>
            <a:lvl3pPr marL="1007745" indent="0">
              <a:buNone/>
              <a:defRPr sz="1765"/>
            </a:lvl3pPr>
            <a:lvl4pPr marL="1511935" indent="0">
              <a:buNone/>
              <a:defRPr sz="1545"/>
            </a:lvl4pPr>
            <a:lvl5pPr marL="2016125" indent="0">
              <a:buNone/>
              <a:defRPr sz="1545"/>
            </a:lvl5pPr>
            <a:lvl6pPr marL="2520315" indent="0">
              <a:buNone/>
              <a:defRPr sz="1545"/>
            </a:lvl6pPr>
            <a:lvl7pPr marL="3023870" indent="0">
              <a:buNone/>
              <a:defRPr sz="1545"/>
            </a:lvl7pPr>
            <a:lvl8pPr marL="3528060" indent="0">
              <a:buNone/>
              <a:defRPr sz="1545"/>
            </a:lvl8pPr>
            <a:lvl9pPr marL="4032250" indent="0">
              <a:buNone/>
              <a:defRPr sz="15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35075" y="402500"/>
            <a:ext cx="9221850" cy="1461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35075" y="2012500"/>
            <a:ext cx="9221850" cy="4796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35075" y="7007000"/>
            <a:ext cx="2405700" cy="40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541725" y="7007000"/>
            <a:ext cx="3608550" cy="40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551225" y="7007000"/>
            <a:ext cx="2405700" cy="40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07745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7745" rtl="0" eaLnBrk="1" latinLnBrk="0" hangingPunct="1">
        <a:lnSpc>
          <a:spcPct val="90000"/>
        </a:lnSpc>
        <a:spcBef>
          <a:spcPct val="2210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628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2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5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25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534575" y="302738"/>
            <a:ext cx="9622346" cy="125994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534575" y="1763924"/>
            <a:ext cx="9622346" cy="4989036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534575" y="6884204"/>
            <a:ext cx="2494682" cy="52497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545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652927" y="6884204"/>
            <a:ext cx="3385640" cy="52497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545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7662238" y="6884204"/>
            <a:ext cx="2494682" cy="52497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545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100774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5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77825" lvl="0" indent="-377825" algn="l" defTabSz="1007745" rtl="0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•"/>
        <a:defRPr sz="35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19150" lvl="1" indent="-314960" algn="l" defTabSz="1007745" rtl="0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–"/>
        <a:defRPr sz="3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59840" lvl="2" indent="-252095" algn="l" defTabSz="1007745" rtl="0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•"/>
        <a:defRPr sz="26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64030" lvl="3" indent="-252095" algn="l" defTabSz="1007745" rtl="0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–"/>
        <a:defRPr sz="22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268220" lvl="4" indent="-252095" algn="l" defTabSz="1007745" rtl="0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»"/>
        <a:defRPr sz="22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771775" lvl="5" indent="-252095" algn="l" defTabSz="1007745" rtl="0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»"/>
        <a:defRPr sz="22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965" lvl="6" indent="-252095" algn="l" defTabSz="1007745" rtl="0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»"/>
        <a:defRPr sz="22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780155" lvl="7" indent="-252095" algn="l" defTabSz="1007745" rtl="0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»"/>
        <a:defRPr sz="22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283710" lvl="8" indent="-252095" algn="l" defTabSz="1007745" rtl="0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»"/>
        <a:defRPr sz="22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00774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9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190" lvl="1" indent="0" algn="l" defTabSz="100774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1007745" lvl="2" indent="0" algn="l" defTabSz="100774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511935" lvl="3" indent="0" algn="l" defTabSz="100774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2016125" lvl="4" indent="0" algn="l" defTabSz="100774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519680" lvl="5" indent="0" algn="l" defTabSz="100774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3023870" lvl="6" indent="0" algn="l" defTabSz="100774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528060" lvl="7" indent="0" algn="l" defTabSz="100774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4031615" lvl="8" indent="0" algn="l" defTabSz="100774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4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3.jpeg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" Target="slide1.xml"/><Relationship Id="rId1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slide" Target="slide5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7254993_2"/>
          <p:cNvPicPr>
            <a:picLocks noChangeAspect="1"/>
          </p:cNvPicPr>
          <p:nvPr/>
        </p:nvPicPr>
        <p:blipFill>
          <a:blip r:embed="rId1"/>
          <a:srcRect l="19231" t="26291" r="15748" b="2067"/>
          <a:stretch>
            <a:fillRect/>
          </a:stretch>
        </p:blipFill>
        <p:spPr>
          <a:xfrm>
            <a:off x="20320" y="791210"/>
            <a:ext cx="10679430" cy="669798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</p:pic>
      <p:sp>
        <p:nvSpPr>
          <p:cNvPr id="5" name="文本框 4"/>
          <p:cNvSpPr txBox="1"/>
          <p:nvPr/>
        </p:nvSpPr>
        <p:spPr>
          <a:xfrm>
            <a:off x="5895340" y="3564890"/>
            <a:ext cx="1828165" cy="70675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白莲教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63460" y="5001260"/>
            <a:ext cx="1655445" cy="64516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天地会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91175" y="5646420"/>
            <a:ext cx="1022350" cy="107632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拜上帝会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53690" y="4785995"/>
            <a:ext cx="1453515" cy="107632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少数民族起义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52855" y="923925"/>
            <a:ext cx="1453515" cy="107632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少数民族起义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683260"/>
            <a:ext cx="3147695" cy="3256280"/>
          </a:xfrm>
          <a:prstGeom prst="rect">
            <a:avLst/>
          </a:prstGeom>
        </p:spPr>
      </p:pic>
      <p:pic>
        <p:nvPicPr>
          <p:cNvPr id="21509" name="图片 21508" descr="背洋枪的湘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679450"/>
            <a:ext cx="3425190" cy="3256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文本框 21505"/>
          <p:cNvSpPr txBox="1"/>
          <p:nvPr/>
        </p:nvSpPr>
        <p:spPr>
          <a:xfrm>
            <a:off x="886778" y="3417253"/>
            <a:ext cx="1249362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曾国藩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510" name="矩形 21509"/>
          <p:cNvSpPr/>
          <p:nvPr/>
        </p:nvSpPr>
        <p:spPr>
          <a:xfrm>
            <a:off x="5152390" y="2983230"/>
            <a:ext cx="132207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</a:rPr>
              <a:t>背洋枪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</a:rPr>
              <a:t>的湘军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5605" name="图片 25604" descr="洋枪队"/>
          <p:cNvPicPr/>
          <p:nvPr/>
        </p:nvPicPr>
        <p:blipFill>
          <a:blip r:embed="rId3"/>
          <a:srcRect l="6873" t="10092" r="8104" b="12199"/>
          <a:stretch>
            <a:fillRect/>
          </a:stretch>
        </p:blipFill>
        <p:spPr>
          <a:xfrm>
            <a:off x="1905" y="3940175"/>
            <a:ext cx="6897370" cy="347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22531" descr="李鸿章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260" y="4064000"/>
            <a:ext cx="3998595" cy="34677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淮军"/>
          <p:cNvPicPr>
            <a:picLocks noChangeAspect="1"/>
          </p:cNvPicPr>
          <p:nvPr/>
        </p:nvPicPr>
        <p:blipFill>
          <a:blip r:embed="rId5"/>
          <a:srcRect l="1089" b="1524"/>
          <a:stretch>
            <a:fillRect/>
          </a:stretch>
        </p:blipFill>
        <p:spPr>
          <a:xfrm>
            <a:off x="6574790" y="679450"/>
            <a:ext cx="4076700" cy="338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矩形 22533"/>
          <p:cNvSpPr/>
          <p:nvPr/>
        </p:nvSpPr>
        <p:spPr>
          <a:xfrm>
            <a:off x="9045893" y="3421063"/>
            <a:ext cx="1604962" cy="519112"/>
          </a:xfrm>
          <a:prstGeom prst="rect">
            <a:avLst/>
          </a:prstGeom>
          <a:solidFill>
            <a:schemeClr val="bg1">
              <a:alpha val="88000"/>
            </a:schemeClr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latin typeface="Arial" panose="020B0604020202020204" pitchFamily="34" charset="0"/>
              </a:rPr>
              <a:t>淮军士卒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22530" name="矩形 22529"/>
          <p:cNvSpPr/>
          <p:nvPr/>
        </p:nvSpPr>
        <p:spPr>
          <a:xfrm>
            <a:off x="9223375" y="4063683"/>
            <a:ext cx="1250950" cy="517525"/>
          </a:xfrm>
          <a:prstGeom prst="rect">
            <a:avLst/>
          </a:prstGeom>
          <a:solidFill>
            <a:schemeClr val="bg1">
              <a:alpha val="88000"/>
            </a:schemeClr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latin typeface="Arial" panose="020B0604020202020204" pitchFamily="34" charset="0"/>
              </a:rPr>
              <a:t>李鸿章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23510" y="6490653"/>
            <a:ext cx="1255395" cy="521970"/>
          </a:xfrm>
          <a:prstGeom prst="rect">
            <a:avLst/>
          </a:prstGeom>
          <a:solidFill>
            <a:schemeClr val="bg1">
              <a:alpha val="88000"/>
            </a:schemeClr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latin typeface="Arial" panose="020B0604020202020204" pitchFamily="34" charset="0"/>
              </a:rPr>
              <a:t>洋枪队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87" name="图片 60486" descr="图片1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9525" y="10795"/>
            <a:ext cx="10694035" cy="7538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4023" name="矩形 214022"/>
          <p:cNvSpPr/>
          <p:nvPr/>
        </p:nvSpPr>
        <p:spPr>
          <a:xfrm>
            <a:off x="305964" y="3939081"/>
            <a:ext cx="10079567" cy="20599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3525" b="1" dirty="0">
                <a:latin typeface="黑体" panose="02010609060101010101" pitchFamily="49" charset="-122"/>
                <a:ea typeface="黑体" panose="02010609060101010101" pitchFamily="49" charset="-122"/>
              </a:rPr>
              <a:t>评价</a:t>
            </a:r>
            <a:r>
              <a:rPr lang="zh-CN" altLang="en-US" sz="3525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3525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ClrTx/>
            </a:pPr>
            <a:r>
              <a:rPr lang="zh-CN" altLang="en-US" sz="3085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085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085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3085" b="1" dirty="0">
                <a:latin typeface="黑体" panose="02010609060101010101" pitchFamily="49" charset="-122"/>
                <a:ea typeface="黑体" panose="02010609060101010101" pitchFamily="49" charset="-122"/>
              </a:rPr>
              <a:t>进步性：</a:t>
            </a:r>
            <a:endParaRPr lang="zh-CN" altLang="en-US" sz="308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ClrTx/>
            </a:pPr>
            <a:endParaRPr lang="zh-CN" altLang="en-US" sz="3085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ClrTx/>
            </a:pPr>
            <a:r>
              <a:rPr lang="zh-CN" altLang="en-US" sz="3085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085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085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3085" b="1" dirty="0">
                <a:latin typeface="黑体" panose="02010609060101010101" pitchFamily="49" charset="-122"/>
                <a:ea typeface="黑体" panose="02010609060101010101" pitchFamily="49" charset="-122"/>
              </a:rPr>
              <a:t>局限性：</a:t>
            </a:r>
            <a:r>
              <a:rPr lang="zh-CN" altLang="en-US" sz="3085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未能实行。</a:t>
            </a:r>
            <a:endParaRPr lang="zh-CN" altLang="en-US" sz="308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4024" name="文本框 214023"/>
          <p:cNvSpPr txBox="1"/>
          <p:nvPr/>
        </p:nvSpPr>
        <p:spPr>
          <a:xfrm>
            <a:off x="1275422" y="2516392"/>
            <a:ext cx="30988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endParaRPr lang="zh-CN" altLang="en-US" sz="1985" dirty="0">
              <a:latin typeface="Arial" panose="020B0604020202020204" pitchFamily="34" charset="0"/>
            </a:endParaRPr>
          </a:p>
        </p:txBody>
      </p:sp>
      <p:sp>
        <p:nvSpPr>
          <p:cNvPr id="214025" name="左大括号 214024"/>
          <p:cNvSpPr/>
          <p:nvPr/>
        </p:nvSpPr>
        <p:spPr>
          <a:xfrm>
            <a:off x="1217676" y="2033413"/>
            <a:ext cx="237990" cy="2040412"/>
          </a:xfrm>
          <a:prstGeom prst="leftBrace">
            <a:avLst>
              <a:gd name="adj1" fmla="val 71446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sz="1985" b="1" dirty="0">
              <a:latin typeface="Times New Roman" panose="02020603050405020304" pitchFamily="18" charset="0"/>
            </a:endParaRPr>
          </a:p>
        </p:txBody>
      </p:sp>
      <p:sp>
        <p:nvSpPr>
          <p:cNvPr id="214026" name="文本框 214025"/>
          <p:cNvSpPr txBox="1"/>
          <p:nvPr/>
        </p:nvSpPr>
        <p:spPr>
          <a:xfrm>
            <a:off x="305964" y="1954667"/>
            <a:ext cx="1508435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endParaRPr lang="zh-CN" altLang="en-US" sz="3525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4027" name="直接连接符 214026"/>
          <p:cNvSpPr/>
          <p:nvPr/>
        </p:nvSpPr>
        <p:spPr>
          <a:xfrm>
            <a:off x="8255270" y="2294405"/>
            <a:ext cx="556476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4028" name="矩形 214027"/>
          <p:cNvSpPr/>
          <p:nvPr/>
        </p:nvSpPr>
        <p:spPr>
          <a:xfrm>
            <a:off x="8810625" y="2033270"/>
            <a:ext cx="17367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民主法治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4029" name="直接连接符 214028"/>
          <p:cNvSpPr/>
          <p:nvPr/>
        </p:nvSpPr>
        <p:spPr>
          <a:xfrm flipV="1">
            <a:off x="8176895" y="2778125"/>
            <a:ext cx="335280" cy="13335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4030" name="矩形 214029"/>
          <p:cNvSpPr/>
          <p:nvPr/>
        </p:nvSpPr>
        <p:spPr>
          <a:xfrm>
            <a:off x="8362950" y="2516505"/>
            <a:ext cx="23406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资本主义经济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4031" name="直接连接符 214030"/>
          <p:cNvSpPr/>
          <p:nvPr/>
        </p:nvSpPr>
        <p:spPr>
          <a:xfrm>
            <a:off x="6509068" y="3291935"/>
            <a:ext cx="1667679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4032" name="文本框 214031"/>
          <p:cNvSpPr txBox="1"/>
          <p:nvPr/>
        </p:nvSpPr>
        <p:spPr>
          <a:xfrm>
            <a:off x="8165174" y="3038698"/>
            <a:ext cx="238164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近代西学传播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4036" name="矩形 214035"/>
          <p:cNvSpPr/>
          <p:nvPr/>
        </p:nvSpPr>
        <p:spPr>
          <a:xfrm>
            <a:off x="2710730" y="4484282"/>
            <a:ext cx="7675245" cy="5664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3085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先进中国人</a:t>
            </a:r>
            <a:r>
              <a:rPr lang="zh-CN" altLang="en-US" sz="308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首次</a:t>
            </a:r>
            <a:r>
              <a:rPr lang="zh-CN" altLang="en-US" sz="3085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提</a:t>
            </a:r>
            <a:r>
              <a:rPr lang="zh-CN" altLang="en-US" sz="3085" b="1" dirty="0">
                <a:latin typeface="Times New Roman" panose="02020603050405020304" pitchFamily="18" charset="0"/>
                <a:ea typeface="黑体" panose="02010609060101010101" pitchFamily="49" charset="-122"/>
              </a:rPr>
              <a:t>出</a:t>
            </a:r>
            <a:r>
              <a:rPr lang="zh-CN" altLang="en-US" sz="3085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发展资本主义</a:t>
            </a:r>
            <a:r>
              <a:rPr lang="zh-CN" altLang="en-US" sz="3085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的方案。</a:t>
            </a:r>
            <a:endParaRPr lang="zh-CN" altLang="en-US" sz="3085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4037" name="矩形 214036"/>
          <p:cNvSpPr/>
          <p:nvPr/>
        </p:nvSpPr>
        <p:spPr>
          <a:xfrm>
            <a:off x="2780214" y="5428466"/>
            <a:ext cx="7540426" cy="1991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1985" b="1" dirty="0">
                <a:latin typeface="Times New Roman" panose="02020603050405020304" pitchFamily="18" charset="0"/>
              </a:rPr>
              <a:t>                           （</a:t>
            </a:r>
            <a:r>
              <a:rPr lang="zh-CN" altLang="en-US" sz="3085" b="1" dirty="0">
                <a:latin typeface="黑体" panose="02010609060101010101" pitchFamily="49" charset="-122"/>
                <a:ea typeface="黑体" panose="02010609060101010101" pitchFamily="49" charset="-122"/>
              </a:rPr>
              <a:t>不是农民革命实践的产物；</a:t>
            </a:r>
            <a:endParaRPr lang="zh-CN" altLang="en-US" sz="308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buClrTx/>
            </a:pPr>
            <a:r>
              <a:rPr lang="zh-CN" altLang="en-US" sz="3085" b="1" dirty="0">
                <a:latin typeface="黑体" panose="02010609060101010101" pitchFamily="49" charset="-122"/>
                <a:ea typeface="黑体" panose="02010609060101010101" pitchFamily="49" charset="-122"/>
              </a:rPr>
              <a:t>缺乏相应的社会条件；处于战争环境。）</a:t>
            </a:r>
            <a:r>
              <a:rPr lang="zh-CN" altLang="en-US" sz="3085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zh-CN" altLang="en-US" sz="3085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  <a:buClrTx/>
            </a:pPr>
            <a:endParaRPr lang="zh-CN" altLang="en-US" sz="308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4038" name="矩形 214037"/>
          <p:cNvSpPr/>
          <p:nvPr/>
        </p:nvSpPr>
        <p:spPr>
          <a:xfrm>
            <a:off x="1327785" y="729615"/>
            <a:ext cx="8700770" cy="1041400"/>
          </a:xfrm>
          <a:prstGeom prst="rect">
            <a:avLst/>
          </a:prstGeom>
          <a:solidFill>
            <a:schemeClr val="accent4">
              <a:lumMod val="40000"/>
              <a:lumOff val="60000"/>
              <a:alpha val="88000"/>
            </a:schemeClr>
          </a:solidFill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085" b="1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085" b="1" dirty="0">
                <a:latin typeface="黑体" panose="02010609060101010101" pitchFamily="49" charset="-122"/>
                <a:ea typeface="黑体" panose="02010609060101010101" pitchFamily="49" charset="-122"/>
              </a:rPr>
              <a:t>为什么说</a:t>
            </a:r>
            <a:r>
              <a:rPr lang="en-US" altLang="zh-CN" sz="3085" b="1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085" b="1" dirty="0">
                <a:latin typeface="黑体" panose="02010609060101010101" pitchFamily="49" charset="-122"/>
                <a:ea typeface="黑体" panose="02010609060101010101" pitchFamily="49" charset="-122"/>
              </a:rPr>
              <a:t>资政新篇</a:t>
            </a:r>
            <a:r>
              <a:rPr lang="en-US" altLang="zh-CN" sz="3085" b="1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085" b="1" dirty="0">
                <a:latin typeface="黑体" panose="02010609060101010101" pitchFamily="49" charset="-122"/>
                <a:ea typeface="黑体" panose="02010609060101010101" pitchFamily="49" charset="-122"/>
              </a:rPr>
              <a:t>具有资本主义色彩</a:t>
            </a:r>
            <a:r>
              <a:rPr lang="en-US" altLang="zh-CN" sz="3085" b="1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en-US" altLang="zh-CN" sz="3085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085" b="1">
                <a:latin typeface="黑体" panose="02010609060101010101" pitchFamily="49" charset="-122"/>
                <a:ea typeface="黑体" panose="02010609060101010101" pitchFamily="49" charset="-122"/>
              </a:rPr>
              <a:t>2.《</a:t>
            </a:r>
            <a:r>
              <a:rPr lang="zh-CN" altLang="en-US" sz="3085" b="1" dirty="0">
                <a:latin typeface="黑体" panose="02010609060101010101" pitchFamily="49" charset="-122"/>
                <a:ea typeface="黑体" panose="02010609060101010101" pitchFamily="49" charset="-122"/>
              </a:rPr>
              <a:t>资政新篇</a:t>
            </a:r>
            <a:r>
              <a:rPr lang="en-US" altLang="zh-CN" sz="3085" b="1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085" b="1" dirty="0">
                <a:latin typeface="黑体" panose="02010609060101010101" pitchFamily="49" charset="-122"/>
                <a:ea typeface="黑体" panose="02010609060101010101" pitchFamily="49" charset="-122"/>
              </a:rPr>
              <a:t>能否得到农民的支持</a:t>
            </a:r>
            <a:r>
              <a:rPr lang="en-US" altLang="zh-CN" sz="3085" b="1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r>
              <a:rPr lang="zh-CN" altLang="en-US" sz="3085" b="1" dirty="0">
                <a:latin typeface="黑体" panose="02010609060101010101" pitchFamily="49" charset="-122"/>
                <a:ea typeface="黑体" panose="02010609060101010101" pitchFamily="49" charset="-122"/>
              </a:rPr>
              <a:t>为什么</a:t>
            </a:r>
            <a:r>
              <a:rPr lang="en-US" altLang="zh-CN" sz="3085" b="1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r>
              <a:rPr lang="zh-CN" altLang="en-US" sz="3085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08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4039" name="文本框 214038"/>
          <p:cNvSpPr txBox="1"/>
          <p:nvPr/>
        </p:nvSpPr>
        <p:spPr>
          <a:xfrm>
            <a:off x="305964" y="2430646"/>
            <a:ext cx="1546933" cy="5664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085" b="1" dirty="0">
                <a:latin typeface="Times New Roman" panose="02020603050405020304" pitchFamily="18" charset="0"/>
                <a:ea typeface="黑体" panose="02010609060101010101" pitchFamily="49" charset="-122"/>
              </a:rPr>
              <a:t>内容</a:t>
            </a:r>
            <a:endParaRPr lang="zh-CN" altLang="en-US" sz="308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4041" name="直接连接符 214040"/>
          <p:cNvSpPr/>
          <p:nvPr/>
        </p:nvSpPr>
        <p:spPr>
          <a:xfrm>
            <a:off x="8175895" y="4334692"/>
            <a:ext cx="635222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4042" name="文本框 214041"/>
          <p:cNvSpPr txBox="1"/>
          <p:nvPr/>
        </p:nvSpPr>
        <p:spPr>
          <a:xfrm>
            <a:off x="8717866" y="4073208"/>
            <a:ext cx="1667679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民族独立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56055" y="1954530"/>
            <a:ext cx="9091930" cy="26752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政治：以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法治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国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官吏由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选举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产生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有利于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经济：发展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工商业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，奖励技术发明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有利于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文教：设立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新式学堂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有利于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外交：主张与外国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平等交流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，反对干涉中国内政。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                         有利于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1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8" grpId="0"/>
      <p:bldP spid="214030" grpId="0"/>
      <p:bldP spid="214032" grpId="0"/>
      <p:bldP spid="214036" grpId="0"/>
      <p:bldP spid="214037" grpId="0"/>
      <p:bldP spid="2140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0290" name="表格 140289"/>
          <p:cNvGraphicFramePr/>
          <p:nvPr/>
        </p:nvGraphicFramePr>
        <p:xfrm>
          <a:off x="356870" y="911860"/>
          <a:ext cx="9793605" cy="6240145"/>
        </p:xfrm>
        <a:graphic>
          <a:graphicData uri="http://schemas.openxmlformats.org/drawingml/2006/table">
            <a:tbl>
              <a:tblPr/>
              <a:tblGrid>
                <a:gridCol w="2731135"/>
                <a:gridCol w="3799205"/>
                <a:gridCol w="3263265"/>
              </a:tblGrid>
              <a:tr h="136334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不同点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dirty="0"/>
                        <a:t>《天朝田亩制度》</a:t>
                      </a:r>
                      <a:endParaRPr lang="zh-CN" altLang="en-US" dirty="0"/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dirty="0"/>
                        <a:t>《资政新篇》</a:t>
                      </a:r>
                      <a:endParaRPr lang="zh-CN" altLang="en-US" dirty="0"/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215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ea typeface="黑体" panose="02010609060101010101" pitchFamily="49" charset="-122"/>
                        </a:rPr>
                        <a:t>经济主张</a:t>
                      </a:r>
                      <a:endParaRPr lang="zh-CN" altLang="en-US" sz="3200" dirty="0"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66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 dirty="0">
                          <a:ea typeface="黑体" panose="02010609060101010101" pitchFamily="49" charset="-122"/>
                          <a:sym typeface="+mn-ea"/>
                        </a:rPr>
                        <a:t>群众基础</a:t>
                      </a:r>
                      <a:endParaRPr lang="zh-CN" altLang="en-US" sz="2800" dirty="0"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797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50000"/>
                        </a:spcBef>
                        <a:buClrTx/>
                        <a:buSzPct val="100000"/>
                        <a:buNone/>
                      </a:pPr>
                      <a:r>
                        <a:rPr lang="zh-CN" altLang="en-US" sz="2800" b="1" dirty="0">
                          <a:ea typeface="黑体" panose="02010609060101010101" pitchFamily="49" charset="-122"/>
                        </a:rPr>
                        <a:t>相同点</a:t>
                      </a:r>
                      <a:endParaRPr lang="zh-CN" altLang="en-US" sz="3200" dirty="0"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0315" name="文本框 140314"/>
          <p:cNvSpPr txBox="1"/>
          <p:nvPr/>
        </p:nvSpPr>
        <p:spPr>
          <a:xfrm>
            <a:off x="3485515" y="2425383"/>
            <a:ext cx="316865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主张建立以小农经济为基础的绝对平均的公有制，反对封建剥削土地制度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0316" name="文本框 140315"/>
          <p:cNvSpPr txBox="1"/>
          <p:nvPr/>
        </p:nvSpPr>
        <p:spPr>
          <a:xfrm>
            <a:off x="7172960" y="2794635"/>
            <a:ext cx="2662238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主张学习西方，发展资本主义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0317" name="文本框 140316"/>
          <p:cNvSpPr txBox="1"/>
          <p:nvPr/>
        </p:nvSpPr>
        <p:spPr>
          <a:xfrm>
            <a:off x="3651250" y="4655185"/>
            <a:ext cx="28371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广泛群众基础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0318" name="文本框 140317"/>
          <p:cNvSpPr txBox="1"/>
          <p:nvPr/>
        </p:nvSpPr>
        <p:spPr>
          <a:xfrm>
            <a:off x="7172325" y="4655185"/>
            <a:ext cx="26631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缺乏群众基础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0319" name="文本框 140318"/>
          <p:cNvSpPr txBox="1"/>
          <p:nvPr/>
        </p:nvSpPr>
        <p:spPr>
          <a:xfrm>
            <a:off x="4068445" y="5848350"/>
            <a:ext cx="51117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革命纲领、反封建、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都未真正实施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73810" y="710565"/>
            <a:ext cx="8143875" cy="706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政治上：无法提出科学的革命纲领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5" grpId="0"/>
      <p:bldP spid="140316" grpId="0"/>
      <p:bldP spid="140317" grpId="0"/>
      <p:bldP spid="140318" grpId="0"/>
      <p:bldP spid="140319" grpId="0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87" name="图片 60486" descr="图片1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0"/>
            <a:ext cx="10694035" cy="7538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7165" name="文本框 177164"/>
          <p:cNvSpPr txBox="1"/>
          <p:nvPr/>
        </p:nvSpPr>
        <p:spPr>
          <a:xfrm>
            <a:off x="7942636" y="365735"/>
            <a:ext cx="30988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sz="1985" b="1" dirty="0">
              <a:latin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03262" y="899464"/>
            <a:ext cx="52882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dirty="0">
                <a:solidFill>
                  <a:srgbClr val="F17F4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太平天国运动的积极性</a:t>
            </a:r>
            <a:endParaRPr lang="zh-CN" altLang="en-US" sz="4000" b="1" dirty="0">
              <a:solidFill>
                <a:srgbClr val="F17F4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77115" y="1606075"/>
            <a:ext cx="941074" cy="73783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Shape"/>
          <p:cNvSpPr/>
          <p:nvPr/>
        </p:nvSpPr>
        <p:spPr bwMode="auto">
          <a:xfrm>
            <a:off x="4397375" y="2848610"/>
            <a:ext cx="1967230" cy="191516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53575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6364781" y="2465675"/>
            <a:ext cx="650121" cy="583299"/>
          </a:xfrm>
          <a:custGeom>
            <a:avLst/>
            <a:gdLst>
              <a:gd name="T0" fmla="*/ 1674547 w 3133"/>
              <a:gd name="T1" fmla="*/ 538897 h 2809"/>
              <a:gd name="T2" fmla="*/ 628099 w 3133"/>
              <a:gd name="T3" fmla="*/ 538897 h 2809"/>
              <a:gd name="T4" fmla="*/ 501100 w 3133"/>
              <a:gd name="T5" fmla="*/ 642421 h 2809"/>
              <a:gd name="T6" fmla="*/ 317785 w 3133"/>
              <a:gd name="T7" fmla="*/ 1342929 h 2809"/>
              <a:gd name="T8" fmla="*/ 217795 w 3133"/>
              <a:gd name="T9" fmla="*/ 1406769 h 2809"/>
              <a:gd name="T10" fmla="*/ 160329 w 3133"/>
              <a:gd name="T11" fmla="*/ 1312447 h 2809"/>
              <a:gd name="T12" fmla="*/ 343644 w 3133"/>
              <a:gd name="T13" fmla="*/ 613089 h 2809"/>
              <a:gd name="T14" fmla="*/ 586724 w 3133"/>
              <a:gd name="T15" fmla="*/ 419270 h 2809"/>
              <a:gd name="T16" fmla="*/ 1555019 w 3133"/>
              <a:gd name="T17" fmla="*/ 419270 h 2809"/>
              <a:gd name="T18" fmla="*/ 1555019 w 3133"/>
              <a:gd name="T19" fmla="*/ 299068 h 2809"/>
              <a:gd name="T20" fmla="*/ 1435490 w 3133"/>
              <a:gd name="T21" fmla="*/ 179441 h 2809"/>
              <a:gd name="T22" fmla="*/ 662004 w 3133"/>
              <a:gd name="T23" fmla="*/ 179441 h 2809"/>
              <a:gd name="T24" fmla="*/ 578104 w 3133"/>
              <a:gd name="T25" fmla="*/ 53487 h 2809"/>
              <a:gd name="T26" fmla="*/ 478688 w 3133"/>
              <a:gd name="T27" fmla="*/ 0 h 2809"/>
              <a:gd name="T28" fmla="*/ 119528 w 3133"/>
              <a:gd name="T29" fmla="*/ 0 h 2809"/>
              <a:gd name="T30" fmla="*/ 0 w 3133"/>
              <a:gd name="T31" fmla="*/ 119627 h 2809"/>
              <a:gd name="T32" fmla="*/ 0 w 3133"/>
              <a:gd name="T33" fmla="*/ 1450479 h 2809"/>
              <a:gd name="T34" fmla="*/ 104587 w 3133"/>
              <a:gd name="T35" fmla="*/ 1569531 h 2809"/>
              <a:gd name="T36" fmla="*/ 777509 w 3133"/>
              <a:gd name="T37" fmla="*/ 1615541 h 2809"/>
              <a:gd name="T38" fmla="*/ 1450432 w 3133"/>
              <a:gd name="T39" fmla="*/ 1569531 h 2809"/>
              <a:gd name="T40" fmla="*/ 1472843 w 3133"/>
              <a:gd name="T41" fmla="*/ 1564354 h 2809"/>
              <a:gd name="T42" fmla="*/ 1562489 w 3133"/>
              <a:gd name="T43" fmla="*/ 1481536 h 2809"/>
              <a:gd name="T44" fmla="*/ 1790053 w 3133"/>
              <a:gd name="T45" fmla="*/ 691307 h 2809"/>
              <a:gd name="T46" fmla="*/ 1770515 w 3133"/>
              <a:gd name="T47" fmla="*/ 586058 h 2809"/>
              <a:gd name="T48" fmla="*/ 1674547 w 3133"/>
              <a:gd name="T49" fmla="*/ 538897 h 28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33" h="2809">
                <a:moveTo>
                  <a:pt x="2914" y="937"/>
                </a:moveTo>
                <a:cubicBezTo>
                  <a:pt x="1093" y="937"/>
                  <a:pt x="1093" y="937"/>
                  <a:pt x="1093" y="937"/>
                </a:cubicBezTo>
                <a:cubicBezTo>
                  <a:pt x="975" y="937"/>
                  <a:pt x="892" y="1039"/>
                  <a:pt x="872" y="1117"/>
                </a:cubicBezTo>
                <a:cubicBezTo>
                  <a:pt x="845" y="1225"/>
                  <a:pt x="564" y="2300"/>
                  <a:pt x="553" y="2335"/>
                </a:cubicBezTo>
                <a:cubicBezTo>
                  <a:pt x="527" y="2415"/>
                  <a:pt x="450" y="2457"/>
                  <a:pt x="379" y="2446"/>
                </a:cubicBezTo>
                <a:cubicBezTo>
                  <a:pt x="322" y="2437"/>
                  <a:pt x="253" y="2379"/>
                  <a:pt x="279" y="2282"/>
                </a:cubicBezTo>
                <a:cubicBezTo>
                  <a:pt x="304" y="2186"/>
                  <a:pt x="570" y="1174"/>
                  <a:pt x="598" y="1066"/>
                </a:cubicBezTo>
                <a:cubicBezTo>
                  <a:pt x="647" y="872"/>
                  <a:pt x="791" y="729"/>
                  <a:pt x="1021" y="729"/>
                </a:cubicBezTo>
                <a:cubicBezTo>
                  <a:pt x="2706" y="729"/>
                  <a:pt x="2706" y="729"/>
                  <a:pt x="2706" y="729"/>
                </a:cubicBezTo>
                <a:cubicBezTo>
                  <a:pt x="2706" y="520"/>
                  <a:pt x="2706" y="520"/>
                  <a:pt x="2706" y="520"/>
                </a:cubicBezTo>
                <a:cubicBezTo>
                  <a:pt x="2706" y="405"/>
                  <a:pt x="2613" y="312"/>
                  <a:pt x="2498" y="312"/>
                </a:cubicBezTo>
                <a:cubicBezTo>
                  <a:pt x="1152" y="312"/>
                  <a:pt x="1152" y="312"/>
                  <a:pt x="1152" y="312"/>
                </a:cubicBezTo>
                <a:cubicBezTo>
                  <a:pt x="1006" y="93"/>
                  <a:pt x="1006" y="93"/>
                  <a:pt x="1006" y="93"/>
                </a:cubicBezTo>
                <a:cubicBezTo>
                  <a:pt x="967" y="35"/>
                  <a:pt x="902" y="0"/>
                  <a:pt x="833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93" y="0"/>
                  <a:pt x="0" y="93"/>
                  <a:pt x="0" y="208"/>
                </a:cubicBezTo>
                <a:cubicBezTo>
                  <a:pt x="0" y="2522"/>
                  <a:pt x="0" y="2522"/>
                  <a:pt x="0" y="2522"/>
                </a:cubicBezTo>
                <a:cubicBezTo>
                  <a:pt x="0" y="2627"/>
                  <a:pt x="78" y="2715"/>
                  <a:pt x="182" y="2729"/>
                </a:cubicBezTo>
                <a:cubicBezTo>
                  <a:pt x="615" y="2784"/>
                  <a:pt x="987" y="2809"/>
                  <a:pt x="1353" y="2809"/>
                </a:cubicBezTo>
                <a:cubicBezTo>
                  <a:pt x="1719" y="2809"/>
                  <a:pt x="2091" y="2784"/>
                  <a:pt x="2524" y="2729"/>
                </a:cubicBezTo>
                <a:cubicBezTo>
                  <a:pt x="2538" y="2727"/>
                  <a:pt x="2551" y="2724"/>
                  <a:pt x="2563" y="2720"/>
                </a:cubicBezTo>
                <a:cubicBezTo>
                  <a:pt x="2637" y="2704"/>
                  <a:pt x="2698" y="2651"/>
                  <a:pt x="2719" y="2576"/>
                </a:cubicBezTo>
                <a:cubicBezTo>
                  <a:pt x="3115" y="1202"/>
                  <a:pt x="3115" y="1202"/>
                  <a:pt x="3115" y="1202"/>
                </a:cubicBezTo>
                <a:cubicBezTo>
                  <a:pt x="3133" y="1139"/>
                  <a:pt x="3120" y="1072"/>
                  <a:pt x="3081" y="1019"/>
                </a:cubicBezTo>
                <a:cubicBezTo>
                  <a:pt x="3041" y="967"/>
                  <a:pt x="2980" y="937"/>
                  <a:pt x="2914" y="93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5717325" y="4763970"/>
            <a:ext cx="647337" cy="650121"/>
          </a:xfrm>
          <a:custGeom>
            <a:avLst/>
            <a:gdLst>
              <a:gd name="T0" fmla="*/ 1572253 w 2913"/>
              <a:gd name="T1" fmla="*/ 556386 h 2922"/>
              <a:gd name="T2" fmla="*/ 1238334 w 2913"/>
              <a:gd name="T3" fmla="*/ 222431 h 2922"/>
              <a:gd name="T4" fmla="*/ 1405293 w 2913"/>
              <a:gd name="T5" fmla="*/ 54838 h 2922"/>
              <a:gd name="T6" fmla="*/ 1606138 w 2913"/>
              <a:gd name="T7" fmla="*/ 54838 h 2922"/>
              <a:gd name="T8" fmla="*/ 1739212 w 2913"/>
              <a:gd name="T9" fmla="*/ 188543 h 2922"/>
              <a:gd name="T10" fmla="*/ 1739212 w 2913"/>
              <a:gd name="T11" fmla="*/ 389408 h 2922"/>
              <a:gd name="T12" fmla="*/ 1572253 w 2913"/>
              <a:gd name="T13" fmla="*/ 556386 h 2922"/>
              <a:gd name="T14" fmla="*/ 602533 w 2913"/>
              <a:gd name="T15" fmla="*/ 1526209 h 2922"/>
              <a:gd name="T16" fmla="*/ 268614 w 2913"/>
              <a:gd name="T17" fmla="*/ 1192255 h 2922"/>
              <a:gd name="T18" fmla="*/ 1176109 w 2913"/>
              <a:gd name="T19" fmla="*/ 291440 h 2922"/>
              <a:gd name="T20" fmla="*/ 1510028 w 2913"/>
              <a:gd name="T21" fmla="*/ 625395 h 2922"/>
              <a:gd name="T22" fmla="*/ 602533 w 2913"/>
              <a:gd name="T23" fmla="*/ 1526209 h 2922"/>
              <a:gd name="T24" fmla="*/ 0 w 2913"/>
              <a:gd name="T25" fmla="*/ 1800397 h 2922"/>
              <a:gd name="T26" fmla="*/ 203309 w 2913"/>
              <a:gd name="T27" fmla="*/ 1257567 h 2922"/>
              <a:gd name="T28" fmla="*/ 534147 w 2913"/>
              <a:gd name="T29" fmla="*/ 1588441 h 2922"/>
              <a:gd name="T30" fmla="*/ 0 w 2913"/>
              <a:gd name="T31" fmla="*/ 1800397 h 29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13" h="2922">
                <a:moveTo>
                  <a:pt x="2552" y="903"/>
                </a:moveTo>
                <a:cubicBezTo>
                  <a:pt x="2010" y="361"/>
                  <a:pt x="2010" y="361"/>
                  <a:pt x="2010" y="361"/>
                </a:cubicBezTo>
                <a:cubicBezTo>
                  <a:pt x="2281" y="89"/>
                  <a:pt x="2281" y="89"/>
                  <a:pt x="2281" y="89"/>
                </a:cubicBezTo>
                <a:cubicBezTo>
                  <a:pt x="2371" y="0"/>
                  <a:pt x="2517" y="0"/>
                  <a:pt x="2607" y="89"/>
                </a:cubicBezTo>
                <a:cubicBezTo>
                  <a:pt x="2823" y="306"/>
                  <a:pt x="2823" y="306"/>
                  <a:pt x="2823" y="306"/>
                </a:cubicBezTo>
                <a:cubicBezTo>
                  <a:pt x="2913" y="396"/>
                  <a:pt x="2913" y="542"/>
                  <a:pt x="2823" y="632"/>
                </a:cubicBezTo>
                <a:lnTo>
                  <a:pt x="2552" y="903"/>
                </a:lnTo>
                <a:close/>
                <a:moveTo>
                  <a:pt x="978" y="2477"/>
                </a:moveTo>
                <a:cubicBezTo>
                  <a:pt x="436" y="1935"/>
                  <a:pt x="436" y="1935"/>
                  <a:pt x="436" y="1935"/>
                </a:cubicBezTo>
                <a:cubicBezTo>
                  <a:pt x="1909" y="473"/>
                  <a:pt x="1909" y="473"/>
                  <a:pt x="1909" y="473"/>
                </a:cubicBezTo>
                <a:cubicBezTo>
                  <a:pt x="2451" y="1015"/>
                  <a:pt x="2451" y="1015"/>
                  <a:pt x="2451" y="1015"/>
                </a:cubicBezTo>
                <a:lnTo>
                  <a:pt x="978" y="2477"/>
                </a:lnTo>
                <a:close/>
                <a:moveTo>
                  <a:pt x="0" y="2922"/>
                </a:moveTo>
                <a:cubicBezTo>
                  <a:pt x="330" y="2041"/>
                  <a:pt x="330" y="2041"/>
                  <a:pt x="330" y="2041"/>
                </a:cubicBezTo>
                <a:cubicBezTo>
                  <a:pt x="867" y="2578"/>
                  <a:pt x="867" y="2578"/>
                  <a:pt x="867" y="2578"/>
                </a:cubicBezTo>
                <a:lnTo>
                  <a:pt x="0" y="292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3577704" y="3432961"/>
            <a:ext cx="645944" cy="694669"/>
          </a:xfrm>
          <a:custGeom>
            <a:avLst/>
            <a:gdLst>
              <a:gd name="T0" fmla="*/ 1735389 w 3295"/>
              <a:gd name="T1" fmla="*/ 901016 h 3303"/>
              <a:gd name="T2" fmla="*/ 828737 w 3295"/>
              <a:gd name="T3" fmla="*/ 0 h 3303"/>
              <a:gd name="T4" fmla="*/ 2179 w 3295"/>
              <a:gd name="T5" fmla="*/ 0 h 3303"/>
              <a:gd name="T6" fmla="*/ 0 w 3295"/>
              <a:gd name="T7" fmla="*/ 825795 h 3303"/>
              <a:gd name="T8" fmla="*/ 896300 w 3295"/>
              <a:gd name="T9" fmla="*/ 1740438 h 3303"/>
              <a:gd name="T10" fmla="*/ 1107707 w 3295"/>
              <a:gd name="T11" fmla="*/ 1742074 h 3303"/>
              <a:gd name="T12" fmla="*/ 1737024 w 3295"/>
              <a:gd name="T13" fmla="*/ 1112507 h 3303"/>
              <a:gd name="T14" fmla="*/ 1735389 w 3295"/>
              <a:gd name="T15" fmla="*/ 901016 h 3303"/>
              <a:gd name="T16" fmla="*/ 221214 w 3295"/>
              <a:gd name="T17" fmla="*/ 373379 h 3303"/>
              <a:gd name="T18" fmla="*/ 369962 w 3295"/>
              <a:gd name="T19" fmla="*/ 225118 h 3303"/>
              <a:gd name="T20" fmla="*/ 518165 w 3295"/>
              <a:gd name="T21" fmla="*/ 373379 h 3303"/>
              <a:gd name="T22" fmla="*/ 369962 w 3295"/>
              <a:gd name="T23" fmla="*/ 521641 h 3303"/>
              <a:gd name="T24" fmla="*/ 221214 w 3295"/>
              <a:gd name="T25" fmla="*/ 373379 h 3303"/>
              <a:gd name="T26" fmla="*/ 1028702 w 3295"/>
              <a:gd name="T27" fmla="*/ 1408485 h 3303"/>
              <a:gd name="T28" fmla="*/ 451147 w 3295"/>
              <a:gd name="T29" fmla="*/ 831246 h 3303"/>
              <a:gd name="T30" fmla="*/ 503998 w 3295"/>
              <a:gd name="T31" fmla="*/ 778918 h 3303"/>
              <a:gd name="T32" fmla="*/ 1081008 w 3295"/>
              <a:gd name="T33" fmla="*/ 1355612 h 3303"/>
              <a:gd name="T34" fmla="*/ 1028702 w 3295"/>
              <a:gd name="T35" fmla="*/ 1408485 h 3303"/>
              <a:gd name="T36" fmla="*/ 1185622 w 3295"/>
              <a:gd name="T37" fmla="*/ 1250957 h 3303"/>
              <a:gd name="T38" fmla="*/ 608612 w 3295"/>
              <a:gd name="T39" fmla="*/ 673718 h 3303"/>
              <a:gd name="T40" fmla="*/ 661464 w 3295"/>
              <a:gd name="T41" fmla="*/ 621390 h 3303"/>
              <a:gd name="T42" fmla="*/ 1238474 w 3295"/>
              <a:gd name="T43" fmla="*/ 1198629 h 3303"/>
              <a:gd name="T44" fmla="*/ 1185622 w 3295"/>
              <a:gd name="T45" fmla="*/ 1250957 h 3303"/>
              <a:gd name="T46" fmla="*/ 1343088 w 3295"/>
              <a:gd name="T47" fmla="*/ 1093429 h 3303"/>
              <a:gd name="T48" fmla="*/ 766078 w 3295"/>
              <a:gd name="T49" fmla="*/ 516190 h 3303"/>
              <a:gd name="T50" fmla="*/ 818929 w 3295"/>
              <a:gd name="T51" fmla="*/ 463863 h 3303"/>
              <a:gd name="T52" fmla="*/ 1395939 w 3295"/>
              <a:gd name="T53" fmla="*/ 1041102 h 3303"/>
              <a:gd name="T54" fmla="*/ 1343088 w 3295"/>
              <a:gd name="T55" fmla="*/ 1093429 h 330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295" h="3303">
                <a:moveTo>
                  <a:pt x="3185" y="1653"/>
                </a:moveTo>
                <a:cubicBezTo>
                  <a:pt x="1521" y="0"/>
                  <a:pt x="1521" y="0"/>
                  <a:pt x="1521" y="0"/>
                </a:cubicBezTo>
                <a:cubicBezTo>
                  <a:pt x="4" y="0"/>
                  <a:pt x="4" y="0"/>
                  <a:pt x="4" y="0"/>
                </a:cubicBezTo>
                <a:cubicBezTo>
                  <a:pt x="0" y="1515"/>
                  <a:pt x="0" y="1515"/>
                  <a:pt x="0" y="1515"/>
                </a:cubicBezTo>
                <a:cubicBezTo>
                  <a:pt x="1645" y="3193"/>
                  <a:pt x="1645" y="3193"/>
                  <a:pt x="1645" y="3193"/>
                </a:cubicBezTo>
                <a:cubicBezTo>
                  <a:pt x="1753" y="3301"/>
                  <a:pt x="1927" y="3303"/>
                  <a:pt x="2033" y="3196"/>
                </a:cubicBezTo>
                <a:cubicBezTo>
                  <a:pt x="3188" y="2041"/>
                  <a:pt x="3188" y="2041"/>
                  <a:pt x="3188" y="2041"/>
                </a:cubicBezTo>
                <a:cubicBezTo>
                  <a:pt x="3295" y="1934"/>
                  <a:pt x="3294" y="1761"/>
                  <a:pt x="3185" y="1653"/>
                </a:cubicBezTo>
                <a:close/>
                <a:moveTo>
                  <a:pt x="406" y="685"/>
                </a:moveTo>
                <a:cubicBezTo>
                  <a:pt x="406" y="535"/>
                  <a:pt x="528" y="413"/>
                  <a:pt x="679" y="413"/>
                </a:cubicBezTo>
                <a:cubicBezTo>
                  <a:pt x="829" y="413"/>
                  <a:pt x="951" y="535"/>
                  <a:pt x="951" y="685"/>
                </a:cubicBezTo>
                <a:cubicBezTo>
                  <a:pt x="951" y="835"/>
                  <a:pt x="829" y="957"/>
                  <a:pt x="679" y="957"/>
                </a:cubicBezTo>
                <a:cubicBezTo>
                  <a:pt x="528" y="957"/>
                  <a:pt x="406" y="835"/>
                  <a:pt x="406" y="685"/>
                </a:cubicBezTo>
                <a:close/>
                <a:moveTo>
                  <a:pt x="1888" y="2584"/>
                </a:moveTo>
                <a:cubicBezTo>
                  <a:pt x="828" y="1525"/>
                  <a:pt x="828" y="1525"/>
                  <a:pt x="828" y="1525"/>
                </a:cubicBezTo>
                <a:cubicBezTo>
                  <a:pt x="925" y="1429"/>
                  <a:pt x="925" y="1429"/>
                  <a:pt x="925" y="1429"/>
                </a:cubicBezTo>
                <a:cubicBezTo>
                  <a:pt x="1984" y="2487"/>
                  <a:pt x="1984" y="2487"/>
                  <a:pt x="1984" y="2487"/>
                </a:cubicBezTo>
                <a:lnTo>
                  <a:pt x="1888" y="2584"/>
                </a:lnTo>
                <a:close/>
                <a:moveTo>
                  <a:pt x="2176" y="2295"/>
                </a:moveTo>
                <a:cubicBezTo>
                  <a:pt x="1117" y="1236"/>
                  <a:pt x="1117" y="1236"/>
                  <a:pt x="1117" y="1236"/>
                </a:cubicBezTo>
                <a:cubicBezTo>
                  <a:pt x="1214" y="1140"/>
                  <a:pt x="1214" y="1140"/>
                  <a:pt x="1214" y="1140"/>
                </a:cubicBezTo>
                <a:cubicBezTo>
                  <a:pt x="2273" y="2199"/>
                  <a:pt x="2273" y="2199"/>
                  <a:pt x="2273" y="2199"/>
                </a:cubicBezTo>
                <a:lnTo>
                  <a:pt x="2176" y="2295"/>
                </a:lnTo>
                <a:close/>
                <a:moveTo>
                  <a:pt x="2465" y="2006"/>
                </a:moveTo>
                <a:cubicBezTo>
                  <a:pt x="1406" y="947"/>
                  <a:pt x="1406" y="947"/>
                  <a:pt x="1406" y="947"/>
                </a:cubicBezTo>
                <a:cubicBezTo>
                  <a:pt x="1503" y="851"/>
                  <a:pt x="1503" y="851"/>
                  <a:pt x="1503" y="851"/>
                </a:cubicBezTo>
                <a:cubicBezTo>
                  <a:pt x="2562" y="1910"/>
                  <a:pt x="2562" y="1910"/>
                  <a:pt x="2562" y="1910"/>
                </a:cubicBezTo>
                <a:lnTo>
                  <a:pt x="2465" y="200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78040" y="2025650"/>
            <a:ext cx="30460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沉重打击了中外反动势力</a:t>
            </a:r>
            <a:r>
              <a:rPr lang="zh-CN" altLang="en-US" sz="3600" b="1" dirty="0">
                <a:latin typeface="黑体" panose="02010609060101010101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 sz="3600" b="1" dirty="0">
              <a:latin typeface="黑体" panose="02010609060101010101" pitchFamily="49" charset="-122"/>
              <a:ea typeface="楷体_GB2312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9605" y="2025650"/>
            <a:ext cx="310896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首次提出在中国发展资本主义的方案。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96740" y="5586730"/>
            <a:ext cx="3783330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是几千年来中国农民战争的最高峰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  <a:sym typeface="+mn-ea"/>
              </a:rPr>
              <a:t>（规模、影响、纲领）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ldLvl="0" animBg="1"/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87" name="图片 60486" descr="图片1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0"/>
            <a:ext cx="10694035" cy="7538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KSO_Shape"/>
          <p:cNvSpPr/>
          <p:nvPr/>
        </p:nvSpPr>
        <p:spPr bwMode="auto">
          <a:xfrm>
            <a:off x="4461042" y="3318995"/>
            <a:ext cx="1726231" cy="1690036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53575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3627869" y="4927116"/>
            <a:ext cx="645944" cy="694669"/>
          </a:xfrm>
          <a:custGeom>
            <a:avLst/>
            <a:gdLst>
              <a:gd name="T0" fmla="*/ 1735389 w 3295"/>
              <a:gd name="T1" fmla="*/ 901016 h 3303"/>
              <a:gd name="T2" fmla="*/ 828737 w 3295"/>
              <a:gd name="T3" fmla="*/ 0 h 3303"/>
              <a:gd name="T4" fmla="*/ 2179 w 3295"/>
              <a:gd name="T5" fmla="*/ 0 h 3303"/>
              <a:gd name="T6" fmla="*/ 0 w 3295"/>
              <a:gd name="T7" fmla="*/ 825795 h 3303"/>
              <a:gd name="T8" fmla="*/ 896300 w 3295"/>
              <a:gd name="T9" fmla="*/ 1740438 h 3303"/>
              <a:gd name="T10" fmla="*/ 1107707 w 3295"/>
              <a:gd name="T11" fmla="*/ 1742074 h 3303"/>
              <a:gd name="T12" fmla="*/ 1737024 w 3295"/>
              <a:gd name="T13" fmla="*/ 1112507 h 3303"/>
              <a:gd name="T14" fmla="*/ 1735389 w 3295"/>
              <a:gd name="T15" fmla="*/ 901016 h 3303"/>
              <a:gd name="T16" fmla="*/ 221214 w 3295"/>
              <a:gd name="T17" fmla="*/ 373379 h 3303"/>
              <a:gd name="T18" fmla="*/ 369962 w 3295"/>
              <a:gd name="T19" fmla="*/ 225118 h 3303"/>
              <a:gd name="T20" fmla="*/ 518165 w 3295"/>
              <a:gd name="T21" fmla="*/ 373379 h 3303"/>
              <a:gd name="T22" fmla="*/ 369962 w 3295"/>
              <a:gd name="T23" fmla="*/ 521641 h 3303"/>
              <a:gd name="T24" fmla="*/ 221214 w 3295"/>
              <a:gd name="T25" fmla="*/ 373379 h 3303"/>
              <a:gd name="T26" fmla="*/ 1028702 w 3295"/>
              <a:gd name="T27" fmla="*/ 1408485 h 3303"/>
              <a:gd name="T28" fmla="*/ 451147 w 3295"/>
              <a:gd name="T29" fmla="*/ 831246 h 3303"/>
              <a:gd name="T30" fmla="*/ 503998 w 3295"/>
              <a:gd name="T31" fmla="*/ 778918 h 3303"/>
              <a:gd name="T32" fmla="*/ 1081008 w 3295"/>
              <a:gd name="T33" fmla="*/ 1355612 h 3303"/>
              <a:gd name="T34" fmla="*/ 1028702 w 3295"/>
              <a:gd name="T35" fmla="*/ 1408485 h 3303"/>
              <a:gd name="T36" fmla="*/ 1185622 w 3295"/>
              <a:gd name="T37" fmla="*/ 1250957 h 3303"/>
              <a:gd name="T38" fmla="*/ 608612 w 3295"/>
              <a:gd name="T39" fmla="*/ 673718 h 3303"/>
              <a:gd name="T40" fmla="*/ 661464 w 3295"/>
              <a:gd name="T41" fmla="*/ 621390 h 3303"/>
              <a:gd name="T42" fmla="*/ 1238474 w 3295"/>
              <a:gd name="T43" fmla="*/ 1198629 h 3303"/>
              <a:gd name="T44" fmla="*/ 1185622 w 3295"/>
              <a:gd name="T45" fmla="*/ 1250957 h 3303"/>
              <a:gd name="T46" fmla="*/ 1343088 w 3295"/>
              <a:gd name="T47" fmla="*/ 1093429 h 3303"/>
              <a:gd name="T48" fmla="*/ 766078 w 3295"/>
              <a:gd name="T49" fmla="*/ 516190 h 3303"/>
              <a:gd name="T50" fmla="*/ 818929 w 3295"/>
              <a:gd name="T51" fmla="*/ 463863 h 3303"/>
              <a:gd name="T52" fmla="*/ 1395939 w 3295"/>
              <a:gd name="T53" fmla="*/ 1041102 h 3303"/>
              <a:gd name="T54" fmla="*/ 1343088 w 3295"/>
              <a:gd name="T55" fmla="*/ 1093429 h 330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295" h="3303">
                <a:moveTo>
                  <a:pt x="3185" y="1653"/>
                </a:moveTo>
                <a:cubicBezTo>
                  <a:pt x="1521" y="0"/>
                  <a:pt x="1521" y="0"/>
                  <a:pt x="1521" y="0"/>
                </a:cubicBezTo>
                <a:cubicBezTo>
                  <a:pt x="4" y="0"/>
                  <a:pt x="4" y="0"/>
                  <a:pt x="4" y="0"/>
                </a:cubicBezTo>
                <a:cubicBezTo>
                  <a:pt x="0" y="1515"/>
                  <a:pt x="0" y="1515"/>
                  <a:pt x="0" y="1515"/>
                </a:cubicBezTo>
                <a:cubicBezTo>
                  <a:pt x="1645" y="3193"/>
                  <a:pt x="1645" y="3193"/>
                  <a:pt x="1645" y="3193"/>
                </a:cubicBezTo>
                <a:cubicBezTo>
                  <a:pt x="1753" y="3301"/>
                  <a:pt x="1927" y="3303"/>
                  <a:pt x="2033" y="3196"/>
                </a:cubicBezTo>
                <a:cubicBezTo>
                  <a:pt x="3188" y="2041"/>
                  <a:pt x="3188" y="2041"/>
                  <a:pt x="3188" y="2041"/>
                </a:cubicBezTo>
                <a:cubicBezTo>
                  <a:pt x="3295" y="1934"/>
                  <a:pt x="3294" y="1761"/>
                  <a:pt x="3185" y="1653"/>
                </a:cubicBezTo>
                <a:close/>
                <a:moveTo>
                  <a:pt x="406" y="685"/>
                </a:moveTo>
                <a:cubicBezTo>
                  <a:pt x="406" y="535"/>
                  <a:pt x="528" y="413"/>
                  <a:pt x="679" y="413"/>
                </a:cubicBezTo>
                <a:cubicBezTo>
                  <a:pt x="829" y="413"/>
                  <a:pt x="951" y="535"/>
                  <a:pt x="951" y="685"/>
                </a:cubicBezTo>
                <a:cubicBezTo>
                  <a:pt x="951" y="835"/>
                  <a:pt x="829" y="957"/>
                  <a:pt x="679" y="957"/>
                </a:cubicBezTo>
                <a:cubicBezTo>
                  <a:pt x="528" y="957"/>
                  <a:pt x="406" y="835"/>
                  <a:pt x="406" y="685"/>
                </a:cubicBezTo>
                <a:close/>
                <a:moveTo>
                  <a:pt x="1888" y="2584"/>
                </a:moveTo>
                <a:cubicBezTo>
                  <a:pt x="828" y="1525"/>
                  <a:pt x="828" y="1525"/>
                  <a:pt x="828" y="1525"/>
                </a:cubicBezTo>
                <a:cubicBezTo>
                  <a:pt x="925" y="1429"/>
                  <a:pt x="925" y="1429"/>
                  <a:pt x="925" y="1429"/>
                </a:cubicBezTo>
                <a:cubicBezTo>
                  <a:pt x="1984" y="2487"/>
                  <a:pt x="1984" y="2487"/>
                  <a:pt x="1984" y="2487"/>
                </a:cubicBezTo>
                <a:lnTo>
                  <a:pt x="1888" y="2584"/>
                </a:lnTo>
                <a:close/>
                <a:moveTo>
                  <a:pt x="2176" y="2295"/>
                </a:moveTo>
                <a:cubicBezTo>
                  <a:pt x="1117" y="1236"/>
                  <a:pt x="1117" y="1236"/>
                  <a:pt x="1117" y="1236"/>
                </a:cubicBezTo>
                <a:cubicBezTo>
                  <a:pt x="1214" y="1140"/>
                  <a:pt x="1214" y="1140"/>
                  <a:pt x="1214" y="1140"/>
                </a:cubicBezTo>
                <a:cubicBezTo>
                  <a:pt x="2273" y="2199"/>
                  <a:pt x="2273" y="2199"/>
                  <a:pt x="2273" y="2199"/>
                </a:cubicBezTo>
                <a:lnTo>
                  <a:pt x="2176" y="2295"/>
                </a:lnTo>
                <a:close/>
                <a:moveTo>
                  <a:pt x="2465" y="2006"/>
                </a:moveTo>
                <a:cubicBezTo>
                  <a:pt x="1406" y="947"/>
                  <a:pt x="1406" y="947"/>
                  <a:pt x="1406" y="947"/>
                </a:cubicBezTo>
                <a:cubicBezTo>
                  <a:pt x="1503" y="851"/>
                  <a:pt x="1503" y="851"/>
                  <a:pt x="1503" y="851"/>
                </a:cubicBezTo>
                <a:cubicBezTo>
                  <a:pt x="2562" y="1910"/>
                  <a:pt x="2562" y="1910"/>
                  <a:pt x="2562" y="1910"/>
                </a:cubicBezTo>
                <a:lnTo>
                  <a:pt x="2465" y="200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6364781" y="2735550"/>
            <a:ext cx="650121" cy="583299"/>
          </a:xfrm>
          <a:custGeom>
            <a:avLst/>
            <a:gdLst>
              <a:gd name="T0" fmla="*/ 1674547 w 3133"/>
              <a:gd name="T1" fmla="*/ 538897 h 2809"/>
              <a:gd name="T2" fmla="*/ 628099 w 3133"/>
              <a:gd name="T3" fmla="*/ 538897 h 2809"/>
              <a:gd name="T4" fmla="*/ 501100 w 3133"/>
              <a:gd name="T5" fmla="*/ 642421 h 2809"/>
              <a:gd name="T6" fmla="*/ 317785 w 3133"/>
              <a:gd name="T7" fmla="*/ 1342929 h 2809"/>
              <a:gd name="T8" fmla="*/ 217795 w 3133"/>
              <a:gd name="T9" fmla="*/ 1406769 h 2809"/>
              <a:gd name="T10" fmla="*/ 160329 w 3133"/>
              <a:gd name="T11" fmla="*/ 1312447 h 2809"/>
              <a:gd name="T12" fmla="*/ 343644 w 3133"/>
              <a:gd name="T13" fmla="*/ 613089 h 2809"/>
              <a:gd name="T14" fmla="*/ 586724 w 3133"/>
              <a:gd name="T15" fmla="*/ 419270 h 2809"/>
              <a:gd name="T16" fmla="*/ 1555019 w 3133"/>
              <a:gd name="T17" fmla="*/ 419270 h 2809"/>
              <a:gd name="T18" fmla="*/ 1555019 w 3133"/>
              <a:gd name="T19" fmla="*/ 299068 h 2809"/>
              <a:gd name="T20" fmla="*/ 1435490 w 3133"/>
              <a:gd name="T21" fmla="*/ 179441 h 2809"/>
              <a:gd name="T22" fmla="*/ 662004 w 3133"/>
              <a:gd name="T23" fmla="*/ 179441 h 2809"/>
              <a:gd name="T24" fmla="*/ 578104 w 3133"/>
              <a:gd name="T25" fmla="*/ 53487 h 2809"/>
              <a:gd name="T26" fmla="*/ 478688 w 3133"/>
              <a:gd name="T27" fmla="*/ 0 h 2809"/>
              <a:gd name="T28" fmla="*/ 119528 w 3133"/>
              <a:gd name="T29" fmla="*/ 0 h 2809"/>
              <a:gd name="T30" fmla="*/ 0 w 3133"/>
              <a:gd name="T31" fmla="*/ 119627 h 2809"/>
              <a:gd name="T32" fmla="*/ 0 w 3133"/>
              <a:gd name="T33" fmla="*/ 1450479 h 2809"/>
              <a:gd name="T34" fmla="*/ 104587 w 3133"/>
              <a:gd name="T35" fmla="*/ 1569531 h 2809"/>
              <a:gd name="T36" fmla="*/ 777509 w 3133"/>
              <a:gd name="T37" fmla="*/ 1615541 h 2809"/>
              <a:gd name="T38" fmla="*/ 1450432 w 3133"/>
              <a:gd name="T39" fmla="*/ 1569531 h 2809"/>
              <a:gd name="T40" fmla="*/ 1472843 w 3133"/>
              <a:gd name="T41" fmla="*/ 1564354 h 2809"/>
              <a:gd name="T42" fmla="*/ 1562489 w 3133"/>
              <a:gd name="T43" fmla="*/ 1481536 h 2809"/>
              <a:gd name="T44" fmla="*/ 1790053 w 3133"/>
              <a:gd name="T45" fmla="*/ 691307 h 2809"/>
              <a:gd name="T46" fmla="*/ 1770515 w 3133"/>
              <a:gd name="T47" fmla="*/ 586058 h 2809"/>
              <a:gd name="T48" fmla="*/ 1674547 w 3133"/>
              <a:gd name="T49" fmla="*/ 538897 h 28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33" h="2809">
                <a:moveTo>
                  <a:pt x="2914" y="937"/>
                </a:moveTo>
                <a:cubicBezTo>
                  <a:pt x="1093" y="937"/>
                  <a:pt x="1093" y="937"/>
                  <a:pt x="1093" y="937"/>
                </a:cubicBezTo>
                <a:cubicBezTo>
                  <a:pt x="975" y="937"/>
                  <a:pt x="892" y="1039"/>
                  <a:pt x="872" y="1117"/>
                </a:cubicBezTo>
                <a:cubicBezTo>
                  <a:pt x="845" y="1225"/>
                  <a:pt x="564" y="2300"/>
                  <a:pt x="553" y="2335"/>
                </a:cubicBezTo>
                <a:cubicBezTo>
                  <a:pt x="527" y="2415"/>
                  <a:pt x="450" y="2457"/>
                  <a:pt x="379" y="2446"/>
                </a:cubicBezTo>
                <a:cubicBezTo>
                  <a:pt x="322" y="2437"/>
                  <a:pt x="253" y="2379"/>
                  <a:pt x="279" y="2282"/>
                </a:cubicBezTo>
                <a:cubicBezTo>
                  <a:pt x="304" y="2186"/>
                  <a:pt x="570" y="1174"/>
                  <a:pt x="598" y="1066"/>
                </a:cubicBezTo>
                <a:cubicBezTo>
                  <a:pt x="647" y="872"/>
                  <a:pt x="791" y="729"/>
                  <a:pt x="1021" y="729"/>
                </a:cubicBezTo>
                <a:cubicBezTo>
                  <a:pt x="2706" y="729"/>
                  <a:pt x="2706" y="729"/>
                  <a:pt x="2706" y="729"/>
                </a:cubicBezTo>
                <a:cubicBezTo>
                  <a:pt x="2706" y="520"/>
                  <a:pt x="2706" y="520"/>
                  <a:pt x="2706" y="520"/>
                </a:cubicBezTo>
                <a:cubicBezTo>
                  <a:pt x="2706" y="405"/>
                  <a:pt x="2613" y="312"/>
                  <a:pt x="2498" y="312"/>
                </a:cubicBezTo>
                <a:cubicBezTo>
                  <a:pt x="1152" y="312"/>
                  <a:pt x="1152" y="312"/>
                  <a:pt x="1152" y="312"/>
                </a:cubicBezTo>
                <a:cubicBezTo>
                  <a:pt x="1006" y="93"/>
                  <a:pt x="1006" y="93"/>
                  <a:pt x="1006" y="93"/>
                </a:cubicBezTo>
                <a:cubicBezTo>
                  <a:pt x="967" y="35"/>
                  <a:pt x="902" y="0"/>
                  <a:pt x="833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93" y="0"/>
                  <a:pt x="0" y="93"/>
                  <a:pt x="0" y="208"/>
                </a:cubicBezTo>
                <a:cubicBezTo>
                  <a:pt x="0" y="2522"/>
                  <a:pt x="0" y="2522"/>
                  <a:pt x="0" y="2522"/>
                </a:cubicBezTo>
                <a:cubicBezTo>
                  <a:pt x="0" y="2627"/>
                  <a:pt x="78" y="2715"/>
                  <a:pt x="182" y="2729"/>
                </a:cubicBezTo>
                <a:cubicBezTo>
                  <a:pt x="615" y="2784"/>
                  <a:pt x="987" y="2809"/>
                  <a:pt x="1353" y="2809"/>
                </a:cubicBezTo>
                <a:cubicBezTo>
                  <a:pt x="1719" y="2809"/>
                  <a:pt x="2091" y="2784"/>
                  <a:pt x="2524" y="2729"/>
                </a:cubicBezTo>
                <a:cubicBezTo>
                  <a:pt x="2538" y="2727"/>
                  <a:pt x="2551" y="2724"/>
                  <a:pt x="2563" y="2720"/>
                </a:cubicBezTo>
                <a:cubicBezTo>
                  <a:pt x="2637" y="2704"/>
                  <a:pt x="2698" y="2651"/>
                  <a:pt x="2719" y="2576"/>
                </a:cubicBezTo>
                <a:cubicBezTo>
                  <a:pt x="3115" y="1202"/>
                  <a:pt x="3115" y="1202"/>
                  <a:pt x="3115" y="1202"/>
                </a:cubicBezTo>
                <a:cubicBezTo>
                  <a:pt x="3133" y="1139"/>
                  <a:pt x="3120" y="1072"/>
                  <a:pt x="3081" y="1019"/>
                </a:cubicBezTo>
                <a:cubicBezTo>
                  <a:pt x="3041" y="967"/>
                  <a:pt x="2980" y="937"/>
                  <a:pt x="2914" y="93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6364390" y="4927165"/>
            <a:ext cx="647337" cy="650121"/>
          </a:xfrm>
          <a:custGeom>
            <a:avLst/>
            <a:gdLst>
              <a:gd name="T0" fmla="*/ 1572253 w 2913"/>
              <a:gd name="T1" fmla="*/ 556386 h 2922"/>
              <a:gd name="T2" fmla="*/ 1238334 w 2913"/>
              <a:gd name="T3" fmla="*/ 222431 h 2922"/>
              <a:gd name="T4" fmla="*/ 1405293 w 2913"/>
              <a:gd name="T5" fmla="*/ 54838 h 2922"/>
              <a:gd name="T6" fmla="*/ 1606138 w 2913"/>
              <a:gd name="T7" fmla="*/ 54838 h 2922"/>
              <a:gd name="T8" fmla="*/ 1739212 w 2913"/>
              <a:gd name="T9" fmla="*/ 188543 h 2922"/>
              <a:gd name="T10" fmla="*/ 1739212 w 2913"/>
              <a:gd name="T11" fmla="*/ 389408 h 2922"/>
              <a:gd name="T12" fmla="*/ 1572253 w 2913"/>
              <a:gd name="T13" fmla="*/ 556386 h 2922"/>
              <a:gd name="T14" fmla="*/ 602533 w 2913"/>
              <a:gd name="T15" fmla="*/ 1526209 h 2922"/>
              <a:gd name="T16" fmla="*/ 268614 w 2913"/>
              <a:gd name="T17" fmla="*/ 1192255 h 2922"/>
              <a:gd name="T18" fmla="*/ 1176109 w 2913"/>
              <a:gd name="T19" fmla="*/ 291440 h 2922"/>
              <a:gd name="T20" fmla="*/ 1510028 w 2913"/>
              <a:gd name="T21" fmla="*/ 625395 h 2922"/>
              <a:gd name="T22" fmla="*/ 602533 w 2913"/>
              <a:gd name="T23" fmla="*/ 1526209 h 2922"/>
              <a:gd name="T24" fmla="*/ 0 w 2913"/>
              <a:gd name="T25" fmla="*/ 1800397 h 2922"/>
              <a:gd name="T26" fmla="*/ 203309 w 2913"/>
              <a:gd name="T27" fmla="*/ 1257567 h 2922"/>
              <a:gd name="T28" fmla="*/ 534147 w 2913"/>
              <a:gd name="T29" fmla="*/ 1588441 h 2922"/>
              <a:gd name="T30" fmla="*/ 0 w 2913"/>
              <a:gd name="T31" fmla="*/ 1800397 h 29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13" h="2922">
                <a:moveTo>
                  <a:pt x="2552" y="903"/>
                </a:moveTo>
                <a:cubicBezTo>
                  <a:pt x="2010" y="361"/>
                  <a:pt x="2010" y="361"/>
                  <a:pt x="2010" y="361"/>
                </a:cubicBezTo>
                <a:cubicBezTo>
                  <a:pt x="2281" y="89"/>
                  <a:pt x="2281" y="89"/>
                  <a:pt x="2281" y="89"/>
                </a:cubicBezTo>
                <a:cubicBezTo>
                  <a:pt x="2371" y="0"/>
                  <a:pt x="2517" y="0"/>
                  <a:pt x="2607" y="89"/>
                </a:cubicBezTo>
                <a:cubicBezTo>
                  <a:pt x="2823" y="306"/>
                  <a:pt x="2823" y="306"/>
                  <a:pt x="2823" y="306"/>
                </a:cubicBezTo>
                <a:cubicBezTo>
                  <a:pt x="2913" y="396"/>
                  <a:pt x="2913" y="542"/>
                  <a:pt x="2823" y="632"/>
                </a:cubicBezTo>
                <a:lnTo>
                  <a:pt x="2552" y="903"/>
                </a:lnTo>
                <a:close/>
                <a:moveTo>
                  <a:pt x="978" y="2477"/>
                </a:moveTo>
                <a:cubicBezTo>
                  <a:pt x="436" y="1935"/>
                  <a:pt x="436" y="1935"/>
                  <a:pt x="436" y="1935"/>
                </a:cubicBezTo>
                <a:cubicBezTo>
                  <a:pt x="1909" y="473"/>
                  <a:pt x="1909" y="473"/>
                  <a:pt x="1909" y="473"/>
                </a:cubicBezTo>
                <a:cubicBezTo>
                  <a:pt x="2451" y="1015"/>
                  <a:pt x="2451" y="1015"/>
                  <a:pt x="2451" y="1015"/>
                </a:cubicBezTo>
                <a:lnTo>
                  <a:pt x="978" y="2477"/>
                </a:lnTo>
                <a:close/>
                <a:moveTo>
                  <a:pt x="0" y="2922"/>
                </a:moveTo>
                <a:cubicBezTo>
                  <a:pt x="330" y="2041"/>
                  <a:pt x="330" y="2041"/>
                  <a:pt x="330" y="2041"/>
                </a:cubicBezTo>
                <a:cubicBezTo>
                  <a:pt x="867" y="2578"/>
                  <a:pt x="867" y="2578"/>
                  <a:pt x="867" y="2578"/>
                </a:cubicBezTo>
                <a:lnTo>
                  <a:pt x="0" y="292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90307" y="936929"/>
            <a:ext cx="426720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dirty="0">
                <a:solidFill>
                  <a:srgbClr val="F17F4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农民阶级的局限性</a:t>
            </a:r>
            <a:endParaRPr lang="zh-CN" altLang="en-US" sz="4000" b="1" dirty="0">
              <a:solidFill>
                <a:srgbClr val="F17F4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75210" y="1643540"/>
            <a:ext cx="941074" cy="73783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279" y="2735550"/>
            <a:ext cx="854763" cy="8533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31117" y="1886578"/>
            <a:ext cx="308076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拜上帝教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思想上：用宗教迷信引导人民，不能用科学的理论作指导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92458" y="1886748"/>
            <a:ext cx="3364758" cy="2058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领导阶级腐化——经济上：小生产者，具有保守、自私、分散和狭隘等特点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58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85535" y="4926796"/>
            <a:ext cx="3179606" cy="2058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天京事变——组织上：缺乏彻底的革命精神，难以形成坚强的领导核心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58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3290" y="4806927"/>
            <a:ext cx="3079373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天朝田亩制度、资政新篇——政治上：无法提出科学的革命纲领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ldLvl="0" animBg="1"/>
      <p:bldP spid="3" grpId="0"/>
      <p:bldP spid="7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122" name="对象 5121"/>
          <p:cNvGraphicFramePr/>
          <p:nvPr/>
        </p:nvGraphicFramePr>
        <p:xfrm>
          <a:off x="7620" y="0"/>
          <a:ext cx="10675620" cy="755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9525000" imgH="7143750" progId="PowerPoint.Slide.8">
                  <p:embed/>
                </p:oleObj>
              </mc:Choice>
              <mc:Fallback>
                <p:oleObj name="" r:id="rId1" imgW="9525000" imgH="7143750" progId="PowerPoint.Slide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20" y="0"/>
                        <a:ext cx="10675620" cy="7559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文本框 5123"/>
          <p:cNvSpPr txBox="1"/>
          <p:nvPr/>
        </p:nvSpPr>
        <p:spPr>
          <a:xfrm>
            <a:off x="545123" y="108688"/>
            <a:ext cx="6112488" cy="4311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205" b="1" dirty="0">
                <a:solidFill>
                  <a:schemeClr val="bg1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第四单元 内忧外患与中华民族的奋起</a:t>
            </a:r>
            <a:endParaRPr lang="zh-CN" altLang="en-US" sz="2205" b="1" dirty="0">
              <a:solidFill>
                <a:schemeClr val="bg1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5125" name="矩形 5124"/>
          <p:cNvSpPr/>
          <p:nvPr/>
        </p:nvSpPr>
        <p:spPr>
          <a:xfrm>
            <a:off x="305964" y="6315655"/>
            <a:ext cx="10079567" cy="117729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525" b="1" dirty="0">
                <a:latin typeface="Arial" panose="020B0604020202020204" pitchFamily="34" charset="0"/>
              </a:rPr>
              <a:t>课标要求：了解太平天国运动的主要史实，认识农民起义在民主革命时期的作用与局限性。</a:t>
            </a:r>
            <a:endParaRPr lang="zh-CN" altLang="en-US" sz="3525" b="1" dirty="0">
              <a:latin typeface="Arial" panose="020B0604020202020204" pitchFamily="34" charset="0"/>
            </a:endParaRPr>
          </a:p>
        </p:txBody>
      </p:sp>
      <p:graphicFrame>
        <p:nvGraphicFramePr>
          <p:cNvPr id="5127" name="对象 5126"/>
          <p:cNvGraphicFramePr/>
          <p:nvPr/>
        </p:nvGraphicFramePr>
        <p:xfrm>
          <a:off x="1536065" y="2135505"/>
          <a:ext cx="7540625" cy="403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4181475" imgH="1752600" progId="Paint.Picture">
                  <p:embed/>
                </p:oleObj>
              </mc:Choice>
              <mc:Fallback>
                <p:oleObj name="" r:id="rId3" imgW="4181475" imgH="175260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6065" y="2135505"/>
                        <a:ext cx="7540625" cy="40379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 Box 6"/>
          <p:cNvSpPr txBox="1"/>
          <p:nvPr/>
        </p:nvSpPr>
        <p:spPr>
          <a:xfrm>
            <a:off x="7251416" y="5816750"/>
            <a:ext cx="3571596" cy="499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45" b="1">
                <a:latin typeface="楷体_GB2312" pitchFamily="49" charset="-122"/>
                <a:ea typeface="楷体_GB2312" pitchFamily="49" charset="-122"/>
              </a:rPr>
              <a:t>1851</a:t>
            </a:r>
            <a:r>
              <a:rPr lang="en-US" altLang="zh-CN" sz="2645" b="1">
                <a:latin typeface="Arial" panose="020B0604020202020204" pitchFamily="34" charset="0"/>
                <a:ea typeface="楷体_GB2312" pitchFamily="49" charset="-122"/>
              </a:rPr>
              <a:t>—</a:t>
            </a:r>
            <a:r>
              <a:rPr lang="en-US" altLang="zh-CN" sz="2645" b="1" dirty="0">
                <a:latin typeface="楷体_GB2312" pitchFamily="49" charset="-122"/>
                <a:ea typeface="楷体_GB2312" pitchFamily="49" charset="-122"/>
              </a:rPr>
              <a:t>1864</a:t>
            </a:r>
            <a:endParaRPr lang="en-US" altLang="zh-CN" sz="2645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>
          <a:xfrm>
            <a:off x="1229995" y="1009015"/>
            <a:ext cx="8152765" cy="96075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第</a:t>
            </a:r>
            <a:r>
              <a:rPr kumimoji="0" lang="en-US" altLang="zh-CN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13</a:t>
            </a:r>
            <a:r>
              <a:rPr kumimoji="0" lang="zh-CN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课 太平天国运动</a:t>
            </a:r>
            <a:endParaRPr kumimoji="0" lang="zh-CN" altLang="en-US" sz="6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977265" y="2315845"/>
            <a:ext cx="873696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材料一：鸦片战争后，洋布、洋棉排挤了土布、棉布：“民间之买洋布、洋棉者十室而九。”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171" name="文本框 4"/>
          <p:cNvSpPr txBox="1"/>
          <p:nvPr/>
        </p:nvSpPr>
        <p:spPr>
          <a:xfrm>
            <a:off x="669290" y="4585335"/>
            <a:ext cx="9352915" cy="645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buNone/>
            </a:pPr>
            <a:r>
              <a:rPr lang="zh-CN" altLang="en-US" sz="36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为何鸦片战争后群众起义的数量大大增多？</a:t>
            </a:r>
            <a:endParaRPr lang="zh-CN" altLang="en-US" sz="3600" b="1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" name="文本框 4"/>
          <p:cNvSpPr txBox="1"/>
          <p:nvPr/>
        </p:nvSpPr>
        <p:spPr>
          <a:xfrm>
            <a:off x="71755" y="1102360"/>
            <a:ext cx="3502025" cy="70675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buNone/>
            </a:pPr>
            <a:r>
              <a:rPr lang="en-US" altLang="zh-CN" sz="4000" b="1" noProof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 </a:t>
            </a:r>
            <a:r>
              <a:rPr lang="zh-CN" altLang="en-US" sz="4000" b="1" noProof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一、背景</a:t>
            </a:r>
            <a:r>
              <a:rPr lang="en-US" altLang="zh-CN" sz="4000" b="1" noProof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 </a:t>
            </a:r>
            <a:endParaRPr lang="en-US" altLang="zh-CN" sz="4000" b="1" noProof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6300" y="2315845"/>
            <a:ext cx="6587490" cy="35998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>
                <a:sym typeface="+mn-ea"/>
              </a:rPr>
              <a:t>1.外国资本主义侵略</a:t>
            </a:r>
            <a:endParaRPr lang="zh-CN" altLang="en-US" sz="3200">
              <a:sym typeface="+mn-ea"/>
            </a:endParaRPr>
          </a:p>
          <a:p>
            <a:endParaRPr lang="zh-CN" altLang="en-US" sz="3600" b="1" dirty="0">
              <a:solidFill>
                <a:schemeClr val="tx2"/>
              </a:solidFill>
              <a:latin typeface="Arial" panose="020B0604020202020204" pitchFamily="34" charset="0"/>
              <a:sym typeface="+mn-ea"/>
            </a:endParaRPr>
          </a:p>
          <a:p>
            <a:r>
              <a:rPr lang="en-US" altLang="zh-CN" sz="3200"/>
              <a:t>2.</a:t>
            </a:r>
            <a:r>
              <a:rPr lang="zh-CN" altLang="en-US" sz="3200"/>
              <a:t>封建主义剥削，清政府的腐败统治</a:t>
            </a:r>
            <a:endParaRPr lang="zh-CN" altLang="en-US" sz="3200"/>
          </a:p>
          <a:p>
            <a:endParaRPr lang="zh-CN" altLang="en-US" sz="3200"/>
          </a:p>
          <a:p>
            <a:r>
              <a:rPr lang="en-US" altLang="zh-CN" sz="3200"/>
              <a:t>3.</a:t>
            </a:r>
            <a:r>
              <a:rPr lang="zh-CN" altLang="en-US" sz="3200"/>
              <a:t>自然灾害频发</a:t>
            </a:r>
            <a:endParaRPr lang="zh-CN" altLang="en-US" sz="3200"/>
          </a:p>
          <a:p>
            <a:endParaRPr lang="zh-CN" altLang="en-US" sz="3200"/>
          </a:p>
          <a:p>
            <a:r>
              <a:rPr lang="en-US" altLang="zh-CN" sz="3200"/>
              <a:t>4.</a:t>
            </a:r>
            <a:r>
              <a:rPr lang="zh-CN" altLang="en-US" sz="3200"/>
              <a:t>洪秀全的准备：创立拜上帝会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8311515" y="2731770"/>
            <a:ext cx="1683385" cy="922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5400"/>
              <a:t>人祸</a:t>
            </a:r>
            <a:endParaRPr lang="zh-CN" altLang="en-US" sz="5400"/>
          </a:p>
        </p:txBody>
      </p:sp>
      <p:sp>
        <p:nvSpPr>
          <p:cNvPr id="5" name="文本框 4"/>
          <p:cNvSpPr txBox="1"/>
          <p:nvPr/>
        </p:nvSpPr>
        <p:spPr>
          <a:xfrm>
            <a:off x="8311515" y="4069080"/>
            <a:ext cx="1683385" cy="922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5400"/>
              <a:t>天灾</a:t>
            </a:r>
            <a:endParaRPr lang="zh-CN" altLang="en-US" sz="5400"/>
          </a:p>
        </p:txBody>
      </p:sp>
      <p:sp>
        <p:nvSpPr>
          <p:cNvPr id="6" name="右大括号 5"/>
          <p:cNvSpPr/>
          <p:nvPr/>
        </p:nvSpPr>
        <p:spPr>
          <a:xfrm>
            <a:off x="7629525" y="2437765"/>
            <a:ext cx="347980" cy="1306195"/>
          </a:xfrm>
          <a:prstGeom prst="rightBrace">
            <a:avLst>
              <a:gd name="adj1" fmla="val 8333"/>
              <a:gd name="adj2" fmla="val 50024"/>
            </a:avLst>
          </a:prstGeom>
          <a:ln w="539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0418" name="图片 60417" descr="1"/>
          <p:cNvPicPr>
            <a:picLocks noChangeAspect="1"/>
          </p:cNvPicPr>
          <p:nvPr/>
        </p:nvPicPr>
        <p:blipFill>
          <a:blip r:embed="rId1"/>
          <a:srcRect l="39375" t="9062" r="9843" b="7465"/>
          <a:stretch>
            <a:fillRect/>
          </a:stretch>
        </p:blipFill>
        <p:spPr>
          <a:xfrm>
            <a:off x="6677660" y="4069080"/>
            <a:ext cx="3982720" cy="3412490"/>
          </a:xfrm>
          <a:prstGeom prst="rect">
            <a:avLst/>
          </a:prstGeom>
          <a:noFill/>
          <a:ln w="76200" cap="flat" cmpd="tri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7171" grpId="0" animBg="1"/>
      <p:bldP spid="6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圆角矩形 33808"/>
          <p:cNvSpPr/>
          <p:nvPr/>
        </p:nvSpPr>
        <p:spPr>
          <a:xfrm>
            <a:off x="6882969" y="906961"/>
            <a:ext cx="2729883" cy="7349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4410" b="1" dirty="0">
                <a:latin typeface="Arial" panose="020B0604020202020204" pitchFamily="34" charset="0"/>
                <a:ea typeface="华文新魏" panose="02010800040101010101" pitchFamily="2" charset="-122"/>
              </a:rPr>
              <a:t>金田起义</a:t>
            </a:r>
            <a:endParaRPr lang="zh-CN" altLang="en-US" sz="4410" b="1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pic>
        <p:nvPicPr>
          <p:cNvPr id="8197" name="图片 1" descr="57127123_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9575" y="1894205"/>
            <a:ext cx="7628890" cy="5428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4"/>
          <p:cNvSpPr txBox="1"/>
          <p:nvPr/>
        </p:nvSpPr>
        <p:spPr>
          <a:xfrm>
            <a:off x="83820" y="934720"/>
            <a:ext cx="3502025" cy="70675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buNone/>
            </a:pPr>
            <a:r>
              <a:rPr lang="en-US" altLang="zh-CN" sz="4000" b="1" noProof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 </a:t>
            </a:r>
            <a:r>
              <a:rPr lang="zh-CN" altLang="en-US" sz="4000" b="1" noProof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二、过程</a:t>
            </a:r>
            <a:r>
              <a:rPr lang="en-US" altLang="zh-CN" sz="4000" b="1" noProof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 </a:t>
            </a:r>
            <a:endParaRPr lang="en-US" altLang="zh-CN" sz="4000" b="1" noProof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83820" y="2796540"/>
            <a:ext cx="2865120" cy="452628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>
              <a:spcBef>
                <a:spcPct val="20000"/>
              </a:spcBef>
            </a:pPr>
            <a:r>
              <a:rPr lang="zh-CN" altLang="en-US"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1851年1月</a:t>
            </a:r>
            <a:endParaRPr lang="zh-CN" altLang="en-US" sz="32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>
              <a:spcBef>
                <a:spcPct val="20000"/>
              </a:spcBef>
            </a:pPr>
            <a:r>
              <a:rPr lang="zh-CN" altLang="en-US"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11日是洪秀</a:t>
            </a:r>
            <a:endParaRPr lang="zh-CN" altLang="en-US" sz="32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>
              <a:spcBef>
                <a:spcPct val="20000"/>
              </a:spcBef>
            </a:pPr>
            <a:r>
              <a:rPr lang="zh-CN" altLang="en-US"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全38岁生日。</a:t>
            </a:r>
            <a:endParaRPr lang="zh-CN" altLang="en-US" sz="32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>
              <a:spcBef>
                <a:spcPct val="20000"/>
              </a:spcBef>
            </a:pPr>
            <a:r>
              <a:rPr lang="zh-CN" altLang="en-US"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洪秀全借此</a:t>
            </a:r>
            <a:endParaRPr lang="zh-CN" altLang="en-US" sz="32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>
              <a:spcBef>
                <a:spcPct val="20000"/>
              </a:spcBef>
            </a:pPr>
            <a:r>
              <a:rPr lang="zh-CN" altLang="en-US"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招集教徒举</a:t>
            </a:r>
            <a:endParaRPr lang="zh-CN" altLang="en-US" sz="32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>
              <a:spcBef>
                <a:spcPct val="20000"/>
              </a:spcBef>
            </a:pPr>
            <a:r>
              <a:rPr lang="zh-CN" altLang="en-US"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事。</a:t>
            </a:r>
            <a:endParaRPr lang="zh-CN" altLang="en-US" sz="32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5" name="Group 3"/>
          <p:cNvGrpSpPr/>
          <p:nvPr/>
        </p:nvGrpSpPr>
        <p:grpSpPr>
          <a:xfrm>
            <a:off x="190500" y="0"/>
            <a:ext cx="5314315" cy="7559675"/>
            <a:chOff x="0" y="0"/>
            <a:chExt cx="2868" cy="4284"/>
          </a:xfrm>
        </p:grpSpPr>
        <p:sp>
          <p:nvSpPr>
            <p:cNvPr id="23637" name="Freeform 4"/>
            <p:cNvSpPr/>
            <p:nvPr/>
          </p:nvSpPr>
          <p:spPr>
            <a:xfrm>
              <a:off x="606" y="1430"/>
              <a:ext cx="1980" cy="1444"/>
            </a:xfrm>
            <a:custGeom>
              <a:avLst/>
              <a:gdLst>
                <a:gd name="txL" fmla="*/ 0 w 1980"/>
                <a:gd name="txT" fmla="*/ 0 h 1444"/>
                <a:gd name="txR" fmla="*/ 1980 w 1980"/>
                <a:gd name="txB" fmla="*/ 1444 h 1444"/>
              </a:gdLst>
              <a:ahLst/>
              <a:cxnLst>
                <a:cxn ang="0">
                  <a:pos x="12" y="436"/>
                </a:cxn>
                <a:cxn ang="0">
                  <a:pos x="102" y="430"/>
                </a:cxn>
                <a:cxn ang="0">
                  <a:pos x="198" y="400"/>
                </a:cxn>
                <a:cxn ang="0">
                  <a:pos x="294" y="328"/>
                </a:cxn>
                <a:cxn ang="0">
                  <a:pos x="420" y="238"/>
                </a:cxn>
                <a:cxn ang="0">
                  <a:pos x="600" y="316"/>
                </a:cxn>
                <a:cxn ang="0">
                  <a:pos x="684" y="286"/>
                </a:cxn>
                <a:cxn ang="0">
                  <a:pos x="894" y="256"/>
                </a:cxn>
                <a:cxn ang="0">
                  <a:pos x="966" y="178"/>
                </a:cxn>
                <a:cxn ang="0">
                  <a:pos x="1212" y="118"/>
                </a:cxn>
                <a:cxn ang="0">
                  <a:pos x="1302" y="34"/>
                </a:cxn>
                <a:cxn ang="0">
                  <a:pos x="1416" y="10"/>
                </a:cxn>
                <a:cxn ang="0">
                  <a:pos x="1482" y="106"/>
                </a:cxn>
                <a:cxn ang="0">
                  <a:pos x="1536" y="142"/>
                </a:cxn>
                <a:cxn ang="0">
                  <a:pos x="1656" y="208"/>
                </a:cxn>
                <a:cxn ang="0">
                  <a:pos x="1764" y="280"/>
                </a:cxn>
                <a:cxn ang="0">
                  <a:pos x="1848" y="304"/>
                </a:cxn>
                <a:cxn ang="0">
                  <a:pos x="1872" y="388"/>
                </a:cxn>
                <a:cxn ang="0">
                  <a:pos x="1818" y="490"/>
                </a:cxn>
                <a:cxn ang="0">
                  <a:pos x="1890" y="472"/>
                </a:cxn>
                <a:cxn ang="0">
                  <a:pos x="1968" y="562"/>
                </a:cxn>
                <a:cxn ang="0">
                  <a:pos x="1968" y="598"/>
                </a:cxn>
                <a:cxn ang="0">
                  <a:pos x="1950" y="742"/>
                </a:cxn>
                <a:cxn ang="0">
                  <a:pos x="1950" y="790"/>
                </a:cxn>
                <a:cxn ang="0">
                  <a:pos x="1848" y="868"/>
                </a:cxn>
                <a:cxn ang="0">
                  <a:pos x="1848" y="934"/>
                </a:cxn>
                <a:cxn ang="0">
                  <a:pos x="1782" y="1078"/>
                </a:cxn>
                <a:cxn ang="0">
                  <a:pos x="1650" y="1066"/>
                </a:cxn>
                <a:cxn ang="0">
                  <a:pos x="1488" y="1126"/>
                </a:cxn>
                <a:cxn ang="0">
                  <a:pos x="1398" y="1162"/>
                </a:cxn>
                <a:cxn ang="0">
                  <a:pos x="1254" y="1204"/>
                </a:cxn>
                <a:cxn ang="0">
                  <a:pos x="1194" y="1312"/>
                </a:cxn>
                <a:cxn ang="0">
                  <a:pos x="984" y="1414"/>
                </a:cxn>
                <a:cxn ang="0">
                  <a:pos x="870" y="1444"/>
                </a:cxn>
                <a:cxn ang="0">
                  <a:pos x="624" y="1408"/>
                </a:cxn>
                <a:cxn ang="0">
                  <a:pos x="588" y="1090"/>
                </a:cxn>
                <a:cxn ang="0">
                  <a:pos x="444" y="1006"/>
                </a:cxn>
                <a:cxn ang="0">
                  <a:pos x="282" y="916"/>
                </a:cxn>
                <a:cxn ang="0">
                  <a:pos x="216" y="868"/>
                </a:cxn>
                <a:cxn ang="0">
                  <a:pos x="66" y="802"/>
                </a:cxn>
                <a:cxn ang="0">
                  <a:pos x="102" y="694"/>
                </a:cxn>
                <a:cxn ang="0">
                  <a:pos x="24" y="580"/>
                </a:cxn>
                <a:cxn ang="0">
                  <a:pos x="6" y="472"/>
                </a:cxn>
              </a:cxnLst>
              <a:rect l="txL" t="txT" r="txR" b="txB"/>
              <a:pathLst>
                <a:path w="1980" h="1444">
                  <a:moveTo>
                    <a:pt x="6" y="472"/>
                  </a:moveTo>
                  <a:cubicBezTo>
                    <a:pt x="8" y="460"/>
                    <a:pt x="5" y="446"/>
                    <a:pt x="12" y="436"/>
                  </a:cubicBezTo>
                  <a:cubicBezTo>
                    <a:pt x="20" y="424"/>
                    <a:pt x="48" y="412"/>
                    <a:pt x="48" y="412"/>
                  </a:cubicBezTo>
                  <a:cubicBezTo>
                    <a:pt x="66" y="418"/>
                    <a:pt x="84" y="424"/>
                    <a:pt x="102" y="430"/>
                  </a:cubicBezTo>
                  <a:cubicBezTo>
                    <a:pt x="108" y="432"/>
                    <a:pt x="120" y="436"/>
                    <a:pt x="120" y="436"/>
                  </a:cubicBezTo>
                  <a:cubicBezTo>
                    <a:pt x="150" y="426"/>
                    <a:pt x="169" y="411"/>
                    <a:pt x="198" y="400"/>
                  </a:cubicBezTo>
                  <a:cubicBezTo>
                    <a:pt x="216" y="393"/>
                    <a:pt x="252" y="382"/>
                    <a:pt x="252" y="382"/>
                  </a:cubicBezTo>
                  <a:cubicBezTo>
                    <a:pt x="271" y="363"/>
                    <a:pt x="275" y="347"/>
                    <a:pt x="294" y="328"/>
                  </a:cubicBezTo>
                  <a:cubicBezTo>
                    <a:pt x="314" y="269"/>
                    <a:pt x="324" y="296"/>
                    <a:pt x="366" y="268"/>
                  </a:cubicBezTo>
                  <a:cubicBezTo>
                    <a:pt x="407" y="240"/>
                    <a:pt x="388" y="249"/>
                    <a:pt x="420" y="238"/>
                  </a:cubicBezTo>
                  <a:cubicBezTo>
                    <a:pt x="448" y="244"/>
                    <a:pt x="477" y="247"/>
                    <a:pt x="504" y="256"/>
                  </a:cubicBezTo>
                  <a:cubicBezTo>
                    <a:pt x="524" y="287"/>
                    <a:pt x="564" y="307"/>
                    <a:pt x="600" y="316"/>
                  </a:cubicBezTo>
                  <a:cubicBezTo>
                    <a:pt x="624" y="310"/>
                    <a:pt x="649" y="313"/>
                    <a:pt x="672" y="304"/>
                  </a:cubicBezTo>
                  <a:cubicBezTo>
                    <a:pt x="679" y="301"/>
                    <a:pt x="679" y="291"/>
                    <a:pt x="684" y="286"/>
                  </a:cubicBezTo>
                  <a:cubicBezTo>
                    <a:pt x="698" y="272"/>
                    <a:pt x="738" y="262"/>
                    <a:pt x="738" y="262"/>
                  </a:cubicBezTo>
                  <a:cubicBezTo>
                    <a:pt x="797" y="267"/>
                    <a:pt x="836" y="262"/>
                    <a:pt x="894" y="256"/>
                  </a:cubicBezTo>
                  <a:cubicBezTo>
                    <a:pt x="918" y="240"/>
                    <a:pt x="916" y="229"/>
                    <a:pt x="930" y="208"/>
                  </a:cubicBezTo>
                  <a:cubicBezTo>
                    <a:pt x="939" y="194"/>
                    <a:pt x="953" y="187"/>
                    <a:pt x="966" y="178"/>
                  </a:cubicBezTo>
                  <a:cubicBezTo>
                    <a:pt x="988" y="145"/>
                    <a:pt x="990" y="136"/>
                    <a:pt x="1026" y="124"/>
                  </a:cubicBezTo>
                  <a:cubicBezTo>
                    <a:pt x="1087" y="139"/>
                    <a:pt x="1150" y="127"/>
                    <a:pt x="1212" y="118"/>
                  </a:cubicBezTo>
                  <a:cubicBezTo>
                    <a:pt x="1240" y="76"/>
                    <a:pt x="1224" y="90"/>
                    <a:pt x="1254" y="70"/>
                  </a:cubicBezTo>
                  <a:cubicBezTo>
                    <a:pt x="1268" y="48"/>
                    <a:pt x="1281" y="48"/>
                    <a:pt x="1302" y="34"/>
                  </a:cubicBezTo>
                  <a:cubicBezTo>
                    <a:pt x="1325" y="0"/>
                    <a:pt x="1302" y="22"/>
                    <a:pt x="1362" y="22"/>
                  </a:cubicBezTo>
                  <a:cubicBezTo>
                    <a:pt x="1380" y="22"/>
                    <a:pt x="1398" y="14"/>
                    <a:pt x="1416" y="10"/>
                  </a:cubicBezTo>
                  <a:cubicBezTo>
                    <a:pt x="1426" y="40"/>
                    <a:pt x="1435" y="86"/>
                    <a:pt x="1464" y="100"/>
                  </a:cubicBezTo>
                  <a:cubicBezTo>
                    <a:pt x="1470" y="103"/>
                    <a:pt x="1476" y="103"/>
                    <a:pt x="1482" y="106"/>
                  </a:cubicBezTo>
                  <a:cubicBezTo>
                    <a:pt x="1495" y="113"/>
                    <a:pt x="1506" y="122"/>
                    <a:pt x="1518" y="130"/>
                  </a:cubicBezTo>
                  <a:cubicBezTo>
                    <a:pt x="1524" y="134"/>
                    <a:pt x="1536" y="142"/>
                    <a:pt x="1536" y="142"/>
                  </a:cubicBezTo>
                  <a:cubicBezTo>
                    <a:pt x="1538" y="148"/>
                    <a:pt x="1548" y="188"/>
                    <a:pt x="1560" y="196"/>
                  </a:cubicBezTo>
                  <a:cubicBezTo>
                    <a:pt x="1585" y="212"/>
                    <a:pt x="1628" y="204"/>
                    <a:pt x="1656" y="208"/>
                  </a:cubicBezTo>
                  <a:cubicBezTo>
                    <a:pt x="1683" y="218"/>
                    <a:pt x="1728" y="238"/>
                    <a:pt x="1746" y="250"/>
                  </a:cubicBezTo>
                  <a:cubicBezTo>
                    <a:pt x="1764" y="262"/>
                    <a:pt x="1748" y="274"/>
                    <a:pt x="1764" y="280"/>
                  </a:cubicBezTo>
                  <a:cubicBezTo>
                    <a:pt x="1790" y="271"/>
                    <a:pt x="1814" y="282"/>
                    <a:pt x="1842" y="286"/>
                  </a:cubicBezTo>
                  <a:cubicBezTo>
                    <a:pt x="1844" y="292"/>
                    <a:pt x="1843" y="300"/>
                    <a:pt x="1848" y="304"/>
                  </a:cubicBezTo>
                  <a:cubicBezTo>
                    <a:pt x="1858" y="311"/>
                    <a:pt x="1908" y="328"/>
                    <a:pt x="1908" y="328"/>
                  </a:cubicBezTo>
                  <a:cubicBezTo>
                    <a:pt x="1920" y="364"/>
                    <a:pt x="1909" y="363"/>
                    <a:pt x="1872" y="388"/>
                  </a:cubicBezTo>
                  <a:lnTo>
                    <a:pt x="1836" y="436"/>
                  </a:lnTo>
                  <a:cubicBezTo>
                    <a:pt x="1836" y="436"/>
                    <a:pt x="1818" y="490"/>
                    <a:pt x="1818" y="490"/>
                  </a:cubicBezTo>
                  <a:cubicBezTo>
                    <a:pt x="1813" y="506"/>
                    <a:pt x="1850" y="482"/>
                    <a:pt x="1866" y="478"/>
                  </a:cubicBezTo>
                  <a:cubicBezTo>
                    <a:pt x="1874" y="476"/>
                    <a:pt x="1890" y="472"/>
                    <a:pt x="1890" y="472"/>
                  </a:cubicBezTo>
                  <a:cubicBezTo>
                    <a:pt x="1937" y="480"/>
                    <a:pt x="1953" y="440"/>
                    <a:pt x="1962" y="484"/>
                  </a:cubicBezTo>
                  <a:cubicBezTo>
                    <a:pt x="1972" y="497"/>
                    <a:pt x="1971" y="544"/>
                    <a:pt x="1968" y="562"/>
                  </a:cubicBezTo>
                  <a:cubicBezTo>
                    <a:pt x="1965" y="580"/>
                    <a:pt x="1944" y="586"/>
                    <a:pt x="1944" y="592"/>
                  </a:cubicBezTo>
                  <a:cubicBezTo>
                    <a:pt x="1947" y="600"/>
                    <a:pt x="1966" y="590"/>
                    <a:pt x="1968" y="598"/>
                  </a:cubicBezTo>
                  <a:cubicBezTo>
                    <a:pt x="1969" y="601"/>
                    <a:pt x="1980" y="679"/>
                    <a:pt x="1968" y="700"/>
                  </a:cubicBezTo>
                  <a:cubicBezTo>
                    <a:pt x="1961" y="713"/>
                    <a:pt x="1950" y="742"/>
                    <a:pt x="1950" y="742"/>
                  </a:cubicBezTo>
                  <a:cubicBezTo>
                    <a:pt x="1952" y="758"/>
                    <a:pt x="1934" y="756"/>
                    <a:pt x="1938" y="772"/>
                  </a:cubicBezTo>
                  <a:cubicBezTo>
                    <a:pt x="1940" y="779"/>
                    <a:pt x="1950" y="783"/>
                    <a:pt x="1950" y="790"/>
                  </a:cubicBezTo>
                  <a:cubicBezTo>
                    <a:pt x="1950" y="821"/>
                    <a:pt x="1884" y="829"/>
                    <a:pt x="1872" y="832"/>
                  </a:cubicBezTo>
                  <a:cubicBezTo>
                    <a:pt x="1853" y="845"/>
                    <a:pt x="1853" y="854"/>
                    <a:pt x="1848" y="868"/>
                  </a:cubicBezTo>
                  <a:cubicBezTo>
                    <a:pt x="1843" y="882"/>
                    <a:pt x="1842" y="905"/>
                    <a:pt x="1842" y="916"/>
                  </a:cubicBezTo>
                  <a:cubicBezTo>
                    <a:pt x="1843" y="922"/>
                    <a:pt x="1846" y="928"/>
                    <a:pt x="1848" y="934"/>
                  </a:cubicBezTo>
                  <a:cubicBezTo>
                    <a:pt x="1835" y="974"/>
                    <a:pt x="1811" y="1004"/>
                    <a:pt x="1794" y="1042"/>
                  </a:cubicBezTo>
                  <a:cubicBezTo>
                    <a:pt x="1789" y="1054"/>
                    <a:pt x="1793" y="1071"/>
                    <a:pt x="1782" y="1078"/>
                  </a:cubicBezTo>
                  <a:cubicBezTo>
                    <a:pt x="1756" y="1096"/>
                    <a:pt x="1771" y="1089"/>
                    <a:pt x="1734" y="1096"/>
                  </a:cubicBezTo>
                  <a:cubicBezTo>
                    <a:pt x="1697" y="1087"/>
                    <a:pt x="1683" y="1077"/>
                    <a:pt x="1650" y="1066"/>
                  </a:cubicBezTo>
                  <a:cubicBezTo>
                    <a:pt x="1612" y="1068"/>
                    <a:pt x="1573" y="1062"/>
                    <a:pt x="1536" y="1072"/>
                  </a:cubicBezTo>
                  <a:cubicBezTo>
                    <a:pt x="1453" y="1095"/>
                    <a:pt x="1527" y="1101"/>
                    <a:pt x="1488" y="1126"/>
                  </a:cubicBezTo>
                  <a:cubicBezTo>
                    <a:pt x="1477" y="1133"/>
                    <a:pt x="1452" y="1138"/>
                    <a:pt x="1452" y="1138"/>
                  </a:cubicBezTo>
                  <a:cubicBezTo>
                    <a:pt x="1432" y="1158"/>
                    <a:pt x="1426" y="1171"/>
                    <a:pt x="1398" y="1162"/>
                  </a:cubicBezTo>
                  <a:cubicBezTo>
                    <a:pt x="1367" y="1168"/>
                    <a:pt x="1338" y="1177"/>
                    <a:pt x="1308" y="1186"/>
                  </a:cubicBezTo>
                  <a:cubicBezTo>
                    <a:pt x="1290" y="1192"/>
                    <a:pt x="1254" y="1204"/>
                    <a:pt x="1254" y="1204"/>
                  </a:cubicBezTo>
                  <a:cubicBezTo>
                    <a:pt x="1245" y="1230"/>
                    <a:pt x="1224" y="1239"/>
                    <a:pt x="1212" y="1264"/>
                  </a:cubicBezTo>
                  <a:cubicBezTo>
                    <a:pt x="1204" y="1279"/>
                    <a:pt x="1202" y="1297"/>
                    <a:pt x="1194" y="1312"/>
                  </a:cubicBezTo>
                  <a:cubicBezTo>
                    <a:pt x="1173" y="1353"/>
                    <a:pt x="1128" y="1376"/>
                    <a:pt x="1086" y="1384"/>
                  </a:cubicBezTo>
                  <a:cubicBezTo>
                    <a:pt x="1032" y="1420"/>
                    <a:pt x="1064" y="1407"/>
                    <a:pt x="984" y="1414"/>
                  </a:cubicBezTo>
                  <a:cubicBezTo>
                    <a:pt x="968" y="1425"/>
                    <a:pt x="930" y="1438"/>
                    <a:pt x="930" y="1438"/>
                  </a:cubicBezTo>
                  <a:cubicBezTo>
                    <a:pt x="907" y="1430"/>
                    <a:pt x="893" y="1436"/>
                    <a:pt x="870" y="1444"/>
                  </a:cubicBezTo>
                  <a:cubicBezTo>
                    <a:pt x="835" y="1438"/>
                    <a:pt x="795" y="1418"/>
                    <a:pt x="762" y="1414"/>
                  </a:cubicBezTo>
                  <a:cubicBezTo>
                    <a:pt x="716" y="1409"/>
                    <a:pt x="670" y="1410"/>
                    <a:pt x="624" y="1408"/>
                  </a:cubicBezTo>
                  <a:cubicBezTo>
                    <a:pt x="600" y="1311"/>
                    <a:pt x="617" y="1199"/>
                    <a:pt x="606" y="1102"/>
                  </a:cubicBezTo>
                  <a:cubicBezTo>
                    <a:pt x="605" y="1095"/>
                    <a:pt x="594" y="1095"/>
                    <a:pt x="588" y="1090"/>
                  </a:cubicBezTo>
                  <a:cubicBezTo>
                    <a:pt x="581" y="1085"/>
                    <a:pt x="577" y="1077"/>
                    <a:pt x="570" y="1072"/>
                  </a:cubicBezTo>
                  <a:cubicBezTo>
                    <a:pt x="528" y="1039"/>
                    <a:pt x="497" y="1016"/>
                    <a:pt x="444" y="1006"/>
                  </a:cubicBezTo>
                  <a:cubicBezTo>
                    <a:pt x="422" y="1002"/>
                    <a:pt x="378" y="988"/>
                    <a:pt x="378" y="988"/>
                  </a:cubicBezTo>
                  <a:cubicBezTo>
                    <a:pt x="345" y="955"/>
                    <a:pt x="320" y="941"/>
                    <a:pt x="282" y="916"/>
                  </a:cubicBezTo>
                  <a:cubicBezTo>
                    <a:pt x="260" y="883"/>
                    <a:pt x="283" y="909"/>
                    <a:pt x="252" y="892"/>
                  </a:cubicBezTo>
                  <a:cubicBezTo>
                    <a:pt x="239" y="885"/>
                    <a:pt x="230" y="873"/>
                    <a:pt x="216" y="868"/>
                  </a:cubicBezTo>
                  <a:cubicBezTo>
                    <a:pt x="183" y="857"/>
                    <a:pt x="148" y="857"/>
                    <a:pt x="114" y="850"/>
                  </a:cubicBezTo>
                  <a:cubicBezTo>
                    <a:pt x="88" y="837"/>
                    <a:pt x="75" y="829"/>
                    <a:pt x="66" y="802"/>
                  </a:cubicBezTo>
                  <a:cubicBezTo>
                    <a:pt x="68" y="784"/>
                    <a:pt x="66" y="765"/>
                    <a:pt x="72" y="748"/>
                  </a:cubicBezTo>
                  <a:cubicBezTo>
                    <a:pt x="79" y="728"/>
                    <a:pt x="95" y="714"/>
                    <a:pt x="102" y="694"/>
                  </a:cubicBezTo>
                  <a:cubicBezTo>
                    <a:pt x="98" y="672"/>
                    <a:pt x="95" y="645"/>
                    <a:pt x="78" y="628"/>
                  </a:cubicBezTo>
                  <a:cubicBezTo>
                    <a:pt x="42" y="592"/>
                    <a:pt x="74" y="656"/>
                    <a:pt x="24" y="580"/>
                  </a:cubicBezTo>
                  <a:cubicBezTo>
                    <a:pt x="13" y="564"/>
                    <a:pt x="0" y="526"/>
                    <a:pt x="0" y="526"/>
                  </a:cubicBezTo>
                  <a:cubicBezTo>
                    <a:pt x="6" y="464"/>
                    <a:pt x="6" y="446"/>
                    <a:pt x="6" y="472"/>
                  </a:cubicBezTo>
                  <a:close/>
                </a:path>
              </a:pathLst>
            </a:custGeom>
            <a:solidFill>
              <a:srgbClr val="80808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38" name="Freeform 5"/>
            <p:cNvSpPr/>
            <p:nvPr/>
          </p:nvSpPr>
          <p:spPr>
            <a:xfrm>
              <a:off x="0" y="0"/>
              <a:ext cx="2868" cy="4284"/>
            </a:xfrm>
            <a:custGeom>
              <a:avLst/>
              <a:gdLst>
                <a:gd name="txL" fmla="*/ 0 w 2868"/>
                <a:gd name="txT" fmla="*/ 0 h 4284"/>
                <a:gd name="txR" fmla="*/ 2868 w 2868"/>
                <a:gd name="txB" fmla="*/ 4284 h 4284"/>
              </a:gdLst>
              <a:ahLst/>
              <a:cxnLst>
                <a:cxn ang="0">
                  <a:pos x="2692" y="82"/>
                </a:cxn>
                <a:cxn ang="0">
                  <a:pos x="2494" y="211"/>
                </a:cxn>
                <a:cxn ang="0">
                  <a:pos x="2375" y="258"/>
                </a:cxn>
                <a:cxn ang="0">
                  <a:pos x="2217" y="411"/>
                </a:cxn>
                <a:cxn ang="0">
                  <a:pos x="2269" y="188"/>
                </a:cxn>
                <a:cxn ang="0">
                  <a:pos x="2230" y="0"/>
                </a:cxn>
                <a:cxn ang="0">
                  <a:pos x="2137" y="70"/>
                </a:cxn>
                <a:cxn ang="0">
                  <a:pos x="2032" y="199"/>
                </a:cxn>
                <a:cxn ang="0">
                  <a:pos x="1900" y="317"/>
                </a:cxn>
                <a:cxn ang="0">
                  <a:pos x="1676" y="481"/>
                </a:cxn>
                <a:cxn ang="0">
                  <a:pos x="1900" y="692"/>
                </a:cxn>
                <a:cxn ang="0">
                  <a:pos x="2124" y="657"/>
                </a:cxn>
                <a:cxn ang="0">
                  <a:pos x="2401" y="645"/>
                </a:cxn>
                <a:cxn ang="0">
                  <a:pos x="2335" y="739"/>
                </a:cxn>
                <a:cxn ang="0">
                  <a:pos x="2230" y="821"/>
                </a:cxn>
                <a:cxn ang="0">
                  <a:pos x="2151" y="880"/>
                </a:cxn>
                <a:cxn ang="0">
                  <a:pos x="2164" y="939"/>
                </a:cxn>
                <a:cxn ang="0">
                  <a:pos x="2098" y="1032"/>
                </a:cxn>
                <a:cxn ang="0">
                  <a:pos x="2045" y="1091"/>
                </a:cxn>
                <a:cxn ang="0">
                  <a:pos x="2217" y="1314"/>
                </a:cxn>
                <a:cxn ang="0">
                  <a:pos x="2283" y="1420"/>
                </a:cxn>
                <a:cxn ang="0">
                  <a:pos x="2362" y="1560"/>
                </a:cxn>
                <a:cxn ang="0">
                  <a:pos x="2388" y="1666"/>
                </a:cxn>
                <a:cxn ang="0">
                  <a:pos x="2494" y="1725"/>
                </a:cxn>
                <a:cxn ang="0">
                  <a:pos x="2467" y="1830"/>
                </a:cxn>
                <a:cxn ang="0">
                  <a:pos x="2415" y="1936"/>
                </a:cxn>
                <a:cxn ang="0">
                  <a:pos x="2415" y="1924"/>
                </a:cxn>
                <a:cxn ang="0">
                  <a:pos x="2568" y="1896"/>
                </a:cxn>
                <a:cxn ang="0">
                  <a:pos x="2568" y="2028"/>
                </a:cxn>
                <a:cxn ang="0">
                  <a:pos x="2573" y="2065"/>
                </a:cxn>
                <a:cxn ang="0">
                  <a:pos x="2568" y="2208"/>
                </a:cxn>
                <a:cxn ang="0">
                  <a:pos x="2441" y="2417"/>
                </a:cxn>
                <a:cxn ang="0">
                  <a:pos x="2388" y="2522"/>
                </a:cxn>
                <a:cxn ang="0">
                  <a:pos x="2340" y="2616"/>
                </a:cxn>
                <a:cxn ang="0">
                  <a:pos x="2283" y="2792"/>
                </a:cxn>
                <a:cxn ang="0">
                  <a:pos x="2230" y="2839"/>
                </a:cxn>
                <a:cxn ang="0">
                  <a:pos x="2164" y="2921"/>
                </a:cxn>
                <a:cxn ang="0">
                  <a:pos x="2045" y="3038"/>
                </a:cxn>
                <a:cxn ang="0">
                  <a:pos x="1860" y="3203"/>
                </a:cxn>
                <a:cxn ang="0">
                  <a:pos x="1808" y="3250"/>
                </a:cxn>
                <a:cxn ang="0">
                  <a:pos x="1649" y="3320"/>
                </a:cxn>
                <a:cxn ang="0">
                  <a:pos x="1557" y="3343"/>
                </a:cxn>
                <a:cxn ang="0">
                  <a:pos x="1412" y="3390"/>
                </a:cxn>
                <a:cxn ang="0">
                  <a:pos x="1372" y="3414"/>
                </a:cxn>
                <a:cxn ang="0">
                  <a:pos x="1306" y="3426"/>
                </a:cxn>
                <a:cxn ang="0">
                  <a:pos x="1240" y="3473"/>
                </a:cxn>
                <a:cxn ang="0">
                  <a:pos x="1029" y="3543"/>
                </a:cxn>
                <a:cxn ang="0">
                  <a:pos x="752" y="3637"/>
                </a:cxn>
                <a:cxn ang="0">
                  <a:pos x="765" y="3742"/>
                </a:cxn>
                <a:cxn ang="0">
                  <a:pos x="673" y="3731"/>
                </a:cxn>
                <a:cxn ang="0">
                  <a:pos x="620" y="3637"/>
                </a:cxn>
                <a:cxn ang="0">
                  <a:pos x="488" y="3602"/>
                </a:cxn>
                <a:cxn ang="0">
                  <a:pos x="409" y="3519"/>
                </a:cxn>
                <a:cxn ang="0">
                  <a:pos x="264" y="3625"/>
                </a:cxn>
                <a:cxn ang="0">
                  <a:pos x="145" y="3684"/>
                </a:cxn>
                <a:cxn ang="0">
                  <a:pos x="12" y="4284"/>
                </a:cxn>
                <a:cxn ang="0">
                  <a:pos x="2868" y="24"/>
                </a:cxn>
              </a:cxnLst>
              <a:rect l="txL" t="txT" r="txR" b="txB"/>
              <a:pathLst>
                <a:path w="2868" h="4284">
                  <a:moveTo>
                    <a:pt x="2784" y="47"/>
                  </a:moveTo>
                  <a:cubicBezTo>
                    <a:pt x="2752" y="54"/>
                    <a:pt x="2715" y="57"/>
                    <a:pt x="2692" y="82"/>
                  </a:cubicBezTo>
                  <a:cubicBezTo>
                    <a:pt x="2660" y="117"/>
                    <a:pt x="2682" y="149"/>
                    <a:pt x="2612" y="176"/>
                  </a:cubicBezTo>
                  <a:cubicBezTo>
                    <a:pt x="2574" y="191"/>
                    <a:pt x="2529" y="191"/>
                    <a:pt x="2494" y="211"/>
                  </a:cubicBezTo>
                  <a:cubicBezTo>
                    <a:pt x="2481" y="219"/>
                    <a:pt x="2468" y="229"/>
                    <a:pt x="2454" y="235"/>
                  </a:cubicBezTo>
                  <a:cubicBezTo>
                    <a:pt x="2429" y="244"/>
                    <a:pt x="2375" y="258"/>
                    <a:pt x="2375" y="258"/>
                  </a:cubicBezTo>
                  <a:cubicBezTo>
                    <a:pt x="2349" y="293"/>
                    <a:pt x="2322" y="328"/>
                    <a:pt x="2296" y="364"/>
                  </a:cubicBezTo>
                  <a:cubicBezTo>
                    <a:pt x="2278" y="387"/>
                    <a:pt x="2217" y="411"/>
                    <a:pt x="2217" y="411"/>
                  </a:cubicBezTo>
                  <a:cubicBezTo>
                    <a:pt x="2239" y="352"/>
                    <a:pt x="2261" y="375"/>
                    <a:pt x="2283" y="317"/>
                  </a:cubicBezTo>
                  <a:cubicBezTo>
                    <a:pt x="2265" y="270"/>
                    <a:pt x="2238" y="237"/>
                    <a:pt x="2269" y="188"/>
                  </a:cubicBezTo>
                  <a:cubicBezTo>
                    <a:pt x="2277" y="175"/>
                    <a:pt x="2296" y="172"/>
                    <a:pt x="2309" y="164"/>
                  </a:cubicBezTo>
                  <a:cubicBezTo>
                    <a:pt x="2329" y="93"/>
                    <a:pt x="2311" y="24"/>
                    <a:pt x="2230" y="0"/>
                  </a:cubicBezTo>
                  <a:cubicBezTo>
                    <a:pt x="2203" y="8"/>
                    <a:pt x="2169" y="15"/>
                    <a:pt x="2151" y="35"/>
                  </a:cubicBezTo>
                  <a:cubicBezTo>
                    <a:pt x="2142" y="45"/>
                    <a:pt x="2144" y="60"/>
                    <a:pt x="2137" y="70"/>
                  </a:cubicBezTo>
                  <a:cubicBezTo>
                    <a:pt x="2114" y="111"/>
                    <a:pt x="2101" y="139"/>
                    <a:pt x="2058" y="164"/>
                  </a:cubicBezTo>
                  <a:cubicBezTo>
                    <a:pt x="2050" y="176"/>
                    <a:pt x="2043" y="190"/>
                    <a:pt x="2032" y="199"/>
                  </a:cubicBezTo>
                  <a:cubicBezTo>
                    <a:pt x="2021" y="209"/>
                    <a:pt x="2002" y="212"/>
                    <a:pt x="1992" y="223"/>
                  </a:cubicBezTo>
                  <a:cubicBezTo>
                    <a:pt x="1885" y="332"/>
                    <a:pt x="1989" y="264"/>
                    <a:pt x="1900" y="317"/>
                  </a:cubicBezTo>
                  <a:cubicBezTo>
                    <a:pt x="1865" y="410"/>
                    <a:pt x="1792" y="401"/>
                    <a:pt x="1702" y="411"/>
                  </a:cubicBezTo>
                  <a:cubicBezTo>
                    <a:pt x="1693" y="434"/>
                    <a:pt x="1671" y="457"/>
                    <a:pt x="1676" y="481"/>
                  </a:cubicBezTo>
                  <a:cubicBezTo>
                    <a:pt x="1677" y="485"/>
                    <a:pt x="1688" y="586"/>
                    <a:pt x="1702" y="598"/>
                  </a:cubicBezTo>
                  <a:cubicBezTo>
                    <a:pt x="1760" y="650"/>
                    <a:pt x="1835" y="654"/>
                    <a:pt x="1900" y="692"/>
                  </a:cubicBezTo>
                  <a:cubicBezTo>
                    <a:pt x="1930" y="772"/>
                    <a:pt x="1955" y="751"/>
                    <a:pt x="2045" y="739"/>
                  </a:cubicBezTo>
                  <a:cubicBezTo>
                    <a:pt x="2068" y="677"/>
                    <a:pt x="2063" y="684"/>
                    <a:pt x="2124" y="657"/>
                  </a:cubicBezTo>
                  <a:cubicBezTo>
                    <a:pt x="2227" y="611"/>
                    <a:pt x="2104" y="651"/>
                    <a:pt x="2203" y="622"/>
                  </a:cubicBezTo>
                  <a:cubicBezTo>
                    <a:pt x="2282" y="668"/>
                    <a:pt x="2295" y="656"/>
                    <a:pt x="2401" y="645"/>
                  </a:cubicBezTo>
                  <a:cubicBezTo>
                    <a:pt x="2462" y="628"/>
                    <a:pt x="2473" y="625"/>
                    <a:pt x="2494" y="680"/>
                  </a:cubicBezTo>
                  <a:cubicBezTo>
                    <a:pt x="2432" y="699"/>
                    <a:pt x="2387" y="709"/>
                    <a:pt x="2335" y="739"/>
                  </a:cubicBezTo>
                  <a:cubicBezTo>
                    <a:pt x="2327" y="751"/>
                    <a:pt x="2321" y="765"/>
                    <a:pt x="2309" y="774"/>
                  </a:cubicBezTo>
                  <a:cubicBezTo>
                    <a:pt x="2285" y="793"/>
                    <a:pt x="2230" y="821"/>
                    <a:pt x="2230" y="821"/>
                  </a:cubicBezTo>
                  <a:cubicBezTo>
                    <a:pt x="2224" y="836"/>
                    <a:pt x="2210" y="885"/>
                    <a:pt x="2190" y="892"/>
                  </a:cubicBezTo>
                  <a:cubicBezTo>
                    <a:pt x="2177" y="896"/>
                    <a:pt x="2164" y="884"/>
                    <a:pt x="2151" y="880"/>
                  </a:cubicBezTo>
                  <a:cubicBezTo>
                    <a:pt x="2137" y="884"/>
                    <a:pt x="2118" y="881"/>
                    <a:pt x="2111" y="892"/>
                  </a:cubicBezTo>
                  <a:cubicBezTo>
                    <a:pt x="2091" y="928"/>
                    <a:pt x="2148" y="934"/>
                    <a:pt x="2164" y="939"/>
                  </a:cubicBezTo>
                  <a:cubicBezTo>
                    <a:pt x="2151" y="946"/>
                    <a:pt x="2133" y="950"/>
                    <a:pt x="2124" y="962"/>
                  </a:cubicBezTo>
                  <a:cubicBezTo>
                    <a:pt x="2110" y="983"/>
                    <a:pt x="2121" y="1019"/>
                    <a:pt x="2098" y="1032"/>
                  </a:cubicBezTo>
                  <a:cubicBezTo>
                    <a:pt x="2085" y="1040"/>
                    <a:pt x="2072" y="1048"/>
                    <a:pt x="2058" y="1056"/>
                  </a:cubicBezTo>
                  <a:cubicBezTo>
                    <a:pt x="2054" y="1068"/>
                    <a:pt x="2045" y="1078"/>
                    <a:pt x="2045" y="1091"/>
                  </a:cubicBezTo>
                  <a:cubicBezTo>
                    <a:pt x="2045" y="1202"/>
                    <a:pt x="2108" y="1195"/>
                    <a:pt x="2190" y="1244"/>
                  </a:cubicBezTo>
                  <a:cubicBezTo>
                    <a:pt x="2199" y="1267"/>
                    <a:pt x="2208" y="1290"/>
                    <a:pt x="2217" y="1314"/>
                  </a:cubicBezTo>
                  <a:cubicBezTo>
                    <a:pt x="2221" y="1326"/>
                    <a:pt x="2225" y="1337"/>
                    <a:pt x="2230" y="1349"/>
                  </a:cubicBezTo>
                  <a:cubicBezTo>
                    <a:pt x="2240" y="1376"/>
                    <a:pt x="2273" y="1393"/>
                    <a:pt x="2283" y="1420"/>
                  </a:cubicBezTo>
                  <a:cubicBezTo>
                    <a:pt x="2291" y="1443"/>
                    <a:pt x="2300" y="1466"/>
                    <a:pt x="2309" y="1490"/>
                  </a:cubicBezTo>
                  <a:cubicBezTo>
                    <a:pt x="2319" y="1516"/>
                    <a:pt x="2332" y="1552"/>
                    <a:pt x="2362" y="1560"/>
                  </a:cubicBezTo>
                  <a:cubicBezTo>
                    <a:pt x="2388" y="1568"/>
                    <a:pt x="2441" y="1584"/>
                    <a:pt x="2441" y="1584"/>
                  </a:cubicBezTo>
                  <a:cubicBezTo>
                    <a:pt x="2462" y="1640"/>
                    <a:pt x="2450" y="1647"/>
                    <a:pt x="2388" y="1666"/>
                  </a:cubicBezTo>
                  <a:cubicBezTo>
                    <a:pt x="2294" y="1638"/>
                    <a:pt x="2286" y="1629"/>
                    <a:pt x="2349" y="1666"/>
                  </a:cubicBezTo>
                  <a:cubicBezTo>
                    <a:pt x="2396" y="1728"/>
                    <a:pt x="2420" y="1703"/>
                    <a:pt x="2494" y="1725"/>
                  </a:cubicBezTo>
                  <a:cubicBezTo>
                    <a:pt x="2503" y="1736"/>
                    <a:pt x="2523" y="1746"/>
                    <a:pt x="2520" y="1760"/>
                  </a:cubicBezTo>
                  <a:cubicBezTo>
                    <a:pt x="2514" y="1787"/>
                    <a:pt x="2477" y="1804"/>
                    <a:pt x="2467" y="1830"/>
                  </a:cubicBezTo>
                  <a:cubicBezTo>
                    <a:pt x="2459" y="1854"/>
                    <a:pt x="2456" y="1880"/>
                    <a:pt x="2441" y="1901"/>
                  </a:cubicBezTo>
                  <a:cubicBezTo>
                    <a:pt x="2432" y="1912"/>
                    <a:pt x="2427" y="1927"/>
                    <a:pt x="2415" y="1936"/>
                  </a:cubicBezTo>
                  <a:cubicBezTo>
                    <a:pt x="2404" y="1944"/>
                    <a:pt x="2375" y="1960"/>
                    <a:pt x="2375" y="1947"/>
                  </a:cubicBezTo>
                  <a:cubicBezTo>
                    <a:pt x="2375" y="1934"/>
                    <a:pt x="2400" y="1930"/>
                    <a:pt x="2415" y="1924"/>
                  </a:cubicBezTo>
                  <a:cubicBezTo>
                    <a:pt x="2440" y="1914"/>
                    <a:pt x="2494" y="1901"/>
                    <a:pt x="2494" y="1901"/>
                  </a:cubicBezTo>
                  <a:cubicBezTo>
                    <a:pt x="2517" y="1902"/>
                    <a:pt x="2557" y="1879"/>
                    <a:pt x="2568" y="1896"/>
                  </a:cubicBezTo>
                  <a:cubicBezTo>
                    <a:pt x="2578" y="1919"/>
                    <a:pt x="2556" y="2018"/>
                    <a:pt x="2556" y="2040"/>
                  </a:cubicBezTo>
                  <a:cubicBezTo>
                    <a:pt x="2569" y="2044"/>
                    <a:pt x="2555" y="2025"/>
                    <a:pt x="2568" y="2028"/>
                  </a:cubicBezTo>
                  <a:cubicBezTo>
                    <a:pt x="2586" y="2033"/>
                    <a:pt x="2544" y="2016"/>
                    <a:pt x="2592" y="2028"/>
                  </a:cubicBezTo>
                  <a:cubicBezTo>
                    <a:pt x="2598" y="2041"/>
                    <a:pt x="2578" y="2063"/>
                    <a:pt x="2573" y="2065"/>
                  </a:cubicBezTo>
                  <a:cubicBezTo>
                    <a:pt x="2587" y="2117"/>
                    <a:pt x="2587" y="2121"/>
                    <a:pt x="2568" y="2172"/>
                  </a:cubicBezTo>
                  <a:cubicBezTo>
                    <a:pt x="2544" y="2220"/>
                    <a:pt x="2576" y="2198"/>
                    <a:pt x="2568" y="2208"/>
                  </a:cubicBezTo>
                  <a:cubicBezTo>
                    <a:pt x="2540" y="2243"/>
                    <a:pt x="2522" y="2263"/>
                    <a:pt x="2481" y="2276"/>
                  </a:cubicBezTo>
                  <a:cubicBezTo>
                    <a:pt x="2463" y="2322"/>
                    <a:pt x="2459" y="2371"/>
                    <a:pt x="2441" y="2417"/>
                  </a:cubicBezTo>
                  <a:cubicBezTo>
                    <a:pt x="2435" y="2430"/>
                    <a:pt x="2421" y="2439"/>
                    <a:pt x="2415" y="2452"/>
                  </a:cubicBezTo>
                  <a:cubicBezTo>
                    <a:pt x="2404" y="2474"/>
                    <a:pt x="2397" y="2499"/>
                    <a:pt x="2388" y="2522"/>
                  </a:cubicBezTo>
                  <a:cubicBezTo>
                    <a:pt x="2384" y="2534"/>
                    <a:pt x="2375" y="2557"/>
                    <a:pt x="2375" y="2557"/>
                  </a:cubicBezTo>
                  <a:cubicBezTo>
                    <a:pt x="2359" y="2571"/>
                    <a:pt x="2349" y="2591"/>
                    <a:pt x="2340" y="2616"/>
                  </a:cubicBezTo>
                  <a:cubicBezTo>
                    <a:pt x="2331" y="2641"/>
                    <a:pt x="2331" y="2681"/>
                    <a:pt x="2322" y="2710"/>
                  </a:cubicBezTo>
                  <a:cubicBezTo>
                    <a:pt x="2295" y="2808"/>
                    <a:pt x="2328" y="2711"/>
                    <a:pt x="2283" y="2792"/>
                  </a:cubicBezTo>
                  <a:cubicBezTo>
                    <a:pt x="2276" y="2803"/>
                    <a:pt x="2279" y="2819"/>
                    <a:pt x="2269" y="2827"/>
                  </a:cubicBezTo>
                  <a:cubicBezTo>
                    <a:pt x="2260" y="2836"/>
                    <a:pt x="2243" y="2835"/>
                    <a:pt x="2230" y="2839"/>
                  </a:cubicBezTo>
                  <a:cubicBezTo>
                    <a:pt x="2195" y="2933"/>
                    <a:pt x="2247" y="2823"/>
                    <a:pt x="2177" y="2886"/>
                  </a:cubicBezTo>
                  <a:cubicBezTo>
                    <a:pt x="2167" y="2895"/>
                    <a:pt x="2173" y="2911"/>
                    <a:pt x="2164" y="2921"/>
                  </a:cubicBezTo>
                  <a:cubicBezTo>
                    <a:pt x="2154" y="2932"/>
                    <a:pt x="2137" y="2937"/>
                    <a:pt x="2124" y="2945"/>
                  </a:cubicBezTo>
                  <a:cubicBezTo>
                    <a:pt x="2090" y="2991"/>
                    <a:pt x="2098" y="3007"/>
                    <a:pt x="2045" y="3038"/>
                  </a:cubicBezTo>
                  <a:cubicBezTo>
                    <a:pt x="2025" y="3091"/>
                    <a:pt x="2010" y="3092"/>
                    <a:pt x="1953" y="3109"/>
                  </a:cubicBezTo>
                  <a:cubicBezTo>
                    <a:pt x="1891" y="3191"/>
                    <a:pt x="1926" y="3164"/>
                    <a:pt x="1860" y="3203"/>
                  </a:cubicBezTo>
                  <a:cubicBezTo>
                    <a:pt x="1856" y="3214"/>
                    <a:pt x="1857" y="3229"/>
                    <a:pt x="1847" y="3238"/>
                  </a:cubicBezTo>
                  <a:cubicBezTo>
                    <a:pt x="1837" y="3247"/>
                    <a:pt x="1820" y="3244"/>
                    <a:pt x="1808" y="3250"/>
                  </a:cubicBezTo>
                  <a:cubicBezTo>
                    <a:pt x="1780" y="3263"/>
                    <a:pt x="1755" y="3281"/>
                    <a:pt x="1728" y="3297"/>
                  </a:cubicBezTo>
                  <a:cubicBezTo>
                    <a:pt x="1705" y="3310"/>
                    <a:pt x="1676" y="3312"/>
                    <a:pt x="1649" y="3320"/>
                  </a:cubicBezTo>
                  <a:cubicBezTo>
                    <a:pt x="1636" y="3324"/>
                    <a:pt x="1610" y="3332"/>
                    <a:pt x="1610" y="3332"/>
                  </a:cubicBezTo>
                  <a:cubicBezTo>
                    <a:pt x="1584" y="3399"/>
                    <a:pt x="1616" y="3352"/>
                    <a:pt x="1557" y="3343"/>
                  </a:cubicBezTo>
                  <a:cubicBezTo>
                    <a:pt x="1544" y="3342"/>
                    <a:pt x="1531" y="3351"/>
                    <a:pt x="1517" y="3355"/>
                  </a:cubicBezTo>
                  <a:cubicBezTo>
                    <a:pt x="1459" y="3338"/>
                    <a:pt x="1446" y="3345"/>
                    <a:pt x="1412" y="3390"/>
                  </a:cubicBezTo>
                  <a:cubicBezTo>
                    <a:pt x="1415" y="3399"/>
                    <a:pt x="1454" y="3465"/>
                    <a:pt x="1385" y="3449"/>
                  </a:cubicBezTo>
                  <a:cubicBezTo>
                    <a:pt x="1372" y="3446"/>
                    <a:pt x="1377" y="3426"/>
                    <a:pt x="1372" y="3414"/>
                  </a:cubicBezTo>
                  <a:cubicBezTo>
                    <a:pt x="1399" y="3343"/>
                    <a:pt x="1349" y="3318"/>
                    <a:pt x="1293" y="3285"/>
                  </a:cubicBezTo>
                  <a:cubicBezTo>
                    <a:pt x="1344" y="3352"/>
                    <a:pt x="1338" y="3342"/>
                    <a:pt x="1306" y="3426"/>
                  </a:cubicBezTo>
                  <a:cubicBezTo>
                    <a:pt x="1302" y="3437"/>
                    <a:pt x="1280" y="3433"/>
                    <a:pt x="1267" y="3437"/>
                  </a:cubicBezTo>
                  <a:cubicBezTo>
                    <a:pt x="1258" y="3449"/>
                    <a:pt x="1253" y="3465"/>
                    <a:pt x="1240" y="3473"/>
                  </a:cubicBezTo>
                  <a:cubicBezTo>
                    <a:pt x="1217" y="3485"/>
                    <a:pt x="1184" y="3482"/>
                    <a:pt x="1161" y="3496"/>
                  </a:cubicBezTo>
                  <a:cubicBezTo>
                    <a:pt x="1116" y="3522"/>
                    <a:pt x="1082" y="3531"/>
                    <a:pt x="1029" y="3543"/>
                  </a:cubicBezTo>
                  <a:cubicBezTo>
                    <a:pt x="925" y="3606"/>
                    <a:pt x="952" y="3587"/>
                    <a:pt x="831" y="3613"/>
                  </a:cubicBezTo>
                  <a:cubicBezTo>
                    <a:pt x="804" y="3619"/>
                    <a:pt x="752" y="3637"/>
                    <a:pt x="752" y="3637"/>
                  </a:cubicBezTo>
                  <a:cubicBezTo>
                    <a:pt x="748" y="3649"/>
                    <a:pt x="738" y="3659"/>
                    <a:pt x="739" y="3672"/>
                  </a:cubicBezTo>
                  <a:cubicBezTo>
                    <a:pt x="742" y="3696"/>
                    <a:pt x="765" y="3742"/>
                    <a:pt x="765" y="3742"/>
                  </a:cubicBezTo>
                  <a:cubicBezTo>
                    <a:pt x="761" y="3758"/>
                    <a:pt x="763" y="3777"/>
                    <a:pt x="752" y="3789"/>
                  </a:cubicBezTo>
                  <a:cubicBezTo>
                    <a:pt x="701" y="3846"/>
                    <a:pt x="687" y="3746"/>
                    <a:pt x="673" y="3731"/>
                  </a:cubicBezTo>
                  <a:cubicBezTo>
                    <a:pt x="663" y="3720"/>
                    <a:pt x="647" y="3715"/>
                    <a:pt x="633" y="3707"/>
                  </a:cubicBezTo>
                  <a:cubicBezTo>
                    <a:pt x="578" y="3634"/>
                    <a:pt x="620" y="3710"/>
                    <a:pt x="620" y="3637"/>
                  </a:cubicBezTo>
                  <a:cubicBezTo>
                    <a:pt x="620" y="3621"/>
                    <a:pt x="611" y="3606"/>
                    <a:pt x="607" y="3590"/>
                  </a:cubicBezTo>
                  <a:cubicBezTo>
                    <a:pt x="515" y="3617"/>
                    <a:pt x="554" y="3621"/>
                    <a:pt x="488" y="3602"/>
                  </a:cubicBezTo>
                  <a:cubicBezTo>
                    <a:pt x="460" y="3524"/>
                    <a:pt x="499" y="3601"/>
                    <a:pt x="435" y="3555"/>
                  </a:cubicBezTo>
                  <a:cubicBezTo>
                    <a:pt x="423" y="3546"/>
                    <a:pt x="418" y="3531"/>
                    <a:pt x="409" y="3519"/>
                  </a:cubicBezTo>
                  <a:cubicBezTo>
                    <a:pt x="383" y="3589"/>
                    <a:pt x="388" y="3587"/>
                    <a:pt x="303" y="3602"/>
                  </a:cubicBezTo>
                  <a:cubicBezTo>
                    <a:pt x="290" y="3609"/>
                    <a:pt x="278" y="3619"/>
                    <a:pt x="264" y="3625"/>
                  </a:cubicBezTo>
                  <a:cubicBezTo>
                    <a:pt x="252" y="3631"/>
                    <a:pt x="236" y="3631"/>
                    <a:pt x="224" y="3637"/>
                  </a:cubicBezTo>
                  <a:cubicBezTo>
                    <a:pt x="197" y="3650"/>
                    <a:pt x="176" y="3678"/>
                    <a:pt x="145" y="3684"/>
                  </a:cubicBezTo>
                  <a:cubicBezTo>
                    <a:pt x="123" y="3688"/>
                    <a:pt x="22" y="3704"/>
                    <a:pt x="0" y="3708"/>
                  </a:cubicBezTo>
                  <a:lnTo>
                    <a:pt x="12" y="4284"/>
                  </a:lnTo>
                  <a:lnTo>
                    <a:pt x="2868" y="4284"/>
                  </a:lnTo>
                  <a:lnTo>
                    <a:pt x="2868" y="24"/>
                  </a:lnTo>
                  <a:lnTo>
                    <a:pt x="2796" y="36"/>
                  </a:lnTo>
                </a:path>
              </a:pathLst>
            </a:custGeom>
            <a:solidFill>
              <a:srgbClr val="3366FF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39" name="Freeform 6"/>
            <p:cNvSpPr/>
            <p:nvPr/>
          </p:nvSpPr>
          <p:spPr>
            <a:xfrm>
              <a:off x="48" y="3554"/>
              <a:ext cx="216" cy="71"/>
            </a:xfrm>
            <a:custGeom>
              <a:avLst/>
              <a:gdLst>
                <a:gd name="txL" fmla="*/ 0 w 196"/>
                <a:gd name="txT" fmla="*/ 0 h 72"/>
                <a:gd name="txR" fmla="*/ 196 w 196"/>
                <a:gd name="txB" fmla="*/ 72 h 72"/>
              </a:gdLst>
              <a:ahLst/>
              <a:cxnLst>
                <a:cxn ang="0">
                  <a:pos x="216" y="71"/>
                </a:cxn>
                <a:cxn ang="0">
                  <a:pos x="44" y="24"/>
                </a:cxn>
                <a:cxn ang="0">
                  <a:pos x="4" y="0"/>
                </a:cxn>
              </a:cxnLst>
              <a:rect l="txL" t="txT" r="txR" b="txB"/>
              <a:pathLst>
                <a:path w="196" h="72">
                  <a:moveTo>
                    <a:pt x="196" y="72"/>
                  </a:moveTo>
                  <a:cubicBezTo>
                    <a:pt x="141" y="35"/>
                    <a:pt x="110" y="34"/>
                    <a:pt x="40" y="24"/>
                  </a:cubicBezTo>
                  <a:cubicBezTo>
                    <a:pt x="0" y="11"/>
                    <a:pt x="4" y="25"/>
                    <a:pt x="4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40" name="Freeform 7"/>
            <p:cNvSpPr/>
            <p:nvPr/>
          </p:nvSpPr>
          <p:spPr>
            <a:xfrm>
              <a:off x="449" y="3816"/>
              <a:ext cx="424" cy="360"/>
            </a:xfrm>
            <a:custGeom>
              <a:avLst/>
              <a:gdLst>
                <a:gd name="txL" fmla="*/ 0 w 386"/>
                <a:gd name="txT" fmla="*/ 0 h 368"/>
                <a:gd name="txR" fmla="*/ 386 w 386"/>
                <a:gd name="txB" fmla="*/ 368 h 368"/>
              </a:gdLst>
              <a:ahLst/>
              <a:cxnLst>
                <a:cxn ang="0">
                  <a:pos x="369" y="31"/>
                </a:cxn>
                <a:cxn ang="0">
                  <a:pos x="330" y="43"/>
                </a:cxn>
                <a:cxn ang="0">
                  <a:pos x="250" y="20"/>
                </a:cxn>
                <a:cxn ang="0">
                  <a:pos x="53" y="125"/>
                </a:cxn>
                <a:cxn ang="0">
                  <a:pos x="0" y="266"/>
                </a:cxn>
                <a:cxn ang="0">
                  <a:pos x="92" y="360"/>
                </a:cxn>
                <a:cxn ang="0">
                  <a:pos x="158" y="348"/>
                </a:cxn>
                <a:cxn ang="0">
                  <a:pos x="171" y="313"/>
                </a:cxn>
                <a:cxn ang="0">
                  <a:pos x="211" y="301"/>
                </a:cxn>
                <a:cxn ang="0">
                  <a:pos x="250" y="313"/>
                </a:cxn>
                <a:cxn ang="0">
                  <a:pos x="330" y="290"/>
                </a:cxn>
                <a:cxn ang="0">
                  <a:pos x="422" y="102"/>
                </a:cxn>
                <a:cxn ang="0">
                  <a:pos x="409" y="43"/>
                </a:cxn>
                <a:cxn ang="0">
                  <a:pos x="369" y="31"/>
                </a:cxn>
              </a:cxnLst>
              <a:rect l="txL" t="txT" r="txR" b="txB"/>
              <a:pathLst>
                <a:path w="386" h="368">
                  <a:moveTo>
                    <a:pt x="336" y="32"/>
                  </a:moveTo>
                  <a:cubicBezTo>
                    <a:pt x="324" y="36"/>
                    <a:pt x="313" y="45"/>
                    <a:pt x="300" y="44"/>
                  </a:cubicBezTo>
                  <a:cubicBezTo>
                    <a:pt x="275" y="41"/>
                    <a:pt x="228" y="20"/>
                    <a:pt x="228" y="20"/>
                  </a:cubicBezTo>
                  <a:cubicBezTo>
                    <a:pt x="130" y="53"/>
                    <a:pt x="131" y="73"/>
                    <a:pt x="48" y="128"/>
                  </a:cubicBezTo>
                  <a:cubicBezTo>
                    <a:pt x="17" y="174"/>
                    <a:pt x="17" y="221"/>
                    <a:pt x="0" y="272"/>
                  </a:cubicBezTo>
                  <a:cubicBezTo>
                    <a:pt x="56" y="356"/>
                    <a:pt x="24" y="328"/>
                    <a:pt x="84" y="368"/>
                  </a:cubicBezTo>
                  <a:cubicBezTo>
                    <a:pt x="104" y="364"/>
                    <a:pt x="127" y="367"/>
                    <a:pt x="144" y="356"/>
                  </a:cubicBezTo>
                  <a:cubicBezTo>
                    <a:pt x="155" y="349"/>
                    <a:pt x="147" y="329"/>
                    <a:pt x="156" y="320"/>
                  </a:cubicBezTo>
                  <a:cubicBezTo>
                    <a:pt x="165" y="311"/>
                    <a:pt x="180" y="312"/>
                    <a:pt x="192" y="308"/>
                  </a:cubicBezTo>
                  <a:cubicBezTo>
                    <a:pt x="204" y="312"/>
                    <a:pt x="215" y="321"/>
                    <a:pt x="228" y="320"/>
                  </a:cubicBezTo>
                  <a:cubicBezTo>
                    <a:pt x="253" y="317"/>
                    <a:pt x="300" y="296"/>
                    <a:pt x="300" y="296"/>
                  </a:cubicBezTo>
                  <a:cubicBezTo>
                    <a:pt x="323" y="228"/>
                    <a:pt x="344" y="164"/>
                    <a:pt x="384" y="104"/>
                  </a:cubicBezTo>
                  <a:cubicBezTo>
                    <a:pt x="380" y="84"/>
                    <a:pt x="386" y="58"/>
                    <a:pt x="372" y="44"/>
                  </a:cubicBezTo>
                  <a:cubicBezTo>
                    <a:pt x="328" y="0"/>
                    <a:pt x="336" y="105"/>
                    <a:pt x="336" y="32"/>
                  </a:cubicBezTo>
                  <a:close/>
                </a:path>
              </a:pathLst>
            </a:custGeom>
            <a:solidFill>
              <a:srgbClr val="CCFFCC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41" name="Freeform 8"/>
            <p:cNvSpPr/>
            <p:nvPr/>
          </p:nvSpPr>
          <p:spPr>
            <a:xfrm>
              <a:off x="2501" y="2751"/>
              <a:ext cx="257" cy="557"/>
            </a:xfrm>
            <a:custGeom>
              <a:avLst/>
              <a:gdLst>
                <a:gd name="txL" fmla="*/ 0 w 233"/>
                <a:gd name="txT" fmla="*/ 0 h 570"/>
                <a:gd name="txR" fmla="*/ 233 w 233"/>
                <a:gd name="txB" fmla="*/ 570 h 570"/>
              </a:gdLst>
              <a:ahLst/>
              <a:cxnLst>
                <a:cxn ang="0">
                  <a:pos x="191" y="6"/>
                </a:cxn>
                <a:cxn ang="0">
                  <a:pos x="111" y="53"/>
                </a:cxn>
                <a:cxn ang="0">
                  <a:pos x="19" y="276"/>
                </a:cxn>
                <a:cxn ang="0">
                  <a:pos x="85" y="451"/>
                </a:cxn>
                <a:cxn ang="0">
                  <a:pos x="138" y="557"/>
                </a:cxn>
                <a:cxn ang="0">
                  <a:pos x="164" y="522"/>
                </a:cxn>
                <a:cxn ang="0">
                  <a:pos x="151" y="487"/>
                </a:cxn>
                <a:cxn ang="0">
                  <a:pos x="178" y="416"/>
                </a:cxn>
                <a:cxn ang="0">
                  <a:pos x="178" y="416"/>
                </a:cxn>
                <a:cxn ang="0">
                  <a:pos x="204" y="381"/>
                </a:cxn>
                <a:cxn ang="0">
                  <a:pos x="231" y="311"/>
                </a:cxn>
                <a:cxn ang="0">
                  <a:pos x="244" y="193"/>
                </a:cxn>
                <a:cxn ang="0">
                  <a:pos x="257" y="41"/>
                </a:cxn>
                <a:cxn ang="0">
                  <a:pos x="244" y="6"/>
                </a:cxn>
                <a:cxn ang="0">
                  <a:pos x="204" y="18"/>
                </a:cxn>
                <a:cxn ang="0">
                  <a:pos x="191" y="6"/>
                </a:cxn>
              </a:cxnLst>
              <a:rect l="txL" t="txT" r="txR" b="txB"/>
              <a:pathLst>
                <a:path w="233" h="570">
                  <a:moveTo>
                    <a:pt x="173" y="6"/>
                  </a:moveTo>
                  <a:cubicBezTo>
                    <a:pt x="149" y="22"/>
                    <a:pt x="117" y="30"/>
                    <a:pt x="101" y="54"/>
                  </a:cubicBezTo>
                  <a:cubicBezTo>
                    <a:pt x="57" y="120"/>
                    <a:pt x="36" y="205"/>
                    <a:pt x="17" y="282"/>
                  </a:cubicBezTo>
                  <a:cubicBezTo>
                    <a:pt x="24" y="363"/>
                    <a:pt x="0" y="436"/>
                    <a:pt x="77" y="462"/>
                  </a:cubicBezTo>
                  <a:cubicBezTo>
                    <a:pt x="106" y="548"/>
                    <a:pt x="87" y="513"/>
                    <a:pt x="125" y="570"/>
                  </a:cubicBezTo>
                  <a:cubicBezTo>
                    <a:pt x="133" y="558"/>
                    <a:pt x="147" y="548"/>
                    <a:pt x="149" y="534"/>
                  </a:cubicBezTo>
                  <a:cubicBezTo>
                    <a:pt x="151" y="522"/>
                    <a:pt x="136" y="511"/>
                    <a:pt x="137" y="498"/>
                  </a:cubicBezTo>
                  <a:lnTo>
                    <a:pt x="161" y="426"/>
                  </a:lnTo>
                  <a:cubicBezTo>
                    <a:pt x="161" y="426"/>
                    <a:pt x="161" y="426"/>
                    <a:pt x="161" y="426"/>
                  </a:cubicBezTo>
                  <a:cubicBezTo>
                    <a:pt x="169" y="414"/>
                    <a:pt x="179" y="403"/>
                    <a:pt x="185" y="390"/>
                  </a:cubicBezTo>
                  <a:cubicBezTo>
                    <a:pt x="195" y="367"/>
                    <a:pt x="209" y="318"/>
                    <a:pt x="209" y="318"/>
                  </a:cubicBezTo>
                  <a:cubicBezTo>
                    <a:pt x="193" y="271"/>
                    <a:pt x="206" y="244"/>
                    <a:pt x="221" y="198"/>
                  </a:cubicBezTo>
                  <a:cubicBezTo>
                    <a:pt x="225" y="146"/>
                    <a:pt x="233" y="94"/>
                    <a:pt x="233" y="42"/>
                  </a:cubicBezTo>
                  <a:cubicBezTo>
                    <a:pt x="233" y="29"/>
                    <a:pt x="232" y="12"/>
                    <a:pt x="221" y="6"/>
                  </a:cubicBezTo>
                  <a:cubicBezTo>
                    <a:pt x="210" y="0"/>
                    <a:pt x="197" y="14"/>
                    <a:pt x="185" y="18"/>
                  </a:cubicBezTo>
                  <a:cubicBezTo>
                    <a:pt x="136" y="67"/>
                    <a:pt x="141" y="69"/>
                    <a:pt x="173" y="6"/>
                  </a:cubicBezTo>
                  <a:close/>
                </a:path>
              </a:pathLst>
            </a:custGeom>
            <a:solidFill>
              <a:srgbClr val="CCFFCC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42" name="Freeform 9"/>
            <p:cNvSpPr/>
            <p:nvPr/>
          </p:nvSpPr>
          <p:spPr>
            <a:xfrm>
              <a:off x="2342" y="3085"/>
              <a:ext cx="62" cy="56"/>
            </a:xfrm>
            <a:custGeom>
              <a:avLst/>
              <a:gdLst>
                <a:gd name="txL" fmla="*/ 0 w 56"/>
                <a:gd name="txT" fmla="*/ 0 h 57"/>
                <a:gd name="txR" fmla="*/ 56 w 56"/>
                <a:gd name="txB" fmla="*/ 57 h 57"/>
              </a:gdLst>
              <a:ahLst/>
              <a:cxnLst>
                <a:cxn ang="0">
                  <a:pos x="20" y="0"/>
                </a:cxn>
                <a:cxn ang="0">
                  <a:pos x="7" y="35"/>
                </a:cxn>
                <a:cxn ang="0">
                  <a:pos x="47" y="47"/>
                </a:cxn>
                <a:cxn ang="0">
                  <a:pos x="20" y="0"/>
                </a:cxn>
              </a:cxnLst>
              <a:rect l="txL" t="txT" r="txR" b="txB"/>
              <a:pathLst>
                <a:path w="56" h="57">
                  <a:moveTo>
                    <a:pt x="18" y="0"/>
                  </a:moveTo>
                  <a:cubicBezTo>
                    <a:pt x="14" y="12"/>
                    <a:pt x="0" y="25"/>
                    <a:pt x="6" y="36"/>
                  </a:cubicBezTo>
                  <a:cubicBezTo>
                    <a:pt x="12" y="47"/>
                    <a:pt x="33" y="57"/>
                    <a:pt x="42" y="48"/>
                  </a:cubicBezTo>
                  <a:cubicBezTo>
                    <a:pt x="56" y="34"/>
                    <a:pt x="27" y="9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43" name="Freeform 10"/>
            <p:cNvSpPr/>
            <p:nvPr/>
          </p:nvSpPr>
          <p:spPr>
            <a:xfrm>
              <a:off x="66" y="2771"/>
              <a:ext cx="1046" cy="830"/>
            </a:xfrm>
            <a:custGeom>
              <a:avLst/>
              <a:gdLst>
                <a:gd name="txL" fmla="*/ 0 w 951"/>
                <a:gd name="txT" fmla="*/ 0 h 849"/>
                <a:gd name="txR" fmla="*/ 951 w 951"/>
                <a:gd name="txB" fmla="*/ 849 h 849"/>
              </a:gdLst>
              <a:ahLst/>
              <a:cxnLst>
                <a:cxn ang="0">
                  <a:pos x="0" y="220"/>
                </a:cxn>
                <a:cxn ang="0">
                  <a:pos x="79" y="185"/>
                </a:cxn>
                <a:cxn ang="0">
                  <a:pos x="106" y="220"/>
                </a:cxn>
                <a:cxn ang="0">
                  <a:pos x="145" y="232"/>
                </a:cxn>
                <a:cxn ang="0">
                  <a:pos x="198" y="185"/>
                </a:cxn>
                <a:cxn ang="0">
                  <a:pos x="343" y="161"/>
                </a:cxn>
                <a:cxn ang="0">
                  <a:pos x="383" y="138"/>
                </a:cxn>
                <a:cxn ang="0">
                  <a:pos x="396" y="103"/>
                </a:cxn>
                <a:cxn ang="0">
                  <a:pos x="607" y="56"/>
                </a:cxn>
                <a:cxn ang="0">
                  <a:pos x="686" y="9"/>
                </a:cxn>
                <a:cxn ang="0">
                  <a:pos x="766" y="32"/>
                </a:cxn>
                <a:cxn ang="0">
                  <a:pos x="779" y="67"/>
                </a:cxn>
                <a:cxn ang="0">
                  <a:pos x="752" y="161"/>
                </a:cxn>
                <a:cxn ang="0">
                  <a:pos x="805" y="208"/>
                </a:cxn>
                <a:cxn ang="0">
                  <a:pos x="832" y="243"/>
                </a:cxn>
                <a:cxn ang="0">
                  <a:pos x="950" y="302"/>
                </a:cxn>
                <a:cxn ang="0">
                  <a:pos x="964" y="337"/>
                </a:cxn>
                <a:cxn ang="0">
                  <a:pos x="1030" y="384"/>
                </a:cxn>
                <a:cxn ang="0">
                  <a:pos x="950" y="466"/>
                </a:cxn>
                <a:cxn ang="0">
                  <a:pos x="871" y="431"/>
                </a:cxn>
                <a:cxn ang="0">
                  <a:pos x="818" y="502"/>
                </a:cxn>
                <a:cxn ang="0">
                  <a:pos x="792" y="537"/>
                </a:cxn>
                <a:cxn ang="0">
                  <a:pos x="792" y="654"/>
                </a:cxn>
                <a:cxn ang="0">
                  <a:pos x="832" y="830"/>
                </a:cxn>
              </a:cxnLst>
              <a:rect l="txL" t="txT" r="txR" b="txB"/>
              <a:pathLst>
                <a:path w="951" h="849">
                  <a:moveTo>
                    <a:pt x="0" y="225"/>
                  </a:moveTo>
                  <a:cubicBezTo>
                    <a:pt x="8" y="220"/>
                    <a:pt x="56" y="183"/>
                    <a:pt x="72" y="189"/>
                  </a:cubicBezTo>
                  <a:cubicBezTo>
                    <a:pt x="85" y="194"/>
                    <a:pt x="85" y="216"/>
                    <a:pt x="96" y="225"/>
                  </a:cubicBezTo>
                  <a:cubicBezTo>
                    <a:pt x="106" y="233"/>
                    <a:pt x="120" y="233"/>
                    <a:pt x="132" y="237"/>
                  </a:cubicBezTo>
                  <a:cubicBezTo>
                    <a:pt x="228" y="205"/>
                    <a:pt x="116" y="253"/>
                    <a:pt x="180" y="189"/>
                  </a:cubicBezTo>
                  <a:cubicBezTo>
                    <a:pt x="212" y="157"/>
                    <a:pt x="268" y="171"/>
                    <a:pt x="312" y="165"/>
                  </a:cubicBezTo>
                  <a:cubicBezTo>
                    <a:pt x="324" y="157"/>
                    <a:pt x="339" y="152"/>
                    <a:pt x="348" y="141"/>
                  </a:cubicBezTo>
                  <a:cubicBezTo>
                    <a:pt x="356" y="131"/>
                    <a:pt x="350" y="112"/>
                    <a:pt x="360" y="105"/>
                  </a:cubicBezTo>
                  <a:cubicBezTo>
                    <a:pt x="404" y="74"/>
                    <a:pt x="501" y="64"/>
                    <a:pt x="552" y="57"/>
                  </a:cubicBezTo>
                  <a:cubicBezTo>
                    <a:pt x="576" y="41"/>
                    <a:pt x="597" y="0"/>
                    <a:pt x="624" y="9"/>
                  </a:cubicBezTo>
                  <a:cubicBezTo>
                    <a:pt x="648" y="17"/>
                    <a:pt x="696" y="33"/>
                    <a:pt x="696" y="33"/>
                  </a:cubicBezTo>
                  <a:cubicBezTo>
                    <a:pt x="700" y="45"/>
                    <a:pt x="709" y="56"/>
                    <a:pt x="708" y="69"/>
                  </a:cubicBezTo>
                  <a:cubicBezTo>
                    <a:pt x="705" y="102"/>
                    <a:pt x="684" y="165"/>
                    <a:pt x="684" y="165"/>
                  </a:cubicBezTo>
                  <a:cubicBezTo>
                    <a:pt x="710" y="244"/>
                    <a:pt x="674" y="166"/>
                    <a:pt x="732" y="213"/>
                  </a:cubicBezTo>
                  <a:cubicBezTo>
                    <a:pt x="743" y="222"/>
                    <a:pt x="746" y="239"/>
                    <a:pt x="756" y="249"/>
                  </a:cubicBezTo>
                  <a:cubicBezTo>
                    <a:pt x="785" y="278"/>
                    <a:pt x="830" y="287"/>
                    <a:pt x="864" y="309"/>
                  </a:cubicBezTo>
                  <a:cubicBezTo>
                    <a:pt x="868" y="321"/>
                    <a:pt x="866" y="337"/>
                    <a:pt x="876" y="345"/>
                  </a:cubicBezTo>
                  <a:cubicBezTo>
                    <a:pt x="951" y="405"/>
                    <a:pt x="907" y="307"/>
                    <a:pt x="936" y="393"/>
                  </a:cubicBezTo>
                  <a:cubicBezTo>
                    <a:pt x="919" y="445"/>
                    <a:pt x="918" y="459"/>
                    <a:pt x="864" y="477"/>
                  </a:cubicBezTo>
                  <a:cubicBezTo>
                    <a:pt x="860" y="475"/>
                    <a:pt x="804" y="432"/>
                    <a:pt x="792" y="441"/>
                  </a:cubicBezTo>
                  <a:cubicBezTo>
                    <a:pt x="769" y="458"/>
                    <a:pt x="760" y="489"/>
                    <a:pt x="744" y="513"/>
                  </a:cubicBezTo>
                  <a:cubicBezTo>
                    <a:pt x="736" y="525"/>
                    <a:pt x="720" y="549"/>
                    <a:pt x="720" y="549"/>
                  </a:cubicBezTo>
                  <a:cubicBezTo>
                    <a:pt x="748" y="660"/>
                    <a:pt x="720" y="522"/>
                    <a:pt x="720" y="669"/>
                  </a:cubicBezTo>
                  <a:cubicBezTo>
                    <a:pt x="720" y="752"/>
                    <a:pt x="756" y="776"/>
                    <a:pt x="756" y="849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44" name="Freeform 11"/>
            <p:cNvSpPr/>
            <p:nvPr/>
          </p:nvSpPr>
          <p:spPr>
            <a:xfrm>
              <a:off x="422" y="2123"/>
              <a:ext cx="304" cy="730"/>
            </a:xfrm>
            <a:custGeom>
              <a:avLst/>
              <a:gdLst>
                <a:gd name="txL" fmla="*/ 0 w 276"/>
                <a:gd name="txT" fmla="*/ 0 h 747"/>
                <a:gd name="txR" fmla="*/ 276 w 276"/>
                <a:gd name="txB" fmla="*/ 747 h 747"/>
              </a:gdLst>
              <a:ahLst/>
              <a:cxnLst>
                <a:cxn ang="0">
                  <a:pos x="304" y="0"/>
                </a:cxn>
                <a:cxn ang="0">
                  <a:pos x="119" y="82"/>
                </a:cxn>
                <a:cxn ang="0">
                  <a:pos x="106" y="117"/>
                </a:cxn>
                <a:cxn ang="0">
                  <a:pos x="66" y="141"/>
                </a:cxn>
                <a:cxn ang="0">
                  <a:pos x="40" y="211"/>
                </a:cxn>
                <a:cxn ang="0">
                  <a:pos x="53" y="340"/>
                </a:cxn>
                <a:cxn ang="0">
                  <a:pos x="79" y="410"/>
                </a:cxn>
                <a:cxn ang="0">
                  <a:pos x="0" y="504"/>
                </a:cxn>
                <a:cxn ang="0">
                  <a:pos x="40" y="528"/>
                </a:cxn>
                <a:cxn ang="0">
                  <a:pos x="106" y="551"/>
                </a:cxn>
                <a:cxn ang="0">
                  <a:pos x="106" y="657"/>
                </a:cxn>
                <a:cxn ang="0">
                  <a:pos x="185" y="715"/>
                </a:cxn>
              </a:cxnLst>
              <a:rect l="txL" t="txT" r="txR" b="txB"/>
              <a:pathLst>
                <a:path w="276" h="747">
                  <a:moveTo>
                    <a:pt x="276" y="0"/>
                  </a:moveTo>
                  <a:cubicBezTo>
                    <a:pt x="232" y="66"/>
                    <a:pt x="181" y="66"/>
                    <a:pt x="108" y="84"/>
                  </a:cubicBezTo>
                  <a:cubicBezTo>
                    <a:pt x="104" y="96"/>
                    <a:pt x="104" y="110"/>
                    <a:pt x="96" y="120"/>
                  </a:cubicBezTo>
                  <a:cubicBezTo>
                    <a:pt x="87" y="131"/>
                    <a:pt x="68" y="132"/>
                    <a:pt x="60" y="144"/>
                  </a:cubicBezTo>
                  <a:cubicBezTo>
                    <a:pt x="47" y="165"/>
                    <a:pt x="36" y="216"/>
                    <a:pt x="36" y="216"/>
                  </a:cubicBezTo>
                  <a:cubicBezTo>
                    <a:pt x="40" y="260"/>
                    <a:pt x="40" y="304"/>
                    <a:pt x="48" y="348"/>
                  </a:cubicBezTo>
                  <a:cubicBezTo>
                    <a:pt x="52" y="373"/>
                    <a:pt x="72" y="420"/>
                    <a:pt x="72" y="420"/>
                  </a:cubicBezTo>
                  <a:cubicBezTo>
                    <a:pt x="56" y="468"/>
                    <a:pt x="42" y="488"/>
                    <a:pt x="0" y="516"/>
                  </a:cubicBezTo>
                  <a:cubicBezTo>
                    <a:pt x="12" y="524"/>
                    <a:pt x="22" y="538"/>
                    <a:pt x="36" y="540"/>
                  </a:cubicBezTo>
                  <a:cubicBezTo>
                    <a:pt x="104" y="551"/>
                    <a:pt x="44" y="486"/>
                    <a:pt x="96" y="564"/>
                  </a:cubicBezTo>
                  <a:cubicBezTo>
                    <a:pt x="93" y="584"/>
                    <a:pt x="71" y="647"/>
                    <a:pt x="96" y="672"/>
                  </a:cubicBezTo>
                  <a:cubicBezTo>
                    <a:pt x="171" y="747"/>
                    <a:pt x="168" y="688"/>
                    <a:pt x="168" y="732"/>
                  </a:cubicBezTo>
                </a:path>
              </a:pathLst>
            </a:custGeom>
            <a:solidFill>
              <a:srgbClr val="CCFFCC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45" name="Freeform 12"/>
            <p:cNvSpPr/>
            <p:nvPr/>
          </p:nvSpPr>
          <p:spPr>
            <a:xfrm>
              <a:off x="712" y="2111"/>
              <a:ext cx="661" cy="986"/>
            </a:xfrm>
            <a:custGeom>
              <a:avLst/>
              <a:gdLst>
                <a:gd name="txL" fmla="*/ 0 w 601"/>
                <a:gd name="txT" fmla="*/ 0 h 1008"/>
                <a:gd name="txR" fmla="*/ 601 w 601"/>
                <a:gd name="txB" fmla="*/ 1008 h 1008"/>
              </a:gdLst>
              <a:ahLst/>
              <a:cxnLst>
                <a:cxn ang="0">
                  <a:pos x="0" y="0"/>
                </a:cxn>
                <a:cxn ang="0">
                  <a:pos x="158" y="47"/>
                </a:cxn>
                <a:cxn ang="0">
                  <a:pos x="238" y="82"/>
                </a:cxn>
                <a:cxn ang="0">
                  <a:pos x="356" y="23"/>
                </a:cxn>
                <a:cxn ang="0">
                  <a:pos x="475" y="35"/>
                </a:cxn>
                <a:cxn ang="0">
                  <a:pos x="515" y="47"/>
                </a:cxn>
                <a:cxn ang="0">
                  <a:pos x="541" y="129"/>
                </a:cxn>
                <a:cxn ang="0">
                  <a:pos x="581" y="153"/>
                </a:cxn>
                <a:cxn ang="0">
                  <a:pos x="541" y="423"/>
                </a:cxn>
                <a:cxn ang="0">
                  <a:pos x="594" y="505"/>
                </a:cxn>
                <a:cxn ang="0">
                  <a:pos x="634" y="657"/>
                </a:cxn>
                <a:cxn ang="0">
                  <a:pos x="620" y="810"/>
                </a:cxn>
                <a:cxn ang="0">
                  <a:pos x="462" y="810"/>
                </a:cxn>
                <a:cxn ang="0">
                  <a:pos x="475" y="845"/>
                </a:cxn>
                <a:cxn ang="0">
                  <a:pos x="356" y="833"/>
                </a:cxn>
                <a:cxn ang="0">
                  <a:pos x="304" y="904"/>
                </a:cxn>
                <a:cxn ang="0">
                  <a:pos x="264" y="974"/>
                </a:cxn>
                <a:cxn ang="0">
                  <a:pos x="238" y="986"/>
                </a:cxn>
              </a:cxnLst>
              <a:rect l="txL" t="txT" r="txR" b="txB"/>
              <a:pathLst>
                <a:path w="601" h="1008">
                  <a:moveTo>
                    <a:pt x="0" y="0"/>
                  </a:moveTo>
                  <a:cubicBezTo>
                    <a:pt x="48" y="16"/>
                    <a:pt x="96" y="32"/>
                    <a:pt x="144" y="48"/>
                  </a:cubicBezTo>
                  <a:cubicBezTo>
                    <a:pt x="169" y="56"/>
                    <a:pt x="191" y="76"/>
                    <a:pt x="216" y="84"/>
                  </a:cubicBezTo>
                  <a:cubicBezTo>
                    <a:pt x="277" y="69"/>
                    <a:pt x="289" y="77"/>
                    <a:pt x="324" y="24"/>
                  </a:cubicBezTo>
                  <a:cubicBezTo>
                    <a:pt x="377" y="59"/>
                    <a:pt x="377" y="73"/>
                    <a:pt x="432" y="36"/>
                  </a:cubicBezTo>
                  <a:cubicBezTo>
                    <a:pt x="444" y="40"/>
                    <a:pt x="460" y="38"/>
                    <a:pt x="468" y="48"/>
                  </a:cubicBezTo>
                  <a:cubicBezTo>
                    <a:pt x="486" y="71"/>
                    <a:pt x="474" y="109"/>
                    <a:pt x="492" y="132"/>
                  </a:cubicBezTo>
                  <a:cubicBezTo>
                    <a:pt x="501" y="143"/>
                    <a:pt x="516" y="148"/>
                    <a:pt x="528" y="156"/>
                  </a:cubicBezTo>
                  <a:cubicBezTo>
                    <a:pt x="601" y="265"/>
                    <a:pt x="524" y="337"/>
                    <a:pt x="492" y="432"/>
                  </a:cubicBezTo>
                  <a:cubicBezTo>
                    <a:pt x="558" y="448"/>
                    <a:pt x="562" y="451"/>
                    <a:pt x="540" y="516"/>
                  </a:cubicBezTo>
                  <a:cubicBezTo>
                    <a:pt x="553" y="569"/>
                    <a:pt x="567" y="617"/>
                    <a:pt x="576" y="672"/>
                  </a:cubicBezTo>
                  <a:cubicBezTo>
                    <a:pt x="564" y="734"/>
                    <a:pt x="576" y="766"/>
                    <a:pt x="564" y="828"/>
                  </a:cubicBezTo>
                  <a:cubicBezTo>
                    <a:pt x="531" y="822"/>
                    <a:pt x="453" y="802"/>
                    <a:pt x="420" y="828"/>
                  </a:cubicBezTo>
                  <a:cubicBezTo>
                    <a:pt x="410" y="836"/>
                    <a:pt x="428" y="852"/>
                    <a:pt x="432" y="864"/>
                  </a:cubicBezTo>
                  <a:cubicBezTo>
                    <a:pt x="377" y="901"/>
                    <a:pt x="377" y="887"/>
                    <a:pt x="324" y="852"/>
                  </a:cubicBezTo>
                  <a:cubicBezTo>
                    <a:pt x="308" y="876"/>
                    <a:pt x="285" y="897"/>
                    <a:pt x="276" y="924"/>
                  </a:cubicBezTo>
                  <a:cubicBezTo>
                    <a:pt x="266" y="953"/>
                    <a:pt x="263" y="973"/>
                    <a:pt x="240" y="996"/>
                  </a:cubicBezTo>
                  <a:cubicBezTo>
                    <a:pt x="234" y="1002"/>
                    <a:pt x="224" y="1004"/>
                    <a:pt x="216" y="1008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46" name="Freeform 13"/>
            <p:cNvSpPr/>
            <p:nvPr/>
          </p:nvSpPr>
          <p:spPr>
            <a:xfrm>
              <a:off x="1359" y="2886"/>
              <a:ext cx="633" cy="258"/>
            </a:xfrm>
            <a:custGeom>
              <a:avLst/>
              <a:gdLst>
                <a:gd name="txL" fmla="*/ 0 w 576"/>
                <a:gd name="txT" fmla="*/ 0 h 264"/>
                <a:gd name="txR" fmla="*/ 576 w 576"/>
                <a:gd name="txB" fmla="*/ 264 h 264"/>
              </a:gdLst>
              <a:ahLst/>
              <a:cxnLst>
                <a:cxn ang="0">
                  <a:pos x="0" y="0"/>
                </a:cxn>
                <a:cxn ang="0">
                  <a:pos x="66" y="70"/>
                </a:cxn>
                <a:cxn ang="0">
                  <a:pos x="40" y="106"/>
                </a:cxn>
                <a:cxn ang="0">
                  <a:pos x="53" y="141"/>
                </a:cxn>
                <a:cxn ang="0">
                  <a:pos x="171" y="117"/>
                </a:cxn>
                <a:cxn ang="0">
                  <a:pos x="330" y="94"/>
                </a:cxn>
                <a:cxn ang="0">
                  <a:pos x="343" y="59"/>
                </a:cxn>
                <a:cxn ang="0">
                  <a:pos x="462" y="70"/>
                </a:cxn>
                <a:cxn ang="0">
                  <a:pos x="567" y="141"/>
                </a:cxn>
                <a:cxn ang="0">
                  <a:pos x="633" y="258"/>
                </a:cxn>
              </a:cxnLst>
              <a:rect l="txL" t="txT" r="txR" b="txB"/>
              <a:pathLst>
                <a:path w="576" h="264">
                  <a:moveTo>
                    <a:pt x="0" y="0"/>
                  </a:moveTo>
                  <a:cubicBezTo>
                    <a:pt x="70" y="23"/>
                    <a:pt x="89" y="3"/>
                    <a:pt x="60" y="72"/>
                  </a:cubicBezTo>
                  <a:cubicBezTo>
                    <a:pt x="54" y="85"/>
                    <a:pt x="44" y="96"/>
                    <a:pt x="36" y="108"/>
                  </a:cubicBezTo>
                  <a:cubicBezTo>
                    <a:pt x="40" y="120"/>
                    <a:pt x="39" y="135"/>
                    <a:pt x="48" y="144"/>
                  </a:cubicBezTo>
                  <a:cubicBezTo>
                    <a:pt x="86" y="182"/>
                    <a:pt x="125" y="132"/>
                    <a:pt x="156" y="120"/>
                  </a:cubicBezTo>
                  <a:cubicBezTo>
                    <a:pt x="178" y="112"/>
                    <a:pt x="288" y="98"/>
                    <a:pt x="300" y="96"/>
                  </a:cubicBezTo>
                  <a:cubicBezTo>
                    <a:pt x="304" y="84"/>
                    <a:pt x="304" y="70"/>
                    <a:pt x="312" y="60"/>
                  </a:cubicBezTo>
                  <a:cubicBezTo>
                    <a:pt x="351" y="12"/>
                    <a:pt x="375" y="57"/>
                    <a:pt x="420" y="72"/>
                  </a:cubicBezTo>
                  <a:cubicBezTo>
                    <a:pt x="452" y="120"/>
                    <a:pt x="469" y="113"/>
                    <a:pt x="516" y="144"/>
                  </a:cubicBezTo>
                  <a:cubicBezTo>
                    <a:pt x="532" y="192"/>
                    <a:pt x="531" y="242"/>
                    <a:pt x="576" y="264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47" name="Freeform 14"/>
            <p:cNvSpPr/>
            <p:nvPr/>
          </p:nvSpPr>
          <p:spPr>
            <a:xfrm>
              <a:off x="313" y="1560"/>
              <a:ext cx="1310" cy="727"/>
            </a:xfrm>
            <a:custGeom>
              <a:avLst/>
              <a:gdLst>
                <a:gd name="txL" fmla="*/ 0 w 1191"/>
                <a:gd name="txT" fmla="*/ 0 h 744"/>
                <a:gd name="txR" fmla="*/ 1191 w 1191"/>
                <a:gd name="txB" fmla="*/ 744 h 744"/>
              </a:gdLst>
              <a:ahLst/>
              <a:cxnLst>
                <a:cxn ang="0">
                  <a:pos x="993" y="715"/>
                </a:cxn>
                <a:cxn ang="0">
                  <a:pos x="1178" y="586"/>
                </a:cxn>
                <a:cxn ang="0">
                  <a:pos x="1310" y="516"/>
                </a:cxn>
                <a:cxn ang="0">
                  <a:pos x="1297" y="446"/>
                </a:cxn>
                <a:cxn ang="0">
                  <a:pos x="1257" y="434"/>
                </a:cxn>
                <a:cxn ang="0">
                  <a:pos x="1218" y="328"/>
                </a:cxn>
                <a:cxn ang="0">
                  <a:pos x="1099" y="270"/>
                </a:cxn>
                <a:cxn ang="0">
                  <a:pos x="1059" y="246"/>
                </a:cxn>
                <a:cxn ang="0">
                  <a:pos x="967" y="235"/>
                </a:cxn>
                <a:cxn ang="0">
                  <a:pos x="888" y="199"/>
                </a:cxn>
                <a:cxn ang="0">
                  <a:pos x="835" y="141"/>
                </a:cxn>
                <a:cxn ang="0">
                  <a:pos x="597" y="129"/>
                </a:cxn>
                <a:cxn ang="0">
                  <a:pos x="518" y="94"/>
                </a:cxn>
                <a:cxn ang="0">
                  <a:pos x="492" y="59"/>
                </a:cxn>
                <a:cxn ang="0">
                  <a:pos x="373" y="0"/>
                </a:cxn>
                <a:cxn ang="0">
                  <a:pos x="333" y="23"/>
                </a:cxn>
                <a:cxn ang="0">
                  <a:pos x="201" y="0"/>
                </a:cxn>
                <a:cxn ang="0">
                  <a:pos x="214" y="70"/>
                </a:cxn>
                <a:cxn ang="0">
                  <a:pos x="254" y="82"/>
                </a:cxn>
                <a:cxn ang="0">
                  <a:pos x="280" y="117"/>
                </a:cxn>
                <a:cxn ang="0">
                  <a:pos x="241" y="129"/>
                </a:cxn>
                <a:cxn ang="0">
                  <a:pos x="188" y="141"/>
                </a:cxn>
                <a:cxn ang="0">
                  <a:pos x="201" y="199"/>
                </a:cxn>
                <a:cxn ang="0">
                  <a:pos x="280" y="352"/>
                </a:cxn>
                <a:cxn ang="0">
                  <a:pos x="267" y="434"/>
                </a:cxn>
                <a:cxn ang="0">
                  <a:pos x="188" y="457"/>
                </a:cxn>
                <a:cxn ang="0">
                  <a:pos x="56" y="492"/>
                </a:cxn>
                <a:cxn ang="0">
                  <a:pos x="82" y="657"/>
                </a:cxn>
                <a:cxn ang="0">
                  <a:pos x="162" y="727"/>
                </a:cxn>
              </a:cxnLst>
              <a:rect l="txL" t="txT" r="txR" b="txB"/>
              <a:pathLst>
                <a:path w="1191" h="744">
                  <a:moveTo>
                    <a:pt x="903" y="732"/>
                  </a:moveTo>
                  <a:cubicBezTo>
                    <a:pt x="951" y="660"/>
                    <a:pt x="985" y="621"/>
                    <a:pt x="1071" y="600"/>
                  </a:cubicBezTo>
                  <a:cubicBezTo>
                    <a:pt x="1107" y="546"/>
                    <a:pt x="1127" y="541"/>
                    <a:pt x="1191" y="528"/>
                  </a:cubicBezTo>
                  <a:cubicBezTo>
                    <a:pt x="1187" y="504"/>
                    <a:pt x="1191" y="477"/>
                    <a:pt x="1179" y="456"/>
                  </a:cubicBezTo>
                  <a:cubicBezTo>
                    <a:pt x="1173" y="445"/>
                    <a:pt x="1150" y="454"/>
                    <a:pt x="1143" y="444"/>
                  </a:cubicBezTo>
                  <a:cubicBezTo>
                    <a:pt x="1121" y="413"/>
                    <a:pt x="1119" y="372"/>
                    <a:pt x="1107" y="336"/>
                  </a:cubicBezTo>
                  <a:cubicBezTo>
                    <a:pt x="1092" y="291"/>
                    <a:pt x="1033" y="293"/>
                    <a:pt x="999" y="276"/>
                  </a:cubicBezTo>
                  <a:cubicBezTo>
                    <a:pt x="986" y="270"/>
                    <a:pt x="977" y="256"/>
                    <a:pt x="963" y="252"/>
                  </a:cubicBezTo>
                  <a:cubicBezTo>
                    <a:pt x="936" y="244"/>
                    <a:pt x="907" y="244"/>
                    <a:pt x="879" y="240"/>
                  </a:cubicBezTo>
                  <a:cubicBezTo>
                    <a:pt x="855" y="232"/>
                    <a:pt x="824" y="225"/>
                    <a:pt x="807" y="204"/>
                  </a:cubicBezTo>
                  <a:cubicBezTo>
                    <a:pt x="784" y="175"/>
                    <a:pt x="813" y="152"/>
                    <a:pt x="759" y="144"/>
                  </a:cubicBezTo>
                  <a:cubicBezTo>
                    <a:pt x="688" y="134"/>
                    <a:pt x="615" y="136"/>
                    <a:pt x="543" y="132"/>
                  </a:cubicBezTo>
                  <a:cubicBezTo>
                    <a:pt x="514" y="122"/>
                    <a:pt x="494" y="119"/>
                    <a:pt x="471" y="96"/>
                  </a:cubicBezTo>
                  <a:cubicBezTo>
                    <a:pt x="461" y="86"/>
                    <a:pt x="458" y="69"/>
                    <a:pt x="447" y="60"/>
                  </a:cubicBezTo>
                  <a:cubicBezTo>
                    <a:pt x="396" y="16"/>
                    <a:pt x="388" y="16"/>
                    <a:pt x="339" y="0"/>
                  </a:cubicBezTo>
                  <a:cubicBezTo>
                    <a:pt x="327" y="8"/>
                    <a:pt x="317" y="24"/>
                    <a:pt x="303" y="24"/>
                  </a:cubicBezTo>
                  <a:cubicBezTo>
                    <a:pt x="262" y="24"/>
                    <a:pt x="183" y="0"/>
                    <a:pt x="183" y="0"/>
                  </a:cubicBezTo>
                  <a:cubicBezTo>
                    <a:pt x="187" y="24"/>
                    <a:pt x="183" y="51"/>
                    <a:pt x="195" y="72"/>
                  </a:cubicBezTo>
                  <a:cubicBezTo>
                    <a:pt x="201" y="83"/>
                    <a:pt x="221" y="76"/>
                    <a:pt x="231" y="84"/>
                  </a:cubicBezTo>
                  <a:cubicBezTo>
                    <a:pt x="242" y="93"/>
                    <a:pt x="247" y="108"/>
                    <a:pt x="255" y="120"/>
                  </a:cubicBezTo>
                  <a:cubicBezTo>
                    <a:pt x="243" y="124"/>
                    <a:pt x="231" y="129"/>
                    <a:pt x="219" y="132"/>
                  </a:cubicBezTo>
                  <a:cubicBezTo>
                    <a:pt x="203" y="137"/>
                    <a:pt x="178" y="129"/>
                    <a:pt x="171" y="144"/>
                  </a:cubicBezTo>
                  <a:cubicBezTo>
                    <a:pt x="162" y="162"/>
                    <a:pt x="179" y="184"/>
                    <a:pt x="183" y="204"/>
                  </a:cubicBezTo>
                  <a:cubicBezTo>
                    <a:pt x="196" y="264"/>
                    <a:pt x="236" y="303"/>
                    <a:pt x="255" y="360"/>
                  </a:cubicBezTo>
                  <a:cubicBezTo>
                    <a:pt x="251" y="388"/>
                    <a:pt x="260" y="422"/>
                    <a:pt x="243" y="444"/>
                  </a:cubicBezTo>
                  <a:cubicBezTo>
                    <a:pt x="227" y="464"/>
                    <a:pt x="195" y="460"/>
                    <a:pt x="171" y="468"/>
                  </a:cubicBezTo>
                  <a:cubicBezTo>
                    <a:pt x="131" y="481"/>
                    <a:pt x="92" y="494"/>
                    <a:pt x="51" y="504"/>
                  </a:cubicBezTo>
                  <a:cubicBezTo>
                    <a:pt x="3" y="576"/>
                    <a:pt x="0" y="622"/>
                    <a:pt x="75" y="672"/>
                  </a:cubicBezTo>
                  <a:cubicBezTo>
                    <a:pt x="91" y="697"/>
                    <a:pt x="113" y="744"/>
                    <a:pt x="147" y="744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48" name="Freeform 15"/>
            <p:cNvSpPr/>
            <p:nvPr/>
          </p:nvSpPr>
          <p:spPr>
            <a:xfrm>
              <a:off x="79" y="2276"/>
              <a:ext cx="409" cy="211"/>
            </a:xfrm>
            <a:custGeom>
              <a:avLst/>
              <a:gdLst>
                <a:gd name="txL" fmla="*/ 0 w 372"/>
                <a:gd name="txT" fmla="*/ 0 h 216"/>
                <a:gd name="txR" fmla="*/ 372 w 372"/>
                <a:gd name="txB" fmla="*/ 216 h 216"/>
              </a:gdLst>
              <a:ahLst/>
              <a:cxnLst>
                <a:cxn ang="0">
                  <a:pos x="0" y="117"/>
                </a:cxn>
                <a:cxn ang="0">
                  <a:pos x="66" y="106"/>
                </a:cxn>
                <a:cxn ang="0">
                  <a:pos x="92" y="35"/>
                </a:cxn>
                <a:cxn ang="0">
                  <a:pos x="119" y="0"/>
                </a:cxn>
                <a:cxn ang="0">
                  <a:pos x="198" y="82"/>
                </a:cxn>
                <a:cxn ang="0">
                  <a:pos x="237" y="70"/>
                </a:cxn>
                <a:cxn ang="0">
                  <a:pos x="317" y="152"/>
                </a:cxn>
                <a:cxn ang="0">
                  <a:pos x="396" y="176"/>
                </a:cxn>
                <a:cxn ang="0">
                  <a:pos x="409" y="211"/>
                </a:cxn>
              </a:cxnLst>
              <a:rect l="txL" t="txT" r="txR" b="txB"/>
              <a:pathLst>
                <a:path w="372" h="216">
                  <a:moveTo>
                    <a:pt x="0" y="120"/>
                  </a:moveTo>
                  <a:cubicBezTo>
                    <a:pt x="20" y="116"/>
                    <a:pt x="46" y="122"/>
                    <a:pt x="60" y="108"/>
                  </a:cubicBezTo>
                  <a:cubicBezTo>
                    <a:pt x="78" y="90"/>
                    <a:pt x="76" y="60"/>
                    <a:pt x="84" y="36"/>
                  </a:cubicBezTo>
                  <a:cubicBezTo>
                    <a:pt x="89" y="22"/>
                    <a:pt x="100" y="12"/>
                    <a:pt x="108" y="0"/>
                  </a:cubicBezTo>
                  <a:cubicBezTo>
                    <a:pt x="142" y="51"/>
                    <a:pt x="122" y="65"/>
                    <a:pt x="180" y="84"/>
                  </a:cubicBezTo>
                  <a:cubicBezTo>
                    <a:pt x="192" y="80"/>
                    <a:pt x="203" y="72"/>
                    <a:pt x="216" y="72"/>
                  </a:cubicBezTo>
                  <a:cubicBezTo>
                    <a:pt x="278" y="72"/>
                    <a:pt x="246" y="130"/>
                    <a:pt x="288" y="156"/>
                  </a:cubicBezTo>
                  <a:cubicBezTo>
                    <a:pt x="309" y="169"/>
                    <a:pt x="360" y="180"/>
                    <a:pt x="360" y="180"/>
                  </a:cubicBezTo>
                  <a:cubicBezTo>
                    <a:pt x="364" y="192"/>
                    <a:pt x="372" y="216"/>
                    <a:pt x="372" y="216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49" name="Freeform 16"/>
            <p:cNvSpPr/>
            <p:nvPr/>
          </p:nvSpPr>
          <p:spPr>
            <a:xfrm>
              <a:off x="92" y="1642"/>
              <a:ext cx="449" cy="186"/>
            </a:xfrm>
            <a:custGeom>
              <a:avLst/>
              <a:gdLst>
                <a:gd name="txL" fmla="*/ 0 w 408"/>
                <a:gd name="txT" fmla="*/ 0 h 190"/>
                <a:gd name="txR" fmla="*/ 408 w 408"/>
                <a:gd name="txB" fmla="*/ 190 h 190"/>
              </a:gdLst>
              <a:ahLst/>
              <a:cxnLst>
                <a:cxn ang="0">
                  <a:pos x="0" y="0"/>
                </a:cxn>
                <a:cxn ang="0">
                  <a:pos x="79" y="47"/>
                </a:cxn>
                <a:cxn ang="0">
                  <a:pos x="119" y="82"/>
                </a:cxn>
                <a:cxn ang="0">
                  <a:pos x="264" y="106"/>
                </a:cxn>
                <a:cxn ang="0">
                  <a:pos x="304" y="129"/>
                </a:cxn>
                <a:cxn ang="0">
                  <a:pos x="357" y="176"/>
                </a:cxn>
                <a:cxn ang="0">
                  <a:pos x="449" y="153"/>
                </a:cxn>
              </a:cxnLst>
              <a:rect l="txL" t="txT" r="txR" b="txB"/>
              <a:pathLst>
                <a:path w="408" h="190">
                  <a:moveTo>
                    <a:pt x="0" y="0"/>
                  </a:moveTo>
                  <a:cubicBezTo>
                    <a:pt x="24" y="16"/>
                    <a:pt x="48" y="32"/>
                    <a:pt x="72" y="48"/>
                  </a:cubicBezTo>
                  <a:cubicBezTo>
                    <a:pt x="86" y="57"/>
                    <a:pt x="94" y="75"/>
                    <a:pt x="108" y="84"/>
                  </a:cubicBezTo>
                  <a:cubicBezTo>
                    <a:pt x="134" y="101"/>
                    <a:pt x="236" y="107"/>
                    <a:pt x="240" y="108"/>
                  </a:cubicBezTo>
                  <a:cubicBezTo>
                    <a:pt x="252" y="116"/>
                    <a:pt x="267" y="121"/>
                    <a:pt x="276" y="132"/>
                  </a:cubicBezTo>
                  <a:cubicBezTo>
                    <a:pt x="323" y="190"/>
                    <a:pt x="245" y="154"/>
                    <a:pt x="324" y="180"/>
                  </a:cubicBezTo>
                  <a:cubicBezTo>
                    <a:pt x="348" y="164"/>
                    <a:pt x="382" y="130"/>
                    <a:pt x="408" y="156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50" name="Freeform 17"/>
            <p:cNvSpPr/>
            <p:nvPr/>
          </p:nvSpPr>
          <p:spPr>
            <a:xfrm>
              <a:off x="106" y="516"/>
              <a:ext cx="593" cy="1068"/>
            </a:xfrm>
            <a:custGeom>
              <a:avLst/>
              <a:gdLst>
                <a:gd name="txL" fmla="*/ 0 w 540"/>
                <a:gd name="txT" fmla="*/ 0 h 1092"/>
                <a:gd name="txR" fmla="*/ 540 w 540"/>
                <a:gd name="txB" fmla="*/ 1092 h 1092"/>
              </a:gdLst>
              <a:ahLst/>
              <a:cxnLst>
                <a:cxn ang="0">
                  <a:pos x="0" y="775"/>
                </a:cxn>
                <a:cxn ang="0">
                  <a:pos x="40" y="786"/>
                </a:cxn>
                <a:cxn ang="0">
                  <a:pos x="53" y="716"/>
                </a:cxn>
                <a:cxn ang="0">
                  <a:pos x="184" y="681"/>
                </a:cxn>
                <a:cxn ang="0">
                  <a:pos x="224" y="458"/>
                </a:cxn>
                <a:cxn ang="0">
                  <a:pos x="40" y="411"/>
                </a:cxn>
                <a:cxn ang="0">
                  <a:pos x="26" y="364"/>
                </a:cxn>
                <a:cxn ang="0">
                  <a:pos x="53" y="293"/>
                </a:cxn>
                <a:cxn ang="0">
                  <a:pos x="92" y="317"/>
                </a:cxn>
                <a:cxn ang="0">
                  <a:pos x="171" y="340"/>
                </a:cxn>
                <a:cxn ang="0">
                  <a:pos x="250" y="317"/>
                </a:cxn>
                <a:cxn ang="0">
                  <a:pos x="369" y="188"/>
                </a:cxn>
                <a:cxn ang="0">
                  <a:pos x="461" y="94"/>
                </a:cxn>
                <a:cxn ang="0">
                  <a:pos x="540" y="0"/>
                </a:cxn>
                <a:cxn ang="0">
                  <a:pos x="527" y="82"/>
                </a:cxn>
                <a:cxn ang="0">
                  <a:pos x="540" y="117"/>
                </a:cxn>
                <a:cxn ang="0">
                  <a:pos x="527" y="223"/>
                </a:cxn>
                <a:cxn ang="0">
                  <a:pos x="501" y="293"/>
                </a:cxn>
                <a:cxn ang="0">
                  <a:pos x="514" y="810"/>
                </a:cxn>
                <a:cxn ang="0">
                  <a:pos x="553" y="927"/>
                </a:cxn>
                <a:cxn ang="0">
                  <a:pos x="593" y="998"/>
                </a:cxn>
                <a:cxn ang="0">
                  <a:pos x="593" y="1068"/>
                </a:cxn>
              </a:cxnLst>
              <a:rect l="txL" t="txT" r="txR" b="txB"/>
              <a:pathLst>
                <a:path w="540" h="1092">
                  <a:moveTo>
                    <a:pt x="0" y="792"/>
                  </a:moveTo>
                  <a:cubicBezTo>
                    <a:pt x="12" y="796"/>
                    <a:pt x="24" y="809"/>
                    <a:pt x="36" y="804"/>
                  </a:cubicBezTo>
                  <a:cubicBezTo>
                    <a:pt x="77" y="788"/>
                    <a:pt x="56" y="755"/>
                    <a:pt x="48" y="732"/>
                  </a:cubicBezTo>
                  <a:cubicBezTo>
                    <a:pt x="136" y="703"/>
                    <a:pt x="95" y="714"/>
                    <a:pt x="168" y="696"/>
                  </a:cubicBezTo>
                  <a:cubicBezTo>
                    <a:pt x="222" y="616"/>
                    <a:pt x="261" y="589"/>
                    <a:pt x="204" y="468"/>
                  </a:cubicBezTo>
                  <a:cubicBezTo>
                    <a:pt x="198" y="455"/>
                    <a:pt x="60" y="425"/>
                    <a:pt x="36" y="420"/>
                  </a:cubicBezTo>
                  <a:cubicBezTo>
                    <a:pt x="32" y="404"/>
                    <a:pt x="22" y="388"/>
                    <a:pt x="24" y="372"/>
                  </a:cubicBezTo>
                  <a:cubicBezTo>
                    <a:pt x="27" y="347"/>
                    <a:pt x="48" y="300"/>
                    <a:pt x="48" y="300"/>
                  </a:cubicBezTo>
                  <a:cubicBezTo>
                    <a:pt x="60" y="308"/>
                    <a:pt x="71" y="318"/>
                    <a:pt x="84" y="324"/>
                  </a:cubicBezTo>
                  <a:cubicBezTo>
                    <a:pt x="107" y="334"/>
                    <a:pt x="156" y="348"/>
                    <a:pt x="156" y="348"/>
                  </a:cubicBezTo>
                  <a:cubicBezTo>
                    <a:pt x="180" y="340"/>
                    <a:pt x="214" y="345"/>
                    <a:pt x="228" y="324"/>
                  </a:cubicBezTo>
                  <a:cubicBezTo>
                    <a:pt x="266" y="268"/>
                    <a:pt x="283" y="228"/>
                    <a:pt x="336" y="192"/>
                  </a:cubicBezTo>
                  <a:cubicBezTo>
                    <a:pt x="392" y="108"/>
                    <a:pt x="360" y="136"/>
                    <a:pt x="420" y="96"/>
                  </a:cubicBezTo>
                  <a:cubicBezTo>
                    <a:pt x="451" y="49"/>
                    <a:pt x="444" y="32"/>
                    <a:pt x="492" y="0"/>
                  </a:cubicBezTo>
                  <a:cubicBezTo>
                    <a:pt x="488" y="28"/>
                    <a:pt x="480" y="56"/>
                    <a:pt x="480" y="84"/>
                  </a:cubicBezTo>
                  <a:cubicBezTo>
                    <a:pt x="480" y="97"/>
                    <a:pt x="492" y="107"/>
                    <a:pt x="492" y="120"/>
                  </a:cubicBezTo>
                  <a:cubicBezTo>
                    <a:pt x="492" y="156"/>
                    <a:pt x="487" y="192"/>
                    <a:pt x="480" y="228"/>
                  </a:cubicBezTo>
                  <a:cubicBezTo>
                    <a:pt x="475" y="253"/>
                    <a:pt x="456" y="300"/>
                    <a:pt x="456" y="300"/>
                  </a:cubicBezTo>
                  <a:cubicBezTo>
                    <a:pt x="473" y="517"/>
                    <a:pt x="477" y="574"/>
                    <a:pt x="468" y="828"/>
                  </a:cubicBezTo>
                  <a:cubicBezTo>
                    <a:pt x="475" y="855"/>
                    <a:pt x="492" y="930"/>
                    <a:pt x="504" y="948"/>
                  </a:cubicBezTo>
                  <a:cubicBezTo>
                    <a:pt x="535" y="995"/>
                    <a:pt x="523" y="970"/>
                    <a:pt x="540" y="1020"/>
                  </a:cubicBezTo>
                  <a:cubicBezTo>
                    <a:pt x="526" y="1077"/>
                    <a:pt x="521" y="1053"/>
                    <a:pt x="540" y="1092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51" name="Freeform 18"/>
            <p:cNvSpPr/>
            <p:nvPr/>
          </p:nvSpPr>
          <p:spPr>
            <a:xfrm>
              <a:off x="647" y="422"/>
              <a:ext cx="497" cy="911"/>
            </a:xfrm>
            <a:custGeom>
              <a:avLst/>
              <a:gdLst>
                <a:gd name="txL" fmla="*/ 0 w 452"/>
                <a:gd name="txT" fmla="*/ 0 h 932"/>
                <a:gd name="txR" fmla="*/ 452 w 452"/>
                <a:gd name="txB" fmla="*/ 932 h 932"/>
              </a:gdLst>
              <a:ahLst/>
              <a:cxnLst>
                <a:cxn ang="0">
                  <a:pos x="13" y="891"/>
                </a:cxn>
                <a:cxn ang="0">
                  <a:pos x="132" y="868"/>
                </a:cxn>
                <a:cxn ang="0">
                  <a:pos x="158" y="798"/>
                </a:cxn>
                <a:cxn ang="0">
                  <a:pos x="238" y="774"/>
                </a:cxn>
                <a:cxn ang="0">
                  <a:pos x="264" y="739"/>
                </a:cxn>
                <a:cxn ang="0">
                  <a:pos x="383" y="716"/>
                </a:cxn>
                <a:cxn ang="0">
                  <a:pos x="462" y="680"/>
                </a:cxn>
                <a:cxn ang="0">
                  <a:pos x="475" y="575"/>
                </a:cxn>
                <a:cxn ang="0">
                  <a:pos x="475" y="411"/>
                </a:cxn>
                <a:cxn ang="0">
                  <a:pos x="449" y="340"/>
                </a:cxn>
                <a:cxn ang="0">
                  <a:pos x="396" y="164"/>
                </a:cxn>
                <a:cxn ang="0">
                  <a:pos x="224" y="35"/>
                </a:cxn>
                <a:cxn ang="0">
                  <a:pos x="66" y="0"/>
                </a:cxn>
                <a:cxn ang="0">
                  <a:pos x="40" y="35"/>
                </a:cxn>
                <a:cxn ang="0">
                  <a:pos x="13" y="106"/>
                </a:cxn>
                <a:cxn ang="0">
                  <a:pos x="0" y="188"/>
                </a:cxn>
              </a:cxnLst>
              <a:rect l="txL" t="txT" r="txR" b="txB"/>
              <a:pathLst>
                <a:path w="452" h="932">
                  <a:moveTo>
                    <a:pt x="12" y="912"/>
                  </a:moveTo>
                  <a:cubicBezTo>
                    <a:pt x="73" y="932"/>
                    <a:pt x="62" y="907"/>
                    <a:pt x="120" y="888"/>
                  </a:cubicBezTo>
                  <a:cubicBezTo>
                    <a:pt x="128" y="864"/>
                    <a:pt x="136" y="840"/>
                    <a:pt x="144" y="816"/>
                  </a:cubicBezTo>
                  <a:cubicBezTo>
                    <a:pt x="152" y="792"/>
                    <a:pt x="216" y="792"/>
                    <a:pt x="216" y="792"/>
                  </a:cubicBezTo>
                  <a:cubicBezTo>
                    <a:pt x="224" y="780"/>
                    <a:pt x="229" y="765"/>
                    <a:pt x="240" y="756"/>
                  </a:cubicBezTo>
                  <a:cubicBezTo>
                    <a:pt x="256" y="744"/>
                    <a:pt x="347" y="732"/>
                    <a:pt x="348" y="732"/>
                  </a:cubicBezTo>
                  <a:cubicBezTo>
                    <a:pt x="385" y="724"/>
                    <a:pt x="388" y="718"/>
                    <a:pt x="420" y="696"/>
                  </a:cubicBezTo>
                  <a:cubicBezTo>
                    <a:pt x="448" y="612"/>
                    <a:pt x="452" y="648"/>
                    <a:pt x="432" y="588"/>
                  </a:cubicBezTo>
                  <a:cubicBezTo>
                    <a:pt x="446" y="505"/>
                    <a:pt x="452" y="512"/>
                    <a:pt x="432" y="420"/>
                  </a:cubicBezTo>
                  <a:cubicBezTo>
                    <a:pt x="427" y="395"/>
                    <a:pt x="408" y="348"/>
                    <a:pt x="408" y="348"/>
                  </a:cubicBezTo>
                  <a:cubicBezTo>
                    <a:pt x="429" y="285"/>
                    <a:pt x="395" y="221"/>
                    <a:pt x="360" y="168"/>
                  </a:cubicBezTo>
                  <a:cubicBezTo>
                    <a:pt x="344" y="3"/>
                    <a:pt x="365" y="18"/>
                    <a:pt x="204" y="36"/>
                  </a:cubicBezTo>
                  <a:cubicBezTo>
                    <a:pt x="137" y="58"/>
                    <a:pt x="121" y="20"/>
                    <a:pt x="60" y="0"/>
                  </a:cubicBezTo>
                  <a:cubicBezTo>
                    <a:pt x="52" y="12"/>
                    <a:pt x="42" y="23"/>
                    <a:pt x="36" y="36"/>
                  </a:cubicBezTo>
                  <a:cubicBezTo>
                    <a:pt x="26" y="59"/>
                    <a:pt x="12" y="108"/>
                    <a:pt x="12" y="108"/>
                  </a:cubicBezTo>
                  <a:cubicBezTo>
                    <a:pt x="8" y="136"/>
                    <a:pt x="0" y="192"/>
                    <a:pt x="0" y="192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52" name="Freeform 19"/>
            <p:cNvSpPr/>
            <p:nvPr/>
          </p:nvSpPr>
          <p:spPr>
            <a:xfrm>
              <a:off x="1069" y="166"/>
              <a:ext cx="884" cy="303"/>
            </a:xfrm>
            <a:custGeom>
              <a:avLst/>
              <a:gdLst>
                <a:gd name="txL" fmla="*/ 0 w 804"/>
                <a:gd name="txT" fmla="*/ 0 h 310"/>
                <a:gd name="txR" fmla="*/ 804 w 804"/>
                <a:gd name="txB" fmla="*/ 310 h 310"/>
              </a:gdLst>
              <a:ahLst/>
              <a:cxnLst>
                <a:cxn ang="0">
                  <a:pos x="884" y="68"/>
                </a:cxn>
                <a:cxn ang="0">
                  <a:pos x="858" y="33"/>
                </a:cxn>
                <a:cxn ang="0">
                  <a:pos x="739" y="57"/>
                </a:cxn>
                <a:cxn ang="0">
                  <a:pos x="567" y="68"/>
                </a:cxn>
                <a:cxn ang="0">
                  <a:pos x="515" y="57"/>
                </a:cxn>
                <a:cxn ang="0">
                  <a:pos x="501" y="22"/>
                </a:cxn>
                <a:cxn ang="0">
                  <a:pos x="409" y="33"/>
                </a:cxn>
                <a:cxn ang="0">
                  <a:pos x="383" y="45"/>
                </a:cxn>
                <a:cxn ang="0">
                  <a:pos x="356" y="10"/>
                </a:cxn>
                <a:cxn ang="0">
                  <a:pos x="264" y="22"/>
                </a:cxn>
                <a:cxn ang="0">
                  <a:pos x="172" y="115"/>
                </a:cxn>
                <a:cxn ang="0">
                  <a:pos x="79" y="127"/>
                </a:cxn>
                <a:cxn ang="0">
                  <a:pos x="26" y="233"/>
                </a:cxn>
                <a:cxn ang="0">
                  <a:pos x="13" y="268"/>
                </a:cxn>
                <a:cxn ang="0">
                  <a:pos x="0" y="303"/>
                </a:cxn>
              </a:cxnLst>
              <a:rect l="txL" t="txT" r="txR" b="txB"/>
              <a:pathLst>
                <a:path w="804" h="310">
                  <a:moveTo>
                    <a:pt x="804" y="70"/>
                  </a:moveTo>
                  <a:cubicBezTo>
                    <a:pt x="796" y="58"/>
                    <a:pt x="791" y="43"/>
                    <a:pt x="780" y="34"/>
                  </a:cubicBezTo>
                  <a:cubicBezTo>
                    <a:pt x="738" y="0"/>
                    <a:pt x="714" y="53"/>
                    <a:pt x="672" y="58"/>
                  </a:cubicBezTo>
                  <a:cubicBezTo>
                    <a:pt x="620" y="64"/>
                    <a:pt x="568" y="66"/>
                    <a:pt x="516" y="70"/>
                  </a:cubicBezTo>
                  <a:cubicBezTo>
                    <a:pt x="500" y="66"/>
                    <a:pt x="481" y="68"/>
                    <a:pt x="468" y="58"/>
                  </a:cubicBezTo>
                  <a:cubicBezTo>
                    <a:pt x="458" y="50"/>
                    <a:pt x="468" y="25"/>
                    <a:pt x="456" y="22"/>
                  </a:cubicBezTo>
                  <a:cubicBezTo>
                    <a:pt x="429" y="15"/>
                    <a:pt x="400" y="30"/>
                    <a:pt x="372" y="34"/>
                  </a:cubicBezTo>
                  <a:cubicBezTo>
                    <a:pt x="353" y="109"/>
                    <a:pt x="368" y="86"/>
                    <a:pt x="348" y="46"/>
                  </a:cubicBezTo>
                  <a:cubicBezTo>
                    <a:pt x="342" y="33"/>
                    <a:pt x="332" y="22"/>
                    <a:pt x="324" y="10"/>
                  </a:cubicBezTo>
                  <a:cubicBezTo>
                    <a:pt x="296" y="14"/>
                    <a:pt x="267" y="14"/>
                    <a:pt x="240" y="22"/>
                  </a:cubicBezTo>
                  <a:cubicBezTo>
                    <a:pt x="198" y="34"/>
                    <a:pt x="175" y="89"/>
                    <a:pt x="156" y="118"/>
                  </a:cubicBezTo>
                  <a:cubicBezTo>
                    <a:pt x="140" y="142"/>
                    <a:pt x="100" y="126"/>
                    <a:pt x="72" y="130"/>
                  </a:cubicBezTo>
                  <a:cubicBezTo>
                    <a:pt x="34" y="187"/>
                    <a:pt x="53" y="152"/>
                    <a:pt x="24" y="238"/>
                  </a:cubicBezTo>
                  <a:cubicBezTo>
                    <a:pt x="20" y="250"/>
                    <a:pt x="16" y="262"/>
                    <a:pt x="12" y="274"/>
                  </a:cubicBezTo>
                  <a:cubicBezTo>
                    <a:pt x="8" y="286"/>
                    <a:pt x="0" y="310"/>
                    <a:pt x="0" y="31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53" name="Freeform 20"/>
            <p:cNvSpPr/>
            <p:nvPr/>
          </p:nvSpPr>
          <p:spPr>
            <a:xfrm>
              <a:off x="1135" y="903"/>
              <a:ext cx="488" cy="950"/>
            </a:xfrm>
            <a:custGeom>
              <a:avLst/>
              <a:gdLst>
                <a:gd name="txL" fmla="*/ 0 w 444"/>
                <a:gd name="txT" fmla="*/ 0 h 972"/>
                <a:gd name="txR" fmla="*/ 444 w 444"/>
                <a:gd name="txB" fmla="*/ 972 h 972"/>
              </a:gdLst>
              <a:ahLst/>
              <a:cxnLst>
                <a:cxn ang="0">
                  <a:pos x="0" y="0"/>
                </a:cxn>
                <a:cxn ang="0">
                  <a:pos x="26" y="35"/>
                </a:cxn>
                <a:cxn ang="0">
                  <a:pos x="40" y="70"/>
                </a:cxn>
                <a:cxn ang="0">
                  <a:pos x="119" y="94"/>
                </a:cxn>
                <a:cxn ang="0">
                  <a:pos x="158" y="129"/>
                </a:cxn>
                <a:cxn ang="0">
                  <a:pos x="185" y="199"/>
                </a:cxn>
                <a:cxn ang="0">
                  <a:pos x="198" y="281"/>
                </a:cxn>
                <a:cxn ang="0">
                  <a:pos x="422" y="340"/>
                </a:cxn>
                <a:cxn ang="0">
                  <a:pos x="435" y="399"/>
                </a:cxn>
                <a:cxn ang="0">
                  <a:pos x="475" y="410"/>
                </a:cxn>
                <a:cxn ang="0">
                  <a:pos x="488" y="446"/>
                </a:cxn>
                <a:cxn ang="0">
                  <a:pos x="475" y="481"/>
                </a:cxn>
                <a:cxn ang="0">
                  <a:pos x="356" y="457"/>
                </a:cxn>
                <a:cxn ang="0">
                  <a:pos x="303" y="469"/>
                </a:cxn>
                <a:cxn ang="0">
                  <a:pos x="277" y="633"/>
                </a:cxn>
                <a:cxn ang="0">
                  <a:pos x="290" y="692"/>
                </a:cxn>
                <a:cxn ang="0">
                  <a:pos x="330" y="704"/>
                </a:cxn>
                <a:cxn ang="0">
                  <a:pos x="369" y="727"/>
                </a:cxn>
                <a:cxn ang="0">
                  <a:pos x="409" y="715"/>
                </a:cxn>
                <a:cxn ang="0">
                  <a:pos x="448" y="786"/>
                </a:cxn>
                <a:cxn ang="0">
                  <a:pos x="343" y="950"/>
                </a:cxn>
              </a:cxnLst>
              <a:rect l="txL" t="txT" r="txR" b="txB"/>
              <a:pathLst>
                <a:path w="444" h="972">
                  <a:moveTo>
                    <a:pt x="0" y="0"/>
                  </a:moveTo>
                  <a:cubicBezTo>
                    <a:pt x="8" y="12"/>
                    <a:pt x="18" y="23"/>
                    <a:pt x="24" y="36"/>
                  </a:cubicBezTo>
                  <a:cubicBezTo>
                    <a:pt x="30" y="47"/>
                    <a:pt x="26" y="65"/>
                    <a:pt x="36" y="72"/>
                  </a:cubicBezTo>
                  <a:cubicBezTo>
                    <a:pt x="57" y="87"/>
                    <a:pt x="108" y="96"/>
                    <a:pt x="108" y="96"/>
                  </a:cubicBezTo>
                  <a:cubicBezTo>
                    <a:pt x="120" y="108"/>
                    <a:pt x="136" y="117"/>
                    <a:pt x="144" y="132"/>
                  </a:cubicBezTo>
                  <a:cubicBezTo>
                    <a:pt x="156" y="154"/>
                    <a:pt x="168" y="204"/>
                    <a:pt x="168" y="204"/>
                  </a:cubicBezTo>
                  <a:cubicBezTo>
                    <a:pt x="172" y="232"/>
                    <a:pt x="165" y="264"/>
                    <a:pt x="180" y="288"/>
                  </a:cubicBezTo>
                  <a:cubicBezTo>
                    <a:pt x="222" y="354"/>
                    <a:pt x="325" y="343"/>
                    <a:pt x="384" y="348"/>
                  </a:cubicBezTo>
                  <a:cubicBezTo>
                    <a:pt x="388" y="368"/>
                    <a:pt x="385" y="391"/>
                    <a:pt x="396" y="408"/>
                  </a:cubicBezTo>
                  <a:cubicBezTo>
                    <a:pt x="403" y="419"/>
                    <a:pt x="423" y="411"/>
                    <a:pt x="432" y="420"/>
                  </a:cubicBezTo>
                  <a:cubicBezTo>
                    <a:pt x="441" y="429"/>
                    <a:pt x="440" y="444"/>
                    <a:pt x="444" y="456"/>
                  </a:cubicBezTo>
                  <a:cubicBezTo>
                    <a:pt x="440" y="468"/>
                    <a:pt x="441" y="483"/>
                    <a:pt x="432" y="492"/>
                  </a:cubicBezTo>
                  <a:cubicBezTo>
                    <a:pt x="401" y="523"/>
                    <a:pt x="358" y="479"/>
                    <a:pt x="324" y="468"/>
                  </a:cubicBezTo>
                  <a:cubicBezTo>
                    <a:pt x="308" y="472"/>
                    <a:pt x="282" y="465"/>
                    <a:pt x="276" y="480"/>
                  </a:cubicBezTo>
                  <a:cubicBezTo>
                    <a:pt x="254" y="532"/>
                    <a:pt x="270" y="594"/>
                    <a:pt x="252" y="648"/>
                  </a:cubicBezTo>
                  <a:cubicBezTo>
                    <a:pt x="256" y="668"/>
                    <a:pt x="253" y="691"/>
                    <a:pt x="264" y="708"/>
                  </a:cubicBezTo>
                  <a:cubicBezTo>
                    <a:pt x="271" y="719"/>
                    <a:pt x="289" y="714"/>
                    <a:pt x="300" y="720"/>
                  </a:cubicBezTo>
                  <a:cubicBezTo>
                    <a:pt x="313" y="726"/>
                    <a:pt x="324" y="736"/>
                    <a:pt x="336" y="744"/>
                  </a:cubicBezTo>
                  <a:cubicBezTo>
                    <a:pt x="348" y="740"/>
                    <a:pt x="360" y="727"/>
                    <a:pt x="372" y="732"/>
                  </a:cubicBezTo>
                  <a:cubicBezTo>
                    <a:pt x="390" y="739"/>
                    <a:pt x="403" y="789"/>
                    <a:pt x="408" y="804"/>
                  </a:cubicBezTo>
                  <a:cubicBezTo>
                    <a:pt x="395" y="855"/>
                    <a:pt x="360" y="948"/>
                    <a:pt x="312" y="972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54" name="Freeform 21"/>
            <p:cNvSpPr/>
            <p:nvPr/>
          </p:nvSpPr>
          <p:spPr>
            <a:xfrm>
              <a:off x="1517" y="1096"/>
              <a:ext cx="541" cy="198"/>
            </a:xfrm>
            <a:custGeom>
              <a:avLst/>
              <a:gdLst>
                <a:gd name="txL" fmla="*/ 0 w 492"/>
                <a:gd name="txT" fmla="*/ 0 h 203"/>
                <a:gd name="txR" fmla="*/ 492 w 492"/>
                <a:gd name="txB" fmla="*/ 203 h 203"/>
              </a:gdLst>
              <a:ahLst/>
              <a:cxnLst>
                <a:cxn ang="0">
                  <a:pos x="0" y="147"/>
                </a:cxn>
                <a:cxn ang="0">
                  <a:pos x="40" y="112"/>
                </a:cxn>
                <a:cxn ang="0">
                  <a:pos x="66" y="77"/>
                </a:cxn>
                <a:cxn ang="0">
                  <a:pos x="106" y="89"/>
                </a:cxn>
                <a:cxn ang="0">
                  <a:pos x="132" y="124"/>
                </a:cxn>
                <a:cxn ang="0">
                  <a:pos x="172" y="136"/>
                </a:cxn>
                <a:cxn ang="0">
                  <a:pos x="224" y="182"/>
                </a:cxn>
                <a:cxn ang="0">
                  <a:pos x="356" y="136"/>
                </a:cxn>
                <a:cxn ang="0">
                  <a:pos x="435" y="112"/>
                </a:cxn>
                <a:cxn ang="0">
                  <a:pos x="488" y="7"/>
                </a:cxn>
                <a:cxn ang="0">
                  <a:pos x="541" y="7"/>
                </a:cxn>
              </a:cxnLst>
              <a:rect l="txL" t="txT" r="txR" b="txB"/>
              <a:pathLst>
                <a:path w="492" h="203">
                  <a:moveTo>
                    <a:pt x="0" y="151"/>
                  </a:moveTo>
                  <a:cubicBezTo>
                    <a:pt x="12" y="139"/>
                    <a:pt x="25" y="128"/>
                    <a:pt x="36" y="115"/>
                  </a:cubicBezTo>
                  <a:cubicBezTo>
                    <a:pt x="45" y="104"/>
                    <a:pt x="47" y="84"/>
                    <a:pt x="60" y="79"/>
                  </a:cubicBezTo>
                  <a:cubicBezTo>
                    <a:pt x="72" y="74"/>
                    <a:pt x="84" y="87"/>
                    <a:pt x="96" y="91"/>
                  </a:cubicBezTo>
                  <a:cubicBezTo>
                    <a:pt x="104" y="103"/>
                    <a:pt x="109" y="118"/>
                    <a:pt x="120" y="127"/>
                  </a:cubicBezTo>
                  <a:cubicBezTo>
                    <a:pt x="130" y="135"/>
                    <a:pt x="147" y="130"/>
                    <a:pt x="156" y="139"/>
                  </a:cubicBezTo>
                  <a:cubicBezTo>
                    <a:pt x="220" y="203"/>
                    <a:pt x="108" y="155"/>
                    <a:pt x="204" y="187"/>
                  </a:cubicBezTo>
                  <a:cubicBezTo>
                    <a:pt x="247" y="122"/>
                    <a:pt x="246" y="123"/>
                    <a:pt x="324" y="139"/>
                  </a:cubicBezTo>
                  <a:cubicBezTo>
                    <a:pt x="348" y="131"/>
                    <a:pt x="372" y="123"/>
                    <a:pt x="396" y="115"/>
                  </a:cubicBezTo>
                  <a:cubicBezTo>
                    <a:pt x="433" y="103"/>
                    <a:pt x="409" y="25"/>
                    <a:pt x="444" y="7"/>
                  </a:cubicBezTo>
                  <a:cubicBezTo>
                    <a:pt x="458" y="0"/>
                    <a:pt x="476" y="7"/>
                    <a:pt x="492" y="7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55" name="Freeform 22"/>
            <p:cNvSpPr/>
            <p:nvPr/>
          </p:nvSpPr>
          <p:spPr>
            <a:xfrm>
              <a:off x="1636" y="1358"/>
              <a:ext cx="834" cy="507"/>
            </a:xfrm>
            <a:custGeom>
              <a:avLst/>
              <a:gdLst>
                <a:gd name="txL" fmla="*/ 0 w 758"/>
                <a:gd name="txT" fmla="*/ 0 h 519"/>
                <a:gd name="txR" fmla="*/ 758 w 758"/>
                <a:gd name="txB" fmla="*/ 519 h 519"/>
              </a:gdLst>
              <a:ahLst/>
              <a:cxnLst>
                <a:cxn ang="0">
                  <a:pos x="0" y="15"/>
                </a:cxn>
                <a:cxn ang="0">
                  <a:pos x="132" y="26"/>
                </a:cxn>
                <a:cxn ang="0">
                  <a:pos x="172" y="3"/>
                </a:cxn>
                <a:cxn ang="0">
                  <a:pos x="251" y="50"/>
                </a:cxn>
                <a:cxn ang="0">
                  <a:pos x="409" y="132"/>
                </a:cxn>
                <a:cxn ang="0">
                  <a:pos x="343" y="331"/>
                </a:cxn>
                <a:cxn ang="0">
                  <a:pos x="356" y="366"/>
                </a:cxn>
                <a:cxn ang="0">
                  <a:pos x="436" y="390"/>
                </a:cxn>
                <a:cxn ang="0">
                  <a:pos x="475" y="413"/>
                </a:cxn>
                <a:cxn ang="0">
                  <a:pos x="489" y="448"/>
                </a:cxn>
                <a:cxn ang="0">
                  <a:pos x="568" y="425"/>
                </a:cxn>
                <a:cxn ang="0">
                  <a:pos x="792" y="472"/>
                </a:cxn>
                <a:cxn ang="0">
                  <a:pos x="819" y="507"/>
                </a:cxn>
                <a:cxn ang="0">
                  <a:pos x="687" y="472"/>
                </a:cxn>
              </a:cxnLst>
              <a:rect l="txL" t="txT" r="txR" b="txB"/>
              <a:pathLst>
                <a:path w="758" h="519">
                  <a:moveTo>
                    <a:pt x="0" y="15"/>
                  </a:moveTo>
                  <a:cubicBezTo>
                    <a:pt x="88" y="44"/>
                    <a:pt x="47" y="45"/>
                    <a:pt x="120" y="27"/>
                  </a:cubicBezTo>
                  <a:cubicBezTo>
                    <a:pt x="132" y="19"/>
                    <a:pt x="142" y="0"/>
                    <a:pt x="156" y="3"/>
                  </a:cubicBezTo>
                  <a:cubicBezTo>
                    <a:pt x="184" y="9"/>
                    <a:pt x="204" y="35"/>
                    <a:pt x="228" y="51"/>
                  </a:cubicBezTo>
                  <a:cubicBezTo>
                    <a:pt x="276" y="83"/>
                    <a:pt x="325" y="104"/>
                    <a:pt x="372" y="135"/>
                  </a:cubicBezTo>
                  <a:cubicBezTo>
                    <a:pt x="355" y="204"/>
                    <a:pt x="329" y="270"/>
                    <a:pt x="312" y="339"/>
                  </a:cubicBezTo>
                  <a:cubicBezTo>
                    <a:pt x="316" y="351"/>
                    <a:pt x="314" y="368"/>
                    <a:pt x="324" y="375"/>
                  </a:cubicBezTo>
                  <a:cubicBezTo>
                    <a:pt x="345" y="390"/>
                    <a:pt x="375" y="385"/>
                    <a:pt x="396" y="399"/>
                  </a:cubicBezTo>
                  <a:cubicBezTo>
                    <a:pt x="408" y="407"/>
                    <a:pt x="420" y="415"/>
                    <a:pt x="432" y="423"/>
                  </a:cubicBezTo>
                  <a:cubicBezTo>
                    <a:pt x="436" y="435"/>
                    <a:pt x="431" y="457"/>
                    <a:pt x="444" y="459"/>
                  </a:cubicBezTo>
                  <a:cubicBezTo>
                    <a:pt x="469" y="463"/>
                    <a:pt x="516" y="435"/>
                    <a:pt x="516" y="435"/>
                  </a:cubicBezTo>
                  <a:cubicBezTo>
                    <a:pt x="586" y="447"/>
                    <a:pt x="651" y="469"/>
                    <a:pt x="720" y="483"/>
                  </a:cubicBezTo>
                  <a:cubicBezTo>
                    <a:pt x="728" y="495"/>
                    <a:pt x="758" y="519"/>
                    <a:pt x="744" y="519"/>
                  </a:cubicBezTo>
                  <a:cubicBezTo>
                    <a:pt x="702" y="519"/>
                    <a:pt x="624" y="483"/>
                    <a:pt x="624" y="483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56" name="Freeform 23"/>
            <p:cNvSpPr/>
            <p:nvPr/>
          </p:nvSpPr>
          <p:spPr>
            <a:xfrm>
              <a:off x="1959" y="1818"/>
              <a:ext cx="482" cy="639"/>
            </a:xfrm>
            <a:custGeom>
              <a:avLst/>
              <a:gdLst>
                <a:gd name="txL" fmla="*/ 0 w 438"/>
                <a:gd name="txT" fmla="*/ 0 h 653"/>
                <a:gd name="txR" fmla="*/ 438 w 438"/>
                <a:gd name="txB" fmla="*/ 653 h 653"/>
              </a:gdLst>
              <a:ahLst/>
              <a:cxnLst>
                <a:cxn ang="0">
                  <a:pos x="205" y="0"/>
                </a:cxn>
                <a:cxn ang="0">
                  <a:pos x="152" y="117"/>
                </a:cxn>
                <a:cxn ang="0">
                  <a:pos x="99" y="282"/>
                </a:cxn>
                <a:cxn ang="0">
                  <a:pos x="59" y="294"/>
                </a:cxn>
                <a:cxn ang="0">
                  <a:pos x="20" y="317"/>
                </a:cxn>
                <a:cxn ang="0">
                  <a:pos x="59" y="411"/>
                </a:cxn>
                <a:cxn ang="0">
                  <a:pos x="139" y="505"/>
                </a:cxn>
                <a:cxn ang="0">
                  <a:pos x="165" y="540"/>
                </a:cxn>
                <a:cxn ang="0">
                  <a:pos x="191" y="611"/>
                </a:cxn>
                <a:cxn ang="0">
                  <a:pos x="350" y="599"/>
                </a:cxn>
                <a:cxn ang="0">
                  <a:pos x="376" y="634"/>
                </a:cxn>
                <a:cxn ang="0">
                  <a:pos x="456" y="599"/>
                </a:cxn>
                <a:cxn ang="0">
                  <a:pos x="482" y="622"/>
                </a:cxn>
              </a:cxnLst>
              <a:rect l="txL" t="txT" r="txR" b="txB"/>
              <a:pathLst>
                <a:path w="438" h="653">
                  <a:moveTo>
                    <a:pt x="186" y="0"/>
                  </a:moveTo>
                  <a:cubicBezTo>
                    <a:pt x="175" y="46"/>
                    <a:pt x="153" y="76"/>
                    <a:pt x="138" y="120"/>
                  </a:cubicBezTo>
                  <a:cubicBezTo>
                    <a:pt x="159" y="206"/>
                    <a:pt x="141" y="212"/>
                    <a:pt x="90" y="288"/>
                  </a:cubicBezTo>
                  <a:cubicBezTo>
                    <a:pt x="83" y="299"/>
                    <a:pt x="65" y="294"/>
                    <a:pt x="54" y="300"/>
                  </a:cubicBezTo>
                  <a:cubicBezTo>
                    <a:pt x="41" y="306"/>
                    <a:pt x="30" y="316"/>
                    <a:pt x="18" y="324"/>
                  </a:cubicBezTo>
                  <a:cubicBezTo>
                    <a:pt x="0" y="377"/>
                    <a:pt x="8" y="389"/>
                    <a:pt x="54" y="420"/>
                  </a:cubicBezTo>
                  <a:cubicBezTo>
                    <a:pt x="85" y="467"/>
                    <a:pt x="78" y="484"/>
                    <a:pt x="126" y="516"/>
                  </a:cubicBezTo>
                  <a:cubicBezTo>
                    <a:pt x="134" y="528"/>
                    <a:pt x="144" y="539"/>
                    <a:pt x="150" y="552"/>
                  </a:cubicBezTo>
                  <a:cubicBezTo>
                    <a:pt x="160" y="575"/>
                    <a:pt x="174" y="624"/>
                    <a:pt x="174" y="624"/>
                  </a:cubicBezTo>
                  <a:cubicBezTo>
                    <a:pt x="269" y="592"/>
                    <a:pt x="221" y="596"/>
                    <a:pt x="318" y="612"/>
                  </a:cubicBezTo>
                  <a:cubicBezTo>
                    <a:pt x="326" y="624"/>
                    <a:pt x="328" y="645"/>
                    <a:pt x="342" y="648"/>
                  </a:cubicBezTo>
                  <a:cubicBezTo>
                    <a:pt x="368" y="653"/>
                    <a:pt x="388" y="607"/>
                    <a:pt x="414" y="612"/>
                  </a:cubicBezTo>
                  <a:cubicBezTo>
                    <a:pt x="425" y="614"/>
                    <a:pt x="430" y="628"/>
                    <a:pt x="438" y="636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57" name="Freeform 24"/>
            <p:cNvSpPr/>
            <p:nvPr/>
          </p:nvSpPr>
          <p:spPr>
            <a:xfrm>
              <a:off x="1636" y="2073"/>
              <a:ext cx="343" cy="113"/>
            </a:xfrm>
            <a:custGeom>
              <a:avLst/>
              <a:gdLst>
                <a:gd name="txL" fmla="*/ 0 w 312"/>
                <a:gd name="txT" fmla="*/ 0 h 115"/>
                <a:gd name="txR" fmla="*/ 312 w 312"/>
                <a:gd name="txB" fmla="*/ 115 h 115"/>
              </a:gdLst>
              <a:ahLst/>
              <a:cxnLst>
                <a:cxn ang="0">
                  <a:pos x="0" y="15"/>
                </a:cxn>
                <a:cxn ang="0">
                  <a:pos x="40" y="27"/>
                </a:cxn>
                <a:cxn ang="0">
                  <a:pos x="79" y="3"/>
                </a:cxn>
                <a:cxn ang="0">
                  <a:pos x="106" y="38"/>
                </a:cxn>
                <a:cxn ang="0">
                  <a:pos x="145" y="50"/>
                </a:cxn>
                <a:cxn ang="0">
                  <a:pos x="198" y="38"/>
                </a:cxn>
                <a:cxn ang="0">
                  <a:pos x="237" y="27"/>
                </a:cxn>
                <a:cxn ang="0">
                  <a:pos x="264" y="62"/>
                </a:cxn>
                <a:cxn ang="0">
                  <a:pos x="277" y="109"/>
                </a:cxn>
                <a:cxn ang="0">
                  <a:pos x="343" y="85"/>
                </a:cxn>
              </a:cxnLst>
              <a:rect l="txL" t="txT" r="txR" b="txB"/>
              <a:pathLst>
                <a:path w="312" h="115">
                  <a:moveTo>
                    <a:pt x="0" y="15"/>
                  </a:moveTo>
                  <a:cubicBezTo>
                    <a:pt x="12" y="19"/>
                    <a:pt x="24" y="29"/>
                    <a:pt x="36" y="27"/>
                  </a:cubicBezTo>
                  <a:cubicBezTo>
                    <a:pt x="50" y="25"/>
                    <a:pt x="58" y="0"/>
                    <a:pt x="72" y="3"/>
                  </a:cubicBezTo>
                  <a:cubicBezTo>
                    <a:pt x="86" y="6"/>
                    <a:pt x="85" y="30"/>
                    <a:pt x="96" y="39"/>
                  </a:cubicBezTo>
                  <a:cubicBezTo>
                    <a:pt x="106" y="47"/>
                    <a:pt x="120" y="47"/>
                    <a:pt x="132" y="51"/>
                  </a:cubicBezTo>
                  <a:cubicBezTo>
                    <a:pt x="148" y="47"/>
                    <a:pt x="164" y="44"/>
                    <a:pt x="180" y="39"/>
                  </a:cubicBezTo>
                  <a:cubicBezTo>
                    <a:pt x="192" y="36"/>
                    <a:pt x="204" y="22"/>
                    <a:pt x="216" y="27"/>
                  </a:cubicBezTo>
                  <a:cubicBezTo>
                    <a:pt x="229" y="32"/>
                    <a:pt x="232" y="51"/>
                    <a:pt x="240" y="63"/>
                  </a:cubicBezTo>
                  <a:cubicBezTo>
                    <a:pt x="244" y="79"/>
                    <a:pt x="239" y="101"/>
                    <a:pt x="252" y="111"/>
                  </a:cubicBezTo>
                  <a:cubicBezTo>
                    <a:pt x="258" y="115"/>
                    <a:pt x="304" y="91"/>
                    <a:pt x="312" y="87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58" name="Freeform 25"/>
            <p:cNvSpPr/>
            <p:nvPr/>
          </p:nvSpPr>
          <p:spPr>
            <a:xfrm>
              <a:off x="1346" y="622"/>
              <a:ext cx="343" cy="645"/>
            </a:xfrm>
            <a:custGeom>
              <a:avLst/>
              <a:gdLst>
                <a:gd name="txL" fmla="*/ 0 w 312"/>
                <a:gd name="txT" fmla="*/ 0 h 660"/>
                <a:gd name="txR" fmla="*/ 312 w 312"/>
                <a:gd name="txB" fmla="*/ 660 h 660"/>
              </a:gdLst>
              <a:ahLst/>
              <a:cxnLst>
                <a:cxn ang="0">
                  <a:pos x="343" y="0"/>
                </a:cxn>
                <a:cxn ang="0">
                  <a:pos x="303" y="23"/>
                </a:cxn>
                <a:cxn ang="0">
                  <a:pos x="251" y="47"/>
                </a:cxn>
                <a:cxn ang="0">
                  <a:pos x="211" y="70"/>
                </a:cxn>
                <a:cxn ang="0">
                  <a:pos x="198" y="106"/>
                </a:cxn>
                <a:cxn ang="0">
                  <a:pos x="145" y="117"/>
                </a:cxn>
                <a:cxn ang="0">
                  <a:pos x="53" y="235"/>
                </a:cxn>
                <a:cxn ang="0">
                  <a:pos x="0" y="340"/>
                </a:cxn>
                <a:cxn ang="0">
                  <a:pos x="40" y="410"/>
                </a:cxn>
                <a:cxn ang="0">
                  <a:pos x="119" y="586"/>
                </a:cxn>
                <a:cxn ang="0">
                  <a:pos x="158" y="645"/>
                </a:cxn>
              </a:cxnLst>
              <a:rect l="txL" t="txT" r="txR" b="txB"/>
              <a:pathLst>
                <a:path w="312" h="660">
                  <a:moveTo>
                    <a:pt x="312" y="0"/>
                  </a:moveTo>
                  <a:cubicBezTo>
                    <a:pt x="300" y="8"/>
                    <a:pt x="285" y="13"/>
                    <a:pt x="276" y="24"/>
                  </a:cubicBezTo>
                  <a:cubicBezTo>
                    <a:pt x="242" y="66"/>
                    <a:pt x="294" y="70"/>
                    <a:pt x="228" y="48"/>
                  </a:cubicBezTo>
                  <a:cubicBezTo>
                    <a:pt x="216" y="56"/>
                    <a:pt x="201" y="61"/>
                    <a:pt x="192" y="72"/>
                  </a:cubicBezTo>
                  <a:cubicBezTo>
                    <a:pt x="184" y="82"/>
                    <a:pt x="190" y="100"/>
                    <a:pt x="180" y="108"/>
                  </a:cubicBezTo>
                  <a:cubicBezTo>
                    <a:pt x="167" y="118"/>
                    <a:pt x="148" y="116"/>
                    <a:pt x="132" y="120"/>
                  </a:cubicBezTo>
                  <a:cubicBezTo>
                    <a:pt x="88" y="186"/>
                    <a:pt x="123" y="215"/>
                    <a:pt x="48" y="240"/>
                  </a:cubicBezTo>
                  <a:cubicBezTo>
                    <a:pt x="35" y="279"/>
                    <a:pt x="13" y="309"/>
                    <a:pt x="0" y="348"/>
                  </a:cubicBezTo>
                  <a:cubicBezTo>
                    <a:pt x="19" y="377"/>
                    <a:pt x="30" y="386"/>
                    <a:pt x="36" y="420"/>
                  </a:cubicBezTo>
                  <a:cubicBezTo>
                    <a:pt x="50" y="497"/>
                    <a:pt x="25" y="572"/>
                    <a:pt x="108" y="600"/>
                  </a:cubicBezTo>
                  <a:cubicBezTo>
                    <a:pt x="124" y="647"/>
                    <a:pt x="111" y="627"/>
                    <a:pt x="144" y="66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59" name="Freeform 26"/>
            <p:cNvSpPr/>
            <p:nvPr/>
          </p:nvSpPr>
          <p:spPr>
            <a:xfrm>
              <a:off x="53" y="1617"/>
              <a:ext cx="2269" cy="623"/>
            </a:xfrm>
            <a:custGeom>
              <a:avLst/>
              <a:gdLst>
                <a:gd name="txL" fmla="*/ 0 w 2064"/>
                <a:gd name="txT" fmla="*/ 0 h 638"/>
                <a:gd name="txR" fmla="*/ 2064 w 2064"/>
                <a:gd name="txB" fmla="*/ 638 h 638"/>
              </a:gdLst>
              <a:ahLst/>
              <a:cxnLst>
                <a:cxn ang="0">
                  <a:pos x="2269" y="37"/>
                </a:cxn>
                <a:cxn ang="0">
                  <a:pos x="2177" y="2"/>
                </a:cxn>
                <a:cxn ang="0">
                  <a:pos x="2137" y="14"/>
                </a:cxn>
                <a:cxn ang="0">
                  <a:pos x="2032" y="25"/>
                </a:cxn>
                <a:cxn ang="0">
                  <a:pos x="1992" y="49"/>
                </a:cxn>
                <a:cxn ang="0">
                  <a:pos x="1952" y="61"/>
                </a:cxn>
                <a:cxn ang="0">
                  <a:pos x="1939" y="96"/>
                </a:cxn>
                <a:cxn ang="0">
                  <a:pos x="1886" y="166"/>
                </a:cxn>
                <a:cxn ang="0">
                  <a:pos x="1755" y="342"/>
                </a:cxn>
                <a:cxn ang="0">
                  <a:pos x="1636" y="436"/>
                </a:cxn>
                <a:cxn ang="0">
                  <a:pos x="1623" y="494"/>
                </a:cxn>
                <a:cxn ang="0">
                  <a:pos x="1451" y="471"/>
                </a:cxn>
                <a:cxn ang="0">
                  <a:pos x="1385" y="424"/>
                </a:cxn>
                <a:cxn ang="0">
                  <a:pos x="1306" y="377"/>
                </a:cxn>
                <a:cxn ang="0">
                  <a:pos x="1187" y="436"/>
                </a:cxn>
                <a:cxn ang="0">
                  <a:pos x="1108" y="529"/>
                </a:cxn>
                <a:cxn ang="0">
                  <a:pos x="1095" y="564"/>
                </a:cxn>
                <a:cxn ang="0">
                  <a:pos x="963" y="518"/>
                </a:cxn>
                <a:cxn ang="0">
                  <a:pos x="897" y="471"/>
                </a:cxn>
                <a:cxn ang="0">
                  <a:pos x="805" y="424"/>
                </a:cxn>
                <a:cxn ang="0">
                  <a:pos x="726" y="377"/>
                </a:cxn>
                <a:cxn ang="0">
                  <a:pos x="541" y="330"/>
                </a:cxn>
                <a:cxn ang="0">
                  <a:pos x="383" y="353"/>
                </a:cxn>
                <a:cxn ang="0">
                  <a:pos x="264" y="400"/>
                </a:cxn>
                <a:cxn ang="0">
                  <a:pos x="158" y="529"/>
                </a:cxn>
                <a:cxn ang="0">
                  <a:pos x="132" y="564"/>
                </a:cxn>
                <a:cxn ang="0">
                  <a:pos x="0" y="623"/>
                </a:cxn>
              </a:cxnLst>
              <a:rect l="txL" t="txT" r="txR" b="txB"/>
              <a:pathLst>
                <a:path w="2064" h="638">
                  <a:moveTo>
                    <a:pt x="2064" y="38"/>
                  </a:moveTo>
                  <a:cubicBezTo>
                    <a:pt x="2035" y="28"/>
                    <a:pt x="2010" y="6"/>
                    <a:pt x="1980" y="2"/>
                  </a:cubicBezTo>
                  <a:cubicBezTo>
                    <a:pt x="1967" y="0"/>
                    <a:pt x="1956" y="12"/>
                    <a:pt x="1944" y="14"/>
                  </a:cubicBezTo>
                  <a:cubicBezTo>
                    <a:pt x="1912" y="20"/>
                    <a:pt x="1880" y="22"/>
                    <a:pt x="1848" y="26"/>
                  </a:cubicBezTo>
                  <a:cubicBezTo>
                    <a:pt x="1836" y="34"/>
                    <a:pt x="1825" y="44"/>
                    <a:pt x="1812" y="50"/>
                  </a:cubicBezTo>
                  <a:cubicBezTo>
                    <a:pt x="1801" y="56"/>
                    <a:pt x="1785" y="53"/>
                    <a:pt x="1776" y="62"/>
                  </a:cubicBezTo>
                  <a:cubicBezTo>
                    <a:pt x="1767" y="71"/>
                    <a:pt x="1770" y="87"/>
                    <a:pt x="1764" y="98"/>
                  </a:cubicBezTo>
                  <a:cubicBezTo>
                    <a:pt x="1750" y="123"/>
                    <a:pt x="1732" y="146"/>
                    <a:pt x="1716" y="170"/>
                  </a:cubicBezTo>
                  <a:cubicBezTo>
                    <a:pt x="1676" y="230"/>
                    <a:pt x="1636" y="290"/>
                    <a:pt x="1596" y="350"/>
                  </a:cubicBezTo>
                  <a:cubicBezTo>
                    <a:pt x="1571" y="388"/>
                    <a:pt x="1520" y="414"/>
                    <a:pt x="1488" y="446"/>
                  </a:cubicBezTo>
                  <a:cubicBezTo>
                    <a:pt x="1484" y="466"/>
                    <a:pt x="1495" y="499"/>
                    <a:pt x="1476" y="506"/>
                  </a:cubicBezTo>
                  <a:cubicBezTo>
                    <a:pt x="1432" y="522"/>
                    <a:pt x="1366" y="497"/>
                    <a:pt x="1320" y="482"/>
                  </a:cubicBezTo>
                  <a:cubicBezTo>
                    <a:pt x="1276" y="415"/>
                    <a:pt x="1321" y="468"/>
                    <a:pt x="1260" y="434"/>
                  </a:cubicBezTo>
                  <a:cubicBezTo>
                    <a:pt x="1235" y="420"/>
                    <a:pt x="1188" y="386"/>
                    <a:pt x="1188" y="386"/>
                  </a:cubicBezTo>
                  <a:cubicBezTo>
                    <a:pt x="1132" y="405"/>
                    <a:pt x="1115" y="393"/>
                    <a:pt x="1080" y="446"/>
                  </a:cubicBezTo>
                  <a:cubicBezTo>
                    <a:pt x="1065" y="505"/>
                    <a:pt x="1068" y="522"/>
                    <a:pt x="1008" y="542"/>
                  </a:cubicBezTo>
                  <a:cubicBezTo>
                    <a:pt x="1004" y="554"/>
                    <a:pt x="1008" y="573"/>
                    <a:pt x="996" y="578"/>
                  </a:cubicBezTo>
                  <a:cubicBezTo>
                    <a:pt x="976" y="586"/>
                    <a:pt x="900" y="538"/>
                    <a:pt x="876" y="530"/>
                  </a:cubicBezTo>
                  <a:cubicBezTo>
                    <a:pt x="822" y="449"/>
                    <a:pt x="886" y="528"/>
                    <a:pt x="816" y="482"/>
                  </a:cubicBezTo>
                  <a:cubicBezTo>
                    <a:pt x="730" y="425"/>
                    <a:pt x="834" y="459"/>
                    <a:pt x="732" y="434"/>
                  </a:cubicBezTo>
                  <a:cubicBezTo>
                    <a:pt x="708" y="418"/>
                    <a:pt x="684" y="402"/>
                    <a:pt x="660" y="386"/>
                  </a:cubicBezTo>
                  <a:cubicBezTo>
                    <a:pt x="616" y="356"/>
                    <a:pt x="542" y="355"/>
                    <a:pt x="492" y="338"/>
                  </a:cubicBezTo>
                  <a:cubicBezTo>
                    <a:pt x="444" y="348"/>
                    <a:pt x="396" y="352"/>
                    <a:pt x="348" y="362"/>
                  </a:cubicBezTo>
                  <a:cubicBezTo>
                    <a:pt x="308" y="370"/>
                    <a:pt x="279" y="397"/>
                    <a:pt x="240" y="410"/>
                  </a:cubicBezTo>
                  <a:cubicBezTo>
                    <a:pt x="203" y="466"/>
                    <a:pt x="204" y="502"/>
                    <a:pt x="144" y="542"/>
                  </a:cubicBezTo>
                  <a:cubicBezTo>
                    <a:pt x="136" y="554"/>
                    <a:pt x="132" y="570"/>
                    <a:pt x="120" y="578"/>
                  </a:cubicBezTo>
                  <a:cubicBezTo>
                    <a:pt x="67" y="611"/>
                    <a:pt x="44" y="594"/>
                    <a:pt x="0" y="638"/>
                  </a:cubicBezTo>
                </a:path>
              </a:pathLst>
            </a:cu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60" name="Freeform 27"/>
            <p:cNvSpPr/>
            <p:nvPr/>
          </p:nvSpPr>
          <p:spPr>
            <a:xfrm>
              <a:off x="66" y="3003"/>
              <a:ext cx="1227" cy="317"/>
            </a:xfrm>
            <a:custGeom>
              <a:avLst/>
              <a:gdLst>
                <a:gd name="txL" fmla="*/ 0 w 1116"/>
                <a:gd name="txT" fmla="*/ 0 h 324"/>
                <a:gd name="txR" fmla="*/ 1116 w 1116"/>
                <a:gd name="txB" fmla="*/ 324 h 324"/>
              </a:gdLst>
              <a:ahLst/>
              <a:cxnLst>
                <a:cxn ang="0">
                  <a:pos x="1227" y="317"/>
                </a:cxn>
                <a:cxn ang="0">
                  <a:pos x="1069" y="317"/>
                </a:cxn>
                <a:cxn ang="0">
                  <a:pos x="910" y="305"/>
                </a:cxn>
                <a:cxn ang="0">
                  <a:pos x="792" y="270"/>
                </a:cxn>
                <a:cxn ang="0">
                  <a:pos x="594" y="258"/>
                </a:cxn>
                <a:cxn ang="0">
                  <a:pos x="396" y="211"/>
                </a:cxn>
                <a:cxn ang="0">
                  <a:pos x="158" y="188"/>
                </a:cxn>
                <a:cxn ang="0">
                  <a:pos x="66" y="47"/>
                </a:cxn>
                <a:cxn ang="0">
                  <a:pos x="0" y="0"/>
                </a:cxn>
              </a:cxnLst>
              <a:rect l="txL" t="txT" r="txR" b="txB"/>
              <a:pathLst>
                <a:path w="1116" h="324">
                  <a:moveTo>
                    <a:pt x="1116" y="324"/>
                  </a:moveTo>
                  <a:cubicBezTo>
                    <a:pt x="1049" y="279"/>
                    <a:pt x="1039" y="279"/>
                    <a:pt x="972" y="324"/>
                  </a:cubicBezTo>
                  <a:cubicBezTo>
                    <a:pt x="924" y="320"/>
                    <a:pt x="876" y="320"/>
                    <a:pt x="828" y="312"/>
                  </a:cubicBezTo>
                  <a:cubicBezTo>
                    <a:pt x="791" y="306"/>
                    <a:pt x="758" y="279"/>
                    <a:pt x="720" y="276"/>
                  </a:cubicBezTo>
                  <a:cubicBezTo>
                    <a:pt x="660" y="272"/>
                    <a:pt x="600" y="268"/>
                    <a:pt x="540" y="264"/>
                  </a:cubicBezTo>
                  <a:cubicBezTo>
                    <a:pt x="484" y="227"/>
                    <a:pt x="423" y="237"/>
                    <a:pt x="360" y="216"/>
                  </a:cubicBezTo>
                  <a:cubicBezTo>
                    <a:pt x="269" y="225"/>
                    <a:pt x="218" y="242"/>
                    <a:pt x="144" y="192"/>
                  </a:cubicBezTo>
                  <a:cubicBezTo>
                    <a:pt x="112" y="144"/>
                    <a:pt x="93" y="98"/>
                    <a:pt x="60" y="48"/>
                  </a:cubicBezTo>
                  <a:cubicBezTo>
                    <a:pt x="46" y="27"/>
                    <a:pt x="18" y="1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61" name="Freeform 28"/>
            <p:cNvSpPr/>
            <p:nvPr/>
          </p:nvSpPr>
          <p:spPr>
            <a:xfrm>
              <a:off x="1253" y="1326"/>
              <a:ext cx="950" cy="175"/>
            </a:xfrm>
            <a:custGeom>
              <a:avLst/>
              <a:gdLst>
                <a:gd name="txL" fmla="*/ 0 w 864"/>
                <a:gd name="txT" fmla="*/ 0 h 180"/>
                <a:gd name="txR" fmla="*/ 864 w 864"/>
                <a:gd name="txB" fmla="*/ 180 h 180"/>
              </a:gdLst>
              <a:ahLst/>
              <a:cxnLst>
                <a:cxn ang="0">
                  <a:pos x="950" y="0"/>
                </a:cxn>
                <a:cxn ang="0">
                  <a:pos x="844" y="23"/>
                </a:cxn>
                <a:cxn ang="0">
                  <a:pos x="818" y="58"/>
                </a:cxn>
                <a:cxn ang="0">
                  <a:pos x="699" y="82"/>
                </a:cxn>
                <a:cxn ang="0">
                  <a:pos x="541" y="175"/>
                </a:cxn>
                <a:cxn ang="0">
                  <a:pos x="251" y="140"/>
                </a:cxn>
                <a:cxn ang="0">
                  <a:pos x="198" y="128"/>
                </a:cxn>
                <a:cxn ang="0">
                  <a:pos x="172" y="93"/>
                </a:cxn>
                <a:cxn ang="0">
                  <a:pos x="0" y="23"/>
                </a:cxn>
              </a:cxnLst>
              <a:rect l="txL" t="txT" r="txR" b="txB"/>
              <a:pathLst>
                <a:path w="864" h="180">
                  <a:moveTo>
                    <a:pt x="864" y="0"/>
                  </a:moveTo>
                  <a:cubicBezTo>
                    <a:pt x="861" y="1"/>
                    <a:pt x="780" y="14"/>
                    <a:pt x="768" y="24"/>
                  </a:cubicBezTo>
                  <a:cubicBezTo>
                    <a:pt x="757" y="33"/>
                    <a:pt x="755" y="51"/>
                    <a:pt x="744" y="60"/>
                  </a:cubicBezTo>
                  <a:cubicBezTo>
                    <a:pt x="728" y="72"/>
                    <a:pt x="637" y="84"/>
                    <a:pt x="636" y="84"/>
                  </a:cubicBezTo>
                  <a:cubicBezTo>
                    <a:pt x="576" y="97"/>
                    <a:pt x="533" y="139"/>
                    <a:pt x="492" y="180"/>
                  </a:cubicBezTo>
                  <a:cubicBezTo>
                    <a:pt x="403" y="158"/>
                    <a:pt x="320" y="152"/>
                    <a:pt x="228" y="144"/>
                  </a:cubicBezTo>
                  <a:cubicBezTo>
                    <a:pt x="212" y="140"/>
                    <a:pt x="194" y="141"/>
                    <a:pt x="180" y="132"/>
                  </a:cubicBezTo>
                  <a:cubicBezTo>
                    <a:pt x="168" y="124"/>
                    <a:pt x="168" y="104"/>
                    <a:pt x="156" y="96"/>
                  </a:cubicBezTo>
                  <a:cubicBezTo>
                    <a:pt x="99" y="60"/>
                    <a:pt x="49" y="73"/>
                    <a:pt x="0" y="24"/>
                  </a:cubicBezTo>
                </a:path>
              </a:pathLst>
            </a:cu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62" name="Freeform 29"/>
            <p:cNvSpPr/>
            <p:nvPr/>
          </p:nvSpPr>
          <p:spPr>
            <a:xfrm>
              <a:off x="55" y="164"/>
              <a:ext cx="1739" cy="1154"/>
            </a:xfrm>
            <a:custGeom>
              <a:avLst/>
              <a:gdLst>
                <a:gd name="txL" fmla="*/ 0 w 1582"/>
                <a:gd name="txT" fmla="*/ 0 h 1180"/>
                <a:gd name="txR" fmla="*/ 1582 w 1582"/>
                <a:gd name="txB" fmla="*/ 1180 h 1180"/>
              </a:gdLst>
              <a:ahLst/>
              <a:cxnLst>
                <a:cxn ang="0">
                  <a:pos x="1739" y="505"/>
                </a:cxn>
                <a:cxn ang="0">
                  <a:pos x="1633" y="634"/>
                </a:cxn>
                <a:cxn ang="0">
                  <a:pos x="1568" y="704"/>
                </a:cxn>
                <a:cxn ang="0">
                  <a:pos x="1541" y="739"/>
                </a:cxn>
                <a:cxn ang="0">
                  <a:pos x="1462" y="786"/>
                </a:cxn>
                <a:cxn ang="0">
                  <a:pos x="1422" y="857"/>
                </a:cxn>
                <a:cxn ang="0">
                  <a:pos x="1409" y="892"/>
                </a:cxn>
                <a:cxn ang="0">
                  <a:pos x="1370" y="915"/>
                </a:cxn>
                <a:cxn ang="0">
                  <a:pos x="1277" y="1033"/>
                </a:cxn>
                <a:cxn ang="0">
                  <a:pos x="868" y="1068"/>
                </a:cxn>
                <a:cxn ang="0">
                  <a:pos x="736" y="1091"/>
                </a:cxn>
                <a:cxn ang="0">
                  <a:pos x="684" y="1138"/>
                </a:cxn>
                <a:cxn ang="0">
                  <a:pos x="525" y="1080"/>
                </a:cxn>
                <a:cxn ang="0">
                  <a:pos x="539" y="1044"/>
                </a:cxn>
                <a:cxn ang="0">
                  <a:pos x="565" y="1009"/>
                </a:cxn>
                <a:cxn ang="0">
                  <a:pos x="591" y="927"/>
                </a:cxn>
                <a:cxn ang="0">
                  <a:pos x="578" y="821"/>
                </a:cxn>
                <a:cxn ang="0">
                  <a:pos x="552" y="751"/>
                </a:cxn>
                <a:cxn ang="0">
                  <a:pos x="539" y="716"/>
                </a:cxn>
                <a:cxn ang="0">
                  <a:pos x="552" y="622"/>
                </a:cxn>
                <a:cxn ang="0">
                  <a:pos x="578" y="587"/>
                </a:cxn>
                <a:cxn ang="0">
                  <a:pos x="591" y="469"/>
                </a:cxn>
                <a:cxn ang="0">
                  <a:pos x="631" y="399"/>
                </a:cxn>
                <a:cxn ang="0">
                  <a:pos x="618" y="364"/>
                </a:cxn>
                <a:cxn ang="0">
                  <a:pos x="591" y="329"/>
                </a:cxn>
                <a:cxn ang="0">
                  <a:pos x="618" y="293"/>
                </a:cxn>
                <a:cxn ang="0">
                  <a:pos x="631" y="258"/>
                </a:cxn>
                <a:cxn ang="0">
                  <a:pos x="618" y="188"/>
                </a:cxn>
                <a:cxn ang="0">
                  <a:pos x="539" y="153"/>
                </a:cxn>
                <a:cxn ang="0">
                  <a:pos x="314" y="117"/>
                </a:cxn>
                <a:cxn ang="0">
                  <a:pos x="275" y="106"/>
                </a:cxn>
                <a:cxn ang="0">
                  <a:pos x="235" y="35"/>
                </a:cxn>
                <a:cxn ang="0">
                  <a:pos x="156" y="0"/>
                </a:cxn>
                <a:cxn ang="0">
                  <a:pos x="51" y="59"/>
                </a:cxn>
                <a:cxn ang="0">
                  <a:pos x="64" y="94"/>
                </a:cxn>
                <a:cxn ang="0">
                  <a:pos x="77" y="153"/>
                </a:cxn>
                <a:cxn ang="0">
                  <a:pos x="103" y="117"/>
                </a:cxn>
                <a:cxn ang="0">
                  <a:pos x="235" y="129"/>
                </a:cxn>
                <a:cxn ang="0">
                  <a:pos x="328" y="129"/>
                </a:cxn>
              </a:cxnLst>
              <a:rect l="txL" t="txT" r="txR" b="txB"/>
              <a:pathLst>
                <a:path w="1582" h="1180">
                  <a:moveTo>
                    <a:pt x="1582" y="516"/>
                  </a:moveTo>
                  <a:cubicBezTo>
                    <a:pt x="1545" y="572"/>
                    <a:pt x="1546" y="608"/>
                    <a:pt x="1486" y="648"/>
                  </a:cubicBezTo>
                  <a:cubicBezTo>
                    <a:pt x="1463" y="717"/>
                    <a:pt x="1491" y="655"/>
                    <a:pt x="1426" y="720"/>
                  </a:cubicBezTo>
                  <a:cubicBezTo>
                    <a:pt x="1416" y="730"/>
                    <a:pt x="1413" y="747"/>
                    <a:pt x="1402" y="756"/>
                  </a:cubicBezTo>
                  <a:cubicBezTo>
                    <a:pt x="1380" y="775"/>
                    <a:pt x="1330" y="804"/>
                    <a:pt x="1330" y="804"/>
                  </a:cubicBezTo>
                  <a:cubicBezTo>
                    <a:pt x="1300" y="894"/>
                    <a:pt x="1341" y="783"/>
                    <a:pt x="1294" y="876"/>
                  </a:cubicBezTo>
                  <a:cubicBezTo>
                    <a:pt x="1288" y="887"/>
                    <a:pt x="1290" y="902"/>
                    <a:pt x="1282" y="912"/>
                  </a:cubicBezTo>
                  <a:cubicBezTo>
                    <a:pt x="1273" y="923"/>
                    <a:pt x="1258" y="928"/>
                    <a:pt x="1246" y="936"/>
                  </a:cubicBezTo>
                  <a:cubicBezTo>
                    <a:pt x="1202" y="1002"/>
                    <a:pt x="1237" y="1031"/>
                    <a:pt x="1162" y="1056"/>
                  </a:cubicBezTo>
                  <a:cubicBezTo>
                    <a:pt x="1095" y="1156"/>
                    <a:pt x="896" y="1101"/>
                    <a:pt x="790" y="1092"/>
                  </a:cubicBezTo>
                  <a:cubicBezTo>
                    <a:pt x="786" y="1093"/>
                    <a:pt x="683" y="1103"/>
                    <a:pt x="670" y="1116"/>
                  </a:cubicBezTo>
                  <a:cubicBezTo>
                    <a:pt x="606" y="1180"/>
                    <a:pt x="718" y="1132"/>
                    <a:pt x="622" y="1164"/>
                  </a:cubicBezTo>
                  <a:cubicBezTo>
                    <a:pt x="549" y="1154"/>
                    <a:pt x="517" y="1163"/>
                    <a:pt x="478" y="1104"/>
                  </a:cubicBezTo>
                  <a:cubicBezTo>
                    <a:pt x="482" y="1092"/>
                    <a:pt x="484" y="1079"/>
                    <a:pt x="490" y="1068"/>
                  </a:cubicBezTo>
                  <a:cubicBezTo>
                    <a:pt x="496" y="1055"/>
                    <a:pt x="508" y="1045"/>
                    <a:pt x="514" y="1032"/>
                  </a:cubicBezTo>
                  <a:cubicBezTo>
                    <a:pt x="525" y="1005"/>
                    <a:pt x="529" y="976"/>
                    <a:pt x="538" y="948"/>
                  </a:cubicBezTo>
                  <a:cubicBezTo>
                    <a:pt x="534" y="912"/>
                    <a:pt x="533" y="876"/>
                    <a:pt x="526" y="840"/>
                  </a:cubicBezTo>
                  <a:cubicBezTo>
                    <a:pt x="521" y="815"/>
                    <a:pt x="510" y="792"/>
                    <a:pt x="502" y="768"/>
                  </a:cubicBezTo>
                  <a:cubicBezTo>
                    <a:pt x="498" y="756"/>
                    <a:pt x="490" y="732"/>
                    <a:pt x="490" y="732"/>
                  </a:cubicBezTo>
                  <a:cubicBezTo>
                    <a:pt x="494" y="700"/>
                    <a:pt x="494" y="667"/>
                    <a:pt x="502" y="636"/>
                  </a:cubicBezTo>
                  <a:cubicBezTo>
                    <a:pt x="506" y="622"/>
                    <a:pt x="523" y="614"/>
                    <a:pt x="526" y="600"/>
                  </a:cubicBezTo>
                  <a:cubicBezTo>
                    <a:pt x="535" y="561"/>
                    <a:pt x="529" y="519"/>
                    <a:pt x="538" y="480"/>
                  </a:cubicBezTo>
                  <a:cubicBezTo>
                    <a:pt x="544" y="454"/>
                    <a:pt x="566" y="433"/>
                    <a:pt x="574" y="408"/>
                  </a:cubicBezTo>
                  <a:cubicBezTo>
                    <a:pt x="570" y="396"/>
                    <a:pt x="568" y="383"/>
                    <a:pt x="562" y="372"/>
                  </a:cubicBezTo>
                  <a:cubicBezTo>
                    <a:pt x="556" y="359"/>
                    <a:pt x="538" y="350"/>
                    <a:pt x="538" y="336"/>
                  </a:cubicBezTo>
                  <a:cubicBezTo>
                    <a:pt x="538" y="322"/>
                    <a:pt x="556" y="313"/>
                    <a:pt x="562" y="300"/>
                  </a:cubicBezTo>
                  <a:cubicBezTo>
                    <a:pt x="568" y="289"/>
                    <a:pt x="570" y="276"/>
                    <a:pt x="574" y="264"/>
                  </a:cubicBezTo>
                  <a:cubicBezTo>
                    <a:pt x="570" y="240"/>
                    <a:pt x="573" y="214"/>
                    <a:pt x="562" y="192"/>
                  </a:cubicBezTo>
                  <a:cubicBezTo>
                    <a:pt x="554" y="176"/>
                    <a:pt x="506" y="160"/>
                    <a:pt x="490" y="156"/>
                  </a:cubicBezTo>
                  <a:cubicBezTo>
                    <a:pt x="394" y="134"/>
                    <a:pt x="375" y="133"/>
                    <a:pt x="286" y="120"/>
                  </a:cubicBezTo>
                  <a:cubicBezTo>
                    <a:pt x="274" y="116"/>
                    <a:pt x="259" y="117"/>
                    <a:pt x="250" y="108"/>
                  </a:cubicBezTo>
                  <a:cubicBezTo>
                    <a:pt x="231" y="89"/>
                    <a:pt x="233" y="55"/>
                    <a:pt x="214" y="36"/>
                  </a:cubicBezTo>
                  <a:cubicBezTo>
                    <a:pt x="191" y="13"/>
                    <a:pt x="171" y="10"/>
                    <a:pt x="142" y="0"/>
                  </a:cubicBezTo>
                  <a:cubicBezTo>
                    <a:pt x="56" y="29"/>
                    <a:pt x="84" y="3"/>
                    <a:pt x="46" y="60"/>
                  </a:cubicBezTo>
                  <a:cubicBezTo>
                    <a:pt x="50" y="72"/>
                    <a:pt x="59" y="83"/>
                    <a:pt x="58" y="96"/>
                  </a:cubicBezTo>
                  <a:cubicBezTo>
                    <a:pt x="49" y="174"/>
                    <a:pt x="0" y="179"/>
                    <a:pt x="70" y="156"/>
                  </a:cubicBezTo>
                  <a:cubicBezTo>
                    <a:pt x="78" y="144"/>
                    <a:pt x="83" y="129"/>
                    <a:pt x="94" y="120"/>
                  </a:cubicBezTo>
                  <a:cubicBezTo>
                    <a:pt x="134" y="88"/>
                    <a:pt x="174" y="128"/>
                    <a:pt x="214" y="132"/>
                  </a:cubicBezTo>
                  <a:cubicBezTo>
                    <a:pt x="242" y="135"/>
                    <a:pt x="270" y="132"/>
                    <a:pt x="298" y="132"/>
                  </a:cubicBezTo>
                </a:path>
              </a:pathLst>
            </a:cu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63" name="Freeform 30"/>
            <p:cNvSpPr/>
            <p:nvPr/>
          </p:nvSpPr>
          <p:spPr>
            <a:xfrm>
              <a:off x="79" y="1172"/>
              <a:ext cx="554" cy="154"/>
            </a:xfrm>
            <a:custGeom>
              <a:avLst/>
              <a:gdLst>
                <a:gd name="txL" fmla="*/ 0 w 504"/>
                <a:gd name="txT" fmla="*/ 0 h 157"/>
                <a:gd name="txR" fmla="*/ 504 w 504"/>
                <a:gd name="txB" fmla="*/ 157 h 157"/>
              </a:gdLst>
              <a:ahLst/>
              <a:cxnLst>
                <a:cxn ang="0">
                  <a:pos x="554" y="142"/>
                </a:cxn>
                <a:cxn ang="0">
                  <a:pos x="369" y="154"/>
                </a:cxn>
                <a:cxn ang="0">
                  <a:pos x="145" y="130"/>
                </a:cxn>
                <a:cxn ang="0">
                  <a:pos x="92" y="25"/>
                </a:cxn>
                <a:cxn ang="0">
                  <a:pos x="0" y="1"/>
                </a:cxn>
              </a:cxnLst>
              <a:rect l="txL" t="txT" r="txR" b="txB"/>
              <a:pathLst>
                <a:path w="504" h="157">
                  <a:moveTo>
                    <a:pt x="504" y="145"/>
                  </a:moveTo>
                  <a:cubicBezTo>
                    <a:pt x="446" y="126"/>
                    <a:pt x="393" y="138"/>
                    <a:pt x="336" y="157"/>
                  </a:cubicBezTo>
                  <a:cubicBezTo>
                    <a:pt x="269" y="144"/>
                    <a:pt x="198" y="152"/>
                    <a:pt x="132" y="133"/>
                  </a:cubicBezTo>
                  <a:cubicBezTo>
                    <a:pt x="113" y="127"/>
                    <a:pt x="92" y="49"/>
                    <a:pt x="84" y="25"/>
                  </a:cubicBezTo>
                  <a:cubicBezTo>
                    <a:pt x="76" y="0"/>
                    <a:pt x="27" y="1"/>
                    <a:pt x="0" y="1"/>
                  </a:cubicBezTo>
                </a:path>
              </a:pathLst>
            </a:cu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64" name="Freeform 31"/>
            <p:cNvSpPr/>
            <p:nvPr/>
          </p:nvSpPr>
          <p:spPr>
            <a:xfrm>
              <a:off x="883" y="2205"/>
              <a:ext cx="242" cy="132"/>
            </a:xfrm>
            <a:custGeom>
              <a:avLst/>
              <a:gdLst>
                <a:gd name="txL" fmla="*/ 0 w 220"/>
                <a:gd name="txT" fmla="*/ 0 h 135"/>
                <a:gd name="txR" fmla="*/ 220 w 220"/>
                <a:gd name="txB" fmla="*/ 135 h 135"/>
              </a:gdLst>
              <a:ahLst/>
              <a:cxnLst>
                <a:cxn ang="0">
                  <a:pos x="212" y="0"/>
                </a:cxn>
                <a:cxn ang="0">
                  <a:pos x="173" y="12"/>
                </a:cxn>
                <a:cxn ang="0">
                  <a:pos x="146" y="47"/>
                </a:cxn>
                <a:cxn ang="0">
                  <a:pos x="107" y="35"/>
                </a:cxn>
                <a:cxn ang="0">
                  <a:pos x="54" y="47"/>
                </a:cxn>
                <a:cxn ang="0">
                  <a:pos x="80" y="94"/>
                </a:cxn>
                <a:cxn ang="0">
                  <a:pos x="120" y="117"/>
                </a:cxn>
                <a:cxn ang="0">
                  <a:pos x="160" y="106"/>
                </a:cxn>
                <a:cxn ang="0">
                  <a:pos x="199" y="129"/>
                </a:cxn>
                <a:cxn ang="0">
                  <a:pos x="212" y="94"/>
                </a:cxn>
                <a:cxn ang="0">
                  <a:pos x="226" y="47"/>
                </a:cxn>
                <a:cxn ang="0">
                  <a:pos x="239" y="12"/>
                </a:cxn>
                <a:cxn ang="0">
                  <a:pos x="212" y="0"/>
                </a:cxn>
              </a:cxnLst>
              <a:rect l="txL" t="txT" r="txR" b="txB"/>
              <a:pathLst>
                <a:path w="220" h="135">
                  <a:moveTo>
                    <a:pt x="193" y="0"/>
                  </a:moveTo>
                  <a:cubicBezTo>
                    <a:pt x="181" y="4"/>
                    <a:pt x="167" y="4"/>
                    <a:pt x="157" y="12"/>
                  </a:cubicBezTo>
                  <a:cubicBezTo>
                    <a:pt x="146" y="21"/>
                    <a:pt x="146" y="43"/>
                    <a:pt x="133" y="48"/>
                  </a:cubicBezTo>
                  <a:cubicBezTo>
                    <a:pt x="121" y="53"/>
                    <a:pt x="109" y="40"/>
                    <a:pt x="97" y="36"/>
                  </a:cubicBezTo>
                  <a:cubicBezTo>
                    <a:pt x="81" y="40"/>
                    <a:pt x="62" y="38"/>
                    <a:pt x="49" y="48"/>
                  </a:cubicBezTo>
                  <a:cubicBezTo>
                    <a:pt x="0" y="87"/>
                    <a:pt x="58" y="89"/>
                    <a:pt x="73" y="96"/>
                  </a:cubicBezTo>
                  <a:cubicBezTo>
                    <a:pt x="86" y="102"/>
                    <a:pt x="97" y="112"/>
                    <a:pt x="109" y="120"/>
                  </a:cubicBezTo>
                  <a:cubicBezTo>
                    <a:pt x="121" y="116"/>
                    <a:pt x="133" y="106"/>
                    <a:pt x="145" y="108"/>
                  </a:cubicBezTo>
                  <a:cubicBezTo>
                    <a:pt x="159" y="110"/>
                    <a:pt x="167" y="135"/>
                    <a:pt x="181" y="132"/>
                  </a:cubicBezTo>
                  <a:cubicBezTo>
                    <a:pt x="193" y="129"/>
                    <a:pt x="190" y="108"/>
                    <a:pt x="193" y="96"/>
                  </a:cubicBezTo>
                  <a:cubicBezTo>
                    <a:pt x="198" y="80"/>
                    <a:pt x="200" y="64"/>
                    <a:pt x="205" y="48"/>
                  </a:cubicBezTo>
                  <a:cubicBezTo>
                    <a:pt x="208" y="36"/>
                    <a:pt x="220" y="24"/>
                    <a:pt x="217" y="12"/>
                  </a:cubicBezTo>
                  <a:cubicBezTo>
                    <a:pt x="215" y="3"/>
                    <a:pt x="201" y="4"/>
                    <a:pt x="193" y="0"/>
                  </a:cubicBez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65" name="Freeform 32"/>
            <p:cNvSpPr/>
            <p:nvPr/>
          </p:nvSpPr>
          <p:spPr>
            <a:xfrm>
              <a:off x="1623" y="2100"/>
              <a:ext cx="147" cy="187"/>
            </a:xfrm>
            <a:custGeom>
              <a:avLst/>
              <a:gdLst>
                <a:gd name="txL" fmla="*/ 0 w 134"/>
                <a:gd name="txT" fmla="*/ 0 h 192"/>
                <a:gd name="txR" fmla="*/ 134 w 134"/>
                <a:gd name="txB" fmla="*/ 192 h 192"/>
              </a:gdLst>
              <a:ahLst/>
              <a:cxnLst>
                <a:cxn ang="0">
                  <a:pos x="13" y="0"/>
                </a:cxn>
                <a:cxn ang="0">
                  <a:pos x="26" y="35"/>
                </a:cxn>
                <a:cxn ang="0">
                  <a:pos x="0" y="105"/>
                </a:cxn>
                <a:cxn ang="0">
                  <a:pos x="26" y="140"/>
                </a:cxn>
                <a:cxn ang="0">
                  <a:pos x="105" y="187"/>
                </a:cxn>
                <a:cxn ang="0">
                  <a:pos x="79" y="105"/>
                </a:cxn>
                <a:cxn ang="0">
                  <a:pos x="13" y="0"/>
                </a:cxn>
              </a:cxnLst>
              <a:rect l="txL" t="txT" r="txR" b="txB"/>
              <a:pathLst>
                <a:path w="134" h="192">
                  <a:moveTo>
                    <a:pt x="12" y="0"/>
                  </a:moveTo>
                  <a:cubicBezTo>
                    <a:pt x="16" y="12"/>
                    <a:pt x="25" y="23"/>
                    <a:pt x="24" y="36"/>
                  </a:cubicBezTo>
                  <a:cubicBezTo>
                    <a:pt x="21" y="61"/>
                    <a:pt x="0" y="108"/>
                    <a:pt x="0" y="108"/>
                  </a:cubicBezTo>
                  <a:cubicBezTo>
                    <a:pt x="8" y="120"/>
                    <a:pt x="13" y="135"/>
                    <a:pt x="24" y="144"/>
                  </a:cubicBezTo>
                  <a:cubicBezTo>
                    <a:pt x="46" y="163"/>
                    <a:pt x="96" y="192"/>
                    <a:pt x="96" y="192"/>
                  </a:cubicBezTo>
                  <a:cubicBezTo>
                    <a:pt x="130" y="141"/>
                    <a:pt x="134" y="129"/>
                    <a:pt x="72" y="108"/>
                  </a:cubicBezTo>
                  <a:cubicBezTo>
                    <a:pt x="43" y="20"/>
                    <a:pt x="66" y="54"/>
                    <a:pt x="12" y="0"/>
                  </a:cubicBez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66" name="Freeform 33"/>
            <p:cNvSpPr/>
            <p:nvPr/>
          </p:nvSpPr>
          <p:spPr>
            <a:xfrm>
              <a:off x="2202" y="1736"/>
              <a:ext cx="156" cy="106"/>
            </a:xfrm>
            <a:custGeom>
              <a:avLst/>
              <a:gdLst>
                <a:gd name="txL" fmla="*/ 0 w 142"/>
                <a:gd name="txT" fmla="*/ 0 h 108"/>
                <a:gd name="txR" fmla="*/ 142 w 142"/>
                <a:gd name="txB" fmla="*/ 108 h 108"/>
              </a:gdLst>
              <a:ahLst/>
              <a:cxnLst>
                <a:cxn ang="0">
                  <a:pos x="41" y="0"/>
                </a:cxn>
                <a:cxn ang="0">
                  <a:pos x="54" y="106"/>
                </a:cxn>
                <a:cxn ang="0">
                  <a:pos x="107" y="94"/>
                </a:cxn>
                <a:cxn ang="0">
                  <a:pos x="41" y="0"/>
                </a:cxn>
              </a:cxnLst>
              <a:rect l="txL" t="txT" r="txR" b="txB"/>
              <a:pathLst>
                <a:path w="142" h="108">
                  <a:moveTo>
                    <a:pt x="37" y="0"/>
                  </a:moveTo>
                  <a:cubicBezTo>
                    <a:pt x="0" y="55"/>
                    <a:pt x="14" y="55"/>
                    <a:pt x="49" y="108"/>
                  </a:cubicBezTo>
                  <a:cubicBezTo>
                    <a:pt x="65" y="104"/>
                    <a:pt x="84" y="106"/>
                    <a:pt x="97" y="96"/>
                  </a:cubicBezTo>
                  <a:cubicBezTo>
                    <a:pt x="142" y="60"/>
                    <a:pt x="70" y="0"/>
                    <a:pt x="37" y="0"/>
                  </a:cubicBez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67" name="Freeform 34"/>
            <p:cNvSpPr/>
            <p:nvPr/>
          </p:nvSpPr>
          <p:spPr>
            <a:xfrm>
              <a:off x="1332" y="1212"/>
              <a:ext cx="660" cy="192"/>
            </a:xfrm>
            <a:custGeom>
              <a:avLst/>
              <a:gdLst>
                <a:gd name="txL" fmla="*/ 0 w 660"/>
                <a:gd name="txT" fmla="*/ 0 h 192"/>
                <a:gd name="txR" fmla="*/ 660 w 660"/>
                <a:gd name="txB" fmla="*/ 192 h 192"/>
              </a:gdLst>
              <a:ahLst/>
              <a:cxnLst>
                <a:cxn ang="0">
                  <a:pos x="0" y="0"/>
                </a:cxn>
                <a:cxn ang="0">
                  <a:pos x="72" y="60"/>
                </a:cxn>
                <a:cxn ang="0">
                  <a:pos x="252" y="120"/>
                </a:cxn>
                <a:cxn ang="0">
                  <a:pos x="372" y="156"/>
                </a:cxn>
                <a:cxn ang="0">
                  <a:pos x="408" y="168"/>
                </a:cxn>
                <a:cxn ang="0">
                  <a:pos x="492" y="156"/>
                </a:cxn>
                <a:cxn ang="0">
                  <a:pos x="564" y="132"/>
                </a:cxn>
                <a:cxn ang="0">
                  <a:pos x="660" y="192"/>
                </a:cxn>
              </a:cxnLst>
              <a:rect l="txL" t="txT" r="txR" b="txB"/>
              <a:pathLst>
                <a:path w="660" h="192">
                  <a:moveTo>
                    <a:pt x="0" y="0"/>
                  </a:moveTo>
                  <a:cubicBezTo>
                    <a:pt x="26" y="17"/>
                    <a:pt x="45" y="45"/>
                    <a:pt x="72" y="60"/>
                  </a:cubicBezTo>
                  <a:cubicBezTo>
                    <a:pt x="118" y="85"/>
                    <a:pt x="199" y="107"/>
                    <a:pt x="252" y="120"/>
                  </a:cubicBezTo>
                  <a:cubicBezTo>
                    <a:pt x="325" y="138"/>
                    <a:pt x="284" y="127"/>
                    <a:pt x="372" y="156"/>
                  </a:cubicBezTo>
                  <a:cubicBezTo>
                    <a:pt x="384" y="160"/>
                    <a:pt x="408" y="168"/>
                    <a:pt x="408" y="168"/>
                  </a:cubicBezTo>
                  <a:cubicBezTo>
                    <a:pt x="436" y="164"/>
                    <a:pt x="464" y="162"/>
                    <a:pt x="492" y="156"/>
                  </a:cubicBezTo>
                  <a:cubicBezTo>
                    <a:pt x="517" y="150"/>
                    <a:pt x="564" y="132"/>
                    <a:pt x="564" y="132"/>
                  </a:cubicBezTo>
                  <a:cubicBezTo>
                    <a:pt x="609" y="147"/>
                    <a:pt x="620" y="172"/>
                    <a:pt x="660" y="192"/>
                  </a:cubicBezTo>
                </a:path>
              </a:pathLst>
            </a:cu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23668" name="Freeform 35"/>
            <p:cNvSpPr/>
            <p:nvPr/>
          </p:nvSpPr>
          <p:spPr>
            <a:xfrm>
              <a:off x="1426" y="444"/>
              <a:ext cx="974" cy="1500"/>
            </a:xfrm>
            <a:custGeom>
              <a:avLst/>
              <a:gdLst>
                <a:gd name="txL" fmla="*/ 0 w 974"/>
                <a:gd name="txT" fmla="*/ 0 h 1500"/>
                <a:gd name="txR" fmla="*/ 974 w 974"/>
                <a:gd name="txB" fmla="*/ 1500 h 1500"/>
              </a:gdLst>
              <a:ahLst/>
              <a:cxnLst>
                <a:cxn ang="0">
                  <a:pos x="110" y="0"/>
                </a:cxn>
                <a:cxn ang="0">
                  <a:pos x="50" y="228"/>
                </a:cxn>
                <a:cxn ang="0">
                  <a:pos x="2" y="348"/>
                </a:cxn>
                <a:cxn ang="0">
                  <a:pos x="26" y="564"/>
                </a:cxn>
                <a:cxn ang="0">
                  <a:pos x="194" y="756"/>
                </a:cxn>
                <a:cxn ang="0">
                  <a:pos x="422" y="888"/>
                </a:cxn>
                <a:cxn ang="0">
                  <a:pos x="458" y="912"/>
                </a:cxn>
                <a:cxn ang="0">
                  <a:pos x="482" y="948"/>
                </a:cxn>
                <a:cxn ang="0">
                  <a:pos x="566" y="972"/>
                </a:cxn>
                <a:cxn ang="0">
                  <a:pos x="602" y="996"/>
                </a:cxn>
                <a:cxn ang="0">
                  <a:pos x="626" y="1068"/>
                </a:cxn>
                <a:cxn ang="0">
                  <a:pos x="686" y="1080"/>
                </a:cxn>
                <a:cxn ang="0">
                  <a:pos x="758" y="1176"/>
                </a:cxn>
                <a:cxn ang="0">
                  <a:pos x="782" y="1224"/>
                </a:cxn>
                <a:cxn ang="0">
                  <a:pos x="794" y="1248"/>
                </a:cxn>
                <a:cxn ang="0">
                  <a:pos x="806" y="1272"/>
                </a:cxn>
                <a:cxn ang="0">
                  <a:pos x="938" y="1320"/>
                </a:cxn>
                <a:cxn ang="0">
                  <a:pos x="926" y="1440"/>
                </a:cxn>
                <a:cxn ang="0">
                  <a:pos x="938" y="1476"/>
                </a:cxn>
                <a:cxn ang="0">
                  <a:pos x="974" y="1500"/>
                </a:cxn>
              </a:cxnLst>
              <a:rect l="txL" t="txT" r="txR" b="txB"/>
              <a:pathLst>
                <a:path w="974" h="1500">
                  <a:moveTo>
                    <a:pt x="110" y="0"/>
                  </a:moveTo>
                  <a:cubicBezTo>
                    <a:pt x="102" y="59"/>
                    <a:pt x="85" y="175"/>
                    <a:pt x="50" y="228"/>
                  </a:cubicBezTo>
                  <a:cubicBezTo>
                    <a:pt x="23" y="269"/>
                    <a:pt x="14" y="300"/>
                    <a:pt x="2" y="348"/>
                  </a:cubicBezTo>
                  <a:cubicBezTo>
                    <a:pt x="36" y="449"/>
                    <a:pt x="0" y="333"/>
                    <a:pt x="26" y="564"/>
                  </a:cubicBezTo>
                  <a:cubicBezTo>
                    <a:pt x="35" y="647"/>
                    <a:pt x="131" y="714"/>
                    <a:pt x="194" y="756"/>
                  </a:cubicBezTo>
                  <a:cubicBezTo>
                    <a:pt x="249" y="838"/>
                    <a:pt x="331" y="870"/>
                    <a:pt x="422" y="888"/>
                  </a:cubicBezTo>
                  <a:cubicBezTo>
                    <a:pt x="434" y="896"/>
                    <a:pt x="448" y="902"/>
                    <a:pt x="458" y="912"/>
                  </a:cubicBezTo>
                  <a:cubicBezTo>
                    <a:pt x="468" y="922"/>
                    <a:pt x="471" y="939"/>
                    <a:pt x="482" y="948"/>
                  </a:cubicBezTo>
                  <a:cubicBezTo>
                    <a:pt x="490" y="954"/>
                    <a:pt x="563" y="971"/>
                    <a:pt x="566" y="972"/>
                  </a:cubicBezTo>
                  <a:cubicBezTo>
                    <a:pt x="578" y="980"/>
                    <a:pt x="594" y="984"/>
                    <a:pt x="602" y="996"/>
                  </a:cubicBezTo>
                  <a:cubicBezTo>
                    <a:pt x="615" y="1017"/>
                    <a:pt x="601" y="1063"/>
                    <a:pt x="626" y="1068"/>
                  </a:cubicBezTo>
                  <a:cubicBezTo>
                    <a:pt x="646" y="1072"/>
                    <a:pt x="666" y="1076"/>
                    <a:pt x="686" y="1080"/>
                  </a:cubicBezTo>
                  <a:cubicBezTo>
                    <a:pt x="734" y="1112"/>
                    <a:pt x="727" y="1129"/>
                    <a:pt x="758" y="1176"/>
                  </a:cubicBezTo>
                  <a:cubicBezTo>
                    <a:pt x="749" y="1203"/>
                    <a:pt x="776" y="1201"/>
                    <a:pt x="782" y="1224"/>
                  </a:cubicBezTo>
                  <a:cubicBezTo>
                    <a:pt x="785" y="1236"/>
                    <a:pt x="782" y="1244"/>
                    <a:pt x="794" y="1248"/>
                  </a:cubicBezTo>
                  <a:cubicBezTo>
                    <a:pt x="806" y="1240"/>
                    <a:pt x="792" y="1274"/>
                    <a:pt x="806" y="1272"/>
                  </a:cubicBezTo>
                  <a:cubicBezTo>
                    <a:pt x="850" y="1266"/>
                    <a:pt x="903" y="1297"/>
                    <a:pt x="938" y="1320"/>
                  </a:cubicBezTo>
                  <a:cubicBezTo>
                    <a:pt x="955" y="1372"/>
                    <a:pt x="939" y="1387"/>
                    <a:pt x="926" y="1440"/>
                  </a:cubicBezTo>
                  <a:cubicBezTo>
                    <a:pt x="930" y="1452"/>
                    <a:pt x="930" y="1466"/>
                    <a:pt x="938" y="1476"/>
                  </a:cubicBezTo>
                  <a:cubicBezTo>
                    <a:pt x="947" y="1487"/>
                    <a:pt x="974" y="1500"/>
                    <a:pt x="974" y="1500"/>
                  </a:cubicBezTo>
                </a:path>
              </a:pathLst>
            </a:custGeom>
            <a:noFill/>
            <a:ln w="5715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</p:grpSp>
      <p:sp>
        <p:nvSpPr>
          <p:cNvPr id="23556" name="Oval 36"/>
          <p:cNvSpPr/>
          <p:nvPr/>
        </p:nvSpPr>
        <p:spPr>
          <a:xfrm>
            <a:off x="2885353" y="684221"/>
            <a:ext cx="78747" cy="9624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985" dirty="0">
              <a:latin typeface="Arial" panose="020B0604020202020204" pitchFamily="34" charset="0"/>
            </a:endParaRPr>
          </a:p>
        </p:txBody>
      </p:sp>
      <p:sp>
        <p:nvSpPr>
          <p:cNvPr id="23557" name="Oval 37"/>
          <p:cNvSpPr/>
          <p:nvPr/>
        </p:nvSpPr>
        <p:spPr>
          <a:xfrm>
            <a:off x="2806607" y="605474"/>
            <a:ext cx="255489" cy="237990"/>
          </a:xfrm>
          <a:prstGeom prst="ellipse">
            <a:avLst/>
          </a:prstGeom>
          <a:noFill/>
          <a:ln w="571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985" dirty="0">
              <a:latin typeface="Arial" panose="020B0604020202020204" pitchFamily="34" charset="0"/>
            </a:endParaRPr>
          </a:p>
        </p:txBody>
      </p:sp>
      <p:sp>
        <p:nvSpPr>
          <p:cNvPr id="23558" name="Oval 38"/>
          <p:cNvSpPr/>
          <p:nvPr/>
        </p:nvSpPr>
        <p:spPr>
          <a:xfrm>
            <a:off x="3077845" y="839964"/>
            <a:ext cx="83996" cy="83996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985" dirty="0">
              <a:latin typeface="Arial" panose="020B0604020202020204" pitchFamily="34" charset="0"/>
            </a:endParaRPr>
          </a:p>
        </p:txBody>
      </p:sp>
      <p:sp>
        <p:nvSpPr>
          <p:cNvPr id="23559" name="Oval 39"/>
          <p:cNvSpPr/>
          <p:nvPr/>
        </p:nvSpPr>
        <p:spPr>
          <a:xfrm>
            <a:off x="1649906" y="1595931"/>
            <a:ext cx="83996" cy="83996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985" dirty="0">
              <a:latin typeface="Arial" panose="020B0604020202020204" pitchFamily="34" charset="0"/>
            </a:endParaRPr>
          </a:p>
        </p:txBody>
      </p:sp>
      <p:sp>
        <p:nvSpPr>
          <p:cNvPr id="23560" name="Oval 40"/>
          <p:cNvSpPr/>
          <p:nvPr/>
        </p:nvSpPr>
        <p:spPr>
          <a:xfrm>
            <a:off x="2153885" y="2267903"/>
            <a:ext cx="83996" cy="83996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985" dirty="0">
              <a:latin typeface="Arial" panose="020B0604020202020204" pitchFamily="34" charset="0"/>
            </a:endParaRPr>
          </a:p>
        </p:txBody>
      </p:sp>
      <p:sp>
        <p:nvSpPr>
          <p:cNvPr id="23561" name="Oval 41"/>
          <p:cNvSpPr/>
          <p:nvPr/>
        </p:nvSpPr>
        <p:spPr>
          <a:xfrm>
            <a:off x="3917809" y="2939874"/>
            <a:ext cx="83996" cy="83996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985" dirty="0">
              <a:latin typeface="Arial" panose="020B0604020202020204" pitchFamily="34" charset="0"/>
            </a:endParaRPr>
          </a:p>
        </p:txBody>
      </p:sp>
      <p:sp>
        <p:nvSpPr>
          <p:cNvPr id="23562" name="Oval 42"/>
          <p:cNvSpPr/>
          <p:nvPr/>
        </p:nvSpPr>
        <p:spPr>
          <a:xfrm>
            <a:off x="3833813" y="2855877"/>
            <a:ext cx="251989" cy="251989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985" dirty="0">
              <a:latin typeface="Arial" panose="020B0604020202020204" pitchFamily="34" charset="0"/>
            </a:endParaRPr>
          </a:p>
        </p:txBody>
      </p:sp>
      <p:sp>
        <p:nvSpPr>
          <p:cNvPr id="23563" name="Oval 43"/>
          <p:cNvSpPr/>
          <p:nvPr/>
        </p:nvSpPr>
        <p:spPr>
          <a:xfrm>
            <a:off x="3413831" y="3359856"/>
            <a:ext cx="167993" cy="167993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985" dirty="0">
              <a:latin typeface="Arial" panose="020B0604020202020204" pitchFamily="34" charset="0"/>
            </a:endParaRPr>
          </a:p>
        </p:txBody>
      </p:sp>
      <p:sp>
        <p:nvSpPr>
          <p:cNvPr id="23564" name="Oval 44"/>
          <p:cNvSpPr/>
          <p:nvPr/>
        </p:nvSpPr>
        <p:spPr>
          <a:xfrm>
            <a:off x="3161841" y="3695841"/>
            <a:ext cx="83996" cy="8399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985" dirty="0">
              <a:latin typeface="Arial" panose="020B0604020202020204" pitchFamily="34" charset="0"/>
            </a:endParaRPr>
          </a:p>
        </p:txBody>
      </p:sp>
      <p:sp>
        <p:nvSpPr>
          <p:cNvPr id="23565" name="Oval 45"/>
          <p:cNvSpPr/>
          <p:nvPr/>
        </p:nvSpPr>
        <p:spPr>
          <a:xfrm>
            <a:off x="2566867" y="3382605"/>
            <a:ext cx="167993" cy="167993"/>
          </a:xfrm>
          <a:prstGeom prst="ellipse">
            <a:avLst/>
          </a:prstGeom>
          <a:noFill/>
          <a:ln w="571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985" dirty="0">
              <a:latin typeface="Arial" panose="020B0604020202020204" pitchFamily="34" charset="0"/>
            </a:endParaRPr>
          </a:p>
        </p:txBody>
      </p:sp>
      <p:sp>
        <p:nvSpPr>
          <p:cNvPr id="23566" name="Oval 46"/>
          <p:cNvSpPr/>
          <p:nvPr/>
        </p:nvSpPr>
        <p:spPr>
          <a:xfrm>
            <a:off x="2237881" y="3863834"/>
            <a:ext cx="83996" cy="83996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985" dirty="0">
              <a:latin typeface="Arial" panose="020B0604020202020204" pitchFamily="34" charset="0"/>
            </a:endParaRPr>
          </a:p>
        </p:txBody>
      </p:sp>
      <p:sp>
        <p:nvSpPr>
          <p:cNvPr id="23567" name="Oval 47"/>
          <p:cNvSpPr/>
          <p:nvPr/>
        </p:nvSpPr>
        <p:spPr>
          <a:xfrm>
            <a:off x="2153885" y="4367812"/>
            <a:ext cx="167993" cy="167993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/>
            <a:endParaRPr lang="zh-CN" altLang="zh-CN" sz="1985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3568" name="Oval 48"/>
          <p:cNvSpPr/>
          <p:nvPr/>
        </p:nvSpPr>
        <p:spPr>
          <a:xfrm>
            <a:off x="2069888" y="4955787"/>
            <a:ext cx="83996" cy="83996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985" dirty="0">
              <a:latin typeface="Arial" panose="020B0604020202020204" pitchFamily="34" charset="0"/>
            </a:endParaRPr>
          </a:p>
        </p:txBody>
      </p:sp>
      <p:sp>
        <p:nvSpPr>
          <p:cNvPr id="23569" name="Oval 49"/>
          <p:cNvSpPr/>
          <p:nvPr/>
        </p:nvSpPr>
        <p:spPr>
          <a:xfrm>
            <a:off x="1565910" y="4955787"/>
            <a:ext cx="83996" cy="94496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985" dirty="0">
              <a:latin typeface="Arial" panose="020B0604020202020204" pitchFamily="34" charset="0"/>
            </a:endParaRPr>
          </a:p>
        </p:txBody>
      </p:sp>
      <p:sp>
        <p:nvSpPr>
          <p:cNvPr id="23570" name="Oval 50"/>
          <p:cNvSpPr/>
          <p:nvPr/>
        </p:nvSpPr>
        <p:spPr>
          <a:xfrm>
            <a:off x="1138928" y="5447516"/>
            <a:ext cx="159244" cy="180242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985" dirty="0">
              <a:latin typeface="Arial" panose="020B0604020202020204" pitchFamily="34" charset="0"/>
            </a:endParaRPr>
          </a:p>
        </p:txBody>
      </p:sp>
      <p:sp>
        <p:nvSpPr>
          <p:cNvPr id="23571" name="Oval 51"/>
          <p:cNvSpPr/>
          <p:nvPr/>
        </p:nvSpPr>
        <p:spPr>
          <a:xfrm>
            <a:off x="1376918" y="5288273"/>
            <a:ext cx="83996" cy="83996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985" dirty="0">
              <a:latin typeface="Arial" panose="020B0604020202020204" pitchFamily="34" charset="0"/>
            </a:endParaRPr>
          </a:p>
        </p:txBody>
      </p:sp>
      <p:sp>
        <p:nvSpPr>
          <p:cNvPr id="23572" name="Oval 52"/>
          <p:cNvSpPr/>
          <p:nvPr/>
        </p:nvSpPr>
        <p:spPr>
          <a:xfrm>
            <a:off x="1145928" y="5039783"/>
            <a:ext cx="83996" cy="83996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985" dirty="0">
              <a:latin typeface="Arial" panose="020B0604020202020204" pitchFamily="34" charset="0"/>
            </a:endParaRPr>
          </a:p>
        </p:txBody>
      </p:sp>
      <p:grpSp>
        <p:nvGrpSpPr>
          <p:cNvPr id="3" name="Group 53"/>
          <p:cNvGrpSpPr/>
          <p:nvPr/>
        </p:nvGrpSpPr>
        <p:grpSpPr>
          <a:xfrm>
            <a:off x="979686" y="5288273"/>
            <a:ext cx="251989" cy="335986"/>
            <a:chOff x="2760" y="1513"/>
            <a:chExt cx="385" cy="480"/>
          </a:xfrm>
        </p:grpSpPr>
        <p:grpSp>
          <p:nvGrpSpPr>
            <p:cNvPr id="23632" name="Group 54"/>
            <p:cNvGrpSpPr/>
            <p:nvPr/>
          </p:nvGrpSpPr>
          <p:grpSpPr>
            <a:xfrm>
              <a:off x="2816" y="1513"/>
              <a:ext cx="329" cy="308"/>
              <a:chOff x="2816" y="1513"/>
              <a:chExt cx="329" cy="308"/>
            </a:xfrm>
          </p:grpSpPr>
          <p:sp>
            <p:nvSpPr>
              <p:cNvPr id="23635" name="Freeform 55"/>
              <p:cNvSpPr/>
              <p:nvPr/>
            </p:nvSpPr>
            <p:spPr>
              <a:xfrm>
                <a:off x="2816" y="1513"/>
                <a:ext cx="329" cy="308"/>
              </a:xfrm>
              <a:custGeom>
                <a:avLst/>
                <a:gdLst>
                  <a:gd name="txL" fmla="*/ 0 w 329"/>
                  <a:gd name="txT" fmla="*/ 0 h 308"/>
                  <a:gd name="txR" fmla="*/ 329 w 329"/>
                  <a:gd name="txB" fmla="*/ 308 h 308"/>
                </a:gdLst>
                <a:ahLst/>
                <a:cxnLst>
                  <a:cxn ang="0">
                    <a:pos x="162" y="303"/>
                  </a:cxn>
                  <a:cxn ang="0">
                    <a:pos x="142" y="305"/>
                  </a:cxn>
                  <a:cxn ang="0">
                    <a:pos x="117" y="308"/>
                  </a:cxn>
                  <a:cxn ang="0">
                    <a:pos x="92" y="306"/>
                  </a:cxn>
                  <a:cxn ang="0">
                    <a:pos x="70" y="296"/>
                  </a:cxn>
                  <a:cxn ang="0">
                    <a:pos x="45" y="280"/>
                  </a:cxn>
                  <a:cxn ang="0">
                    <a:pos x="22" y="258"/>
                  </a:cxn>
                  <a:cxn ang="0">
                    <a:pos x="5" y="235"/>
                  </a:cxn>
                  <a:cxn ang="0">
                    <a:pos x="0" y="212"/>
                  </a:cxn>
                  <a:cxn ang="0">
                    <a:pos x="7" y="183"/>
                  </a:cxn>
                  <a:cxn ang="0">
                    <a:pos x="20" y="154"/>
                  </a:cxn>
                  <a:cxn ang="0">
                    <a:pos x="35" y="129"/>
                  </a:cxn>
                  <a:cxn ang="0">
                    <a:pos x="57" y="114"/>
                  </a:cxn>
                  <a:cxn ang="0">
                    <a:pos x="89" y="102"/>
                  </a:cxn>
                  <a:cxn ang="0">
                    <a:pos x="105" y="100"/>
                  </a:cxn>
                  <a:cxn ang="0">
                    <a:pos x="105" y="149"/>
                  </a:cxn>
                  <a:cxn ang="0">
                    <a:pos x="110" y="150"/>
                  </a:cxn>
                  <a:cxn ang="0">
                    <a:pos x="120" y="148"/>
                  </a:cxn>
                  <a:cxn ang="0">
                    <a:pos x="148" y="135"/>
                  </a:cxn>
                  <a:cxn ang="0">
                    <a:pos x="182" y="116"/>
                  </a:cxn>
                  <a:cxn ang="0">
                    <a:pos x="212" y="96"/>
                  </a:cxn>
                  <a:cxn ang="0">
                    <a:pos x="225" y="85"/>
                  </a:cxn>
                  <a:cxn ang="0">
                    <a:pos x="255" y="54"/>
                  </a:cxn>
                  <a:cxn ang="0">
                    <a:pos x="283" y="23"/>
                  </a:cxn>
                  <a:cxn ang="0">
                    <a:pos x="295" y="11"/>
                  </a:cxn>
                  <a:cxn ang="0">
                    <a:pos x="303" y="3"/>
                  </a:cxn>
                  <a:cxn ang="0">
                    <a:pos x="307" y="0"/>
                  </a:cxn>
                  <a:cxn ang="0">
                    <a:pos x="307" y="4"/>
                  </a:cxn>
                  <a:cxn ang="0">
                    <a:pos x="303" y="13"/>
                  </a:cxn>
                  <a:cxn ang="0">
                    <a:pos x="287" y="42"/>
                  </a:cxn>
                  <a:cxn ang="0">
                    <a:pos x="265" y="76"/>
                  </a:cxn>
                  <a:cxn ang="0">
                    <a:pos x="250" y="98"/>
                  </a:cxn>
                  <a:cxn ang="0">
                    <a:pos x="236" y="114"/>
                  </a:cxn>
                  <a:cxn ang="0">
                    <a:pos x="203" y="140"/>
                  </a:cxn>
                  <a:cxn ang="0">
                    <a:pos x="184" y="154"/>
                  </a:cxn>
                  <a:cxn ang="0">
                    <a:pos x="173" y="166"/>
                  </a:cxn>
                  <a:cxn ang="0">
                    <a:pos x="172" y="177"/>
                  </a:cxn>
                  <a:cxn ang="0">
                    <a:pos x="178" y="187"/>
                  </a:cxn>
                  <a:cxn ang="0">
                    <a:pos x="190" y="192"/>
                  </a:cxn>
                  <a:cxn ang="0">
                    <a:pos x="207" y="191"/>
                  </a:cxn>
                  <a:cxn ang="0">
                    <a:pos x="219" y="185"/>
                  </a:cxn>
                  <a:cxn ang="0">
                    <a:pos x="251" y="164"/>
                  </a:cxn>
                  <a:cxn ang="0">
                    <a:pos x="287" y="139"/>
                  </a:cxn>
                  <a:cxn ang="0">
                    <a:pos x="310" y="124"/>
                  </a:cxn>
                  <a:cxn ang="0">
                    <a:pos x="320" y="117"/>
                  </a:cxn>
                  <a:cxn ang="0">
                    <a:pos x="327" y="116"/>
                  </a:cxn>
                  <a:cxn ang="0">
                    <a:pos x="329" y="120"/>
                  </a:cxn>
                  <a:cxn ang="0">
                    <a:pos x="323" y="134"/>
                  </a:cxn>
                  <a:cxn ang="0">
                    <a:pos x="313" y="153"/>
                  </a:cxn>
                  <a:cxn ang="0">
                    <a:pos x="304" y="170"/>
                  </a:cxn>
                  <a:cxn ang="0">
                    <a:pos x="288" y="204"/>
                  </a:cxn>
                  <a:cxn ang="0">
                    <a:pos x="275" y="229"/>
                  </a:cxn>
                  <a:cxn ang="0">
                    <a:pos x="264" y="247"/>
                  </a:cxn>
                  <a:cxn ang="0">
                    <a:pos x="251" y="265"/>
                  </a:cxn>
                  <a:cxn ang="0">
                    <a:pos x="241" y="273"/>
                  </a:cxn>
                  <a:cxn ang="0">
                    <a:pos x="227" y="281"/>
                  </a:cxn>
                  <a:cxn ang="0">
                    <a:pos x="200" y="293"/>
                  </a:cxn>
                  <a:cxn ang="0">
                    <a:pos x="184" y="300"/>
                  </a:cxn>
                  <a:cxn ang="0">
                    <a:pos x="169" y="302"/>
                  </a:cxn>
                </a:cxnLst>
                <a:rect l="txL" t="txT" r="txR" b="txB"/>
                <a:pathLst>
                  <a:path w="329" h="308">
                    <a:moveTo>
                      <a:pt x="169" y="302"/>
                    </a:moveTo>
                    <a:lnTo>
                      <a:pt x="162" y="303"/>
                    </a:lnTo>
                    <a:lnTo>
                      <a:pt x="153" y="304"/>
                    </a:lnTo>
                    <a:lnTo>
                      <a:pt x="142" y="305"/>
                    </a:lnTo>
                    <a:lnTo>
                      <a:pt x="130" y="307"/>
                    </a:lnTo>
                    <a:lnTo>
                      <a:pt x="117" y="308"/>
                    </a:lnTo>
                    <a:lnTo>
                      <a:pt x="105" y="308"/>
                    </a:lnTo>
                    <a:lnTo>
                      <a:pt x="92" y="306"/>
                    </a:lnTo>
                    <a:lnTo>
                      <a:pt x="81" y="302"/>
                    </a:lnTo>
                    <a:lnTo>
                      <a:pt x="70" y="296"/>
                    </a:lnTo>
                    <a:lnTo>
                      <a:pt x="58" y="289"/>
                    </a:lnTo>
                    <a:lnTo>
                      <a:pt x="45" y="280"/>
                    </a:lnTo>
                    <a:lnTo>
                      <a:pt x="33" y="269"/>
                    </a:lnTo>
                    <a:lnTo>
                      <a:pt x="22" y="258"/>
                    </a:lnTo>
                    <a:lnTo>
                      <a:pt x="12" y="247"/>
                    </a:lnTo>
                    <a:lnTo>
                      <a:pt x="5" y="235"/>
                    </a:lnTo>
                    <a:lnTo>
                      <a:pt x="1" y="224"/>
                    </a:lnTo>
                    <a:lnTo>
                      <a:pt x="0" y="212"/>
                    </a:lnTo>
                    <a:lnTo>
                      <a:pt x="3" y="198"/>
                    </a:lnTo>
                    <a:lnTo>
                      <a:pt x="7" y="183"/>
                    </a:lnTo>
                    <a:lnTo>
                      <a:pt x="13" y="168"/>
                    </a:lnTo>
                    <a:lnTo>
                      <a:pt x="20" y="154"/>
                    </a:lnTo>
                    <a:lnTo>
                      <a:pt x="28" y="141"/>
                    </a:lnTo>
                    <a:lnTo>
                      <a:pt x="35" y="129"/>
                    </a:lnTo>
                    <a:lnTo>
                      <a:pt x="42" y="120"/>
                    </a:lnTo>
                    <a:lnTo>
                      <a:pt x="57" y="114"/>
                    </a:lnTo>
                    <a:lnTo>
                      <a:pt x="72" y="107"/>
                    </a:lnTo>
                    <a:lnTo>
                      <a:pt x="89" y="102"/>
                    </a:lnTo>
                    <a:lnTo>
                      <a:pt x="97" y="101"/>
                    </a:lnTo>
                    <a:lnTo>
                      <a:pt x="105" y="100"/>
                    </a:lnTo>
                    <a:lnTo>
                      <a:pt x="173" y="50"/>
                    </a:lnTo>
                    <a:lnTo>
                      <a:pt x="105" y="149"/>
                    </a:lnTo>
                    <a:lnTo>
                      <a:pt x="107" y="150"/>
                    </a:lnTo>
                    <a:lnTo>
                      <a:pt x="110" y="150"/>
                    </a:lnTo>
                    <a:lnTo>
                      <a:pt x="115" y="149"/>
                    </a:lnTo>
                    <a:lnTo>
                      <a:pt x="120" y="148"/>
                    </a:lnTo>
                    <a:lnTo>
                      <a:pt x="133" y="142"/>
                    </a:lnTo>
                    <a:lnTo>
                      <a:pt x="148" y="135"/>
                    </a:lnTo>
                    <a:lnTo>
                      <a:pt x="165" y="125"/>
                    </a:lnTo>
                    <a:lnTo>
                      <a:pt x="182" y="116"/>
                    </a:lnTo>
                    <a:lnTo>
                      <a:pt x="198" y="106"/>
                    </a:lnTo>
                    <a:lnTo>
                      <a:pt x="212" y="96"/>
                    </a:lnTo>
                    <a:lnTo>
                      <a:pt x="218" y="91"/>
                    </a:lnTo>
                    <a:lnTo>
                      <a:pt x="225" y="85"/>
                    </a:lnTo>
                    <a:lnTo>
                      <a:pt x="240" y="70"/>
                    </a:lnTo>
                    <a:lnTo>
                      <a:pt x="255" y="54"/>
                    </a:lnTo>
                    <a:lnTo>
                      <a:pt x="270" y="38"/>
                    </a:lnTo>
                    <a:lnTo>
                      <a:pt x="283" y="23"/>
                    </a:lnTo>
                    <a:lnTo>
                      <a:pt x="289" y="17"/>
                    </a:lnTo>
                    <a:lnTo>
                      <a:pt x="295" y="11"/>
                    </a:lnTo>
                    <a:lnTo>
                      <a:pt x="299" y="6"/>
                    </a:lnTo>
                    <a:lnTo>
                      <a:pt x="303" y="3"/>
                    </a:lnTo>
                    <a:lnTo>
                      <a:pt x="306" y="1"/>
                    </a:lnTo>
                    <a:lnTo>
                      <a:pt x="307" y="0"/>
                    </a:lnTo>
                    <a:lnTo>
                      <a:pt x="308" y="1"/>
                    </a:lnTo>
                    <a:lnTo>
                      <a:pt x="307" y="4"/>
                    </a:lnTo>
                    <a:lnTo>
                      <a:pt x="306" y="8"/>
                    </a:lnTo>
                    <a:lnTo>
                      <a:pt x="303" y="13"/>
                    </a:lnTo>
                    <a:lnTo>
                      <a:pt x="296" y="26"/>
                    </a:lnTo>
                    <a:lnTo>
                      <a:pt x="287" y="42"/>
                    </a:lnTo>
                    <a:lnTo>
                      <a:pt x="276" y="59"/>
                    </a:lnTo>
                    <a:lnTo>
                      <a:pt x="265" y="76"/>
                    </a:lnTo>
                    <a:lnTo>
                      <a:pt x="255" y="92"/>
                    </a:lnTo>
                    <a:lnTo>
                      <a:pt x="250" y="98"/>
                    </a:lnTo>
                    <a:lnTo>
                      <a:pt x="245" y="104"/>
                    </a:lnTo>
                    <a:lnTo>
                      <a:pt x="236" y="114"/>
                    </a:lnTo>
                    <a:lnTo>
                      <a:pt x="225" y="123"/>
                    </a:lnTo>
                    <a:lnTo>
                      <a:pt x="203" y="140"/>
                    </a:lnTo>
                    <a:lnTo>
                      <a:pt x="193" y="147"/>
                    </a:lnTo>
                    <a:lnTo>
                      <a:pt x="184" y="154"/>
                    </a:lnTo>
                    <a:lnTo>
                      <a:pt x="177" y="160"/>
                    </a:lnTo>
                    <a:lnTo>
                      <a:pt x="173" y="166"/>
                    </a:lnTo>
                    <a:lnTo>
                      <a:pt x="171" y="171"/>
                    </a:lnTo>
                    <a:lnTo>
                      <a:pt x="172" y="177"/>
                    </a:lnTo>
                    <a:lnTo>
                      <a:pt x="174" y="182"/>
                    </a:lnTo>
                    <a:lnTo>
                      <a:pt x="178" y="187"/>
                    </a:lnTo>
                    <a:lnTo>
                      <a:pt x="183" y="190"/>
                    </a:lnTo>
                    <a:lnTo>
                      <a:pt x="190" y="192"/>
                    </a:lnTo>
                    <a:lnTo>
                      <a:pt x="198" y="193"/>
                    </a:lnTo>
                    <a:lnTo>
                      <a:pt x="207" y="191"/>
                    </a:lnTo>
                    <a:lnTo>
                      <a:pt x="212" y="189"/>
                    </a:lnTo>
                    <a:lnTo>
                      <a:pt x="219" y="185"/>
                    </a:lnTo>
                    <a:lnTo>
                      <a:pt x="234" y="176"/>
                    </a:lnTo>
                    <a:lnTo>
                      <a:pt x="251" y="164"/>
                    </a:lnTo>
                    <a:lnTo>
                      <a:pt x="269" y="152"/>
                    </a:lnTo>
                    <a:lnTo>
                      <a:pt x="287" y="139"/>
                    </a:lnTo>
                    <a:lnTo>
                      <a:pt x="303" y="128"/>
                    </a:lnTo>
                    <a:lnTo>
                      <a:pt x="310" y="124"/>
                    </a:lnTo>
                    <a:lnTo>
                      <a:pt x="315" y="120"/>
                    </a:lnTo>
                    <a:lnTo>
                      <a:pt x="320" y="117"/>
                    </a:lnTo>
                    <a:lnTo>
                      <a:pt x="324" y="116"/>
                    </a:lnTo>
                    <a:lnTo>
                      <a:pt x="327" y="116"/>
                    </a:lnTo>
                    <a:lnTo>
                      <a:pt x="328" y="117"/>
                    </a:lnTo>
                    <a:lnTo>
                      <a:pt x="329" y="120"/>
                    </a:lnTo>
                    <a:lnTo>
                      <a:pt x="327" y="127"/>
                    </a:lnTo>
                    <a:lnTo>
                      <a:pt x="323" y="134"/>
                    </a:lnTo>
                    <a:lnTo>
                      <a:pt x="319" y="143"/>
                    </a:lnTo>
                    <a:lnTo>
                      <a:pt x="313" y="153"/>
                    </a:lnTo>
                    <a:lnTo>
                      <a:pt x="308" y="162"/>
                    </a:lnTo>
                    <a:lnTo>
                      <a:pt x="304" y="170"/>
                    </a:lnTo>
                    <a:lnTo>
                      <a:pt x="297" y="186"/>
                    </a:lnTo>
                    <a:lnTo>
                      <a:pt x="288" y="204"/>
                    </a:lnTo>
                    <a:lnTo>
                      <a:pt x="279" y="221"/>
                    </a:lnTo>
                    <a:lnTo>
                      <a:pt x="275" y="229"/>
                    </a:lnTo>
                    <a:lnTo>
                      <a:pt x="271" y="236"/>
                    </a:lnTo>
                    <a:lnTo>
                      <a:pt x="264" y="247"/>
                    </a:lnTo>
                    <a:lnTo>
                      <a:pt x="258" y="257"/>
                    </a:lnTo>
                    <a:lnTo>
                      <a:pt x="251" y="265"/>
                    </a:lnTo>
                    <a:lnTo>
                      <a:pt x="246" y="269"/>
                    </a:lnTo>
                    <a:lnTo>
                      <a:pt x="241" y="273"/>
                    </a:lnTo>
                    <a:lnTo>
                      <a:pt x="235" y="277"/>
                    </a:lnTo>
                    <a:lnTo>
                      <a:pt x="227" y="281"/>
                    </a:lnTo>
                    <a:lnTo>
                      <a:pt x="209" y="289"/>
                    </a:lnTo>
                    <a:lnTo>
                      <a:pt x="200" y="293"/>
                    </a:lnTo>
                    <a:lnTo>
                      <a:pt x="191" y="297"/>
                    </a:lnTo>
                    <a:lnTo>
                      <a:pt x="184" y="300"/>
                    </a:lnTo>
                    <a:lnTo>
                      <a:pt x="178" y="302"/>
                    </a:lnTo>
                    <a:lnTo>
                      <a:pt x="169" y="302"/>
                    </a:lnTo>
                    <a:close/>
                  </a:path>
                </a:pathLst>
              </a:custGeom>
              <a:solidFill>
                <a:srgbClr val="FF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1985"/>
              </a:p>
            </p:txBody>
          </p:sp>
          <p:sp>
            <p:nvSpPr>
              <p:cNvPr id="23636" name="Freeform 56"/>
              <p:cNvSpPr/>
              <p:nvPr/>
            </p:nvSpPr>
            <p:spPr>
              <a:xfrm>
                <a:off x="2816" y="1513"/>
                <a:ext cx="329" cy="308"/>
              </a:xfrm>
              <a:custGeom>
                <a:avLst/>
                <a:gdLst>
                  <a:gd name="txL" fmla="*/ 0 w 329"/>
                  <a:gd name="txT" fmla="*/ 0 h 308"/>
                  <a:gd name="txR" fmla="*/ 329 w 329"/>
                  <a:gd name="txB" fmla="*/ 308 h 308"/>
                </a:gdLst>
                <a:ahLst/>
                <a:cxnLst>
                  <a:cxn ang="0">
                    <a:pos x="162" y="303"/>
                  </a:cxn>
                  <a:cxn ang="0">
                    <a:pos x="142" y="305"/>
                  </a:cxn>
                  <a:cxn ang="0">
                    <a:pos x="117" y="308"/>
                  </a:cxn>
                  <a:cxn ang="0">
                    <a:pos x="92" y="306"/>
                  </a:cxn>
                  <a:cxn ang="0">
                    <a:pos x="70" y="296"/>
                  </a:cxn>
                  <a:cxn ang="0">
                    <a:pos x="45" y="280"/>
                  </a:cxn>
                  <a:cxn ang="0">
                    <a:pos x="22" y="258"/>
                  </a:cxn>
                  <a:cxn ang="0">
                    <a:pos x="5" y="235"/>
                  </a:cxn>
                  <a:cxn ang="0">
                    <a:pos x="0" y="212"/>
                  </a:cxn>
                  <a:cxn ang="0">
                    <a:pos x="7" y="183"/>
                  </a:cxn>
                  <a:cxn ang="0">
                    <a:pos x="20" y="154"/>
                  </a:cxn>
                  <a:cxn ang="0">
                    <a:pos x="35" y="129"/>
                  </a:cxn>
                  <a:cxn ang="0">
                    <a:pos x="57" y="114"/>
                  </a:cxn>
                  <a:cxn ang="0">
                    <a:pos x="89" y="102"/>
                  </a:cxn>
                  <a:cxn ang="0">
                    <a:pos x="105" y="100"/>
                  </a:cxn>
                  <a:cxn ang="0">
                    <a:pos x="105" y="149"/>
                  </a:cxn>
                  <a:cxn ang="0">
                    <a:pos x="110" y="150"/>
                  </a:cxn>
                  <a:cxn ang="0">
                    <a:pos x="120" y="148"/>
                  </a:cxn>
                  <a:cxn ang="0">
                    <a:pos x="148" y="135"/>
                  </a:cxn>
                  <a:cxn ang="0">
                    <a:pos x="182" y="116"/>
                  </a:cxn>
                  <a:cxn ang="0">
                    <a:pos x="212" y="96"/>
                  </a:cxn>
                  <a:cxn ang="0">
                    <a:pos x="225" y="85"/>
                  </a:cxn>
                  <a:cxn ang="0">
                    <a:pos x="255" y="54"/>
                  </a:cxn>
                  <a:cxn ang="0">
                    <a:pos x="283" y="23"/>
                  </a:cxn>
                  <a:cxn ang="0">
                    <a:pos x="295" y="11"/>
                  </a:cxn>
                  <a:cxn ang="0">
                    <a:pos x="303" y="3"/>
                  </a:cxn>
                  <a:cxn ang="0">
                    <a:pos x="307" y="0"/>
                  </a:cxn>
                  <a:cxn ang="0">
                    <a:pos x="307" y="4"/>
                  </a:cxn>
                  <a:cxn ang="0">
                    <a:pos x="303" y="13"/>
                  </a:cxn>
                  <a:cxn ang="0">
                    <a:pos x="287" y="42"/>
                  </a:cxn>
                  <a:cxn ang="0">
                    <a:pos x="265" y="76"/>
                  </a:cxn>
                  <a:cxn ang="0">
                    <a:pos x="250" y="98"/>
                  </a:cxn>
                  <a:cxn ang="0">
                    <a:pos x="236" y="114"/>
                  </a:cxn>
                  <a:cxn ang="0">
                    <a:pos x="203" y="140"/>
                  </a:cxn>
                  <a:cxn ang="0">
                    <a:pos x="184" y="154"/>
                  </a:cxn>
                  <a:cxn ang="0">
                    <a:pos x="173" y="166"/>
                  </a:cxn>
                  <a:cxn ang="0">
                    <a:pos x="172" y="177"/>
                  </a:cxn>
                  <a:cxn ang="0">
                    <a:pos x="178" y="187"/>
                  </a:cxn>
                  <a:cxn ang="0">
                    <a:pos x="190" y="192"/>
                  </a:cxn>
                  <a:cxn ang="0">
                    <a:pos x="207" y="191"/>
                  </a:cxn>
                  <a:cxn ang="0">
                    <a:pos x="219" y="185"/>
                  </a:cxn>
                  <a:cxn ang="0">
                    <a:pos x="251" y="164"/>
                  </a:cxn>
                  <a:cxn ang="0">
                    <a:pos x="287" y="139"/>
                  </a:cxn>
                  <a:cxn ang="0">
                    <a:pos x="310" y="124"/>
                  </a:cxn>
                  <a:cxn ang="0">
                    <a:pos x="320" y="117"/>
                  </a:cxn>
                  <a:cxn ang="0">
                    <a:pos x="327" y="116"/>
                  </a:cxn>
                  <a:cxn ang="0">
                    <a:pos x="329" y="120"/>
                  </a:cxn>
                  <a:cxn ang="0">
                    <a:pos x="323" y="134"/>
                  </a:cxn>
                  <a:cxn ang="0">
                    <a:pos x="313" y="153"/>
                  </a:cxn>
                  <a:cxn ang="0">
                    <a:pos x="304" y="170"/>
                  </a:cxn>
                  <a:cxn ang="0">
                    <a:pos x="288" y="204"/>
                  </a:cxn>
                  <a:cxn ang="0">
                    <a:pos x="275" y="229"/>
                  </a:cxn>
                  <a:cxn ang="0">
                    <a:pos x="264" y="247"/>
                  </a:cxn>
                  <a:cxn ang="0">
                    <a:pos x="251" y="265"/>
                  </a:cxn>
                  <a:cxn ang="0">
                    <a:pos x="241" y="273"/>
                  </a:cxn>
                  <a:cxn ang="0">
                    <a:pos x="227" y="281"/>
                  </a:cxn>
                  <a:cxn ang="0">
                    <a:pos x="200" y="293"/>
                  </a:cxn>
                  <a:cxn ang="0">
                    <a:pos x="184" y="300"/>
                  </a:cxn>
                </a:cxnLst>
                <a:rect l="txL" t="txT" r="txR" b="txB"/>
                <a:pathLst>
                  <a:path w="329" h="308">
                    <a:moveTo>
                      <a:pt x="169" y="302"/>
                    </a:moveTo>
                    <a:lnTo>
                      <a:pt x="162" y="303"/>
                    </a:lnTo>
                    <a:lnTo>
                      <a:pt x="153" y="304"/>
                    </a:lnTo>
                    <a:lnTo>
                      <a:pt x="142" y="305"/>
                    </a:lnTo>
                    <a:lnTo>
                      <a:pt x="130" y="307"/>
                    </a:lnTo>
                    <a:lnTo>
                      <a:pt x="117" y="308"/>
                    </a:lnTo>
                    <a:lnTo>
                      <a:pt x="105" y="308"/>
                    </a:lnTo>
                    <a:lnTo>
                      <a:pt x="92" y="306"/>
                    </a:lnTo>
                    <a:lnTo>
                      <a:pt x="81" y="302"/>
                    </a:lnTo>
                    <a:lnTo>
                      <a:pt x="70" y="296"/>
                    </a:lnTo>
                    <a:lnTo>
                      <a:pt x="58" y="289"/>
                    </a:lnTo>
                    <a:lnTo>
                      <a:pt x="45" y="280"/>
                    </a:lnTo>
                    <a:lnTo>
                      <a:pt x="33" y="269"/>
                    </a:lnTo>
                    <a:lnTo>
                      <a:pt x="22" y="258"/>
                    </a:lnTo>
                    <a:lnTo>
                      <a:pt x="12" y="247"/>
                    </a:lnTo>
                    <a:lnTo>
                      <a:pt x="5" y="235"/>
                    </a:lnTo>
                    <a:lnTo>
                      <a:pt x="1" y="224"/>
                    </a:lnTo>
                    <a:lnTo>
                      <a:pt x="0" y="212"/>
                    </a:lnTo>
                    <a:lnTo>
                      <a:pt x="3" y="198"/>
                    </a:lnTo>
                    <a:lnTo>
                      <a:pt x="7" y="183"/>
                    </a:lnTo>
                    <a:lnTo>
                      <a:pt x="13" y="168"/>
                    </a:lnTo>
                    <a:lnTo>
                      <a:pt x="20" y="154"/>
                    </a:lnTo>
                    <a:lnTo>
                      <a:pt x="28" y="141"/>
                    </a:lnTo>
                    <a:lnTo>
                      <a:pt x="35" y="129"/>
                    </a:lnTo>
                    <a:lnTo>
                      <a:pt x="42" y="120"/>
                    </a:lnTo>
                    <a:lnTo>
                      <a:pt x="57" y="114"/>
                    </a:lnTo>
                    <a:lnTo>
                      <a:pt x="72" y="107"/>
                    </a:lnTo>
                    <a:lnTo>
                      <a:pt x="89" y="102"/>
                    </a:lnTo>
                    <a:lnTo>
                      <a:pt x="97" y="101"/>
                    </a:lnTo>
                    <a:lnTo>
                      <a:pt x="105" y="100"/>
                    </a:lnTo>
                    <a:lnTo>
                      <a:pt x="173" y="50"/>
                    </a:lnTo>
                    <a:lnTo>
                      <a:pt x="105" y="149"/>
                    </a:lnTo>
                    <a:lnTo>
                      <a:pt x="107" y="150"/>
                    </a:lnTo>
                    <a:lnTo>
                      <a:pt x="110" y="150"/>
                    </a:lnTo>
                    <a:lnTo>
                      <a:pt x="115" y="149"/>
                    </a:lnTo>
                    <a:lnTo>
                      <a:pt x="120" y="148"/>
                    </a:lnTo>
                    <a:lnTo>
                      <a:pt x="133" y="142"/>
                    </a:lnTo>
                    <a:lnTo>
                      <a:pt x="148" y="135"/>
                    </a:lnTo>
                    <a:lnTo>
                      <a:pt x="165" y="125"/>
                    </a:lnTo>
                    <a:lnTo>
                      <a:pt x="182" y="116"/>
                    </a:lnTo>
                    <a:lnTo>
                      <a:pt x="198" y="106"/>
                    </a:lnTo>
                    <a:lnTo>
                      <a:pt x="212" y="96"/>
                    </a:lnTo>
                    <a:lnTo>
                      <a:pt x="218" y="91"/>
                    </a:lnTo>
                    <a:lnTo>
                      <a:pt x="225" y="85"/>
                    </a:lnTo>
                    <a:lnTo>
                      <a:pt x="240" y="70"/>
                    </a:lnTo>
                    <a:lnTo>
                      <a:pt x="255" y="54"/>
                    </a:lnTo>
                    <a:lnTo>
                      <a:pt x="270" y="38"/>
                    </a:lnTo>
                    <a:lnTo>
                      <a:pt x="283" y="23"/>
                    </a:lnTo>
                    <a:lnTo>
                      <a:pt x="289" y="17"/>
                    </a:lnTo>
                    <a:lnTo>
                      <a:pt x="295" y="11"/>
                    </a:lnTo>
                    <a:lnTo>
                      <a:pt x="299" y="6"/>
                    </a:lnTo>
                    <a:lnTo>
                      <a:pt x="303" y="3"/>
                    </a:lnTo>
                    <a:lnTo>
                      <a:pt x="306" y="1"/>
                    </a:lnTo>
                    <a:lnTo>
                      <a:pt x="307" y="0"/>
                    </a:lnTo>
                    <a:lnTo>
                      <a:pt x="308" y="1"/>
                    </a:lnTo>
                    <a:lnTo>
                      <a:pt x="307" y="4"/>
                    </a:lnTo>
                    <a:lnTo>
                      <a:pt x="306" y="8"/>
                    </a:lnTo>
                    <a:lnTo>
                      <a:pt x="303" y="13"/>
                    </a:lnTo>
                    <a:lnTo>
                      <a:pt x="296" y="26"/>
                    </a:lnTo>
                    <a:lnTo>
                      <a:pt x="287" y="42"/>
                    </a:lnTo>
                    <a:lnTo>
                      <a:pt x="276" y="59"/>
                    </a:lnTo>
                    <a:lnTo>
                      <a:pt x="265" y="76"/>
                    </a:lnTo>
                    <a:lnTo>
                      <a:pt x="255" y="92"/>
                    </a:lnTo>
                    <a:lnTo>
                      <a:pt x="250" y="98"/>
                    </a:lnTo>
                    <a:lnTo>
                      <a:pt x="245" y="104"/>
                    </a:lnTo>
                    <a:lnTo>
                      <a:pt x="236" y="114"/>
                    </a:lnTo>
                    <a:lnTo>
                      <a:pt x="225" y="123"/>
                    </a:lnTo>
                    <a:lnTo>
                      <a:pt x="203" y="140"/>
                    </a:lnTo>
                    <a:lnTo>
                      <a:pt x="193" y="147"/>
                    </a:lnTo>
                    <a:lnTo>
                      <a:pt x="184" y="154"/>
                    </a:lnTo>
                    <a:lnTo>
                      <a:pt x="177" y="160"/>
                    </a:lnTo>
                    <a:lnTo>
                      <a:pt x="173" y="166"/>
                    </a:lnTo>
                    <a:lnTo>
                      <a:pt x="171" y="171"/>
                    </a:lnTo>
                    <a:lnTo>
                      <a:pt x="172" y="177"/>
                    </a:lnTo>
                    <a:lnTo>
                      <a:pt x="174" y="182"/>
                    </a:lnTo>
                    <a:lnTo>
                      <a:pt x="178" y="187"/>
                    </a:lnTo>
                    <a:lnTo>
                      <a:pt x="183" y="190"/>
                    </a:lnTo>
                    <a:lnTo>
                      <a:pt x="190" y="192"/>
                    </a:lnTo>
                    <a:lnTo>
                      <a:pt x="198" y="193"/>
                    </a:lnTo>
                    <a:lnTo>
                      <a:pt x="207" y="191"/>
                    </a:lnTo>
                    <a:lnTo>
                      <a:pt x="212" y="189"/>
                    </a:lnTo>
                    <a:lnTo>
                      <a:pt x="219" y="185"/>
                    </a:lnTo>
                    <a:lnTo>
                      <a:pt x="234" y="176"/>
                    </a:lnTo>
                    <a:lnTo>
                      <a:pt x="251" y="164"/>
                    </a:lnTo>
                    <a:lnTo>
                      <a:pt x="269" y="152"/>
                    </a:lnTo>
                    <a:lnTo>
                      <a:pt x="287" y="139"/>
                    </a:lnTo>
                    <a:lnTo>
                      <a:pt x="303" y="128"/>
                    </a:lnTo>
                    <a:lnTo>
                      <a:pt x="310" y="124"/>
                    </a:lnTo>
                    <a:lnTo>
                      <a:pt x="315" y="120"/>
                    </a:lnTo>
                    <a:lnTo>
                      <a:pt x="320" y="117"/>
                    </a:lnTo>
                    <a:lnTo>
                      <a:pt x="324" y="116"/>
                    </a:lnTo>
                    <a:lnTo>
                      <a:pt x="327" y="116"/>
                    </a:lnTo>
                    <a:lnTo>
                      <a:pt x="328" y="117"/>
                    </a:lnTo>
                    <a:lnTo>
                      <a:pt x="329" y="120"/>
                    </a:lnTo>
                    <a:lnTo>
                      <a:pt x="327" y="127"/>
                    </a:lnTo>
                    <a:lnTo>
                      <a:pt x="323" y="134"/>
                    </a:lnTo>
                    <a:lnTo>
                      <a:pt x="319" y="143"/>
                    </a:lnTo>
                    <a:lnTo>
                      <a:pt x="313" y="153"/>
                    </a:lnTo>
                    <a:lnTo>
                      <a:pt x="308" y="162"/>
                    </a:lnTo>
                    <a:lnTo>
                      <a:pt x="304" y="170"/>
                    </a:lnTo>
                    <a:lnTo>
                      <a:pt x="297" y="186"/>
                    </a:lnTo>
                    <a:lnTo>
                      <a:pt x="288" y="204"/>
                    </a:lnTo>
                    <a:lnTo>
                      <a:pt x="279" y="221"/>
                    </a:lnTo>
                    <a:lnTo>
                      <a:pt x="275" y="229"/>
                    </a:lnTo>
                    <a:lnTo>
                      <a:pt x="271" y="236"/>
                    </a:lnTo>
                    <a:lnTo>
                      <a:pt x="264" y="247"/>
                    </a:lnTo>
                    <a:lnTo>
                      <a:pt x="258" y="257"/>
                    </a:lnTo>
                    <a:lnTo>
                      <a:pt x="251" y="265"/>
                    </a:lnTo>
                    <a:lnTo>
                      <a:pt x="246" y="269"/>
                    </a:lnTo>
                    <a:lnTo>
                      <a:pt x="241" y="273"/>
                    </a:lnTo>
                    <a:lnTo>
                      <a:pt x="235" y="277"/>
                    </a:lnTo>
                    <a:lnTo>
                      <a:pt x="227" y="281"/>
                    </a:lnTo>
                    <a:lnTo>
                      <a:pt x="209" y="289"/>
                    </a:lnTo>
                    <a:lnTo>
                      <a:pt x="200" y="293"/>
                    </a:lnTo>
                    <a:lnTo>
                      <a:pt x="191" y="297"/>
                    </a:lnTo>
                    <a:lnTo>
                      <a:pt x="184" y="300"/>
                    </a:lnTo>
                    <a:lnTo>
                      <a:pt x="178" y="302"/>
                    </a:lnTo>
                  </a:path>
                </a:pathLst>
              </a:custGeom>
              <a:noFill/>
              <a:ln w="4763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1985"/>
              </a:p>
            </p:txBody>
          </p:sp>
        </p:grpSp>
        <p:sp>
          <p:nvSpPr>
            <p:cNvPr id="23633" name="Oval 57"/>
            <p:cNvSpPr/>
            <p:nvPr/>
          </p:nvSpPr>
          <p:spPr>
            <a:xfrm>
              <a:off x="2760" y="1810"/>
              <a:ext cx="338" cy="51"/>
            </a:xfrm>
            <a:prstGeom prst="ellipse">
              <a:avLst/>
            </a:prstGeom>
            <a:solidFill>
              <a:srgbClr val="FF9900"/>
            </a:solidFill>
            <a:ln w="476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 dirty="0">
                <a:latin typeface="Arial" panose="020B0604020202020204" pitchFamily="34" charset="0"/>
              </a:endParaRPr>
            </a:p>
          </p:txBody>
        </p:sp>
        <p:sp>
          <p:nvSpPr>
            <p:cNvPr id="23634" name="Rectangle 58"/>
            <p:cNvSpPr/>
            <p:nvPr/>
          </p:nvSpPr>
          <p:spPr>
            <a:xfrm>
              <a:off x="2895" y="1860"/>
              <a:ext cx="85" cy="133"/>
            </a:xfrm>
            <a:prstGeom prst="rect">
              <a:avLst/>
            </a:prstGeom>
            <a:solidFill>
              <a:srgbClr val="FF9900"/>
            </a:solidFill>
            <a:ln w="4763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 dirty="0">
                <a:latin typeface="Arial" panose="020B0604020202020204" pitchFamily="34" charset="0"/>
              </a:endParaRPr>
            </a:p>
          </p:txBody>
        </p:sp>
      </p:grpSp>
      <p:sp>
        <p:nvSpPr>
          <p:cNvPr id="8251" name="Line 59"/>
          <p:cNvSpPr/>
          <p:nvPr/>
        </p:nvSpPr>
        <p:spPr>
          <a:xfrm flipV="1">
            <a:off x="1313921" y="5367020"/>
            <a:ext cx="62997" cy="92745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8252" name="Freeform 60"/>
          <p:cNvSpPr/>
          <p:nvPr/>
        </p:nvSpPr>
        <p:spPr>
          <a:xfrm>
            <a:off x="1198426" y="5081782"/>
            <a:ext cx="283488" cy="209991"/>
          </a:xfrm>
          <a:custGeom>
            <a:avLst/>
            <a:gdLst>
              <a:gd name="txL" fmla="*/ 0 w 162"/>
              <a:gd name="txT" fmla="*/ 0 h 120"/>
              <a:gd name="txR" fmla="*/ 162 w 162"/>
              <a:gd name="txB" fmla="*/ 120 h 120"/>
            </a:gdLst>
            <a:ahLst/>
            <a:cxnLst>
              <a:cxn ang="0">
                <a:pos x="257175" y="190500"/>
              </a:cxn>
              <a:cxn ang="0">
                <a:pos x="171450" y="180975"/>
              </a:cxn>
              <a:cxn ang="0">
                <a:pos x="133350" y="142875"/>
              </a:cxn>
              <a:cxn ang="0">
                <a:pos x="0" y="0"/>
              </a:cxn>
            </a:cxnLst>
            <a:rect l="txL" t="txT" r="txR" b="txB"/>
            <a:pathLst>
              <a:path w="162" h="120">
                <a:moveTo>
                  <a:pt x="162" y="120"/>
                </a:moveTo>
                <a:lnTo>
                  <a:pt x="108" y="114"/>
                </a:lnTo>
                <a:lnTo>
                  <a:pt x="84" y="9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p>
            <a:endParaRPr lang="zh-CN" altLang="en-US" sz="1985"/>
          </a:p>
        </p:txBody>
      </p:sp>
      <p:sp>
        <p:nvSpPr>
          <p:cNvPr id="8253" name="Line 61"/>
          <p:cNvSpPr/>
          <p:nvPr/>
        </p:nvSpPr>
        <p:spPr>
          <a:xfrm flipV="1">
            <a:off x="1229924" y="4955787"/>
            <a:ext cx="335986" cy="83996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8254" name="Freeform 62"/>
          <p:cNvSpPr/>
          <p:nvPr/>
        </p:nvSpPr>
        <p:spPr>
          <a:xfrm>
            <a:off x="1649906" y="5039783"/>
            <a:ext cx="419982" cy="83996"/>
          </a:xfrm>
          <a:custGeom>
            <a:avLst/>
            <a:gdLst>
              <a:gd name="txL" fmla="*/ 0 w 240"/>
              <a:gd name="txT" fmla="*/ 0 h 48"/>
              <a:gd name="txR" fmla="*/ 240 w 240"/>
              <a:gd name="txB" fmla="*/ 48 h 48"/>
            </a:gdLst>
            <a:ahLst/>
            <a:cxnLst>
              <a:cxn ang="0">
                <a:pos x="0" y="0"/>
              </a:cxn>
              <a:cxn ang="0">
                <a:pos x="123825" y="76200"/>
              </a:cxn>
              <a:cxn ang="0">
                <a:pos x="381000" y="0"/>
              </a:cxn>
            </a:cxnLst>
            <a:rect l="txL" t="txT" r="txR" b="txB"/>
            <a:pathLst>
              <a:path w="240" h="48">
                <a:moveTo>
                  <a:pt x="0" y="0"/>
                </a:moveTo>
                <a:cubicBezTo>
                  <a:pt x="13" y="8"/>
                  <a:pt x="38" y="48"/>
                  <a:pt x="78" y="48"/>
                </a:cubicBezTo>
                <a:cubicBezTo>
                  <a:pt x="118" y="48"/>
                  <a:pt x="207" y="10"/>
                  <a:pt x="240" y="0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p>
            <a:endParaRPr lang="zh-CN" altLang="en-US" sz="1985"/>
          </a:p>
        </p:txBody>
      </p:sp>
      <p:sp>
        <p:nvSpPr>
          <p:cNvPr id="8255" name="Freeform 63"/>
          <p:cNvSpPr/>
          <p:nvPr/>
        </p:nvSpPr>
        <p:spPr>
          <a:xfrm>
            <a:off x="2153885" y="4535805"/>
            <a:ext cx="83996" cy="419982"/>
          </a:xfrm>
          <a:custGeom>
            <a:avLst/>
            <a:gdLst>
              <a:gd name="txL" fmla="*/ 0 w 48"/>
              <a:gd name="txT" fmla="*/ 0 h 240"/>
              <a:gd name="txR" fmla="*/ 48 w 48"/>
              <a:gd name="txB" fmla="*/ 240 h 240"/>
            </a:gdLst>
            <a:ahLst/>
            <a:cxnLst>
              <a:cxn ang="0">
                <a:pos x="0" y="381000"/>
              </a:cxn>
              <a:cxn ang="0">
                <a:pos x="38100" y="228600"/>
              </a:cxn>
              <a:cxn ang="0">
                <a:pos x="76200" y="0"/>
              </a:cxn>
            </a:cxnLst>
            <a:rect l="txL" t="txT" r="txR" b="txB"/>
            <a:pathLst>
              <a:path w="48" h="240">
                <a:moveTo>
                  <a:pt x="0" y="240"/>
                </a:moveTo>
                <a:lnTo>
                  <a:pt x="24" y="144"/>
                </a:lnTo>
                <a:lnTo>
                  <a:pt x="48" y="0"/>
                </a:ln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p>
            <a:endParaRPr lang="zh-CN" altLang="en-US" sz="1985"/>
          </a:p>
        </p:txBody>
      </p:sp>
      <p:sp>
        <p:nvSpPr>
          <p:cNvPr id="8256" name="Freeform 64"/>
          <p:cNvSpPr/>
          <p:nvPr/>
        </p:nvSpPr>
        <p:spPr>
          <a:xfrm>
            <a:off x="2258880" y="3947830"/>
            <a:ext cx="99746" cy="608974"/>
          </a:xfrm>
          <a:custGeom>
            <a:avLst/>
            <a:gdLst>
              <a:gd name="txL" fmla="*/ 0 w 57"/>
              <a:gd name="txT" fmla="*/ 0 h 348"/>
              <a:gd name="txR" fmla="*/ 57 w 57"/>
              <a:gd name="txB" fmla="*/ 348 h 348"/>
            </a:gdLst>
            <a:ahLst/>
            <a:cxnLst>
              <a:cxn ang="0">
                <a:pos x="0" y="552450"/>
              </a:cxn>
              <a:cxn ang="0">
                <a:pos x="85725" y="495300"/>
              </a:cxn>
              <a:cxn ang="0">
                <a:pos x="28575" y="323850"/>
              </a:cxn>
              <a:cxn ang="0">
                <a:pos x="57150" y="0"/>
              </a:cxn>
            </a:cxnLst>
            <a:rect l="txL" t="txT" r="txR" b="txB"/>
            <a:pathLst>
              <a:path w="57" h="348">
                <a:moveTo>
                  <a:pt x="0" y="348"/>
                </a:moveTo>
                <a:cubicBezTo>
                  <a:pt x="9" y="343"/>
                  <a:pt x="51" y="336"/>
                  <a:pt x="54" y="312"/>
                </a:cubicBezTo>
                <a:cubicBezTo>
                  <a:pt x="57" y="288"/>
                  <a:pt x="21" y="256"/>
                  <a:pt x="18" y="204"/>
                </a:cubicBezTo>
                <a:cubicBezTo>
                  <a:pt x="15" y="152"/>
                  <a:pt x="32" y="42"/>
                  <a:pt x="36" y="0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p>
            <a:endParaRPr lang="zh-CN" altLang="en-US" sz="1985"/>
          </a:p>
        </p:txBody>
      </p:sp>
      <p:sp>
        <p:nvSpPr>
          <p:cNvPr id="8257" name="Freeform 65"/>
          <p:cNvSpPr/>
          <p:nvPr/>
        </p:nvSpPr>
        <p:spPr>
          <a:xfrm>
            <a:off x="2237881" y="3527848"/>
            <a:ext cx="335986" cy="335986"/>
          </a:xfrm>
          <a:custGeom>
            <a:avLst/>
            <a:gdLst>
              <a:gd name="txL" fmla="*/ 0 w 192"/>
              <a:gd name="txT" fmla="*/ 0 h 192"/>
              <a:gd name="txR" fmla="*/ 192 w 192"/>
              <a:gd name="txB" fmla="*/ 192 h 192"/>
            </a:gdLst>
            <a:ahLst/>
            <a:cxnLst>
              <a:cxn ang="0">
                <a:pos x="0" y="304800"/>
              </a:cxn>
              <a:cxn ang="0">
                <a:pos x="66675" y="161925"/>
              </a:cxn>
              <a:cxn ang="0">
                <a:pos x="304800" y="0"/>
              </a:cxn>
            </a:cxnLst>
            <a:rect l="txL" t="txT" r="txR" b="txB"/>
            <a:pathLst>
              <a:path w="192" h="192">
                <a:moveTo>
                  <a:pt x="0" y="192"/>
                </a:moveTo>
                <a:cubicBezTo>
                  <a:pt x="7" y="177"/>
                  <a:pt x="10" y="134"/>
                  <a:pt x="42" y="102"/>
                </a:cubicBezTo>
                <a:cubicBezTo>
                  <a:pt x="74" y="70"/>
                  <a:pt x="161" y="21"/>
                  <a:pt x="192" y="0"/>
                </a:cubicBezTo>
              </a:path>
            </a:pathLst>
          </a:custGeom>
          <a:noFill/>
          <a:ln w="5715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p>
            <a:endParaRPr lang="zh-CN" altLang="en-US" sz="1985"/>
          </a:p>
        </p:txBody>
      </p:sp>
      <p:sp>
        <p:nvSpPr>
          <p:cNvPr id="8258" name="Freeform 66"/>
          <p:cNvSpPr/>
          <p:nvPr/>
        </p:nvSpPr>
        <p:spPr>
          <a:xfrm>
            <a:off x="2647364" y="3065868"/>
            <a:ext cx="1154950" cy="617724"/>
          </a:xfrm>
          <a:custGeom>
            <a:avLst/>
            <a:gdLst>
              <a:gd name="txL" fmla="*/ 0 w 660"/>
              <a:gd name="txT" fmla="*/ 0 h 415"/>
              <a:gd name="txR" fmla="*/ 660 w 660"/>
              <a:gd name="txB" fmla="*/ 415 h 415"/>
            </a:gdLst>
            <a:ahLst/>
            <a:cxnLst>
              <a:cxn ang="0">
                <a:pos x="0" y="340284"/>
              </a:cxn>
              <a:cxn ang="0">
                <a:pos x="257175" y="461814"/>
              </a:cxn>
              <a:cxn ang="0">
                <a:pos x="485775" y="550936"/>
              </a:cxn>
              <a:cxn ang="0">
                <a:pos x="609600" y="405100"/>
              </a:cxn>
              <a:cxn ang="0">
                <a:pos x="704850" y="372692"/>
              </a:cxn>
              <a:cxn ang="0">
                <a:pos x="895350" y="202550"/>
              </a:cxn>
              <a:cxn ang="0">
                <a:pos x="1047750" y="0"/>
              </a:cxn>
            </a:cxnLst>
            <a:rect l="txL" t="txT" r="txR" b="txB"/>
            <a:pathLst>
              <a:path w="660" h="415">
                <a:moveTo>
                  <a:pt x="0" y="252"/>
                </a:moveTo>
                <a:cubicBezTo>
                  <a:pt x="27" y="267"/>
                  <a:pt x="111" y="316"/>
                  <a:pt x="162" y="342"/>
                </a:cubicBezTo>
                <a:cubicBezTo>
                  <a:pt x="213" y="368"/>
                  <a:pt x="269" y="415"/>
                  <a:pt x="306" y="408"/>
                </a:cubicBezTo>
                <a:cubicBezTo>
                  <a:pt x="343" y="401"/>
                  <a:pt x="361" y="322"/>
                  <a:pt x="384" y="300"/>
                </a:cubicBezTo>
                <a:cubicBezTo>
                  <a:pt x="407" y="278"/>
                  <a:pt x="414" y="301"/>
                  <a:pt x="444" y="276"/>
                </a:cubicBezTo>
                <a:cubicBezTo>
                  <a:pt x="474" y="251"/>
                  <a:pt x="528" y="196"/>
                  <a:pt x="564" y="150"/>
                </a:cubicBezTo>
                <a:cubicBezTo>
                  <a:pt x="600" y="104"/>
                  <a:pt x="640" y="31"/>
                  <a:pt x="660" y="0"/>
                </a:cubicBezTo>
              </a:path>
            </a:pathLst>
          </a:custGeom>
          <a:noFill/>
          <a:ln w="5715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p>
            <a:endParaRPr lang="zh-CN" altLang="en-US" sz="1985"/>
          </a:p>
        </p:txBody>
      </p:sp>
      <p:sp>
        <p:nvSpPr>
          <p:cNvPr id="8259" name="Freeform 67"/>
          <p:cNvSpPr/>
          <p:nvPr/>
        </p:nvSpPr>
        <p:spPr>
          <a:xfrm>
            <a:off x="2269380" y="2352578"/>
            <a:ext cx="1732426" cy="461980"/>
          </a:xfrm>
          <a:custGeom>
            <a:avLst/>
            <a:gdLst>
              <a:gd name="txL" fmla="*/ 0 w 990"/>
              <a:gd name="txT" fmla="*/ 0 h 264"/>
              <a:gd name="txR" fmla="*/ 990 w 990"/>
              <a:gd name="txB" fmla="*/ 264 h 264"/>
            </a:gdLst>
            <a:ahLst/>
            <a:cxnLst>
              <a:cxn ang="0">
                <a:pos x="1571625" y="361950"/>
              </a:cxn>
              <a:cxn ang="0">
                <a:pos x="1114425" y="409575"/>
              </a:cxn>
              <a:cxn ang="0">
                <a:pos x="628650" y="304800"/>
              </a:cxn>
              <a:cxn ang="0">
                <a:pos x="0" y="0"/>
              </a:cxn>
            </a:cxnLst>
            <a:rect l="txL" t="txT" r="txR" b="txB"/>
            <a:pathLst>
              <a:path w="990" h="264">
                <a:moveTo>
                  <a:pt x="990" y="228"/>
                </a:moveTo>
                <a:cubicBezTo>
                  <a:pt x="942" y="233"/>
                  <a:pt x="801" y="264"/>
                  <a:pt x="702" y="258"/>
                </a:cubicBezTo>
                <a:cubicBezTo>
                  <a:pt x="603" y="252"/>
                  <a:pt x="513" y="235"/>
                  <a:pt x="396" y="192"/>
                </a:cubicBezTo>
                <a:cubicBezTo>
                  <a:pt x="279" y="149"/>
                  <a:pt x="82" y="40"/>
                  <a:pt x="0" y="0"/>
                </a:cubicBezTo>
              </a:path>
            </a:pathLst>
          </a:custGeom>
          <a:noFill/>
          <a:ln w="38100" cap="flat" cmpd="sng">
            <a:solidFill>
              <a:srgbClr val="FF6600">
                <a:alpha val="100000"/>
              </a:srgbClr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p>
            <a:endParaRPr lang="zh-CN" altLang="en-US" sz="1985"/>
          </a:p>
        </p:txBody>
      </p:sp>
      <p:sp>
        <p:nvSpPr>
          <p:cNvPr id="8260" name="Freeform 68"/>
          <p:cNvSpPr/>
          <p:nvPr/>
        </p:nvSpPr>
        <p:spPr>
          <a:xfrm>
            <a:off x="1733903" y="1679928"/>
            <a:ext cx="419982" cy="587975"/>
          </a:xfrm>
          <a:custGeom>
            <a:avLst/>
            <a:gdLst>
              <a:gd name="txL" fmla="*/ 0 w 240"/>
              <a:gd name="txT" fmla="*/ 0 h 336"/>
              <a:gd name="txR" fmla="*/ 240 w 240"/>
              <a:gd name="txB" fmla="*/ 336 h 336"/>
            </a:gdLst>
            <a:ahLst/>
            <a:cxnLst>
              <a:cxn ang="0">
                <a:pos x="381000" y="533400"/>
              </a:cxn>
              <a:cxn ang="0">
                <a:pos x="152400" y="400050"/>
              </a:cxn>
              <a:cxn ang="0">
                <a:pos x="0" y="0"/>
              </a:cxn>
            </a:cxnLst>
            <a:rect l="txL" t="txT" r="txR" b="txB"/>
            <a:pathLst>
              <a:path w="240" h="336">
                <a:moveTo>
                  <a:pt x="240" y="336"/>
                </a:moveTo>
                <a:cubicBezTo>
                  <a:pt x="216" y="322"/>
                  <a:pt x="136" y="308"/>
                  <a:pt x="96" y="252"/>
                </a:cubicBezTo>
                <a:cubicBezTo>
                  <a:pt x="56" y="196"/>
                  <a:pt x="20" y="52"/>
                  <a:pt x="0" y="0"/>
                </a:cubicBezTo>
              </a:path>
            </a:pathLst>
          </a:custGeom>
          <a:noFill/>
          <a:ln w="38100" cap="flat" cmpd="sng">
            <a:solidFill>
              <a:srgbClr val="FF6600">
                <a:alpha val="100000"/>
              </a:srgbClr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p>
            <a:endParaRPr lang="zh-CN" altLang="en-US" sz="1985"/>
          </a:p>
        </p:txBody>
      </p:sp>
      <p:sp>
        <p:nvSpPr>
          <p:cNvPr id="8261" name="Freeform 69"/>
          <p:cNvSpPr/>
          <p:nvPr/>
        </p:nvSpPr>
        <p:spPr>
          <a:xfrm>
            <a:off x="1733903" y="1343942"/>
            <a:ext cx="671971" cy="251989"/>
          </a:xfrm>
          <a:custGeom>
            <a:avLst/>
            <a:gdLst>
              <a:gd name="txL" fmla="*/ 0 w 384"/>
              <a:gd name="txT" fmla="*/ 0 h 144"/>
              <a:gd name="txR" fmla="*/ 384 w 384"/>
              <a:gd name="txB" fmla="*/ 144 h 144"/>
            </a:gdLst>
            <a:ahLst/>
            <a:cxnLst>
              <a:cxn ang="0">
                <a:pos x="0" y="228600"/>
              </a:cxn>
              <a:cxn ang="0">
                <a:pos x="200025" y="76200"/>
              </a:cxn>
              <a:cxn ang="0">
                <a:pos x="609600" y="0"/>
              </a:cxn>
            </a:cxnLst>
            <a:rect l="txL" t="txT" r="txR" b="txB"/>
            <a:pathLst>
              <a:path w="384" h="144">
                <a:moveTo>
                  <a:pt x="0" y="144"/>
                </a:moveTo>
                <a:cubicBezTo>
                  <a:pt x="21" y="128"/>
                  <a:pt x="62" y="72"/>
                  <a:pt x="126" y="48"/>
                </a:cubicBezTo>
                <a:cubicBezTo>
                  <a:pt x="190" y="24"/>
                  <a:pt x="330" y="10"/>
                  <a:pt x="384" y="0"/>
                </a:cubicBezTo>
              </a:path>
            </a:pathLst>
          </a:custGeom>
          <a:noFill/>
          <a:ln w="38100" cap="flat" cmpd="sng">
            <a:solidFill>
              <a:srgbClr val="FF6600">
                <a:alpha val="100000"/>
              </a:srgbClr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p>
            <a:endParaRPr lang="zh-CN" altLang="en-US" sz="1985"/>
          </a:p>
        </p:txBody>
      </p:sp>
      <p:sp>
        <p:nvSpPr>
          <p:cNvPr id="8262" name="Freeform 70"/>
          <p:cNvSpPr/>
          <p:nvPr/>
        </p:nvSpPr>
        <p:spPr>
          <a:xfrm>
            <a:off x="2489870" y="1091953"/>
            <a:ext cx="587975" cy="251989"/>
          </a:xfrm>
          <a:custGeom>
            <a:avLst/>
            <a:gdLst>
              <a:gd name="txL" fmla="*/ 0 w 336"/>
              <a:gd name="txT" fmla="*/ 0 h 144"/>
              <a:gd name="txR" fmla="*/ 336 w 336"/>
              <a:gd name="txB" fmla="*/ 144 h 144"/>
            </a:gdLst>
            <a:ahLst/>
            <a:cxnLst>
              <a:cxn ang="0">
                <a:pos x="0" y="228600"/>
              </a:cxn>
              <a:cxn ang="0">
                <a:pos x="238125" y="161925"/>
              </a:cxn>
              <a:cxn ang="0">
                <a:pos x="533400" y="0"/>
              </a:cxn>
            </a:cxnLst>
            <a:rect l="txL" t="txT" r="txR" b="txB"/>
            <a:pathLst>
              <a:path w="336" h="144">
                <a:moveTo>
                  <a:pt x="0" y="144"/>
                </a:moveTo>
                <a:cubicBezTo>
                  <a:pt x="25" y="137"/>
                  <a:pt x="94" y="126"/>
                  <a:pt x="150" y="102"/>
                </a:cubicBezTo>
                <a:cubicBezTo>
                  <a:pt x="206" y="78"/>
                  <a:pt x="297" y="21"/>
                  <a:pt x="336" y="0"/>
                </a:cubicBezTo>
              </a:path>
            </a:pathLst>
          </a:custGeom>
          <a:noFill/>
          <a:ln w="38100" cap="flat" cmpd="sng">
            <a:solidFill>
              <a:srgbClr val="FF6600">
                <a:alpha val="100000"/>
              </a:srgbClr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p>
            <a:endParaRPr lang="zh-CN" altLang="en-US" sz="1985"/>
          </a:p>
        </p:txBody>
      </p:sp>
      <p:sp>
        <p:nvSpPr>
          <p:cNvPr id="8263" name="Freeform 71"/>
          <p:cNvSpPr/>
          <p:nvPr/>
        </p:nvSpPr>
        <p:spPr>
          <a:xfrm>
            <a:off x="3000848" y="955459"/>
            <a:ext cx="206491" cy="537227"/>
          </a:xfrm>
          <a:custGeom>
            <a:avLst/>
            <a:gdLst>
              <a:gd name="txL" fmla="*/ 0 w 118"/>
              <a:gd name="txT" fmla="*/ 0 h 307"/>
              <a:gd name="txR" fmla="*/ 118 w 118"/>
              <a:gd name="txB" fmla="*/ 307 h 307"/>
            </a:gdLst>
            <a:ahLst/>
            <a:cxnLst>
              <a:cxn ang="0">
                <a:pos x="98425" y="133350"/>
              </a:cxn>
              <a:cxn ang="0">
                <a:pos x="107950" y="104775"/>
              </a:cxn>
              <a:cxn ang="0">
                <a:pos x="165100" y="66675"/>
              </a:cxn>
              <a:cxn ang="0">
                <a:pos x="88900" y="19050"/>
              </a:cxn>
              <a:cxn ang="0">
                <a:pos x="22225" y="409575"/>
              </a:cxn>
              <a:cxn ang="0">
                <a:pos x="41275" y="371475"/>
              </a:cxn>
            </a:cxnLst>
            <a:rect l="txL" t="txT" r="txR" b="txB"/>
            <a:pathLst>
              <a:path w="118" h="307">
                <a:moveTo>
                  <a:pt x="62" y="84"/>
                </a:moveTo>
                <a:cubicBezTo>
                  <a:pt x="64" y="78"/>
                  <a:pt x="64" y="70"/>
                  <a:pt x="68" y="66"/>
                </a:cubicBezTo>
                <a:cubicBezTo>
                  <a:pt x="78" y="56"/>
                  <a:pt x="104" y="42"/>
                  <a:pt x="104" y="42"/>
                </a:cubicBezTo>
                <a:cubicBezTo>
                  <a:pt x="118" y="0"/>
                  <a:pt x="91" y="7"/>
                  <a:pt x="56" y="12"/>
                </a:cubicBezTo>
                <a:cubicBezTo>
                  <a:pt x="0" y="97"/>
                  <a:pt x="26" y="67"/>
                  <a:pt x="14" y="258"/>
                </a:cubicBezTo>
                <a:cubicBezTo>
                  <a:pt x="11" y="307"/>
                  <a:pt x="26" y="230"/>
                  <a:pt x="26" y="234"/>
                </a:cubicBezTo>
              </a:path>
            </a:pathLst>
          </a:custGeom>
          <a:noFill/>
          <a:ln w="38100" cap="flat" cmpd="sng">
            <a:solidFill>
              <a:srgbClr val="FF6600">
                <a:alpha val="100000"/>
              </a:srgbClr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p>
            <a:endParaRPr lang="zh-CN" altLang="en-US" sz="1985"/>
          </a:p>
        </p:txBody>
      </p:sp>
      <p:sp>
        <p:nvSpPr>
          <p:cNvPr id="8264" name="Line 72"/>
          <p:cNvSpPr/>
          <p:nvPr/>
        </p:nvSpPr>
        <p:spPr>
          <a:xfrm flipH="1">
            <a:off x="2909852" y="1427939"/>
            <a:ext cx="83996" cy="167993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8265" name="Freeform 73"/>
          <p:cNvSpPr/>
          <p:nvPr/>
        </p:nvSpPr>
        <p:spPr>
          <a:xfrm>
            <a:off x="3172341" y="3527848"/>
            <a:ext cx="325486" cy="713969"/>
          </a:xfrm>
          <a:custGeom>
            <a:avLst/>
            <a:gdLst>
              <a:gd name="txL" fmla="*/ 0 w 186"/>
              <a:gd name="txT" fmla="*/ 0 h 408"/>
              <a:gd name="txR" fmla="*/ 186 w 186"/>
              <a:gd name="txB" fmla="*/ 408 h 408"/>
            </a:gdLst>
            <a:ahLst/>
            <a:cxnLst>
              <a:cxn ang="0">
                <a:pos x="295275" y="0"/>
              </a:cxn>
              <a:cxn ang="0">
                <a:pos x="228600" y="104775"/>
              </a:cxn>
              <a:cxn ang="0">
                <a:pos x="123825" y="161925"/>
              </a:cxn>
              <a:cxn ang="0">
                <a:pos x="38100" y="276225"/>
              </a:cxn>
              <a:cxn ang="0">
                <a:pos x="0" y="647700"/>
              </a:cxn>
            </a:cxnLst>
            <a:rect l="txL" t="txT" r="txR" b="txB"/>
            <a:pathLst>
              <a:path w="186" h="408">
                <a:moveTo>
                  <a:pt x="186" y="0"/>
                </a:moveTo>
                <a:cubicBezTo>
                  <a:pt x="179" y="11"/>
                  <a:pt x="162" y="49"/>
                  <a:pt x="144" y="66"/>
                </a:cubicBezTo>
                <a:cubicBezTo>
                  <a:pt x="126" y="83"/>
                  <a:pt x="98" y="84"/>
                  <a:pt x="78" y="102"/>
                </a:cubicBezTo>
                <a:cubicBezTo>
                  <a:pt x="58" y="120"/>
                  <a:pt x="37" y="123"/>
                  <a:pt x="24" y="174"/>
                </a:cubicBezTo>
                <a:cubicBezTo>
                  <a:pt x="11" y="225"/>
                  <a:pt x="5" y="359"/>
                  <a:pt x="0" y="408"/>
                </a:cubicBezTo>
              </a:path>
            </a:pathLst>
          </a:custGeom>
          <a:noFill/>
          <a:ln w="38100" cap="flat" cmpd="sng">
            <a:solidFill>
              <a:srgbClr val="009900">
                <a:alpha val="100000"/>
              </a:srgbClr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p>
            <a:endParaRPr lang="zh-CN" altLang="en-US" sz="1985"/>
          </a:p>
        </p:txBody>
      </p:sp>
      <p:sp>
        <p:nvSpPr>
          <p:cNvPr id="8266" name="Line 74"/>
          <p:cNvSpPr/>
          <p:nvPr/>
        </p:nvSpPr>
        <p:spPr>
          <a:xfrm flipV="1">
            <a:off x="3077845" y="3779838"/>
            <a:ext cx="83996" cy="251989"/>
          </a:xfrm>
          <a:prstGeom prst="line">
            <a:avLst/>
          </a:prstGeom>
          <a:ln w="28575" cap="flat" cmpd="sng">
            <a:solidFill>
              <a:srgbClr val="009900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23590" name="Freeform 75"/>
          <p:cNvSpPr/>
          <p:nvPr/>
        </p:nvSpPr>
        <p:spPr>
          <a:xfrm>
            <a:off x="3289586" y="3821836"/>
            <a:ext cx="376233" cy="1301944"/>
          </a:xfrm>
          <a:custGeom>
            <a:avLst/>
            <a:gdLst>
              <a:gd name="txL" fmla="*/ 0 w 215"/>
              <a:gd name="txT" fmla="*/ 0 h 744"/>
              <a:gd name="txR" fmla="*/ 215 w 215"/>
              <a:gd name="txB" fmla="*/ 744 h 744"/>
            </a:gdLst>
            <a:ahLst/>
            <a:cxnLst>
              <a:cxn ang="0">
                <a:pos x="341312" y="0"/>
              </a:cxn>
              <a:cxn ang="0">
                <a:pos x="284162" y="361950"/>
              </a:cxn>
              <a:cxn ang="0">
                <a:pos x="265112" y="419100"/>
              </a:cxn>
              <a:cxn ang="0">
                <a:pos x="227012" y="476250"/>
              </a:cxn>
              <a:cxn ang="0">
                <a:pos x="160337" y="771525"/>
              </a:cxn>
              <a:cxn ang="0">
                <a:pos x="122237" y="838200"/>
              </a:cxn>
              <a:cxn ang="0">
                <a:pos x="112712" y="866775"/>
              </a:cxn>
              <a:cxn ang="0">
                <a:pos x="36512" y="885825"/>
              </a:cxn>
              <a:cxn ang="0">
                <a:pos x="26987" y="942975"/>
              </a:cxn>
              <a:cxn ang="0">
                <a:pos x="84137" y="962025"/>
              </a:cxn>
              <a:cxn ang="0">
                <a:pos x="65087" y="1047750"/>
              </a:cxn>
              <a:cxn ang="0">
                <a:pos x="17462" y="1181100"/>
              </a:cxn>
            </a:cxnLst>
            <a:rect l="txL" t="txT" r="txR" b="txB"/>
            <a:pathLst>
              <a:path w="215" h="744">
                <a:moveTo>
                  <a:pt x="215" y="0"/>
                </a:moveTo>
                <a:cubicBezTo>
                  <a:pt x="211" y="52"/>
                  <a:pt x="211" y="196"/>
                  <a:pt x="179" y="228"/>
                </a:cubicBezTo>
                <a:cubicBezTo>
                  <a:pt x="175" y="240"/>
                  <a:pt x="171" y="252"/>
                  <a:pt x="167" y="264"/>
                </a:cubicBezTo>
                <a:cubicBezTo>
                  <a:pt x="162" y="278"/>
                  <a:pt x="143" y="300"/>
                  <a:pt x="143" y="300"/>
                </a:cubicBezTo>
                <a:cubicBezTo>
                  <a:pt x="138" y="371"/>
                  <a:pt x="136" y="425"/>
                  <a:pt x="101" y="486"/>
                </a:cubicBezTo>
                <a:cubicBezTo>
                  <a:pt x="93" y="500"/>
                  <a:pt x="84" y="514"/>
                  <a:pt x="77" y="528"/>
                </a:cubicBezTo>
                <a:cubicBezTo>
                  <a:pt x="74" y="534"/>
                  <a:pt x="77" y="543"/>
                  <a:pt x="71" y="546"/>
                </a:cubicBezTo>
                <a:cubicBezTo>
                  <a:pt x="57" y="554"/>
                  <a:pt x="39" y="554"/>
                  <a:pt x="23" y="558"/>
                </a:cubicBezTo>
                <a:cubicBezTo>
                  <a:pt x="17" y="567"/>
                  <a:pt x="0" y="582"/>
                  <a:pt x="17" y="594"/>
                </a:cubicBezTo>
                <a:cubicBezTo>
                  <a:pt x="27" y="601"/>
                  <a:pt x="53" y="606"/>
                  <a:pt x="53" y="606"/>
                </a:cubicBezTo>
                <a:cubicBezTo>
                  <a:pt x="39" y="627"/>
                  <a:pt x="33" y="635"/>
                  <a:pt x="41" y="660"/>
                </a:cubicBezTo>
                <a:cubicBezTo>
                  <a:pt x="37" y="671"/>
                  <a:pt x="11" y="732"/>
                  <a:pt x="11" y="744"/>
                </a:cubicBez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1985"/>
          </a:p>
        </p:txBody>
      </p:sp>
      <p:sp>
        <p:nvSpPr>
          <p:cNvPr id="23591" name="Text Box 76"/>
          <p:cNvSpPr txBox="1"/>
          <p:nvPr/>
        </p:nvSpPr>
        <p:spPr>
          <a:xfrm>
            <a:off x="900939" y="5605010"/>
            <a:ext cx="794466" cy="4311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205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金田</a:t>
            </a:r>
            <a:endParaRPr lang="zh-CN" altLang="en-US" sz="2205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592" name="Text Box 77"/>
          <p:cNvSpPr txBox="1"/>
          <p:nvPr/>
        </p:nvSpPr>
        <p:spPr>
          <a:xfrm>
            <a:off x="1376918" y="5207776"/>
            <a:ext cx="794466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1985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永安</a:t>
            </a:r>
            <a:endParaRPr lang="zh-CN" altLang="en-US" sz="1985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593" name="Text Box 78"/>
          <p:cNvSpPr txBox="1"/>
          <p:nvPr/>
        </p:nvSpPr>
        <p:spPr>
          <a:xfrm>
            <a:off x="3837312" y="2906626"/>
            <a:ext cx="1111203" cy="499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645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天京</a:t>
            </a:r>
            <a:endParaRPr lang="zh-CN" altLang="en-US" sz="2645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594" name="Text Box 79"/>
          <p:cNvSpPr txBox="1"/>
          <p:nvPr/>
        </p:nvSpPr>
        <p:spPr>
          <a:xfrm>
            <a:off x="2328877" y="4336314"/>
            <a:ext cx="794466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1985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长沙</a:t>
            </a:r>
            <a:endParaRPr lang="zh-CN" altLang="en-US" sz="1985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595" name="Text Box 80"/>
          <p:cNvSpPr txBox="1"/>
          <p:nvPr/>
        </p:nvSpPr>
        <p:spPr>
          <a:xfrm>
            <a:off x="1933394" y="3144615"/>
            <a:ext cx="794466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1985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武昌</a:t>
            </a:r>
            <a:endParaRPr lang="zh-CN" altLang="en-US" sz="1985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596" name="Oval 81"/>
          <p:cNvSpPr/>
          <p:nvPr/>
        </p:nvSpPr>
        <p:spPr>
          <a:xfrm>
            <a:off x="3044597" y="4177071"/>
            <a:ext cx="167993" cy="167993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985" dirty="0">
              <a:latin typeface="Arial" panose="020B0604020202020204" pitchFamily="34" charset="0"/>
            </a:endParaRPr>
          </a:p>
        </p:txBody>
      </p:sp>
      <p:sp>
        <p:nvSpPr>
          <p:cNvPr id="23597" name="Text Box 82"/>
          <p:cNvSpPr txBox="1"/>
          <p:nvPr/>
        </p:nvSpPr>
        <p:spPr>
          <a:xfrm>
            <a:off x="3123343" y="4177071"/>
            <a:ext cx="794466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1985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南昌</a:t>
            </a:r>
            <a:endParaRPr lang="zh-CN" altLang="en-US" sz="1985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598" name="Text Box 83"/>
          <p:cNvSpPr txBox="1"/>
          <p:nvPr/>
        </p:nvSpPr>
        <p:spPr>
          <a:xfrm>
            <a:off x="3123343" y="3541848"/>
            <a:ext cx="794466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1985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九江</a:t>
            </a:r>
            <a:endParaRPr lang="zh-CN" altLang="en-US" sz="1985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599" name="Text Box 84"/>
          <p:cNvSpPr txBox="1"/>
          <p:nvPr/>
        </p:nvSpPr>
        <p:spPr>
          <a:xfrm>
            <a:off x="3044597" y="446231"/>
            <a:ext cx="794466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1985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天津</a:t>
            </a:r>
            <a:endParaRPr lang="zh-CN" altLang="en-US" sz="1985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277" name="Freeform 85"/>
          <p:cNvSpPr/>
          <p:nvPr/>
        </p:nvSpPr>
        <p:spPr>
          <a:xfrm>
            <a:off x="2647364" y="3303858"/>
            <a:ext cx="523228" cy="307987"/>
          </a:xfrm>
          <a:custGeom>
            <a:avLst/>
            <a:gdLst>
              <a:gd name="txL" fmla="*/ 0 w 276"/>
              <a:gd name="txT" fmla="*/ 0 h 186"/>
              <a:gd name="txR" fmla="*/ 276 w 276"/>
              <a:gd name="txB" fmla="*/ 186 h 186"/>
            </a:gdLst>
            <a:ahLst/>
            <a:cxnLst>
              <a:cxn ang="0">
                <a:pos x="474663" y="279400"/>
              </a:cxn>
              <a:cxn ang="0">
                <a:pos x="309563" y="216310"/>
              </a:cxn>
              <a:cxn ang="0">
                <a:pos x="247650" y="45065"/>
              </a:cxn>
              <a:cxn ang="0">
                <a:pos x="0" y="0"/>
              </a:cxn>
            </a:cxnLst>
            <a:rect l="txL" t="txT" r="txR" b="txB"/>
            <a:pathLst>
              <a:path w="276" h="186">
                <a:moveTo>
                  <a:pt x="276" y="186"/>
                </a:moveTo>
                <a:cubicBezTo>
                  <a:pt x="260" y="179"/>
                  <a:pt x="202" y="170"/>
                  <a:pt x="180" y="144"/>
                </a:cubicBezTo>
                <a:cubicBezTo>
                  <a:pt x="158" y="118"/>
                  <a:pt x="174" y="54"/>
                  <a:pt x="144" y="30"/>
                </a:cubicBezTo>
                <a:cubicBezTo>
                  <a:pt x="114" y="6"/>
                  <a:pt x="30" y="6"/>
                  <a:pt x="0" y="0"/>
                </a:cubicBezTo>
              </a:path>
            </a:pathLst>
          </a:custGeom>
          <a:noFill/>
          <a:ln w="38100" cap="flat" cmpd="sng">
            <a:solidFill>
              <a:srgbClr val="009900">
                <a:alpha val="100000"/>
              </a:srgbClr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p>
            <a:endParaRPr lang="zh-CN" altLang="en-US" sz="1985"/>
          </a:p>
        </p:txBody>
      </p:sp>
      <p:sp>
        <p:nvSpPr>
          <p:cNvPr id="8278" name="Freeform 86"/>
          <p:cNvSpPr/>
          <p:nvPr/>
        </p:nvSpPr>
        <p:spPr>
          <a:xfrm>
            <a:off x="3599323" y="3144615"/>
            <a:ext cx="251989" cy="335986"/>
          </a:xfrm>
          <a:custGeom>
            <a:avLst/>
            <a:gdLst>
              <a:gd name="txL" fmla="*/ 0 w 144"/>
              <a:gd name="txT" fmla="*/ 0 h 192"/>
              <a:gd name="txR" fmla="*/ 144 w 144"/>
              <a:gd name="txB" fmla="*/ 192 h 192"/>
            </a:gdLst>
            <a:ahLst/>
            <a:cxnLst>
              <a:cxn ang="0">
                <a:pos x="228600" y="0"/>
              </a:cxn>
              <a:cxn ang="0">
                <a:pos x="171450" y="152400"/>
              </a:cxn>
              <a:cxn ang="0">
                <a:pos x="0" y="304800"/>
              </a:cxn>
            </a:cxnLst>
            <a:rect l="txL" t="txT" r="txR" b="txB"/>
            <a:pathLst>
              <a:path w="144" h="192">
                <a:moveTo>
                  <a:pt x="144" y="0"/>
                </a:moveTo>
                <a:cubicBezTo>
                  <a:pt x="138" y="16"/>
                  <a:pt x="132" y="64"/>
                  <a:pt x="108" y="96"/>
                </a:cubicBezTo>
                <a:cubicBezTo>
                  <a:pt x="84" y="128"/>
                  <a:pt x="22" y="172"/>
                  <a:pt x="0" y="192"/>
                </a:cubicBezTo>
              </a:path>
            </a:pathLst>
          </a:custGeom>
          <a:noFill/>
          <a:ln w="38100" cap="flat" cmpd="sng">
            <a:solidFill>
              <a:srgbClr val="009900">
                <a:alpha val="100000"/>
              </a:srgbClr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p>
            <a:endParaRPr lang="zh-CN" altLang="en-US" sz="1985"/>
          </a:p>
        </p:txBody>
      </p:sp>
      <p:sp>
        <p:nvSpPr>
          <p:cNvPr id="8279" name="Freeform 87"/>
          <p:cNvSpPr/>
          <p:nvPr/>
        </p:nvSpPr>
        <p:spPr>
          <a:xfrm>
            <a:off x="2171384" y="3463102"/>
            <a:ext cx="230990" cy="902961"/>
          </a:xfrm>
          <a:custGeom>
            <a:avLst/>
            <a:gdLst>
              <a:gd name="txL" fmla="*/ 0 w 132"/>
              <a:gd name="txT" fmla="*/ 0 h 516"/>
              <a:gd name="txR" fmla="*/ 132 w 132"/>
              <a:gd name="txB" fmla="*/ 516 h 516"/>
            </a:gdLst>
            <a:ahLst/>
            <a:cxnLst>
              <a:cxn ang="0">
                <a:pos x="209550" y="0"/>
              </a:cxn>
              <a:cxn ang="0">
                <a:pos x="66675" y="133350"/>
              </a:cxn>
              <a:cxn ang="0">
                <a:pos x="9525" y="447675"/>
              </a:cxn>
              <a:cxn ang="0">
                <a:pos x="57150" y="552450"/>
              </a:cxn>
              <a:cxn ang="0">
                <a:pos x="85725" y="676275"/>
              </a:cxn>
              <a:cxn ang="0">
                <a:pos x="0" y="819150"/>
              </a:cxn>
            </a:cxnLst>
            <a:rect l="txL" t="txT" r="txR" b="txB"/>
            <a:pathLst>
              <a:path w="132" h="516">
                <a:moveTo>
                  <a:pt x="132" y="0"/>
                </a:moveTo>
                <a:cubicBezTo>
                  <a:pt x="117" y="14"/>
                  <a:pt x="63" y="37"/>
                  <a:pt x="42" y="84"/>
                </a:cubicBezTo>
                <a:cubicBezTo>
                  <a:pt x="21" y="131"/>
                  <a:pt x="7" y="238"/>
                  <a:pt x="6" y="282"/>
                </a:cubicBezTo>
                <a:cubicBezTo>
                  <a:pt x="5" y="326"/>
                  <a:pt x="28" y="324"/>
                  <a:pt x="36" y="348"/>
                </a:cubicBezTo>
                <a:cubicBezTo>
                  <a:pt x="44" y="372"/>
                  <a:pt x="60" y="398"/>
                  <a:pt x="54" y="426"/>
                </a:cubicBezTo>
                <a:cubicBezTo>
                  <a:pt x="48" y="454"/>
                  <a:pt x="11" y="497"/>
                  <a:pt x="0" y="516"/>
                </a:cubicBezTo>
              </a:path>
            </a:pathLst>
          </a:custGeom>
          <a:noFill/>
          <a:ln w="38100" cap="flat" cmpd="sng">
            <a:solidFill>
              <a:srgbClr val="009900">
                <a:alpha val="100000"/>
              </a:srgbClr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p>
            <a:endParaRPr lang="zh-CN" altLang="en-US" sz="1985"/>
          </a:p>
        </p:txBody>
      </p:sp>
      <p:sp>
        <p:nvSpPr>
          <p:cNvPr id="8280" name="Text Box 88">
            <a:hlinkClick r:id="" action="ppaction://noaction"/>
          </p:cNvPr>
          <p:cNvSpPr txBox="1"/>
          <p:nvPr/>
        </p:nvSpPr>
        <p:spPr>
          <a:xfrm>
            <a:off x="6456950" y="289467"/>
            <a:ext cx="3095616" cy="837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4850" b="1" dirty="0">
                <a:latin typeface="Arial" panose="020B0604020202020204" pitchFamily="34" charset="0"/>
                <a:hlinkClick r:id="" action="ppaction://noaction"/>
              </a:rPr>
              <a:t>金田起义</a:t>
            </a:r>
            <a:endParaRPr lang="zh-CN" altLang="en-US" sz="4850" b="1" dirty="0">
              <a:latin typeface="Arial" panose="020B0604020202020204" pitchFamily="34" charset="0"/>
            </a:endParaRPr>
          </a:p>
        </p:txBody>
      </p:sp>
      <p:sp>
        <p:nvSpPr>
          <p:cNvPr id="8281" name="AutoShape 89"/>
          <p:cNvSpPr/>
          <p:nvPr/>
        </p:nvSpPr>
        <p:spPr>
          <a:xfrm>
            <a:off x="7686675" y="1241425"/>
            <a:ext cx="635000" cy="824230"/>
          </a:xfrm>
          <a:prstGeom prst="downArrow">
            <a:avLst>
              <a:gd name="adj1" fmla="val 50000"/>
              <a:gd name="adj2" fmla="val 43732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sz="1985" dirty="0">
              <a:latin typeface="Arial" panose="020B0604020202020204" pitchFamily="34" charset="0"/>
            </a:endParaRPr>
          </a:p>
        </p:txBody>
      </p:sp>
      <p:sp>
        <p:nvSpPr>
          <p:cNvPr id="8286" name="Text Box 94"/>
          <p:cNvSpPr txBox="1"/>
          <p:nvPr/>
        </p:nvSpPr>
        <p:spPr>
          <a:xfrm>
            <a:off x="6458220" y="2164675"/>
            <a:ext cx="3095616" cy="837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4850" b="1" dirty="0">
                <a:latin typeface="Arial" panose="020B0604020202020204" pitchFamily="34" charset="0"/>
                <a:hlinkClick r:id="" action="ppaction://noaction"/>
              </a:rPr>
              <a:t>永安建制</a:t>
            </a:r>
            <a:endParaRPr lang="zh-CN" altLang="en-US" sz="4850" b="1" dirty="0">
              <a:latin typeface="Arial" panose="020B0604020202020204" pitchFamily="34" charset="0"/>
            </a:endParaRPr>
          </a:p>
        </p:txBody>
      </p:sp>
      <p:sp>
        <p:nvSpPr>
          <p:cNvPr id="8287" name="Text Box 95"/>
          <p:cNvSpPr txBox="1"/>
          <p:nvPr/>
        </p:nvSpPr>
        <p:spPr>
          <a:xfrm>
            <a:off x="6458213" y="4124190"/>
            <a:ext cx="3254860" cy="837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4850" b="1" dirty="0">
                <a:latin typeface="Arial" panose="020B0604020202020204" pitchFamily="34" charset="0"/>
                <a:hlinkClick r:id="" action="ppaction://noaction"/>
              </a:rPr>
              <a:t>定都天京</a:t>
            </a:r>
            <a:endParaRPr lang="zh-CN" altLang="en-US" sz="4850" b="1" dirty="0">
              <a:latin typeface="Arial" panose="020B0604020202020204" pitchFamily="34" charset="0"/>
            </a:endParaRPr>
          </a:p>
        </p:txBody>
      </p:sp>
      <p:sp>
        <p:nvSpPr>
          <p:cNvPr id="8288" name="Line 96"/>
          <p:cNvSpPr/>
          <p:nvPr/>
        </p:nvSpPr>
        <p:spPr>
          <a:xfrm>
            <a:off x="3996556" y="2985372"/>
            <a:ext cx="475980" cy="80497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4" name="动作按钮: 前进或下一项 3">
            <a:hlinkClick r:id="" action="ppaction://hlinkshowjump?jump=nextslide"/>
          </p:cNvPr>
          <p:cNvSpPr/>
          <p:nvPr/>
        </p:nvSpPr>
        <p:spPr>
          <a:xfrm>
            <a:off x="9443720" y="6733540"/>
            <a:ext cx="580390" cy="7835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动作按钮: 前进或下一项 6">
            <a:hlinkClick r:id="rId1" action="ppaction://hlinksldjump"/>
          </p:cNvPr>
          <p:cNvSpPr/>
          <p:nvPr/>
        </p:nvSpPr>
        <p:spPr>
          <a:xfrm>
            <a:off x="9423400" y="6733540"/>
            <a:ext cx="702310" cy="6057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AutoShape 89"/>
          <p:cNvSpPr/>
          <p:nvPr/>
        </p:nvSpPr>
        <p:spPr>
          <a:xfrm>
            <a:off x="7688580" y="3192145"/>
            <a:ext cx="635000" cy="824230"/>
          </a:xfrm>
          <a:prstGeom prst="downArrow">
            <a:avLst>
              <a:gd name="adj1" fmla="val 50000"/>
              <a:gd name="adj2" fmla="val 43732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sz="1985" dirty="0">
              <a:latin typeface="Arial" panose="020B0604020202020204" pitchFamily="34" charset="0"/>
            </a:endParaRPr>
          </a:p>
        </p:txBody>
      </p:sp>
      <p:sp>
        <p:nvSpPr>
          <p:cNvPr id="5" name="AutoShape 89"/>
          <p:cNvSpPr/>
          <p:nvPr/>
        </p:nvSpPr>
        <p:spPr>
          <a:xfrm>
            <a:off x="7688580" y="5039360"/>
            <a:ext cx="635000" cy="824230"/>
          </a:xfrm>
          <a:prstGeom prst="downArrow">
            <a:avLst>
              <a:gd name="adj1" fmla="val 50000"/>
              <a:gd name="adj2" fmla="val 43732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sz="1985" dirty="0">
              <a:latin typeface="Arial" panose="020B0604020202020204" pitchFamily="34" charset="0"/>
            </a:endParaRPr>
          </a:p>
        </p:txBody>
      </p:sp>
      <p:sp>
        <p:nvSpPr>
          <p:cNvPr id="6" name="Text Box 95"/>
          <p:cNvSpPr txBox="1"/>
          <p:nvPr/>
        </p:nvSpPr>
        <p:spPr>
          <a:xfrm>
            <a:off x="6456943" y="5914890"/>
            <a:ext cx="3254860" cy="837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485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北伐西征</a:t>
            </a:r>
            <a:endParaRPr lang="zh-CN" altLang="en-US" sz="485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动作按钮: 前进或下一项 7">
            <a:hlinkClick r:id="rId2" action="ppaction://hlinksldjump"/>
          </p:cNvPr>
          <p:cNvSpPr/>
          <p:nvPr/>
        </p:nvSpPr>
        <p:spPr>
          <a:xfrm>
            <a:off x="8053070" y="7025640"/>
            <a:ext cx="993775" cy="41783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0" grpId="0" bldLvl="0" animBg="1"/>
      <p:bldP spid="8281" grpId="0" bldLvl="0" animBg="1"/>
      <p:bldP spid="8287" grpId="0" bldLvl="0" animBg="1"/>
      <p:bldP spid="4" grpId="0" animBg="1"/>
      <p:bldP spid="7" grpId="0" bldLvl="0" animBg="1"/>
      <p:bldP spid="2" grpId="0" bldLvl="0" animBg="1"/>
      <p:bldP spid="5" grpId="0" bldLvl="0" animBg="1"/>
      <p:bldP spid="6" grpId="0" bldLvl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3" descr="洪秀全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9286" y="762967"/>
            <a:ext cx="1938917" cy="21944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Rectangle 4"/>
          <p:cNvSpPr/>
          <p:nvPr/>
        </p:nvSpPr>
        <p:spPr>
          <a:xfrm>
            <a:off x="4710525" y="2033413"/>
            <a:ext cx="1427939" cy="859214"/>
          </a:xfrm>
          <a:prstGeom prst="rect">
            <a:avLst/>
          </a:prstGeom>
          <a:solidFill>
            <a:srgbClr val="808000"/>
          </a:solidFill>
          <a:ln w="9525">
            <a:noFill/>
          </a:ln>
        </p:spPr>
        <p:txBody>
          <a:bodyPr/>
          <a:p>
            <a:pPr eaLnBrk="1" hangingPunct="1"/>
            <a:endParaRPr lang="zh-CN" altLang="zh-CN" sz="1985" dirty="0">
              <a:latin typeface="Arial" panose="020B0604020202020204" pitchFamily="34" charset="0"/>
            </a:endParaRPr>
          </a:p>
        </p:txBody>
      </p:sp>
      <p:sp>
        <p:nvSpPr>
          <p:cNvPr id="25604" name="Rectangle 5"/>
          <p:cNvSpPr/>
          <p:nvPr/>
        </p:nvSpPr>
        <p:spPr>
          <a:xfrm>
            <a:off x="4869768" y="2033413"/>
            <a:ext cx="1111203" cy="81534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eaLnBrk="1" hangingPunct="1"/>
            <a:r>
              <a:rPr lang="zh-CN" altLang="en-US" sz="2645" dirty="0">
                <a:solidFill>
                  <a:srgbClr val="FFFFCC"/>
                </a:solidFill>
                <a:latin typeface="宋体" panose="02010600030101010101" pitchFamily="2" charset="-122"/>
              </a:rPr>
              <a:t>天王</a:t>
            </a:r>
            <a:endParaRPr lang="zh-CN" altLang="en-US" sz="2645" dirty="0">
              <a:solidFill>
                <a:srgbClr val="FFFFCC"/>
              </a:solidFill>
              <a:latin typeface="宋体" panose="02010600030101010101" pitchFamily="2" charset="-122"/>
            </a:endParaRPr>
          </a:p>
          <a:p>
            <a:pPr algn="ctr" eaLnBrk="1" hangingPunct="1"/>
            <a:r>
              <a:rPr lang="zh-CN" altLang="en-US" sz="2645" dirty="0">
                <a:solidFill>
                  <a:srgbClr val="FFFFCC"/>
                </a:solidFill>
                <a:latin typeface="宋体" panose="02010600030101010101" pitchFamily="2" charset="-122"/>
              </a:rPr>
              <a:t>洪秀全</a:t>
            </a:r>
            <a:endParaRPr lang="zh-CN" altLang="en-US" sz="2645" dirty="0">
              <a:latin typeface="Times New Roman" panose="02020603050405020304" pitchFamily="18" charset="0"/>
            </a:endParaRPr>
          </a:p>
        </p:txBody>
      </p:sp>
      <p:grpSp>
        <p:nvGrpSpPr>
          <p:cNvPr id="25605" name="Group 5"/>
          <p:cNvGrpSpPr/>
          <p:nvPr/>
        </p:nvGrpSpPr>
        <p:grpSpPr>
          <a:xfrm>
            <a:off x="582452" y="3088618"/>
            <a:ext cx="9605338" cy="3708090"/>
            <a:chOff x="0" y="0"/>
            <a:chExt cx="5489" cy="2119"/>
          </a:xfrm>
        </p:grpSpPr>
        <p:sp>
          <p:nvSpPr>
            <p:cNvPr id="25611" name="Line 7"/>
            <p:cNvSpPr/>
            <p:nvPr/>
          </p:nvSpPr>
          <p:spPr>
            <a:xfrm>
              <a:off x="2764" y="0"/>
              <a:ext cx="1" cy="136"/>
            </a:xfrm>
            <a:prstGeom prst="line">
              <a:avLst/>
            </a:prstGeom>
            <a:ln w="19050" cap="flat" cmpd="sng">
              <a:solidFill>
                <a:srgbClr val="FFFF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12" name="Line 8"/>
            <p:cNvSpPr/>
            <p:nvPr/>
          </p:nvSpPr>
          <p:spPr>
            <a:xfrm>
              <a:off x="499" y="136"/>
              <a:ext cx="1" cy="137"/>
            </a:xfrm>
            <a:prstGeom prst="line">
              <a:avLst/>
            </a:prstGeom>
            <a:ln w="19050" cap="flat" cmpd="sng">
              <a:solidFill>
                <a:srgbClr val="FFFF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13" name="Line 9"/>
            <p:cNvSpPr/>
            <p:nvPr/>
          </p:nvSpPr>
          <p:spPr>
            <a:xfrm>
              <a:off x="1588" y="136"/>
              <a:ext cx="1" cy="137"/>
            </a:xfrm>
            <a:prstGeom prst="line">
              <a:avLst/>
            </a:prstGeom>
            <a:ln w="19050" cap="flat" cmpd="sng">
              <a:solidFill>
                <a:srgbClr val="FFFF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14" name="Line 10"/>
            <p:cNvSpPr/>
            <p:nvPr/>
          </p:nvSpPr>
          <p:spPr>
            <a:xfrm>
              <a:off x="2764" y="136"/>
              <a:ext cx="1" cy="137"/>
            </a:xfrm>
            <a:prstGeom prst="line">
              <a:avLst/>
            </a:prstGeom>
            <a:ln w="19050" cap="flat" cmpd="sng">
              <a:solidFill>
                <a:srgbClr val="FFFF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15" name="Line 11"/>
            <p:cNvSpPr/>
            <p:nvPr/>
          </p:nvSpPr>
          <p:spPr>
            <a:xfrm>
              <a:off x="3900" y="136"/>
              <a:ext cx="1" cy="137"/>
            </a:xfrm>
            <a:prstGeom prst="line">
              <a:avLst/>
            </a:prstGeom>
            <a:ln w="19050" cap="flat" cmpd="sng">
              <a:solidFill>
                <a:srgbClr val="FFFF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16" name="Line 12"/>
            <p:cNvSpPr/>
            <p:nvPr/>
          </p:nvSpPr>
          <p:spPr>
            <a:xfrm>
              <a:off x="4899" y="136"/>
              <a:ext cx="1" cy="137"/>
            </a:xfrm>
            <a:prstGeom prst="line">
              <a:avLst/>
            </a:prstGeom>
            <a:ln w="19050" cap="flat" cmpd="sng">
              <a:solidFill>
                <a:srgbClr val="FFFF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17" name="Line 13"/>
            <p:cNvSpPr/>
            <p:nvPr/>
          </p:nvSpPr>
          <p:spPr>
            <a:xfrm>
              <a:off x="499" y="136"/>
              <a:ext cx="1268" cy="1"/>
            </a:xfrm>
            <a:prstGeom prst="line">
              <a:avLst/>
            </a:prstGeom>
            <a:ln w="19050" cap="flat" cmpd="sng">
              <a:solidFill>
                <a:srgbClr val="FFFF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18" name="Line 14"/>
            <p:cNvSpPr/>
            <p:nvPr/>
          </p:nvSpPr>
          <p:spPr>
            <a:xfrm>
              <a:off x="1767" y="136"/>
              <a:ext cx="997" cy="1"/>
            </a:xfrm>
            <a:prstGeom prst="line">
              <a:avLst/>
            </a:prstGeom>
            <a:ln w="19050" cap="flat" cmpd="sng">
              <a:solidFill>
                <a:srgbClr val="FFFF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19" name="Line 15"/>
            <p:cNvSpPr/>
            <p:nvPr/>
          </p:nvSpPr>
          <p:spPr>
            <a:xfrm>
              <a:off x="2767" y="136"/>
              <a:ext cx="997" cy="1"/>
            </a:xfrm>
            <a:prstGeom prst="line">
              <a:avLst/>
            </a:prstGeom>
            <a:ln w="19050" cap="flat" cmpd="sng">
              <a:solidFill>
                <a:srgbClr val="FFFF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20" name="Line 16"/>
            <p:cNvSpPr/>
            <p:nvPr/>
          </p:nvSpPr>
          <p:spPr>
            <a:xfrm>
              <a:off x="3761" y="136"/>
              <a:ext cx="1138" cy="1"/>
            </a:xfrm>
            <a:prstGeom prst="line">
              <a:avLst/>
            </a:prstGeom>
            <a:ln w="19050" cap="flat" cmpd="sng">
              <a:solidFill>
                <a:srgbClr val="FFFF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21" name="Rectangle 17"/>
            <p:cNvSpPr/>
            <p:nvPr/>
          </p:nvSpPr>
          <p:spPr>
            <a:xfrm>
              <a:off x="2359" y="256"/>
              <a:ext cx="854" cy="406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zh-CN" sz="1985" dirty="0">
                <a:latin typeface="Arial" panose="020B0604020202020204" pitchFamily="34" charset="0"/>
              </a:endParaRPr>
            </a:p>
          </p:txBody>
        </p:sp>
        <p:sp>
          <p:nvSpPr>
            <p:cNvPr id="25622" name="Rectangle 18"/>
            <p:cNvSpPr/>
            <p:nvPr/>
          </p:nvSpPr>
          <p:spPr>
            <a:xfrm>
              <a:off x="46" y="258"/>
              <a:ext cx="855" cy="359"/>
            </a:xfrm>
            <a:prstGeom prst="rect">
              <a:avLst/>
            </a:prstGeom>
            <a:solidFill>
              <a:srgbClr val="808000"/>
            </a:solidFill>
            <a:ln w="9525">
              <a:noFill/>
            </a:ln>
          </p:spPr>
          <p:txBody>
            <a:bodyPr/>
            <a:p>
              <a:pPr algn="ctr" eaLnBrk="1" hangingPunct="1"/>
              <a:r>
                <a:rPr lang="zh-CN" altLang="en-US" sz="3525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东王</a:t>
              </a:r>
              <a:r>
                <a:rPr lang="zh-CN" altLang="en-US" sz="2645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　</a:t>
              </a:r>
              <a:endParaRPr lang="zh-CN" altLang="en-US" sz="2645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23" name="Rectangle 19"/>
            <p:cNvSpPr/>
            <p:nvPr/>
          </p:nvSpPr>
          <p:spPr>
            <a:xfrm>
              <a:off x="1226" y="254"/>
              <a:ext cx="816" cy="363"/>
            </a:xfrm>
            <a:prstGeom prst="rect">
              <a:avLst/>
            </a:prstGeom>
            <a:solidFill>
              <a:srgbClr val="808000"/>
            </a:solidFill>
            <a:ln w="9525">
              <a:noFill/>
            </a:ln>
          </p:spPr>
          <p:txBody>
            <a:bodyPr/>
            <a:p>
              <a:pPr algn="ctr" eaLnBrk="1" hangingPunct="1"/>
              <a:r>
                <a:rPr lang="zh-CN" altLang="en-US" sz="3525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西王</a:t>
              </a:r>
              <a:endParaRPr lang="zh-CN" altLang="en-US" sz="3525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24" name="Rectangle 20"/>
            <p:cNvSpPr/>
            <p:nvPr/>
          </p:nvSpPr>
          <p:spPr>
            <a:xfrm>
              <a:off x="2360" y="265"/>
              <a:ext cx="861" cy="363"/>
            </a:xfrm>
            <a:prstGeom prst="rect">
              <a:avLst/>
            </a:prstGeom>
            <a:solidFill>
              <a:srgbClr val="808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 eaLnBrk="1" hangingPunct="1"/>
              <a:r>
                <a:rPr lang="zh-CN" altLang="en-US" sz="3525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南王</a:t>
              </a:r>
              <a:endParaRPr lang="zh-CN" altLang="en-US" sz="3525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25" name="Rectangle 21"/>
            <p:cNvSpPr/>
            <p:nvPr/>
          </p:nvSpPr>
          <p:spPr>
            <a:xfrm>
              <a:off x="3500" y="254"/>
              <a:ext cx="855" cy="363"/>
            </a:xfrm>
            <a:prstGeom prst="rect">
              <a:avLst/>
            </a:prstGeom>
            <a:solidFill>
              <a:srgbClr val="808000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sz="1985" dirty="0">
                <a:latin typeface="Arial" panose="020B0604020202020204" pitchFamily="34" charset="0"/>
              </a:endParaRPr>
            </a:p>
          </p:txBody>
        </p:sp>
        <p:sp>
          <p:nvSpPr>
            <p:cNvPr id="25626" name="Rectangle 22"/>
            <p:cNvSpPr/>
            <p:nvPr/>
          </p:nvSpPr>
          <p:spPr>
            <a:xfrm>
              <a:off x="3636" y="254"/>
              <a:ext cx="62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eaLnBrk="1" hangingPunct="1"/>
              <a:r>
                <a:rPr lang="zh-CN" altLang="en-US" sz="3525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北王</a:t>
              </a:r>
              <a:endParaRPr lang="zh-CN" altLang="en-US" sz="3525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27" name="Rectangle 23"/>
            <p:cNvSpPr/>
            <p:nvPr/>
          </p:nvSpPr>
          <p:spPr>
            <a:xfrm>
              <a:off x="4589" y="258"/>
              <a:ext cx="855" cy="404"/>
            </a:xfrm>
            <a:prstGeom prst="rect">
              <a:avLst/>
            </a:prstGeom>
            <a:solidFill>
              <a:srgbClr val="808000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sz="1985" dirty="0">
                <a:latin typeface="Arial" panose="020B0604020202020204" pitchFamily="34" charset="0"/>
              </a:endParaRPr>
            </a:p>
          </p:txBody>
        </p:sp>
        <p:sp>
          <p:nvSpPr>
            <p:cNvPr id="25628" name="Rectangle 24"/>
            <p:cNvSpPr/>
            <p:nvPr/>
          </p:nvSpPr>
          <p:spPr>
            <a:xfrm>
              <a:off x="4763" y="265"/>
              <a:ext cx="544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eaLnBrk="1" hangingPunct="1"/>
              <a:r>
                <a:rPr lang="zh-CN" altLang="en-US" sz="3525" dirty="0">
                  <a:solidFill>
                    <a:srgbClr val="FFFFCC"/>
                  </a:solidFill>
                  <a:latin typeface="宋体" panose="02010600030101010101" pitchFamily="2" charset="-122"/>
                </a:rPr>
                <a:t>翼王</a:t>
              </a:r>
              <a:endParaRPr lang="zh-CN" altLang="en-US" sz="3525" dirty="0">
                <a:latin typeface="Times New Roman" panose="02020603050405020304" pitchFamily="18" charset="0"/>
              </a:endParaRPr>
            </a:p>
          </p:txBody>
        </p:sp>
        <p:sp>
          <p:nvSpPr>
            <p:cNvPr id="25629" name="Rectangle 25"/>
            <p:cNvSpPr/>
            <p:nvPr/>
          </p:nvSpPr>
          <p:spPr>
            <a:xfrm>
              <a:off x="4634" y="258"/>
              <a:ext cx="855" cy="35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eaLnBrk="1" hangingPunct="1"/>
              <a:endParaRPr lang="zh-CN" altLang="zh-CN" sz="1985" dirty="0">
                <a:latin typeface="Arial" panose="020B0604020202020204" pitchFamily="34" charset="0"/>
              </a:endParaRPr>
            </a:p>
          </p:txBody>
        </p:sp>
        <p:pic>
          <p:nvPicPr>
            <p:cNvPr id="25630" name="Picture 26" descr="xiaoqiaogu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" y="753"/>
              <a:ext cx="953" cy="1361"/>
            </a:xfrm>
            <a:prstGeom prst="rect">
              <a:avLst/>
            </a:prstGeom>
            <a:noFill/>
            <a:ln w="12700" cap="flat" cmpd="sng">
              <a:solidFill>
                <a:schemeClr val="accent1">
                  <a:shade val="5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5631" name="Text Box 27"/>
            <p:cNvSpPr txBox="1"/>
            <p:nvPr/>
          </p:nvSpPr>
          <p:spPr>
            <a:xfrm>
              <a:off x="1225" y="1735"/>
              <a:ext cx="685" cy="2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645" b="1" dirty="0">
                  <a:latin typeface="Times New Roman" panose="02020603050405020304" pitchFamily="18" charset="0"/>
                </a:rPr>
                <a:t>萧朝贵</a:t>
              </a:r>
              <a:endParaRPr lang="zh-CN" altLang="en-US" sz="2645" b="1" dirty="0">
                <a:latin typeface="Times New Roman" panose="02020603050405020304" pitchFamily="18" charset="0"/>
              </a:endParaRPr>
            </a:p>
          </p:txBody>
        </p:sp>
        <p:pic>
          <p:nvPicPr>
            <p:cNvPr id="25632" name="Picture 28" descr="waichangfe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8" y="798"/>
              <a:ext cx="907" cy="1321"/>
            </a:xfrm>
            <a:prstGeom prst="rect">
              <a:avLst/>
            </a:prstGeom>
            <a:noFill/>
            <a:ln w="12700" cap="flat" cmpd="sng">
              <a:solidFill>
                <a:schemeClr val="accent1">
                  <a:shade val="5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5633" name="Text Box 29"/>
            <p:cNvSpPr txBox="1"/>
            <p:nvPr/>
          </p:nvSpPr>
          <p:spPr>
            <a:xfrm>
              <a:off x="3569" y="1751"/>
              <a:ext cx="741" cy="2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645" b="1" dirty="0">
                  <a:latin typeface="Times New Roman" panose="02020603050405020304" pitchFamily="18" charset="0"/>
                </a:rPr>
                <a:t>韦昌辉</a:t>
              </a:r>
              <a:endParaRPr lang="zh-CN" altLang="en-US" sz="2645" b="1" dirty="0">
                <a:latin typeface="Times New Roman" panose="02020603050405020304" pitchFamily="18" charset="0"/>
              </a:endParaRPr>
            </a:p>
          </p:txBody>
        </p:sp>
        <p:pic>
          <p:nvPicPr>
            <p:cNvPr id="25634" name="Picture 30" descr="fenyunshan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4" y="798"/>
              <a:ext cx="907" cy="1270"/>
            </a:xfrm>
            <a:prstGeom prst="rect">
              <a:avLst/>
            </a:prstGeom>
            <a:noFill/>
            <a:ln w="12700" cap="flat" cmpd="sng">
              <a:solidFill>
                <a:schemeClr val="accent1">
                  <a:shade val="5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5635" name="Text Box 31"/>
            <p:cNvSpPr txBox="1"/>
            <p:nvPr/>
          </p:nvSpPr>
          <p:spPr>
            <a:xfrm>
              <a:off x="2359" y="1751"/>
              <a:ext cx="862" cy="2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645" b="1" dirty="0">
                  <a:latin typeface="Times New Roman" panose="02020603050405020304" pitchFamily="18" charset="0"/>
                </a:rPr>
                <a:t>冯云山</a:t>
              </a:r>
              <a:endParaRPr lang="zh-CN" altLang="en-US" sz="2645" b="1" dirty="0">
                <a:latin typeface="Times New Roman" panose="02020603050405020304" pitchFamily="18" charset="0"/>
              </a:endParaRPr>
            </a:p>
          </p:txBody>
        </p:sp>
        <p:pic>
          <p:nvPicPr>
            <p:cNvPr id="25636" name="Picture 32" descr="shidaka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2" y="798"/>
              <a:ext cx="907" cy="1315"/>
            </a:xfrm>
            <a:prstGeom prst="rect">
              <a:avLst/>
            </a:prstGeom>
            <a:noFill/>
            <a:ln w="12700" cap="flat" cmpd="sng">
              <a:solidFill>
                <a:schemeClr val="accent1">
                  <a:shade val="5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5637" name="Text Box 33"/>
            <p:cNvSpPr txBox="1"/>
            <p:nvPr/>
          </p:nvSpPr>
          <p:spPr>
            <a:xfrm>
              <a:off x="4672" y="1796"/>
              <a:ext cx="685" cy="2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645" b="1" dirty="0">
                  <a:latin typeface="Times New Roman" panose="02020603050405020304" pitchFamily="18" charset="0"/>
                </a:rPr>
                <a:t>石达开</a:t>
              </a:r>
              <a:endParaRPr lang="zh-CN" altLang="en-US" sz="2645" b="1" dirty="0">
                <a:latin typeface="Times New Roman" panose="02020603050405020304" pitchFamily="18" charset="0"/>
              </a:endParaRPr>
            </a:p>
          </p:txBody>
        </p:sp>
        <p:pic>
          <p:nvPicPr>
            <p:cNvPr id="25638" name="Picture 34" descr="yangshuichi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753"/>
              <a:ext cx="908" cy="1361"/>
            </a:xfrm>
            <a:prstGeom prst="rect">
              <a:avLst/>
            </a:prstGeom>
            <a:noFill/>
            <a:ln w="12700" cap="flat" cmpd="sng">
              <a:solidFill>
                <a:schemeClr val="accent1">
                  <a:shade val="5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5639" name="Text Box 35"/>
            <p:cNvSpPr txBox="1"/>
            <p:nvPr/>
          </p:nvSpPr>
          <p:spPr>
            <a:xfrm>
              <a:off x="91" y="1706"/>
              <a:ext cx="685" cy="2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645" b="1" dirty="0">
                  <a:latin typeface="Times New Roman" panose="02020603050405020304" pitchFamily="18" charset="0"/>
                </a:rPr>
                <a:t>杨秀清</a:t>
              </a:r>
              <a:endParaRPr lang="zh-CN" altLang="en-US" sz="2645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5606" name="Text Box 36"/>
          <p:cNvSpPr txBox="1"/>
          <p:nvPr/>
        </p:nvSpPr>
        <p:spPr>
          <a:xfrm>
            <a:off x="3123343" y="6859705"/>
            <a:ext cx="4206819" cy="5664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3085" b="1" dirty="0">
                <a:solidFill>
                  <a:srgbClr val="0066FF"/>
                </a:solidFill>
                <a:latin typeface="Times New Roman" panose="02020603050405020304" pitchFamily="18" charset="0"/>
              </a:rPr>
              <a:t>太平天国前期领导核心</a:t>
            </a:r>
            <a:endParaRPr lang="zh-CN" altLang="en-US" sz="3085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5607" name="Group 38"/>
          <p:cNvGrpSpPr/>
          <p:nvPr/>
        </p:nvGrpSpPr>
        <p:grpSpPr>
          <a:xfrm>
            <a:off x="1852898" y="286988"/>
            <a:ext cx="1508435" cy="2747382"/>
            <a:chOff x="0" y="0"/>
            <a:chExt cx="576" cy="1440"/>
          </a:xfrm>
        </p:grpSpPr>
        <p:sp>
          <p:nvSpPr>
            <p:cNvPr id="25609" name="AutoShape 4"/>
            <p:cNvSpPr/>
            <p:nvPr/>
          </p:nvSpPr>
          <p:spPr>
            <a:xfrm>
              <a:off x="0" y="0"/>
              <a:ext cx="576" cy="1440"/>
            </a:xfrm>
            <a:prstGeom prst="wedgeRoundRectCallout">
              <a:avLst>
                <a:gd name="adj1" fmla="val 90106"/>
                <a:gd name="adj2" fmla="val 18333"/>
                <a:gd name="adj3" fmla="val 16667"/>
              </a:avLst>
            </a:prstGeom>
            <a:solidFill>
              <a:schemeClr val="bg2"/>
            </a:solidFill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 eaLnBrk="1" hangingPunct="1"/>
              <a:endParaRPr lang="zh-CN" altLang="zh-CN" sz="2645" dirty="0">
                <a:latin typeface="Times New Roman" panose="02020603050405020304" pitchFamily="18" charset="0"/>
              </a:endParaRPr>
            </a:p>
          </p:txBody>
        </p:sp>
        <p:sp>
          <p:nvSpPr>
            <p:cNvPr id="25610" name="WordArt 5"/>
            <p:cNvSpPr>
              <a:spLocks noTextEdit="1"/>
            </p:cNvSpPr>
            <p:nvPr/>
          </p:nvSpPr>
          <p:spPr>
            <a:xfrm rot="5400000">
              <a:off x="-402" y="558"/>
              <a:ext cx="1344" cy="324"/>
            </a:xfrm>
            <a:prstGeom prst="rect">
              <a:avLst/>
            </a:prstGeom>
          </p:spPr>
          <p:txBody>
            <a:bodyPr vert="eaVert"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97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永安建制</a:t>
              </a:r>
              <a:endParaRPr lang="zh-CN" altLang="en-US" sz="397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5608" name="Rectangle 41"/>
          <p:cNvSpPr/>
          <p:nvPr/>
        </p:nvSpPr>
        <p:spPr>
          <a:xfrm>
            <a:off x="7156920" y="1417439"/>
            <a:ext cx="2548890" cy="566420"/>
          </a:xfrm>
          <a:prstGeom prst="rect">
            <a:avLst/>
          </a:prstGeom>
          <a:noFill/>
          <a:ln w="28575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lang="zh-CN" altLang="en-US" sz="3085" b="1" dirty="0">
                <a:solidFill>
                  <a:schemeClr val="hlink"/>
                </a:solidFill>
                <a:latin typeface="Arial" panose="020B0604020202020204" pitchFamily="34" charset="0"/>
              </a:rPr>
              <a:t>东王节制诸王</a:t>
            </a:r>
            <a:endParaRPr lang="zh-CN" altLang="en-US" sz="3085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" name="动作按钮: 后退或前一项 1">
            <a:hlinkClick r:id="" action="ppaction://hlinkshowjump?jump=previousslide"/>
          </p:cNvPr>
          <p:cNvSpPr/>
          <p:nvPr/>
        </p:nvSpPr>
        <p:spPr>
          <a:xfrm>
            <a:off x="9372600" y="6935470"/>
            <a:ext cx="594995" cy="5511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7" name="图片 2" descr="view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35390" y="910590"/>
            <a:ext cx="1889125" cy="272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文本框 16389"/>
          <p:cNvSpPr txBox="1"/>
          <p:nvPr/>
        </p:nvSpPr>
        <p:spPr>
          <a:xfrm>
            <a:off x="103505" y="5123815"/>
            <a:ext cx="9900920" cy="52197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依据课文和材料，简要归纳《天朝田亩制度》的主要内容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5" name="矩形 40972"/>
          <p:cNvSpPr/>
          <p:nvPr/>
        </p:nvSpPr>
        <p:spPr>
          <a:xfrm>
            <a:off x="103505" y="723900"/>
            <a:ext cx="8731885" cy="439991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材料一：“凡分田，照人口，不论男妇，算其家人口多寡，人多则分，杂以九等。如一家六人，分三人好田，分三人丑田，好丑各一半。凡天下田，天下人同耕。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材料二：产品分配，根据“天下人人不受私，物物归上主”的原则，每户留足口粮，其余归圣库。 </a:t>
            </a:r>
            <a:r>
              <a:rPr lang="en-US" altLang="zh-CN" sz="2800" b="1" dirty="0">
                <a:latin typeface="Calibri" panose="020F0502020204030204" charset="0"/>
                <a:ea typeface="宋体" panose="02010600030101010101" pitchFamily="2" charset="-122"/>
              </a:rPr>
              <a:t>……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务使天下共享天父上皇上帝大福，有田同耕，有饭同食，有衣同穿，有钱同使，无处不均匀，无人不饱暖也。”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algn="r"/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  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r"/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摘自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天朝田亩制度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505" y="5123815"/>
            <a:ext cx="361251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主要内容：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、土地分配：按人口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平均分配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15703" y="5343492"/>
            <a:ext cx="3654135" cy="1383348"/>
            <a:chOff x="7178" y="6182"/>
            <a:chExt cx="4815" cy="2176"/>
          </a:xfrm>
        </p:grpSpPr>
        <p:sp>
          <p:nvSpPr>
            <p:cNvPr id="4" name="右箭头 3"/>
            <p:cNvSpPr/>
            <p:nvPr/>
          </p:nvSpPr>
          <p:spPr>
            <a:xfrm>
              <a:off x="7178" y="6965"/>
              <a:ext cx="618" cy="6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0248" name="文本框 4"/>
            <p:cNvSpPr txBox="1"/>
            <p:nvPr/>
          </p:nvSpPr>
          <p:spPr>
            <a:xfrm>
              <a:off x="7797" y="6182"/>
              <a:ext cx="4196" cy="21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800" b="1">
                  <a:latin typeface="Arial" panose="020B0604020202020204" pitchFamily="34" charset="0"/>
                  <a:ea typeface="宋体" panose="02010600030101010101" pitchFamily="2" charset="-122"/>
                </a:rPr>
                <a:t>否定封建地主土地</a:t>
              </a:r>
              <a:endParaRPr lang="zh-CN" altLang="en-US" sz="2800" b="1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r>
                <a:rPr lang="zh-CN" altLang="en-US" sz="2800" b="1">
                  <a:latin typeface="Arial" panose="020B0604020202020204" pitchFamily="34" charset="0"/>
                  <a:ea typeface="宋体" panose="02010600030101010101" pitchFamily="2" charset="-122"/>
                </a:rPr>
                <a:t>私有制，满足了农</a:t>
              </a:r>
              <a:endParaRPr lang="zh-CN" altLang="en-US" sz="2800" b="1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r>
                <a:rPr lang="zh-CN" altLang="en-US" sz="2800" b="1">
                  <a:latin typeface="Arial" panose="020B0604020202020204" pitchFamily="34" charset="0"/>
                  <a:ea typeface="宋体" panose="02010600030101010101" pitchFamily="2" charset="-122"/>
                </a:rPr>
                <a:t>民的愿望</a:t>
              </a:r>
              <a:endParaRPr lang="zh-CN" altLang="en-US" sz="28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234555" y="5770245"/>
            <a:ext cx="2925951" cy="521970"/>
            <a:chOff x="13555" y="7205"/>
            <a:chExt cx="5053" cy="822"/>
          </a:xfrm>
        </p:grpSpPr>
        <p:sp>
          <p:nvSpPr>
            <p:cNvPr id="8" name="右箭头 7"/>
            <p:cNvSpPr/>
            <p:nvPr/>
          </p:nvSpPr>
          <p:spPr>
            <a:xfrm>
              <a:off x="13555" y="7318"/>
              <a:ext cx="776" cy="6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0251" name="文本框 8"/>
            <p:cNvSpPr txBox="1"/>
            <p:nvPr/>
          </p:nvSpPr>
          <p:spPr>
            <a:xfrm>
              <a:off x="14572" y="7205"/>
              <a:ext cx="403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反封建革命性</a:t>
              </a:r>
              <a:endPara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03505" y="6507480"/>
            <a:ext cx="338836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2、产品分配：圣库制度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6" name="文本框 5"/>
          <p:cNvSpPr txBox="1"/>
          <p:nvPr/>
        </p:nvSpPr>
        <p:spPr>
          <a:xfrm>
            <a:off x="647700" y="1819910"/>
            <a:ext cx="951230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（一个老实巴交的农民说：）“我们村的张二癞子一贯偷鸡摸狗，好吃懒做……可是圣库还是按人头分给他一石粮食。前天他又提回来一只鸭子。”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r"/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——于培杰《天王洪秀全》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716020" y="6722745"/>
            <a:ext cx="2947888" cy="521970"/>
            <a:chOff x="5965" y="8407"/>
            <a:chExt cx="5902" cy="822"/>
          </a:xfrm>
        </p:grpSpPr>
        <p:sp>
          <p:nvSpPr>
            <p:cNvPr id="12" name="右箭头 11"/>
            <p:cNvSpPr/>
            <p:nvPr/>
          </p:nvSpPr>
          <p:spPr>
            <a:xfrm>
              <a:off x="5965" y="8463"/>
              <a:ext cx="865" cy="6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2000" strike="noStrike" noProof="1"/>
            </a:p>
          </p:txBody>
        </p:sp>
        <p:sp>
          <p:nvSpPr>
            <p:cNvPr id="12303" name="文本框 12"/>
            <p:cNvSpPr txBox="1"/>
            <p:nvPr/>
          </p:nvSpPr>
          <p:spPr>
            <a:xfrm>
              <a:off x="6906" y="8407"/>
              <a:ext cx="496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800" b="1">
                  <a:latin typeface="Arial" panose="020B0604020202020204" pitchFamily="34" charset="0"/>
                  <a:ea typeface="宋体" panose="02010600030101010101" pitchFamily="2" charset="-122"/>
                </a:rPr>
                <a:t>绝对平均主义</a:t>
              </a:r>
              <a:endParaRPr lang="zh-CN" altLang="en-US" sz="28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234555" y="6599555"/>
            <a:ext cx="1931049" cy="521970"/>
            <a:chOff x="10124" y="8464"/>
            <a:chExt cx="3043" cy="822"/>
          </a:xfrm>
        </p:grpSpPr>
        <p:sp>
          <p:nvSpPr>
            <p:cNvPr id="15" name="右箭头 14"/>
            <p:cNvSpPr/>
            <p:nvPr/>
          </p:nvSpPr>
          <p:spPr>
            <a:xfrm>
              <a:off x="10124" y="8520"/>
              <a:ext cx="707" cy="6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2306" name="文本框 15"/>
            <p:cNvSpPr txBox="1"/>
            <p:nvPr/>
          </p:nvSpPr>
          <p:spPr>
            <a:xfrm>
              <a:off x="11052" y="8464"/>
              <a:ext cx="211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落后性</a:t>
              </a:r>
              <a:endPara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047480" y="6599555"/>
            <a:ext cx="14655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空想性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动作按钮: 后退或前一项 4">
            <a:hlinkClick r:id="rId2" action="ppaction://hlinksldjump"/>
          </p:cNvPr>
          <p:cNvSpPr/>
          <p:nvPr/>
        </p:nvSpPr>
        <p:spPr>
          <a:xfrm>
            <a:off x="9631045" y="4319270"/>
            <a:ext cx="676910" cy="63373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390" grpId="0" animBg="1"/>
      <p:bldP spid="11" grpId="0"/>
      <p:bldP spid="10245" grpId="0" animBg="1"/>
      <p:bldP spid="1126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0482" name="Text Box 2"/>
          <p:cNvSpPr txBox="1"/>
          <p:nvPr/>
        </p:nvSpPr>
        <p:spPr>
          <a:xfrm>
            <a:off x="4110301" y="1398190"/>
            <a:ext cx="717469" cy="7696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10" b="1">
                <a:solidFill>
                  <a:srgbClr val="FF3300"/>
                </a:solidFill>
                <a:latin typeface="方正魏碑简体" pitchFamily="1" charset="-122"/>
              </a:rPr>
              <a:t>洪</a:t>
            </a:r>
            <a:endParaRPr lang="zh-CN" altLang="en-US" sz="4410" b="1">
              <a:solidFill>
                <a:srgbClr val="FF3300"/>
              </a:solidFill>
              <a:latin typeface="方正魏碑简体" pitchFamily="1" charset="-122"/>
            </a:endParaRPr>
          </a:p>
        </p:txBody>
      </p:sp>
      <p:sp>
        <p:nvSpPr>
          <p:cNvPr id="20483" name="Text Box 3"/>
          <p:cNvSpPr txBox="1"/>
          <p:nvPr/>
        </p:nvSpPr>
        <p:spPr>
          <a:xfrm>
            <a:off x="1138928" y="4602302"/>
            <a:ext cx="708720" cy="769620"/>
          </a:xfrm>
          <a:prstGeom prst="rect">
            <a:avLst/>
          </a:prstGeom>
          <a:noFill/>
          <a:ln w="12700" cap="sq" cmpd="sng">
            <a:solidFill>
              <a:srgbClr val="33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10" b="1">
                <a:solidFill>
                  <a:srgbClr val="3333CC"/>
                </a:solidFill>
                <a:latin typeface="方正魏碑简体" pitchFamily="1" charset="-122"/>
              </a:rPr>
              <a:t>杨</a:t>
            </a:r>
            <a:endParaRPr lang="zh-CN" altLang="en-US" sz="4410" b="1">
              <a:solidFill>
                <a:srgbClr val="3333CC"/>
              </a:solidFill>
              <a:latin typeface="方正魏碑简体" pitchFamily="1" charset="-122"/>
            </a:endParaRPr>
          </a:p>
        </p:txBody>
      </p:sp>
      <p:sp>
        <p:nvSpPr>
          <p:cNvPr id="20484" name="Line 4"/>
          <p:cNvSpPr/>
          <p:nvPr/>
        </p:nvSpPr>
        <p:spPr>
          <a:xfrm flipV="1">
            <a:off x="2115386" y="2112160"/>
            <a:ext cx="1881170" cy="2610888"/>
          </a:xfrm>
          <a:prstGeom prst="line">
            <a:avLst/>
          </a:prstGeom>
          <a:ln w="57150" cap="sq" cmpd="sng">
            <a:solidFill>
              <a:srgbClr val="0000FF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20485" name="Text Box 5"/>
          <p:cNvSpPr txBox="1"/>
          <p:nvPr/>
        </p:nvSpPr>
        <p:spPr>
          <a:xfrm>
            <a:off x="1774152" y="2598639"/>
            <a:ext cx="149618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970" b="1">
                <a:effectLst>
                  <a:outerShdw blurRad="38100" dist="38100" dir="2700000">
                    <a:srgbClr val="FFFFFF"/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(1)</a:t>
            </a:r>
            <a:r>
              <a:rPr lang="zh-CN" altLang="en-US" sz="3970" b="1">
                <a:effectLst>
                  <a:outerShdw blurRad="38100" dist="38100" dir="2700000">
                    <a:srgbClr val="FFFFFF"/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逼</a:t>
            </a:r>
            <a:endParaRPr lang="zh-CN" altLang="en-US" sz="3970" b="1">
              <a:effectLst>
                <a:outerShdw blurRad="38100" dist="38100" dir="2700000">
                  <a:srgbClr val="FFFFFF"/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0486" name="Text Box 7"/>
          <p:cNvSpPr txBox="1"/>
          <p:nvPr/>
        </p:nvSpPr>
        <p:spPr>
          <a:xfrm>
            <a:off x="4155799" y="4658300"/>
            <a:ext cx="792716" cy="769620"/>
          </a:xfrm>
          <a:prstGeom prst="rect">
            <a:avLst/>
          </a:prstGeom>
          <a:noFill/>
          <a:ln w="12700" cap="sq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10" b="1">
                <a:solidFill>
                  <a:srgbClr val="006600"/>
                </a:solidFill>
                <a:latin typeface="方正魏碑简体" pitchFamily="1" charset="-122"/>
              </a:rPr>
              <a:t>韦</a:t>
            </a:r>
            <a:endParaRPr lang="zh-CN" altLang="en-US" sz="4410" b="1">
              <a:solidFill>
                <a:srgbClr val="006600"/>
              </a:solidFill>
              <a:latin typeface="方正魏碑简体" pitchFamily="1" charset="-122"/>
            </a:endParaRPr>
          </a:p>
        </p:txBody>
      </p:sp>
      <p:sp>
        <p:nvSpPr>
          <p:cNvPr id="20487" name="Text Box 9"/>
          <p:cNvSpPr txBox="1"/>
          <p:nvPr/>
        </p:nvSpPr>
        <p:spPr>
          <a:xfrm>
            <a:off x="6498948" y="4653051"/>
            <a:ext cx="752468" cy="769620"/>
          </a:xfrm>
          <a:prstGeom prst="rect">
            <a:avLst/>
          </a:prstGeom>
          <a:noFill/>
          <a:ln w="12700" cap="sq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10" b="1">
                <a:solidFill>
                  <a:srgbClr val="FF33CC"/>
                </a:solidFill>
                <a:latin typeface="方正魏碑简体" pitchFamily="1" charset="-122"/>
              </a:rPr>
              <a:t>石</a:t>
            </a:r>
            <a:endParaRPr lang="zh-CN" altLang="en-US" sz="4410" b="1">
              <a:solidFill>
                <a:srgbClr val="FF33CC"/>
              </a:solidFill>
              <a:latin typeface="方正魏碑简体" pitchFamily="1" charset="-122"/>
            </a:endParaRPr>
          </a:p>
        </p:txBody>
      </p:sp>
      <p:sp>
        <p:nvSpPr>
          <p:cNvPr id="20488" name="Text Box 16"/>
          <p:cNvSpPr txBox="1"/>
          <p:nvPr/>
        </p:nvSpPr>
        <p:spPr>
          <a:xfrm>
            <a:off x="713614" y="1223626"/>
            <a:ext cx="813716" cy="287274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10" b="1">
                <a:solidFill>
                  <a:srgbClr val="000000"/>
                </a:solidFill>
                <a:latin typeface="迷你简启体" pitchFamily="1" charset="-122"/>
                <a:ea typeface="楷体" panose="02010609060101010101" charset="-122"/>
              </a:rPr>
              <a:t>天京</a:t>
            </a:r>
            <a:r>
              <a:rPr lang="zh-CN" altLang="en-US" sz="4850" b="1">
                <a:solidFill>
                  <a:srgbClr val="990000"/>
                </a:solidFill>
                <a:latin typeface="迷你简启体" pitchFamily="1" charset="-122"/>
                <a:ea typeface="楷体" panose="02010609060101010101" charset="-122"/>
              </a:rPr>
              <a:t>变</a:t>
            </a:r>
            <a:r>
              <a:rPr lang="zh-CN" altLang="en-US" sz="4410" b="1">
                <a:solidFill>
                  <a:srgbClr val="000000"/>
                </a:solidFill>
                <a:latin typeface="迷你简启体" pitchFamily="1" charset="-122"/>
                <a:ea typeface="楷体" panose="02010609060101010101" charset="-122"/>
              </a:rPr>
              <a:t>乱</a:t>
            </a:r>
            <a:endParaRPr lang="zh-CN" altLang="en-US" sz="4410" b="1">
              <a:solidFill>
                <a:srgbClr val="000000"/>
              </a:solidFill>
              <a:latin typeface="迷你简启体" pitchFamily="1" charset="-122"/>
              <a:ea typeface="楷体" panose="02010609060101010101" charset="-122"/>
            </a:endParaRPr>
          </a:p>
        </p:txBody>
      </p:sp>
      <p:sp>
        <p:nvSpPr>
          <p:cNvPr id="20489" name="Line 13"/>
          <p:cNvSpPr/>
          <p:nvPr/>
        </p:nvSpPr>
        <p:spPr>
          <a:xfrm>
            <a:off x="5029012" y="2190906"/>
            <a:ext cx="1825171" cy="2540891"/>
          </a:xfrm>
          <a:prstGeom prst="line">
            <a:avLst/>
          </a:prstGeom>
          <a:ln w="57150" cap="sq" cmpd="sng">
            <a:solidFill>
              <a:srgbClr val="FF0000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20490" name="Text Box 17"/>
          <p:cNvSpPr txBox="1"/>
          <p:nvPr/>
        </p:nvSpPr>
        <p:spPr>
          <a:xfrm>
            <a:off x="5742981" y="2528642"/>
            <a:ext cx="1482186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970" b="1">
                <a:effectLst>
                  <a:outerShdw blurRad="38100" dist="38100" dir="2700000">
                    <a:srgbClr val="FFFFFF"/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(4)</a:t>
            </a:r>
            <a:r>
              <a:rPr lang="zh-CN" altLang="en-US" sz="3970" b="1">
                <a:effectLst>
                  <a:outerShdw blurRad="38100" dist="38100" dir="2700000">
                    <a:srgbClr val="FFFFFF"/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疑</a:t>
            </a:r>
            <a:endParaRPr lang="zh-CN" altLang="en-US" sz="3970" b="1">
              <a:effectLst>
                <a:outerShdw blurRad="38100" dist="38100" dir="2700000">
                  <a:srgbClr val="FFFFFF"/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0491" name="Text Box 20"/>
          <p:cNvSpPr txBox="1"/>
          <p:nvPr/>
        </p:nvSpPr>
        <p:spPr>
          <a:xfrm>
            <a:off x="8520111" y="4731797"/>
            <a:ext cx="158893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970" b="1">
                <a:solidFill>
                  <a:srgbClr val="FF33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 </a:t>
            </a:r>
            <a:r>
              <a:rPr lang="zh-CN" altLang="en-US" sz="3970" b="1">
                <a:solidFill>
                  <a:srgbClr val="FF33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被杀</a:t>
            </a:r>
            <a:endParaRPr lang="zh-CN" altLang="en-US" sz="3970" b="1">
              <a:solidFill>
                <a:srgbClr val="FF33CC"/>
              </a:solidFill>
              <a:effectLst>
                <a:outerShdw blurRad="38100" dist="38100" dir="2700000">
                  <a:srgbClr val="000000"/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0492" name="Line 6"/>
          <p:cNvSpPr/>
          <p:nvPr/>
        </p:nvSpPr>
        <p:spPr>
          <a:xfrm>
            <a:off x="4339541" y="2210156"/>
            <a:ext cx="50747" cy="2441145"/>
          </a:xfrm>
          <a:prstGeom prst="line">
            <a:avLst/>
          </a:prstGeom>
          <a:ln w="57150" cap="sq" cmpd="sng">
            <a:solidFill>
              <a:srgbClr val="FF0000"/>
            </a:solidFill>
            <a:prstDash val="solid"/>
            <a:headEnd type="none" w="med" len="med"/>
            <a:tailEnd type="triangle" w="sm" len="sm"/>
          </a:ln>
        </p:spPr>
      </p:sp>
      <p:sp>
        <p:nvSpPr>
          <p:cNvPr id="20493" name="TextBox 42"/>
          <p:cNvSpPr txBox="1"/>
          <p:nvPr/>
        </p:nvSpPr>
        <p:spPr>
          <a:xfrm>
            <a:off x="3599323" y="3163864"/>
            <a:ext cx="68961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970" b="1">
                <a:effectLst>
                  <a:outerShdw blurRad="38100" dist="38100" dir="2700000">
                    <a:srgbClr val="FFFFFF"/>
                  </a:outerShdw>
                </a:effectLst>
                <a:latin typeface="迷你简启体" pitchFamily="1" charset="-122"/>
                <a:ea typeface="仿宋" panose="02010609060101010101" charset="-122"/>
              </a:rPr>
              <a:t>召</a:t>
            </a:r>
            <a:endParaRPr lang="zh-CN" altLang="en-US" sz="3970" b="1">
              <a:effectLst>
                <a:outerShdw blurRad="38100" dist="38100" dir="2700000">
                  <a:srgbClr val="FFFFFF"/>
                </a:outerShdw>
              </a:effectLst>
              <a:latin typeface="迷你简启体" pitchFamily="1" charset="-122"/>
              <a:ea typeface="仿宋" panose="02010609060101010101" charset="-122"/>
            </a:endParaRPr>
          </a:p>
        </p:txBody>
      </p:sp>
      <p:sp>
        <p:nvSpPr>
          <p:cNvPr id="20494" name="Text Box 11"/>
          <p:cNvSpPr txBox="1"/>
          <p:nvPr/>
        </p:nvSpPr>
        <p:spPr>
          <a:xfrm>
            <a:off x="2321878" y="4892790"/>
            <a:ext cx="1905669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970" b="1">
                <a:effectLst>
                  <a:outerShdw blurRad="38100" dist="38100" dir="2700000">
                    <a:srgbClr val="FFFFFF"/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(2)</a:t>
            </a:r>
            <a:r>
              <a:rPr lang="zh-CN" altLang="en-US" sz="3970" b="1">
                <a:effectLst>
                  <a:outerShdw blurRad="38100" dist="38100" dir="2700000">
                    <a:srgbClr val="FFFFFF"/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杀</a:t>
            </a:r>
            <a:endParaRPr lang="zh-CN" altLang="en-US" sz="3970" b="1">
              <a:effectLst>
                <a:outerShdw blurRad="38100" dist="38100" dir="2700000">
                  <a:srgbClr val="FFFFFF"/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cxnSp>
        <p:nvCxnSpPr>
          <p:cNvPr id="20495" name="直接箭头连接符 44"/>
          <p:cNvCxnSpPr/>
          <p:nvPr/>
        </p:nvCxnSpPr>
        <p:spPr>
          <a:xfrm rot="10800000">
            <a:off x="2090887" y="4922539"/>
            <a:ext cx="1963416" cy="1749"/>
          </a:xfrm>
          <a:prstGeom prst="straightConnector1">
            <a:avLst/>
          </a:prstGeom>
          <a:ln w="57150" cap="flat" cmpd="sng">
            <a:solidFill>
              <a:srgbClr val="339966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20496" name="Text Box 19"/>
          <p:cNvSpPr txBox="1"/>
          <p:nvPr/>
        </p:nvSpPr>
        <p:spPr>
          <a:xfrm>
            <a:off x="4551282" y="3242611"/>
            <a:ext cx="253214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970" b="1">
                <a:effectLst>
                  <a:outerShdw blurRad="38100" dist="38100" dir="2700000">
                    <a:srgbClr val="FFFFFF"/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(3)</a:t>
            </a:r>
            <a:r>
              <a:rPr lang="zh-CN" altLang="en-US" sz="3970" b="1">
                <a:effectLst>
                  <a:outerShdw blurRad="38100" dist="38100" dir="2700000">
                    <a:srgbClr val="FFFFFF"/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杀</a:t>
            </a:r>
            <a:endParaRPr lang="zh-CN" altLang="en-US" sz="3970" b="1">
              <a:effectLst>
                <a:outerShdw blurRad="38100" dist="38100" dir="2700000">
                  <a:srgbClr val="FFFFFF"/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cxnSp>
        <p:nvCxnSpPr>
          <p:cNvPr id="20497" name="直接箭头连接符 46"/>
          <p:cNvCxnSpPr/>
          <p:nvPr/>
        </p:nvCxnSpPr>
        <p:spPr>
          <a:xfrm rot="-5400000" flipH="1">
            <a:off x="3424330" y="3365106"/>
            <a:ext cx="2442895" cy="31499"/>
          </a:xfrm>
          <a:prstGeom prst="straightConnector1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20498" name="Text Box 15"/>
          <p:cNvSpPr txBox="1"/>
          <p:nvPr/>
        </p:nvSpPr>
        <p:spPr>
          <a:xfrm>
            <a:off x="7092172" y="4969786"/>
            <a:ext cx="1492686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970" b="1">
                <a:effectLst>
                  <a:outerShdw blurRad="38100" dist="38100" dir="2700000">
                    <a:srgbClr val="FFFFFF"/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(5)</a:t>
            </a:r>
            <a:r>
              <a:rPr lang="zh-CN" altLang="en-US" sz="3970" b="1">
                <a:effectLst>
                  <a:outerShdw blurRad="38100" dist="38100" dir="2700000">
                    <a:srgbClr val="FFFFFF"/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走</a:t>
            </a:r>
            <a:endParaRPr lang="zh-CN" altLang="en-US" sz="3970" b="1">
              <a:effectLst>
                <a:outerShdw blurRad="38100" dist="38100" dir="2700000">
                  <a:srgbClr val="FFFFFF"/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cxnSp>
        <p:nvCxnSpPr>
          <p:cNvPr id="20499" name="直接箭头连接符 48"/>
          <p:cNvCxnSpPr/>
          <p:nvPr/>
        </p:nvCxnSpPr>
        <p:spPr>
          <a:xfrm flipV="1">
            <a:off x="7247916" y="4899789"/>
            <a:ext cx="1273945" cy="12250"/>
          </a:xfrm>
          <a:prstGeom prst="straightConnector1">
            <a:avLst/>
          </a:prstGeom>
          <a:ln w="57150" cap="flat" cmpd="sng">
            <a:solidFill>
              <a:srgbClr val="FF00FF"/>
            </a:solidFill>
            <a:prstDash val="solid"/>
            <a:headEnd type="none" w="med" len="med"/>
            <a:tailEnd type="arrow" w="med" len="med"/>
          </a:ln>
        </p:spPr>
      </p:cxnSp>
      <p:grpSp>
        <p:nvGrpSpPr>
          <p:cNvPr id="20502" name="组合 20501"/>
          <p:cNvGrpSpPr/>
          <p:nvPr/>
        </p:nvGrpSpPr>
        <p:grpSpPr>
          <a:xfrm>
            <a:off x="1848064" y="5921422"/>
            <a:ext cx="6820057" cy="866728"/>
            <a:chOff x="-488" y="-91"/>
            <a:chExt cx="4099" cy="495"/>
          </a:xfrm>
        </p:grpSpPr>
        <p:sp>
          <p:nvSpPr>
            <p:cNvPr id="20503" name="TextBox 60"/>
            <p:cNvSpPr txBox="1"/>
            <p:nvPr/>
          </p:nvSpPr>
          <p:spPr>
            <a:xfrm>
              <a:off x="-488" y="-91"/>
              <a:ext cx="4099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sz="3600" b="1">
                  <a:solidFill>
                    <a:srgbClr val="1E1E5C"/>
                  </a:solidFill>
                  <a:latin typeface="方正魏碑简体" pitchFamily="1" charset="-122"/>
                  <a:ea typeface="方正魏碑简体" pitchFamily="1" charset="-122"/>
                </a:rPr>
                <a:t>天京事变导致了什么严重后果？</a:t>
              </a:r>
              <a:endParaRPr lang="zh-CN" altLang="en-US" sz="3600" b="1">
                <a:solidFill>
                  <a:srgbClr val="1E1E5C"/>
                </a:solidFill>
                <a:latin typeface="方正魏碑简体" pitchFamily="1" charset="-122"/>
                <a:ea typeface="方正魏碑简体" pitchFamily="1" charset="-122"/>
              </a:endParaRPr>
            </a:p>
          </p:txBody>
        </p:sp>
        <p:sp>
          <p:nvSpPr>
            <p:cNvPr id="20504" name="TextBox 62"/>
            <p:cNvSpPr txBox="1"/>
            <p:nvPr/>
          </p:nvSpPr>
          <p:spPr>
            <a:xfrm>
              <a:off x="0" y="0"/>
              <a:ext cx="177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endParaRPr sz="4000" i="1" u="sng">
                <a:solidFill>
                  <a:srgbClr val="C00000"/>
                </a:solidFill>
                <a:latin typeface="方正魏碑简体" pitchFamily="1" charset="-122"/>
                <a:ea typeface="方正魏碑简体" pitchFamily="1" charset="-122"/>
              </a:endParaRPr>
            </a:p>
          </p:txBody>
        </p:sp>
      </p:grpSp>
      <p:sp>
        <p:nvSpPr>
          <p:cNvPr id="20505" name="Rectangle 2"/>
          <p:cNvSpPr/>
          <p:nvPr/>
        </p:nvSpPr>
        <p:spPr>
          <a:xfrm>
            <a:off x="1852898" y="304661"/>
            <a:ext cx="6436995" cy="769620"/>
          </a:xfrm>
          <a:prstGeom prst="rect">
            <a:avLst/>
          </a:prstGeom>
          <a:solidFill>
            <a:srgbClr val="00FF00">
              <a:alpha val="9999"/>
            </a:srgbClr>
          </a:solidFill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rIns="157443" anchor="ctr">
            <a:spAutoFit/>
          </a:bodyPr>
          <a:p>
            <a:r>
              <a:rPr lang="zh-CN" altLang="en-US" sz="4410" b="1">
                <a:latin typeface="迷你简启体" pitchFamily="1" charset="-122"/>
                <a:ea typeface="黑体" panose="02010609060101010101" pitchFamily="49" charset="-122"/>
              </a:rPr>
              <a:t>由</a:t>
            </a:r>
            <a:r>
              <a:rPr lang="zh-CN" altLang="en-US" sz="4410" b="1">
                <a:solidFill>
                  <a:srgbClr val="FF0000"/>
                </a:solidFill>
                <a:latin typeface="迷你简启体" pitchFamily="1" charset="-122"/>
                <a:ea typeface="黑体" panose="02010609060101010101" pitchFamily="49" charset="-122"/>
              </a:rPr>
              <a:t>鼎盛</a:t>
            </a:r>
            <a:r>
              <a:rPr lang="zh-CN" altLang="en-US" sz="4410" b="1">
                <a:latin typeface="迷你简启体" pitchFamily="1" charset="-122"/>
                <a:ea typeface="黑体" panose="02010609060101010101" pitchFamily="49" charset="-122"/>
              </a:rPr>
              <a:t>走向</a:t>
            </a:r>
            <a:r>
              <a:rPr lang="zh-CN" altLang="en-US" sz="4410" b="1">
                <a:solidFill>
                  <a:srgbClr val="FF0000"/>
                </a:solidFill>
                <a:latin typeface="迷你简启体" pitchFamily="1" charset="-122"/>
                <a:ea typeface="黑体" panose="02010609060101010101" pitchFamily="49" charset="-122"/>
              </a:rPr>
              <a:t>衰微</a:t>
            </a:r>
            <a:r>
              <a:rPr lang="zh-CN" altLang="en-US" sz="4410" b="1">
                <a:latin typeface="迷你简启体" pitchFamily="1" charset="-122"/>
                <a:ea typeface="黑体" panose="02010609060101010101" pitchFamily="49" charset="-122"/>
              </a:rPr>
              <a:t>的</a:t>
            </a:r>
            <a:r>
              <a:rPr lang="zh-CN" altLang="en-US" sz="4410" b="1">
                <a:solidFill>
                  <a:srgbClr val="FF0000"/>
                </a:solidFill>
                <a:latin typeface="迷你简启体" pitchFamily="1" charset="-122"/>
                <a:ea typeface="黑体" panose="02010609060101010101" pitchFamily="49" charset="-122"/>
              </a:rPr>
              <a:t>转折点</a:t>
            </a:r>
            <a:endParaRPr lang="zh-CN" altLang="en-US" sz="4410" b="1">
              <a:solidFill>
                <a:srgbClr val="FF0000"/>
              </a:solidFill>
              <a:latin typeface="迷你简启体" pitchFamily="1" charset="-122"/>
              <a:ea typeface="黑体" panose="02010609060101010101" pitchFamily="49" charset="-122"/>
            </a:endParaRPr>
          </a:p>
        </p:txBody>
      </p:sp>
      <p:sp>
        <p:nvSpPr>
          <p:cNvPr id="20506" name="TextBox 64"/>
          <p:cNvSpPr txBox="1"/>
          <p:nvPr/>
        </p:nvSpPr>
        <p:spPr>
          <a:xfrm>
            <a:off x="8251316" y="1398190"/>
            <a:ext cx="1539240" cy="269838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r>
              <a:rPr lang="zh-CN" altLang="en-US" sz="4410" b="1">
                <a:latin typeface="迷你简启体" pitchFamily="1" charset="-122"/>
                <a:ea typeface="黑体" panose="02010609060101010101" pitchFamily="49" charset="-122"/>
              </a:rPr>
              <a:t>国中无人</a:t>
            </a:r>
            <a:endParaRPr lang="zh-CN" altLang="en-US" sz="4410" b="1">
              <a:latin typeface="迷你简启体" pitchFamily="1" charset="-122"/>
              <a:ea typeface="黑体" panose="02010609060101010101" pitchFamily="49" charset="-122"/>
            </a:endParaRPr>
          </a:p>
          <a:p>
            <a:r>
              <a:rPr lang="zh-CN" altLang="en-US" sz="4410" b="1">
                <a:latin typeface="迷你简启体" pitchFamily="1" charset="-122"/>
                <a:ea typeface="黑体" panose="02010609060101010101" pitchFamily="49" charset="-122"/>
              </a:rPr>
              <a:t>朝中无将</a:t>
            </a:r>
            <a:endParaRPr lang="zh-CN" altLang="en-US" sz="4410" b="1">
              <a:latin typeface="迷你简启体" pitchFamily="1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Tm="1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93" grpId="0"/>
      <p:bldP spid="20494" grpId="0"/>
      <p:bldP spid="20496" grpId="0"/>
      <p:bldP spid="20490" grpId="0"/>
      <p:bldP spid="20498" grpId="0"/>
      <p:bldP spid="20491" grpId="0"/>
      <p:bldP spid="20506" grpId="0" animBg="1"/>
      <p:bldP spid="205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87" name="内容占位符 60486" descr="图片1"/>
          <p:cNvPicPr>
            <a:picLocks noChangeAspect="1"/>
          </p:cNvPicPr>
          <p:nvPr userDrawn="1">
            <p:ph/>
          </p:nvPr>
        </p:nvPicPr>
        <p:blipFill>
          <a:blip r:embed="rId1"/>
          <a:stretch>
            <a:fillRect/>
          </a:stretch>
        </p:blipFill>
        <p:spPr>
          <a:xfrm>
            <a:off x="-17145" y="-13970"/>
            <a:ext cx="10628630" cy="752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8103" name="图片 388102" descr="4"/>
          <p:cNvPicPr preferRelativeResize="0"/>
          <p:nvPr/>
        </p:nvPicPr>
        <p:blipFill>
          <a:blip r:embed="rId2">
            <a:lum contrast="24000"/>
          </a:blip>
          <a:stretch>
            <a:fillRect/>
          </a:stretch>
        </p:blipFill>
        <p:spPr>
          <a:xfrm>
            <a:off x="4075302" y="1398190"/>
            <a:ext cx="2064911" cy="15084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8104" name="图片 388103" descr="1"/>
          <p:cNvPicPr>
            <a:picLocks noChangeAspect="1"/>
          </p:cNvPicPr>
          <p:nvPr/>
        </p:nvPicPr>
        <p:blipFill>
          <a:blip r:embed="rId3">
            <a:lum contrast="36000"/>
          </a:blip>
          <a:stretch>
            <a:fillRect/>
          </a:stretch>
        </p:blipFill>
        <p:spPr>
          <a:xfrm>
            <a:off x="1145928" y="3359856"/>
            <a:ext cx="2015913" cy="1650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8106" name="图片 388105" descr="3"/>
          <p:cNvPicPr preferRelativeResize="0"/>
          <p:nvPr/>
        </p:nvPicPr>
        <p:blipFill>
          <a:blip r:embed="rId4">
            <a:lum contrast="36000"/>
          </a:blip>
          <a:stretch>
            <a:fillRect/>
          </a:stretch>
        </p:blipFill>
        <p:spPr>
          <a:xfrm>
            <a:off x="4211796" y="3443852"/>
            <a:ext cx="2015913" cy="16501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8107" name="左大括号 388106"/>
          <p:cNvSpPr/>
          <p:nvPr/>
        </p:nvSpPr>
        <p:spPr>
          <a:xfrm rot="5400000">
            <a:off x="4976514" y="-83996"/>
            <a:ext cx="316736" cy="6299729"/>
          </a:xfrm>
          <a:prstGeom prst="leftBrace">
            <a:avLst>
              <a:gd name="adj1" fmla="val 165746"/>
              <a:gd name="adj2" fmla="val 50000"/>
            </a:avLst>
          </a:prstGeom>
          <a:noFill/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985"/>
          </a:p>
        </p:txBody>
      </p:sp>
      <p:sp>
        <p:nvSpPr>
          <p:cNvPr id="388108" name="文本框 388107"/>
          <p:cNvSpPr txBox="1"/>
          <p:nvPr/>
        </p:nvSpPr>
        <p:spPr>
          <a:xfrm>
            <a:off x="6203125" y="1343942"/>
            <a:ext cx="488315" cy="1763924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  <a:buClrTx/>
            </a:pPr>
            <a:r>
              <a:rPr lang="zh-CN" altLang="en-US" sz="1985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天王：洪秀全</a:t>
            </a:r>
            <a:endParaRPr lang="zh-CN" altLang="en-US" sz="1985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88117" name="文本框 388116"/>
          <p:cNvSpPr txBox="1"/>
          <p:nvPr/>
        </p:nvSpPr>
        <p:spPr>
          <a:xfrm>
            <a:off x="3044597" y="762967"/>
            <a:ext cx="6971700" cy="633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buClrTx/>
            </a:pPr>
            <a:r>
              <a:rPr lang="zh-CN" altLang="en-US" sz="4410" b="1">
                <a:solidFill>
                  <a:srgbClr val="0000FF"/>
                </a:solidFill>
                <a:latin typeface="Arial" panose="020B0604020202020204" pitchFamily="34" charset="0"/>
                <a:ea typeface="隶书" panose="02010509060101010101" pitchFamily="1" charset="-122"/>
              </a:rPr>
              <a:t>   重建领导核心</a:t>
            </a:r>
            <a:endParaRPr lang="zh-CN" altLang="en-US" sz="4410" b="1">
              <a:solidFill>
                <a:srgbClr val="0000FF"/>
              </a:solidFill>
              <a:latin typeface="Arial" panose="020B0604020202020204" pitchFamily="34" charset="0"/>
              <a:ea typeface="隶书" panose="02010509060101010101" pitchFamily="1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061720" y="5093970"/>
            <a:ext cx="9076690" cy="2188845"/>
            <a:chOff x="1672" y="8022"/>
            <a:chExt cx="14294" cy="3447"/>
          </a:xfrm>
        </p:grpSpPr>
        <p:sp>
          <p:nvSpPr>
            <p:cNvPr id="388109" name="直接连接符 388108"/>
            <p:cNvSpPr/>
            <p:nvPr/>
          </p:nvSpPr>
          <p:spPr>
            <a:xfrm>
              <a:off x="3260" y="8022"/>
              <a:ext cx="0" cy="137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88110" name="左大括号 388109"/>
            <p:cNvSpPr/>
            <p:nvPr/>
          </p:nvSpPr>
          <p:spPr>
            <a:xfrm rot="16202391">
              <a:off x="10303" y="6578"/>
              <a:ext cx="590" cy="5156"/>
            </a:xfrm>
            <a:prstGeom prst="leftBrace">
              <a:avLst>
                <a:gd name="adj1" fmla="val 72858"/>
                <a:gd name="adj2" fmla="val 50000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388111" name="文本框 388110"/>
            <p:cNvSpPr txBox="1"/>
            <p:nvPr/>
          </p:nvSpPr>
          <p:spPr>
            <a:xfrm>
              <a:off x="1672" y="9345"/>
              <a:ext cx="3175" cy="892"/>
            </a:xfrm>
            <a:prstGeom prst="rect">
              <a:avLst/>
            </a:prstGeom>
            <a:solidFill>
              <a:srgbClr val="FFCC00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zh-CN" altLang="en-US" sz="3085" b="1">
                  <a:solidFill>
                    <a:srgbClr val="0000FF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主持朝政</a:t>
              </a:r>
              <a:endParaRPr lang="zh-CN" altLang="en-US" sz="3085" b="1">
                <a:solidFill>
                  <a:srgbClr val="0000FF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388112" name="文本框 388111"/>
            <p:cNvSpPr txBox="1"/>
            <p:nvPr/>
          </p:nvSpPr>
          <p:spPr>
            <a:xfrm>
              <a:off x="9168" y="9452"/>
              <a:ext cx="2910" cy="892"/>
            </a:xfrm>
            <a:prstGeom prst="rect">
              <a:avLst/>
            </a:prstGeom>
            <a:solidFill>
              <a:srgbClr val="FFCC00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zh-CN" altLang="en-US" sz="3085" b="1">
                  <a:solidFill>
                    <a:srgbClr val="0000FF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军事指挥</a:t>
              </a:r>
              <a:endParaRPr lang="zh-CN" altLang="en-US" sz="3085" b="1">
                <a:solidFill>
                  <a:srgbClr val="0000FF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sp>
          <p:nvSpPr>
            <p:cNvPr id="388113" name="文本框 388112"/>
            <p:cNvSpPr txBox="1"/>
            <p:nvPr/>
          </p:nvSpPr>
          <p:spPr>
            <a:xfrm>
              <a:off x="4420" y="10577"/>
              <a:ext cx="4101" cy="892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ClrTx/>
              </a:pPr>
              <a:r>
                <a:rPr lang="en-US" altLang="zh-CN" sz="3085" b="1">
                  <a:solidFill>
                    <a:schemeClr val="bg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《</a:t>
              </a:r>
              <a:r>
                <a:rPr lang="zh-CN" altLang="en-US" sz="3085" b="1">
                  <a:solidFill>
                    <a:schemeClr val="bg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资政新篇</a:t>
              </a:r>
              <a:r>
                <a:rPr lang="en-US" altLang="zh-CN" sz="3085" b="1">
                  <a:solidFill>
                    <a:schemeClr val="bg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》</a:t>
              </a:r>
              <a:endParaRPr lang="en-US" altLang="zh-CN" sz="3085" b="1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grpSp>
          <p:nvGrpSpPr>
            <p:cNvPr id="388114" name="组合 388113"/>
            <p:cNvGrpSpPr/>
            <p:nvPr/>
          </p:nvGrpSpPr>
          <p:grpSpPr>
            <a:xfrm>
              <a:off x="3127" y="10318"/>
              <a:ext cx="1292" cy="794"/>
              <a:chOff x="0" y="0"/>
              <a:chExt cx="768" cy="288"/>
            </a:xfrm>
          </p:grpSpPr>
          <p:sp>
            <p:nvSpPr>
              <p:cNvPr id="388115" name="直接连接符 388114"/>
              <p:cNvSpPr/>
              <p:nvPr/>
            </p:nvSpPr>
            <p:spPr>
              <a:xfrm>
                <a:off x="0" y="0"/>
                <a:ext cx="0" cy="288"/>
              </a:xfrm>
              <a:prstGeom prst="line">
                <a:avLst/>
              </a:prstGeom>
              <a:ln w="571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8116" name="直接连接符 388115"/>
              <p:cNvSpPr/>
              <p:nvPr/>
            </p:nvSpPr>
            <p:spPr>
              <a:xfrm>
                <a:off x="0" y="288"/>
                <a:ext cx="768" cy="0"/>
              </a:xfrm>
              <a:prstGeom prst="line">
                <a:avLst/>
              </a:prstGeom>
              <a:ln w="57150" cap="flat" cmpd="sng">
                <a:solidFill>
                  <a:srgbClr val="0000FF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388118" name="文本框 388117"/>
            <p:cNvSpPr txBox="1"/>
            <p:nvPr/>
          </p:nvSpPr>
          <p:spPr>
            <a:xfrm>
              <a:off x="11668" y="10577"/>
              <a:ext cx="4299" cy="892"/>
            </a:xfrm>
            <a:prstGeom prst="rect">
              <a:avLst/>
            </a:prstGeom>
            <a:solidFill>
              <a:srgbClr val="FF3300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ClrTx/>
              </a:pPr>
              <a:r>
                <a:rPr lang="zh-CN" altLang="en-US" sz="3085" b="1">
                  <a:solidFill>
                    <a:schemeClr val="bg1"/>
                  </a:solidFill>
                  <a:latin typeface="Arial" panose="020B0604020202020204" pitchFamily="34" charset="0"/>
                  <a:ea typeface="华文中宋" panose="02010600040101010101" pitchFamily="2" charset="-122"/>
                </a:rPr>
                <a:t>防御战</a:t>
              </a:r>
              <a:endParaRPr lang="zh-CN" altLang="en-US" sz="3085" b="1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endParaRPr>
            </a:p>
          </p:txBody>
        </p:sp>
        <p:grpSp>
          <p:nvGrpSpPr>
            <p:cNvPr id="388119" name="组合 388118"/>
            <p:cNvGrpSpPr/>
            <p:nvPr/>
          </p:nvGrpSpPr>
          <p:grpSpPr>
            <a:xfrm>
              <a:off x="10292" y="10453"/>
              <a:ext cx="1292" cy="626"/>
              <a:chOff x="0" y="0"/>
              <a:chExt cx="768" cy="288"/>
            </a:xfrm>
          </p:grpSpPr>
          <p:sp>
            <p:nvSpPr>
              <p:cNvPr id="388120" name="直接连接符 388119"/>
              <p:cNvSpPr/>
              <p:nvPr/>
            </p:nvSpPr>
            <p:spPr>
              <a:xfrm>
                <a:off x="0" y="0"/>
                <a:ext cx="0" cy="288"/>
              </a:xfrm>
              <a:prstGeom prst="line">
                <a:avLst/>
              </a:prstGeom>
              <a:ln w="571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8121" name="直接连接符 388120"/>
              <p:cNvSpPr/>
              <p:nvPr/>
            </p:nvSpPr>
            <p:spPr>
              <a:xfrm>
                <a:off x="0" y="288"/>
                <a:ext cx="768" cy="0"/>
              </a:xfrm>
              <a:prstGeom prst="line">
                <a:avLst/>
              </a:prstGeom>
              <a:ln w="57150" cap="flat" cmpd="sng">
                <a:solidFill>
                  <a:srgbClr val="0000FF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grpSp>
        <p:nvGrpSpPr>
          <p:cNvPr id="28" name="组合 27"/>
          <p:cNvGrpSpPr/>
          <p:nvPr/>
        </p:nvGrpSpPr>
        <p:grpSpPr>
          <a:xfrm>
            <a:off x="1061720" y="1344295"/>
            <a:ext cx="8819515" cy="4259580"/>
            <a:chOff x="1672" y="2117"/>
            <a:chExt cx="13889" cy="6708"/>
          </a:xfrm>
        </p:grpSpPr>
        <p:sp>
          <p:nvSpPr>
            <p:cNvPr id="388100" name="文本框 388099"/>
            <p:cNvSpPr txBox="1"/>
            <p:nvPr/>
          </p:nvSpPr>
          <p:spPr>
            <a:xfrm>
              <a:off x="1672" y="8069"/>
              <a:ext cx="4762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zh-CN" altLang="en-US" sz="1985" b="1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干王：洪仁玕</a:t>
              </a:r>
              <a:endParaRPr lang="zh-CN" altLang="en-US" sz="1985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88101" name="文本框 388100"/>
            <p:cNvSpPr txBox="1"/>
            <p:nvPr/>
          </p:nvSpPr>
          <p:spPr>
            <a:xfrm>
              <a:off x="11329" y="8201"/>
              <a:ext cx="4233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zh-CN" altLang="en-US" sz="1985" b="1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英王：陈玉成</a:t>
              </a:r>
              <a:endParaRPr lang="zh-CN" altLang="en-US" sz="1985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88102" name="文本框 388101"/>
            <p:cNvSpPr txBox="1"/>
            <p:nvPr/>
          </p:nvSpPr>
          <p:spPr>
            <a:xfrm>
              <a:off x="6434" y="8201"/>
              <a:ext cx="3968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zh-CN" altLang="en-US" sz="1985" b="1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忠王：李秀成</a:t>
              </a:r>
              <a:endParaRPr lang="zh-CN" altLang="en-US" sz="1985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pic>
          <p:nvPicPr>
            <p:cNvPr id="388105" name="图片 388104" descr="2"/>
            <p:cNvPicPr preferRelativeResize="0"/>
            <p:nvPr/>
          </p:nvPicPr>
          <p:blipFill>
            <a:blip r:embed="rId5">
              <a:lum contrast="36000"/>
            </a:blip>
            <a:stretch>
              <a:fillRect/>
            </a:stretch>
          </p:blipFill>
          <p:spPr>
            <a:xfrm>
              <a:off x="11461" y="5423"/>
              <a:ext cx="3175" cy="25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" name="图片 6" descr="4"/>
            <p:cNvPicPr preferRelativeResize="0"/>
            <p:nvPr/>
          </p:nvPicPr>
          <p:blipFill>
            <a:blip r:embed="rId2">
              <a:lum contrast="24000"/>
            </a:blip>
            <a:stretch>
              <a:fillRect/>
            </a:stretch>
          </p:blipFill>
          <p:spPr>
            <a:xfrm>
              <a:off x="6396" y="2203"/>
              <a:ext cx="3252" cy="23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图片 7" descr="1"/>
            <p:cNvPicPr>
              <a:picLocks noChangeAspect="1"/>
            </p:cNvPicPr>
            <p:nvPr/>
          </p:nvPicPr>
          <p:blipFill>
            <a:blip r:embed="rId3">
              <a:lum contrast="36000"/>
            </a:blip>
            <a:stretch>
              <a:fillRect/>
            </a:stretch>
          </p:blipFill>
          <p:spPr>
            <a:xfrm>
              <a:off x="1783" y="5292"/>
              <a:ext cx="3175" cy="25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图片 8" descr="3"/>
            <p:cNvPicPr preferRelativeResize="0"/>
            <p:nvPr/>
          </p:nvPicPr>
          <p:blipFill>
            <a:blip r:embed="rId4">
              <a:lum contrast="36000"/>
            </a:blip>
            <a:stretch>
              <a:fillRect/>
            </a:stretch>
          </p:blipFill>
          <p:spPr>
            <a:xfrm>
              <a:off x="6611" y="5424"/>
              <a:ext cx="3175" cy="25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左大括号 9"/>
            <p:cNvSpPr/>
            <p:nvPr/>
          </p:nvSpPr>
          <p:spPr>
            <a:xfrm rot="5400000">
              <a:off x="7815" y="-131"/>
              <a:ext cx="499" cy="9921"/>
            </a:xfrm>
            <a:prstGeom prst="leftBrace">
              <a:avLst>
                <a:gd name="adj1" fmla="val 165746"/>
                <a:gd name="adj2" fmla="val 50000"/>
              </a:avLst>
            </a:prstGeom>
            <a:noFill/>
            <a:ln w="5715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985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747" y="2117"/>
              <a:ext cx="769" cy="277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p>
              <a:pPr>
                <a:spcBef>
                  <a:spcPct val="50000"/>
                </a:spcBef>
                <a:buClrTx/>
              </a:pPr>
              <a:r>
                <a:rPr lang="zh-CN" altLang="en-US" sz="1985" b="1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天王：洪秀全</a:t>
              </a:r>
              <a:endParaRPr lang="zh-CN" altLang="en-US" sz="1985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1509</Words>
  <Application>WPS 演示</Application>
  <PresentationFormat>宽屏</PresentationFormat>
  <Paragraphs>265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9" baseType="lpstr">
      <vt:lpstr>Arial</vt:lpstr>
      <vt:lpstr>宋体</vt:lpstr>
      <vt:lpstr>Wingdings</vt:lpstr>
      <vt:lpstr>方正姚体</vt:lpstr>
      <vt:lpstr>楷体_GB2312</vt:lpstr>
      <vt:lpstr>Microsoft JhengHei</vt:lpstr>
      <vt:lpstr>黑体</vt:lpstr>
      <vt:lpstr>华文新魏</vt:lpstr>
      <vt:lpstr>Tahoma</vt:lpstr>
      <vt:lpstr>Times New Roman</vt:lpstr>
      <vt:lpstr>Calibri</vt:lpstr>
      <vt:lpstr>楷体</vt:lpstr>
      <vt:lpstr>方正魏碑简体</vt:lpstr>
      <vt:lpstr>仿宋</vt:lpstr>
      <vt:lpstr>迷你简启体</vt:lpstr>
      <vt:lpstr>华文中宋</vt:lpstr>
      <vt:lpstr>隶书</vt:lpstr>
      <vt:lpstr>微软雅黑</vt:lpstr>
      <vt:lpstr>Arial Unicode MS</vt:lpstr>
      <vt:lpstr>Calibri Light</vt:lpstr>
      <vt:lpstr>新宋体</vt:lpstr>
      <vt:lpstr>Office 主题</vt:lpstr>
      <vt:lpstr>默认设计模板</vt:lpstr>
      <vt:lpstr>PowerPoint.Slide.8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Apple</cp:lastModifiedBy>
  <cp:revision>6</cp:revision>
  <dcterms:created xsi:type="dcterms:W3CDTF">2017-10-28T06:28:00Z</dcterms:created>
  <dcterms:modified xsi:type="dcterms:W3CDTF">2017-10-30T14:57:22Z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