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8" r:id="rId1"/>
    <p:sldMasterId id="2147483679" r:id="rId2"/>
  </p:sldMasterIdLst>
  <p:notesMasterIdLst>
    <p:notesMasterId r:id="rId46"/>
  </p:notesMasterIdLst>
  <p:sldIdLst>
    <p:sldId id="256" r:id="rId3"/>
    <p:sldId id="258" r:id="rId4"/>
    <p:sldId id="257" r:id="rId5"/>
    <p:sldId id="269" r:id="rId6"/>
    <p:sldId id="270" r:id="rId7"/>
    <p:sldId id="265" r:id="rId8"/>
    <p:sldId id="266" r:id="rId9"/>
    <p:sldId id="281" r:id="rId10"/>
    <p:sldId id="282" r:id="rId11"/>
    <p:sldId id="267" r:id="rId12"/>
    <p:sldId id="268" r:id="rId13"/>
    <p:sldId id="273" r:id="rId14"/>
    <p:sldId id="274" r:id="rId15"/>
    <p:sldId id="289" r:id="rId16"/>
    <p:sldId id="290" r:id="rId17"/>
    <p:sldId id="283" r:id="rId18"/>
    <p:sldId id="284" r:id="rId19"/>
    <p:sldId id="291" r:id="rId20"/>
    <p:sldId id="292" r:id="rId21"/>
    <p:sldId id="295" r:id="rId22"/>
    <p:sldId id="296" r:id="rId23"/>
    <p:sldId id="275" r:id="rId24"/>
    <p:sldId id="276" r:id="rId25"/>
    <p:sldId id="271" r:id="rId26"/>
    <p:sldId id="272" r:id="rId27"/>
    <p:sldId id="263" r:id="rId28"/>
    <p:sldId id="264" r:id="rId29"/>
    <p:sldId id="259" r:id="rId30"/>
    <p:sldId id="260" r:id="rId31"/>
    <p:sldId id="285" r:id="rId32"/>
    <p:sldId id="286" r:id="rId33"/>
    <p:sldId id="261" r:id="rId34"/>
    <p:sldId id="262" r:id="rId35"/>
    <p:sldId id="277" r:id="rId36"/>
    <p:sldId id="278" r:id="rId37"/>
    <p:sldId id="293" r:id="rId38"/>
    <p:sldId id="294" r:id="rId39"/>
    <p:sldId id="287" r:id="rId40"/>
    <p:sldId id="288" r:id="rId41"/>
    <p:sldId id="297" r:id="rId42"/>
    <p:sldId id="298" r:id="rId43"/>
    <p:sldId id="279" r:id="rId44"/>
    <p:sldId id="280" r:id="rId45"/>
  </p:sldIdLst>
  <p:sldSz cx="12192000" cy="6858000"/>
  <p:notesSz cx="6858000" cy="9144000"/>
  <p:embeddedFontLst>
    <p:embeddedFont>
      <p:font typeface="Segoe UI Light" panose="020B0502040204020203" pitchFamily="34" charset="0"/>
      <p:regular r:id="rId47"/>
    </p:embeddedFont>
    <p:embeddedFont>
      <p:font typeface="Century Gothic" panose="020B0502020202020204"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等线" panose="02010600030101010101" pitchFamily="2" charset="-122"/>
      <p:regular r:id="rId56"/>
      <p:bold r:id="rId57"/>
    </p:embeddedFont>
    <p:embeddedFont>
      <p:font typeface="微软雅黑" panose="020B0503020204020204" pitchFamily="34" charset="-122"/>
      <p:regular r:id="rId58"/>
      <p:bold r:id="rId59"/>
    </p:embeddedFont>
  </p:embeddedFontLst>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691" autoAdjust="0"/>
  </p:normalViewPr>
  <p:slideViewPr>
    <p:cSldViewPr snapToGrid="0" snapToObjects="1">
      <p:cViewPr varScale="1">
        <p:scale>
          <a:sx n="63" d="100"/>
          <a:sy n="63" d="100"/>
        </p:scale>
        <p:origin x="10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A0AA5C-1B18-4A54-9DD5-C8CD89C57FEA}" type="datetimeFigureOut">
              <a:rPr lang="zh-CN" altLang="en-US" smtClean="0"/>
              <a:t>2017/2/13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2620B-7CA3-47D2-9299-570F701C6343}" type="slidenum">
              <a:rPr lang="zh-CN" altLang="en-US" smtClean="0"/>
              <a:t>‹#›</a:t>
            </a:fld>
            <a:endParaRPr lang="zh-CN" altLang="en-US"/>
          </a:p>
        </p:txBody>
      </p:sp>
    </p:spTree>
    <p:extLst>
      <p:ext uri="{BB962C8B-B14F-4D97-AF65-F5344CB8AC3E}">
        <p14:creationId xmlns:p14="http://schemas.microsoft.com/office/powerpoint/2010/main" val="368975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1</a:t>
            </a:fld>
            <a:endParaRPr lang="zh-CN" altLang="en-US"/>
          </a:p>
        </p:txBody>
      </p:sp>
    </p:spTree>
    <p:extLst>
      <p:ext uri="{BB962C8B-B14F-4D97-AF65-F5344CB8AC3E}">
        <p14:creationId xmlns:p14="http://schemas.microsoft.com/office/powerpoint/2010/main" val="143681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&lt;POWERCLICK&gt;&lt;QUESTYPE&gt;QUIZ&lt;/QUESTYPE&gt;&lt;ANSTYPE&gt;SINGLEANSWER&lt;/ANSTYPE&gt;&lt;TIME&gt;60&lt;/TIME&gt;&lt;DIFFICULTY&gt;3&lt;/DIFFICULTY&gt;&lt;OPTION&gt;4&lt;/OPTION&gt;&lt;POINT&gt;4&lt;/POINT&gt;&lt;ANSWER&gt;1&lt;/ANSWER&gt;&lt;/POWERCLICK&gt;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10</a:t>
            </a:fld>
            <a:endParaRPr lang="zh-CN" altLang="en-US"/>
          </a:p>
        </p:txBody>
      </p:sp>
    </p:spTree>
    <p:extLst>
      <p:ext uri="{BB962C8B-B14F-4D97-AF65-F5344CB8AC3E}">
        <p14:creationId xmlns:p14="http://schemas.microsoft.com/office/powerpoint/2010/main" val="3007133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11</a:t>
            </a:fld>
            <a:endParaRPr lang="zh-CN" altLang="en-US"/>
          </a:p>
        </p:txBody>
      </p:sp>
    </p:spTree>
    <p:extLst>
      <p:ext uri="{BB962C8B-B14F-4D97-AF65-F5344CB8AC3E}">
        <p14:creationId xmlns:p14="http://schemas.microsoft.com/office/powerpoint/2010/main" val="3830229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&lt;POWERCLICK&gt;&lt;QUESTYPE&gt;QUIZ&lt;/QUESTYPE&gt;&lt;ANSTYPE&gt;SINGLEANSWER&lt;/ANSTYPE&gt;&lt;TIME&gt;60&lt;/TIME&gt;&lt;DIFFICULTY&gt;3&lt;/DIFFICULTY&gt;&lt;OPTION&gt;4&lt;/OPTION&gt;&lt;POINT&gt;4&lt;/POINT&gt;&lt;ANSWER&gt;2&lt;/ANSWER&gt;&lt;/POWERCLICK&gt;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12</a:t>
            </a:fld>
            <a:endParaRPr lang="zh-CN" altLang="en-US"/>
          </a:p>
        </p:txBody>
      </p:sp>
    </p:spTree>
    <p:extLst>
      <p:ext uri="{BB962C8B-B14F-4D97-AF65-F5344CB8AC3E}">
        <p14:creationId xmlns:p14="http://schemas.microsoft.com/office/powerpoint/2010/main" val="4272180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13</a:t>
            </a:fld>
            <a:endParaRPr lang="zh-CN" altLang="en-US"/>
          </a:p>
        </p:txBody>
      </p:sp>
    </p:spTree>
    <p:extLst>
      <p:ext uri="{BB962C8B-B14F-4D97-AF65-F5344CB8AC3E}">
        <p14:creationId xmlns:p14="http://schemas.microsoft.com/office/powerpoint/2010/main" val="510418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&lt;POWERCLICK&gt;&lt;QUESTYPE&gt;QUIZ&lt;/QUESTYPE&gt;&lt;ANSTYPE&gt;SINGLEANSWER&lt;/ANSTYPE&gt;&lt;TIME&gt;60&lt;/TIME&gt;&lt;DIFFICULTY&gt;3&lt;/DIFFICULTY&gt;&lt;OPTION&gt;4&lt;/OPTION&gt;&lt;POINT&gt;4&lt;/POINT&gt;&lt;ANSWER&gt;3&lt;/ANSWER&gt;&lt;/POWERCLICK&gt;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14</a:t>
            </a:fld>
            <a:endParaRPr lang="zh-CN" altLang="en-US"/>
          </a:p>
        </p:txBody>
      </p:sp>
    </p:spTree>
    <p:extLst>
      <p:ext uri="{BB962C8B-B14F-4D97-AF65-F5344CB8AC3E}">
        <p14:creationId xmlns:p14="http://schemas.microsoft.com/office/powerpoint/2010/main" val="765157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15</a:t>
            </a:fld>
            <a:endParaRPr lang="zh-CN" altLang="en-US"/>
          </a:p>
        </p:txBody>
      </p:sp>
    </p:spTree>
    <p:extLst>
      <p:ext uri="{BB962C8B-B14F-4D97-AF65-F5344CB8AC3E}">
        <p14:creationId xmlns:p14="http://schemas.microsoft.com/office/powerpoint/2010/main" val="3916126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&lt;POWERCLICK&gt;&lt;QUESTYPE&gt;QUIZ&lt;/QUESTYPE&gt;&lt;ANSTYPE&gt;SINGLEANSWER&lt;/ANSTYPE&gt;&lt;TIME&gt;60&lt;/TIME&gt;&lt;DIFFICULTY&gt;3&lt;/DIFFICULTY&gt;&lt;OPTION&gt;4&lt;/OPTION&gt;&lt;POINT&gt;4&lt;/POINT&gt;&lt;ANSWER&gt;1&lt;/ANSWER&gt;&lt;/POWERCLICK&gt;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16</a:t>
            </a:fld>
            <a:endParaRPr lang="zh-CN" altLang="en-US"/>
          </a:p>
        </p:txBody>
      </p:sp>
    </p:spTree>
    <p:extLst>
      <p:ext uri="{BB962C8B-B14F-4D97-AF65-F5344CB8AC3E}">
        <p14:creationId xmlns:p14="http://schemas.microsoft.com/office/powerpoint/2010/main" val="218197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17</a:t>
            </a:fld>
            <a:endParaRPr lang="zh-CN" altLang="en-US"/>
          </a:p>
        </p:txBody>
      </p:sp>
    </p:spTree>
    <p:extLst>
      <p:ext uri="{BB962C8B-B14F-4D97-AF65-F5344CB8AC3E}">
        <p14:creationId xmlns:p14="http://schemas.microsoft.com/office/powerpoint/2010/main" val="2934657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&lt;POWERCLICK&gt;&lt;QUESTYPE&gt;QUIZ&lt;/QUESTYPE&gt;&lt;ANSTYPE&gt;SINGLEANSWER&lt;/ANSTYPE&gt;&lt;TIME&gt;60&lt;/TIME&gt;&lt;DIFFICULTY&gt;3&lt;/DIFFICULTY&gt;&lt;OPTION&gt;4&lt;/OPTION&gt;&lt;POINT&gt;4&lt;/POINT&gt;&lt;ANSWER&gt;2&lt;/ANSWER&gt;&lt;/POWERCLICK&gt;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18</a:t>
            </a:fld>
            <a:endParaRPr lang="zh-CN" altLang="en-US"/>
          </a:p>
        </p:txBody>
      </p:sp>
    </p:spTree>
    <p:extLst>
      <p:ext uri="{BB962C8B-B14F-4D97-AF65-F5344CB8AC3E}">
        <p14:creationId xmlns:p14="http://schemas.microsoft.com/office/powerpoint/2010/main" val="2862310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19</a:t>
            </a:fld>
            <a:endParaRPr lang="zh-CN" altLang="en-US"/>
          </a:p>
        </p:txBody>
      </p:sp>
    </p:spTree>
    <p:extLst>
      <p:ext uri="{BB962C8B-B14F-4D97-AF65-F5344CB8AC3E}">
        <p14:creationId xmlns:p14="http://schemas.microsoft.com/office/powerpoint/2010/main" val="148641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&lt;POWERCLICK&gt;&lt;QUESTYPE&gt;QUIZ&lt;/QUESTYPE&gt;&lt;ANSTYPE&gt;SINGLEANSWER&lt;/ANSTYPE&gt;&lt;TIME&gt;60&lt;/TIME&gt;&lt;DIFFICULTY&gt;3&lt;/DIFFICULTY&gt;&lt;OPTION&gt;4&lt;/OPTION&gt;&lt;POINT&gt;4&lt;/POINT&gt;&lt;ANSWER&gt;3&lt;/ANSWER&gt;&lt;/POWERCLICK&gt;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2</a:t>
            </a:fld>
            <a:endParaRPr lang="zh-CN" altLang="en-US"/>
          </a:p>
        </p:txBody>
      </p:sp>
    </p:spTree>
    <p:extLst>
      <p:ext uri="{BB962C8B-B14F-4D97-AF65-F5344CB8AC3E}">
        <p14:creationId xmlns:p14="http://schemas.microsoft.com/office/powerpoint/2010/main" val="1959192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&lt;POWERCLICK&gt;&lt;QUESTYPE&gt;QUIZ&lt;/QUESTYPE&gt;&lt;ANSTYPE&gt;SINGLEANSWER&lt;/ANSTYPE&gt;&lt;TIME&gt;60&lt;/TIME&gt;&lt;DIFFICULTY&gt;3&lt;/DIFFICULTY&gt;&lt;OPTION&gt;4&lt;/OPTION&gt;&lt;POINT&gt;4&lt;/POINT&gt;&lt;ANSWER&gt;4&lt;/ANSWER&gt;&lt;/POWERCLICK&gt;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20</a:t>
            </a:fld>
            <a:endParaRPr lang="zh-CN" altLang="en-US"/>
          </a:p>
        </p:txBody>
      </p:sp>
    </p:spTree>
    <p:extLst>
      <p:ext uri="{BB962C8B-B14F-4D97-AF65-F5344CB8AC3E}">
        <p14:creationId xmlns:p14="http://schemas.microsoft.com/office/powerpoint/2010/main" val="3255771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21</a:t>
            </a:fld>
            <a:endParaRPr lang="zh-CN" altLang="en-US"/>
          </a:p>
        </p:txBody>
      </p:sp>
    </p:spTree>
    <p:extLst>
      <p:ext uri="{BB962C8B-B14F-4D97-AF65-F5344CB8AC3E}">
        <p14:creationId xmlns:p14="http://schemas.microsoft.com/office/powerpoint/2010/main" val="2341629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&lt;POWERCLICK&gt;&lt;QUESTYPE&gt;QUIZ&lt;/QUESTYPE&gt;&lt;ANSTYPE&gt;SINGLEANSWER&lt;/ANSTYPE&gt;&lt;TIME&gt;60&lt;/TIME&gt;&lt;DIFFICULTY&gt;3&lt;/DIFFICULTY&gt;&lt;OPTION&gt;4&lt;/OPTION&gt;&lt;POINT&gt;4&lt;/POINT&gt;&lt;ANSWER&gt;2&lt;/ANSWER&gt;&lt;/POWERCLICK&gt;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22</a:t>
            </a:fld>
            <a:endParaRPr lang="zh-CN" altLang="en-US"/>
          </a:p>
        </p:txBody>
      </p:sp>
    </p:spTree>
    <p:extLst>
      <p:ext uri="{BB962C8B-B14F-4D97-AF65-F5344CB8AC3E}">
        <p14:creationId xmlns:p14="http://schemas.microsoft.com/office/powerpoint/2010/main" val="2350665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23</a:t>
            </a:fld>
            <a:endParaRPr lang="zh-CN" altLang="en-US"/>
          </a:p>
        </p:txBody>
      </p:sp>
    </p:spTree>
    <p:extLst>
      <p:ext uri="{BB962C8B-B14F-4D97-AF65-F5344CB8AC3E}">
        <p14:creationId xmlns:p14="http://schemas.microsoft.com/office/powerpoint/2010/main" val="3359207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&lt;POWERCLICK&gt;&lt;QUESTYPE&gt;QUIZ&lt;/QUESTYPE&gt;&lt;ANSTYPE&gt;SINGLEANSWER&lt;/ANSTYPE&gt;&lt;TIME&gt;60&lt;/TIME&gt;&lt;DIFFICULTY&gt;3&lt;/DIFFICULTY&gt;&lt;OPTION&gt;4&lt;/OPTION&gt;&lt;POINT&gt;4&lt;/POINT&gt;&lt;ANSWER&gt;1&lt;/ANSWER&gt;&lt;/POWERCLICK&gt;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24</a:t>
            </a:fld>
            <a:endParaRPr lang="zh-CN" altLang="en-US"/>
          </a:p>
        </p:txBody>
      </p:sp>
    </p:spTree>
    <p:extLst>
      <p:ext uri="{BB962C8B-B14F-4D97-AF65-F5344CB8AC3E}">
        <p14:creationId xmlns:p14="http://schemas.microsoft.com/office/powerpoint/2010/main" val="3287673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25</a:t>
            </a:fld>
            <a:endParaRPr lang="zh-CN" altLang="en-US"/>
          </a:p>
        </p:txBody>
      </p:sp>
    </p:spTree>
    <p:extLst>
      <p:ext uri="{BB962C8B-B14F-4D97-AF65-F5344CB8AC3E}">
        <p14:creationId xmlns:p14="http://schemas.microsoft.com/office/powerpoint/2010/main" val="658827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&lt;POWERCLICK&gt;&lt;QUESTYPE&gt;QUIZ&lt;/QUESTYPE&gt;&lt;ANSTYPE&gt;SINGLEANSWER&lt;/ANSTYPE&gt;&lt;TIME&gt;60&lt;/TIME&gt;&lt;DIFFICULTY&gt;3&lt;/DIFFICULTY&gt;&lt;OPTION&gt;4&lt;/OPTION&gt;&lt;POINT&gt;4&lt;/POINT&gt;&lt;ANSWER&gt;2&lt;/ANSWER&gt;&lt;/POWERCLICK&gt;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26</a:t>
            </a:fld>
            <a:endParaRPr lang="zh-CN" altLang="en-US"/>
          </a:p>
        </p:txBody>
      </p:sp>
    </p:spTree>
    <p:extLst>
      <p:ext uri="{BB962C8B-B14F-4D97-AF65-F5344CB8AC3E}">
        <p14:creationId xmlns:p14="http://schemas.microsoft.com/office/powerpoint/2010/main" val="877302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27</a:t>
            </a:fld>
            <a:endParaRPr lang="zh-CN" altLang="en-US"/>
          </a:p>
        </p:txBody>
      </p:sp>
    </p:spTree>
    <p:extLst>
      <p:ext uri="{BB962C8B-B14F-4D97-AF65-F5344CB8AC3E}">
        <p14:creationId xmlns:p14="http://schemas.microsoft.com/office/powerpoint/2010/main" val="1780676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&lt;POWERCLICK&gt;&lt;QUESTYPE&gt;QUIZ&lt;/QUESTYPE&gt;&lt;ANSTYPE&gt;SINGLEANSWER&lt;/ANSTYPE&gt;&lt;TIME&gt;60&lt;/TIME&gt;&lt;DIFFICULTY&gt;3&lt;/DIFFICULTY&gt;&lt;OPTION&gt;4&lt;/OPTION&gt;&lt;POINT&gt;4&lt;/POINT&gt;&lt;ANSWER&gt;1&lt;/ANSWER&gt;&lt;/POWERCLICK&gt;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28</a:t>
            </a:fld>
            <a:endParaRPr lang="zh-CN" altLang="en-US"/>
          </a:p>
        </p:txBody>
      </p:sp>
    </p:spTree>
    <p:extLst>
      <p:ext uri="{BB962C8B-B14F-4D97-AF65-F5344CB8AC3E}">
        <p14:creationId xmlns:p14="http://schemas.microsoft.com/office/powerpoint/2010/main" val="2213680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29</a:t>
            </a:fld>
            <a:endParaRPr lang="zh-CN" altLang="en-US"/>
          </a:p>
        </p:txBody>
      </p:sp>
    </p:spTree>
    <p:extLst>
      <p:ext uri="{BB962C8B-B14F-4D97-AF65-F5344CB8AC3E}">
        <p14:creationId xmlns:p14="http://schemas.microsoft.com/office/powerpoint/2010/main" val="275995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3</a:t>
            </a:fld>
            <a:endParaRPr lang="zh-CN" altLang="en-US"/>
          </a:p>
        </p:txBody>
      </p:sp>
    </p:spTree>
    <p:extLst>
      <p:ext uri="{BB962C8B-B14F-4D97-AF65-F5344CB8AC3E}">
        <p14:creationId xmlns:p14="http://schemas.microsoft.com/office/powerpoint/2010/main" val="1589748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&lt;POWERCLICK&gt;&lt;QUESTYPE&gt;QUIZ&lt;/QUESTYPE&gt;&lt;ANSTYPE&gt;SINGLEANSWER&lt;/ANSTYPE&gt;&lt;TIME&gt;60&lt;/TIME&gt;&lt;DIFFICULTY&gt;3&lt;/DIFFICULTY&gt;&lt;OPTION&gt;4&lt;/OPTION&gt;&lt;POINT&gt;4&lt;/POINT&gt;&lt;ANSWER&gt;1&lt;/ANSWER&gt;&lt;/POWERCLICK&gt;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30</a:t>
            </a:fld>
            <a:endParaRPr lang="zh-CN" altLang="en-US"/>
          </a:p>
        </p:txBody>
      </p:sp>
    </p:spTree>
    <p:extLst>
      <p:ext uri="{BB962C8B-B14F-4D97-AF65-F5344CB8AC3E}">
        <p14:creationId xmlns:p14="http://schemas.microsoft.com/office/powerpoint/2010/main" val="1762952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31</a:t>
            </a:fld>
            <a:endParaRPr lang="zh-CN" altLang="en-US"/>
          </a:p>
        </p:txBody>
      </p:sp>
    </p:spTree>
    <p:extLst>
      <p:ext uri="{BB962C8B-B14F-4D97-AF65-F5344CB8AC3E}">
        <p14:creationId xmlns:p14="http://schemas.microsoft.com/office/powerpoint/2010/main" val="3756504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&lt;POWERCLICK&gt;&lt;QUESTYPE&gt;QUIZ&lt;/QUESTYPE&gt;&lt;ANSTYPE&gt;SINGLEANSWER&lt;/ANSTYPE&gt;&lt;TIME&gt;60&lt;/TIME&gt;&lt;DIFFICULTY&gt;3&lt;/DIFFICULTY&gt;&lt;OPTION&gt;4&lt;/OPTION&gt;&lt;POINT&gt;4&lt;/POINT&gt;&lt;ANSWER&gt;3&lt;/ANSWER&gt;&lt;/POWERCLICK&gt;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32</a:t>
            </a:fld>
            <a:endParaRPr lang="zh-CN" altLang="en-US"/>
          </a:p>
        </p:txBody>
      </p:sp>
    </p:spTree>
    <p:extLst>
      <p:ext uri="{BB962C8B-B14F-4D97-AF65-F5344CB8AC3E}">
        <p14:creationId xmlns:p14="http://schemas.microsoft.com/office/powerpoint/2010/main" val="2607521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33</a:t>
            </a:fld>
            <a:endParaRPr lang="zh-CN" altLang="en-US"/>
          </a:p>
        </p:txBody>
      </p:sp>
    </p:spTree>
    <p:extLst>
      <p:ext uri="{BB962C8B-B14F-4D97-AF65-F5344CB8AC3E}">
        <p14:creationId xmlns:p14="http://schemas.microsoft.com/office/powerpoint/2010/main" val="2791069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&lt;POWERCLICK&gt;&lt;QUESTYPE&gt;QUIZ&lt;/QUESTYPE&gt;&lt;ANSTYPE&gt;SINGLEANSWER&lt;/ANSTYPE&gt;&lt;TIME&gt;60&lt;/TIME&gt;&lt;DIFFICULTY&gt;3&lt;/DIFFICULTY&gt;&lt;OPTION&gt;4&lt;/OPTION&gt;&lt;POINT&gt;4&lt;/POINT&gt;&lt;ANSWER&gt;3&lt;/ANSWER&gt;&lt;/POWERCLICK&gt;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34</a:t>
            </a:fld>
            <a:endParaRPr lang="zh-CN" altLang="en-US"/>
          </a:p>
        </p:txBody>
      </p:sp>
    </p:spTree>
    <p:extLst>
      <p:ext uri="{BB962C8B-B14F-4D97-AF65-F5344CB8AC3E}">
        <p14:creationId xmlns:p14="http://schemas.microsoft.com/office/powerpoint/2010/main" val="1008746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35</a:t>
            </a:fld>
            <a:endParaRPr lang="zh-CN" altLang="en-US"/>
          </a:p>
        </p:txBody>
      </p:sp>
    </p:spTree>
    <p:extLst>
      <p:ext uri="{BB962C8B-B14F-4D97-AF65-F5344CB8AC3E}">
        <p14:creationId xmlns:p14="http://schemas.microsoft.com/office/powerpoint/2010/main" val="2578751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&lt;POWERCLICK&gt;&lt;QUESTYPE&gt;QUIZ&lt;/QUESTYPE&gt;&lt;ANSTYPE&gt;SINGLEANSWER&lt;/ANSTYPE&gt;&lt;TIME&gt;60&lt;/TIME&gt;&lt;DIFFICULTY&gt;3&lt;/DIFFICULTY&gt;&lt;OPTION&gt;4&lt;/OPTION&gt;&lt;POINT&gt;4&lt;/POINT&gt;&lt;ANSWER&gt;3&lt;/ANSWER&gt;&lt;/POWERCLICK&gt;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36</a:t>
            </a:fld>
            <a:endParaRPr lang="zh-CN" altLang="en-US"/>
          </a:p>
        </p:txBody>
      </p:sp>
    </p:spTree>
    <p:extLst>
      <p:ext uri="{BB962C8B-B14F-4D97-AF65-F5344CB8AC3E}">
        <p14:creationId xmlns:p14="http://schemas.microsoft.com/office/powerpoint/2010/main" val="1867789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37</a:t>
            </a:fld>
            <a:endParaRPr lang="zh-CN" altLang="en-US"/>
          </a:p>
        </p:txBody>
      </p:sp>
    </p:spTree>
    <p:extLst>
      <p:ext uri="{BB962C8B-B14F-4D97-AF65-F5344CB8AC3E}">
        <p14:creationId xmlns:p14="http://schemas.microsoft.com/office/powerpoint/2010/main" val="3433404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&lt;POWERCLICK&gt;&lt;QUESTYPE&gt;QUIZ&lt;/QUESTYPE&gt;&lt;ANSTYPE&gt;SINGLEANSWER&lt;/ANSTYPE&gt;&lt;TIME&gt;60&lt;/TIME&gt;&lt;DIFFICULTY&gt;3&lt;/DIFFICULTY&gt;&lt;OPTION&gt;4&lt;/OPTION&gt;&lt;POINT&gt;4&lt;/POINT&gt;&lt;ANSWER&gt;3&lt;/ANSWER&gt;&lt;/POWERCLICK&gt;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38</a:t>
            </a:fld>
            <a:endParaRPr lang="zh-CN" altLang="en-US"/>
          </a:p>
        </p:txBody>
      </p:sp>
    </p:spTree>
    <p:extLst>
      <p:ext uri="{BB962C8B-B14F-4D97-AF65-F5344CB8AC3E}">
        <p14:creationId xmlns:p14="http://schemas.microsoft.com/office/powerpoint/2010/main" val="996147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39</a:t>
            </a:fld>
            <a:endParaRPr lang="zh-CN" altLang="en-US"/>
          </a:p>
        </p:txBody>
      </p:sp>
    </p:spTree>
    <p:extLst>
      <p:ext uri="{BB962C8B-B14F-4D97-AF65-F5344CB8AC3E}">
        <p14:creationId xmlns:p14="http://schemas.microsoft.com/office/powerpoint/2010/main" val="4226889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&lt;POWERCLICK&gt;&lt;QUESTYPE&gt;QUIZ&lt;/QUESTYPE&gt;&lt;ANSTYPE&gt;SINGLEANSWER&lt;/ANSTYPE&gt;&lt;TIME&gt;60&lt;/TIME&gt;&lt;DIFFICULTY&gt;3&lt;/DIFFICULTY&gt;&lt;OPTION&gt;4&lt;/OPTION&gt;&lt;POINT&gt;4&lt;/POINT&gt;&lt;ANSWER&gt;1&lt;/ANSWER&gt;&lt;/POWERCLICK&gt;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4</a:t>
            </a:fld>
            <a:endParaRPr lang="zh-CN" altLang="en-US"/>
          </a:p>
        </p:txBody>
      </p:sp>
    </p:spTree>
    <p:extLst>
      <p:ext uri="{BB962C8B-B14F-4D97-AF65-F5344CB8AC3E}">
        <p14:creationId xmlns:p14="http://schemas.microsoft.com/office/powerpoint/2010/main" val="15175909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&lt;POWERCLICK&gt;&lt;QUESTYPE&gt;QUIZ&lt;/QUESTYPE&gt;&lt;ANSTYPE&gt;SINGLEANSWER&lt;/ANSTYPE&gt;&lt;TIME&gt;60&lt;/TIME&gt;&lt;DIFFICULTY&gt;3&lt;/DIFFICULTY&gt;&lt;OPTION&gt;4&lt;/OPTION&gt;&lt;POINT&gt;4&lt;/POINT&gt;&lt;ANSWER&gt;4&lt;/ANSWER&gt;&lt;/POWERCLICK&gt;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40</a:t>
            </a:fld>
            <a:endParaRPr lang="zh-CN" altLang="en-US"/>
          </a:p>
        </p:txBody>
      </p:sp>
    </p:spTree>
    <p:extLst>
      <p:ext uri="{BB962C8B-B14F-4D97-AF65-F5344CB8AC3E}">
        <p14:creationId xmlns:p14="http://schemas.microsoft.com/office/powerpoint/2010/main" val="3971313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41</a:t>
            </a:fld>
            <a:endParaRPr lang="zh-CN" altLang="en-US"/>
          </a:p>
        </p:txBody>
      </p:sp>
    </p:spTree>
    <p:extLst>
      <p:ext uri="{BB962C8B-B14F-4D97-AF65-F5344CB8AC3E}">
        <p14:creationId xmlns:p14="http://schemas.microsoft.com/office/powerpoint/2010/main" val="2915563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&lt;POWERCLICK&gt;&lt;QUESTYPE&gt;QUIZ&lt;/QUESTYPE&gt;&lt;ANSTYPE&gt;SINGLEANSWER&lt;/ANSTYPE&gt;&lt;TIME&gt;60&lt;/TIME&gt;&lt;DIFFICULTY&gt;3&lt;/DIFFICULTY&gt;&lt;OPTION&gt;4&lt;/OPTION&gt;&lt;POINT&gt;4&lt;/POINT&gt;&lt;ANSWER&gt;2&lt;/ANSWER&gt;&lt;/POWERCLICK&gt;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42</a:t>
            </a:fld>
            <a:endParaRPr lang="zh-CN" altLang="en-US"/>
          </a:p>
        </p:txBody>
      </p:sp>
    </p:spTree>
    <p:extLst>
      <p:ext uri="{BB962C8B-B14F-4D97-AF65-F5344CB8AC3E}">
        <p14:creationId xmlns:p14="http://schemas.microsoft.com/office/powerpoint/2010/main" val="1557815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43</a:t>
            </a:fld>
            <a:endParaRPr lang="zh-CN" altLang="en-US"/>
          </a:p>
        </p:txBody>
      </p:sp>
    </p:spTree>
    <p:extLst>
      <p:ext uri="{BB962C8B-B14F-4D97-AF65-F5344CB8AC3E}">
        <p14:creationId xmlns:p14="http://schemas.microsoft.com/office/powerpoint/2010/main" val="290834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5</a:t>
            </a:fld>
            <a:endParaRPr lang="zh-CN" altLang="en-US"/>
          </a:p>
        </p:txBody>
      </p:sp>
    </p:spTree>
    <p:extLst>
      <p:ext uri="{BB962C8B-B14F-4D97-AF65-F5344CB8AC3E}">
        <p14:creationId xmlns:p14="http://schemas.microsoft.com/office/powerpoint/2010/main" val="134361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&lt;POWERCLICK&gt;&lt;QUESTYPE&gt;QUIZ&lt;/QUESTYPE&gt;&lt;ANSTYPE&gt;SINGLEANSWER&lt;/ANSTYPE&gt;&lt;TIME&gt;60&lt;/TIME&gt;&lt;DIFFICULTY&gt;3&lt;/DIFFICULTY&gt;&lt;OPTION&gt;4&lt;/OPTION&gt;&lt;POINT&gt;4&lt;/POINT&gt;&lt;ANSWER&gt;2&lt;/ANSWER&gt;&lt;/POWERCLICK&gt;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6</a:t>
            </a:fld>
            <a:endParaRPr lang="zh-CN" altLang="en-US"/>
          </a:p>
        </p:txBody>
      </p:sp>
    </p:spTree>
    <p:extLst>
      <p:ext uri="{BB962C8B-B14F-4D97-AF65-F5344CB8AC3E}">
        <p14:creationId xmlns:p14="http://schemas.microsoft.com/office/powerpoint/2010/main" val="275494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7</a:t>
            </a:fld>
            <a:endParaRPr lang="zh-CN" altLang="en-US"/>
          </a:p>
        </p:txBody>
      </p:sp>
    </p:spTree>
    <p:extLst>
      <p:ext uri="{BB962C8B-B14F-4D97-AF65-F5344CB8AC3E}">
        <p14:creationId xmlns:p14="http://schemas.microsoft.com/office/powerpoint/2010/main" val="83474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&lt;POWERCLICK&gt;&lt;QUESTYPE&gt;QUIZ&lt;/QUESTYPE&gt;&lt;ANSTYPE&gt;SINGLEANSWER&lt;/ANSTYPE&gt;&lt;TIME&gt;60&lt;/TIME&gt;&lt;DIFFICULTY&gt;3&lt;/DIFFICULTY&gt;&lt;OPTION&gt;4&lt;/OPTION&gt;&lt;POINT&gt;4&lt;/POINT&gt;&lt;ANSWER&gt;2&lt;/ANSWER&gt;&lt;/POWERCLICK&gt;</a:t>
            </a:r>
            <a:endParaRPr lang="zh-CN" altLang="en-US" dirty="0"/>
          </a:p>
        </p:txBody>
      </p:sp>
      <p:sp>
        <p:nvSpPr>
          <p:cNvPr id="4" name="灯片编号占位符 3"/>
          <p:cNvSpPr>
            <a:spLocks noGrp="1"/>
          </p:cNvSpPr>
          <p:nvPr>
            <p:ph type="sldNum" sz="quarter" idx="10"/>
          </p:nvPr>
        </p:nvSpPr>
        <p:spPr/>
        <p:txBody>
          <a:bodyPr/>
          <a:lstStyle/>
          <a:p>
            <a:fld id="{9E02620B-7CA3-47D2-9299-570F701C6343}" type="slidenum">
              <a:rPr lang="zh-CN" altLang="en-US" smtClean="0"/>
              <a:t>8</a:t>
            </a:fld>
            <a:endParaRPr lang="zh-CN" altLang="en-US"/>
          </a:p>
        </p:txBody>
      </p:sp>
    </p:spTree>
    <p:extLst>
      <p:ext uri="{BB962C8B-B14F-4D97-AF65-F5344CB8AC3E}">
        <p14:creationId xmlns:p14="http://schemas.microsoft.com/office/powerpoint/2010/main" val="1600057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2620B-7CA3-47D2-9299-570F701C6343}" type="slidenum">
              <a:rPr lang="zh-CN" altLang="en-US" smtClean="0"/>
              <a:t>9</a:t>
            </a:fld>
            <a:endParaRPr lang="zh-CN" altLang="en-US"/>
          </a:p>
        </p:txBody>
      </p:sp>
    </p:spTree>
    <p:extLst>
      <p:ext uri="{BB962C8B-B14F-4D97-AF65-F5344CB8AC3E}">
        <p14:creationId xmlns:p14="http://schemas.microsoft.com/office/powerpoint/2010/main" val="3389444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officeplus.cn/Template/Home.shtml"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rot="4976385">
            <a:off x="4795646" y="480193"/>
            <a:ext cx="5442619" cy="5834488"/>
          </a:xfrm>
          <a:prstGeom prst="rect">
            <a:avLst/>
          </a:prstGeom>
        </p:spPr>
      </p:pic>
      <p:grpSp>
        <p:nvGrpSpPr>
          <p:cNvPr id="6" name="组合 5"/>
          <p:cNvGrpSpPr/>
          <p:nvPr userDrawn="1"/>
        </p:nvGrpSpPr>
        <p:grpSpPr>
          <a:xfrm>
            <a:off x="0" y="6437630"/>
            <a:ext cx="12192000" cy="426720"/>
            <a:chOff x="0" y="6437630"/>
            <a:chExt cx="12192000" cy="426720"/>
          </a:xfrm>
        </p:grpSpPr>
        <p:pic>
          <p:nvPicPr>
            <p:cNvPr id="7" name="图片 6"/>
            <p:cNvPicPr>
              <a:picLocks noChangeAspect="1"/>
            </p:cNvPicPr>
            <p:nvPr/>
          </p:nvPicPr>
          <p:blipFill>
            <a:blip r:embed="rId3"/>
            <a:stretch>
              <a:fillRect/>
            </a:stretch>
          </p:blipFill>
          <p:spPr>
            <a:xfrm>
              <a:off x="0" y="6437630"/>
              <a:ext cx="1219200" cy="426720"/>
            </a:xfrm>
            <a:prstGeom prst="rect">
              <a:avLst/>
            </a:prstGeom>
          </p:spPr>
        </p:pic>
        <p:pic>
          <p:nvPicPr>
            <p:cNvPr id="8" name="图片 7"/>
            <p:cNvPicPr>
              <a:picLocks noChangeAspect="1"/>
            </p:cNvPicPr>
            <p:nvPr/>
          </p:nvPicPr>
          <p:blipFill>
            <a:blip r:embed="rId3"/>
            <a:stretch>
              <a:fillRect/>
            </a:stretch>
          </p:blipFill>
          <p:spPr>
            <a:xfrm>
              <a:off x="1200150" y="6437630"/>
              <a:ext cx="1219200" cy="426720"/>
            </a:xfrm>
            <a:prstGeom prst="rect">
              <a:avLst/>
            </a:prstGeom>
          </p:spPr>
        </p:pic>
        <p:pic>
          <p:nvPicPr>
            <p:cNvPr id="9" name="图片 8"/>
            <p:cNvPicPr>
              <a:picLocks noChangeAspect="1"/>
            </p:cNvPicPr>
            <p:nvPr/>
          </p:nvPicPr>
          <p:blipFill>
            <a:blip r:embed="rId3"/>
            <a:stretch>
              <a:fillRect/>
            </a:stretch>
          </p:blipFill>
          <p:spPr>
            <a:xfrm>
              <a:off x="2400300" y="6437630"/>
              <a:ext cx="1219200" cy="426720"/>
            </a:xfrm>
            <a:prstGeom prst="rect">
              <a:avLst/>
            </a:prstGeom>
          </p:spPr>
        </p:pic>
        <p:pic>
          <p:nvPicPr>
            <p:cNvPr id="10" name="图片 9"/>
            <p:cNvPicPr>
              <a:picLocks noChangeAspect="1"/>
            </p:cNvPicPr>
            <p:nvPr/>
          </p:nvPicPr>
          <p:blipFill>
            <a:blip r:embed="rId3"/>
            <a:stretch>
              <a:fillRect/>
            </a:stretch>
          </p:blipFill>
          <p:spPr>
            <a:xfrm>
              <a:off x="3592830" y="6437630"/>
              <a:ext cx="1219200" cy="426720"/>
            </a:xfrm>
            <a:prstGeom prst="rect">
              <a:avLst/>
            </a:prstGeom>
          </p:spPr>
        </p:pic>
        <p:pic>
          <p:nvPicPr>
            <p:cNvPr id="11" name="图片 10"/>
            <p:cNvPicPr>
              <a:picLocks noChangeAspect="1"/>
            </p:cNvPicPr>
            <p:nvPr/>
          </p:nvPicPr>
          <p:blipFill>
            <a:blip r:embed="rId3"/>
            <a:stretch>
              <a:fillRect/>
            </a:stretch>
          </p:blipFill>
          <p:spPr>
            <a:xfrm>
              <a:off x="4792980" y="6437630"/>
              <a:ext cx="1219200" cy="426720"/>
            </a:xfrm>
            <a:prstGeom prst="rect">
              <a:avLst/>
            </a:prstGeom>
          </p:spPr>
        </p:pic>
        <p:pic>
          <p:nvPicPr>
            <p:cNvPr id="12" name="图片 11"/>
            <p:cNvPicPr>
              <a:picLocks noChangeAspect="1"/>
            </p:cNvPicPr>
            <p:nvPr/>
          </p:nvPicPr>
          <p:blipFill>
            <a:blip r:embed="rId3"/>
            <a:stretch>
              <a:fillRect/>
            </a:stretch>
          </p:blipFill>
          <p:spPr>
            <a:xfrm>
              <a:off x="5993130" y="6437630"/>
              <a:ext cx="1219200" cy="426720"/>
            </a:xfrm>
            <a:prstGeom prst="rect">
              <a:avLst/>
            </a:prstGeom>
          </p:spPr>
        </p:pic>
        <p:pic>
          <p:nvPicPr>
            <p:cNvPr id="13" name="图片 12"/>
            <p:cNvPicPr>
              <a:picLocks noChangeAspect="1"/>
            </p:cNvPicPr>
            <p:nvPr/>
          </p:nvPicPr>
          <p:blipFill>
            <a:blip r:embed="rId3"/>
            <a:stretch>
              <a:fillRect/>
            </a:stretch>
          </p:blipFill>
          <p:spPr>
            <a:xfrm>
              <a:off x="7193280" y="6437630"/>
              <a:ext cx="1219200" cy="426720"/>
            </a:xfrm>
            <a:prstGeom prst="rect">
              <a:avLst/>
            </a:prstGeom>
          </p:spPr>
        </p:pic>
        <p:pic>
          <p:nvPicPr>
            <p:cNvPr id="14" name="图片 13"/>
            <p:cNvPicPr>
              <a:picLocks noChangeAspect="1"/>
            </p:cNvPicPr>
            <p:nvPr/>
          </p:nvPicPr>
          <p:blipFill>
            <a:blip r:embed="rId3"/>
            <a:stretch>
              <a:fillRect/>
            </a:stretch>
          </p:blipFill>
          <p:spPr>
            <a:xfrm>
              <a:off x="8393430" y="6437630"/>
              <a:ext cx="1219200" cy="426720"/>
            </a:xfrm>
            <a:prstGeom prst="rect">
              <a:avLst/>
            </a:prstGeom>
          </p:spPr>
        </p:pic>
        <p:pic>
          <p:nvPicPr>
            <p:cNvPr id="15" name="图片 14"/>
            <p:cNvPicPr>
              <a:picLocks noChangeAspect="1"/>
            </p:cNvPicPr>
            <p:nvPr/>
          </p:nvPicPr>
          <p:blipFill>
            <a:blip r:embed="rId3"/>
            <a:stretch>
              <a:fillRect/>
            </a:stretch>
          </p:blipFill>
          <p:spPr>
            <a:xfrm>
              <a:off x="9593580" y="6437630"/>
              <a:ext cx="1219200" cy="426720"/>
            </a:xfrm>
            <a:prstGeom prst="rect">
              <a:avLst/>
            </a:prstGeom>
          </p:spPr>
        </p:pic>
        <p:pic>
          <p:nvPicPr>
            <p:cNvPr id="16" name="图片 15"/>
            <p:cNvPicPr>
              <a:picLocks noChangeAspect="1"/>
            </p:cNvPicPr>
            <p:nvPr/>
          </p:nvPicPr>
          <p:blipFill>
            <a:blip r:embed="rId3"/>
            <a:stretch>
              <a:fillRect/>
            </a:stretch>
          </p:blipFill>
          <p:spPr>
            <a:xfrm>
              <a:off x="10786110" y="6437630"/>
              <a:ext cx="1219200" cy="426720"/>
            </a:xfrm>
            <a:prstGeom prst="rect">
              <a:avLst/>
            </a:prstGeom>
          </p:spPr>
        </p:pic>
        <p:pic>
          <p:nvPicPr>
            <p:cNvPr id="17" name="图片 16"/>
            <p:cNvPicPr>
              <a:picLocks noChangeAspect="1"/>
            </p:cNvPicPr>
            <p:nvPr/>
          </p:nvPicPr>
          <p:blipFill rotWithShape="1">
            <a:blip r:embed="rId3"/>
            <a:srcRect r="83125"/>
            <a:stretch/>
          </p:blipFill>
          <p:spPr>
            <a:xfrm>
              <a:off x="11986260" y="6437630"/>
              <a:ext cx="205740" cy="426720"/>
            </a:xfrm>
            <a:prstGeom prst="rect">
              <a:avLst/>
            </a:prstGeom>
          </p:spPr>
        </p:pic>
      </p:grpSp>
      <p:pic>
        <p:nvPicPr>
          <p:cNvPr id="18" name="图片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68914"/>
            <a:ext cx="3894418" cy="3201126"/>
          </a:xfrm>
          <a:prstGeom prst="rect">
            <a:avLst/>
          </a:prstGeom>
        </p:spPr>
      </p:pic>
      <p:sp>
        <p:nvSpPr>
          <p:cNvPr id="4" name="文本占位符 3"/>
          <p:cNvSpPr>
            <a:spLocks noGrp="1"/>
          </p:cNvSpPr>
          <p:nvPr>
            <p:ph type="body" sz="quarter" idx="10" hasCustomPrompt="1"/>
          </p:nvPr>
        </p:nvSpPr>
        <p:spPr>
          <a:xfrm>
            <a:off x="3894418" y="3081777"/>
            <a:ext cx="5957887" cy="1754326"/>
          </a:xfrm>
          <a:prstGeom prst="rect">
            <a:avLst/>
          </a:prstGeom>
        </p:spPr>
        <p:txBody>
          <a:bodyPr>
            <a:spAutoFit/>
          </a:bodyPr>
          <a:lstStyle>
            <a:lvl1pPr marL="0" indent="0">
              <a:lnSpc>
                <a:spcPct val="100000"/>
              </a:lnSpc>
              <a:spcBef>
                <a:spcPts val="0"/>
              </a:spcBef>
              <a:buNone/>
              <a:defRPr sz="5400" b="1">
                <a:solidFill>
                  <a:schemeClr val="accent1"/>
                </a:solidFill>
              </a:defRPr>
            </a:lvl1pPr>
          </a:lstStyle>
          <a:p>
            <a:pPr lvl="0"/>
            <a:r>
              <a:rPr lang="en-US" altLang="zh-CN" dirty="0"/>
              <a:t>POWERPOINT</a:t>
            </a:r>
          </a:p>
          <a:p>
            <a:pPr lvl="0"/>
            <a:r>
              <a:rPr lang="en-US" altLang="zh-CN" dirty="0"/>
              <a:t>TEMPLATE</a:t>
            </a:r>
          </a:p>
        </p:txBody>
      </p:sp>
      <p:sp>
        <p:nvSpPr>
          <p:cNvPr id="22" name="文本占位符 3"/>
          <p:cNvSpPr>
            <a:spLocks noGrp="1"/>
          </p:cNvSpPr>
          <p:nvPr>
            <p:ph type="body" sz="quarter" idx="11"/>
          </p:nvPr>
        </p:nvSpPr>
        <p:spPr>
          <a:xfrm>
            <a:off x="3894417" y="2542907"/>
            <a:ext cx="5957887" cy="523220"/>
          </a:xfrm>
          <a:prstGeom prst="rect">
            <a:avLst/>
          </a:prstGeom>
        </p:spPr>
        <p:txBody>
          <a:bodyPr>
            <a:spAutoFit/>
          </a:bodyPr>
          <a:lstStyle>
            <a:lvl1pPr marL="0" indent="0">
              <a:lnSpc>
                <a:spcPct val="100000"/>
              </a:lnSpc>
              <a:spcBef>
                <a:spcPts val="0"/>
              </a:spcBef>
              <a:buNone/>
              <a:defRPr/>
            </a:lvl1pPr>
          </a:lstStyle>
          <a:p>
            <a:pPr lvl="0"/>
            <a:endParaRPr lang="zh-CN" altLang="en-US" dirty="0"/>
          </a:p>
        </p:txBody>
      </p:sp>
    </p:spTree>
    <p:extLst>
      <p:ext uri="{BB962C8B-B14F-4D97-AF65-F5344CB8AC3E}">
        <p14:creationId xmlns:p14="http://schemas.microsoft.com/office/powerpoint/2010/main" val="1642141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Segoe UI Light"/>
                <a:ea typeface="微软雅黑"/>
                <a:cs typeface="Segoe UI Light"/>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字体使用 </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行距</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背景图片出处</a:t>
            </a: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声明</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英文 </a:t>
            </a:r>
            <a:r>
              <a:rPr kumimoji="0" lang="en-US" altLang="zh-CN" sz="1400" b="0" i="0" u="none" strike="noStrike" kern="0" cap="none" spc="0" normalizeH="0" baseline="0" noProof="0" dirty="0">
                <a:ln>
                  <a:noFill/>
                </a:ln>
                <a:solidFill>
                  <a:srgbClr val="FFFFFF"/>
                </a:solidFill>
                <a:effectLst/>
                <a:uLnTx/>
                <a:uFillTx/>
                <a:latin typeface="Segoe UI Light"/>
                <a:cs typeface="Segoe UI Light"/>
              </a:rPr>
              <a:t>Calibri</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中文 微软雅黑 宋体</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正文 </a:t>
            </a:r>
            <a:r>
              <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rPr>
              <a:t>1.3</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dirty="0" err="1">
                <a:ln>
                  <a:noFill/>
                </a:ln>
                <a:solidFill>
                  <a:srgbClr val="FFFFFF"/>
                </a:solidFill>
                <a:effectLst/>
                <a:uLnTx/>
                <a:uFillTx/>
                <a:latin typeface="Segoe UI Light"/>
                <a:ea typeface="微软雅黑"/>
                <a:cs typeface="Segoe UI Light"/>
              </a:rPr>
              <a:t>cn.bing.com</a:t>
            </a: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及其他适用的法律法规的保护，未经权利人书面明确授权，信息内容的任何部分（包括图片或图表）不得被全部或部分的复制、传播、销售，否则将承担法律责任。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3345027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9585"/>
            <a:r>
              <a:rPr lang="zh-CN" altLang="en-US" sz="1800" dirty="0">
                <a:solidFill>
                  <a:schemeClr val="tx1">
                    <a:lumMod val="75000"/>
                    <a:lumOff val="25000"/>
                  </a:schemeClr>
                </a:solidFill>
                <a:latin typeface="Segoe UI Light"/>
                <a:ea typeface="微软雅黑"/>
                <a:cs typeface="Segoe UI Light"/>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spTree>
    <p:extLst>
      <p:ext uri="{BB962C8B-B14F-4D97-AF65-F5344CB8AC3E}">
        <p14:creationId xmlns:p14="http://schemas.microsoft.com/office/powerpoint/2010/main" val="1295557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fficePLUS">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marL="0" marR="0" lvl="0" indent="0" algn="ctr" defTabSz="609585" eaLnBrk="1" fontAlgn="auto" latinLnBrk="0" hangingPunct="1">
              <a:lnSpc>
                <a:spcPct val="100000"/>
              </a:lnSpc>
              <a:spcBef>
                <a:spcPts val="0"/>
              </a:spcBef>
              <a:spcAft>
                <a:spcPts val="0"/>
              </a:spcAft>
              <a:buClrTx/>
              <a:buSzTx/>
              <a:buFontTx/>
              <a:buNone/>
              <a:tabLst/>
              <a:defRPr/>
            </a:pPr>
            <a:r>
              <a:rPr kumimoji="1" lang="zh-CN" altLang="en-US" sz="1333" b="0" i="0" u="none" strike="noStrike" kern="0" cap="none" spc="0" normalizeH="0" baseline="0" noProof="0" dirty="0">
                <a:ln>
                  <a:noFill/>
                </a:ln>
                <a:solidFill>
                  <a:srgbClr val="000000"/>
                </a:solidFill>
                <a:effectLst/>
                <a:uLnTx/>
                <a:uFillTx/>
                <a:latin typeface="Century Gothic"/>
                <a:ea typeface="微软雅黑" charset="0"/>
              </a:rPr>
              <a:t>点击</a:t>
            </a:r>
            <a:r>
              <a:rPr kumimoji="1" lang="en-US" altLang="zh-CN" sz="1333" b="0" i="0" u="none" strike="noStrike" kern="0" cap="none" spc="0" normalizeH="0" baseline="0" noProof="0" dirty="0">
                <a:ln>
                  <a:noFill/>
                </a:ln>
                <a:solidFill>
                  <a:srgbClr val="000000"/>
                </a:solidFill>
                <a:effectLst/>
                <a:uLnTx/>
                <a:uFillTx/>
                <a:latin typeface="Segoe UI Light" charset="0"/>
                <a:ea typeface="Segoe UI Light" charset="0"/>
                <a:cs typeface="Segoe UI Light" charset="0"/>
              </a:rPr>
              <a:t>Logo</a:t>
            </a:r>
            <a:r>
              <a:rPr kumimoji="1" lang="zh-CN" altLang="en-US" sz="1333" b="0" i="0" u="none" strike="noStrike" kern="0" cap="none" spc="0" normalizeH="0" baseline="0" noProof="0" dirty="0">
                <a:ln>
                  <a:noFill/>
                </a:ln>
                <a:solidFill>
                  <a:srgbClr val="000000"/>
                </a:solidFill>
                <a:effectLst/>
                <a:uLnTx/>
                <a:uFillTx/>
                <a:latin typeface="Century Gothic"/>
                <a:ea typeface="微软雅黑" charset="0"/>
              </a:rPr>
              <a:t>获取更多优质模板（放映模式）</a:t>
            </a: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extLst>
      <p:ext uri="{BB962C8B-B14F-4D97-AF65-F5344CB8AC3E}">
        <p14:creationId xmlns:p14="http://schemas.microsoft.com/office/powerpoint/2010/main" val="3703848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三项目录">
    <p:spTree>
      <p:nvGrpSpPr>
        <p:cNvPr id="1" name=""/>
        <p:cNvGrpSpPr/>
        <p:nvPr/>
      </p:nvGrpSpPr>
      <p:grpSpPr>
        <a:xfrm>
          <a:off x="0" y="0"/>
          <a:ext cx="0" cy="0"/>
          <a:chOff x="0" y="0"/>
          <a:chExt cx="0" cy="0"/>
        </a:xfrm>
      </p:grpSpPr>
      <p:grpSp>
        <p:nvGrpSpPr>
          <p:cNvPr id="7" name="组合 6"/>
          <p:cNvGrpSpPr/>
          <p:nvPr userDrawn="1"/>
        </p:nvGrpSpPr>
        <p:grpSpPr>
          <a:xfrm>
            <a:off x="0" y="6437630"/>
            <a:ext cx="12192000" cy="426720"/>
            <a:chOff x="0" y="6437630"/>
            <a:chExt cx="12192000" cy="426720"/>
          </a:xfrm>
        </p:grpSpPr>
        <p:pic>
          <p:nvPicPr>
            <p:cNvPr id="8" name="图片 7"/>
            <p:cNvPicPr>
              <a:picLocks noChangeAspect="1"/>
            </p:cNvPicPr>
            <p:nvPr/>
          </p:nvPicPr>
          <p:blipFill>
            <a:blip r:embed="rId2"/>
            <a:stretch>
              <a:fillRect/>
            </a:stretch>
          </p:blipFill>
          <p:spPr>
            <a:xfrm>
              <a:off x="0" y="6437630"/>
              <a:ext cx="1219200" cy="426720"/>
            </a:xfrm>
            <a:prstGeom prst="rect">
              <a:avLst/>
            </a:prstGeom>
          </p:spPr>
        </p:pic>
        <p:pic>
          <p:nvPicPr>
            <p:cNvPr id="9" name="图片 8"/>
            <p:cNvPicPr>
              <a:picLocks noChangeAspect="1"/>
            </p:cNvPicPr>
            <p:nvPr/>
          </p:nvPicPr>
          <p:blipFill>
            <a:blip r:embed="rId2"/>
            <a:stretch>
              <a:fillRect/>
            </a:stretch>
          </p:blipFill>
          <p:spPr>
            <a:xfrm>
              <a:off x="1200150" y="6437630"/>
              <a:ext cx="1219200" cy="426720"/>
            </a:xfrm>
            <a:prstGeom prst="rect">
              <a:avLst/>
            </a:prstGeom>
          </p:spPr>
        </p:pic>
        <p:pic>
          <p:nvPicPr>
            <p:cNvPr id="10" name="图片 9"/>
            <p:cNvPicPr>
              <a:picLocks noChangeAspect="1"/>
            </p:cNvPicPr>
            <p:nvPr/>
          </p:nvPicPr>
          <p:blipFill>
            <a:blip r:embed="rId2"/>
            <a:stretch>
              <a:fillRect/>
            </a:stretch>
          </p:blipFill>
          <p:spPr>
            <a:xfrm>
              <a:off x="2400300" y="6437630"/>
              <a:ext cx="1219200" cy="426720"/>
            </a:xfrm>
            <a:prstGeom prst="rect">
              <a:avLst/>
            </a:prstGeom>
          </p:spPr>
        </p:pic>
        <p:pic>
          <p:nvPicPr>
            <p:cNvPr id="11" name="图片 10"/>
            <p:cNvPicPr>
              <a:picLocks noChangeAspect="1"/>
            </p:cNvPicPr>
            <p:nvPr/>
          </p:nvPicPr>
          <p:blipFill>
            <a:blip r:embed="rId2"/>
            <a:stretch>
              <a:fillRect/>
            </a:stretch>
          </p:blipFill>
          <p:spPr>
            <a:xfrm>
              <a:off x="3592830" y="6437630"/>
              <a:ext cx="1219200" cy="426720"/>
            </a:xfrm>
            <a:prstGeom prst="rect">
              <a:avLst/>
            </a:prstGeom>
          </p:spPr>
        </p:pic>
        <p:pic>
          <p:nvPicPr>
            <p:cNvPr id="12" name="图片 11"/>
            <p:cNvPicPr>
              <a:picLocks noChangeAspect="1"/>
            </p:cNvPicPr>
            <p:nvPr/>
          </p:nvPicPr>
          <p:blipFill>
            <a:blip r:embed="rId2"/>
            <a:stretch>
              <a:fillRect/>
            </a:stretch>
          </p:blipFill>
          <p:spPr>
            <a:xfrm>
              <a:off x="4792980" y="6437630"/>
              <a:ext cx="1219200" cy="426720"/>
            </a:xfrm>
            <a:prstGeom prst="rect">
              <a:avLst/>
            </a:prstGeom>
          </p:spPr>
        </p:pic>
        <p:pic>
          <p:nvPicPr>
            <p:cNvPr id="13" name="图片 12"/>
            <p:cNvPicPr>
              <a:picLocks noChangeAspect="1"/>
            </p:cNvPicPr>
            <p:nvPr/>
          </p:nvPicPr>
          <p:blipFill>
            <a:blip r:embed="rId2"/>
            <a:stretch>
              <a:fillRect/>
            </a:stretch>
          </p:blipFill>
          <p:spPr>
            <a:xfrm>
              <a:off x="5993130" y="6437630"/>
              <a:ext cx="1219200" cy="426720"/>
            </a:xfrm>
            <a:prstGeom prst="rect">
              <a:avLst/>
            </a:prstGeom>
          </p:spPr>
        </p:pic>
        <p:pic>
          <p:nvPicPr>
            <p:cNvPr id="14" name="图片 13"/>
            <p:cNvPicPr>
              <a:picLocks noChangeAspect="1"/>
            </p:cNvPicPr>
            <p:nvPr/>
          </p:nvPicPr>
          <p:blipFill>
            <a:blip r:embed="rId2"/>
            <a:stretch>
              <a:fillRect/>
            </a:stretch>
          </p:blipFill>
          <p:spPr>
            <a:xfrm>
              <a:off x="7193280" y="6437630"/>
              <a:ext cx="1219200" cy="426720"/>
            </a:xfrm>
            <a:prstGeom prst="rect">
              <a:avLst/>
            </a:prstGeom>
          </p:spPr>
        </p:pic>
        <p:pic>
          <p:nvPicPr>
            <p:cNvPr id="15" name="图片 14"/>
            <p:cNvPicPr>
              <a:picLocks noChangeAspect="1"/>
            </p:cNvPicPr>
            <p:nvPr/>
          </p:nvPicPr>
          <p:blipFill>
            <a:blip r:embed="rId2"/>
            <a:stretch>
              <a:fillRect/>
            </a:stretch>
          </p:blipFill>
          <p:spPr>
            <a:xfrm>
              <a:off x="8393430" y="6437630"/>
              <a:ext cx="1219200" cy="426720"/>
            </a:xfrm>
            <a:prstGeom prst="rect">
              <a:avLst/>
            </a:prstGeom>
          </p:spPr>
        </p:pic>
        <p:pic>
          <p:nvPicPr>
            <p:cNvPr id="16" name="图片 15"/>
            <p:cNvPicPr>
              <a:picLocks noChangeAspect="1"/>
            </p:cNvPicPr>
            <p:nvPr/>
          </p:nvPicPr>
          <p:blipFill>
            <a:blip r:embed="rId2"/>
            <a:stretch>
              <a:fillRect/>
            </a:stretch>
          </p:blipFill>
          <p:spPr>
            <a:xfrm>
              <a:off x="9593580" y="6437630"/>
              <a:ext cx="1219200" cy="426720"/>
            </a:xfrm>
            <a:prstGeom prst="rect">
              <a:avLst/>
            </a:prstGeom>
          </p:spPr>
        </p:pic>
        <p:pic>
          <p:nvPicPr>
            <p:cNvPr id="17" name="图片 16"/>
            <p:cNvPicPr>
              <a:picLocks noChangeAspect="1"/>
            </p:cNvPicPr>
            <p:nvPr/>
          </p:nvPicPr>
          <p:blipFill>
            <a:blip r:embed="rId2"/>
            <a:stretch>
              <a:fillRect/>
            </a:stretch>
          </p:blipFill>
          <p:spPr>
            <a:xfrm>
              <a:off x="10786110" y="6437630"/>
              <a:ext cx="1219200" cy="426720"/>
            </a:xfrm>
            <a:prstGeom prst="rect">
              <a:avLst/>
            </a:prstGeom>
          </p:spPr>
        </p:pic>
        <p:pic>
          <p:nvPicPr>
            <p:cNvPr id="18" name="图片 17"/>
            <p:cNvPicPr>
              <a:picLocks noChangeAspect="1"/>
            </p:cNvPicPr>
            <p:nvPr/>
          </p:nvPicPr>
          <p:blipFill rotWithShape="1">
            <a:blip r:embed="rId2"/>
            <a:srcRect r="83125"/>
            <a:stretch/>
          </p:blipFill>
          <p:spPr>
            <a:xfrm>
              <a:off x="11986260" y="6437630"/>
              <a:ext cx="205740" cy="426720"/>
            </a:xfrm>
            <a:prstGeom prst="rect">
              <a:avLst/>
            </a:prstGeom>
          </p:spPr>
        </p:pic>
      </p:grpSp>
      <p:pic>
        <p:nvPicPr>
          <p:cNvPr id="19" name="图片 18"/>
          <p:cNvPicPr>
            <a:picLocks noChangeAspect="1"/>
          </p:cNvPicPr>
          <p:nvPr userDrawn="1"/>
        </p:nvPicPr>
        <p:blipFill>
          <a:blip r:embed="rId3"/>
          <a:stretch>
            <a:fillRect/>
          </a:stretch>
        </p:blipFill>
        <p:spPr>
          <a:xfrm rot="4976385">
            <a:off x="1602087" y="367532"/>
            <a:ext cx="2001899" cy="2146036"/>
          </a:xfrm>
          <a:prstGeom prst="rect">
            <a:avLst/>
          </a:prstGeom>
        </p:spPr>
      </p:pic>
      <p:pic>
        <p:nvPicPr>
          <p:cNvPr id="36" name="图片 35"/>
          <p:cNvPicPr>
            <a:picLocks noChangeAspect="1"/>
          </p:cNvPicPr>
          <p:nvPr userDrawn="1"/>
        </p:nvPicPr>
        <p:blipFill>
          <a:blip r:embed="rId4"/>
          <a:stretch>
            <a:fillRect/>
          </a:stretch>
        </p:blipFill>
        <p:spPr>
          <a:xfrm>
            <a:off x="4516199" y="2413523"/>
            <a:ext cx="1608750" cy="382500"/>
          </a:xfrm>
          <a:prstGeom prst="rect">
            <a:avLst/>
          </a:prstGeom>
        </p:spPr>
      </p:pic>
      <p:pic>
        <p:nvPicPr>
          <p:cNvPr id="39" name="图片 38"/>
          <p:cNvPicPr>
            <a:picLocks noChangeAspect="1"/>
          </p:cNvPicPr>
          <p:nvPr userDrawn="1"/>
        </p:nvPicPr>
        <p:blipFill>
          <a:blip r:embed="rId4"/>
          <a:stretch>
            <a:fillRect/>
          </a:stretch>
        </p:blipFill>
        <p:spPr>
          <a:xfrm>
            <a:off x="4516199" y="3488521"/>
            <a:ext cx="1608750" cy="382500"/>
          </a:xfrm>
          <a:prstGeom prst="rect">
            <a:avLst/>
          </a:prstGeom>
        </p:spPr>
      </p:pic>
      <p:pic>
        <p:nvPicPr>
          <p:cNvPr id="42" name="图片 41"/>
          <p:cNvPicPr>
            <a:picLocks noChangeAspect="1"/>
          </p:cNvPicPr>
          <p:nvPr userDrawn="1"/>
        </p:nvPicPr>
        <p:blipFill>
          <a:blip r:embed="rId4"/>
          <a:stretch>
            <a:fillRect/>
          </a:stretch>
        </p:blipFill>
        <p:spPr>
          <a:xfrm>
            <a:off x="4516199" y="4642684"/>
            <a:ext cx="1608750" cy="382500"/>
          </a:xfrm>
          <a:prstGeom prst="rect">
            <a:avLst/>
          </a:prstGeom>
        </p:spPr>
      </p:pic>
      <p:sp>
        <p:nvSpPr>
          <p:cNvPr id="48" name="文本占位符 3"/>
          <p:cNvSpPr>
            <a:spLocks noGrp="1"/>
          </p:cNvSpPr>
          <p:nvPr>
            <p:ph type="body" sz="quarter" idx="11" hasCustomPrompt="1"/>
          </p:nvPr>
        </p:nvSpPr>
        <p:spPr>
          <a:xfrm>
            <a:off x="3804185" y="1902497"/>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49" name="文本占位符 3"/>
          <p:cNvSpPr>
            <a:spLocks noGrp="1"/>
          </p:cNvSpPr>
          <p:nvPr>
            <p:ph type="body" sz="quarter" idx="12" hasCustomPrompt="1"/>
          </p:nvPr>
        </p:nvSpPr>
        <p:spPr>
          <a:xfrm>
            <a:off x="6012180" y="2113335"/>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50" name="文本占位符 3"/>
          <p:cNvSpPr>
            <a:spLocks noGrp="1"/>
          </p:cNvSpPr>
          <p:nvPr>
            <p:ph type="body" sz="quarter" idx="13" hasCustomPrompt="1"/>
          </p:nvPr>
        </p:nvSpPr>
        <p:spPr>
          <a:xfrm>
            <a:off x="6012180" y="2481331"/>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sp>
        <p:nvSpPr>
          <p:cNvPr id="51" name="文本占位符 3"/>
          <p:cNvSpPr>
            <a:spLocks noGrp="1"/>
          </p:cNvSpPr>
          <p:nvPr>
            <p:ph type="body" sz="quarter" idx="14" hasCustomPrompt="1"/>
          </p:nvPr>
        </p:nvSpPr>
        <p:spPr>
          <a:xfrm>
            <a:off x="-616193" y="760796"/>
            <a:ext cx="3506203" cy="769441"/>
          </a:xfrm>
          <a:prstGeom prst="rect">
            <a:avLst/>
          </a:prstGeom>
        </p:spPr>
        <p:txBody>
          <a:bodyPr wrap="square">
            <a:spAutoFit/>
          </a:bodyPr>
          <a:lstStyle>
            <a:lvl1pPr marL="0" indent="0" algn="r">
              <a:lnSpc>
                <a:spcPct val="100000"/>
              </a:lnSpc>
              <a:spcBef>
                <a:spcPts val="0"/>
              </a:spcBef>
              <a:buNone/>
              <a:defRPr sz="4400" b="1" i="0">
                <a:latin typeface="+mn-ea"/>
                <a:ea typeface="+mn-ea"/>
              </a:defRPr>
            </a:lvl1pPr>
          </a:lstStyle>
          <a:p>
            <a:pPr lvl="0"/>
            <a:r>
              <a:rPr lang="zh-CN" altLang="en-US" dirty="0"/>
              <a:t>目录</a:t>
            </a:r>
          </a:p>
        </p:txBody>
      </p:sp>
      <p:sp>
        <p:nvSpPr>
          <p:cNvPr id="52" name="文本占位符 3"/>
          <p:cNvSpPr>
            <a:spLocks noGrp="1"/>
          </p:cNvSpPr>
          <p:nvPr>
            <p:ph type="body" sz="quarter" idx="15" hasCustomPrompt="1"/>
          </p:nvPr>
        </p:nvSpPr>
        <p:spPr>
          <a:xfrm>
            <a:off x="-616193" y="1347515"/>
            <a:ext cx="3506203" cy="584775"/>
          </a:xfrm>
          <a:prstGeom prst="rect">
            <a:avLst/>
          </a:prstGeom>
        </p:spPr>
        <p:txBody>
          <a:bodyPr wrap="square">
            <a:spAutoFit/>
          </a:bodyPr>
          <a:lstStyle>
            <a:lvl1pPr marL="0" indent="0" algn="r">
              <a:lnSpc>
                <a:spcPct val="100000"/>
              </a:lnSpc>
              <a:spcBef>
                <a:spcPts val="0"/>
              </a:spcBef>
              <a:buNone/>
              <a:defRPr sz="3200" b="1" i="0">
                <a:latin typeface="+mn-ea"/>
                <a:ea typeface="+mn-ea"/>
              </a:defRPr>
            </a:lvl1pPr>
          </a:lstStyle>
          <a:p>
            <a:pPr lvl="0"/>
            <a:r>
              <a:rPr lang="en-US" altLang="zh-CN" dirty="0"/>
              <a:t>CONTENTS</a:t>
            </a:r>
          </a:p>
        </p:txBody>
      </p:sp>
      <p:sp>
        <p:nvSpPr>
          <p:cNvPr id="53" name="文本占位符 3"/>
          <p:cNvSpPr>
            <a:spLocks noGrp="1"/>
          </p:cNvSpPr>
          <p:nvPr>
            <p:ph type="body" sz="quarter" idx="16" hasCustomPrompt="1"/>
          </p:nvPr>
        </p:nvSpPr>
        <p:spPr>
          <a:xfrm>
            <a:off x="3804185" y="2967335"/>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54" name="文本占位符 3"/>
          <p:cNvSpPr>
            <a:spLocks noGrp="1"/>
          </p:cNvSpPr>
          <p:nvPr>
            <p:ph type="body" sz="quarter" idx="17" hasCustomPrompt="1"/>
          </p:nvPr>
        </p:nvSpPr>
        <p:spPr>
          <a:xfrm>
            <a:off x="3804185" y="4032173"/>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55" name="文本占位符 3"/>
          <p:cNvSpPr>
            <a:spLocks noGrp="1"/>
          </p:cNvSpPr>
          <p:nvPr>
            <p:ph type="body" sz="quarter" idx="18" hasCustomPrompt="1"/>
          </p:nvPr>
        </p:nvSpPr>
        <p:spPr>
          <a:xfrm>
            <a:off x="6012180" y="3163702"/>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56" name="文本占位符 3"/>
          <p:cNvSpPr>
            <a:spLocks noGrp="1"/>
          </p:cNvSpPr>
          <p:nvPr>
            <p:ph type="body" sz="quarter" idx="19" hasCustomPrompt="1"/>
          </p:nvPr>
        </p:nvSpPr>
        <p:spPr>
          <a:xfrm>
            <a:off x="6012180" y="3531698"/>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sp>
        <p:nvSpPr>
          <p:cNvPr id="57" name="文本占位符 3"/>
          <p:cNvSpPr>
            <a:spLocks noGrp="1"/>
          </p:cNvSpPr>
          <p:nvPr>
            <p:ph type="body" sz="quarter" idx="20" hasCustomPrompt="1"/>
          </p:nvPr>
        </p:nvSpPr>
        <p:spPr>
          <a:xfrm>
            <a:off x="6012180" y="4249849"/>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58" name="文本占位符 3"/>
          <p:cNvSpPr>
            <a:spLocks noGrp="1"/>
          </p:cNvSpPr>
          <p:nvPr>
            <p:ph type="body" sz="quarter" idx="21" hasCustomPrompt="1"/>
          </p:nvPr>
        </p:nvSpPr>
        <p:spPr>
          <a:xfrm>
            <a:off x="6012180" y="4617845"/>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spTree>
    <p:extLst>
      <p:ext uri="{BB962C8B-B14F-4D97-AF65-F5344CB8AC3E}">
        <p14:creationId xmlns:p14="http://schemas.microsoft.com/office/powerpoint/2010/main" val="2381737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四项目录">
    <p:spTree>
      <p:nvGrpSpPr>
        <p:cNvPr id="1" name=""/>
        <p:cNvGrpSpPr/>
        <p:nvPr/>
      </p:nvGrpSpPr>
      <p:grpSpPr>
        <a:xfrm>
          <a:off x="0" y="0"/>
          <a:ext cx="0" cy="0"/>
          <a:chOff x="0" y="0"/>
          <a:chExt cx="0" cy="0"/>
        </a:xfrm>
      </p:grpSpPr>
      <p:grpSp>
        <p:nvGrpSpPr>
          <p:cNvPr id="7" name="组合 6"/>
          <p:cNvGrpSpPr/>
          <p:nvPr userDrawn="1"/>
        </p:nvGrpSpPr>
        <p:grpSpPr>
          <a:xfrm>
            <a:off x="0" y="6437630"/>
            <a:ext cx="12192000" cy="426720"/>
            <a:chOff x="0" y="6437630"/>
            <a:chExt cx="12192000" cy="426720"/>
          </a:xfrm>
        </p:grpSpPr>
        <p:pic>
          <p:nvPicPr>
            <p:cNvPr id="8" name="图片 7"/>
            <p:cNvPicPr>
              <a:picLocks noChangeAspect="1"/>
            </p:cNvPicPr>
            <p:nvPr/>
          </p:nvPicPr>
          <p:blipFill>
            <a:blip r:embed="rId2"/>
            <a:stretch>
              <a:fillRect/>
            </a:stretch>
          </p:blipFill>
          <p:spPr>
            <a:xfrm>
              <a:off x="0" y="6437630"/>
              <a:ext cx="1219200" cy="426720"/>
            </a:xfrm>
            <a:prstGeom prst="rect">
              <a:avLst/>
            </a:prstGeom>
          </p:spPr>
        </p:pic>
        <p:pic>
          <p:nvPicPr>
            <p:cNvPr id="9" name="图片 8"/>
            <p:cNvPicPr>
              <a:picLocks noChangeAspect="1"/>
            </p:cNvPicPr>
            <p:nvPr/>
          </p:nvPicPr>
          <p:blipFill>
            <a:blip r:embed="rId2"/>
            <a:stretch>
              <a:fillRect/>
            </a:stretch>
          </p:blipFill>
          <p:spPr>
            <a:xfrm>
              <a:off x="1200150" y="6437630"/>
              <a:ext cx="1219200" cy="426720"/>
            </a:xfrm>
            <a:prstGeom prst="rect">
              <a:avLst/>
            </a:prstGeom>
          </p:spPr>
        </p:pic>
        <p:pic>
          <p:nvPicPr>
            <p:cNvPr id="10" name="图片 9"/>
            <p:cNvPicPr>
              <a:picLocks noChangeAspect="1"/>
            </p:cNvPicPr>
            <p:nvPr/>
          </p:nvPicPr>
          <p:blipFill>
            <a:blip r:embed="rId2"/>
            <a:stretch>
              <a:fillRect/>
            </a:stretch>
          </p:blipFill>
          <p:spPr>
            <a:xfrm>
              <a:off x="2400300" y="6437630"/>
              <a:ext cx="1219200" cy="426720"/>
            </a:xfrm>
            <a:prstGeom prst="rect">
              <a:avLst/>
            </a:prstGeom>
          </p:spPr>
        </p:pic>
        <p:pic>
          <p:nvPicPr>
            <p:cNvPr id="11" name="图片 10"/>
            <p:cNvPicPr>
              <a:picLocks noChangeAspect="1"/>
            </p:cNvPicPr>
            <p:nvPr/>
          </p:nvPicPr>
          <p:blipFill>
            <a:blip r:embed="rId2"/>
            <a:stretch>
              <a:fillRect/>
            </a:stretch>
          </p:blipFill>
          <p:spPr>
            <a:xfrm>
              <a:off x="3592830" y="6437630"/>
              <a:ext cx="1219200" cy="426720"/>
            </a:xfrm>
            <a:prstGeom prst="rect">
              <a:avLst/>
            </a:prstGeom>
          </p:spPr>
        </p:pic>
        <p:pic>
          <p:nvPicPr>
            <p:cNvPr id="12" name="图片 11"/>
            <p:cNvPicPr>
              <a:picLocks noChangeAspect="1"/>
            </p:cNvPicPr>
            <p:nvPr/>
          </p:nvPicPr>
          <p:blipFill>
            <a:blip r:embed="rId2"/>
            <a:stretch>
              <a:fillRect/>
            </a:stretch>
          </p:blipFill>
          <p:spPr>
            <a:xfrm>
              <a:off x="4792980" y="6437630"/>
              <a:ext cx="1219200" cy="426720"/>
            </a:xfrm>
            <a:prstGeom prst="rect">
              <a:avLst/>
            </a:prstGeom>
          </p:spPr>
        </p:pic>
        <p:pic>
          <p:nvPicPr>
            <p:cNvPr id="13" name="图片 12"/>
            <p:cNvPicPr>
              <a:picLocks noChangeAspect="1"/>
            </p:cNvPicPr>
            <p:nvPr/>
          </p:nvPicPr>
          <p:blipFill>
            <a:blip r:embed="rId2"/>
            <a:stretch>
              <a:fillRect/>
            </a:stretch>
          </p:blipFill>
          <p:spPr>
            <a:xfrm>
              <a:off x="5993130" y="6437630"/>
              <a:ext cx="1219200" cy="426720"/>
            </a:xfrm>
            <a:prstGeom prst="rect">
              <a:avLst/>
            </a:prstGeom>
          </p:spPr>
        </p:pic>
        <p:pic>
          <p:nvPicPr>
            <p:cNvPr id="14" name="图片 13"/>
            <p:cNvPicPr>
              <a:picLocks noChangeAspect="1"/>
            </p:cNvPicPr>
            <p:nvPr/>
          </p:nvPicPr>
          <p:blipFill>
            <a:blip r:embed="rId2"/>
            <a:stretch>
              <a:fillRect/>
            </a:stretch>
          </p:blipFill>
          <p:spPr>
            <a:xfrm>
              <a:off x="7193280" y="6437630"/>
              <a:ext cx="1219200" cy="426720"/>
            </a:xfrm>
            <a:prstGeom prst="rect">
              <a:avLst/>
            </a:prstGeom>
          </p:spPr>
        </p:pic>
        <p:pic>
          <p:nvPicPr>
            <p:cNvPr id="15" name="图片 14"/>
            <p:cNvPicPr>
              <a:picLocks noChangeAspect="1"/>
            </p:cNvPicPr>
            <p:nvPr/>
          </p:nvPicPr>
          <p:blipFill>
            <a:blip r:embed="rId2"/>
            <a:stretch>
              <a:fillRect/>
            </a:stretch>
          </p:blipFill>
          <p:spPr>
            <a:xfrm>
              <a:off x="8393430" y="6437630"/>
              <a:ext cx="1219200" cy="426720"/>
            </a:xfrm>
            <a:prstGeom prst="rect">
              <a:avLst/>
            </a:prstGeom>
          </p:spPr>
        </p:pic>
        <p:pic>
          <p:nvPicPr>
            <p:cNvPr id="16" name="图片 15"/>
            <p:cNvPicPr>
              <a:picLocks noChangeAspect="1"/>
            </p:cNvPicPr>
            <p:nvPr/>
          </p:nvPicPr>
          <p:blipFill>
            <a:blip r:embed="rId2"/>
            <a:stretch>
              <a:fillRect/>
            </a:stretch>
          </p:blipFill>
          <p:spPr>
            <a:xfrm>
              <a:off x="9593580" y="6437630"/>
              <a:ext cx="1219200" cy="426720"/>
            </a:xfrm>
            <a:prstGeom prst="rect">
              <a:avLst/>
            </a:prstGeom>
          </p:spPr>
        </p:pic>
        <p:pic>
          <p:nvPicPr>
            <p:cNvPr id="17" name="图片 16"/>
            <p:cNvPicPr>
              <a:picLocks noChangeAspect="1"/>
            </p:cNvPicPr>
            <p:nvPr/>
          </p:nvPicPr>
          <p:blipFill>
            <a:blip r:embed="rId2"/>
            <a:stretch>
              <a:fillRect/>
            </a:stretch>
          </p:blipFill>
          <p:spPr>
            <a:xfrm>
              <a:off x="10786110" y="6437630"/>
              <a:ext cx="1219200" cy="426720"/>
            </a:xfrm>
            <a:prstGeom prst="rect">
              <a:avLst/>
            </a:prstGeom>
          </p:spPr>
        </p:pic>
        <p:pic>
          <p:nvPicPr>
            <p:cNvPr id="18" name="图片 17"/>
            <p:cNvPicPr>
              <a:picLocks noChangeAspect="1"/>
            </p:cNvPicPr>
            <p:nvPr/>
          </p:nvPicPr>
          <p:blipFill rotWithShape="1">
            <a:blip r:embed="rId2"/>
            <a:srcRect r="83125"/>
            <a:stretch/>
          </p:blipFill>
          <p:spPr>
            <a:xfrm>
              <a:off x="11986260" y="6437630"/>
              <a:ext cx="205740" cy="426720"/>
            </a:xfrm>
            <a:prstGeom prst="rect">
              <a:avLst/>
            </a:prstGeom>
          </p:spPr>
        </p:pic>
      </p:grpSp>
      <p:pic>
        <p:nvPicPr>
          <p:cNvPr id="19" name="图片 18"/>
          <p:cNvPicPr>
            <a:picLocks noChangeAspect="1"/>
          </p:cNvPicPr>
          <p:nvPr userDrawn="1"/>
        </p:nvPicPr>
        <p:blipFill>
          <a:blip r:embed="rId3"/>
          <a:stretch>
            <a:fillRect/>
          </a:stretch>
        </p:blipFill>
        <p:spPr>
          <a:xfrm rot="4976385">
            <a:off x="1602087" y="367532"/>
            <a:ext cx="2001899" cy="2146036"/>
          </a:xfrm>
          <a:prstGeom prst="rect">
            <a:avLst/>
          </a:prstGeom>
        </p:spPr>
      </p:pic>
      <p:pic>
        <p:nvPicPr>
          <p:cNvPr id="36" name="图片 35"/>
          <p:cNvPicPr>
            <a:picLocks noChangeAspect="1"/>
          </p:cNvPicPr>
          <p:nvPr userDrawn="1"/>
        </p:nvPicPr>
        <p:blipFill>
          <a:blip r:embed="rId4"/>
          <a:stretch>
            <a:fillRect/>
          </a:stretch>
        </p:blipFill>
        <p:spPr>
          <a:xfrm>
            <a:off x="4516199" y="2413523"/>
            <a:ext cx="1608750" cy="382500"/>
          </a:xfrm>
          <a:prstGeom prst="rect">
            <a:avLst/>
          </a:prstGeom>
        </p:spPr>
      </p:pic>
      <p:pic>
        <p:nvPicPr>
          <p:cNvPr id="39" name="图片 38"/>
          <p:cNvPicPr>
            <a:picLocks noChangeAspect="1"/>
          </p:cNvPicPr>
          <p:nvPr userDrawn="1"/>
        </p:nvPicPr>
        <p:blipFill>
          <a:blip r:embed="rId4"/>
          <a:stretch>
            <a:fillRect/>
          </a:stretch>
        </p:blipFill>
        <p:spPr>
          <a:xfrm>
            <a:off x="4516199" y="3488521"/>
            <a:ext cx="1608750" cy="382500"/>
          </a:xfrm>
          <a:prstGeom prst="rect">
            <a:avLst/>
          </a:prstGeom>
        </p:spPr>
      </p:pic>
      <p:pic>
        <p:nvPicPr>
          <p:cNvPr id="42" name="图片 41"/>
          <p:cNvPicPr>
            <a:picLocks noChangeAspect="1"/>
          </p:cNvPicPr>
          <p:nvPr userDrawn="1"/>
        </p:nvPicPr>
        <p:blipFill>
          <a:blip r:embed="rId4"/>
          <a:stretch>
            <a:fillRect/>
          </a:stretch>
        </p:blipFill>
        <p:spPr>
          <a:xfrm>
            <a:off x="4516199" y="4642684"/>
            <a:ext cx="1608750" cy="382500"/>
          </a:xfrm>
          <a:prstGeom prst="rect">
            <a:avLst/>
          </a:prstGeom>
        </p:spPr>
      </p:pic>
      <p:sp>
        <p:nvSpPr>
          <p:cNvPr id="48" name="文本占位符 3"/>
          <p:cNvSpPr>
            <a:spLocks noGrp="1"/>
          </p:cNvSpPr>
          <p:nvPr>
            <p:ph type="body" sz="quarter" idx="11" hasCustomPrompt="1"/>
          </p:nvPr>
        </p:nvSpPr>
        <p:spPr>
          <a:xfrm>
            <a:off x="3804185" y="1902497"/>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49" name="文本占位符 3"/>
          <p:cNvSpPr>
            <a:spLocks noGrp="1"/>
          </p:cNvSpPr>
          <p:nvPr>
            <p:ph type="body" sz="quarter" idx="12" hasCustomPrompt="1"/>
          </p:nvPr>
        </p:nvSpPr>
        <p:spPr>
          <a:xfrm>
            <a:off x="6012180" y="2113335"/>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50" name="文本占位符 3"/>
          <p:cNvSpPr>
            <a:spLocks noGrp="1"/>
          </p:cNvSpPr>
          <p:nvPr>
            <p:ph type="body" sz="quarter" idx="13" hasCustomPrompt="1"/>
          </p:nvPr>
        </p:nvSpPr>
        <p:spPr>
          <a:xfrm>
            <a:off x="6012180" y="2481331"/>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sp>
        <p:nvSpPr>
          <p:cNvPr id="51" name="文本占位符 3"/>
          <p:cNvSpPr>
            <a:spLocks noGrp="1"/>
          </p:cNvSpPr>
          <p:nvPr>
            <p:ph type="body" sz="quarter" idx="14" hasCustomPrompt="1"/>
          </p:nvPr>
        </p:nvSpPr>
        <p:spPr>
          <a:xfrm>
            <a:off x="-616193" y="760796"/>
            <a:ext cx="3506203" cy="769441"/>
          </a:xfrm>
          <a:prstGeom prst="rect">
            <a:avLst/>
          </a:prstGeom>
        </p:spPr>
        <p:txBody>
          <a:bodyPr wrap="square">
            <a:spAutoFit/>
          </a:bodyPr>
          <a:lstStyle>
            <a:lvl1pPr marL="0" indent="0" algn="r">
              <a:lnSpc>
                <a:spcPct val="100000"/>
              </a:lnSpc>
              <a:spcBef>
                <a:spcPts val="0"/>
              </a:spcBef>
              <a:buNone/>
              <a:defRPr sz="4400" b="1" i="0">
                <a:latin typeface="+mn-ea"/>
                <a:ea typeface="+mn-ea"/>
              </a:defRPr>
            </a:lvl1pPr>
          </a:lstStyle>
          <a:p>
            <a:pPr lvl="0"/>
            <a:r>
              <a:rPr lang="zh-CN" altLang="en-US" dirty="0"/>
              <a:t>目录</a:t>
            </a:r>
          </a:p>
        </p:txBody>
      </p:sp>
      <p:sp>
        <p:nvSpPr>
          <p:cNvPr id="52" name="文本占位符 3"/>
          <p:cNvSpPr>
            <a:spLocks noGrp="1"/>
          </p:cNvSpPr>
          <p:nvPr>
            <p:ph type="body" sz="quarter" idx="15" hasCustomPrompt="1"/>
          </p:nvPr>
        </p:nvSpPr>
        <p:spPr>
          <a:xfrm>
            <a:off x="-616193" y="1347515"/>
            <a:ext cx="3506203" cy="584775"/>
          </a:xfrm>
          <a:prstGeom prst="rect">
            <a:avLst/>
          </a:prstGeom>
        </p:spPr>
        <p:txBody>
          <a:bodyPr wrap="square">
            <a:spAutoFit/>
          </a:bodyPr>
          <a:lstStyle>
            <a:lvl1pPr marL="0" indent="0" algn="r">
              <a:lnSpc>
                <a:spcPct val="100000"/>
              </a:lnSpc>
              <a:spcBef>
                <a:spcPts val="0"/>
              </a:spcBef>
              <a:buNone/>
              <a:defRPr sz="3200" b="1" i="0">
                <a:latin typeface="+mn-ea"/>
                <a:ea typeface="+mn-ea"/>
              </a:defRPr>
            </a:lvl1pPr>
          </a:lstStyle>
          <a:p>
            <a:pPr lvl="0"/>
            <a:r>
              <a:rPr lang="en-US" altLang="zh-CN" dirty="0"/>
              <a:t>CONTENTS</a:t>
            </a:r>
          </a:p>
        </p:txBody>
      </p:sp>
      <p:sp>
        <p:nvSpPr>
          <p:cNvPr id="53" name="文本占位符 3"/>
          <p:cNvSpPr>
            <a:spLocks noGrp="1"/>
          </p:cNvSpPr>
          <p:nvPr>
            <p:ph type="body" sz="quarter" idx="16" hasCustomPrompt="1"/>
          </p:nvPr>
        </p:nvSpPr>
        <p:spPr>
          <a:xfrm>
            <a:off x="3804185" y="2967335"/>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54" name="文本占位符 3"/>
          <p:cNvSpPr>
            <a:spLocks noGrp="1"/>
          </p:cNvSpPr>
          <p:nvPr>
            <p:ph type="body" sz="quarter" idx="17" hasCustomPrompt="1"/>
          </p:nvPr>
        </p:nvSpPr>
        <p:spPr>
          <a:xfrm>
            <a:off x="3804185" y="4032173"/>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55" name="文本占位符 3"/>
          <p:cNvSpPr>
            <a:spLocks noGrp="1"/>
          </p:cNvSpPr>
          <p:nvPr>
            <p:ph type="body" sz="quarter" idx="18" hasCustomPrompt="1"/>
          </p:nvPr>
        </p:nvSpPr>
        <p:spPr>
          <a:xfrm>
            <a:off x="6012180" y="3163702"/>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56" name="文本占位符 3"/>
          <p:cNvSpPr>
            <a:spLocks noGrp="1"/>
          </p:cNvSpPr>
          <p:nvPr>
            <p:ph type="body" sz="quarter" idx="19" hasCustomPrompt="1"/>
          </p:nvPr>
        </p:nvSpPr>
        <p:spPr>
          <a:xfrm>
            <a:off x="6012180" y="3531698"/>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sp>
        <p:nvSpPr>
          <p:cNvPr id="57" name="文本占位符 3"/>
          <p:cNvSpPr>
            <a:spLocks noGrp="1"/>
          </p:cNvSpPr>
          <p:nvPr>
            <p:ph type="body" sz="quarter" idx="20" hasCustomPrompt="1"/>
          </p:nvPr>
        </p:nvSpPr>
        <p:spPr>
          <a:xfrm>
            <a:off x="6012180" y="4249849"/>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58" name="文本占位符 3"/>
          <p:cNvSpPr>
            <a:spLocks noGrp="1"/>
          </p:cNvSpPr>
          <p:nvPr>
            <p:ph type="body" sz="quarter" idx="21" hasCustomPrompt="1"/>
          </p:nvPr>
        </p:nvSpPr>
        <p:spPr>
          <a:xfrm>
            <a:off x="6012180" y="4617845"/>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pic>
        <p:nvPicPr>
          <p:cNvPr id="29" name="图片 28"/>
          <p:cNvPicPr>
            <a:picLocks noChangeAspect="1"/>
          </p:cNvPicPr>
          <p:nvPr userDrawn="1"/>
        </p:nvPicPr>
        <p:blipFill>
          <a:blip r:embed="rId4"/>
          <a:stretch>
            <a:fillRect/>
          </a:stretch>
        </p:blipFill>
        <p:spPr>
          <a:xfrm>
            <a:off x="4516199" y="5680991"/>
            <a:ext cx="1608750" cy="382500"/>
          </a:xfrm>
          <a:prstGeom prst="rect">
            <a:avLst/>
          </a:prstGeom>
        </p:spPr>
      </p:pic>
      <p:sp>
        <p:nvSpPr>
          <p:cNvPr id="30" name="文本占位符 3"/>
          <p:cNvSpPr>
            <a:spLocks noGrp="1"/>
          </p:cNvSpPr>
          <p:nvPr>
            <p:ph type="body" sz="quarter" idx="22" hasCustomPrompt="1"/>
          </p:nvPr>
        </p:nvSpPr>
        <p:spPr>
          <a:xfrm>
            <a:off x="3804185" y="5070480"/>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31" name="文本占位符 3"/>
          <p:cNvSpPr>
            <a:spLocks noGrp="1"/>
          </p:cNvSpPr>
          <p:nvPr>
            <p:ph type="body" sz="quarter" idx="23" hasCustomPrompt="1"/>
          </p:nvPr>
        </p:nvSpPr>
        <p:spPr>
          <a:xfrm>
            <a:off x="6012180" y="5288156"/>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32" name="文本占位符 3"/>
          <p:cNvSpPr>
            <a:spLocks noGrp="1"/>
          </p:cNvSpPr>
          <p:nvPr>
            <p:ph type="body" sz="quarter" idx="24" hasCustomPrompt="1"/>
          </p:nvPr>
        </p:nvSpPr>
        <p:spPr>
          <a:xfrm>
            <a:off x="6012180" y="5656152"/>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spTree>
    <p:extLst>
      <p:ext uri="{BB962C8B-B14F-4D97-AF65-F5344CB8AC3E}">
        <p14:creationId xmlns:p14="http://schemas.microsoft.com/office/powerpoint/2010/main" val="250613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五项目录">
    <p:spTree>
      <p:nvGrpSpPr>
        <p:cNvPr id="1" name=""/>
        <p:cNvGrpSpPr/>
        <p:nvPr/>
      </p:nvGrpSpPr>
      <p:grpSpPr>
        <a:xfrm>
          <a:off x="0" y="0"/>
          <a:ext cx="0" cy="0"/>
          <a:chOff x="0" y="0"/>
          <a:chExt cx="0" cy="0"/>
        </a:xfrm>
      </p:grpSpPr>
      <p:grpSp>
        <p:nvGrpSpPr>
          <p:cNvPr id="7" name="组合 6"/>
          <p:cNvGrpSpPr/>
          <p:nvPr userDrawn="1"/>
        </p:nvGrpSpPr>
        <p:grpSpPr>
          <a:xfrm>
            <a:off x="0" y="6437630"/>
            <a:ext cx="12192000" cy="426720"/>
            <a:chOff x="0" y="6437630"/>
            <a:chExt cx="12192000" cy="426720"/>
          </a:xfrm>
        </p:grpSpPr>
        <p:pic>
          <p:nvPicPr>
            <p:cNvPr id="8" name="图片 7"/>
            <p:cNvPicPr>
              <a:picLocks noChangeAspect="1"/>
            </p:cNvPicPr>
            <p:nvPr/>
          </p:nvPicPr>
          <p:blipFill>
            <a:blip r:embed="rId2"/>
            <a:stretch>
              <a:fillRect/>
            </a:stretch>
          </p:blipFill>
          <p:spPr>
            <a:xfrm>
              <a:off x="0" y="6437630"/>
              <a:ext cx="1219200" cy="426720"/>
            </a:xfrm>
            <a:prstGeom prst="rect">
              <a:avLst/>
            </a:prstGeom>
          </p:spPr>
        </p:pic>
        <p:pic>
          <p:nvPicPr>
            <p:cNvPr id="9" name="图片 8"/>
            <p:cNvPicPr>
              <a:picLocks noChangeAspect="1"/>
            </p:cNvPicPr>
            <p:nvPr/>
          </p:nvPicPr>
          <p:blipFill>
            <a:blip r:embed="rId2"/>
            <a:stretch>
              <a:fillRect/>
            </a:stretch>
          </p:blipFill>
          <p:spPr>
            <a:xfrm>
              <a:off x="1200150" y="6437630"/>
              <a:ext cx="1219200" cy="426720"/>
            </a:xfrm>
            <a:prstGeom prst="rect">
              <a:avLst/>
            </a:prstGeom>
          </p:spPr>
        </p:pic>
        <p:pic>
          <p:nvPicPr>
            <p:cNvPr id="10" name="图片 9"/>
            <p:cNvPicPr>
              <a:picLocks noChangeAspect="1"/>
            </p:cNvPicPr>
            <p:nvPr/>
          </p:nvPicPr>
          <p:blipFill>
            <a:blip r:embed="rId2"/>
            <a:stretch>
              <a:fillRect/>
            </a:stretch>
          </p:blipFill>
          <p:spPr>
            <a:xfrm>
              <a:off x="2400300" y="6437630"/>
              <a:ext cx="1219200" cy="426720"/>
            </a:xfrm>
            <a:prstGeom prst="rect">
              <a:avLst/>
            </a:prstGeom>
          </p:spPr>
        </p:pic>
        <p:pic>
          <p:nvPicPr>
            <p:cNvPr id="11" name="图片 10"/>
            <p:cNvPicPr>
              <a:picLocks noChangeAspect="1"/>
            </p:cNvPicPr>
            <p:nvPr/>
          </p:nvPicPr>
          <p:blipFill>
            <a:blip r:embed="rId2"/>
            <a:stretch>
              <a:fillRect/>
            </a:stretch>
          </p:blipFill>
          <p:spPr>
            <a:xfrm>
              <a:off x="3592830" y="6437630"/>
              <a:ext cx="1219200" cy="426720"/>
            </a:xfrm>
            <a:prstGeom prst="rect">
              <a:avLst/>
            </a:prstGeom>
          </p:spPr>
        </p:pic>
        <p:pic>
          <p:nvPicPr>
            <p:cNvPr id="12" name="图片 11"/>
            <p:cNvPicPr>
              <a:picLocks noChangeAspect="1"/>
            </p:cNvPicPr>
            <p:nvPr/>
          </p:nvPicPr>
          <p:blipFill>
            <a:blip r:embed="rId2"/>
            <a:stretch>
              <a:fillRect/>
            </a:stretch>
          </p:blipFill>
          <p:spPr>
            <a:xfrm>
              <a:off x="4792980" y="6437630"/>
              <a:ext cx="1219200" cy="426720"/>
            </a:xfrm>
            <a:prstGeom prst="rect">
              <a:avLst/>
            </a:prstGeom>
          </p:spPr>
        </p:pic>
        <p:pic>
          <p:nvPicPr>
            <p:cNvPr id="13" name="图片 12"/>
            <p:cNvPicPr>
              <a:picLocks noChangeAspect="1"/>
            </p:cNvPicPr>
            <p:nvPr/>
          </p:nvPicPr>
          <p:blipFill>
            <a:blip r:embed="rId2"/>
            <a:stretch>
              <a:fillRect/>
            </a:stretch>
          </p:blipFill>
          <p:spPr>
            <a:xfrm>
              <a:off x="5993130" y="6437630"/>
              <a:ext cx="1219200" cy="426720"/>
            </a:xfrm>
            <a:prstGeom prst="rect">
              <a:avLst/>
            </a:prstGeom>
          </p:spPr>
        </p:pic>
        <p:pic>
          <p:nvPicPr>
            <p:cNvPr id="14" name="图片 13"/>
            <p:cNvPicPr>
              <a:picLocks noChangeAspect="1"/>
            </p:cNvPicPr>
            <p:nvPr/>
          </p:nvPicPr>
          <p:blipFill>
            <a:blip r:embed="rId2"/>
            <a:stretch>
              <a:fillRect/>
            </a:stretch>
          </p:blipFill>
          <p:spPr>
            <a:xfrm>
              <a:off x="7193280" y="6437630"/>
              <a:ext cx="1219200" cy="426720"/>
            </a:xfrm>
            <a:prstGeom prst="rect">
              <a:avLst/>
            </a:prstGeom>
          </p:spPr>
        </p:pic>
        <p:pic>
          <p:nvPicPr>
            <p:cNvPr id="15" name="图片 14"/>
            <p:cNvPicPr>
              <a:picLocks noChangeAspect="1"/>
            </p:cNvPicPr>
            <p:nvPr/>
          </p:nvPicPr>
          <p:blipFill>
            <a:blip r:embed="rId2"/>
            <a:stretch>
              <a:fillRect/>
            </a:stretch>
          </p:blipFill>
          <p:spPr>
            <a:xfrm>
              <a:off x="8393430" y="6437630"/>
              <a:ext cx="1219200" cy="426720"/>
            </a:xfrm>
            <a:prstGeom prst="rect">
              <a:avLst/>
            </a:prstGeom>
          </p:spPr>
        </p:pic>
        <p:pic>
          <p:nvPicPr>
            <p:cNvPr id="16" name="图片 15"/>
            <p:cNvPicPr>
              <a:picLocks noChangeAspect="1"/>
            </p:cNvPicPr>
            <p:nvPr/>
          </p:nvPicPr>
          <p:blipFill>
            <a:blip r:embed="rId2"/>
            <a:stretch>
              <a:fillRect/>
            </a:stretch>
          </p:blipFill>
          <p:spPr>
            <a:xfrm>
              <a:off x="9593580" y="6437630"/>
              <a:ext cx="1219200" cy="426720"/>
            </a:xfrm>
            <a:prstGeom prst="rect">
              <a:avLst/>
            </a:prstGeom>
          </p:spPr>
        </p:pic>
        <p:pic>
          <p:nvPicPr>
            <p:cNvPr id="17" name="图片 16"/>
            <p:cNvPicPr>
              <a:picLocks noChangeAspect="1"/>
            </p:cNvPicPr>
            <p:nvPr/>
          </p:nvPicPr>
          <p:blipFill>
            <a:blip r:embed="rId2"/>
            <a:stretch>
              <a:fillRect/>
            </a:stretch>
          </p:blipFill>
          <p:spPr>
            <a:xfrm>
              <a:off x="10786110" y="6437630"/>
              <a:ext cx="1219200" cy="426720"/>
            </a:xfrm>
            <a:prstGeom prst="rect">
              <a:avLst/>
            </a:prstGeom>
          </p:spPr>
        </p:pic>
        <p:pic>
          <p:nvPicPr>
            <p:cNvPr id="18" name="图片 17"/>
            <p:cNvPicPr>
              <a:picLocks noChangeAspect="1"/>
            </p:cNvPicPr>
            <p:nvPr/>
          </p:nvPicPr>
          <p:blipFill rotWithShape="1">
            <a:blip r:embed="rId2"/>
            <a:srcRect r="83125"/>
            <a:stretch/>
          </p:blipFill>
          <p:spPr>
            <a:xfrm>
              <a:off x="11986260" y="6437630"/>
              <a:ext cx="205740" cy="426720"/>
            </a:xfrm>
            <a:prstGeom prst="rect">
              <a:avLst/>
            </a:prstGeom>
          </p:spPr>
        </p:pic>
      </p:grpSp>
      <p:pic>
        <p:nvPicPr>
          <p:cNvPr id="19" name="图片 18"/>
          <p:cNvPicPr>
            <a:picLocks noChangeAspect="1"/>
          </p:cNvPicPr>
          <p:nvPr userDrawn="1"/>
        </p:nvPicPr>
        <p:blipFill>
          <a:blip r:embed="rId3"/>
          <a:stretch>
            <a:fillRect/>
          </a:stretch>
        </p:blipFill>
        <p:spPr>
          <a:xfrm rot="4976385">
            <a:off x="1602087" y="367532"/>
            <a:ext cx="2001899" cy="2146036"/>
          </a:xfrm>
          <a:prstGeom prst="rect">
            <a:avLst/>
          </a:prstGeom>
        </p:spPr>
      </p:pic>
      <p:pic>
        <p:nvPicPr>
          <p:cNvPr id="36" name="图片 35"/>
          <p:cNvPicPr>
            <a:picLocks noChangeAspect="1"/>
          </p:cNvPicPr>
          <p:nvPr userDrawn="1"/>
        </p:nvPicPr>
        <p:blipFill>
          <a:blip r:embed="rId4"/>
          <a:stretch>
            <a:fillRect/>
          </a:stretch>
        </p:blipFill>
        <p:spPr>
          <a:xfrm>
            <a:off x="5783926" y="1628959"/>
            <a:ext cx="1608750" cy="382500"/>
          </a:xfrm>
          <a:prstGeom prst="rect">
            <a:avLst/>
          </a:prstGeom>
        </p:spPr>
      </p:pic>
      <p:pic>
        <p:nvPicPr>
          <p:cNvPr id="39" name="图片 38"/>
          <p:cNvPicPr>
            <a:picLocks noChangeAspect="1"/>
          </p:cNvPicPr>
          <p:nvPr userDrawn="1"/>
        </p:nvPicPr>
        <p:blipFill>
          <a:blip r:embed="rId4"/>
          <a:stretch>
            <a:fillRect/>
          </a:stretch>
        </p:blipFill>
        <p:spPr>
          <a:xfrm>
            <a:off x="5783926" y="2600453"/>
            <a:ext cx="1608750" cy="382500"/>
          </a:xfrm>
          <a:prstGeom prst="rect">
            <a:avLst/>
          </a:prstGeom>
        </p:spPr>
      </p:pic>
      <p:sp>
        <p:nvSpPr>
          <p:cNvPr id="48" name="文本占位符 3"/>
          <p:cNvSpPr>
            <a:spLocks noGrp="1"/>
          </p:cNvSpPr>
          <p:nvPr>
            <p:ph type="body" sz="quarter" idx="11" hasCustomPrompt="1"/>
          </p:nvPr>
        </p:nvSpPr>
        <p:spPr>
          <a:xfrm>
            <a:off x="5071912" y="1117933"/>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49" name="文本占位符 3"/>
          <p:cNvSpPr>
            <a:spLocks noGrp="1"/>
          </p:cNvSpPr>
          <p:nvPr>
            <p:ph type="body" sz="quarter" idx="12" hasCustomPrompt="1"/>
          </p:nvPr>
        </p:nvSpPr>
        <p:spPr>
          <a:xfrm>
            <a:off x="7279907" y="1328771"/>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50" name="文本占位符 3"/>
          <p:cNvSpPr>
            <a:spLocks noGrp="1"/>
          </p:cNvSpPr>
          <p:nvPr>
            <p:ph type="body" sz="quarter" idx="13" hasCustomPrompt="1"/>
          </p:nvPr>
        </p:nvSpPr>
        <p:spPr>
          <a:xfrm>
            <a:off x="7279907" y="1696767"/>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sp>
        <p:nvSpPr>
          <p:cNvPr id="51" name="文本占位符 3"/>
          <p:cNvSpPr>
            <a:spLocks noGrp="1"/>
          </p:cNvSpPr>
          <p:nvPr>
            <p:ph type="body" sz="quarter" idx="14" hasCustomPrompt="1"/>
          </p:nvPr>
        </p:nvSpPr>
        <p:spPr>
          <a:xfrm>
            <a:off x="-616193" y="760796"/>
            <a:ext cx="3506203" cy="769441"/>
          </a:xfrm>
          <a:prstGeom prst="rect">
            <a:avLst/>
          </a:prstGeom>
        </p:spPr>
        <p:txBody>
          <a:bodyPr wrap="square">
            <a:spAutoFit/>
          </a:bodyPr>
          <a:lstStyle>
            <a:lvl1pPr marL="0" indent="0" algn="r">
              <a:lnSpc>
                <a:spcPct val="100000"/>
              </a:lnSpc>
              <a:spcBef>
                <a:spcPts val="0"/>
              </a:spcBef>
              <a:buNone/>
              <a:defRPr sz="4400" b="1" i="0">
                <a:latin typeface="+mn-ea"/>
                <a:ea typeface="+mn-ea"/>
              </a:defRPr>
            </a:lvl1pPr>
          </a:lstStyle>
          <a:p>
            <a:pPr lvl="0"/>
            <a:r>
              <a:rPr lang="zh-CN" altLang="en-US" dirty="0"/>
              <a:t>目录</a:t>
            </a:r>
          </a:p>
        </p:txBody>
      </p:sp>
      <p:sp>
        <p:nvSpPr>
          <p:cNvPr id="52" name="文本占位符 3"/>
          <p:cNvSpPr>
            <a:spLocks noGrp="1"/>
          </p:cNvSpPr>
          <p:nvPr>
            <p:ph type="body" sz="quarter" idx="15" hasCustomPrompt="1"/>
          </p:nvPr>
        </p:nvSpPr>
        <p:spPr>
          <a:xfrm>
            <a:off x="-616193" y="1347515"/>
            <a:ext cx="3506203" cy="584775"/>
          </a:xfrm>
          <a:prstGeom prst="rect">
            <a:avLst/>
          </a:prstGeom>
        </p:spPr>
        <p:txBody>
          <a:bodyPr wrap="square">
            <a:spAutoFit/>
          </a:bodyPr>
          <a:lstStyle>
            <a:lvl1pPr marL="0" indent="0" algn="r">
              <a:lnSpc>
                <a:spcPct val="100000"/>
              </a:lnSpc>
              <a:spcBef>
                <a:spcPts val="0"/>
              </a:spcBef>
              <a:buNone/>
              <a:defRPr sz="3200" b="1" i="0">
                <a:latin typeface="+mn-ea"/>
                <a:ea typeface="+mn-ea"/>
              </a:defRPr>
            </a:lvl1pPr>
          </a:lstStyle>
          <a:p>
            <a:pPr lvl="0"/>
            <a:r>
              <a:rPr lang="en-US" altLang="zh-CN" dirty="0"/>
              <a:t>CONTENTS</a:t>
            </a:r>
          </a:p>
        </p:txBody>
      </p:sp>
      <p:sp>
        <p:nvSpPr>
          <p:cNvPr id="53" name="文本占位符 3"/>
          <p:cNvSpPr>
            <a:spLocks noGrp="1"/>
          </p:cNvSpPr>
          <p:nvPr>
            <p:ph type="body" sz="quarter" idx="16" hasCustomPrompt="1"/>
          </p:nvPr>
        </p:nvSpPr>
        <p:spPr>
          <a:xfrm>
            <a:off x="5071912" y="2079267"/>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55" name="文本占位符 3"/>
          <p:cNvSpPr>
            <a:spLocks noGrp="1"/>
          </p:cNvSpPr>
          <p:nvPr>
            <p:ph type="body" sz="quarter" idx="18" hasCustomPrompt="1"/>
          </p:nvPr>
        </p:nvSpPr>
        <p:spPr>
          <a:xfrm>
            <a:off x="7279907" y="2275634"/>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56" name="文本占位符 3"/>
          <p:cNvSpPr>
            <a:spLocks noGrp="1"/>
          </p:cNvSpPr>
          <p:nvPr>
            <p:ph type="body" sz="quarter" idx="19" hasCustomPrompt="1"/>
          </p:nvPr>
        </p:nvSpPr>
        <p:spPr>
          <a:xfrm>
            <a:off x="7279907" y="2643630"/>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pic>
        <p:nvPicPr>
          <p:cNvPr id="29" name="图片 28"/>
          <p:cNvPicPr>
            <a:picLocks noChangeAspect="1"/>
          </p:cNvPicPr>
          <p:nvPr userDrawn="1"/>
        </p:nvPicPr>
        <p:blipFill>
          <a:blip r:embed="rId4"/>
          <a:stretch>
            <a:fillRect/>
          </a:stretch>
        </p:blipFill>
        <p:spPr>
          <a:xfrm>
            <a:off x="5783926" y="3564168"/>
            <a:ext cx="1608750" cy="382500"/>
          </a:xfrm>
          <a:prstGeom prst="rect">
            <a:avLst/>
          </a:prstGeom>
        </p:spPr>
      </p:pic>
      <p:sp>
        <p:nvSpPr>
          <p:cNvPr id="30" name="文本占位符 3"/>
          <p:cNvSpPr>
            <a:spLocks noGrp="1"/>
          </p:cNvSpPr>
          <p:nvPr>
            <p:ph type="body" sz="quarter" idx="20" hasCustomPrompt="1"/>
          </p:nvPr>
        </p:nvSpPr>
        <p:spPr>
          <a:xfrm>
            <a:off x="5071912" y="3042982"/>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31" name="文本占位符 3"/>
          <p:cNvSpPr>
            <a:spLocks noGrp="1"/>
          </p:cNvSpPr>
          <p:nvPr>
            <p:ph type="body" sz="quarter" idx="21" hasCustomPrompt="1"/>
          </p:nvPr>
        </p:nvSpPr>
        <p:spPr>
          <a:xfrm>
            <a:off x="7279907" y="3239349"/>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32" name="文本占位符 3"/>
          <p:cNvSpPr>
            <a:spLocks noGrp="1"/>
          </p:cNvSpPr>
          <p:nvPr>
            <p:ph type="body" sz="quarter" idx="22" hasCustomPrompt="1"/>
          </p:nvPr>
        </p:nvSpPr>
        <p:spPr>
          <a:xfrm>
            <a:off x="7279907" y="3607345"/>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pic>
        <p:nvPicPr>
          <p:cNvPr id="33" name="图片 32"/>
          <p:cNvPicPr>
            <a:picLocks noChangeAspect="1"/>
          </p:cNvPicPr>
          <p:nvPr userDrawn="1"/>
        </p:nvPicPr>
        <p:blipFill>
          <a:blip r:embed="rId4"/>
          <a:stretch>
            <a:fillRect/>
          </a:stretch>
        </p:blipFill>
        <p:spPr>
          <a:xfrm>
            <a:off x="5783926" y="4508559"/>
            <a:ext cx="1608750" cy="382500"/>
          </a:xfrm>
          <a:prstGeom prst="rect">
            <a:avLst/>
          </a:prstGeom>
        </p:spPr>
      </p:pic>
      <p:sp>
        <p:nvSpPr>
          <p:cNvPr id="34" name="文本占位符 3"/>
          <p:cNvSpPr>
            <a:spLocks noGrp="1"/>
          </p:cNvSpPr>
          <p:nvPr>
            <p:ph type="body" sz="quarter" idx="23" hasCustomPrompt="1"/>
          </p:nvPr>
        </p:nvSpPr>
        <p:spPr>
          <a:xfrm>
            <a:off x="5071912" y="3987373"/>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35" name="文本占位符 3"/>
          <p:cNvSpPr>
            <a:spLocks noGrp="1"/>
          </p:cNvSpPr>
          <p:nvPr>
            <p:ph type="body" sz="quarter" idx="24" hasCustomPrompt="1"/>
          </p:nvPr>
        </p:nvSpPr>
        <p:spPr>
          <a:xfrm>
            <a:off x="7279907" y="4183740"/>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37" name="文本占位符 3"/>
          <p:cNvSpPr>
            <a:spLocks noGrp="1"/>
          </p:cNvSpPr>
          <p:nvPr>
            <p:ph type="body" sz="quarter" idx="25" hasCustomPrompt="1"/>
          </p:nvPr>
        </p:nvSpPr>
        <p:spPr>
          <a:xfrm>
            <a:off x="7279907" y="4551736"/>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pic>
        <p:nvPicPr>
          <p:cNvPr id="44" name="图片 43"/>
          <p:cNvPicPr>
            <a:picLocks noChangeAspect="1"/>
          </p:cNvPicPr>
          <p:nvPr userDrawn="1"/>
        </p:nvPicPr>
        <p:blipFill>
          <a:blip r:embed="rId4"/>
          <a:stretch>
            <a:fillRect/>
          </a:stretch>
        </p:blipFill>
        <p:spPr>
          <a:xfrm>
            <a:off x="5783926" y="5466966"/>
            <a:ext cx="1608750" cy="382500"/>
          </a:xfrm>
          <a:prstGeom prst="rect">
            <a:avLst/>
          </a:prstGeom>
        </p:spPr>
      </p:pic>
      <p:sp>
        <p:nvSpPr>
          <p:cNvPr id="45" name="文本占位符 3"/>
          <p:cNvSpPr>
            <a:spLocks noGrp="1"/>
          </p:cNvSpPr>
          <p:nvPr>
            <p:ph type="body" sz="quarter" idx="26" hasCustomPrompt="1"/>
          </p:nvPr>
        </p:nvSpPr>
        <p:spPr>
          <a:xfrm>
            <a:off x="5071912" y="4945780"/>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46" name="文本占位符 3"/>
          <p:cNvSpPr>
            <a:spLocks noGrp="1"/>
          </p:cNvSpPr>
          <p:nvPr>
            <p:ph type="body" sz="quarter" idx="27" hasCustomPrompt="1"/>
          </p:nvPr>
        </p:nvSpPr>
        <p:spPr>
          <a:xfrm>
            <a:off x="7279907" y="5142147"/>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47" name="文本占位符 3"/>
          <p:cNvSpPr>
            <a:spLocks noGrp="1"/>
          </p:cNvSpPr>
          <p:nvPr>
            <p:ph type="body" sz="quarter" idx="28" hasCustomPrompt="1"/>
          </p:nvPr>
        </p:nvSpPr>
        <p:spPr>
          <a:xfrm>
            <a:off x="7279907" y="5510143"/>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spTree>
    <p:extLst>
      <p:ext uri="{BB962C8B-B14F-4D97-AF65-F5344CB8AC3E}">
        <p14:creationId xmlns:p14="http://schemas.microsoft.com/office/powerpoint/2010/main" val="1020812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六项目录">
    <p:spTree>
      <p:nvGrpSpPr>
        <p:cNvPr id="1" name=""/>
        <p:cNvGrpSpPr/>
        <p:nvPr/>
      </p:nvGrpSpPr>
      <p:grpSpPr>
        <a:xfrm>
          <a:off x="0" y="0"/>
          <a:ext cx="0" cy="0"/>
          <a:chOff x="0" y="0"/>
          <a:chExt cx="0" cy="0"/>
        </a:xfrm>
      </p:grpSpPr>
      <p:grpSp>
        <p:nvGrpSpPr>
          <p:cNvPr id="7" name="组合 6"/>
          <p:cNvGrpSpPr/>
          <p:nvPr userDrawn="1"/>
        </p:nvGrpSpPr>
        <p:grpSpPr>
          <a:xfrm>
            <a:off x="0" y="6437630"/>
            <a:ext cx="12192000" cy="426720"/>
            <a:chOff x="0" y="6437630"/>
            <a:chExt cx="12192000" cy="426720"/>
          </a:xfrm>
        </p:grpSpPr>
        <p:pic>
          <p:nvPicPr>
            <p:cNvPr id="8" name="图片 7"/>
            <p:cNvPicPr>
              <a:picLocks noChangeAspect="1"/>
            </p:cNvPicPr>
            <p:nvPr/>
          </p:nvPicPr>
          <p:blipFill>
            <a:blip r:embed="rId2"/>
            <a:stretch>
              <a:fillRect/>
            </a:stretch>
          </p:blipFill>
          <p:spPr>
            <a:xfrm>
              <a:off x="0" y="6437630"/>
              <a:ext cx="1219200" cy="426720"/>
            </a:xfrm>
            <a:prstGeom prst="rect">
              <a:avLst/>
            </a:prstGeom>
          </p:spPr>
        </p:pic>
        <p:pic>
          <p:nvPicPr>
            <p:cNvPr id="9" name="图片 8"/>
            <p:cNvPicPr>
              <a:picLocks noChangeAspect="1"/>
            </p:cNvPicPr>
            <p:nvPr/>
          </p:nvPicPr>
          <p:blipFill>
            <a:blip r:embed="rId2"/>
            <a:stretch>
              <a:fillRect/>
            </a:stretch>
          </p:blipFill>
          <p:spPr>
            <a:xfrm>
              <a:off x="1200150" y="6437630"/>
              <a:ext cx="1219200" cy="426720"/>
            </a:xfrm>
            <a:prstGeom prst="rect">
              <a:avLst/>
            </a:prstGeom>
          </p:spPr>
        </p:pic>
        <p:pic>
          <p:nvPicPr>
            <p:cNvPr id="10" name="图片 9"/>
            <p:cNvPicPr>
              <a:picLocks noChangeAspect="1"/>
            </p:cNvPicPr>
            <p:nvPr/>
          </p:nvPicPr>
          <p:blipFill>
            <a:blip r:embed="rId2"/>
            <a:stretch>
              <a:fillRect/>
            </a:stretch>
          </p:blipFill>
          <p:spPr>
            <a:xfrm>
              <a:off x="2400300" y="6437630"/>
              <a:ext cx="1219200" cy="426720"/>
            </a:xfrm>
            <a:prstGeom prst="rect">
              <a:avLst/>
            </a:prstGeom>
          </p:spPr>
        </p:pic>
        <p:pic>
          <p:nvPicPr>
            <p:cNvPr id="11" name="图片 10"/>
            <p:cNvPicPr>
              <a:picLocks noChangeAspect="1"/>
            </p:cNvPicPr>
            <p:nvPr/>
          </p:nvPicPr>
          <p:blipFill>
            <a:blip r:embed="rId2"/>
            <a:stretch>
              <a:fillRect/>
            </a:stretch>
          </p:blipFill>
          <p:spPr>
            <a:xfrm>
              <a:off x="3592830" y="6437630"/>
              <a:ext cx="1219200" cy="426720"/>
            </a:xfrm>
            <a:prstGeom prst="rect">
              <a:avLst/>
            </a:prstGeom>
          </p:spPr>
        </p:pic>
        <p:pic>
          <p:nvPicPr>
            <p:cNvPr id="12" name="图片 11"/>
            <p:cNvPicPr>
              <a:picLocks noChangeAspect="1"/>
            </p:cNvPicPr>
            <p:nvPr/>
          </p:nvPicPr>
          <p:blipFill>
            <a:blip r:embed="rId2"/>
            <a:stretch>
              <a:fillRect/>
            </a:stretch>
          </p:blipFill>
          <p:spPr>
            <a:xfrm>
              <a:off x="4792980" y="6437630"/>
              <a:ext cx="1219200" cy="426720"/>
            </a:xfrm>
            <a:prstGeom prst="rect">
              <a:avLst/>
            </a:prstGeom>
          </p:spPr>
        </p:pic>
        <p:pic>
          <p:nvPicPr>
            <p:cNvPr id="13" name="图片 12"/>
            <p:cNvPicPr>
              <a:picLocks noChangeAspect="1"/>
            </p:cNvPicPr>
            <p:nvPr/>
          </p:nvPicPr>
          <p:blipFill>
            <a:blip r:embed="rId2"/>
            <a:stretch>
              <a:fillRect/>
            </a:stretch>
          </p:blipFill>
          <p:spPr>
            <a:xfrm>
              <a:off x="5993130" y="6437630"/>
              <a:ext cx="1219200" cy="426720"/>
            </a:xfrm>
            <a:prstGeom prst="rect">
              <a:avLst/>
            </a:prstGeom>
          </p:spPr>
        </p:pic>
        <p:pic>
          <p:nvPicPr>
            <p:cNvPr id="14" name="图片 13"/>
            <p:cNvPicPr>
              <a:picLocks noChangeAspect="1"/>
            </p:cNvPicPr>
            <p:nvPr/>
          </p:nvPicPr>
          <p:blipFill>
            <a:blip r:embed="rId2"/>
            <a:stretch>
              <a:fillRect/>
            </a:stretch>
          </p:blipFill>
          <p:spPr>
            <a:xfrm>
              <a:off x="7193280" y="6437630"/>
              <a:ext cx="1219200" cy="426720"/>
            </a:xfrm>
            <a:prstGeom prst="rect">
              <a:avLst/>
            </a:prstGeom>
          </p:spPr>
        </p:pic>
        <p:pic>
          <p:nvPicPr>
            <p:cNvPr id="15" name="图片 14"/>
            <p:cNvPicPr>
              <a:picLocks noChangeAspect="1"/>
            </p:cNvPicPr>
            <p:nvPr/>
          </p:nvPicPr>
          <p:blipFill>
            <a:blip r:embed="rId2"/>
            <a:stretch>
              <a:fillRect/>
            </a:stretch>
          </p:blipFill>
          <p:spPr>
            <a:xfrm>
              <a:off x="8393430" y="6437630"/>
              <a:ext cx="1219200" cy="426720"/>
            </a:xfrm>
            <a:prstGeom prst="rect">
              <a:avLst/>
            </a:prstGeom>
          </p:spPr>
        </p:pic>
        <p:pic>
          <p:nvPicPr>
            <p:cNvPr id="16" name="图片 15"/>
            <p:cNvPicPr>
              <a:picLocks noChangeAspect="1"/>
            </p:cNvPicPr>
            <p:nvPr/>
          </p:nvPicPr>
          <p:blipFill>
            <a:blip r:embed="rId2"/>
            <a:stretch>
              <a:fillRect/>
            </a:stretch>
          </p:blipFill>
          <p:spPr>
            <a:xfrm>
              <a:off x="9593580" y="6437630"/>
              <a:ext cx="1219200" cy="426720"/>
            </a:xfrm>
            <a:prstGeom prst="rect">
              <a:avLst/>
            </a:prstGeom>
          </p:spPr>
        </p:pic>
        <p:pic>
          <p:nvPicPr>
            <p:cNvPr id="17" name="图片 16"/>
            <p:cNvPicPr>
              <a:picLocks noChangeAspect="1"/>
            </p:cNvPicPr>
            <p:nvPr/>
          </p:nvPicPr>
          <p:blipFill>
            <a:blip r:embed="rId2"/>
            <a:stretch>
              <a:fillRect/>
            </a:stretch>
          </p:blipFill>
          <p:spPr>
            <a:xfrm>
              <a:off x="10786110" y="6437630"/>
              <a:ext cx="1219200" cy="426720"/>
            </a:xfrm>
            <a:prstGeom prst="rect">
              <a:avLst/>
            </a:prstGeom>
          </p:spPr>
        </p:pic>
        <p:pic>
          <p:nvPicPr>
            <p:cNvPr id="18" name="图片 17"/>
            <p:cNvPicPr>
              <a:picLocks noChangeAspect="1"/>
            </p:cNvPicPr>
            <p:nvPr/>
          </p:nvPicPr>
          <p:blipFill rotWithShape="1">
            <a:blip r:embed="rId2"/>
            <a:srcRect r="83125"/>
            <a:stretch/>
          </p:blipFill>
          <p:spPr>
            <a:xfrm>
              <a:off x="11986260" y="6437630"/>
              <a:ext cx="205740" cy="426720"/>
            </a:xfrm>
            <a:prstGeom prst="rect">
              <a:avLst/>
            </a:prstGeom>
          </p:spPr>
        </p:pic>
      </p:grpSp>
      <p:pic>
        <p:nvPicPr>
          <p:cNvPr id="19" name="图片 18"/>
          <p:cNvPicPr>
            <a:picLocks noChangeAspect="1"/>
          </p:cNvPicPr>
          <p:nvPr userDrawn="1"/>
        </p:nvPicPr>
        <p:blipFill>
          <a:blip r:embed="rId3"/>
          <a:stretch>
            <a:fillRect/>
          </a:stretch>
        </p:blipFill>
        <p:spPr>
          <a:xfrm rot="4976385">
            <a:off x="1602087" y="367532"/>
            <a:ext cx="2001899" cy="2146036"/>
          </a:xfrm>
          <a:prstGeom prst="rect">
            <a:avLst/>
          </a:prstGeom>
        </p:spPr>
      </p:pic>
      <p:pic>
        <p:nvPicPr>
          <p:cNvPr id="36" name="图片 35"/>
          <p:cNvPicPr>
            <a:picLocks noChangeAspect="1"/>
          </p:cNvPicPr>
          <p:nvPr userDrawn="1"/>
        </p:nvPicPr>
        <p:blipFill>
          <a:blip r:embed="rId4"/>
          <a:stretch>
            <a:fillRect/>
          </a:stretch>
        </p:blipFill>
        <p:spPr>
          <a:xfrm>
            <a:off x="5783926" y="935211"/>
            <a:ext cx="1608750" cy="382500"/>
          </a:xfrm>
          <a:prstGeom prst="rect">
            <a:avLst/>
          </a:prstGeom>
        </p:spPr>
      </p:pic>
      <p:pic>
        <p:nvPicPr>
          <p:cNvPr id="39" name="图片 38"/>
          <p:cNvPicPr>
            <a:picLocks noChangeAspect="1"/>
          </p:cNvPicPr>
          <p:nvPr userDrawn="1"/>
        </p:nvPicPr>
        <p:blipFill>
          <a:blip r:embed="rId4"/>
          <a:stretch>
            <a:fillRect/>
          </a:stretch>
        </p:blipFill>
        <p:spPr>
          <a:xfrm>
            <a:off x="5783926" y="1906705"/>
            <a:ext cx="1608750" cy="382500"/>
          </a:xfrm>
          <a:prstGeom prst="rect">
            <a:avLst/>
          </a:prstGeom>
        </p:spPr>
      </p:pic>
      <p:sp>
        <p:nvSpPr>
          <p:cNvPr id="48" name="文本占位符 3"/>
          <p:cNvSpPr>
            <a:spLocks noGrp="1"/>
          </p:cNvSpPr>
          <p:nvPr>
            <p:ph type="body" sz="quarter" idx="11" hasCustomPrompt="1"/>
          </p:nvPr>
        </p:nvSpPr>
        <p:spPr>
          <a:xfrm>
            <a:off x="5071912" y="424185"/>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49" name="文本占位符 3"/>
          <p:cNvSpPr>
            <a:spLocks noGrp="1"/>
          </p:cNvSpPr>
          <p:nvPr>
            <p:ph type="body" sz="quarter" idx="12" hasCustomPrompt="1"/>
          </p:nvPr>
        </p:nvSpPr>
        <p:spPr>
          <a:xfrm>
            <a:off x="7279907" y="635023"/>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50" name="文本占位符 3"/>
          <p:cNvSpPr>
            <a:spLocks noGrp="1"/>
          </p:cNvSpPr>
          <p:nvPr>
            <p:ph type="body" sz="quarter" idx="13" hasCustomPrompt="1"/>
          </p:nvPr>
        </p:nvSpPr>
        <p:spPr>
          <a:xfrm>
            <a:off x="7279907" y="1003019"/>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sp>
        <p:nvSpPr>
          <p:cNvPr id="51" name="文本占位符 3"/>
          <p:cNvSpPr>
            <a:spLocks noGrp="1"/>
          </p:cNvSpPr>
          <p:nvPr>
            <p:ph type="body" sz="quarter" idx="14" hasCustomPrompt="1"/>
          </p:nvPr>
        </p:nvSpPr>
        <p:spPr>
          <a:xfrm>
            <a:off x="-616193" y="760796"/>
            <a:ext cx="3506203" cy="769441"/>
          </a:xfrm>
          <a:prstGeom prst="rect">
            <a:avLst/>
          </a:prstGeom>
        </p:spPr>
        <p:txBody>
          <a:bodyPr wrap="square">
            <a:spAutoFit/>
          </a:bodyPr>
          <a:lstStyle>
            <a:lvl1pPr marL="0" indent="0" algn="r">
              <a:lnSpc>
                <a:spcPct val="100000"/>
              </a:lnSpc>
              <a:spcBef>
                <a:spcPts val="0"/>
              </a:spcBef>
              <a:buNone/>
              <a:defRPr sz="4400" b="1" i="0">
                <a:latin typeface="+mn-ea"/>
                <a:ea typeface="+mn-ea"/>
              </a:defRPr>
            </a:lvl1pPr>
          </a:lstStyle>
          <a:p>
            <a:pPr lvl="0"/>
            <a:r>
              <a:rPr lang="zh-CN" altLang="en-US" dirty="0"/>
              <a:t>目录</a:t>
            </a:r>
          </a:p>
        </p:txBody>
      </p:sp>
      <p:sp>
        <p:nvSpPr>
          <p:cNvPr id="52" name="文本占位符 3"/>
          <p:cNvSpPr>
            <a:spLocks noGrp="1"/>
          </p:cNvSpPr>
          <p:nvPr>
            <p:ph type="body" sz="quarter" idx="15" hasCustomPrompt="1"/>
          </p:nvPr>
        </p:nvSpPr>
        <p:spPr>
          <a:xfrm>
            <a:off x="-616193" y="1347515"/>
            <a:ext cx="3506203" cy="584775"/>
          </a:xfrm>
          <a:prstGeom prst="rect">
            <a:avLst/>
          </a:prstGeom>
        </p:spPr>
        <p:txBody>
          <a:bodyPr wrap="square">
            <a:spAutoFit/>
          </a:bodyPr>
          <a:lstStyle>
            <a:lvl1pPr marL="0" indent="0" algn="r">
              <a:lnSpc>
                <a:spcPct val="100000"/>
              </a:lnSpc>
              <a:spcBef>
                <a:spcPts val="0"/>
              </a:spcBef>
              <a:buNone/>
              <a:defRPr sz="3200" b="1" i="0">
                <a:latin typeface="+mn-ea"/>
                <a:ea typeface="+mn-ea"/>
              </a:defRPr>
            </a:lvl1pPr>
          </a:lstStyle>
          <a:p>
            <a:pPr lvl="0"/>
            <a:r>
              <a:rPr lang="en-US" altLang="zh-CN" dirty="0"/>
              <a:t>CONTENTS</a:t>
            </a:r>
          </a:p>
        </p:txBody>
      </p:sp>
      <p:sp>
        <p:nvSpPr>
          <p:cNvPr id="53" name="文本占位符 3"/>
          <p:cNvSpPr>
            <a:spLocks noGrp="1"/>
          </p:cNvSpPr>
          <p:nvPr>
            <p:ph type="body" sz="quarter" idx="16" hasCustomPrompt="1"/>
          </p:nvPr>
        </p:nvSpPr>
        <p:spPr>
          <a:xfrm>
            <a:off x="5071912" y="1385519"/>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55" name="文本占位符 3"/>
          <p:cNvSpPr>
            <a:spLocks noGrp="1"/>
          </p:cNvSpPr>
          <p:nvPr>
            <p:ph type="body" sz="quarter" idx="18" hasCustomPrompt="1"/>
          </p:nvPr>
        </p:nvSpPr>
        <p:spPr>
          <a:xfrm>
            <a:off x="7279907" y="1581886"/>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56" name="文本占位符 3"/>
          <p:cNvSpPr>
            <a:spLocks noGrp="1"/>
          </p:cNvSpPr>
          <p:nvPr>
            <p:ph type="body" sz="quarter" idx="19" hasCustomPrompt="1"/>
          </p:nvPr>
        </p:nvSpPr>
        <p:spPr>
          <a:xfrm>
            <a:off x="7279907" y="1949882"/>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pic>
        <p:nvPicPr>
          <p:cNvPr id="29" name="图片 28"/>
          <p:cNvPicPr>
            <a:picLocks noChangeAspect="1"/>
          </p:cNvPicPr>
          <p:nvPr userDrawn="1"/>
        </p:nvPicPr>
        <p:blipFill>
          <a:blip r:embed="rId4"/>
          <a:stretch>
            <a:fillRect/>
          </a:stretch>
        </p:blipFill>
        <p:spPr>
          <a:xfrm>
            <a:off x="5783926" y="2870420"/>
            <a:ext cx="1608750" cy="382500"/>
          </a:xfrm>
          <a:prstGeom prst="rect">
            <a:avLst/>
          </a:prstGeom>
        </p:spPr>
      </p:pic>
      <p:sp>
        <p:nvSpPr>
          <p:cNvPr id="30" name="文本占位符 3"/>
          <p:cNvSpPr>
            <a:spLocks noGrp="1"/>
          </p:cNvSpPr>
          <p:nvPr>
            <p:ph type="body" sz="quarter" idx="20" hasCustomPrompt="1"/>
          </p:nvPr>
        </p:nvSpPr>
        <p:spPr>
          <a:xfrm>
            <a:off x="5071912" y="2349234"/>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31" name="文本占位符 3"/>
          <p:cNvSpPr>
            <a:spLocks noGrp="1"/>
          </p:cNvSpPr>
          <p:nvPr>
            <p:ph type="body" sz="quarter" idx="21" hasCustomPrompt="1"/>
          </p:nvPr>
        </p:nvSpPr>
        <p:spPr>
          <a:xfrm>
            <a:off x="7279907" y="2545601"/>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32" name="文本占位符 3"/>
          <p:cNvSpPr>
            <a:spLocks noGrp="1"/>
          </p:cNvSpPr>
          <p:nvPr>
            <p:ph type="body" sz="quarter" idx="22" hasCustomPrompt="1"/>
          </p:nvPr>
        </p:nvSpPr>
        <p:spPr>
          <a:xfrm>
            <a:off x="7279907" y="2913597"/>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pic>
        <p:nvPicPr>
          <p:cNvPr id="33" name="图片 32"/>
          <p:cNvPicPr>
            <a:picLocks noChangeAspect="1"/>
          </p:cNvPicPr>
          <p:nvPr userDrawn="1"/>
        </p:nvPicPr>
        <p:blipFill>
          <a:blip r:embed="rId4"/>
          <a:stretch>
            <a:fillRect/>
          </a:stretch>
        </p:blipFill>
        <p:spPr>
          <a:xfrm>
            <a:off x="5783926" y="3814811"/>
            <a:ext cx="1608750" cy="382500"/>
          </a:xfrm>
          <a:prstGeom prst="rect">
            <a:avLst/>
          </a:prstGeom>
        </p:spPr>
      </p:pic>
      <p:sp>
        <p:nvSpPr>
          <p:cNvPr id="34" name="文本占位符 3"/>
          <p:cNvSpPr>
            <a:spLocks noGrp="1"/>
          </p:cNvSpPr>
          <p:nvPr>
            <p:ph type="body" sz="quarter" idx="23" hasCustomPrompt="1"/>
          </p:nvPr>
        </p:nvSpPr>
        <p:spPr>
          <a:xfrm>
            <a:off x="5071912" y="3293625"/>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35" name="文本占位符 3"/>
          <p:cNvSpPr>
            <a:spLocks noGrp="1"/>
          </p:cNvSpPr>
          <p:nvPr>
            <p:ph type="body" sz="quarter" idx="24" hasCustomPrompt="1"/>
          </p:nvPr>
        </p:nvSpPr>
        <p:spPr>
          <a:xfrm>
            <a:off x="7279907" y="3489992"/>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37" name="文本占位符 3"/>
          <p:cNvSpPr>
            <a:spLocks noGrp="1"/>
          </p:cNvSpPr>
          <p:nvPr>
            <p:ph type="body" sz="quarter" idx="25" hasCustomPrompt="1"/>
          </p:nvPr>
        </p:nvSpPr>
        <p:spPr>
          <a:xfrm>
            <a:off x="7279907" y="3857988"/>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pic>
        <p:nvPicPr>
          <p:cNvPr id="44" name="图片 43"/>
          <p:cNvPicPr>
            <a:picLocks noChangeAspect="1"/>
          </p:cNvPicPr>
          <p:nvPr userDrawn="1"/>
        </p:nvPicPr>
        <p:blipFill>
          <a:blip r:embed="rId4"/>
          <a:stretch>
            <a:fillRect/>
          </a:stretch>
        </p:blipFill>
        <p:spPr>
          <a:xfrm>
            <a:off x="5783926" y="4773218"/>
            <a:ext cx="1608750" cy="382500"/>
          </a:xfrm>
          <a:prstGeom prst="rect">
            <a:avLst/>
          </a:prstGeom>
        </p:spPr>
      </p:pic>
      <p:sp>
        <p:nvSpPr>
          <p:cNvPr id="45" name="文本占位符 3"/>
          <p:cNvSpPr>
            <a:spLocks noGrp="1"/>
          </p:cNvSpPr>
          <p:nvPr>
            <p:ph type="body" sz="quarter" idx="26" hasCustomPrompt="1"/>
          </p:nvPr>
        </p:nvSpPr>
        <p:spPr>
          <a:xfrm>
            <a:off x="5071912" y="4252032"/>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46" name="文本占位符 3"/>
          <p:cNvSpPr>
            <a:spLocks noGrp="1"/>
          </p:cNvSpPr>
          <p:nvPr>
            <p:ph type="body" sz="quarter" idx="27" hasCustomPrompt="1"/>
          </p:nvPr>
        </p:nvSpPr>
        <p:spPr>
          <a:xfrm>
            <a:off x="7279907" y="4448399"/>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47" name="文本占位符 3"/>
          <p:cNvSpPr>
            <a:spLocks noGrp="1"/>
          </p:cNvSpPr>
          <p:nvPr>
            <p:ph type="body" sz="quarter" idx="28" hasCustomPrompt="1"/>
          </p:nvPr>
        </p:nvSpPr>
        <p:spPr>
          <a:xfrm>
            <a:off x="7279907" y="4816395"/>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pic>
        <p:nvPicPr>
          <p:cNvPr id="38" name="图片 37"/>
          <p:cNvPicPr>
            <a:picLocks noChangeAspect="1"/>
          </p:cNvPicPr>
          <p:nvPr userDrawn="1"/>
        </p:nvPicPr>
        <p:blipFill>
          <a:blip r:embed="rId4"/>
          <a:stretch>
            <a:fillRect/>
          </a:stretch>
        </p:blipFill>
        <p:spPr>
          <a:xfrm>
            <a:off x="5783926" y="5716124"/>
            <a:ext cx="1608750" cy="382500"/>
          </a:xfrm>
          <a:prstGeom prst="rect">
            <a:avLst/>
          </a:prstGeom>
        </p:spPr>
      </p:pic>
      <p:sp>
        <p:nvSpPr>
          <p:cNvPr id="40" name="文本占位符 3"/>
          <p:cNvSpPr>
            <a:spLocks noGrp="1"/>
          </p:cNvSpPr>
          <p:nvPr>
            <p:ph type="body" sz="quarter" idx="29" hasCustomPrompt="1"/>
          </p:nvPr>
        </p:nvSpPr>
        <p:spPr>
          <a:xfrm>
            <a:off x="5071912" y="5194938"/>
            <a:ext cx="1007845" cy="923330"/>
          </a:xfrm>
          <a:prstGeom prst="rect">
            <a:avLst/>
          </a:prstGeom>
        </p:spPr>
        <p:txBody>
          <a:bodyPr wrap="square">
            <a:spAutoFit/>
          </a:bodyPr>
          <a:lstStyle>
            <a:lvl1pPr marL="0" indent="0" algn="ctr">
              <a:lnSpc>
                <a:spcPct val="100000"/>
              </a:lnSpc>
              <a:spcBef>
                <a:spcPts val="0"/>
              </a:spcBef>
              <a:buNone/>
              <a:defRPr sz="5400">
                <a:solidFill>
                  <a:schemeClr val="accent1"/>
                </a:solidFill>
                <a:latin typeface="+mj-ea"/>
                <a:ea typeface="+mj-ea"/>
              </a:defRPr>
            </a:lvl1pPr>
          </a:lstStyle>
          <a:p>
            <a:pPr lvl="0"/>
            <a:r>
              <a:rPr lang="zh-CN" altLang="en-US" dirty="0"/>
              <a:t>壹</a:t>
            </a:r>
          </a:p>
        </p:txBody>
      </p:sp>
      <p:sp>
        <p:nvSpPr>
          <p:cNvPr id="41" name="文本占位符 3"/>
          <p:cNvSpPr>
            <a:spLocks noGrp="1"/>
          </p:cNvSpPr>
          <p:nvPr>
            <p:ph type="body" sz="quarter" idx="30" hasCustomPrompt="1"/>
          </p:nvPr>
        </p:nvSpPr>
        <p:spPr>
          <a:xfrm>
            <a:off x="7279907" y="5391305"/>
            <a:ext cx="3506203" cy="461665"/>
          </a:xfrm>
          <a:prstGeom prst="rect">
            <a:avLst/>
          </a:prstGeom>
        </p:spPr>
        <p:txBody>
          <a:bodyPr wrap="square">
            <a:spAutoFit/>
          </a:bodyPr>
          <a:lstStyle>
            <a:lvl1pPr marL="0" indent="0" algn="l">
              <a:lnSpc>
                <a:spcPct val="100000"/>
              </a:lnSpc>
              <a:spcBef>
                <a:spcPts val="0"/>
              </a:spcBef>
              <a:buNone/>
              <a:defRPr sz="2400">
                <a:latin typeface="+mn-ea"/>
                <a:ea typeface="+mn-ea"/>
              </a:defRPr>
            </a:lvl1pPr>
          </a:lstStyle>
          <a:p>
            <a:pPr lvl="0"/>
            <a:r>
              <a:rPr lang="zh-CN" altLang="en-US" dirty="0"/>
              <a:t>点击此处添加标题</a:t>
            </a:r>
          </a:p>
        </p:txBody>
      </p:sp>
      <p:sp>
        <p:nvSpPr>
          <p:cNvPr id="42" name="文本占位符 3"/>
          <p:cNvSpPr>
            <a:spLocks noGrp="1"/>
          </p:cNvSpPr>
          <p:nvPr>
            <p:ph type="body" sz="quarter" idx="31" hasCustomPrompt="1"/>
          </p:nvPr>
        </p:nvSpPr>
        <p:spPr>
          <a:xfrm>
            <a:off x="7279907" y="5759301"/>
            <a:ext cx="3506203" cy="338554"/>
          </a:xfrm>
          <a:prstGeom prst="rect">
            <a:avLst/>
          </a:prstGeom>
        </p:spPr>
        <p:txBody>
          <a:bodyPr wrap="square">
            <a:spAutoFit/>
          </a:bodyPr>
          <a:lstStyle>
            <a:lvl1pPr marL="0" indent="0" algn="l">
              <a:lnSpc>
                <a:spcPct val="100000"/>
              </a:lnSpc>
              <a:spcBef>
                <a:spcPts val="0"/>
              </a:spcBef>
              <a:buNone/>
              <a:defRPr sz="1600">
                <a:latin typeface="+mj-lt"/>
                <a:ea typeface="+mn-ea"/>
              </a:defRPr>
            </a:lvl1pPr>
          </a:lstStyle>
          <a:p>
            <a:pPr lvl="0"/>
            <a:r>
              <a:rPr lang="en-US" altLang="zh-CN" dirty="0"/>
              <a:t>ADD YOUR TITLE HERE</a:t>
            </a:r>
          </a:p>
        </p:txBody>
      </p:sp>
    </p:spTree>
    <p:extLst>
      <p:ext uri="{BB962C8B-B14F-4D97-AF65-F5344CB8AC3E}">
        <p14:creationId xmlns:p14="http://schemas.microsoft.com/office/powerpoint/2010/main" val="351477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grpSp>
        <p:nvGrpSpPr>
          <p:cNvPr id="10" name="组合 9"/>
          <p:cNvGrpSpPr/>
          <p:nvPr userDrawn="1"/>
        </p:nvGrpSpPr>
        <p:grpSpPr>
          <a:xfrm>
            <a:off x="0" y="6437630"/>
            <a:ext cx="12192000" cy="426720"/>
            <a:chOff x="0" y="6437630"/>
            <a:chExt cx="12192000" cy="426720"/>
          </a:xfrm>
        </p:grpSpPr>
        <p:pic>
          <p:nvPicPr>
            <p:cNvPr id="11" name="图片 10"/>
            <p:cNvPicPr>
              <a:picLocks noChangeAspect="1"/>
            </p:cNvPicPr>
            <p:nvPr/>
          </p:nvPicPr>
          <p:blipFill>
            <a:blip r:embed="rId2"/>
            <a:stretch>
              <a:fillRect/>
            </a:stretch>
          </p:blipFill>
          <p:spPr>
            <a:xfrm>
              <a:off x="0" y="6437630"/>
              <a:ext cx="1219200" cy="426720"/>
            </a:xfrm>
            <a:prstGeom prst="rect">
              <a:avLst/>
            </a:prstGeom>
          </p:spPr>
        </p:pic>
        <p:pic>
          <p:nvPicPr>
            <p:cNvPr id="12" name="图片 11"/>
            <p:cNvPicPr>
              <a:picLocks noChangeAspect="1"/>
            </p:cNvPicPr>
            <p:nvPr/>
          </p:nvPicPr>
          <p:blipFill>
            <a:blip r:embed="rId2"/>
            <a:stretch>
              <a:fillRect/>
            </a:stretch>
          </p:blipFill>
          <p:spPr>
            <a:xfrm>
              <a:off x="1200150" y="6437630"/>
              <a:ext cx="1219200" cy="426720"/>
            </a:xfrm>
            <a:prstGeom prst="rect">
              <a:avLst/>
            </a:prstGeom>
          </p:spPr>
        </p:pic>
        <p:pic>
          <p:nvPicPr>
            <p:cNvPr id="13" name="图片 12"/>
            <p:cNvPicPr>
              <a:picLocks noChangeAspect="1"/>
            </p:cNvPicPr>
            <p:nvPr/>
          </p:nvPicPr>
          <p:blipFill>
            <a:blip r:embed="rId2"/>
            <a:stretch>
              <a:fillRect/>
            </a:stretch>
          </p:blipFill>
          <p:spPr>
            <a:xfrm>
              <a:off x="2400300" y="6437630"/>
              <a:ext cx="1219200" cy="426720"/>
            </a:xfrm>
            <a:prstGeom prst="rect">
              <a:avLst/>
            </a:prstGeom>
          </p:spPr>
        </p:pic>
        <p:pic>
          <p:nvPicPr>
            <p:cNvPr id="14" name="图片 13"/>
            <p:cNvPicPr>
              <a:picLocks noChangeAspect="1"/>
            </p:cNvPicPr>
            <p:nvPr/>
          </p:nvPicPr>
          <p:blipFill>
            <a:blip r:embed="rId2"/>
            <a:stretch>
              <a:fillRect/>
            </a:stretch>
          </p:blipFill>
          <p:spPr>
            <a:xfrm>
              <a:off x="3592830" y="6437630"/>
              <a:ext cx="1219200" cy="426720"/>
            </a:xfrm>
            <a:prstGeom prst="rect">
              <a:avLst/>
            </a:prstGeom>
          </p:spPr>
        </p:pic>
        <p:pic>
          <p:nvPicPr>
            <p:cNvPr id="15" name="图片 14"/>
            <p:cNvPicPr>
              <a:picLocks noChangeAspect="1"/>
            </p:cNvPicPr>
            <p:nvPr/>
          </p:nvPicPr>
          <p:blipFill>
            <a:blip r:embed="rId2"/>
            <a:stretch>
              <a:fillRect/>
            </a:stretch>
          </p:blipFill>
          <p:spPr>
            <a:xfrm>
              <a:off x="4792980" y="6437630"/>
              <a:ext cx="1219200" cy="426720"/>
            </a:xfrm>
            <a:prstGeom prst="rect">
              <a:avLst/>
            </a:prstGeom>
          </p:spPr>
        </p:pic>
        <p:pic>
          <p:nvPicPr>
            <p:cNvPr id="16" name="图片 15"/>
            <p:cNvPicPr>
              <a:picLocks noChangeAspect="1"/>
            </p:cNvPicPr>
            <p:nvPr/>
          </p:nvPicPr>
          <p:blipFill>
            <a:blip r:embed="rId2"/>
            <a:stretch>
              <a:fillRect/>
            </a:stretch>
          </p:blipFill>
          <p:spPr>
            <a:xfrm>
              <a:off x="5993130" y="6437630"/>
              <a:ext cx="1219200" cy="426720"/>
            </a:xfrm>
            <a:prstGeom prst="rect">
              <a:avLst/>
            </a:prstGeom>
          </p:spPr>
        </p:pic>
        <p:pic>
          <p:nvPicPr>
            <p:cNvPr id="17" name="图片 16"/>
            <p:cNvPicPr>
              <a:picLocks noChangeAspect="1"/>
            </p:cNvPicPr>
            <p:nvPr/>
          </p:nvPicPr>
          <p:blipFill>
            <a:blip r:embed="rId2"/>
            <a:stretch>
              <a:fillRect/>
            </a:stretch>
          </p:blipFill>
          <p:spPr>
            <a:xfrm>
              <a:off x="7193280" y="6437630"/>
              <a:ext cx="1219200" cy="426720"/>
            </a:xfrm>
            <a:prstGeom prst="rect">
              <a:avLst/>
            </a:prstGeom>
          </p:spPr>
        </p:pic>
        <p:pic>
          <p:nvPicPr>
            <p:cNvPr id="18" name="图片 17"/>
            <p:cNvPicPr>
              <a:picLocks noChangeAspect="1"/>
            </p:cNvPicPr>
            <p:nvPr/>
          </p:nvPicPr>
          <p:blipFill>
            <a:blip r:embed="rId2"/>
            <a:stretch>
              <a:fillRect/>
            </a:stretch>
          </p:blipFill>
          <p:spPr>
            <a:xfrm>
              <a:off x="8393430" y="6437630"/>
              <a:ext cx="1219200" cy="426720"/>
            </a:xfrm>
            <a:prstGeom prst="rect">
              <a:avLst/>
            </a:prstGeom>
          </p:spPr>
        </p:pic>
        <p:pic>
          <p:nvPicPr>
            <p:cNvPr id="19" name="图片 18"/>
            <p:cNvPicPr>
              <a:picLocks noChangeAspect="1"/>
            </p:cNvPicPr>
            <p:nvPr/>
          </p:nvPicPr>
          <p:blipFill>
            <a:blip r:embed="rId2"/>
            <a:stretch>
              <a:fillRect/>
            </a:stretch>
          </p:blipFill>
          <p:spPr>
            <a:xfrm>
              <a:off x="9593580" y="6437630"/>
              <a:ext cx="1219200" cy="426720"/>
            </a:xfrm>
            <a:prstGeom prst="rect">
              <a:avLst/>
            </a:prstGeom>
          </p:spPr>
        </p:pic>
        <p:pic>
          <p:nvPicPr>
            <p:cNvPr id="20" name="图片 19"/>
            <p:cNvPicPr>
              <a:picLocks noChangeAspect="1"/>
            </p:cNvPicPr>
            <p:nvPr/>
          </p:nvPicPr>
          <p:blipFill>
            <a:blip r:embed="rId2"/>
            <a:stretch>
              <a:fillRect/>
            </a:stretch>
          </p:blipFill>
          <p:spPr>
            <a:xfrm>
              <a:off x="10786110" y="6437630"/>
              <a:ext cx="1219200" cy="426720"/>
            </a:xfrm>
            <a:prstGeom prst="rect">
              <a:avLst/>
            </a:prstGeom>
          </p:spPr>
        </p:pic>
        <p:pic>
          <p:nvPicPr>
            <p:cNvPr id="21" name="图片 20"/>
            <p:cNvPicPr>
              <a:picLocks noChangeAspect="1"/>
            </p:cNvPicPr>
            <p:nvPr/>
          </p:nvPicPr>
          <p:blipFill rotWithShape="1">
            <a:blip r:embed="rId2"/>
            <a:srcRect r="83125"/>
            <a:stretch/>
          </p:blipFill>
          <p:spPr>
            <a:xfrm>
              <a:off x="11986260" y="6437630"/>
              <a:ext cx="205740" cy="426720"/>
            </a:xfrm>
            <a:prstGeom prst="rect">
              <a:avLst/>
            </a:prstGeom>
          </p:spPr>
        </p:pic>
      </p:grpSp>
      <p:pic>
        <p:nvPicPr>
          <p:cNvPr id="22" name="图片 21"/>
          <p:cNvPicPr>
            <a:picLocks noChangeAspect="1"/>
          </p:cNvPicPr>
          <p:nvPr userDrawn="1"/>
        </p:nvPicPr>
        <p:blipFill>
          <a:blip r:embed="rId3"/>
          <a:stretch>
            <a:fillRect/>
          </a:stretch>
        </p:blipFill>
        <p:spPr>
          <a:xfrm>
            <a:off x="3695131" y="827927"/>
            <a:ext cx="4717349" cy="4455274"/>
          </a:xfrm>
          <a:prstGeom prst="rect">
            <a:avLst/>
          </a:prstGeom>
        </p:spPr>
      </p:pic>
      <p:pic>
        <p:nvPicPr>
          <p:cNvPr id="23" name="图片 22"/>
          <p:cNvPicPr>
            <a:picLocks noChangeAspect="1"/>
          </p:cNvPicPr>
          <p:nvPr userDrawn="1"/>
        </p:nvPicPr>
        <p:blipFill>
          <a:blip r:embed="rId4"/>
          <a:stretch>
            <a:fillRect/>
          </a:stretch>
        </p:blipFill>
        <p:spPr>
          <a:xfrm rot="19172835">
            <a:off x="5104910" y="3139255"/>
            <a:ext cx="3312355" cy="1870133"/>
          </a:xfrm>
          <a:prstGeom prst="rect">
            <a:avLst/>
          </a:prstGeom>
        </p:spPr>
      </p:pic>
      <p:pic>
        <p:nvPicPr>
          <p:cNvPr id="25" name="图片 24"/>
          <p:cNvPicPr>
            <a:picLocks noChangeAspect="1"/>
          </p:cNvPicPr>
          <p:nvPr/>
        </p:nvPicPr>
        <p:blipFill>
          <a:blip r:embed="rId5"/>
          <a:stretch>
            <a:fillRect/>
          </a:stretch>
        </p:blipFill>
        <p:spPr>
          <a:xfrm>
            <a:off x="8373020" y="4193919"/>
            <a:ext cx="567780" cy="1205395"/>
          </a:xfrm>
          <a:prstGeom prst="rect">
            <a:avLst/>
          </a:prstGeom>
        </p:spPr>
      </p:pic>
      <p:sp>
        <p:nvSpPr>
          <p:cNvPr id="24" name="文本占位符 3"/>
          <p:cNvSpPr>
            <a:spLocks noGrp="1"/>
          </p:cNvSpPr>
          <p:nvPr>
            <p:ph type="body" sz="quarter" idx="11" hasCustomPrompt="1"/>
          </p:nvPr>
        </p:nvSpPr>
        <p:spPr>
          <a:xfrm>
            <a:off x="4894143" y="1947568"/>
            <a:ext cx="1007845" cy="2215991"/>
          </a:xfrm>
          <a:prstGeom prst="rect">
            <a:avLst/>
          </a:prstGeom>
        </p:spPr>
        <p:txBody>
          <a:bodyPr wrap="square">
            <a:spAutoFit/>
          </a:bodyPr>
          <a:lstStyle>
            <a:lvl1pPr marL="0" indent="0" algn="ctr">
              <a:lnSpc>
                <a:spcPct val="100000"/>
              </a:lnSpc>
              <a:spcBef>
                <a:spcPts val="0"/>
              </a:spcBef>
              <a:buNone/>
              <a:defRPr sz="13800">
                <a:solidFill>
                  <a:schemeClr val="bg1"/>
                </a:solidFill>
                <a:latin typeface="+mj-ea"/>
                <a:ea typeface="+mj-ea"/>
              </a:defRPr>
            </a:lvl1pPr>
          </a:lstStyle>
          <a:p>
            <a:pPr lvl="0"/>
            <a:r>
              <a:rPr lang="zh-CN" altLang="en-US" dirty="0"/>
              <a:t>壹</a:t>
            </a:r>
          </a:p>
        </p:txBody>
      </p:sp>
    </p:spTree>
    <p:extLst>
      <p:ext uri="{BB962C8B-B14F-4D97-AF65-F5344CB8AC3E}">
        <p14:creationId xmlns:p14="http://schemas.microsoft.com/office/powerpoint/2010/main" val="640781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09505990-BC52-416E-9197-CC5295CD088D}" type="datetimeFigureOut">
              <a:rPr lang="zh-CN" altLang="en-US" smtClean="0"/>
              <a:t>2017/2/13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D64D650-7DD2-4B22-AAA8-AD86E4A3299A}" type="slidenum">
              <a:rPr lang="zh-CN" altLang="en-US" smtClean="0"/>
              <a:t>‹#›</a:t>
            </a:fld>
            <a:endParaRPr lang="zh-CN" altLang="en-US"/>
          </a:p>
        </p:txBody>
      </p:sp>
      <p:grpSp>
        <p:nvGrpSpPr>
          <p:cNvPr id="7" name="组合 6"/>
          <p:cNvGrpSpPr/>
          <p:nvPr userDrawn="1"/>
        </p:nvGrpSpPr>
        <p:grpSpPr>
          <a:xfrm>
            <a:off x="0" y="6437630"/>
            <a:ext cx="12192000" cy="426720"/>
            <a:chOff x="0" y="6437630"/>
            <a:chExt cx="12192000" cy="426720"/>
          </a:xfrm>
        </p:grpSpPr>
        <p:pic>
          <p:nvPicPr>
            <p:cNvPr id="8" name="图片 7"/>
            <p:cNvPicPr>
              <a:picLocks noChangeAspect="1"/>
            </p:cNvPicPr>
            <p:nvPr/>
          </p:nvPicPr>
          <p:blipFill>
            <a:blip r:embed="rId2"/>
            <a:stretch>
              <a:fillRect/>
            </a:stretch>
          </p:blipFill>
          <p:spPr>
            <a:xfrm>
              <a:off x="0" y="6437630"/>
              <a:ext cx="1219200" cy="426720"/>
            </a:xfrm>
            <a:prstGeom prst="rect">
              <a:avLst/>
            </a:prstGeom>
          </p:spPr>
        </p:pic>
        <p:pic>
          <p:nvPicPr>
            <p:cNvPr id="9" name="图片 8"/>
            <p:cNvPicPr>
              <a:picLocks noChangeAspect="1"/>
            </p:cNvPicPr>
            <p:nvPr/>
          </p:nvPicPr>
          <p:blipFill>
            <a:blip r:embed="rId2"/>
            <a:stretch>
              <a:fillRect/>
            </a:stretch>
          </p:blipFill>
          <p:spPr>
            <a:xfrm>
              <a:off x="1200150" y="6437630"/>
              <a:ext cx="1219200" cy="426720"/>
            </a:xfrm>
            <a:prstGeom prst="rect">
              <a:avLst/>
            </a:prstGeom>
          </p:spPr>
        </p:pic>
        <p:pic>
          <p:nvPicPr>
            <p:cNvPr id="10" name="图片 9"/>
            <p:cNvPicPr>
              <a:picLocks noChangeAspect="1"/>
            </p:cNvPicPr>
            <p:nvPr/>
          </p:nvPicPr>
          <p:blipFill>
            <a:blip r:embed="rId2"/>
            <a:stretch>
              <a:fillRect/>
            </a:stretch>
          </p:blipFill>
          <p:spPr>
            <a:xfrm>
              <a:off x="2400300" y="6437630"/>
              <a:ext cx="1219200" cy="426720"/>
            </a:xfrm>
            <a:prstGeom prst="rect">
              <a:avLst/>
            </a:prstGeom>
          </p:spPr>
        </p:pic>
        <p:pic>
          <p:nvPicPr>
            <p:cNvPr id="11" name="图片 10"/>
            <p:cNvPicPr>
              <a:picLocks noChangeAspect="1"/>
            </p:cNvPicPr>
            <p:nvPr/>
          </p:nvPicPr>
          <p:blipFill>
            <a:blip r:embed="rId2"/>
            <a:stretch>
              <a:fillRect/>
            </a:stretch>
          </p:blipFill>
          <p:spPr>
            <a:xfrm>
              <a:off x="3592830" y="6437630"/>
              <a:ext cx="1219200" cy="426720"/>
            </a:xfrm>
            <a:prstGeom prst="rect">
              <a:avLst/>
            </a:prstGeom>
          </p:spPr>
        </p:pic>
        <p:pic>
          <p:nvPicPr>
            <p:cNvPr id="12" name="图片 11"/>
            <p:cNvPicPr>
              <a:picLocks noChangeAspect="1"/>
            </p:cNvPicPr>
            <p:nvPr/>
          </p:nvPicPr>
          <p:blipFill>
            <a:blip r:embed="rId2"/>
            <a:stretch>
              <a:fillRect/>
            </a:stretch>
          </p:blipFill>
          <p:spPr>
            <a:xfrm>
              <a:off x="4792980" y="6437630"/>
              <a:ext cx="1219200" cy="426720"/>
            </a:xfrm>
            <a:prstGeom prst="rect">
              <a:avLst/>
            </a:prstGeom>
          </p:spPr>
        </p:pic>
        <p:pic>
          <p:nvPicPr>
            <p:cNvPr id="13" name="图片 12"/>
            <p:cNvPicPr>
              <a:picLocks noChangeAspect="1"/>
            </p:cNvPicPr>
            <p:nvPr/>
          </p:nvPicPr>
          <p:blipFill>
            <a:blip r:embed="rId2"/>
            <a:stretch>
              <a:fillRect/>
            </a:stretch>
          </p:blipFill>
          <p:spPr>
            <a:xfrm>
              <a:off x="5993130" y="6437630"/>
              <a:ext cx="1219200" cy="426720"/>
            </a:xfrm>
            <a:prstGeom prst="rect">
              <a:avLst/>
            </a:prstGeom>
          </p:spPr>
        </p:pic>
        <p:pic>
          <p:nvPicPr>
            <p:cNvPr id="14" name="图片 13"/>
            <p:cNvPicPr>
              <a:picLocks noChangeAspect="1"/>
            </p:cNvPicPr>
            <p:nvPr/>
          </p:nvPicPr>
          <p:blipFill>
            <a:blip r:embed="rId2"/>
            <a:stretch>
              <a:fillRect/>
            </a:stretch>
          </p:blipFill>
          <p:spPr>
            <a:xfrm>
              <a:off x="7193280" y="6437630"/>
              <a:ext cx="1219200" cy="426720"/>
            </a:xfrm>
            <a:prstGeom prst="rect">
              <a:avLst/>
            </a:prstGeom>
          </p:spPr>
        </p:pic>
        <p:pic>
          <p:nvPicPr>
            <p:cNvPr id="15" name="图片 14"/>
            <p:cNvPicPr>
              <a:picLocks noChangeAspect="1"/>
            </p:cNvPicPr>
            <p:nvPr/>
          </p:nvPicPr>
          <p:blipFill>
            <a:blip r:embed="rId2"/>
            <a:stretch>
              <a:fillRect/>
            </a:stretch>
          </p:blipFill>
          <p:spPr>
            <a:xfrm>
              <a:off x="8393430" y="6437630"/>
              <a:ext cx="1219200" cy="426720"/>
            </a:xfrm>
            <a:prstGeom prst="rect">
              <a:avLst/>
            </a:prstGeom>
          </p:spPr>
        </p:pic>
        <p:pic>
          <p:nvPicPr>
            <p:cNvPr id="16" name="图片 15"/>
            <p:cNvPicPr>
              <a:picLocks noChangeAspect="1"/>
            </p:cNvPicPr>
            <p:nvPr/>
          </p:nvPicPr>
          <p:blipFill>
            <a:blip r:embed="rId2"/>
            <a:stretch>
              <a:fillRect/>
            </a:stretch>
          </p:blipFill>
          <p:spPr>
            <a:xfrm>
              <a:off x="9593580" y="6437630"/>
              <a:ext cx="1219200" cy="426720"/>
            </a:xfrm>
            <a:prstGeom prst="rect">
              <a:avLst/>
            </a:prstGeom>
          </p:spPr>
        </p:pic>
        <p:pic>
          <p:nvPicPr>
            <p:cNvPr id="17" name="图片 16"/>
            <p:cNvPicPr>
              <a:picLocks noChangeAspect="1"/>
            </p:cNvPicPr>
            <p:nvPr/>
          </p:nvPicPr>
          <p:blipFill>
            <a:blip r:embed="rId2"/>
            <a:stretch>
              <a:fillRect/>
            </a:stretch>
          </p:blipFill>
          <p:spPr>
            <a:xfrm>
              <a:off x="10786110" y="6437630"/>
              <a:ext cx="1219200" cy="426720"/>
            </a:xfrm>
            <a:prstGeom prst="rect">
              <a:avLst/>
            </a:prstGeom>
          </p:spPr>
        </p:pic>
        <p:pic>
          <p:nvPicPr>
            <p:cNvPr id="18" name="图片 17"/>
            <p:cNvPicPr>
              <a:picLocks noChangeAspect="1"/>
            </p:cNvPicPr>
            <p:nvPr/>
          </p:nvPicPr>
          <p:blipFill rotWithShape="1">
            <a:blip r:embed="rId2"/>
            <a:srcRect r="83125"/>
            <a:stretch/>
          </p:blipFill>
          <p:spPr>
            <a:xfrm>
              <a:off x="11986260" y="6437630"/>
              <a:ext cx="205740" cy="426720"/>
            </a:xfrm>
            <a:prstGeom prst="rect">
              <a:avLst/>
            </a:prstGeom>
          </p:spPr>
        </p:pic>
      </p:grpSp>
      <p:pic>
        <p:nvPicPr>
          <p:cNvPr id="20" name="图片 19"/>
          <p:cNvPicPr>
            <a:picLocks noChangeAspect="1"/>
          </p:cNvPicPr>
          <p:nvPr userDrawn="1"/>
        </p:nvPicPr>
        <p:blipFill>
          <a:blip r:embed="rId3">
            <a:lum bright="20000"/>
          </a:blip>
          <a:stretch>
            <a:fillRect/>
          </a:stretch>
        </p:blipFill>
        <p:spPr>
          <a:xfrm>
            <a:off x="934278" y="706605"/>
            <a:ext cx="2171446" cy="638661"/>
          </a:xfrm>
          <a:prstGeom prst="rect">
            <a:avLst/>
          </a:prstGeom>
        </p:spPr>
      </p:pic>
      <p:sp>
        <p:nvSpPr>
          <p:cNvPr id="24" name="文本占位符 3"/>
          <p:cNvSpPr>
            <a:spLocks noGrp="1"/>
          </p:cNvSpPr>
          <p:nvPr>
            <p:ph type="body" sz="quarter" idx="13" hasCustomPrompt="1"/>
          </p:nvPr>
        </p:nvSpPr>
        <p:spPr>
          <a:xfrm>
            <a:off x="334277" y="395287"/>
            <a:ext cx="1007845" cy="923330"/>
          </a:xfrm>
          <a:prstGeom prst="rect">
            <a:avLst/>
          </a:prstGeom>
        </p:spPr>
        <p:txBody>
          <a:bodyPr wrap="square">
            <a:spAutoFit/>
          </a:bodyPr>
          <a:lstStyle>
            <a:lvl1pPr marL="0" indent="0" algn="ctr">
              <a:lnSpc>
                <a:spcPct val="100000"/>
              </a:lnSpc>
              <a:spcBef>
                <a:spcPts val="0"/>
              </a:spcBef>
              <a:buNone/>
              <a:defRPr sz="5400">
                <a:solidFill>
                  <a:schemeClr val="accent1">
                    <a:lumMod val="75000"/>
                  </a:schemeClr>
                </a:solidFill>
                <a:latin typeface="+mj-ea"/>
                <a:ea typeface="+mj-ea"/>
              </a:defRPr>
            </a:lvl1pPr>
          </a:lstStyle>
          <a:p>
            <a:pPr lvl="0"/>
            <a:r>
              <a:rPr lang="zh-CN" altLang="en-US" dirty="0"/>
              <a:t>壹</a:t>
            </a:r>
          </a:p>
        </p:txBody>
      </p:sp>
      <p:sp>
        <p:nvSpPr>
          <p:cNvPr id="25" name="文本占位符 3"/>
          <p:cNvSpPr>
            <a:spLocks noGrp="1"/>
          </p:cNvSpPr>
          <p:nvPr>
            <p:ph type="body" sz="quarter" idx="14" hasCustomPrompt="1"/>
          </p:nvPr>
        </p:nvSpPr>
        <p:spPr>
          <a:xfrm>
            <a:off x="1352622" y="606999"/>
            <a:ext cx="3506203" cy="461665"/>
          </a:xfrm>
          <a:prstGeom prst="rect">
            <a:avLst/>
          </a:prstGeom>
        </p:spPr>
        <p:txBody>
          <a:bodyPr wrap="square">
            <a:spAutoFit/>
          </a:bodyPr>
          <a:lstStyle>
            <a:lvl1pPr marL="0" indent="0" algn="l">
              <a:lnSpc>
                <a:spcPct val="100000"/>
              </a:lnSpc>
              <a:spcBef>
                <a:spcPts val="0"/>
              </a:spcBef>
              <a:buNone/>
              <a:defRPr sz="2400" b="1">
                <a:latin typeface="+mn-ea"/>
                <a:ea typeface="+mn-ea"/>
              </a:defRPr>
            </a:lvl1pPr>
          </a:lstStyle>
          <a:p>
            <a:pPr lvl="0"/>
            <a:r>
              <a:rPr lang="zh-CN" altLang="en-US" dirty="0"/>
              <a:t>点击此处添加标题</a:t>
            </a:r>
          </a:p>
        </p:txBody>
      </p:sp>
      <p:sp>
        <p:nvSpPr>
          <p:cNvPr id="26" name="文本占位符 3"/>
          <p:cNvSpPr>
            <a:spLocks noGrp="1"/>
          </p:cNvSpPr>
          <p:nvPr>
            <p:ph type="body" sz="quarter" idx="15" hasCustomPrompt="1"/>
          </p:nvPr>
        </p:nvSpPr>
        <p:spPr>
          <a:xfrm>
            <a:off x="1352622" y="974995"/>
            <a:ext cx="3506203" cy="338554"/>
          </a:xfrm>
          <a:prstGeom prst="rect">
            <a:avLst/>
          </a:prstGeom>
        </p:spPr>
        <p:txBody>
          <a:bodyPr wrap="square">
            <a:spAutoFit/>
          </a:bodyPr>
          <a:lstStyle>
            <a:lvl1pPr marL="0" indent="0" algn="l">
              <a:lnSpc>
                <a:spcPct val="100000"/>
              </a:lnSpc>
              <a:spcBef>
                <a:spcPts val="0"/>
              </a:spcBef>
              <a:buNone/>
              <a:defRPr sz="1600" b="1">
                <a:latin typeface="+mj-lt"/>
                <a:ea typeface="+mn-ea"/>
              </a:defRPr>
            </a:lvl1pPr>
          </a:lstStyle>
          <a:p>
            <a:pPr lvl="0"/>
            <a:r>
              <a:rPr lang="en-US" altLang="zh-CN" dirty="0"/>
              <a:t>ADD YOUR TITLE HERE</a:t>
            </a:r>
          </a:p>
        </p:txBody>
      </p:sp>
    </p:spTree>
    <p:extLst>
      <p:ext uri="{BB962C8B-B14F-4D97-AF65-F5344CB8AC3E}">
        <p14:creationId xmlns:p14="http://schemas.microsoft.com/office/powerpoint/2010/main" val="3078050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grpSp>
        <p:nvGrpSpPr>
          <p:cNvPr id="7" name="组合 6"/>
          <p:cNvGrpSpPr/>
          <p:nvPr userDrawn="1"/>
        </p:nvGrpSpPr>
        <p:grpSpPr>
          <a:xfrm>
            <a:off x="0" y="6437630"/>
            <a:ext cx="12192000" cy="426720"/>
            <a:chOff x="0" y="6437630"/>
            <a:chExt cx="12192000" cy="426720"/>
          </a:xfrm>
        </p:grpSpPr>
        <p:pic>
          <p:nvPicPr>
            <p:cNvPr id="8" name="图片 7"/>
            <p:cNvPicPr>
              <a:picLocks noChangeAspect="1"/>
            </p:cNvPicPr>
            <p:nvPr/>
          </p:nvPicPr>
          <p:blipFill>
            <a:blip r:embed="rId2"/>
            <a:stretch>
              <a:fillRect/>
            </a:stretch>
          </p:blipFill>
          <p:spPr>
            <a:xfrm>
              <a:off x="0" y="6437630"/>
              <a:ext cx="1219200" cy="426720"/>
            </a:xfrm>
            <a:prstGeom prst="rect">
              <a:avLst/>
            </a:prstGeom>
          </p:spPr>
        </p:pic>
        <p:pic>
          <p:nvPicPr>
            <p:cNvPr id="9" name="图片 8"/>
            <p:cNvPicPr>
              <a:picLocks noChangeAspect="1"/>
            </p:cNvPicPr>
            <p:nvPr/>
          </p:nvPicPr>
          <p:blipFill>
            <a:blip r:embed="rId2"/>
            <a:stretch>
              <a:fillRect/>
            </a:stretch>
          </p:blipFill>
          <p:spPr>
            <a:xfrm>
              <a:off x="1200150" y="6437630"/>
              <a:ext cx="1219200" cy="426720"/>
            </a:xfrm>
            <a:prstGeom prst="rect">
              <a:avLst/>
            </a:prstGeom>
          </p:spPr>
        </p:pic>
        <p:pic>
          <p:nvPicPr>
            <p:cNvPr id="10" name="图片 9"/>
            <p:cNvPicPr>
              <a:picLocks noChangeAspect="1"/>
            </p:cNvPicPr>
            <p:nvPr/>
          </p:nvPicPr>
          <p:blipFill>
            <a:blip r:embed="rId2"/>
            <a:stretch>
              <a:fillRect/>
            </a:stretch>
          </p:blipFill>
          <p:spPr>
            <a:xfrm>
              <a:off x="2400300" y="6437630"/>
              <a:ext cx="1219200" cy="426720"/>
            </a:xfrm>
            <a:prstGeom prst="rect">
              <a:avLst/>
            </a:prstGeom>
          </p:spPr>
        </p:pic>
        <p:pic>
          <p:nvPicPr>
            <p:cNvPr id="11" name="图片 10"/>
            <p:cNvPicPr>
              <a:picLocks noChangeAspect="1"/>
            </p:cNvPicPr>
            <p:nvPr/>
          </p:nvPicPr>
          <p:blipFill>
            <a:blip r:embed="rId2"/>
            <a:stretch>
              <a:fillRect/>
            </a:stretch>
          </p:blipFill>
          <p:spPr>
            <a:xfrm>
              <a:off x="3592830" y="6437630"/>
              <a:ext cx="1219200" cy="426720"/>
            </a:xfrm>
            <a:prstGeom prst="rect">
              <a:avLst/>
            </a:prstGeom>
          </p:spPr>
        </p:pic>
        <p:pic>
          <p:nvPicPr>
            <p:cNvPr id="12" name="图片 11"/>
            <p:cNvPicPr>
              <a:picLocks noChangeAspect="1"/>
            </p:cNvPicPr>
            <p:nvPr/>
          </p:nvPicPr>
          <p:blipFill>
            <a:blip r:embed="rId2"/>
            <a:stretch>
              <a:fillRect/>
            </a:stretch>
          </p:blipFill>
          <p:spPr>
            <a:xfrm>
              <a:off x="4792980" y="6437630"/>
              <a:ext cx="1219200" cy="426720"/>
            </a:xfrm>
            <a:prstGeom prst="rect">
              <a:avLst/>
            </a:prstGeom>
          </p:spPr>
        </p:pic>
        <p:pic>
          <p:nvPicPr>
            <p:cNvPr id="13" name="图片 12"/>
            <p:cNvPicPr>
              <a:picLocks noChangeAspect="1"/>
            </p:cNvPicPr>
            <p:nvPr/>
          </p:nvPicPr>
          <p:blipFill>
            <a:blip r:embed="rId2"/>
            <a:stretch>
              <a:fillRect/>
            </a:stretch>
          </p:blipFill>
          <p:spPr>
            <a:xfrm>
              <a:off x="5993130" y="6437630"/>
              <a:ext cx="1219200" cy="426720"/>
            </a:xfrm>
            <a:prstGeom prst="rect">
              <a:avLst/>
            </a:prstGeom>
          </p:spPr>
        </p:pic>
        <p:pic>
          <p:nvPicPr>
            <p:cNvPr id="14" name="图片 13"/>
            <p:cNvPicPr>
              <a:picLocks noChangeAspect="1"/>
            </p:cNvPicPr>
            <p:nvPr/>
          </p:nvPicPr>
          <p:blipFill>
            <a:blip r:embed="rId2"/>
            <a:stretch>
              <a:fillRect/>
            </a:stretch>
          </p:blipFill>
          <p:spPr>
            <a:xfrm>
              <a:off x="7193280" y="6437630"/>
              <a:ext cx="1219200" cy="426720"/>
            </a:xfrm>
            <a:prstGeom prst="rect">
              <a:avLst/>
            </a:prstGeom>
          </p:spPr>
        </p:pic>
        <p:pic>
          <p:nvPicPr>
            <p:cNvPr id="15" name="图片 14"/>
            <p:cNvPicPr>
              <a:picLocks noChangeAspect="1"/>
            </p:cNvPicPr>
            <p:nvPr/>
          </p:nvPicPr>
          <p:blipFill>
            <a:blip r:embed="rId2"/>
            <a:stretch>
              <a:fillRect/>
            </a:stretch>
          </p:blipFill>
          <p:spPr>
            <a:xfrm>
              <a:off x="8393430" y="6437630"/>
              <a:ext cx="1219200" cy="426720"/>
            </a:xfrm>
            <a:prstGeom prst="rect">
              <a:avLst/>
            </a:prstGeom>
          </p:spPr>
        </p:pic>
        <p:pic>
          <p:nvPicPr>
            <p:cNvPr id="16" name="图片 15"/>
            <p:cNvPicPr>
              <a:picLocks noChangeAspect="1"/>
            </p:cNvPicPr>
            <p:nvPr/>
          </p:nvPicPr>
          <p:blipFill>
            <a:blip r:embed="rId2"/>
            <a:stretch>
              <a:fillRect/>
            </a:stretch>
          </p:blipFill>
          <p:spPr>
            <a:xfrm>
              <a:off x="9593580" y="6437630"/>
              <a:ext cx="1219200" cy="426720"/>
            </a:xfrm>
            <a:prstGeom prst="rect">
              <a:avLst/>
            </a:prstGeom>
          </p:spPr>
        </p:pic>
        <p:pic>
          <p:nvPicPr>
            <p:cNvPr id="17" name="图片 16"/>
            <p:cNvPicPr>
              <a:picLocks noChangeAspect="1"/>
            </p:cNvPicPr>
            <p:nvPr/>
          </p:nvPicPr>
          <p:blipFill>
            <a:blip r:embed="rId2"/>
            <a:stretch>
              <a:fillRect/>
            </a:stretch>
          </p:blipFill>
          <p:spPr>
            <a:xfrm>
              <a:off x="10786110" y="6437630"/>
              <a:ext cx="1219200" cy="426720"/>
            </a:xfrm>
            <a:prstGeom prst="rect">
              <a:avLst/>
            </a:prstGeom>
          </p:spPr>
        </p:pic>
        <p:pic>
          <p:nvPicPr>
            <p:cNvPr id="18" name="图片 17"/>
            <p:cNvPicPr>
              <a:picLocks noChangeAspect="1"/>
            </p:cNvPicPr>
            <p:nvPr/>
          </p:nvPicPr>
          <p:blipFill rotWithShape="1">
            <a:blip r:embed="rId2"/>
            <a:srcRect r="83125"/>
            <a:stretch/>
          </p:blipFill>
          <p:spPr>
            <a:xfrm>
              <a:off x="11986260" y="6437630"/>
              <a:ext cx="205740" cy="426720"/>
            </a:xfrm>
            <a:prstGeom prst="rect">
              <a:avLst/>
            </a:prstGeom>
          </p:spPr>
        </p:pic>
      </p:grpSp>
      <p:pic>
        <p:nvPicPr>
          <p:cNvPr id="19" name="图片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68914"/>
            <a:ext cx="3894418" cy="3201126"/>
          </a:xfrm>
          <a:prstGeom prst="rect">
            <a:avLst/>
          </a:prstGeom>
        </p:spPr>
      </p:pic>
      <p:pic>
        <p:nvPicPr>
          <p:cNvPr id="24" name="图片 23"/>
          <p:cNvPicPr>
            <a:picLocks noChangeAspect="1"/>
          </p:cNvPicPr>
          <p:nvPr userDrawn="1"/>
        </p:nvPicPr>
        <p:blipFill>
          <a:blip r:embed="rId4">
            <a:lum bright="20000"/>
          </a:blip>
          <a:stretch>
            <a:fillRect/>
          </a:stretch>
        </p:blipFill>
        <p:spPr>
          <a:xfrm>
            <a:off x="934278" y="706605"/>
            <a:ext cx="2171446" cy="638661"/>
          </a:xfrm>
          <a:prstGeom prst="rect">
            <a:avLst/>
          </a:prstGeom>
        </p:spPr>
      </p:pic>
      <p:sp>
        <p:nvSpPr>
          <p:cNvPr id="25" name="文本占位符 3"/>
          <p:cNvSpPr>
            <a:spLocks noGrp="1"/>
          </p:cNvSpPr>
          <p:nvPr>
            <p:ph type="body" sz="quarter" idx="13" hasCustomPrompt="1"/>
          </p:nvPr>
        </p:nvSpPr>
        <p:spPr>
          <a:xfrm>
            <a:off x="334277" y="395287"/>
            <a:ext cx="1007845" cy="923330"/>
          </a:xfrm>
          <a:prstGeom prst="rect">
            <a:avLst/>
          </a:prstGeom>
        </p:spPr>
        <p:txBody>
          <a:bodyPr wrap="square">
            <a:spAutoFit/>
          </a:bodyPr>
          <a:lstStyle>
            <a:lvl1pPr marL="0" indent="0" algn="ctr">
              <a:lnSpc>
                <a:spcPct val="100000"/>
              </a:lnSpc>
              <a:spcBef>
                <a:spcPts val="0"/>
              </a:spcBef>
              <a:buNone/>
              <a:defRPr sz="5400">
                <a:solidFill>
                  <a:schemeClr val="accent1">
                    <a:lumMod val="75000"/>
                  </a:schemeClr>
                </a:solidFill>
                <a:latin typeface="+mj-ea"/>
                <a:ea typeface="+mj-ea"/>
              </a:defRPr>
            </a:lvl1pPr>
          </a:lstStyle>
          <a:p>
            <a:pPr lvl="0"/>
            <a:r>
              <a:rPr lang="zh-CN" altLang="en-US" dirty="0"/>
              <a:t>壹</a:t>
            </a:r>
          </a:p>
        </p:txBody>
      </p:sp>
      <p:sp>
        <p:nvSpPr>
          <p:cNvPr id="26" name="文本占位符 3"/>
          <p:cNvSpPr>
            <a:spLocks noGrp="1"/>
          </p:cNvSpPr>
          <p:nvPr>
            <p:ph type="body" sz="quarter" idx="14" hasCustomPrompt="1"/>
          </p:nvPr>
        </p:nvSpPr>
        <p:spPr>
          <a:xfrm>
            <a:off x="1352622" y="606999"/>
            <a:ext cx="3506203" cy="461665"/>
          </a:xfrm>
          <a:prstGeom prst="rect">
            <a:avLst/>
          </a:prstGeom>
        </p:spPr>
        <p:txBody>
          <a:bodyPr wrap="square">
            <a:spAutoFit/>
          </a:bodyPr>
          <a:lstStyle>
            <a:lvl1pPr marL="0" indent="0" algn="l">
              <a:lnSpc>
                <a:spcPct val="100000"/>
              </a:lnSpc>
              <a:spcBef>
                <a:spcPts val="0"/>
              </a:spcBef>
              <a:buNone/>
              <a:defRPr sz="2400" b="1">
                <a:latin typeface="+mn-ea"/>
                <a:ea typeface="+mn-ea"/>
              </a:defRPr>
            </a:lvl1pPr>
          </a:lstStyle>
          <a:p>
            <a:pPr lvl="0"/>
            <a:r>
              <a:rPr lang="zh-CN" altLang="en-US" dirty="0"/>
              <a:t>点击此处添加标题</a:t>
            </a:r>
          </a:p>
        </p:txBody>
      </p:sp>
      <p:sp>
        <p:nvSpPr>
          <p:cNvPr id="27" name="文本占位符 3"/>
          <p:cNvSpPr>
            <a:spLocks noGrp="1"/>
          </p:cNvSpPr>
          <p:nvPr>
            <p:ph type="body" sz="quarter" idx="15" hasCustomPrompt="1"/>
          </p:nvPr>
        </p:nvSpPr>
        <p:spPr>
          <a:xfrm>
            <a:off x="1352622" y="974995"/>
            <a:ext cx="3506203" cy="338554"/>
          </a:xfrm>
          <a:prstGeom prst="rect">
            <a:avLst/>
          </a:prstGeom>
        </p:spPr>
        <p:txBody>
          <a:bodyPr wrap="square">
            <a:spAutoFit/>
          </a:bodyPr>
          <a:lstStyle>
            <a:lvl1pPr marL="0" indent="0" algn="l">
              <a:lnSpc>
                <a:spcPct val="100000"/>
              </a:lnSpc>
              <a:spcBef>
                <a:spcPts val="0"/>
              </a:spcBef>
              <a:buNone/>
              <a:defRPr sz="1600" b="1">
                <a:latin typeface="+mj-lt"/>
                <a:ea typeface="+mn-ea"/>
              </a:defRPr>
            </a:lvl1pPr>
          </a:lstStyle>
          <a:p>
            <a:pPr lvl="0"/>
            <a:r>
              <a:rPr lang="en-US" altLang="zh-CN" dirty="0"/>
              <a:t>ADD YOUR TITLE HERE</a:t>
            </a:r>
          </a:p>
        </p:txBody>
      </p:sp>
    </p:spTree>
    <p:extLst>
      <p:ext uri="{BB962C8B-B14F-4D97-AF65-F5344CB8AC3E}">
        <p14:creationId xmlns:p14="http://schemas.microsoft.com/office/powerpoint/2010/main" val="1731334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723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554496"/>
      </p:ext>
    </p:extLst>
  </p:cSld>
  <p:clrMap bg1="lt1" tx1="dk1" bg2="lt2" tx2="dk2" accent1="accent1" accent2="accent2" accent3="accent3" accent4="accent4" accent5="accent5" accent6="accent6" hlink="hlink" folHlink="folHlink"/>
  <p:sldLayoutIdLst>
    <p:sldLayoutId id="2147483695" r:id="rId1"/>
    <p:sldLayoutId id="2147483689" r:id="rId2"/>
    <p:sldLayoutId id="2147483697" r:id="rId3"/>
    <p:sldLayoutId id="2147483696" r:id="rId4"/>
    <p:sldLayoutId id="2147483698" r:id="rId5"/>
    <p:sldLayoutId id="2147483693" r:id="rId6"/>
    <p:sldLayoutId id="2147483690" r:id="rId7"/>
    <p:sldLayoutId id="2147483691" r:id="rId8"/>
    <p:sldLayoutId id="2147483699"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90332"/>
      </p:ext>
    </p:extLst>
  </p:cSld>
  <p:clrMap bg1="lt1" tx1="dk1" bg2="lt2" tx2="dk2" accent1="accent1" accent2="accent2" accent3="accent3" accent4="accent4" accent5="accent5" accent6="accent6" hlink="hlink" folHlink="folHlink"/>
  <p:sldLayoutIdLst>
    <p:sldLayoutId id="2147483680" r:id="rId1"/>
    <p:sldLayoutId id="2147483686" r:id="rId2"/>
    <p:sldLayoutId id="214748368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3950690" y="2555406"/>
            <a:ext cx="5770087" cy="1754326"/>
          </a:xfrm>
        </p:spPr>
        <p:txBody>
          <a:bodyPr/>
          <a:lstStyle/>
          <a:p>
            <a:r>
              <a:rPr lang="zh-CN" altLang="en-US" dirty="0">
                <a:effectLst>
                  <a:outerShdw blurRad="38100" dist="38100" dir="2700000" algn="tl">
                    <a:srgbClr val="000000">
                      <a:alpha val="43137"/>
                    </a:srgbClr>
                  </a:outerShdw>
                </a:effectLst>
              </a:rPr>
              <a:t>专题二　古代中国的经济</a:t>
            </a:r>
            <a:endParaRPr lang="en-US" altLang="zh-CN" dirty="0">
              <a:effectLst>
                <a:outerShdw blurRad="38100" dist="38100" dir="2700000" algn="tl">
                  <a:srgbClr val="000000">
                    <a:alpha val="43137"/>
                  </a:srgbClr>
                </a:outerShdw>
              </a:effectLst>
            </a:endParaRPr>
          </a:p>
        </p:txBody>
      </p:sp>
      <p:sp>
        <p:nvSpPr>
          <p:cNvPr id="5" name="文本占位符 4"/>
          <p:cNvSpPr>
            <a:spLocks noGrp="1"/>
          </p:cNvSpPr>
          <p:nvPr>
            <p:ph type="body" sz="quarter" idx="11"/>
          </p:nvPr>
        </p:nvSpPr>
        <p:spPr>
          <a:xfrm>
            <a:off x="3950689" y="1726980"/>
            <a:ext cx="5957887" cy="523220"/>
          </a:xfrm>
        </p:spPr>
        <p:txBody>
          <a:bodyPr anchor="ctr"/>
          <a:lstStyle/>
          <a:p>
            <a:r>
              <a:rPr lang="zh-CN" altLang="en-US" b="1" dirty="0">
                <a:effectLst>
                  <a:outerShdw blurRad="38100" dist="38100" dir="2700000" algn="tl">
                    <a:srgbClr val="000000">
                      <a:alpha val="43137"/>
                    </a:srgbClr>
                  </a:outerShdw>
                </a:effectLst>
              </a:rPr>
              <a:t>高考历史二轮复习</a:t>
            </a:r>
          </a:p>
        </p:txBody>
      </p:sp>
    </p:spTree>
    <p:extLst>
      <p:ext uri="{BB962C8B-B14F-4D97-AF65-F5344CB8AC3E}">
        <p14:creationId xmlns:p14="http://schemas.microsoft.com/office/powerpoint/2010/main" val="677824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9597" y="677966"/>
            <a:ext cx="11435030" cy="5509200"/>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广东惠州二模</a:t>
            </a:r>
            <a:r>
              <a:rPr lang="en-US" altLang="zh-CN" sz="4400" b="1" dirty="0">
                <a:effectLst>
                  <a:outerShdw blurRad="38100" dist="38100" dir="2700000" algn="tl">
                    <a:srgbClr val="000000">
                      <a:alpha val="43137"/>
                    </a:srgbClr>
                  </a:outerShdw>
                </a:effectLst>
                <a:latin typeface="+mn-ea"/>
              </a:rPr>
              <a:t>·26</a:t>
            </a:r>
            <a:r>
              <a:rPr lang="zh-CN" altLang="en-US" sz="4400" b="1" dirty="0">
                <a:effectLst>
                  <a:outerShdw blurRad="38100" dist="38100" dir="2700000" algn="tl">
                    <a:srgbClr val="000000">
                      <a:alpha val="43137"/>
                    </a:srgbClr>
                  </a:outerShdw>
                </a:effectLst>
                <a:latin typeface="+mn-ea"/>
              </a:rPr>
              <a:t>）北魏均田制规定奴婢授田与平民相同，耕牛也可授田。至唐初，唐高祖下令推行均田制，但取消了对奴婢、耕牛的授田。这一变化主要反映了（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．门阀氏族势力的衰落</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．政府掌握的土地数量减少</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．均田制度的逐渐衰落</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．部曲奴婢的社会地位下降</a:t>
            </a:r>
          </a:p>
        </p:txBody>
      </p:sp>
    </p:spTree>
    <p:extLst>
      <p:ext uri="{BB962C8B-B14F-4D97-AF65-F5344CB8AC3E}">
        <p14:creationId xmlns:p14="http://schemas.microsoft.com/office/powerpoint/2010/main" val="236014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0286" y="74085"/>
            <a:ext cx="11627394" cy="6740307"/>
          </a:xfrm>
          <a:prstGeom prst="rect">
            <a:avLst/>
          </a:prstGeom>
        </p:spPr>
        <p:txBody>
          <a:bodyPr wrap="square" anchor="ctr">
            <a:spAutoFit/>
          </a:bodyPr>
          <a:lstStyle/>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考点</a:t>
            </a:r>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古代中国的土地制度；三国两晋南北朝；隋唐</a:t>
            </a:r>
          </a:p>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解析</a:t>
            </a:r>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门阀氏族拥有着数量庞大的奴婢和耕牛，唐初取消对奴婢、耕牛的授田而不再对门阀氏族进行政策上的倾向和照顾，标志着门阀政治出现了势力衰落的情况，故</a:t>
            </a:r>
            <a:r>
              <a:rPr lang="en-US" altLang="zh-CN" sz="3600" b="1" dirty="0">
                <a:effectLst>
                  <a:outerShdw blurRad="38100" dist="38100" dir="2700000" algn="tl">
                    <a:srgbClr val="000000">
                      <a:alpha val="43137"/>
                    </a:srgbClr>
                  </a:outerShdw>
                </a:effectLst>
                <a:latin typeface="+mn-ea"/>
              </a:rPr>
              <a:t>A</a:t>
            </a:r>
            <a:r>
              <a:rPr lang="zh-CN" altLang="en-US" sz="3600" b="1" dirty="0">
                <a:effectLst>
                  <a:outerShdw blurRad="38100" dist="38100" dir="2700000" algn="tl">
                    <a:srgbClr val="000000">
                      <a:alpha val="43137"/>
                    </a:srgbClr>
                  </a:outerShdw>
                </a:effectLst>
                <a:latin typeface="+mn-ea"/>
              </a:rPr>
              <a:t>项正确；在唐初尤其是高祖年间，由于隋末农民大起义的冲击，大量土地被抛荒，政府手里此刻尚掌握着大量的闲置土地可供分配，故</a:t>
            </a:r>
            <a:r>
              <a:rPr lang="en-US" altLang="zh-CN" sz="3600" b="1" dirty="0">
                <a:effectLst>
                  <a:outerShdw blurRad="38100" dist="38100" dir="2700000" algn="tl">
                    <a:srgbClr val="000000">
                      <a:alpha val="43137"/>
                    </a:srgbClr>
                  </a:outerShdw>
                </a:effectLst>
                <a:latin typeface="+mn-ea"/>
              </a:rPr>
              <a:t>B</a:t>
            </a:r>
            <a:r>
              <a:rPr lang="zh-CN" altLang="en-US" sz="3600" b="1" dirty="0">
                <a:effectLst>
                  <a:outerShdw blurRad="38100" dist="38100" dir="2700000" algn="tl">
                    <a:srgbClr val="000000">
                      <a:alpha val="43137"/>
                    </a:srgbClr>
                  </a:outerShdw>
                </a:effectLst>
                <a:latin typeface="+mn-ea"/>
              </a:rPr>
              <a:t>项错误；均田制度的逐渐衰落是在武则天时代而非唐初的高祖时代，故</a:t>
            </a:r>
            <a:r>
              <a:rPr lang="en-US" altLang="zh-CN" sz="3600" b="1" dirty="0">
                <a:effectLst>
                  <a:outerShdw blurRad="38100" dist="38100" dir="2700000" algn="tl">
                    <a:srgbClr val="000000">
                      <a:alpha val="43137"/>
                    </a:srgbClr>
                  </a:outerShdw>
                </a:effectLst>
                <a:latin typeface="+mn-ea"/>
              </a:rPr>
              <a:t>C</a:t>
            </a:r>
            <a:r>
              <a:rPr lang="zh-CN" altLang="en-US" sz="3600" b="1" dirty="0">
                <a:effectLst>
                  <a:outerShdw blurRad="38100" dist="38100" dir="2700000" algn="tl">
                    <a:srgbClr val="000000">
                      <a:alpha val="43137"/>
                    </a:srgbClr>
                  </a:outerShdw>
                </a:effectLst>
                <a:latin typeface="+mn-ea"/>
              </a:rPr>
              <a:t>项错误；取消对奴婢的授田，确实标志着其社会地位的下降，但部曲（门阀贵族私人武装）的具体情况，我们无从根据材料得出结论，故</a:t>
            </a:r>
            <a:r>
              <a:rPr lang="en-US" altLang="zh-CN" sz="3600" b="1" dirty="0">
                <a:effectLst>
                  <a:outerShdw blurRad="38100" dist="38100" dir="2700000" algn="tl">
                    <a:srgbClr val="000000">
                      <a:alpha val="43137"/>
                    </a:srgbClr>
                  </a:outerShdw>
                </a:effectLst>
                <a:latin typeface="+mn-ea"/>
              </a:rPr>
              <a:t>D</a:t>
            </a:r>
            <a:r>
              <a:rPr lang="zh-CN" altLang="en-US" sz="3600" b="1" dirty="0">
                <a:effectLst>
                  <a:outerShdw blurRad="38100" dist="38100" dir="2700000" algn="tl">
                    <a:srgbClr val="000000">
                      <a:alpha val="43137"/>
                    </a:srgbClr>
                  </a:outerShdw>
                </a:effectLst>
                <a:latin typeface="+mn-ea"/>
              </a:rPr>
              <a:t>项错误。</a:t>
            </a:r>
          </a:p>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答案</a:t>
            </a:r>
            <a:r>
              <a:rPr lang="en-US" altLang="zh-CN" sz="3600" b="1" dirty="0">
                <a:effectLst>
                  <a:outerShdw blurRad="38100" dist="38100" dir="2700000" algn="tl">
                    <a:srgbClr val="000000">
                      <a:alpha val="43137"/>
                    </a:srgbClr>
                  </a:outerShdw>
                </a:effectLst>
                <a:latin typeface="+mn-ea"/>
              </a:rPr>
              <a:t>】A</a:t>
            </a:r>
          </a:p>
        </p:txBody>
      </p:sp>
    </p:spTree>
    <p:extLst>
      <p:ext uri="{BB962C8B-B14F-4D97-AF65-F5344CB8AC3E}">
        <p14:creationId xmlns:p14="http://schemas.microsoft.com/office/powerpoint/2010/main" val="2590430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9597" y="677966"/>
            <a:ext cx="11435030" cy="5509200"/>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湖南株洲一模</a:t>
            </a:r>
            <a:r>
              <a:rPr lang="en-US" altLang="zh-CN" sz="4400" b="1" dirty="0">
                <a:effectLst>
                  <a:outerShdw blurRad="38100" dist="38100" dir="2700000" algn="tl">
                    <a:srgbClr val="000000">
                      <a:alpha val="43137"/>
                    </a:srgbClr>
                  </a:outerShdw>
                </a:effectLst>
                <a:latin typeface="+mn-ea"/>
              </a:rPr>
              <a:t>·4</a:t>
            </a:r>
            <a:r>
              <a:rPr lang="zh-CN" altLang="en-US" sz="4400" b="1" dirty="0">
                <a:effectLst>
                  <a:outerShdw blurRad="38100" dist="38100" dir="2700000" algn="tl">
                    <a:srgbClr val="000000">
                      <a:alpha val="43137"/>
                    </a:srgbClr>
                  </a:outerShdw>
                </a:effectLst>
                <a:latin typeface="+mn-ea"/>
              </a:rPr>
              <a:t>）唐朝诗人李敬方在</a:t>
            </a:r>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汴河直进船</a:t>
            </a:r>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诗中写道：“汴水通淮利最多，生人为害亦相和。东南四十三州地，取尽脂膏是此河。”该诗从侧面可以印证（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．唐政府对东南百姓疯狂盘剥</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．东南地区农业经济的发展</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．中唐时期藩镇割据十分严重</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．诗人辩证地看待运河作用</a:t>
            </a:r>
          </a:p>
        </p:txBody>
      </p:sp>
    </p:spTree>
    <p:extLst>
      <p:ext uri="{BB962C8B-B14F-4D97-AF65-F5344CB8AC3E}">
        <p14:creationId xmlns:p14="http://schemas.microsoft.com/office/powerpoint/2010/main" val="1811420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0286" y="628083"/>
            <a:ext cx="11627394" cy="5632311"/>
          </a:xfrm>
          <a:prstGeom prst="rect">
            <a:avLst/>
          </a:prstGeom>
        </p:spPr>
        <p:txBody>
          <a:bodyPr wrap="square" anchor="ctr">
            <a:spAutoFit/>
          </a:bodyPr>
          <a:lstStyle/>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考点</a:t>
            </a:r>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古代中国的经济重心南移；隋唐</a:t>
            </a:r>
          </a:p>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解析</a:t>
            </a:r>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根据材料中诗的内容可知唐朝开通运河方便政府搜刮浙江福建东南一带的民脂民膏，</a:t>
            </a:r>
            <a:r>
              <a:rPr lang="en-US" altLang="zh-CN" sz="3600" b="1" dirty="0">
                <a:effectLst>
                  <a:outerShdw blurRad="38100" dist="38100" dir="2700000" algn="tl">
                    <a:srgbClr val="000000">
                      <a:alpha val="43137"/>
                    </a:srgbClr>
                  </a:outerShdw>
                </a:effectLst>
                <a:latin typeface="+mn-ea"/>
              </a:rPr>
              <a:t>A</a:t>
            </a:r>
            <a:r>
              <a:rPr lang="zh-CN" altLang="en-US" sz="3600" b="1" dirty="0">
                <a:effectLst>
                  <a:outerShdw blurRad="38100" dist="38100" dir="2700000" algn="tl">
                    <a:srgbClr val="000000">
                      <a:alpha val="43137"/>
                    </a:srgbClr>
                  </a:outerShdw>
                </a:effectLst>
                <a:latin typeface="+mn-ea"/>
              </a:rPr>
              <a:t>项内容是材料的直接信息，非侧面信息，不合题目要求，故</a:t>
            </a:r>
            <a:r>
              <a:rPr lang="en-US" altLang="zh-CN" sz="3600" b="1" dirty="0">
                <a:effectLst>
                  <a:outerShdw blurRad="38100" dist="38100" dir="2700000" algn="tl">
                    <a:srgbClr val="000000">
                      <a:alpha val="43137"/>
                    </a:srgbClr>
                  </a:outerShdw>
                </a:effectLst>
                <a:latin typeface="+mn-ea"/>
              </a:rPr>
              <a:t>A</a:t>
            </a:r>
            <a:r>
              <a:rPr lang="zh-CN" altLang="en-US" sz="3600" b="1" dirty="0">
                <a:effectLst>
                  <a:outerShdw blurRad="38100" dist="38100" dir="2700000" algn="tl">
                    <a:srgbClr val="000000">
                      <a:alpha val="43137"/>
                    </a:srgbClr>
                  </a:outerShdw>
                </a:effectLst>
                <a:latin typeface="+mn-ea"/>
              </a:rPr>
              <a:t>项错误；隋唐时期开凿运河是为了漕运的需要，说明南方经济不断发展，南粮北运以满足宫廷政府需要，</a:t>
            </a:r>
            <a:r>
              <a:rPr lang="en-US" altLang="zh-CN" sz="3600" b="1" dirty="0">
                <a:effectLst>
                  <a:outerShdw blurRad="38100" dist="38100" dir="2700000" algn="tl">
                    <a:srgbClr val="000000">
                      <a:alpha val="43137"/>
                    </a:srgbClr>
                  </a:outerShdw>
                </a:effectLst>
                <a:latin typeface="+mn-ea"/>
              </a:rPr>
              <a:t>B</a:t>
            </a:r>
            <a:r>
              <a:rPr lang="zh-CN" altLang="en-US" sz="3600" b="1" dirty="0">
                <a:effectLst>
                  <a:outerShdw blurRad="38100" dist="38100" dir="2700000" algn="tl">
                    <a:srgbClr val="000000">
                      <a:alpha val="43137"/>
                    </a:srgbClr>
                  </a:outerShdw>
                </a:effectLst>
                <a:latin typeface="+mn-ea"/>
              </a:rPr>
              <a:t>是材料的侧面信息符合题目要求，故</a:t>
            </a:r>
            <a:r>
              <a:rPr lang="en-US" altLang="zh-CN" sz="3600" b="1" dirty="0">
                <a:effectLst>
                  <a:outerShdw blurRad="38100" dist="38100" dir="2700000" algn="tl">
                    <a:srgbClr val="000000">
                      <a:alpha val="43137"/>
                    </a:srgbClr>
                  </a:outerShdw>
                </a:effectLst>
                <a:latin typeface="+mn-ea"/>
              </a:rPr>
              <a:t>B</a:t>
            </a:r>
            <a:r>
              <a:rPr lang="zh-CN" altLang="en-US" sz="3600" b="1" dirty="0">
                <a:effectLst>
                  <a:outerShdw blurRad="38100" dist="38100" dir="2700000" algn="tl">
                    <a:srgbClr val="000000">
                      <a:alpha val="43137"/>
                    </a:srgbClr>
                  </a:outerShdw>
                </a:effectLst>
                <a:latin typeface="+mn-ea"/>
              </a:rPr>
              <a:t>项正确；材料内容没有体现藩镇割据，故</a:t>
            </a:r>
            <a:r>
              <a:rPr lang="en-US" altLang="zh-CN" sz="3600" b="1" dirty="0">
                <a:effectLst>
                  <a:outerShdw blurRad="38100" dist="38100" dir="2700000" algn="tl">
                    <a:srgbClr val="000000">
                      <a:alpha val="43137"/>
                    </a:srgbClr>
                  </a:outerShdw>
                </a:effectLst>
                <a:latin typeface="+mn-ea"/>
              </a:rPr>
              <a:t>C</a:t>
            </a:r>
            <a:r>
              <a:rPr lang="zh-CN" altLang="en-US" sz="3600" b="1" dirty="0">
                <a:effectLst>
                  <a:outerShdw blurRad="38100" dist="38100" dir="2700000" algn="tl">
                    <a:srgbClr val="000000">
                      <a:alpha val="43137"/>
                    </a:srgbClr>
                  </a:outerShdw>
                </a:effectLst>
                <a:latin typeface="+mn-ea"/>
              </a:rPr>
              <a:t>项错误；</a:t>
            </a:r>
            <a:r>
              <a:rPr lang="en-US" altLang="zh-CN" sz="3600" b="1" dirty="0">
                <a:effectLst>
                  <a:outerShdw blurRad="38100" dist="38100" dir="2700000" algn="tl">
                    <a:srgbClr val="000000">
                      <a:alpha val="43137"/>
                    </a:srgbClr>
                  </a:outerShdw>
                </a:effectLst>
                <a:latin typeface="+mn-ea"/>
              </a:rPr>
              <a:t>D</a:t>
            </a:r>
            <a:r>
              <a:rPr lang="zh-CN" altLang="en-US" sz="3600" b="1" dirty="0">
                <a:effectLst>
                  <a:outerShdw blurRad="38100" dist="38100" dir="2700000" algn="tl">
                    <a:srgbClr val="000000">
                      <a:alpha val="43137"/>
                    </a:srgbClr>
                  </a:outerShdw>
                </a:effectLst>
                <a:latin typeface="+mn-ea"/>
              </a:rPr>
              <a:t>项也是材料的直接信息，非侧面信息，不合题目要求，故</a:t>
            </a:r>
            <a:r>
              <a:rPr lang="en-US" altLang="zh-CN" sz="3600" b="1" dirty="0">
                <a:effectLst>
                  <a:outerShdw blurRad="38100" dist="38100" dir="2700000" algn="tl">
                    <a:srgbClr val="000000">
                      <a:alpha val="43137"/>
                    </a:srgbClr>
                  </a:outerShdw>
                </a:effectLst>
                <a:latin typeface="+mn-ea"/>
              </a:rPr>
              <a:t>D</a:t>
            </a:r>
            <a:r>
              <a:rPr lang="zh-CN" altLang="en-US" sz="3600" b="1" dirty="0">
                <a:effectLst>
                  <a:outerShdw blurRad="38100" dist="38100" dir="2700000" algn="tl">
                    <a:srgbClr val="000000">
                      <a:alpha val="43137"/>
                    </a:srgbClr>
                  </a:outerShdw>
                </a:effectLst>
                <a:latin typeface="+mn-ea"/>
              </a:rPr>
              <a:t>项错误。</a:t>
            </a:r>
          </a:p>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答案</a:t>
            </a:r>
            <a:r>
              <a:rPr lang="en-US" altLang="zh-CN" sz="3600" b="1" dirty="0">
                <a:effectLst>
                  <a:outerShdw blurRad="38100" dist="38100" dir="2700000" algn="tl">
                    <a:srgbClr val="000000">
                      <a:alpha val="43137"/>
                    </a:srgbClr>
                  </a:outerShdw>
                </a:effectLst>
                <a:latin typeface="+mn-ea"/>
              </a:rPr>
              <a:t>】B</a:t>
            </a:r>
          </a:p>
        </p:txBody>
      </p:sp>
    </p:spTree>
    <p:extLst>
      <p:ext uri="{BB962C8B-B14F-4D97-AF65-F5344CB8AC3E}">
        <p14:creationId xmlns:p14="http://schemas.microsoft.com/office/powerpoint/2010/main" val="3912950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9597" y="339412"/>
            <a:ext cx="11435030" cy="6186309"/>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河南洛阳一模</a:t>
            </a:r>
            <a:r>
              <a:rPr lang="en-US" altLang="zh-CN" sz="4400" b="1" dirty="0">
                <a:effectLst>
                  <a:outerShdw blurRad="38100" dist="38100" dir="2700000" algn="tl">
                    <a:srgbClr val="000000">
                      <a:alpha val="43137"/>
                    </a:srgbClr>
                  </a:outerShdw>
                </a:effectLst>
                <a:latin typeface="+mn-ea"/>
              </a:rPr>
              <a:t>·3</a:t>
            </a:r>
            <a:r>
              <a:rPr lang="zh-CN" altLang="en-US" sz="4400" b="1" dirty="0">
                <a:effectLst>
                  <a:outerShdw blurRad="38100" dist="38100" dir="2700000" algn="tl">
                    <a:srgbClr val="000000">
                      <a:alpha val="43137"/>
                    </a:srgbClr>
                  </a:outerShdw>
                </a:effectLst>
                <a:latin typeface="+mn-ea"/>
              </a:rPr>
              <a:t>）唐代长安东西两市见于记载的有肉行、绢行、药行、大衣行、秤行、鼓行、铁行等；而当时一些新兴的工商业城市中，同类商品也多集中在一个区域进行交易。由此可见当时（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．手工业生产分工细</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．城市经济空前繁荣</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．商品销售的专业化</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．城市经济功能增强</a:t>
            </a:r>
          </a:p>
        </p:txBody>
      </p:sp>
    </p:spTree>
    <p:extLst>
      <p:ext uri="{BB962C8B-B14F-4D97-AF65-F5344CB8AC3E}">
        <p14:creationId xmlns:p14="http://schemas.microsoft.com/office/powerpoint/2010/main" val="4289705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206" y="628083"/>
            <a:ext cx="11368314" cy="5632311"/>
          </a:xfrm>
          <a:prstGeom prst="rect">
            <a:avLst/>
          </a:prstGeom>
        </p:spPr>
        <p:txBody>
          <a:bodyPr wrap="square" anchor="ctr">
            <a:spAutoFit/>
          </a:bodyPr>
          <a:lstStyle/>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考点</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古代中国商业的发展；隋唐</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解析</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材料不涉及手工业的生产过程，故</a:t>
            </a:r>
            <a:r>
              <a:rPr lang="en-US" altLang="zh-CN" sz="4000" b="1" dirty="0">
                <a:effectLst>
                  <a:outerShdw blurRad="38100" dist="38100" dir="2700000" algn="tl">
                    <a:srgbClr val="000000">
                      <a:alpha val="43137"/>
                    </a:srgbClr>
                  </a:outerShdw>
                </a:effectLst>
                <a:latin typeface="+mn-ea"/>
              </a:rPr>
              <a:t>A</a:t>
            </a:r>
            <a:r>
              <a:rPr lang="zh-CN" altLang="en-US" sz="4000" b="1" dirty="0">
                <a:effectLst>
                  <a:outerShdw blurRad="38100" dist="38100" dir="2700000" algn="tl">
                    <a:srgbClr val="000000">
                      <a:alpha val="43137"/>
                    </a:srgbClr>
                  </a:outerShdw>
                </a:effectLst>
                <a:latin typeface="+mn-ea"/>
              </a:rPr>
              <a:t>项错误；材料重点强调的是同类商品多集中在一个区域进行交易，所以不在于突出城市经济的空前繁荣，故</a:t>
            </a:r>
            <a:r>
              <a:rPr lang="en-US" altLang="zh-CN" sz="4000" b="1" dirty="0">
                <a:effectLst>
                  <a:outerShdw blurRad="38100" dist="38100" dir="2700000" algn="tl">
                    <a:srgbClr val="000000">
                      <a:alpha val="43137"/>
                    </a:srgbClr>
                  </a:outerShdw>
                </a:effectLst>
                <a:latin typeface="+mn-ea"/>
              </a:rPr>
              <a:t>B</a:t>
            </a:r>
            <a:r>
              <a:rPr lang="zh-CN" altLang="en-US" sz="4000" b="1" dirty="0">
                <a:effectLst>
                  <a:outerShdw blurRad="38100" dist="38100" dir="2700000" algn="tl">
                    <a:srgbClr val="000000">
                      <a:alpha val="43137"/>
                    </a:srgbClr>
                  </a:outerShdw>
                </a:effectLst>
                <a:latin typeface="+mn-ea"/>
              </a:rPr>
              <a:t>项错误；材料突出了同类商品多集中在一个区域进行交易，体现了其商品销售的区域化，体现了商品销售的专业化取向，故</a:t>
            </a:r>
            <a:r>
              <a:rPr lang="en-US" altLang="zh-CN" sz="4000" b="1" dirty="0">
                <a:effectLst>
                  <a:outerShdw blurRad="38100" dist="38100" dir="2700000" algn="tl">
                    <a:srgbClr val="000000">
                      <a:alpha val="43137"/>
                    </a:srgbClr>
                  </a:outerShdw>
                </a:effectLst>
                <a:latin typeface="+mn-ea"/>
              </a:rPr>
              <a:t>C</a:t>
            </a:r>
            <a:r>
              <a:rPr lang="zh-CN" altLang="en-US" sz="4000" b="1" dirty="0">
                <a:effectLst>
                  <a:outerShdw blurRad="38100" dist="38100" dir="2700000" algn="tl">
                    <a:srgbClr val="000000">
                      <a:alpha val="43137"/>
                    </a:srgbClr>
                  </a:outerShdw>
                </a:effectLst>
                <a:latin typeface="+mn-ea"/>
              </a:rPr>
              <a:t>项正确；材料与城市的经济功能增强无关，故</a:t>
            </a:r>
            <a:r>
              <a:rPr lang="en-US" altLang="zh-CN" sz="4000" b="1" dirty="0">
                <a:effectLst>
                  <a:outerShdw blurRad="38100" dist="38100" dir="2700000" algn="tl">
                    <a:srgbClr val="000000">
                      <a:alpha val="43137"/>
                    </a:srgbClr>
                  </a:outerShdw>
                </a:effectLst>
                <a:latin typeface="+mn-ea"/>
              </a:rPr>
              <a:t>D</a:t>
            </a:r>
            <a:r>
              <a:rPr lang="zh-CN" altLang="en-US" sz="4000" b="1" dirty="0">
                <a:effectLst>
                  <a:outerShdw blurRad="38100" dist="38100" dir="2700000" algn="tl">
                    <a:srgbClr val="000000">
                      <a:alpha val="43137"/>
                    </a:srgbClr>
                  </a:outerShdw>
                </a:effectLst>
                <a:latin typeface="+mn-ea"/>
              </a:rPr>
              <a:t>项错误。</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答案</a:t>
            </a:r>
            <a:r>
              <a:rPr lang="en-US" altLang="zh-CN" sz="4000" b="1" dirty="0">
                <a:effectLst>
                  <a:outerShdw blurRad="38100" dist="38100" dir="2700000" algn="tl">
                    <a:srgbClr val="000000">
                      <a:alpha val="43137"/>
                    </a:srgbClr>
                  </a:outerShdw>
                </a:effectLst>
                <a:latin typeface="+mn-ea"/>
              </a:rPr>
              <a:t>】C</a:t>
            </a:r>
          </a:p>
        </p:txBody>
      </p:sp>
    </p:spTree>
    <p:extLst>
      <p:ext uri="{BB962C8B-B14F-4D97-AF65-F5344CB8AC3E}">
        <p14:creationId xmlns:p14="http://schemas.microsoft.com/office/powerpoint/2010/main" val="4246337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9597" y="339412"/>
            <a:ext cx="11435030" cy="6186309"/>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广东佛山一模</a:t>
            </a:r>
            <a:r>
              <a:rPr lang="en-US" altLang="zh-CN" sz="4400" b="1" dirty="0">
                <a:effectLst>
                  <a:outerShdw blurRad="38100" dist="38100" dir="2700000" algn="tl">
                    <a:srgbClr val="000000">
                      <a:alpha val="43137"/>
                    </a:srgbClr>
                  </a:outerShdw>
                </a:effectLst>
                <a:latin typeface="+mn-ea"/>
              </a:rPr>
              <a:t>·25</a:t>
            </a:r>
            <a:r>
              <a:rPr lang="zh-CN" altLang="en-US" sz="4400" b="1" dirty="0">
                <a:effectLst>
                  <a:outerShdw blurRad="38100" dist="38100" dir="2700000" algn="tl">
                    <a:srgbClr val="000000">
                      <a:alpha val="43137"/>
                    </a:srgbClr>
                  </a:outerShdw>
                </a:effectLst>
                <a:latin typeface="+mn-ea"/>
              </a:rPr>
              <a:t>）唐文宗大和二年（</a:t>
            </a:r>
            <a:r>
              <a:rPr lang="en-US" altLang="zh-CN" sz="4400" b="1" dirty="0">
                <a:effectLst>
                  <a:outerShdw blurRad="38100" dist="38100" dir="2700000" algn="tl">
                    <a:srgbClr val="000000">
                      <a:alpha val="43137"/>
                    </a:srgbClr>
                  </a:outerShdw>
                </a:effectLst>
                <a:latin typeface="+mn-ea"/>
              </a:rPr>
              <a:t>828</a:t>
            </a:r>
            <a:r>
              <a:rPr lang="zh-CN" altLang="en-US" sz="4400" b="1" dirty="0">
                <a:effectLst>
                  <a:outerShdw blurRad="38100" dist="38100" dir="2700000" algn="tl">
                    <a:srgbClr val="000000">
                      <a:alpha val="43137"/>
                    </a:srgbClr>
                  </a:outerShdw>
                </a:effectLst>
                <a:latin typeface="+mn-ea"/>
              </a:rPr>
              <a:t>年），宦官田全操凭借辟仗使之权，强征休祥坊民的地课。坊民</a:t>
            </a:r>
            <a:r>
              <a:rPr lang="en-US" altLang="zh-CN" sz="4400" b="1" dirty="0">
                <a:effectLst>
                  <a:outerShdw blurRad="38100" dist="38100" dir="2700000" algn="tl">
                    <a:srgbClr val="000000">
                      <a:alpha val="43137"/>
                    </a:srgbClr>
                  </a:outerShdw>
                </a:effectLst>
                <a:latin typeface="+mn-ea"/>
              </a:rPr>
              <a:t>300</a:t>
            </a:r>
            <a:r>
              <a:rPr lang="zh-CN" altLang="en-US" sz="4400" b="1" dirty="0">
                <a:effectLst>
                  <a:outerShdw blurRad="38100" dist="38100" dir="2700000" algn="tl">
                    <a:srgbClr val="000000">
                      <a:alpha val="43137"/>
                    </a:srgbClr>
                  </a:outerShdw>
                </a:effectLst>
                <a:latin typeface="+mn-ea"/>
              </a:rPr>
              <a:t>余人聚集抗议，后又与田全操手下的吏卒发生殴斗，事件以坊民获胜而告终。这表明当时（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．城市平民经济实力和自信心增强</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．市民力量增强能够左右政局发展</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．传统城市格局已经发生巨大变化</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．晚唐宦官专权受到民众有效制约</a:t>
            </a:r>
          </a:p>
        </p:txBody>
      </p:sp>
    </p:spTree>
    <p:extLst>
      <p:ext uri="{BB962C8B-B14F-4D97-AF65-F5344CB8AC3E}">
        <p14:creationId xmlns:p14="http://schemas.microsoft.com/office/powerpoint/2010/main" val="1724704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126" y="320307"/>
            <a:ext cx="11901714" cy="6247864"/>
          </a:xfrm>
          <a:prstGeom prst="rect">
            <a:avLst/>
          </a:prstGeom>
        </p:spPr>
        <p:txBody>
          <a:bodyPr wrap="square" anchor="ctr">
            <a:spAutoFit/>
          </a:bodyPr>
          <a:lstStyle/>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考点</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古代中国商业的发展；隋唐</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解析</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从材料“坊民</a:t>
            </a:r>
            <a:r>
              <a:rPr lang="en-US" altLang="zh-CN" sz="4000" b="1" dirty="0">
                <a:effectLst>
                  <a:outerShdw blurRad="38100" dist="38100" dir="2700000" algn="tl">
                    <a:srgbClr val="000000">
                      <a:alpha val="43137"/>
                    </a:srgbClr>
                  </a:outerShdw>
                </a:effectLst>
                <a:latin typeface="+mn-ea"/>
              </a:rPr>
              <a:t>300</a:t>
            </a:r>
            <a:r>
              <a:rPr lang="zh-CN" altLang="en-US" sz="4000" b="1" dirty="0">
                <a:effectLst>
                  <a:outerShdw blurRad="38100" dist="38100" dir="2700000" algn="tl">
                    <a:srgbClr val="000000">
                      <a:alpha val="43137"/>
                    </a:srgbClr>
                  </a:outerShdw>
                </a:effectLst>
                <a:latin typeface="+mn-ea"/>
              </a:rPr>
              <a:t>余人聚集抗议，后又与田全操手下的吏卒发生殴斗，事件以坊民获胜而告终”体现出城市平民经济实力和自信心增强，故</a:t>
            </a:r>
            <a:r>
              <a:rPr lang="en-US" altLang="zh-CN" sz="4000" b="1" dirty="0">
                <a:effectLst>
                  <a:outerShdw blurRad="38100" dist="38100" dir="2700000" algn="tl">
                    <a:srgbClr val="000000">
                      <a:alpha val="43137"/>
                    </a:srgbClr>
                  </a:outerShdw>
                </a:effectLst>
                <a:latin typeface="+mn-ea"/>
              </a:rPr>
              <a:t>A</a:t>
            </a:r>
            <a:r>
              <a:rPr lang="zh-CN" altLang="en-US" sz="4000" b="1" dirty="0">
                <a:effectLst>
                  <a:outerShdw blurRad="38100" dist="38100" dir="2700000" algn="tl">
                    <a:srgbClr val="000000">
                      <a:alpha val="43137"/>
                    </a:srgbClr>
                  </a:outerShdw>
                </a:effectLst>
                <a:latin typeface="+mn-ea"/>
              </a:rPr>
              <a:t>项正确；市民力量增强能够左右政局发展的说法过于绝对化，故</a:t>
            </a:r>
            <a:r>
              <a:rPr lang="en-US" altLang="zh-CN" sz="4000" b="1" dirty="0">
                <a:effectLst>
                  <a:outerShdw blurRad="38100" dist="38100" dir="2700000" algn="tl">
                    <a:srgbClr val="000000">
                      <a:alpha val="43137"/>
                    </a:srgbClr>
                  </a:outerShdw>
                </a:effectLst>
                <a:latin typeface="+mn-ea"/>
              </a:rPr>
              <a:t>B</a:t>
            </a:r>
            <a:r>
              <a:rPr lang="zh-CN" altLang="en-US" sz="4000" b="1" dirty="0">
                <a:effectLst>
                  <a:outerShdw blurRad="38100" dist="38100" dir="2700000" algn="tl">
                    <a:srgbClr val="000000">
                      <a:alpha val="43137"/>
                    </a:srgbClr>
                  </a:outerShdw>
                </a:effectLst>
                <a:latin typeface="+mn-ea"/>
              </a:rPr>
              <a:t>项错误；材料没有体现城市格局的变化，故</a:t>
            </a:r>
            <a:r>
              <a:rPr lang="en-US" altLang="zh-CN" sz="4000" b="1" dirty="0">
                <a:effectLst>
                  <a:outerShdw blurRad="38100" dist="38100" dir="2700000" algn="tl">
                    <a:srgbClr val="000000">
                      <a:alpha val="43137"/>
                    </a:srgbClr>
                  </a:outerShdw>
                </a:effectLst>
                <a:latin typeface="+mn-ea"/>
              </a:rPr>
              <a:t>C</a:t>
            </a:r>
            <a:r>
              <a:rPr lang="zh-CN" altLang="en-US" sz="4000" b="1" dirty="0">
                <a:effectLst>
                  <a:outerShdw blurRad="38100" dist="38100" dir="2700000" algn="tl">
                    <a:srgbClr val="000000">
                      <a:alpha val="43137"/>
                    </a:srgbClr>
                  </a:outerShdw>
                </a:effectLst>
                <a:latin typeface="+mn-ea"/>
              </a:rPr>
              <a:t>项错误；材料中“事件以坊民获胜而告终”，一次事件的胜利不能说明晚唐宦官专权受到民众有效制约，故</a:t>
            </a:r>
            <a:r>
              <a:rPr lang="en-US" altLang="zh-CN" sz="4000" b="1" dirty="0">
                <a:effectLst>
                  <a:outerShdw blurRad="38100" dist="38100" dir="2700000" algn="tl">
                    <a:srgbClr val="000000">
                      <a:alpha val="43137"/>
                    </a:srgbClr>
                  </a:outerShdw>
                </a:effectLst>
                <a:latin typeface="+mn-ea"/>
              </a:rPr>
              <a:t>D</a:t>
            </a:r>
            <a:r>
              <a:rPr lang="zh-CN" altLang="en-US" sz="4000" b="1" dirty="0">
                <a:effectLst>
                  <a:outerShdw blurRad="38100" dist="38100" dir="2700000" algn="tl">
                    <a:srgbClr val="000000">
                      <a:alpha val="43137"/>
                    </a:srgbClr>
                  </a:outerShdw>
                </a:effectLst>
                <a:latin typeface="+mn-ea"/>
              </a:rPr>
              <a:t>项错误。</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答案</a:t>
            </a:r>
            <a:r>
              <a:rPr lang="en-US" altLang="zh-CN" sz="4000" b="1" dirty="0">
                <a:effectLst>
                  <a:outerShdw blurRad="38100" dist="38100" dir="2700000" algn="tl">
                    <a:srgbClr val="000000">
                      <a:alpha val="43137"/>
                    </a:srgbClr>
                  </a:outerShdw>
                </a:effectLst>
                <a:latin typeface="+mn-ea"/>
              </a:rPr>
              <a:t>】A</a:t>
            </a:r>
          </a:p>
        </p:txBody>
      </p:sp>
    </p:spTree>
    <p:extLst>
      <p:ext uri="{BB962C8B-B14F-4D97-AF65-F5344CB8AC3E}">
        <p14:creationId xmlns:p14="http://schemas.microsoft.com/office/powerpoint/2010/main" val="149171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9597" y="339412"/>
            <a:ext cx="11435030" cy="6186309"/>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安徽黄山一模</a:t>
            </a:r>
            <a:r>
              <a:rPr lang="en-US" altLang="zh-CN" sz="4400" b="1" dirty="0">
                <a:effectLst>
                  <a:outerShdw blurRad="38100" dist="38100" dir="2700000" algn="tl">
                    <a:srgbClr val="000000">
                      <a:alpha val="43137"/>
                    </a:srgbClr>
                  </a:outerShdw>
                </a:effectLst>
                <a:latin typeface="+mn-ea"/>
              </a:rPr>
              <a:t>·5</a:t>
            </a:r>
            <a:r>
              <a:rPr lang="zh-CN" altLang="en-US" sz="4400" b="1" dirty="0">
                <a:effectLst>
                  <a:outerShdw blurRad="38100" dist="38100" dir="2700000" algn="tl">
                    <a:srgbClr val="000000">
                      <a:alpha val="43137"/>
                    </a:srgbClr>
                  </a:outerShdw>
                </a:effectLst>
                <a:latin typeface="+mn-ea"/>
              </a:rPr>
              <a:t>）陈恕（宋代）为三司使，“将立茶法，召茶商数十人，俾条陈利害”。熙宁年间，“其议财也，则商贾市井屠贩之人，皆召而登政事堂”。这些做法反映当时（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．社会等级秩序弱化</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．政府决策关注民意</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．主要税源发生变化</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．抑商政策趋于废弛</a:t>
            </a:r>
          </a:p>
        </p:txBody>
      </p:sp>
    </p:spTree>
    <p:extLst>
      <p:ext uri="{BB962C8B-B14F-4D97-AF65-F5344CB8AC3E}">
        <p14:creationId xmlns:p14="http://schemas.microsoft.com/office/powerpoint/2010/main" val="2521470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6486" y="12530"/>
            <a:ext cx="11459754" cy="6863417"/>
          </a:xfrm>
          <a:prstGeom prst="rect">
            <a:avLst/>
          </a:prstGeom>
        </p:spPr>
        <p:txBody>
          <a:bodyPr wrap="square" anchor="ctr">
            <a:spAutoFit/>
          </a:bodyPr>
          <a:lstStyle/>
          <a:p>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考点</a:t>
            </a:r>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古代中国商业的发展；宋朝</a:t>
            </a:r>
          </a:p>
          <a:p>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解析</a:t>
            </a:r>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材料体现的是政府对商业发展的决策，不是强调社会等级秩序，故</a:t>
            </a:r>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项错误；根据材料中宋代三司使</a:t>
            </a:r>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将立茶法，召茶商数十人，俾条陈利害”“其议财也，则商贾市井屠贩之人，皆召而登政事堂”说明政府的决策注重听从民意，故</a:t>
            </a:r>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项正确；材料中并未涉及税源的变化，故</a:t>
            </a:r>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项错误；我国古代一直实行抑商政策，故</a:t>
            </a:r>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项错误。</a:t>
            </a:r>
          </a:p>
          <a:p>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答案</a:t>
            </a:r>
            <a:r>
              <a:rPr lang="en-US" altLang="zh-CN" sz="4400" b="1" dirty="0">
                <a:effectLst>
                  <a:outerShdw blurRad="38100" dist="38100" dir="2700000" algn="tl">
                    <a:srgbClr val="000000">
                      <a:alpha val="43137"/>
                    </a:srgbClr>
                  </a:outerShdw>
                </a:effectLst>
                <a:latin typeface="+mn-ea"/>
              </a:rPr>
              <a:t>】B</a:t>
            </a:r>
          </a:p>
        </p:txBody>
      </p:sp>
    </p:spTree>
    <p:extLst>
      <p:ext uri="{BB962C8B-B14F-4D97-AF65-F5344CB8AC3E}">
        <p14:creationId xmlns:p14="http://schemas.microsoft.com/office/powerpoint/2010/main" val="3962799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9597" y="677966"/>
            <a:ext cx="11435030" cy="5509200"/>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广东肇庆一模</a:t>
            </a:r>
            <a:r>
              <a:rPr lang="en-US" altLang="zh-CN" sz="4400" b="1" dirty="0">
                <a:effectLst>
                  <a:outerShdw blurRad="38100" dist="38100" dir="2700000" algn="tl">
                    <a:srgbClr val="000000">
                      <a:alpha val="43137"/>
                    </a:srgbClr>
                  </a:outerShdw>
                </a:effectLst>
                <a:latin typeface="+mn-ea"/>
              </a:rPr>
              <a:t>·24</a:t>
            </a:r>
            <a:r>
              <a:rPr lang="zh-CN" altLang="en-US" sz="4400" b="1" dirty="0">
                <a:effectLst>
                  <a:outerShdw blurRad="38100" dist="38100" dir="2700000" algn="tl">
                    <a:srgbClr val="000000">
                      <a:alpha val="43137"/>
                    </a:srgbClr>
                  </a:outerShdw>
                </a:effectLst>
                <a:latin typeface="+mn-ea"/>
              </a:rPr>
              <a:t>）战国以来，中国只有皇权爵位是嫡长子继承，而家产包括土地的继承，则实行的是诸子均分制。古代中国这种土地继承制度客观上（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．维护了专制主义中央集权制度</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．调动了小农生产者的积极性</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．导致古代农业未形成规模化经营</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．保障人民过上安定富裕的生活</a:t>
            </a:r>
          </a:p>
        </p:txBody>
      </p:sp>
    </p:spTree>
    <p:extLst>
      <p:ext uri="{BB962C8B-B14F-4D97-AF65-F5344CB8AC3E}">
        <p14:creationId xmlns:p14="http://schemas.microsoft.com/office/powerpoint/2010/main" val="516117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9597" y="616411"/>
            <a:ext cx="11435030" cy="5632311"/>
          </a:xfrm>
          <a:prstGeom prst="rect">
            <a:avLst/>
          </a:prstGeom>
        </p:spPr>
        <p:txBody>
          <a:bodyPr wrap="square" anchor="ctr">
            <a:spAutoFit/>
          </a:bodyPr>
          <a:lstStyle/>
          <a:p>
            <a:r>
              <a:rPr lang="zh-CN" altLang="en-US" sz="4000" b="1" dirty="0">
                <a:effectLst>
                  <a:outerShdw blurRad="38100" dist="38100" dir="2700000" algn="tl">
                    <a:srgbClr val="000000">
                      <a:alpha val="43137"/>
                    </a:srgbClr>
                  </a:outerShdw>
                </a:effectLst>
                <a:latin typeface="+mn-ea"/>
              </a:rPr>
              <a:t>（</a:t>
            </a:r>
            <a:r>
              <a:rPr lang="en-US" altLang="zh-CN" sz="4000" b="1" dirty="0">
                <a:effectLst>
                  <a:outerShdw blurRad="38100" dist="38100" dir="2700000" algn="tl">
                    <a:srgbClr val="000000">
                      <a:alpha val="43137"/>
                    </a:srgbClr>
                  </a:outerShdw>
                </a:effectLst>
                <a:latin typeface="+mn-ea"/>
              </a:rPr>
              <a:t>2017·</a:t>
            </a:r>
            <a:r>
              <a:rPr lang="zh-CN" altLang="en-US" sz="4000" b="1" dirty="0">
                <a:effectLst>
                  <a:outerShdw blurRad="38100" dist="38100" dir="2700000" algn="tl">
                    <a:srgbClr val="000000">
                      <a:alpha val="43137"/>
                    </a:srgbClr>
                  </a:outerShdw>
                </a:effectLst>
                <a:latin typeface="+mn-ea"/>
              </a:rPr>
              <a:t>安徽合肥一模</a:t>
            </a:r>
            <a:r>
              <a:rPr lang="en-US" altLang="zh-CN" sz="4000" b="1" dirty="0">
                <a:effectLst>
                  <a:outerShdw blurRad="38100" dist="38100" dir="2700000" algn="tl">
                    <a:srgbClr val="000000">
                      <a:alpha val="43137"/>
                    </a:srgbClr>
                  </a:outerShdw>
                </a:effectLst>
                <a:latin typeface="+mn-ea"/>
              </a:rPr>
              <a:t>·5</a:t>
            </a:r>
            <a:r>
              <a:rPr lang="zh-CN" altLang="en-US" sz="4000" b="1" dirty="0">
                <a:effectLst>
                  <a:outerShdw blurRad="38100" dist="38100" dir="2700000" algn="tl">
                    <a:srgbClr val="000000">
                      <a:alpha val="43137"/>
                    </a:srgbClr>
                  </a:outerShdw>
                </a:effectLst>
                <a:latin typeface="+mn-ea"/>
              </a:rPr>
              <a:t>）南宋时期，商品价格由行户、行头、官府三方制定，将商品质量分为精、次、粗三等，然后按照质量等级确定商品价格，最后将制定好的价格登录在案写成状文，报送官府专门管理价格的部门备案。这表明当时（　　）</a:t>
            </a:r>
            <a:endParaRPr lang="en-US" altLang="zh-CN" sz="4000" b="1" dirty="0">
              <a:effectLst>
                <a:outerShdw blurRad="38100" dist="38100" dir="2700000" algn="tl">
                  <a:srgbClr val="000000">
                    <a:alpha val="43137"/>
                  </a:srgbClr>
                </a:outerShdw>
              </a:effectLst>
              <a:latin typeface="+mn-ea"/>
            </a:endParaRPr>
          </a:p>
          <a:p>
            <a:r>
              <a:rPr lang="en-US" altLang="zh-CN" sz="4000" b="1" dirty="0">
                <a:effectLst>
                  <a:outerShdw blurRad="38100" dist="38100" dir="2700000" algn="tl">
                    <a:srgbClr val="000000">
                      <a:alpha val="43137"/>
                    </a:srgbClr>
                  </a:outerShdw>
                </a:effectLst>
                <a:latin typeface="+mn-ea"/>
              </a:rPr>
              <a:t>A</a:t>
            </a:r>
            <a:r>
              <a:rPr lang="zh-CN" altLang="en-US" sz="4000" b="1" dirty="0">
                <a:effectLst>
                  <a:outerShdw blurRad="38100" dist="38100" dir="2700000" algn="tl">
                    <a:srgbClr val="000000">
                      <a:alpha val="43137"/>
                    </a:srgbClr>
                  </a:outerShdw>
                </a:effectLst>
                <a:latin typeface="+mn-ea"/>
              </a:rPr>
              <a:t>．商品经济高度发达</a:t>
            </a:r>
            <a:endParaRPr lang="en-US" altLang="zh-CN" sz="4000" b="1" dirty="0">
              <a:effectLst>
                <a:outerShdw blurRad="38100" dist="38100" dir="2700000" algn="tl">
                  <a:srgbClr val="000000">
                    <a:alpha val="43137"/>
                  </a:srgbClr>
                </a:outerShdw>
              </a:effectLst>
              <a:latin typeface="+mn-ea"/>
            </a:endParaRPr>
          </a:p>
          <a:p>
            <a:r>
              <a:rPr lang="en-US" altLang="zh-CN" sz="4000" b="1" dirty="0">
                <a:effectLst>
                  <a:outerShdw blurRad="38100" dist="38100" dir="2700000" algn="tl">
                    <a:srgbClr val="000000">
                      <a:alpha val="43137"/>
                    </a:srgbClr>
                  </a:outerShdw>
                </a:effectLst>
                <a:latin typeface="+mn-ea"/>
              </a:rPr>
              <a:t>B</a:t>
            </a:r>
            <a:r>
              <a:rPr lang="zh-CN" altLang="en-US" sz="4000" b="1" dirty="0">
                <a:effectLst>
                  <a:outerShdw blurRad="38100" dist="38100" dir="2700000" algn="tl">
                    <a:srgbClr val="000000">
                      <a:alpha val="43137"/>
                    </a:srgbClr>
                  </a:outerShdw>
                </a:effectLst>
                <a:latin typeface="+mn-ea"/>
              </a:rPr>
              <a:t>．商品价格由市场决定</a:t>
            </a:r>
          </a:p>
          <a:p>
            <a:r>
              <a:rPr lang="en-US" altLang="zh-CN" sz="4000" b="1" dirty="0">
                <a:effectLst>
                  <a:outerShdw blurRad="38100" dist="38100" dir="2700000" algn="tl">
                    <a:srgbClr val="000000">
                      <a:alpha val="43137"/>
                    </a:srgbClr>
                  </a:outerShdw>
                </a:effectLst>
                <a:latin typeface="+mn-ea"/>
              </a:rPr>
              <a:t>C</a:t>
            </a:r>
            <a:r>
              <a:rPr lang="zh-CN" altLang="en-US" sz="4000" b="1" dirty="0">
                <a:effectLst>
                  <a:outerShdw blurRad="38100" dist="38100" dir="2700000" algn="tl">
                    <a:srgbClr val="000000">
                      <a:alpha val="43137"/>
                    </a:srgbClr>
                  </a:outerShdw>
                </a:effectLst>
                <a:latin typeface="+mn-ea"/>
              </a:rPr>
              <a:t>．官府操纵商品价格</a:t>
            </a:r>
            <a:endParaRPr lang="en-US" altLang="zh-CN" sz="4000" b="1" dirty="0">
              <a:effectLst>
                <a:outerShdw blurRad="38100" dist="38100" dir="2700000" algn="tl">
                  <a:srgbClr val="000000">
                    <a:alpha val="43137"/>
                  </a:srgbClr>
                </a:outerShdw>
              </a:effectLst>
              <a:latin typeface="+mn-ea"/>
            </a:endParaRPr>
          </a:p>
          <a:p>
            <a:r>
              <a:rPr lang="en-US" altLang="zh-CN" sz="4000" b="1" dirty="0">
                <a:effectLst>
                  <a:outerShdw blurRad="38100" dist="38100" dir="2700000" algn="tl">
                    <a:srgbClr val="000000">
                      <a:alpha val="43137"/>
                    </a:srgbClr>
                  </a:outerShdw>
                </a:effectLst>
                <a:latin typeface="+mn-ea"/>
              </a:rPr>
              <a:t>D</a:t>
            </a:r>
            <a:r>
              <a:rPr lang="zh-CN" altLang="en-US" sz="4000" b="1" dirty="0">
                <a:effectLst>
                  <a:outerShdw blurRad="38100" dist="38100" dir="2700000" algn="tl">
                    <a:srgbClr val="000000">
                      <a:alpha val="43137"/>
                    </a:srgbClr>
                  </a:outerShdw>
                </a:effectLst>
                <a:latin typeface="+mn-ea"/>
              </a:rPr>
              <a:t>．政府重视市场的监管</a:t>
            </a:r>
          </a:p>
        </p:txBody>
      </p:sp>
    </p:spTree>
    <p:extLst>
      <p:ext uri="{BB962C8B-B14F-4D97-AF65-F5344CB8AC3E}">
        <p14:creationId xmlns:p14="http://schemas.microsoft.com/office/powerpoint/2010/main" val="869949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6486" y="12530"/>
            <a:ext cx="11459754" cy="6863417"/>
          </a:xfrm>
          <a:prstGeom prst="rect">
            <a:avLst/>
          </a:prstGeom>
        </p:spPr>
        <p:txBody>
          <a:bodyPr wrap="square" anchor="ctr">
            <a:spAutoFit/>
          </a:bodyPr>
          <a:lstStyle/>
          <a:p>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考点</a:t>
            </a:r>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古代中国商业的发展；宋朝</a:t>
            </a:r>
          </a:p>
          <a:p>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解析</a:t>
            </a:r>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材料反映的是商品价格管理方式，不能体现商品经济高度发达，故</a:t>
            </a:r>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项错误；从“商品价格由行户、行头、官府三方制定”，可知商品价格由市场决定与材料不符，故</a:t>
            </a:r>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项错误；材料没有体现官府操纵商品价格的内容，故</a:t>
            </a:r>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项错误；从材料将最后制定好的价格“报送官府专门管理价格的部门备案”，反映出政府对市场的严格监管，故</a:t>
            </a:r>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项正确。</a:t>
            </a:r>
          </a:p>
          <a:p>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答案</a:t>
            </a:r>
            <a:r>
              <a:rPr lang="en-US" altLang="zh-CN" sz="4400" b="1" dirty="0">
                <a:effectLst>
                  <a:outerShdw blurRad="38100" dist="38100" dir="2700000" algn="tl">
                    <a:srgbClr val="000000">
                      <a:alpha val="43137"/>
                    </a:srgbClr>
                  </a:outerShdw>
                </a:effectLst>
                <a:latin typeface="+mn-ea"/>
              </a:rPr>
              <a:t>】D</a:t>
            </a:r>
          </a:p>
        </p:txBody>
      </p:sp>
    </p:spTree>
    <p:extLst>
      <p:ext uri="{BB962C8B-B14F-4D97-AF65-F5344CB8AC3E}">
        <p14:creationId xmlns:p14="http://schemas.microsoft.com/office/powerpoint/2010/main" val="2252513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9597" y="308634"/>
            <a:ext cx="11435030" cy="6247864"/>
          </a:xfrm>
          <a:prstGeom prst="rect">
            <a:avLst/>
          </a:prstGeom>
        </p:spPr>
        <p:txBody>
          <a:bodyPr wrap="square" anchor="ctr">
            <a:spAutoFit/>
          </a:bodyPr>
          <a:lstStyle/>
          <a:p>
            <a:r>
              <a:rPr lang="zh-CN" altLang="en-US" sz="4000" b="1" dirty="0">
                <a:effectLst>
                  <a:outerShdw blurRad="38100" dist="38100" dir="2700000" algn="tl">
                    <a:srgbClr val="000000">
                      <a:alpha val="43137"/>
                    </a:srgbClr>
                  </a:outerShdw>
                </a:effectLst>
                <a:latin typeface="+mn-ea"/>
              </a:rPr>
              <a:t>（</a:t>
            </a:r>
            <a:r>
              <a:rPr lang="en-US" altLang="zh-CN" sz="4000" b="1" dirty="0">
                <a:effectLst>
                  <a:outerShdw blurRad="38100" dist="38100" dir="2700000" algn="tl">
                    <a:srgbClr val="000000">
                      <a:alpha val="43137"/>
                    </a:srgbClr>
                  </a:outerShdw>
                </a:effectLst>
                <a:latin typeface="+mn-ea"/>
              </a:rPr>
              <a:t>2017·</a:t>
            </a:r>
            <a:r>
              <a:rPr lang="zh-CN" altLang="en-US" sz="4000" b="1" dirty="0">
                <a:effectLst>
                  <a:outerShdw blurRad="38100" dist="38100" dir="2700000" algn="tl">
                    <a:srgbClr val="000000">
                      <a:alpha val="43137"/>
                    </a:srgbClr>
                  </a:outerShdw>
                </a:effectLst>
                <a:latin typeface="+mn-ea"/>
              </a:rPr>
              <a:t>河南郑州一模</a:t>
            </a:r>
            <a:r>
              <a:rPr lang="en-US" altLang="zh-CN" sz="4000" b="1" dirty="0">
                <a:effectLst>
                  <a:outerShdw blurRad="38100" dist="38100" dir="2700000" algn="tl">
                    <a:srgbClr val="000000">
                      <a:alpha val="43137"/>
                    </a:srgbClr>
                  </a:outerShdw>
                </a:effectLst>
                <a:latin typeface="+mn-ea"/>
              </a:rPr>
              <a:t>·5</a:t>
            </a:r>
            <a:r>
              <a:rPr lang="zh-CN" altLang="en-US" sz="4000" b="1" dirty="0">
                <a:effectLst>
                  <a:outerShdw blurRad="38100" dist="38100" dir="2700000" algn="tl">
                    <a:srgbClr val="000000">
                      <a:alpha val="43137"/>
                    </a:srgbClr>
                  </a:outerShdw>
                </a:effectLst>
                <a:latin typeface="+mn-ea"/>
              </a:rPr>
              <a:t>）南宋官营铜镜上的铭文格式通常是“铸鉴局监督某官营作坊工匠制造”，如“湖州铸鉴局乾道七年铸铜监（押）铸造工匠石八乙”；偶有带私人作坊名号的官营作品，如“湖州铸鉴局乾道八年铸炼铜监伟，石家”。这说明南宋官营手工业（　　）</a:t>
            </a:r>
            <a:endParaRPr lang="en-US" altLang="zh-CN" sz="4000" b="1" dirty="0">
              <a:effectLst>
                <a:outerShdw blurRad="38100" dist="38100" dir="2700000" algn="tl">
                  <a:srgbClr val="000000">
                    <a:alpha val="43137"/>
                  </a:srgbClr>
                </a:outerShdw>
              </a:effectLst>
              <a:latin typeface="+mn-ea"/>
            </a:endParaRPr>
          </a:p>
          <a:p>
            <a:r>
              <a:rPr lang="en-US" altLang="zh-CN" sz="4000" b="1" dirty="0">
                <a:effectLst>
                  <a:outerShdw blurRad="38100" dist="38100" dir="2700000" algn="tl">
                    <a:srgbClr val="000000">
                      <a:alpha val="43137"/>
                    </a:srgbClr>
                  </a:outerShdw>
                </a:effectLst>
                <a:latin typeface="+mn-ea"/>
              </a:rPr>
              <a:t>A</a:t>
            </a:r>
            <a:r>
              <a:rPr lang="zh-CN" altLang="en-US" sz="4000" b="1" dirty="0">
                <a:effectLst>
                  <a:outerShdw blurRad="38100" dist="38100" dir="2700000" algn="tl">
                    <a:srgbClr val="000000">
                      <a:alpha val="43137"/>
                    </a:srgbClr>
                  </a:outerShdw>
                </a:effectLst>
                <a:latin typeface="+mn-ea"/>
              </a:rPr>
              <a:t>．受到民间手工业强势冲击</a:t>
            </a:r>
            <a:endParaRPr lang="en-US" altLang="zh-CN" sz="4000" b="1" dirty="0">
              <a:effectLst>
                <a:outerShdw blurRad="38100" dist="38100" dir="2700000" algn="tl">
                  <a:srgbClr val="000000">
                    <a:alpha val="43137"/>
                  </a:srgbClr>
                </a:outerShdw>
              </a:effectLst>
              <a:latin typeface="+mn-ea"/>
            </a:endParaRPr>
          </a:p>
          <a:p>
            <a:r>
              <a:rPr lang="en-US" altLang="zh-CN" sz="4000" b="1" dirty="0">
                <a:effectLst>
                  <a:outerShdw blurRad="38100" dist="38100" dir="2700000" algn="tl">
                    <a:srgbClr val="000000">
                      <a:alpha val="43137"/>
                    </a:srgbClr>
                  </a:outerShdw>
                </a:effectLst>
                <a:latin typeface="+mn-ea"/>
              </a:rPr>
              <a:t>B</a:t>
            </a:r>
            <a:r>
              <a:rPr lang="zh-CN" altLang="en-US" sz="4000" b="1" dirty="0">
                <a:effectLst>
                  <a:outerShdw blurRad="38100" dist="38100" dir="2700000" algn="tl">
                    <a:srgbClr val="000000">
                      <a:alpha val="43137"/>
                    </a:srgbClr>
                  </a:outerShdw>
                </a:effectLst>
                <a:latin typeface="+mn-ea"/>
              </a:rPr>
              <a:t>．管理较为松散</a:t>
            </a:r>
          </a:p>
          <a:p>
            <a:r>
              <a:rPr lang="en-US" altLang="zh-CN" sz="4000" b="1" dirty="0">
                <a:effectLst>
                  <a:outerShdw blurRad="38100" dist="38100" dir="2700000" algn="tl">
                    <a:srgbClr val="000000">
                      <a:alpha val="43137"/>
                    </a:srgbClr>
                  </a:outerShdw>
                </a:effectLst>
                <a:latin typeface="+mn-ea"/>
              </a:rPr>
              <a:t>C</a:t>
            </a:r>
            <a:r>
              <a:rPr lang="zh-CN" altLang="en-US" sz="4000" b="1" dirty="0">
                <a:effectLst>
                  <a:outerShdw blurRad="38100" dist="38100" dir="2700000" algn="tl">
                    <a:srgbClr val="000000">
                      <a:alpha val="43137"/>
                    </a:srgbClr>
                  </a:outerShdw>
                </a:effectLst>
                <a:latin typeface="+mn-ea"/>
              </a:rPr>
              <a:t>．完全垄断手工业品的生产</a:t>
            </a:r>
            <a:endParaRPr lang="en-US" altLang="zh-CN" sz="4000" b="1" dirty="0">
              <a:effectLst>
                <a:outerShdw blurRad="38100" dist="38100" dir="2700000" algn="tl">
                  <a:srgbClr val="000000">
                    <a:alpha val="43137"/>
                  </a:srgbClr>
                </a:outerShdw>
              </a:effectLst>
              <a:latin typeface="+mn-ea"/>
            </a:endParaRPr>
          </a:p>
          <a:p>
            <a:r>
              <a:rPr lang="en-US" altLang="zh-CN" sz="4000" b="1" dirty="0">
                <a:effectLst>
                  <a:outerShdw blurRad="38100" dist="38100" dir="2700000" algn="tl">
                    <a:srgbClr val="000000">
                      <a:alpha val="43137"/>
                    </a:srgbClr>
                  </a:outerShdw>
                </a:effectLst>
                <a:latin typeface="+mn-ea"/>
              </a:rPr>
              <a:t>D</a:t>
            </a:r>
            <a:r>
              <a:rPr lang="zh-CN" altLang="en-US" sz="4000" b="1" dirty="0">
                <a:effectLst>
                  <a:outerShdw blurRad="38100" dist="38100" dir="2700000" algn="tl">
                    <a:srgbClr val="000000">
                      <a:alpha val="43137"/>
                    </a:srgbClr>
                  </a:outerShdw>
                </a:effectLst>
                <a:latin typeface="+mn-ea"/>
              </a:rPr>
              <a:t>．控制商业经营</a:t>
            </a:r>
          </a:p>
        </p:txBody>
      </p:sp>
    </p:spTree>
    <p:extLst>
      <p:ext uri="{BB962C8B-B14F-4D97-AF65-F5344CB8AC3E}">
        <p14:creationId xmlns:p14="http://schemas.microsoft.com/office/powerpoint/2010/main" val="3305799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206" y="628083"/>
            <a:ext cx="11368314" cy="5632311"/>
          </a:xfrm>
          <a:prstGeom prst="rect">
            <a:avLst/>
          </a:prstGeom>
        </p:spPr>
        <p:txBody>
          <a:bodyPr wrap="square" anchor="ctr">
            <a:spAutoFit/>
          </a:bodyPr>
          <a:lstStyle/>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考点</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古代中国手工业的发展；宋朝</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解析</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南宋官营手工业受到民间手工业强势冲击，材料没有涉及到，故</a:t>
            </a:r>
            <a:r>
              <a:rPr lang="en-US" altLang="zh-CN" sz="4000" b="1" dirty="0">
                <a:effectLst>
                  <a:outerShdw blurRad="38100" dist="38100" dir="2700000" algn="tl">
                    <a:srgbClr val="000000">
                      <a:alpha val="43137"/>
                    </a:srgbClr>
                  </a:outerShdw>
                </a:effectLst>
                <a:latin typeface="+mn-ea"/>
              </a:rPr>
              <a:t>A</a:t>
            </a:r>
            <a:r>
              <a:rPr lang="zh-CN" altLang="en-US" sz="4000" b="1" dirty="0">
                <a:effectLst>
                  <a:outerShdw blurRad="38100" dist="38100" dir="2700000" algn="tl">
                    <a:srgbClr val="000000">
                      <a:alpha val="43137"/>
                    </a:srgbClr>
                  </a:outerShdw>
                </a:effectLst>
                <a:latin typeface="+mn-ea"/>
              </a:rPr>
              <a:t>项错误；官营铜镜上的铭文带有工匠的姓名，官营作品偶有带有私人作坊名号，表明当时的官营手工业管理较为松散，故</a:t>
            </a:r>
            <a:r>
              <a:rPr lang="en-US" altLang="zh-CN" sz="4000" b="1" dirty="0">
                <a:effectLst>
                  <a:outerShdw blurRad="38100" dist="38100" dir="2700000" algn="tl">
                    <a:srgbClr val="000000">
                      <a:alpha val="43137"/>
                    </a:srgbClr>
                  </a:outerShdw>
                </a:effectLst>
                <a:latin typeface="+mn-ea"/>
              </a:rPr>
              <a:t>B</a:t>
            </a:r>
            <a:r>
              <a:rPr lang="zh-CN" altLang="en-US" sz="4000" b="1" dirty="0">
                <a:effectLst>
                  <a:outerShdw blurRad="38100" dist="38100" dir="2700000" algn="tl">
                    <a:srgbClr val="000000">
                      <a:alpha val="43137"/>
                    </a:srgbClr>
                  </a:outerShdw>
                </a:effectLst>
                <a:latin typeface="+mn-ea"/>
              </a:rPr>
              <a:t>项正确；南宋官营手工业完全垄断手工业的生产，材料没有涉及到，故</a:t>
            </a:r>
            <a:r>
              <a:rPr lang="en-US" altLang="zh-CN" sz="4000" b="1" dirty="0">
                <a:effectLst>
                  <a:outerShdw blurRad="38100" dist="38100" dir="2700000" algn="tl">
                    <a:srgbClr val="000000">
                      <a:alpha val="43137"/>
                    </a:srgbClr>
                  </a:outerShdw>
                </a:effectLst>
                <a:latin typeface="+mn-ea"/>
              </a:rPr>
              <a:t>C</a:t>
            </a:r>
            <a:r>
              <a:rPr lang="zh-CN" altLang="en-US" sz="4000" b="1" dirty="0">
                <a:effectLst>
                  <a:outerShdw blurRad="38100" dist="38100" dir="2700000" algn="tl">
                    <a:srgbClr val="000000">
                      <a:alpha val="43137"/>
                    </a:srgbClr>
                  </a:outerShdw>
                </a:effectLst>
                <a:latin typeface="+mn-ea"/>
              </a:rPr>
              <a:t>项错误；南宋官营手工业控制商业经营，材料没有涉及到，故</a:t>
            </a:r>
            <a:r>
              <a:rPr lang="en-US" altLang="zh-CN" sz="4000" b="1" dirty="0">
                <a:effectLst>
                  <a:outerShdw blurRad="38100" dist="38100" dir="2700000" algn="tl">
                    <a:srgbClr val="000000">
                      <a:alpha val="43137"/>
                    </a:srgbClr>
                  </a:outerShdw>
                </a:effectLst>
                <a:latin typeface="+mn-ea"/>
              </a:rPr>
              <a:t>D</a:t>
            </a:r>
            <a:r>
              <a:rPr lang="zh-CN" altLang="en-US" sz="4000" b="1" dirty="0">
                <a:effectLst>
                  <a:outerShdw blurRad="38100" dist="38100" dir="2700000" algn="tl">
                    <a:srgbClr val="000000">
                      <a:alpha val="43137"/>
                    </a:srgbClr>
                  </a:outerShdw>
                </a:effectLst>
                <a:latin typeface="+mn-ea"/>
              </a:rPr>
              <a:t>项错误。</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答案</a:t>
            </a:r>
            <a:r>
              <a:rPr lang="en-US" altLang="zh-CN" sz="4000" b="1" dirty="0">
                <a:effectLst>
                  <a:outerShdw blurRad="38100" dist="38100" dir="2700000" algn="tl">
                    <a:srgbClr val="000000">
                      <a:alpha val="43137"/>
                    </a:srgbClr>
                  </a:outerShdw>
                </a:effectLst>
                <a:latin typeface="+mn-ea"/>
              </a:rPr>
              <a:t>】B</a:t>
            </a:r>
          </a:p>
        </p:txBody>
      </p:sp>
    </p:spTree>
    <p:extLst>
      <p:ext uri="{BB962C8B-B14F-4D97-AF65-F5344CB8AC3E}">
        <p14:creationId xmlns:p14="http://schemas.microsoft.com/office/powerpoint/2010/main" val="2063132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9597" y="339412"/>
            <a:ext cx="11435030" cy="6186309"/>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湖南株洲一模</a:t>
            </a:r>
            <a:r>
              <a:rPr lang="en-US" altLang="zh-CN" sz="4400" b="1" dirty="0">
                <a:effectLst>
                  <a:outerShdw blurRad="38100" dist="38100" dir="2700000" algn="tl">
                    <a:srgbClr val="000000">
                      <a:alpha val="43137"/>
                    </a:srgbClr>
                  </a:outerShdw>
                </a:effectLst>
                <a:latin typeface="+mn-ea"/>
              </a:rPr>
              <a:t>·6</a:t>
            </a:r>
            <a:r>
              <a:rPr lang="zh-CN" altLang="en-US" sz="4400" b="1" dirty="0">
                <a:effectLst>
                  <a:outerShdw blurRad="38100" dist="38100" dir="2700000" algn="tl">
                    <a:srgbClr val="000000">
                      <a:alpha val="43137"/>
                    </a:srgbClr>
                  </a:outerShdw>
                </a:effectLst>
                <a:latin typeface="+mn-ea"/>
              </a:rPr>
              <a:t>）在明代，书生一旦中举即可授官食俸，退休后仍为缙绅，终身享有免税特权，并且可以泽及子孙。小户农民经常利用这一规则，携带财产投靠缙绅府下。这会导致（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．土地集中的现象愈演愈烈</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．科举取士的范围不断缩小</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．税收对象上移到缙绅阶层</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．分封贵族的现象层出不穷</a:t>
            </a:r>
          </a:p>
        </p:txBody>
      </p:sp>
    </p:spTree>
    <p:extLst>
      <p:ext uri="{BB962C8B-B14F-4D97-AF65-F5344CB8AC3E}">
        <p14:creationId xmlns:p14="http://schemas.microsoft.com/office/powerpoint/2010/main" val="2505705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126" y="320307"/>
            <a:ext cx="11901714" cy="6247864"/>
          </a:xfrm>
          <a:prstGeom prst="rect">
            <a:avLst/>
          </a:prstGeom>
        </p:spPr>
        <p:txBody>
          <a:bodyPr wrap="square" anchor="ctr">
            <a:spAutoFit/>
          </a:bodyPr>
          <a:lstStyle/>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考点</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古代中国的土地制度；明朝</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解析</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根据材料可知举人缙绅及其子孙终身享有免税特权，小户农民为逃避政府的赋税投靠缙绅府下，因而会壮大缙绅的实力，也会加剧土地兼并，故</a:t>
            </a:r>
            <a:r>
              <a:rPr lang="en-US" altLang="zh-CN" sz="4000" b="1" dirty="0">
                <a:effectLst>
                  <a:outerShdw blurRad="38100" dist="38100" dir="2700000" algn="tl">
                    <a:srgbClr val="000000">
                      <a:alpha val="43137"/>
                    </a:srgbClr>
                  </a:outerShdw>
                </a:effectLst>
                <a:latin typeface="+mn-ea"/>
              </a:rPr>
              <a:t>A</a:t>
            </a:r>
            <a:r>
              <a:rPr lang="zh-CN" altLang="en-US" sz="4000" b="1" dirty="0">
                <a:effectLst>
                  <a:outerShdw blurRad="38100" dist="38100" dir="2700000" algn="tl">
                    <a:srgbClr val="000000">
                      <a:alpha val="43137"/>
                    </a:srgbClr>
                  </a:outerShdw>
                </a:effectLst>
                <a:latin typeface="+mn-ea"/>
              </a:rPr>
              <a:t>项正确；材料内容无关科举取士的范围，故</a:t>
            </a:r>
            <a:r>
              <a:rPr lang="en-US" altLang="zh-CN" sz="4000" b="1" dirty="0">
                <a:effectLst>
                  <a:outerShdw blurRad="38100" dist="38100" dir="2700000" algn="tl">
                    <a:srgbClr val="000000">
                      <a:alpha val="43137"/>
                    </a:srgbClr>
                  </a:outerShdw>
                </a:effectLst>
                <a:latin typeface="+mn-ea"/>
              </a:rPr>
              <a:t>B</a:t>
            </a:r>
            <a:r>
              <a:rPr lang="zh-CN" altLang="en-US" sz="4000" b="1" dirty="0">
                <a:effectLst>
                  <a:outerShdw blurRad="38100" dist="38100" dir="2700000" algn="tl">
                    <a:srgbClr val="000000">
                      <a:alpha val="43137"/>
                    </a:srgbClr>
                  </a:outerShdw>
                </a:effectLst>
                <a:latin typeface="+mn-ea"/>
              </a:rPr>
              <a:t>项错误；因缙绅阶层享有免税特权，因而税收对象不会上移到缙绅阶层，故</a:t>
            </a:r>
            <a:r>
              <a:rPr lang="en-US" altLang="zh-CN" sz="4000" b="1" dirty="0">
                <a:effectLst>
                  <a:outerShdw blurRad="38100" dist="38100" dir="2700000" algn="tl">
                    <a:srgbClr val="000000">
                      <a:alpha val="43137"/>
                    </a:srgbClr>
                  </a:outerShdw>
                </a:effectLst>
                <a:latin typeface="+mn-ea"/>
              </a:rPr>
              <a:t>C</a:t>
            </a:r>
            <a:r>
              <a:rPr lang="zh-CN" altLang="en-US" sz="4000" b="1" dirty="0">
                <a:effectLst>
                  <a:outerShdw blurRad="38100" dist="38100" dir="2700000" algn="tl">
                    <a:srgbClr val="000000">
                      <a:alpha val="43137"/>
                    </a:srgbClr>
                  </a:outerShdw>
                </a:effectLst>
                <a:latin typeface="+mn-ea"/>
              </a:rPr>
              <a:t>项错误；材料中缙绅阶层的形成必须以中举为前提，因而不会出现分封贵族的现象层出不穷，故</a:t>
            </a:r>
            <a:r>
              <a:rPr lang="en-US" altLang="zh-CN" sz="4000" b="1" dirty="0">
                <a:effectLst>
                  <a:outerShdw blurRad="38100" dist="38100" dir="2700000" algn="tl">
                    <a:srgbClr val="000000">
                      <a:alpha val="43137"/>
                    </a:srgbClr>
                  </a:outerShdw>
                </a:effectLst>
                <a:latin typeface="+mn-ea"/>
              </a:rPr>
              <a:t>D</a:t>
            </a:r>
            <a:r>
              <a:rPr lang="zh-CN" altLang="en-US" sz="4000" b="1" dirty="0">
                <a:effectLst>
                  <a:outerShdw blurRad="38100" dist="38100" dir="2700000" algn="tl">
                    <a:srgbClr val="000000">
                      <a:alpha val="43137"/>
                    </a:srgbClr>
                  </a:outerShdw>
                </a:effectLst>
                <a:latin typeface="+mn-ea"/>
              </a:rPr>
              <a:t>项错误。</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答案</a:t>
            </a:r>
            <a:r>
              <a:rPr lang="en-US" altLang="zh-CN" sz="4000" b="1" dirty="0">
                <a:effectLst>
                  <a:outerShdw blurRad="38100" dist="38100" dir="2700000" algn="tl">
                    <a:srgbClr val="000000">
                      <a:alpha val="43137"/>
                    </a:srgbClr>
                  </a:outerShdw>
                </a:effectLst>
                <a:latin typeface="+mn-ea"/>
              </a:rPr>
              <a:t>】A</a:t>
            </a:r>
          </a:p>
        </p:txBody>
      </p:sp>
    </p:spTree>
    <p:extLst>
      <p:ext uri="{BB962C8B-B14F-4D97-AF65-F5344CB8AC3E}">
        <p14:creationId xmlns:p14="http://schemas.microsoft.com/office/powerpoint/2010/main" val="572160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9597" y="339412"/>
            <a:ext cx="11435030" cy="6186309"/>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安徽合肥一模</a:t>
            </a:r>
            <a:r>
              <a:rPr lang="en-US" altLang="zh-CN" sz="4400" b="1" dirty="0">
                <a:effectLst>
                  <a:outerShdw blurRad="38100" dist="38100" dir="2700000" algn="tl">
                    <a:srgbClr val="000000">
                      <a:alpha val="43137"/>
                    </a:srgbClr>
                  </a:outerShdw>
                </a:effectLst>
                <a:latin typeface="+mn-ea"/>
              </a:rPr>
              <a:t>·6</a:t>
            </a:r>
            <a:r>
              <a:rPr lang="zh-CN" altLang="en-US" sz="4400" b="1" dirty="0">
                <a:effectLst>
                  <a:outerShdw blurRad="38100" dist="38100" dir="2700000" algn="tl">
                    <a:srgbClr val="000000">
                      <a:alpha val="43137"/>
                    </a:srgbClr>
                  </a:outerShdw>
                </a:effectLst>
                <a:latin typeface="+mn-ea"/>
              </a:rPr>
              <a:t>）明朝后期马铃薯传入我国后，迅速跻身宫廷美食的行列，只有达官贵族方能享用。到清朝中叶以后，马铃薯成为常见主食，走入寻常百姓家。对这一变化原因解释较为合理的是（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．等级观念日益淡化</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．人口增长粮食短缺</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．中外贸易不断扩大</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．崇尚西方生活方式</a:t>
            </a:r>
          </a:p>
        </p:txBody>
      </p:sp>
    </p:spTree>
    <p:extLst>
      <p:ext uri="{BB962C8B-B14F-4D97-AF65-F5344CB8AC3E}">
        <p14:creationId xmlns:p14="http://schemas.microsoft.com/office/powerpoint/2010/main" val="1928097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126" y="628083"/>
            <a:ext cx="11901714" cy="5632311"/>
          </a:xfrm>
          <a:prstGeom prst="rect">
            <a:avLst/>
          </a:prstGeom>
        </p:spPr>
        <p:txBody>
          <a:bodyPr wrap="square" anchor="ctr">
            <a:spAutoFit/>
          </a:bodyPr>
          <a:lstStyle/>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考点</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古代中国的经济；明朝</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解析</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明清时期君主专制空前加强，等级观念不是日益淡化，故</a:t>
            </a:r>
            <a:r>
              <a:rPr lang="en-US" altLang="zh-CN" sz="4000" b="1" dirty="0">
                <a:effectLst>
                  <a:outerShdw blurRad="38100" dist="38100" dir="2700000" algn="tl">
                    <a:srgbClr val="000000">
                      <a:alpha val="43137"/>
                    </a:srgbClr>
                  </a:outerShdw>
                </a:effectLst>
                <a:latin typeface="+mn-ea"/>
              </a:rPr>
              <a:t>A</a:t>
            </a:r>
            <a:r>
              <a:rPr lang="zh-CN" altLang="en-US" sz="4000" b="1" dirty="0">
                <a:effectLst>
                  <a:outerShdw blurRad="38100" dist="38100" dir="2700000" algn="tl">
                    <a:srgbClr val="000000">
                      <a:alpha val="43137"/>
                    </a:srgbClr>
                  </a:outerShdw>
                </a:effectLst>
                <a:latin typeface="+mn-ea"/>
              </a:rPr>
              <a:t>项错误；马铃薯是高产作物，清朝时期人口增长粮食短缺，故政府推广种植马铃薯，导致材料这一变化，故</a:t>
            </a:r>
            <a:r>
              <a:rPr lang="en-US" altLang="zh-CN" sz="4000" b="1" dirty="0">
                <a:effectLst>
                  <a:outerShdw blurRad="38100" dist="38100" dir="2700000" algn="tl">
                    <a:srgbClr val="000000">
                      <a:alpha val="43137"/>
                    </a:srgbClr>
                  </a:outerShdw>
                </a:effectLst>
                <a:latin typeface="+mn-ea"/>
              </a:rPr>
              <a:t>B</a:t>
            </a:r>
            <a:r>
              <a:rPr lang="zh-CN" altLang="en-US" sz="4000" b="1" dirty="0">
                <a:effectLst>
                  <a:outerShdw blurRad="38100" dist="38100" dir="2700000" algn="tl">
                    <a:srgbClr val="000000">
                      <a:alpha val="43137"/>
                    </a:srgbClr>
                  </a:outerShdw>
                </a:effectLst>
                <a:latin typeface="+mn-ea"/>
              </a:rPr>
              <a:t>项正确；明清时期实行海禁和闭关锁国政策，中外贸易日益萎缩，故</a:t>
            </a:r>
            <a:r>
              <a:rPr lang="en-US" altLang="zh-CN" sz="4000" b="1" dirty="0">
                <a:effectLst>
                  <a:outerShdw blurRad="38100" dist="38100" dir="2700000" algn="tl">
                    <a:srgbClr val="000000">
                      <a:alpha val="43137"/>
                    </a:srgbClr>
                  </a:outerShdw>
                </a:effectLst>
                <a:latin typeface="+mn-ea"/>
              </a:rPr>
              <a:t>C</a:t>
            </a:r>
            <a:r>
              <a:rPr lang="zh-CN" altLang="en-US" sz="4000" b="1" dirty="0">
                <a:effectLst>
                  <a:outerShdw blurRad="38100" dist="38100" dir="2700000" algn="tl">
                    <a:srgbClr val="000000">
                      <a:alpha val="43137"/>
                    </a:srgbClr>
                  </a:outerShdw>
                </a:effectLst>
                <a:latin typeface="+mn-ea"/>
              </a:rPr>
              <a:t>项错误；明清时期与西方往来很少，崇尚西方生活方式与史实不符，故</a:t>
            </a:r>
            <a:r>
              <a:rPr lang="en-US" altLang="zh-CN" sz="4000" b="1" dirty="0">
                <a:effectLst>
                  <a:outerShdw blurRad="38100" dist="38100" dir="2700000" algn="tl">
                    <a:srgbClr val="000000">
                      <a:alpha val="43137"/>
                    </a:srgbClr>
                  </a:outerShdw>
                </a:effectLst>
                <a:latin typeface="+mn-ea"/>
              </a:rPr>
              <a:t>D</a:t>
            </a:r>
            <a:r>
              <a:rPr lang="zh-CN" altLang="en-US" sz="4000" b="1" dirty="0">
                <a:effectLst>
                  <a:outerShdw blurRad="38100" dist="38100" dir="2700000" algn="tl">
                    <a:srgbClr val="000000">
                      <a:alpha val="43137"/>
                    </a:srgbClr>
                  </a:outerShdw>
                </a:effectLst>
                <a:latin typeface="+mn-ea"/>
              </a:rPr>
              <a:t>项错误。</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答案</a:t>
            </a:r>
            <a:r>
              <a:rPr lang="en-US" altLang="zh-CN" sz="4000" b="1" dirty="0">
                <a:effectLst>
                  <a:outerShdw blurRad="38100" dist="38100" dir="2700000" algn="tl">
                    <a:srgbClr val="000000">
                      <a:alpha val="43137"/>
                    </a:srgbClr>
                  </a:outerShdw>
                </a:effectLst>
                <a:latin typeface="+mn-ea"/>
              </a:rPr>
              <a:t>】B</a:t>
            </a:r>
          </a:p>
        </p:txBody>
      </p:sp>
    </p:spTree>
    <p:extLst>
      <p:ext uri="{BB962C8B-B14F-4D97-AF65-F5344CB8AC3E}">
        <p14:creationId xmlns:p14="http://schemas.microsoft.com/office/powerpoint/2010/main" val="1833110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9597" y="339412"/>
            <a:ext cx="11435030" cy="6186309"/>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广东惠州一模</a:t>
            </a:r>
            <a:r>
              <a:rPr lang="en-US" altLang="zh-CN" sz="4400" b="1" dirty="0">
                <a:effectLst>
                  <a:outerShdw blurRad="38100" dist="38100" dir="2700000" algn="tl">
                    <a:srgbClr val="000000">
                      <a:alpha val="43137"/>
                    </a:srgbClr>
                  </a:outerShdw>
                </a:effectLst>
                <a:latin typeface="+mn-ea"/>
              </a:rPr>
              <a:t>·27</a:t>
            </a:r>
            <a:r>
              <a:rPr lang="zh-CN" altLang="en-US" sz="4400" b="1" dirty="0">
                <a:effectLst>
                  <a:outerShdw blurRad="38100" dist="38100" dir="2700000" algn="tl">
                    <a:srgbClr val="000000">
                      <a:alpha val="43137"/>
                    </a:srgbClr>
                  </a:outerShdw>
                </a:effectLst>
                <a:latin typeface="+mn-ea"/>
              </a:rPr>
              <a:t>）两宋以来，民间流传“苏湖（今江浙地区）熟，天下足”的谚语；明嘉靖后，“湖广（今湖南湖北地区）熟，天下足”成为当时的普遍认知。对此合理的解释是（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．江浙经济结构发生改变</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．经济重心转移至湖广地区</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．江浙地区经济出现衰退</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．“海禁”政策大力推行</a:t>
            </a:r>
          </a:p>
        </p:txBody>
      </p:sp>
    </p:spTree>
    <p:extLst>
      <p:ext uri="{BB962C8B-B14F-4D97-AF65-F5344CB8AC3E}">
        <p14:creationId xmlns:p14="http://schemas.microsoft.com/office/powerpoint/2010/main" val="1732310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126" y="320307"/>
            <a:ext cx="11901714" cy="6247864"/>
          </a:xfrm>
          <a:prstGeom prst="rect">
            <a:avLst/>
          </a:prstGeom>
        </p:spPr>
        <p:txBody>
          <a:bodyPr wrap="square" anchor="ctr">
            <a:spAutoFit/>
          </a:bodyPr>
          <a:lstStyle/>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考点</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古代中国的农业；中古跨朝代选择题</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解析</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由两宋的“苏湖熟，天下足”到嘉靖后的“湖广熟，天下足”背后反映的是江浙地区经济结构的变化，由以农业粮食作物为主到重视手工业，植桑养蚕，丝织业发达，故</a:t>
            </a:r>
            <a:r>
              <a:rPr lang="en-US" altLang="zh-CN" sz="4000" b="1" dirty="0">
                <a:effectLst>
                  <a:outerShdw blurRad="38100" dist="38100" dir="2700000" algn="tl">
                    <a:srgbClr val="000000">
                      <a:alpha val="43137"/>
                    </a:srgbClr>
                  </a:outerShdw>
                </a:effectLst>
                <a:latin typeface="+mn-ea"/>
              </a:rPr>
              <a:t>A</a:t>
            </a:r>
            <a:r>
              <a:rPr lang="zh-CN" altLang="en-US" sz="4000" b="1" dirty="0">
                <a:effectLst>
                  <a:outerShdw blurRad="38100" dist="38100" dir="2700000" algn="tl">
                    <a:srgbClr val="000000">
                      <a:alpha val="43137"/>
                    </a:srgbClr>
                  </a:outerShdw>
                </a:effectLst>
                <a:latin typeface="+mn-ea"/>
              </a:rPr>
              <a:t>项正确；根据所学知识，经济重心并未转移到湖广地区，故</a:t>
            </a:r>
            <a:r>
              <a:rPr lang="en-US" altLang="zh-CN" sz="4000" b="1" dirty="0">
                <a:effectLst>
                  <a:outerShdw blurRad="38100" dist="38100" dir="2700000" algn="tl">
                    <a:srgbClr val="000000">
                      <a:alpha val="43137"/>
                    </a:srgbClr>
                  </a:outerShdw>
                </a:effectLst>
                <a:latin typeface="+mn-ea"/>
              </a:rPr>
              <a:t>B</a:t>
            </a:r>
            <a:r>
              <a:rPr lang="zh-CN" altLang="en-US" sz="4000" b="1" dirty="0">
                <a:effectLst>
                  <a:outerShdw blurRad="38100" dist="38100" dir="2700000" algn="tl">
                    <a:srgbClr val="000000">
                      <a:alpha val="43137"/>
                    </a:srgbClr>
                  </a:outerShdw>
                </a:effectLst>
                <a:latin typeface="+mn-ea"/>
              </a:rPr>
              <a:t>项错误；根据所学知识江浙地区经济并未出现衰退，故</a:t>
            </a:r>
            <a:r>
              <a:rPr lang="en-US" altLang="zh-CN" sz="4000" b="1" dirty="0">
                <a:effectLst>
                  <a:outerShdw blurRad="38100" dist="38100" dir="2700000" algn="tl">
                    <a:srgbClr val="000000">
                      <a:alpha val="43137"/>
                    </a:srgbClr>
                  </a:outerShdw>
                </a:effectLst>
                <a:latin typeface="+mn-ea"/>
              </a:rPr>
              <a:t>C</a:t>
            </a:r>
            <a:r>
              <a:rPr lang="zh-CN" altLang="en-US" sz="4000" b="1" dirty="0">
                <a:effectLst>
                  <a:outerShdw blurRad="38100" dist="38100" dir="2700000" algn="tl">
                    <a:srgbClr val="000000">
                      <a:alpha val="43137"/>
                    </a:srgbClr>
                  </a:outerShdw>
                </a:effectLst>
                <a:latin typeface="+mn-ea"/>
              </a:rPr>
              <a:t>项错误；材料中出现的现象与“海禁”政策的实行无关，故</a:t>
            </a:r>
            <a:r>
              <a:rPr lang="en-US" altLang="zh-CN" sz="4000" b="1" dirty="0">
                <a:effectLst>
                  <a:outerShdw blurRad="38100" dist="38100" dir="2700000" algn="tl">
                    <a:srgbClr val="000000">
                      <a:alpha val="43137"/>
                    </a:srgbClr>
                  </a:outerShdw>
                </a:effectLst>
                <a:latin typeface="+mn-ea"/>
              </a:rPr>
              <a:t>D</a:t>
            </a:r>
            <a:r>
              <a:rPr lang="zh-CN" altLang="en-US" sz="4000" b="1" dirty="0">
                <a:effectLst>
                  <a:outerShdw blurRad="38100" dist="38100" dir="2700000" algn="tl">
                    <a:srgbClr val="000000">
                      <a:alpha val="43137"/>
                    </a:srgbClr>
                  </a:outerShdw>
                </a:effectLst>
                <a:latin typeface="+mn-ea"/>
              </a:rPr>
              <a:t>项错误。</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答案</a:t>
            </a:r>
            <a:r>
              <a:rPr lang="en-US" altLang="zh-CN" sz="4000" b="1" dirty="0">
                <a:effectLst>
                  <a:outerShdw blurRad="38100" dist="38100" dir="2700000" algn="tl">
                    <a:srgbClr val="000000">
                      <a:alpha val="43137"/>
                    </a:srgbClr>
                  </a:outerShdw>
                </a:effectLst>
                <a:latin typeface="+mn-ea"/>
              </a:rPr>
              <a:t>】A</a:t>
            </a:r>
          </a:p>
        </p:txBody>
      </p:sp>
    </p:spTree>
    <p:extLst>
      <p:ext uri="{BB962C8B-B14F-4D97-AF65-F5344CB8AC3E}">
        <p14:creationId xmlns:p14="http://schemas.microsoft.com/office/powerpoint/2010/main" val="807807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726" y="12531"/>
            <a:ext cx="11429274" cy="6863417"/>
          </a:xfrm>
          <a:prstGeom prst="rect">
            <a:avLst/>
          </a:prstGeom>
        </p:spPr>
        <p:txBody>
          <a:bodyPr wrap="square" anchor="ctr">
            <a:spAutoFit/>
          </a:bodyPr>
          <a:lstStyle/>
          <a:p>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考点</a:t>
            </a:r>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古代中国的土地制度；中古跨朝代选择题</a:t>
            </a:r>
          </a:p>
          <a:p>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解析</a:t>
            </a:r>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材料反映的皇权爵位及土地继承制度，并不是维护专制主义中央集权制度，故</a:t>
            </a:r>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项错误；材料中并未涉及调动小农生产者的积极性，故</a:t>
            </a:r>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项错误；根据材料中“土地的继承，则实行的是诸子均分制”导致土地分散化，不利于发展规模经济，故</a:t>
            </a:r>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项正确；材料中并未说明人民生活状况，故</a:t>
            </a:r>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项错误。</a:t>
            </a:r>
          </a:p>
          <a:p>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答案</a:t>
            </a:r>
            <a:r>
              <a:rPr lang="en-US" altLang="zh-CN" sz="4400" b="1" dirty="0">
                <a:effectLst>
                  <a:outerShdw blurRad="38100" dist="38100" dir="2700000" algn="tl">
                    <a:srgbClr val="000000">
                      <a:alpha val="43137"/>
                    </a:srgbClr>
                  </a:outerShdw>
                </a:effectLst>
                <a:latin typeface="+mn-ea"/>
              </a:rPr>
              <a:t>】C</a:t>
            </a:r>
          </a:p>
        </p:txBody>
      </p:sp>
    </p:spTree>
    <p:extLst>
      <p:ext uri="{BB962C8B-B14F-4D97-AF65-F5344CB8AC3E}">
        <p14:creationId xmlns:p14="http://schemas.microsoft.com/office/powerpoint/2010/main" val="3616147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9597" y="677966"/>
            <a:ext cx="11435030" cy="5509200"/>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广东肇庆二模</a:t>
            </a:r>
            <a:r>
              <a:rPr lang="en-US" altLang="zh-CN" sz="4400" b="1" dirty="0">
                <a:effectLst>
                  <a:outerShdw blurRad="38100" dist="38100" dir="2700000" algn="tl">
                    <a:srgbClr val="000000">
                      <a:alpha val="43137"/>
                    </a:srgbClr>
                  </a:outerShdw>
                </a:effectLst>
                <a:latin typeface="+mn-ea"/>
              </a:rPr>
              <a:t>·26</a:t>
            </a:r>
            <a:r>
              <a:rPr lang="zh-CN" altLang="en-US" sz="4400" b="1" dirty="0">
                <a:effectLst>
                  <a:outerShdw blurRad="38100" dist="38100" dir="2700000" algn="tl">
                    <a:srgbClr val="000000">
                      <a:alpha val="43137"/>
                    </a:srgbClr>
                  </a:outerShdw>
                </a:effectLst>
                <a:latin typeface="+mn-ea"/>
              </a:rPr>
              <a:t>）明代宋应星在</a:t>
            </a:r>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天工开物</a:t>
            </a:r>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中称颂：“幸生圣明极盛之世，滇南车马，纵贯辽阳；岭徼宦商，衡游蓟北。”这反映当时（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．形成了全国性的市场</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．手工业获得长足发展</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．对外贸易发达</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．出现资本主义萌芽</a:t>
            </a:r>
          </a:p>
        </p:txBody>
      </p:sp>
    </p:spTree>
    <p:extLst>
      <p:ext uri="{BB962C8B-B14F-4D97-AF65-F5344CB8AC3E}">
        <p14:creationId xmlns:p14="http://schemas.microsoft.com/office/powerpoint/2010/main" val="1629992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126" y="628083"/>
            <a:ext cx="11901714" cy="5632311"/>
          </a:xfrm>
          <a:prstGeom prst="rect">
            <a:avLst/>
          </a:prstGeom>
        </p:spPr>
        <p:txBody>
          <a:bodyPr wrap="square" anchor="ctr">
            <a:spAutoFit/>
          </a:bodyPr>
          <a:lstStyle/>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考点</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古代中国商业的发展；明朝</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解析</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根据材料“滇南车马，纵贯辽阳；岭徼宦商，衡游蓟北”，反映了明代境内交通南北东西畅通，商品交流无碍，国内市场统一，故</a:t>
            </a:r>
            <a:r>
              <a:rPr lang="en-US" altLang="zh-CN" sz="4000" b="1" dirty="0">
                <a:effectLst>
                  <a:outerShdw blurRad="38100" dist="38100" dir="2700000" algn="tl">
                    <a:srgbClr val="000000">
                      <a:alpha val="43137"/>
                    </a:srgbClr>
                  </a:outerShdw>
                </a:effectLst>
                <a:latin typeface="+mn-ea"/>
              </a:rPr>
              <a:t>A</a:t>
            </a:r>
            <a:r>
              <a:rPr lang="zh-CN" altLang="en-US" sz="4000" b="1" dirty="0">
                <a:effectLst>
                  <a:outerShdw blurRad="38100" dist="38100" dir="2700000" algn="tl">
                    <a:srgbClr val="000000">
                      <a:alpha val="43137"/>
                    </a:srgbClr>
                  </a:outerShdw>
                </a:effectLst>
                <a:latin typeface="+mn-ea"/>
              </a:rPr>
              <a:t>项正确；材料叙述的是明代的商业发展景象，故</a:t>
            </a:r>
            <a:r>
              <a:rPr lang="en-US" altLang="zh-CN" sz="4000" b="1" dirty="0">
                <a:effectLst>
                  <a:outerShdw blurRad="38100" dist="38100" dir="2700000" algn="tl">
                    <a:srgbClr val="000000">
                      <a:alpha val="43137"/>
                    </a:srgbClr>
                  </a:outerShdw>
                </a:effectLst>
                <a:latin typeface="+mn-ea"/>
              </a:rPr>
              <a:t>B</a:t>
            </a:r>
            <a:r>
              <a:rPr lang="zh-CN" altLang="en-US" sz="4000" b="1" dirty="0">
                <a:effectLst>
                  <a:outerShdw blurRad="38100" dist="38100" dir="2700000" algn="tl">
                    <a:srgbClr val="000000">
                      <a:alpha val="43137"/>
                    </a:srgbClr>
                  </a:outerShdw>
                </a:effectLst>
                <a:latin typeface="+mn-ea"/>
              </a:rPr>
              <a:t>项错误；根据材料“滇南</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辽阳</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岭徼</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蓟北”，涉及的是对内贸易，故</a:t>
            </a:r>
            <a:r>
              <a:rPr lang="en-US" altLang="zh-CN" sz="4000" b="1" dirty="0">
                <a:effectLst>
                  <a:outerShdw blurRad="38100" dist="38100" dir="2700000" algn="tl">
                    <a:srgbClr val="000000">
                      <a:alpha val="43137"/>
                    </a:srgbClr>
                  </a:outerShdw>
                </a:effectLst>
                <a:latin typeface="+mn-ea"/>
              </a:rPr>
              <a:t>C</a:t>
            </a:r>
            <a:r>
              <a:rPr lang="zh-CN" altLang="en-US" sz="4000" b="1" dirty="0">
                <a:effectLst>
                  <a:outerShdw blurRad="38100" dist="38100" dir="2700000" algn="tl">
                    <a:srgbClr val="000000">
                      <a:alpha val="43137"/>
                    </a:srgbClr>
                  </a:outerShdw>
                </a:effectLst>
                <a:latin typeface="+mn-ea"/>
              </a:rPr>
              <a:t>项错误；资本主义萌芽指代手工工场内的雇佣劳动关系，与材料无关，故</a:t>
            </a:r>
            <a:r>
              <a:rPr lang="en-US" altLang="zh-CN" sz="4000" b="1" dirty="0">
                <a:effectLst>
                  <a:outerShdw blurRad="38100" dist="38100" dir="2700000" algn="tl">
                    <a:srgbClr val="000000">
                      <a:alpha val="43137"/>
                    </a:srgbClr>
                  </a:outerShdw>
                </a:effectLst>
                <a:latin typeface="+mn-ea"/>
              </a:rPr>
              <a:t>D</a:t>
            </a:r>
            <a:r>
              <a:rPr lang="zh-CN" altLang="en-US" sz="4000" b="1" dirty="0">
                <a:effectLst>
                  <a:outerShdw blurRad="38100" dist="38100" dir="2700000" algn="tl">
                    <a:srgbClr val="000000">
                      <a:alpha val="43137"/>
                    </a:srgbClr>
                  </a:outerShdw>
                </a:effectLst>
                <a:latin typeface="+mn-ea"/>
              </a:rPr>
              <a:t>项错误。</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答案</a:t>
            </a:r>
            <a:r>
              <a:rPr lang="en-US" altLang="zh-CN" sz="4000" b="1" dirty="0">
                <a:effectLst>
                  <a:outerShdw blurRad="38100" dist="38100" dir="2700000" algn="tl">
                    <a:srgbClr val="000000">
                      <a:alpha val="43137"/>
                    </a:srgbClr>
                  </a:outerShdw>
                </a:effectLst>
                <a:latin typeface="+mn-ea"/>
              </a:rPr>
              <a:t>】A</a:t>
            </a:r>
          </a:p>
        </p:txBody>
      </p:sp>
    </p:spTree>
    <p:extLst>
      <p:ext uri="{BB962C8B-B14F-4D97-AF65-F5344CB8AC3E}">
        <p14:creationId xmlns:p14="http://schemas.microsoft.com/office/powerpoint/2010/main" val="3445377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1997" y="431744"/>
            <a:ext cx="11157083" cy="6001643"/>
          </a:xfrm>
          <a:prstGeom prst="rect">
            <a:avLst/>
          </a:prstGeom>
        </p:spPr>
        <p:txBody>
          <a:bodyPr wrap="square" anchor="ctr">
            <a:spAutoFit/>
          </a:bodyPr>
          <a:lstStyle/>
          <a:p>
            <a:r>
              <a:rPr lang="zh-CN" altLang="en-US" sz="3200" b="1" dirty="0">
                <a:effectLst>
                  <a:outerShdw blurRad="38100" dist="38100" dir="2700000" algn="tl">
                    <a:srgbClr val="000000">
                      <a:alpha val="43137"/>
                    </a:srgbClr>
                  </a:outerShdw>
                </a:effectLst>
                <a:latin typeface="+mn-ea"/>
              </a:rPr>
              <a:t>（</a:t>
            </a:r>
            <a:r>
              <a:rPr lang="en-US" altLang="zh-CN" sz="3200" b="1" dirty="0">
                <a:effectLst>
                  <a:outerShdw blurRad="38100" dist="38100" dir="2700000" algn="tl">
                    <a:srgbClr val="000000">
                      <a:alpha val="43137"/>
                    </a:srgbClr>
                  </a:outerShdw>
                </a:effectLst>
                <a:latin typeface="+mn-ea"/>
              </a:rPr>
              <a:t>2017·</a:t>
            </a:r>
            <a:r>
              <a:rPr lang="zh-CN" altLang="en-US" sz="3200" b="1" dirty="0">
                <a:effectLst>
                  <a:outerShdw blurRad="38100" dist="38100" dir="2700000" algn="tl">
                    <a:srgbClr val="000000">
                      <a:alpha val="43137"/>
                    </a:srgbClr>
                  </a:outerShdw>
                </a:effectLst>
                <a:latin typeface="+mn-ea"/>
              </a:rPr>
              <a:t>晋冀豫高三第一次联考</a:t>
            </a:r>
            <a:r>
              <a:rPr lang="en-US" altLang="zh-CN" sz="3200" b="1" dirty="0">
                <a:effectLst>
                  <a:outerShdw blurRad="38100" dist="38100" dir="2700000" algn="tl">
                    <a:srgbClr val="000000">
                      <a:alpha val="43137"/>
                    </a:srgbClr>
                  </a:outerShdw>
                </a:effectLst>
                <a:latin typeface="+mn-ea"/>
              </a:rPr>
              <a:t>·5</a:t>
            </a:r>
            <a:r>
              <a:rPr lang="zh-CN" altLang="en-US" sz="3200" b="1" dirty="0">
                <a:effectLst>
                  <a:outerShdw blurRad="38100" dist="38100" dir="2700000" algn="tl">
                    <a:srgbClr val="000000">
                      <a:alpha val="43137"/>
                    </a:srgbClr>
                  </a:outerShdw>
                </a:effectLst>
                <a:latin typeface="+mn-ea"/>
              </a:rPr>
              <a:t>）下面是秦汉至明清水旱等自然灾害发生次数及其频率一览表。据此可以推知（　　）</a:t>
            </a:r>
            <a:endParaRPr lang="en-US" altLang="zh-CN" sz="3200" b="1" dirty="0">
              <a:effectLst>
                <a:outerShdw blurRad="38100" dist="38100" dir="2700000" algn="tl">
                  <a:srgbClr val="000000">
                    <a:alpha val="43137"/>
                  </a:srgbClr>
                </a:outerShdw>
              </a:effectLst>
              <a:latin typeface="+mn-ea"/>
            </a:endParaRPr>
          </a:p>
          <a:p>
            <a:endParaRPr lang="en-US" altLang="zh-CN" sz="3200" b="1" dirty="0">
              <a:effectLst>
                <a:outerShdw blurRad="38100" dist="38100" dir="2700000" algn="tl">
                  <a:srgbClr val="000000">
                    <a:alpha val="43137"/>
                  </a:srgbClr>
                </a:outerShdw>
              </a:effectLst>
              <a:latin typeface="+mn-ea"/>
            </a:endParaRPr>
          </a:p>
          <a:p>
            <a:endParaRPr lang="en-US" altLang="zh-CN" sz="3200" b="1" dirty="0">
              <a:effectLst>
                <a:outerShdw blurRad="38100" dist="38100" dir="2700000" algn="tl">
                  <a:srgbClr val="000000">
                    <a:alpha val="43137"/>
                  </a:srgbClr>
                </a:outerShdw>
              </a:effectLst>
              <a:latin typeface="+mn-ea"/>
            </a:endParaRPr>
          </a:p>
          <a:p>
            <a:endParaRPr lang="en-US" altLang="zh-CN" sz="3200" b="1" dirty="0">
              <a:effectLst>
                <a:outerShdw blurRad="38100" dist="38100" dir="2700000" algn="tl">
                  <a:srgbClr val="000000">
                    <a:alpha val="43137"/>
                  </a:srgbClr>
                </a:outerShdw>
              </a:effectLst>
              <a:latin typeface="+mn-ea"/>
            </a:endParaRPr>
          </a:p>
          <a:p>
            <a:endParaRPr lang="en-US" altLang="zh-CN" sz="3200" b="1" dirty="0">
              <a:effectLst>
                <a:outerShdw blurRad="38100" dist="38100" dir="2700000" algn="tl">
                  <a:srgbClr val="000000">
                    <a:alpha val="43137"/>
                  </a:srgbClr>
                </a:outerShdw>
              </a:effectLst>
              <a:latin typeface="+mn-ea"/>
            </a:endParaRPr>
          </a:p>
          <a:p>
            <a:endParaRPr lang="en-US" altLang="zh-CN" sz="3200" b="1" dirty="0">
              <a:effectLst>
                <a:outerShdw blurRad="38100" dist="38100" dir="2700000" algn="tl">
                  <a:srgbClr val="000000">
                    <a:alpha val="43137"/>
                  </a:srgbClr>
                </a:outerShdw>
              </a:effectLst>
              <a:latin typeface="+mn-ea"/>
            </a:endParaRPr>
          </a:p>
          <a:p>
            <a:endParaRPr lang="en-US" altLang="zh-CN" sz="3200" b="1" dirty="0">
              <a:effectLst>
                <a:outerShdw blurRad="38100" dist="38100" dir="2700000" algn="tl">
                  <a:srgbClr val="000000">
                    <a:alpha val="43137"/>
                  </a:srgbClr>
                </a:outerShdw>
              </a:effectLst>
              <a:latin typeface="+mn-ea"/>
            </a:endParaRPr>
          </a:p>
          <a:p>
            <a:r>
              <a:rPr lang="en-US" altLang="zh-CN" sz="3200" b="1" dirty="0">
                <a:effectLst>
                  <a:outerShdw blurRad="38100" dist="38100" dir="2700000" algn="tl">
                    <a:srgbClr val="000000">
                      <a:alpha val="43137"/>
                    </a:srgbClr>
                  </a:outerShdw>
                </a:effectLst>
                <a:latin typeface="+mn-ea"/>
              </a:rPr>
              <a:t>A</a:t>
            </a:r>
            <a:r>
              <a:rPr lang="zh-CN" altLang="en-US" sz="3200" b="1" dirty="0">
                <a:effectLst>
                  <a:outerShdw blurRad="38100" dist="38100" dir="2700000" algn="tl">
                    <a:srgbClr val="000000">
                      <a:alpha val="43137"/>
                    </a:srgbClr>
                  </a:outerShdw>
                </a:effectLst>
                <a:latin typeface="+mn-ea"/>
              </a:rPr>
              <a:t>．明清政府治灾防灾能力降低</a:t>
            </a:r>
            <a:endParaRPr lang="en-US" altLang="zh-CN" sz="3200" b="1" dirty="0">
              <a:effectLst>
                <a:outerShdw blurRad="38100" dist="38100" dir="2700000" algn="tl">
                  <a:srgbClr val="000000">
                    <a:alpha val="43137"/>
                  </a:srgbClr>
                </a:outerShdw>
              </a:effectLst>
              <a:latin typeface="+mn-ea"/>
            </a:endParaRPr>
          </a:p>
          <a:p>
            <a:r>
              <a:rPr lang="en-US" altLang="zh-CN" sz="3200" b="1" dirty="0">
                <a:effectLst>
                  <a:outerShdw blurRad="38100" dist="38100" dir="2700000" algn="tl">
                    <a:srgbClr val="000000">
                      <a:alpha val="43137"/>
                    </a:srgbClr>
                  </a:outerShdw>
                </a:effectLst>
                <a:latin typeface="+mn-ea"/>
              </a:rPr>
              <a:t>B</a:t>
            </a:r>
            <a:r>
              <a:rPr lang="zh-CN" altLang="en-US" sz="3200" b="1" dirty="0">
                <a:effectLst>
                  <a:outerShdw blurRad="38100" dist="38100" dir="2700000" algn="tl">
                    <a:srgbClr val="000000">
                      <a:alpha val="43137"/>
                    </a:srgbClr>
                  </a:outerShdw>
                </a:effectLst>
                <a:latin typeface="+mn-ea"/>
              </a:rPr>
              <a:t>．经济重心南移造成环境破坏</a:t>
            </a:r>
          </a:p>
          <a:p>
            <a:r>
              <a:rPr lang="en-US" altLang="zh-CN" sz="3200" b="1" dirty="0">
                <a:effectLst>
                  <a:outerShdw blurRad="38100" dist="38100" dir="2700000" algn="tl">
                    <a:srgbClr val="000000">
                      <a:alpha val="43137"/>
                    </a:srgbClr>
                  </a:outerShdw>
                </a:effectLst>
                <a:latin typeface="+mn-ea"/>
              </a:rPr>
              <a:t>C</a:t>
            </a:r>
            <a:r>
              <a:rPr lang="zh-CN" altLang="en-US" sz="3200" b="1" dirty="0">
                <a:effectLst>
                  <a:outerShdw blurRad="38100" dist="38100" dir="2700000" algn="tl">
                    <a:srgbClr val="000000">
                      <a:alpha val="43137"/>
                    </a:srgbClr>
                  </a:outerShdw>
                </a:effectLst>
                <a:latin typeface="+mn-ea"/>
              </a:rPr>
              <a:t>．明清农业生产面临严峻考验</a:t>
            </a:r>
            <a:endParaRPr lang="en-US" altLang="zh-CN" sz="3200" b="1" dirty="0">
              <a:effectLst>
                <a:outerShdw blurRad="38100" dist="38100" dir="2700000" algn="tl">
                  <a:srgbClr val="000000">
                    <a:alpha val="43137"/>
                  </a:srgbClr>
                </a:outerShdw>
              </a:effectLst>
              <a:latin typeface="+mn-ea"/>
            </a:endParaRPr>
          </a:p>
          <a:p>
            <a:r>
              <a:rPr lang="en-US" altLang="zh-CN" sz="3200" b="1" dirty="0">
                <a:effectLst>
                  <a:outerShdw blurRad="38100" dist="38100" dir="2700000" algn="tl">
                    <a:srgbClr val="000000">
                      <a:alpha val="43137"/>
                    </a:srgbClr>
                  </a:outerShdw>
                </a:effectLst>
                <a:latin typeface="+mn-ea"/>
              </a:rPr>
              <a:t>D</a:t>
            </a:r>
            <a:r>
              <a:rPr lang="zh-CN" altLang="en-US" sz="3200" b="1" dirty="0">
                <a:effectLst>
                  <a:outerShdw blurRad="38100" dist="38100" dir="2700000" algn="tl">
                    <a:srgbClr val="000000">
                      <a:alpha val="43137"/>
                    </a:srgbClr>
                  </a:outerShdw>
                </a:effectLst>
                <a:latin typeface="+mn-ea"/>
              </a:rPr>
              <a:t>．农业生态治理环境逐步恶化</a:t>
            </a:r>
          </a:p>
        </p:txBody>
      </p:sp>
      <p:graphicFrame>
        <p:nvGraphicFramePr>
          <p:cNvPr id="2" name="表格 1"/>
          <p:cNvGraphicFramePr>
            <a:graphicFrameLocks noGrp="1"/>
          </p:cNvGraphicFramePr>
          <p:nvPr>
            <p:extLst>
              <p:ext uri="{D42A27DB-BD31-4B8C-83A1-F6EECF244321}">
                <p14:modId xmlns:p14="http://schemas.microsoft.com/office/powerpoint/2010/main" val="539519834"/>
              </p:ext>
            </p:extLst>
          </p:nvPr>
        </p:nvGraphicFramePr>
        <p:xfrm>
          <a:off x="746760" y="1553368"/>
          <a:ext cx="10683239" cy="2667573"/>
        </p:xfrm>
        <a:graphic>
          <a:graphicData uri="http://schemas.openxmlformats.org/drawingml/2006/table">
            <a:tbl>
              <a:tblPr firstRow="1" firstCol="1" bandRow="1">
                <a:tableStyleId>{5C22544A-7EE6-4342-B048-85BDC9FD1C3A}</a:tableStyleId>
              </a:tblPr>
              <a:tblGrid>
                <a:gridCol w="1026462">
                  <a:extLst>
                    <a:ext uri="{9D8B030D-6E8A-4147-A177-3AD203B41FA5}">
                      <a16:colId xmlns:a16="http://schemas.microsoft.com/office/drawing/2014/main" val="2997636133"/>
                    </a:ext>
                  </a:extLst>
                </a:gridCol>
                <a:gridCol w="1566932">
                  <a:extLst>
                    <a:ext uri="{9D8B030D-6E8A-4147-A177-3AD203B41FA5}">
                      <a16:colId xmlns:a16="http://schemas.microsoft.com/office/drawing/2014/main" val="2914212570"/>
                    </a:ext>
                  </a:extLst>
                </a:gridCol>
                <a:gridCol w="1555464">
                  <a:extLst>
                    <a:ext uri="{9D8B030D-6E8A-4147-A177-3AD203B41FA5}">
                      <a16:colId xmlns:a16="http://schemas.microsoft.com/office/drawing/2014/main" val="2198156652"/>
                    </a:ext>
                  </a:extLst>
                </a:gridCol>
                <a:gridCol w="1555464">
                  <a:extLst>
                    <a:ext uri="{9D8B030D-6E8A-4147-A177-3AD203B41FA5}">
                      <a16:colId xmlns:a16="http://schemas.microsoft.com/office/drawing/2014/main" val="3016822932"/>
                    </a:ext>
                  </a:extLst>
                </a:gridCol>
                <a:gridCol w="1555464">
                  <a:extLst>
                    <a:ext uri="{9D8B030D-6E8A-4147-A177-3AD203B41FA5}">
                      <a16:colId xmlns:a16="http://schemas.microsoft.com/office/drawing/2014/main" val="891066164"/>
                    </a:ext>
                  </a:extLst>
                </a:gridCol>
                <a:gridCol w="1766203">
                  <a:extLst>
                    <a:ext uri="{9D8B030D-6E8A-4147-A177-3AD203B41FA5}">
                      <a16:colId xmlns:a16="http://schemas.microsoft.com/office/drawing/2014/main" val="2260187875"/>
                    </a:ext>
                  </a:extLst>
                </a:gridCol>
                <a:gridCol w="1657250">
                  <a:extLst>
                    <a:ext uri="{9D8B030D-6E8A-4147-A177-3AD203B41FA5}">
                      <a16:colId xmlns:a16="http://schemas.microsoft.com/office/drawing/2014/main" val="2642844328"/>
                    </a:ext>
                  </a:extLst>
                </a:gridCol>
              </a:tblGrid>
              <a:tr h="477325">
                <a:tc>
                  <a:txBody>
                    <a:bodyPr/>
                    <a:lstStyle/>
                    <a:p>
                      <a:pPr algn="ctr">
                        <a:lnSpc>
                          <a:spcPct val="150000"/>
                        </a:lnSpc>
                        <a:spcAft>
                          <a:spcPts val="0"/>
                        </a:spcAft>
                      </a:pPr>
                      <a:r>
                        <a:rPr lang="zh-CN" sz="3200" b="1" kern="100" dirty="0">
                          <a:effectLst>
                            <a:outerShdw blurRad="38100" dist="38100" dir="2700000" algn="tl">
                              <a:srgbClr val="000000">
                                <a:alpha val="43137"/>
                              </a:srgbClr>
                            </a:outerShdw>
                          </a:effectLst>
                          <a:latin typeface="+mn-ea"/>
                          <a:ea typeface="+mn-ea"/>
                        </a:rPr>
                        <a:t>朝代</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zh-CN" sz="3200" b="1" kern="100" dirty="0">
                          <a:effectLst>
                            <a:outerShdw blurRad="38100" dist="38100" dir="2700000" algn="tl">
                              <a:srgbClr val="000000">
                                <a:alpha val="43137"/>
                              </a:srgbClr>
                            </a:outerShdw>
                          </a:effectLst>
                          <a:latin typeface="+mn-ea"/>
                          <a:ea typeface="+mn-ea"/>
                        </a:rPr>
                        <a:t>秦汉</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zh-CN" sz="3200" b="1" kern="100" dirty="0">
                          <a:effectLst>
                            <a:outerShdw blurRad="38100" dist="38100" dir="2700000" algn="tl">
                              <a:srgbClr val="000000">
                                <a:alpha val="43137"/>
                              </a:srgbClr>
                            </a:outerShdw>
                          </a:effectLst>
                          <a:latin typeface="+mn-ea"/>
                          <a:ea typeface="+mn-ea"/>
                        </a:rPr>
                        <a:t>唐</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zh-CN" sz="3200" b="1" kern="100" dirty="0">
                          <a:effectLst>
                            <a:outerShdw blurRad="38100" dist="38100" dir="2700000" algn="tl">
                              <a:srgbClr val="000000">
                                <a:alpha val="43137"/>
                              </a:srgbClr>
                            </a:outerShdw>
                          </a:effectLst>
                          <a:latin typeface="+mn-ea"/>
                          <a:ea typeface="+mn-ea"/>
                        </a:rPr>
                        <a:t>宋</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zh-CN" sz="3200" b="1" kern="100" dirty="0">
                          <a:effectLst>
                            <a:outerShdw blurRad="38100" dist="38100" dir="2700000" algn="tl">
                              <a:srgbClr val="000000">
                                <a:alpha val="43137"/>
                              </a:srgbClr>
                            </a:outerShdw>
                          </a:effectLst>
                          <a:latin typeface="+mn-ea"/>
                          <a:ea typeface="+mn-ea"/>
                        </a:rPr>
                        <a:t>元</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zh-CN" sz="3200" b="1" kern="100" dirty="0">
                          <a:effectLst>
                            <a:outerShdw blurRad="38100" dist="38100" dir="2700000" algn="tl">
                              <a:srgbClr val="000000">
                                <a:alpha val="43137"/>
                              </a:srgbClr>
                            </a:outerShdw>
                          </a:effectLst>
                          <a:latin typeface="+mn-ea"/>
                          <a:ea typeface="+mn-ea"/>
                        </a:rPr>
                        <a:t>明</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zh-CN" sz="3200" b="1" kern="100" dirty="0">
                          <a:effectLst>
                            <a:outerShdw blurRad="38100" dist="38100" dir="2700000" algn="tl">
                              <a:srgbClr val="000000">
                                <a:alpha val="43137"/>
                              </a:srgbClr>
                            </a:outerShdw>
                          </a:effectLst>
                          <a:latin typeface="+mn-ea"/>
                          <a:ea typeface="+mn-ea"/>
                        </a:rPr>
                        <a:t>清</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269153398"/>
                  </a:ext>
                </a:extLst>
              </a:tr>
              <a:tr h="479021">
                <a:tc>
                  <a:txBody>
                    <a:bodyPr/>
                    <a:lstStyle/>
                    <a:p>
                      <a:pPr algn="ctr">
                        <a:lnSpc>
                          <a:spcPct val="150000"/>
                        </a:lnSpc>
                        <a:spcAft>
                          <a:spcPts val="0"/>
                        </a:spcAft>
                      </a:pPr>
                      <a:r>
                        <a:rPr lang="zh-CN" sz="3200" b="1" kern="100" dirty="0">
                          <a:effectLst>
                            <a:outerShdw blurRad="38100" dist="38100" dir="2700000" algn="tl">
                              <a:srgbClr val="000000">
                                <a:alpha val="43137"/>
                              </a:srgbClr>
                            </a:outerShdw>
                          </a:effectLst>
                          <a:latin typeface="+mn-ea"/>
                          <a:ea typeface="+mn-ea"/>
                        </a:rPr>
                        <a:t>次数</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en-US" sz="3200" b="1" kern="100" dirty="0">
                          <a:effectLst>
                            <a:outerShdw blurRad="38100" dist="38100" dir="2700000" algn="tl">
                              <a:srgbClr val="000000">
                                <a:alpha val="43137"/>
                              </a:srgbClr>
                            </a:outerShdw>
                          </a:effectLst>
                          <a:latin typeface="+mn-ea"/>
                          <a:ea typeface="+mn-ea"/>
                        </a:rPr>
                        <a:t>375</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en-US" sz="3200" b="1" kern="100" dirty="0">
                          <a:effectLst>
                            <a:outerShdw blurRad="38100" dist="38100" dir="2700000" algn="tl">
                              <a:srgbClr val="000000">
                                <a:alpha val="43137"/>
                              </a:srgbClr>
                            </a:outerShdw>
                          </a:effectLst>
                          <a:latin typeface="+mn-ea"/>
                          <a:ea typeface="+mn-ea"/>
                        </a:rPr>
                        <a:t>493</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en-US" sz="3200" b="1" kern="100" dirty="0">
                          <a:effectLst>
                            <a:outerShdw blurRad="38100" dist="38100" dir="2700000" algn="tl">
                              <a:srgbClr val="000000">
                                <a:alpha val="43137"/>
                              </a:srgbClr>
                            </a:outerShdw>
                          </a:effectLst>
                          <a:latin typeface="+mn-ea"/>
                          <a:ea typeface="+mn-ea"/>
                        </a:rPr>
                        <a:t>874</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en-US" sz="3200" b="1" kern="100" dirty="0">
                          <a:effectLst>
                            <a:outerShdw blurRad="38100" dist="38100" dir="2700000" algn="tl">
                              <a:srgbClr val="000000">
                                <a:alpha val="43137"/>
                              </a:srgbClr>
                            </a:outerShdw>
                          </a:effectLst>
                          <a:latin typeface="+mn-ea"/>
                          <a:ea typeface="+mn-ea"/>
                        </a:rPr>
                        <a:t>513</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en-US" sz="3200" b="1" kern="100" dirty="0">
                          <a:effectLst>
                            <a:outerShdw blurRad="38100" dist="38100" dir="2700000" algn="tl">
                              <a:srgbClr val="000000">
                                <a:alpha val="43137"/>
                              </a:srgbClr>
                            </a:outerShdw>
                          </a:effectLst>
                          <a:latin typeface="+mn-ea"/>
                          <a:ea typeface="+mn-ea"/>
                        </a:rPr>
                        <a:t>5105</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en-US" sz="3200" b="1" kern="100" dirty="0">
                          <a:effectLst>
                            <a:outerShdw blurRad="38100" dist="38100" dir="2700000" algn="tl">
                              <a:srgbClr val="000000">
                                <a:alpha val="43137"/>
                              </a:srgbClr>
                            </a:outerShdw>
                          </a:effectLst>
                          <a:latin typeface="+mn-ea"/>
                          <a:ea typeface="+mn-ea"/>
                        </a:rPr>
                        <a:t>5344</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3420601567"/>
                  </a:ext>
                </a:extLst>
              </a:tr>
              <a:tr h="477325">
                <a:tc>
                  <a:txBody>
                    <a:bodyPr/>
                    <a:lstStyle/>
                    <a:p>
                      <a:pPr algn="ctr">
                        <a:lnSpc>
                          <a:spcPct val="150000"/>
                        </a:lnSpc>
                        <a:spcAft>
                          <a:spcPts val="0"/>
                        </a:spcAft>
                      </a:pPr>
                      <a:r>
                        <a:rPr lang="zh-CN" sz="3200" b="1" kern="100" dirty="0">
                          <a:effectLst>
                            <a:outerShdw blurRad="38100" dist="38100" dir="2700000" algn="tl">
                              <a:srgbClr val="000000">
                                <a:alpha val="43137"/>
                              </a:srgbClr>
                            </a:outerShdw>
                          </a:effectLst>
                          <a:latin typeface="+mn-ea"/>
                          <a:ea typeface="+mn-ea"/>
                        </a:rPr>
                        <a:t>频率</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en-US" sz="3200" b="1" kern="100" dirty="0">
                          <a:effectLst>
                            <a:outerShdw blurRad="38100" dist="38100" dir="2700000" algn="tl">
                              <a:srgbClr val="000000">
                                <a:alpha val="43137"/>
                              </a:srgbClr>
                            </a:outerShdw>
                          </a:effectLst>
                          <a:latin typeface="+mn-ea"/>
                          <a:ea typeface="+mn-ea"/>
                        </a:rPr>
                        <a:t>0.85</a:t>
                      </a:r>
                      <a:r>
                        <a:rPr lang="zh-CN" sz="3200" b="1" kern="100" dirty="0">
                          <a:effectLst>
                            <a:outerShdw blurRad="38100" dist="38100" dir="2700000" algn="tl">
                              <a:srgbClr val="000000">
                                <a:alpha val="43137"/>
                              </a:srgbClr>
                            </a:outerShdw>
                          </a:effectLst>
                          <a:latin typeface="+mn-ea"/>
                          <a:ea typeface="+mn-ea"/>
                        </a:rPr>
                        <a:t>次</a:t>
                      </a:r>
                      <a:r>
                        <a:rPr lang="en-US" sz="3200" b="1" kern="100" dirty="0">
                          <a:effectLst>
                            <a:outerShdw blurRad="38100" dist="38100" dir="2700000" algn="tl">
                              <a:srgbClr val="000000">
                                <a:alpha val="43137"/>
                              </a:srgbClr>
                            </a:outerShdw>
                          </a:effectLst>
                          <a:latin typeface="+mn-ea"/>
                          <a:ea typeface="+mn-ea"/>
                        </a:rPr>
                        <a:t>/</a:t>
                      </a:r>
                      <a:r>
                        <a:rPr lang="zh-CN" sz="3200" b="1" kern="100" dirty="0">
                          <a:effectLst>
                            <a:outerShdw blurRad="38100" dist="38100" dir="2700000" algn="tl">
                              <a:srgbClr val="000000">
                                <a:alpha val="43137"/>
                              </a:srgbClr>
                            </a:outerShdw>
                          </a:effectLst>
                          <a:latin typeface="+mn-ea"/>
                          <a:ea typeface="+mn-ea"/>
                        </a:rPr>
                        <a:t>年</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en-US" sz="3200" b="1" kern="100" dirty="0">
                          <a:effectLst>
                            <a:outerShdw blurRad="38100" dist="38100" dir="2700000" algn="tl">
                              <a:srgbClr val="000000">
                                <a:alpha val="43137"/>
                              </a:srgbClr>
                            </a:outerShdw>
                          </a:effectLst>
                          <a:latin typeface="+mn-ea"/>
                          <a:ea typeface="+mn-ea"/>
                        </a:rPr>
                        <a:t>1.7</a:t>
                      </a:r>
                      <a:r>
                        <a:rPr lang="zh-CN" sz="3200" b="1" kern="100" dirty="0">
                          <a:effectLst>
                            <a:outerShdw blurRad="38100" dist="38100" dir="2700000" algn="tl">
                              <a:srgbClr val="000000">
                                <a:alpha val="43137"/>
                              </a:srgbClr>
                            </a:outerShdw>
                          </a:effectLst>
                          <a:latin typeface="+mn-ea"/>
                          <a:ea typeface="+mn-ea"/>
                        </a:rPr>
                        <a:t>次</a:t>
                      </a:r>
                      <a:r>
                        <a:rPr lang="en-US" sz="3200" b="1" kern="100" dirty="0">
                          <a:effectLst>
                            <a:outerShdw blurRad="38100" dist="38100" dir="2700000" algn="tl">
                              <a:srgbClr val="000000">
                                <a:alpha val="43137"/>
                              </a:srgbClr>
                            </a:outerShdw>
                          </a:effectLst>
                          <a:latin typeface="+mn-ea"/>
                          <a:ea typeface="+mn-ea"/>
                        </a:rPr>
                        <a:t>/</a:t>
                      </a:r>
                      <a:r>
                        <a:rPr lang="zh-CN" sz="3200" b="1" kern="100" dirty="0">
                          <a:effectLst>
                            <a:outerShdw blurRad="38100" dist="38100" dir="2700000" algn="tl">
                              <a:srgbClr val="000000">
                                <a:alpha val="43137"/>
                              </a:srgbClr>
                            </a:outerShdw>
                          </a:effectLst>
                          <a:latin typeface="+mn-ea"/>
                          <a:ea typeface="+mn-ea"/>
                        </a:rPr>
                        <a:t>年</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en-US" sz="3200" b="1" kern="100" dirty="0">
                          <a:effectLst>
                            <a:outerShdw blurRad="38100" dist="38100" dir="2700000" algn="tl">
                              <a:srgbClr val="000000">
                                <a:alpha val="43137"/>
                              </a:srgbClr>
                            </a:outerShdw>
                          </a:effectLst>
                          <a:latin typeface="+mn-ea"/>
                          <a:ea typeface="+mn-ea"/>
                        </a:rPr>
                        <a:t>2.7</a:t>
                      </a:r>
                      <a:r>
                        <a:rPr lang="zh-CN" sz="3200" b="1" kern="100" dirty="0">
                          <a:effectLst>
                            <a:outerShdw blurRad="38100" dist="38100" dir="2700000" algn="tl">
                              <a:srgbClr val="000000">
                                <a:alpha val="43137"/>
                              </a:srgbClr>
                            </a:outerShdw>
                          </a:effectLst>
                          <a:latin typeface="+mn-ea"/>
                          <a:ea typeface="+mn-ea"/>
                        </a:rPr>
                        <a:t>次</a:t>
                      </a:r>
                      <a:r>
                        <a:rPr lang="en-US" sz="3200" b="1" kern="100" dirty="0">
                          <a:effectLst>
                            <a:outerShdw blurRad="38100" dist="38100" dir="2700000" algn="tl">
                              <a:srgbClr val="000000">
                                <a:alpha val="43137"/>
                              </a:srgbClr>
                            </a:outerShdw>
                          </a:effectLst>
                          <a:latin typeface="+mn-ea"/>
                          <a:ea typeface="+mn-ea"/>
                        </a:rPr>
                        <a:t>/</a:t>
                      </a:r>
                      <a:r>
                        <a:rPr lang="zh-CN" sz="3200" b="1" kern="100" dirty="0">
                          <a:effectLst>
                            <a:outerShdw blurRad="38100" dist="38100" dir="2700000" algn="tl">
                              <a:srgbClr val="000000">
                                <a:alpha val="43137"/>
                              </a:srgbClr>
                            </a:outerShdw>
                          </a:effectLst>
                          <a:latin typeface="+mn-ea"/>
                          <a:ea typeface="+mn-ea"/>
                        </a:rPr>
                        <a:t>年</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en-US" sz="3200" b="1" kern="100" dirty="0">
                          <a:effectLst>
                            <a:outerShdw blurRad="38100" dist="38100" dir="2700000" algn="tl">
                              <a:srgbClr val="000000">
                                <a:alpha val="43137"/>
                              </a:srgbClr>
                            </a:outerShdw>
                          </a:effectLst>
                          <a:latin typeface="+mn-ea"/>
                          <a:ea typeface="+mn-ea"/>
                        </a:rPr>
                        <a:t>5.31</a:t>
                      </a:r>
                      <a:r>
                        <a:rPr lang="zh-CN" sz="3200" b="1" kern="100" dirty="0">
                          <a:effectLst>
                            <a:outerShdw blurRad="38100" dist="38100" dir="2700000" algn="tl">
                              <a:srgbClr val="000000">
                                <a:alpha val="43137"/>
                              </a:srgbClr>
                            </a:outerShdw>
                          </a:effectLst>
                          <a:latin typeface="+mn-ea"/>
                          <a:ea typeface="+mn-ea"/>
                        </a:rPr>
                        <a:t>次</a:t>
                      </a:r>
                      <a:r>
                        <a:rPr lang="en-US" sz="3200" b="1" kern="100" dirty="0">
                          <a:effectLst>
                            <a:outerShdw blurRad="38100" dist="38100" dir="2700000" algn="tl">
                              <a:srgbClr val="000000">
                                <a:alpha val="43137"/>
                              </a:srgbClr>
                            </a:outerShdw>
                          </a:effectLst>
                          <a:latin typeface="+mn-ea"/>
                          <a:ea typeface="+mn-ea"/>
                        </a:rPr>
                        <a:t>/</a:t>
                      </a:r>
                      <a:r>
                        <a:rPr lang="zh-CN" sz="3200" b="1" kern="100" dirty="0">
                          <a:effectLst>
                            <a:outerShdw blurRad="38100" dist="38100" dir="2700000" algn="tl">
                              <a:srgbClr val="000000">
                                <a:alpha val="43137"/>
                              </a:srgbClr>
                            </a:outerShdw>
                          </a:effectLst>
                          <a:latin typeface="+mn-ea"/>
                          <a:ea typeface="+mn-ea"/>
                        </a:rPr>
                        <a:t>年</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en-US" sz="3200" b="1" kern="100" dirty="0">
                          <a:effectLst>
                            <a:outerShdw blurRad="38100" dist="38100" dir="2700000" algn="tl">
                              <a:srgbClr val="000000">
                                <a:alpha val="43137"/>
                              </a:srgbClr>
                            </a:outerShdw>
                          </a:effectLst>
                          <a:latin typeface="+mn-ea"/>
                          <a:ea typeface="+mn-ea"/>
                        </a:rPr>
                        <a:t>18.5</a:t>
                      </a:r>
                      <a:r>
                        <a:rPr lang="zh-CN" sz="3200" b="1" kern="100" dirty="0">
                          <a:effectLst>
                            <a:outerShdw blurRad="38100" dist="38100" dir="2700000" algn="tl">
                              <a:srgbClr val="000000">
                                <a:alpha val="43137"/>
                              </a:srgbClr>
                            </a:outerShdw>
                          </a:effectLst>
                          <a:latin typeface="+mn-ea"/>
                          <a:ea typeface="+mn-ea"/>
                        </a:rPr>
                        <a:t>次</a:t>
                      </a:r>
                      <a:r>
                        <a:rPr lang="en-US" sz="3200" b="1" kern="100" dirty="0">
                          <a:effectLst>
                            <a:outerShdw blurRad="38100" dist="38100" dir="2700000" algn="tl">
                              <a:srgbClr val="000000">
                                <a:alpha val="43137"/>
                              </a:srgbClr>
                            </a:outerShdw>
                          </a:effectLst>
                          <a:latin typeface="+mn-ea"/>
                          <a:ea typeface="+mn-ea"/>
                        </a:rPr>
                        <a:t>/</a:t>
                      </a:r>
                      <a:r>
                        <a:rPr lang="zh-CN" sz="3200" b="1" kern="100" dirty="0">
                          <a:effectLst>
                            <a:outerShdw blurRad="38100" dist="38100" dir="2700000" algn="tl">
                              <a:srgbClr val="000000">
                                <a:alpha val="43137"/>
                              </a:srgbClr>
                            </a:outerShdw>
                          </a:effectLst>
                          <a:latin typeface="+mn-ea"/>
                          <a:ea typeface="+mn-ea"/>
                        </a:rPr>
                        <a:t>年</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tc>
                  <a:txBody>
                    <a:bodyPr/>
                    <a:lstStyle/>
                    <a:p>
                      <a:pPr algn="ctr">
                        <a:lnSpc>
                          <a:spcPct val="150000"/>
                        </a:lnSpc>
                        <a:spcAft>
                          <a:spcPts val="0"/>
                        </a:spcAft>
                      </a:pPr>
                      <a:r>
                        <a:rPr lang="en-US" sz="3200" b="1" kern="100" dirty="0">
                          <a:effectLst>
                            <a:outerShdw blurRad="38100" dist="38100" dir="2700000" algn="tl">
                              <a:srgbClr val="000000">
                                <a:alpha val="43137"/>
                              </a:srgbClr>
                            </a:outerShdw>
                          </a:effectLst>
                          <a:latin typeface="+mn-ea"/>
                          <a:ea typeface="+mn-ea"/>
                        </a:rPr>
                        <a:t>19.9</a:t>
                      </a:r>
                      <a:r>
                        <a:rPr lang="zh-CN" sz="3200" b="1" kern="100" dirty="0">
                          <a:effectLst>
                            <a:outerShdw blurRad="38100" dist="38100" dir="2700000" algn="tl">
                              <a:srgbClr val="000000">
                                <a:alpha val="43137"/>
                              </a:srgbClr>
                            </a:outerShdw>
                          </a:effectLst>
                          <a:latin typeface="+mn-ea"/>
                          <a:ea typeface="+mn-ea"/>
                        </a:rPr>
                        <a:t>次</a:t>
                      </a:r>
                      <a:r>
                        <a:rPr lang="en-US" sz="3200" b="1" kern="100" dirty="0">
                          <a:effectLst>
                            <a:outerShdw blurRad="38100" dist="38100" dir="2700000" algn="tl">
                              <a:srgbClr val="000000">
                                <a:alpha val="43137"/>
                              </a:srgbClr>
                            </a:outerShdw>
                          </a:effectLst>
                          <a:latin typeface="+mn-ea"/>
                          <a:ea typeface="+mn-ea"/>
                        </a:rPr>
                        <a:t>/</a:t>
                      </a:r>
                      <a:r>
                        <a:rPr lang="zh-CN" sz="3200" b="1" kern="100" dirty="0">
                          <a:effectLst>
                            <a:outerShdw blurRad="38100" dist="38100" dir="2700000" algn="tl">
                              <a:srgbClr val="000000">
                                <a:alpha val="43137"/>
                              </a:srgbClr>
                            </a:outerShdw>
                          </a:effectLst>
                          <a:latin typeface="+mn-ea"/>
                          <a:ea typeface="+mn-ea"/>
                        </a:rPr>
                        <a:t>年</a:t>
                      </a:r>
                      <a:endParaRPr lang="zh-CN" sz="3200" b="1" kern="100" dirty="0">
                        <a:effectLst>
                          <a:outerShdw blurRad="38100" dist="38100" dir="2700000" algn="tl">
                            <a:srgbClr val="000000">
                              <a:alpha val="43137"/>
                            </a:srgbClr>
                          </a:outerShdw>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3192917179"/>
                  </a:ext>
                </a:extLst>
              </a:tr>
            </a:tbl>
          </a:graphicData>
        </a:graphic>
      </p:graphicFrame>
    </p:spTree>
    <p:extLst>
      <p:ext uri="{BB962C8B-B14F-4D97-AF65-F5344CB8AC3E}">
        <p14:creationId xmlns:p14="http://schemas.microsoft.com/office/powerpoint/2010/main" val="415192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0286" y="351085"/>
            <a:ext cx="11627394" cy="6186309"/>
          </a:xfrm>
          <a:prstGeom prst="rect">
            <a:avLst/>
          </a:prstGeom>
        </p:spPr>
        <p:txBody>
          <a:bodyPr wrap="square" anchor="ctr">
            <a:spAutoFit/>
          </a:bodyPr>
          <a:lstStyle/>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考点</a:t>
            </a:r>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古代中国的农业；中古跨朝代选择题；表格逻辑型选择题（精选）</a:t>
            </a:r>
          </a:p>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解析</a:t>
            </a:r>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明清时期自然灾害发生次数和频率和以前相比显著增加，不能表明明清政府治灾防灾能力低，因为随着社会发展，政府的治灾防灾能力有了很大提高，故</a:t>
            </a:r>
            <a:r>
              <a:rPr lang="en-US" altLang="zh-CN" sz="3600" b="1" dirty="0">
                <a:effectLst>
                  <a:outerShdw blurRad="38100" dist="38100" dir="2700000" algn="tl">
                    <a:srgbClr val="000000">
                      <a:alpha val="43137"/>
                    </a:srgbClr>
                  </a:outerShdw>
                </a:effectLst>
                <a:latin typeface="+mn-ea"/>
              </a:rPr>
              <a:t>A</a:t>
            </a:r>
            <a:r>
              <a:rPr lang="zh-CN" altLang="en-US" sz="3600" b="1" dirty="0">
                <a:effectLst>
                  <a:outerShdw blurRad="38100" dist="38100" dir="2700000" algn="tl">
                    <a:srgbClr val="000000">
                      <a:alpha val="43137"/>
                    </a:srgbClr>
                  </a:outerShdw>
                </a:effectLst>
                <a:latin typeface="+mn-ea"/>
              </a:rPr>
              <a:t>项错误；经济重心南移对环境的破坏有一定的影响，不是自然灾害显著增加的主要原因，故</a:t>
            </a:r>
            <a:r>
              <a:rPr lang="en-US" altLang="zh-CN" sz="3600" b="1" dirty="0">
                <a:effectLst>
                  <a:outerShdw blurRad="38100" dist="38100" dir="2700000" algn="tl">
                    <a:srgbClr val="000000">
                      <a:alpha val="43137"/>
                    </a:srgbClr>
                  </a:outerShdw>
                </a:effectLst>
                <a:latin typeface="+mn-ea"/>
              </a:rPr>
              <a:t>B</a:t>
            </a:r>
            <a:r>
              <a:rPr lang="zh-CN" altLang="en-US" sz="3600" b="1" dirty="0">
                <a:effectLst>
                  <a:outerShdw blurRad="38100" dist="38100" dir="2700000" algn="tl">
                    <a:srgbClr val="000000">
                      <a:alpha val="43137"/>
                    </a:srgbClr>
                  </a:outerShdw>
                </a:effectLst>
                <a:latin typeface="+mn-ea"/>
              </a:rPr>
              <a:t>项错误；明清自然灾害频发，对农业生产有很大的破坏作用，农业生产面临严峻考验，故</a:t>
            </a:r>
            <a:r>
              <a:rPr lang="en-US" altLang="zh-CN" sz="3600" b="1" dirty="0">
                <a:effectLst>
                  <a:outerShdw blurRad="38100" dist="38100" dir="2700000" algn="tl">
                    <a:srgbClr val="000000">
                      <a:alpha val="43137"/>
                    </a:srgbClr>
                  </a:outerShdw>
                </a:effectLst>
                <a:latin typeface="+mn-ea"/>
              </a:rPr>
              <a:t>C</a:t>
            </a:r>
            <a:r>
              <a:rPr lang="zh-CN" altLang="en-US" sz="3600" b="1" dirty="0">
                <a:effectLst>
                  <a:outerShdw blurRad="38100" dist="38100" dir="2700000" algn="tl">
                    <a:srgbClr val="000000">
                      <a:alpha val="43137"/>
                    </a:srgbClr>
                  </a:outerShdw>
                </a:effectLst>
                <a:latin typeface="+mn-ea"/>
              </a:rPr>
              <a:t>项正确；农业生态治理环境应该是逐步好转而不是逐步恶化，故</a:t>
            </a:r>
            <a:r>
              <a:rPr lang="en-US" altLang="zh-CN" sz="3600" b="1" dirty="0">
                <a:effectLst>
                  <a:outerShdw blurRad="38100" dist="38100" dir="2700000" algn="tl">
                    <a:srgbClr val="000000">
                      <a:alpha val="43137"/>
                    </a:srgbClr>
                  </a:outerShdw>
                </a:effectLst>
                <a:latin typeface="+mn-ea"/>
              </a:rPr>
              <a:t>D</a:t>
            </a:r>
            <a:r>
              <a:rPr lang="zh-CN" altLang="en-US" sz="3600" b="1" dirty="0">
                <a:effectLst>
                  <a:outerShdw blurRad="38100" dist="38100" dir="2700000" algn="tl">
                    <a:srgbClr val="000000">
                      <a:alpha val="43137"/>
                    </a:srgbClr>
                  </a:outerShdw>
                </a:effectLst>
                <a:latin typeface="+mn-ea"/>
              </a:rPr>
              <a:t>项错误。</a:t>
            </a:r>
          </a:p>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答案</a:t>
            </a:r>
            <a:r>
              <a:rPr lang="en-US" altLang="zh-CN" sz="3600" b="1" dirty="0">
                <a:effectLst>
                  <a:outerShdw blurRad="38100" dist="38100" dir="2700000" algn="tl">
                    <a:srgbClr val="000000">
                      <a:alpha val="43137"/>
                    </a:srgbClr>
                  </a:outerShdw>
                </a:effectLst>
                <a:latin typeface="+mn-ea"/>
              </a:rPr>
              <a:t>】C</a:t>
            </a:r>
          </a:p>
        </p:txBody>
      </p:sp>
    </p:spTree>
    <p:extLst>
      <p:ext uri="{BB962C8B-B14F-4D97-AF65-F5344CB8AC3E}">
        <p14:creationId xmlns:p14="http://schemas.microsoft.com/office/powerpoint/2010/main" val="414756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837" y="339412"/>
            <a:ext cx="11431403" cy="6186309"/>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湖南郴州一模</a:t>
            </a:r>
            <a:r>
              <a:rPr lang="en-US" altLang="zh-CN" sz="4400" b="1" dirty="0">
                <a:effectLst>
                  <a:outerShdw blurRad="38100" dist="38100" dir="2700000" algn="tl">
                    <a:srgbClr val="000000">
                      <a:alpha val="43137"/>
                    </a:srgbClr>
                  </a:outerShdw>
                </a:effectLst>
                <a:latin typeface="+mn-ea"/>
              </a:rPr>
              <a:t>·6</a:t>
            </a:r>
            <a:r>
              <a:rPr lang="zh-CN" altLang="en-US" sz="4400" b="1" dirty="0">
                <a:effectLst>
                  <a:outerShdw blurRad="38100" dist="38100" dir="2700000" algn="tl">
                    <a:srgbClr val="000000">
                      <a:alpha val="43137"/>
                    </a:srgbClr>
                  </a:outerShdw>
                </a:effectLst>
                <a:latin typeface="+mn-ea"/>
              </a:rPr>
              <a:t>）根据台湾学者赵冈的研究，中国在唐宋两朝，大城市人口占到总人口比例的</a:t>
            </a:r>
            <a:r>
              <a:rPr lang="en-US" altLang="zh-CN" sz="4400" b="1" dirty="0">
                <a:effectLst>
                  <a:outerShdw blurRad="38100" dist="38100" dir="2700000" algn="tl">
                    <a:srgbClr val="000000">
                      <a:alpha val="43137"/>
                    </a:srgbClr>
                  </a:outerShdw>
                </a:effectLst>
                <a:latin typeface="+mn-ea"/>
              </a:rPr>
              <a:t>20%</a:t>
            </a:r>
            <a:r>
              <a:rPr lang="zh-CN" altLang="en-US" sz="4400" b="1" dirty="0">
                <a:effectLst>
                  <a:outerShdw blurRad="38100" dist="38100" dir="2700000" algn="tl">
                    <a:srgbClr val="000000">
                      <a:alpha val="43137"/>
                    </a:srgbClr>
                  </a:outerShdw>
                </a:effectLst>
                <a:latin typeface="+mn-ea"/>
              </a:rPr>
              <a:t>以上，而到</a:t>
            </a:r>
            <a:r>
              <a:rPr lang="en-US" altLang="zh-CN" sz="4400" b="1" dirty="0">
                <a:effectLst>
                  <a:outerShdw blurRad="38100" dist="38100" dir="2700000" algn="tl">
                    <a:srgbClr val="000000">
                      <a:alpha val="43137"/>
                    </a:srgbClr>
                  </a:outerShdw>
                </a:effectLst>
                <a:latin typeface="+mn-ea"/>
              </a:rPr>
              <a:t>1820</a:t>
            </a:r>
            <a:r>
              <a:rPr lang="zh-CN" altLang="en-US" sz="4400" b="1" dirty="0">
                <a:effectLst>
                  <a:outerShdw blurRad="38100" dist="38100" dir="2700000" algn="tl">
                    <a:srgbClr val="000000">
                      <a:alpha val="43137"/>
                    </a:srgbClr>
                  </a:outerShdw>
                </a:effectLst>
                <a:latin typeface="+mn-ea"/>
              </a:rPr>
              <a:t>年清朝，竟只有</a:t>
            </a:r>
            <a:r>
              <a:rPr lang="en-US" altLang="zh-CN" sz="4400" b="1" dirty="0">
                <a:effectLst>
                  <a:outerShdw blurRad="38100" dist="38100" dir="2700000" algn="tl">
                    <a:srgbClr val="000000">
                      <a:alpha val="43137"/>
                    </a:srgbClr>
                  </a:outerShdw>
                </a:effectLst>
                <a:latin typeface="+mn-ea"/>
              </a:rPr>
              <a:t>9%</a:t>
            </a:r>
            <a:r>
              <a:rPr lang="zh-CN" altLang="en-US" sz="4400" b="1" dirty="0">
                <a:effectLst>
                  <a:outerShdw blurRad="38100" dist="38100" dir="2700000" algn="tl">
                    <a:srgbClr val="000000">
                      <a:alpha val="43137"/>
                    </a:srgbClr>
                  </a:outerShdw>
                </a:effectLst>
                <a:latin typeface="+mn-ea"/>
              </a:rPr>
              <a:t>。造成这一变化的重要经济因素是（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．清朝经济的衰败</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．小农经济的影响</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．市镇经济的发展</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．坊市制度被打破</a:t>
            </a:r>
          </a:p>
        </p:txBody>
      </p:sp>
    </p:spTree>
    <p:extLst>
      <p:ext uri="{BB962C8B-B14F-4D97-AF65-F5344CB8AC3E}">
        <p14:creationId xmlns:p14="http://schemas.microsoft.com/office/powerpoint/2010/main" val="3398733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5046" y="351086"/>
            <a:ext cx="11642634" cy="6186309"/>
          </a:xfrm>
          <a:prstGeom prst="rect">
            <a:avLst/>
          </a:prstGeom>
        </p:spPr>
        <p:txBody>
          <a:bodyPr wrap="square" anchor="ctr">
            <a:spAutoFit/>
          </a:bodyPr>
          <a:lstStyle/>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考点</a:t>
            </a:r>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古代中国商业的发展；隋唐；宋朝</a:t>
            </a:r>
          </a:p>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解析</a:t>
            </a:r>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清朝经济相对于唐宋时期有较大发展，故</a:t>
            </a:r>
            <a:r>
              <a:rPr lang="en-US" altLang="zh-CN" sz="3600" b="1" dirty="0">
                <a:effectLst>
                  <a:outerShdw blurRad="38100" dist="38100" dir="2700000" algn="tl">
                    <a:srgbClr val="000000">
                      <a:alpha val="43137"/>
                    </a:srgbClr>
                  </a:outerShdw>
                </a:effectLst>
                <a:latin typeface="+mn-ea"/>
              </a:rPr>
              <a:t>A</a:t>
            </a:r>
            <a:r>
              <a:rPr lang="zh-CN" altLang="en-US" sz="3600" b="1" dirty="0">
                <a:effectLst>
                  <a:outerShdw blurRad="38100" dist="38100" dir="2700000" algn="tl">
                    <a:srgbClr val="000000">
                      <a:alpha val="43137"/>
                    </a:srgbClr>
                  </a:outerShdw>
                </a:effectLst>
                <a:latin typeface="+mn-ea"/>
              </a:rPr>
              <a:t>项错误；清朝时农产品商品化，小农经济与市场的联系进一步加强，扩大了消费市场，也会引起城市人口增多，故</a:t>
            </a:r>
            <a:r>
              <a:rPr lang="en-US" altLang="zh-CN" sz="3600" b="1" dirty="0">
                <a:effectLst>
                  <a:outerShdw blurRad="38100" dist="38100" dir="2700000" algn="tl">
                    <a:srgbClr val="000000">
                      <a:alpha val="43137"/>
                    </a:srgbClr>
                  </a:outerShdw>
                </a:effectLst>
                <a:latin typeface="+mn-ea"/>
              </a:rPr>
              <a:t>B</a:t>
            </a:r>
            <a:r>
              <a:rPr lang="zh-CN" altLang="en-US" sz="3600" b="1" dirty="0">
                <a:effectLst>
                  <a:outerShdw blurRad="38100" dist="38100" dir="2700000" algn="tl">
                    <a:srgbClr val="000000">
                      <a:alpha val="43137"/>
                    </a:srgbClr>
                  </a:outerShdw>
                </a:effectLst>
                <a:latin typeface="+mn-ea"/>
              </a:rPr>
              <a:t>项错误；中国古代城市人口的增长是由商业发展而带动的，由于小农经济的主体地位中国古代市场份额是一定的，清朝时市镇经济的发展分割了一部分市场份额，从事商业的人口也向市镇转移，因而大城市的人口比例下降，故</a:t>
            </a:r>
            <a:r>
              <a:rPr lang="en-US" altLang="zh-CN" sz="3600" b="1" dirty="0">
                <a:effectLst>
                  <a:outerShdw blurRad="38100" dist="38100" dir="2700000" algn="tl">
                    <a:srgbClr val="000000">
                      <a:alpha val="43137"/>
                    </a:srgbClr>
                  </a:outerShdw>
                </a:effectLst>
                <a:latin typeface="+mn-ea"/>
              </a:rPr>
              <a:t>C</a:t>
            </a:r>
            <a:r>
              <a:rPr lang="zh-CN" altLang="en-US" sz="3600" b="1" dirty="0">
                <a:effectLst>
                  <a:outerShdw blurRad="38100" dist="38100" dir="2700000" algn="tl">
                    <a:srgbClr val="000000">
                      <a:alpha val="43137"/>
                    </a:srgbClr>
                  </a:outerShdw>
                </a:effectLst>
                <a:latin typeface="+mn-ea"/>
              </a:rPr>
              <a:t>项正确；坊市制度在宋朝时期即被打破，与材料时间不符，故</a:t>
            </a:r>
            <a:r>
              <a:rPr lang="en-US" altLang="zh-CN" sz="3600" b="1" dirty="0">
                <a:effectLst>
                  <a:outerShdw blurRad="38100" dist="38100" dir="2700000" algn="tl">
                    <a:srgbClr val="000000">
                      <a:alpha val="43137"/>
                    </a:srgbClr>
                  </a:outerShdw>
                </a:effectLst>
                <a:latin typeface="+mn-ea"/>
              </a:rPr>
              <a:t>D</a:t>
            </a:r>
            <a:r>
              <a:rPr lang="zh-CN" altLang="en-US" sz="3600" b="1" dirty="0">
                <a:effectLst>
                  <a:outerShdw blurRad="38100" dist="38100" dir="2700000" algn="tl">
                    <a:srgbClr val="000000">
                      <a:alpha val="43137"/>
                    </a:srgbClr>
                  </a:outerShdw>
                </a:effectLst>
                <a:latin typeface="+mn-ea"/>
              </a:rPr>
              <a:t>项错误。</a:t>
            </a:r>
          </a:p>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答案</a:t>
            </a:r>
            <a:r>
              <a:rPr lang="en-US" altLang="zh-CN" sz="3600" b="1" dirty="0">
                <a:effectLst>
                  <a:outerShdw blurRad="38100" dist="38100" dir="2700000" algn="tl">
                    <a:srgbClr val="000000">
                      <a:alpha val="43137"/>
                    </a:srgbClr>
                  </a:outerShdw>
                </a:effectLst>
                <a:latin typeface="+mn-ea"/>
              </a:rPr>
              <a:t>】C</a:t>
            </a:r>
          </a:p>
        </p:txBody>
      </p:sp>
    </p:spTree>
    <p:extLst>
      <p:ext uri="{BB962C8B-B14F-4D97-AF65-F5344CB8AC3E}">
        <p14:creationId xmlns:p14="http://schemas.microsoft.com/office/powerpoint/2010/main" val="4035358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837" y="677966"/>
            <a:ext cx="11431403" cy="5509200"/>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安徽黄山一模</a:t>
            </a:r>
            <a:r>
              <a:rPr lang="en-US" altLang="zh-CN" sz="4400" b="1" dirty="0">
                <a:effectLst>
                  <a:outerShdw blurRad="38100" dist="38100" dir="2700000" algn="tl">
                    <a:srgbClr val="000000">
                      <a:alpha val="43137"/>
                    </a:srgbClr>
                  </a:outerShdw>
                </a:effectLst>
                <a:latin typeface="+mn-ea"/>
              </a:rPr>
              <a:t>·6</a:t>
            </a:r>
            <a:r>
              <a:rPr lang="zh-CN" altLang="en-US" sz="4400" b="1" dirty="0">
                <a:effectLst>
                  <a:outerShdw blurRad="38100" dist="38100" dir="2700000" algn="tl">
                    <a:srgbClr val="000000">
                      <a:alpha val="43137"/>
                    </a:srgbClr>
                  </a:outerShdw>
                </a:effectLst>
                <a:latin typeface="+mn-ea"/>
              </a:rPr>
              <a:t>）明清时期，流入的日本白银约</a:t>
            </a:r>
            <a:r>
              <a:rPr lang="en-US" altLang="zh-CN" sz="4400" b="1" dirty="0">
                <a:effectLst>
                  <a:outerShdw blurRad="38100" dist="38100" dir="2700000" algn="tl">
                    <a:srgbClr val="000000">
                      <a:alpha val="43137"/>
                    </a:srgbClr>
                  </a:outerShdw>
                </a:effectLst>
                <a:latin typeface="+mn-ea"/>
              </a:rPr>
              <a:t>2</a:t>
            </a:r>
            <a:r>
              <a:rPr lang="zh-CN" altLang="en-US" sz="4400" b="1" dirty="0">
                <a:effectLst>
                  <a:outerShdw blurRad="38100" dist="38100" dir="2700000" algn="tl">
                    <a:srgbClr val="000000">
                      <a:alpha val="43137"/>
                    </a:srgbClr>
                  </a:outerShdw>
                </a:effectLst>
                <a:latin typeface="+mn-ea"/>
              </a:rPr>
              <a:t>亿两，流入美洲的白银约</a:t>
            </a:r>
            <a:r>
              <a:rPr lang="en-US" altLang="zh-CN" sz="4400" b="1" dirty="0">
                <a:effectLst>
                  <a:outerShdw blurRad="38100" dist="38100" dir="2700000" algn="tl">
                    <a:srgbClr val="000000">
                      <a:alpha val="43137"/>
                    </a:srgbClr>
                  </a:outerShdw>
                </a:effectLst>
                <a:latin typeface="+mn-ea"/>
              </a:rPr>
              <a:t>4</a:t>
            </a:r>
            <a:r>
              <a:rPr lang="zh-CN" altLang="en-US" sz="4400" b="1" dirty="0">
                <a:effectLst>
                  <a:outerShdw blurRad="38100" dist="38100" dir="2700000" algn="tl">
                    <a:srgbClr val="000000">
                      <a:alpha val="43137"/>
                    </a:srgbClr>
                  </a:outerShdw>
                </a:effectLst>
                <a:latin typeface="+mn-ea"/>
              </a:rPr>
              <a:t>亿两，其中经由马尼拉流入的及经由欧洲和美国流入的各约</a:t>
            </a:r>
            <a:r>
              <a:rPr lang="en-US" altLang="zh-CN" sz="4400" b="1" dirty="0">
                <a:effectLst>
                  <a:outerShdw blurRad="38100" dist="38100" dir="2700000" algn="tl">
                    <a:srgbClr val="000000">
                      <a:alpha val="43137"/>
                    </a:srgbClr>
                  </a:outerShdw>
                </a:effectLst>
                <a:latin typeface="+mn-ea"/>
              </a:rPr>
              <a:t>2</a:t>
            </a:r>
            <a:r>
              <a:rPr lang="zh-CN" altLang="en-US" sz="4400" b="1" dirty="0">
                <a:effectLst>
                  <a:outerShdw blurRad="38100" dist="38100" dir="2700000" algn="tl">
                    <a:srgbClr val="000000">
                      <a:alpha val="43137"/>
                    </a:srgbClr>
                  </a:outerShdw>
                </a:effectLst>
                <a:latin typeface="+mn-ea"/>
              </a:rPr>
              <a:t>亿两。当时大量白银的流动（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．造成了中国小农经济的破产</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．促成了亚洲的资本原始积累</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．有力推动了世界市场的扩展</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．冲击着中国政府的对外政策</a:t>
            </a:r>
          </a:p>
        </p:txBody>
      </p:sp>
    </p:spTree>
    <p:extLst>
      <p:ext uri="{BB962C8B-B14F-4D97-AF65-F5344CB8AC3E}">
        <p14:creationId xmlns:p14="http://schemas.microsoft.com/office/powerpoint/2010/main" val="2883210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7886" y="320309"/>
            <a:ext cx="11916954" cy="6247864"/>
          </a:xfrm>
          <a:prstGeom prst="rect">
            <a:avLst/>
          </a:prstGeom>
        </p:spPr>
        <p:txBody>
          <a:bodyPr wrap="square" anchor="ctr">
            <a:spAutoFit/>
          </a:bodyPr>
          <a:lstStyle/>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考点</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古代中国商业的发展；明朝；清朝</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解析</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我国的小农经济的解体开始于鸦片战争后，故</a:t>
            </a:r>
            <a:r>
              <a:rPr lang="en-US" altLang="zh-CN" sz="4000" b="1" dirty="0">
                <a:effectLst>
                  <a:outerShdw blurRad="38100" dist="38100" dir="2700000" algn="tl">
                    <a:srgbClr val="000000">
                      <a:alpha val="43137"/>
                    </a:srgbClr>
                  </a:outerShdw>
                </a:effectLst>
                <a:latin typeface="+mn-ea"/>
              </a:rPr>
              <a:t>A</a:t>
            </a:r>
            <a:r>
              <a:rPr lang="zh-CN" altLang="en-US" sz="4000" b="1" dirty="0">
                <a:effectLst>
                  <a:outerShdw blurRad="38100" dist="38100" dir="2700000" algn="tl">
                    <a:srgbClr val="000000">
                      <a:alpha val="43137"/>
                    </a:srgbClr>
                  </a:outerShdw>
                </a:effectLst>
                <a:latin typeface="+mn-ea"/>
              </a:rPr>
              <a:t>项错误；根据材料中白银主要流入欧洲和美洲等地，并且亚洲国家主要是封建国家，因此并未促成亚洲的资本原始积累，故</a:t>
            </a:r>
            <a:r>
              <a:rPr lang="en-US" altLang="zh-CN" sz="4000" b="1" dirty="0">
                <a:effectLst>
                  <a:outerShdw blurRad="38100" dist="38100" dir="2700000" algn="tl">
                    <a:srgbClr val="000000">
                      <a:alpha val="43137"/>
                    </a:srgbClr>
                  </a:outerShdw>
                </a:effectLst>
                <a:latin typeface="+mn-ea"/>
              </a:rPr>
              <a:t>B</a:t>
            </a:r>
            <a:r>
              <a:rPr lang="zh-CN" altLang="en-US" sz="4000" b="1" dirty="0">
                <a:effectLst>
                  <a:outerShdw blurRad="38100" dist="38100" dir="2700000" algn="tl">
                    <a:srgbClr val="000000">
                      <a:alpha val="43137"/>
                    </a:srgbClr>
                  </a:outerShdw>
                </a:effectLst>
                <a:latin typeface="+mn-ea"/>
              </a:rPr>
              <a:t>项错误。根据材料中白银在世界范围内的广泛流动，有利于加强世界各地之间的经济联系，推动世界市场的发展，故</a:t>
            </a:r>
            <a:r>
              <a:rPr lang="en-US" altLang="zh-CN" sz="4000" b="1" dirty="0">
                <a:effectLst>
                  <a:outerShdw blurRad="38100" dist="38100" dir="2700000" algn="tl">
                    <a:srgbClr val="000000">
                      <a:alpha val="43137"/>
                    </a:srgbClr>
                  </a:outerShdw>
                </a:effectLst>
                <a:latin typeface="+mn-ea"/>
              </a:rPr>
              <a:t>C</a:t>
            </a:r>
            <a:r>
              <a:rPr lang="zh-CN" altLang="en-US" sz="4000" b="1" dirty="0">
                <a:effectLst>
                  <a:outerShdw blurRad="38100" dist="38100" dir="2700000" algn="tl">
                    <a:srgbClr val="000000">
                      <a:alpha val="43137"/>
                    </a:srgbClr>
                  </a:outerShdw>
                </a:effectLst>
                <a:latin typeface="+mn-ea"/>
              </a:rPr>
              <a:t>项正确；我国在明清时期仍然推行闭关锁国政策，并未受到冲击，故</a:t>
            </a:r>
            <a:r>
              <a:rPr lang="en-US" altLang="zh-CN" sz="4000" b="1" dirty="0">
                <a:effectLst>
                  <a:outerShdw blurRad="38100" dist="38100" dir="2700000" algn="tl">
                    <a:srgbClr val="000000">
                      <a:alpha val="43137"/>
                    </a:srgbClr>
                  </a:outerShdw>
                </a:effectLst>
                <a:latin typeface="+mn-ea"/>
              </a:rPr>
              <a:t>D</a:t>
            </a:r>
            <a:r>
              <a:rPr lang="zh-CN" altLang="en-US" sz="4000" b="1" dirty="0">
                <a:effectLst>
                  <a:outerShdw blurRad="38100" dist="38100" dir="2700000" algn="tl">
                    <a:srgbClr val="000000">
                      <a:alpha val="43137"/>
                    </a:srgbClr>
                  </a:outerShdw>
                </a:effectLst>
                <a:latin typeface="+mn-ea"/>
              </a:rPr>
              <a:t>项错误。</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答案</a:t>
            </a:r>
            <a:r>
              <a:rPr lang="en-US" altLang="zh-CN" sz="4000" b="1" dirty="0">
                <a:effectLst>
                  <a:outerShdw blurRad="38100" dist="38100" dir="2700000" algn="tl">
                    <a:srgbClr val="000000">
                      <a:alpha val="43137"/>
                    </a:srgbClr>
                  </a:outerShdw>
                </a:effectLst>
                <a:latin typeface="+mn-ea"/>
              </a:rPr>
              <a:t>】C</a:t>
            </a:r>
          </a:p>
        </p:txBody>
      </p:sp>
    </p:spTree>
    <p:extLst>
      <p:ext uri="{BB962C8B-B14F-4D97-AF65-F5344CB8AC3E}">
        <p14:creationId xmlns:p14="http://schemas.microsoft.com/office/powerpoint/2010/main" val="691987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837" y="308635"/>
            <a:ext cx="11431403" cy="6247864"/>
          </a:xfrm>
          <a:prstGeom prst="rect">
            <a:avLst/>
          </a:prstGeom>
        </p:spPr>
        <p:txBody>
          <a:bodyPr wrap="square" anchor="ctr">
            <a:spAutoFit/>
          </a:bodyPr>
          <a:lstStyle/>
          <a:p>
            <a:r>
              <a:rPr lang="zh-CN" altLang="en-US" sz="4000" b="1" dirty="0">
                <a:effectLst>
                  <a:outerShdw blurRad="38100" dist="38100" dir="2700000" algn="tl">
                    <a:srgbClr val="000000">
                      <a:alpha val="43137"/>
                    </a:srgbClr>
                  </a:outerShdw>
                </a:effectLst>
                <a:latin typeface="+mn-ea"/>
              </a:rPr>
              <a:t>（</a:t>
            </a:r>
            <a:r>
              <a:rPr lang="en-US" altLang="zh-CN" sz="4000" b="1" dirty="0">
                <a:effectLst>
                  <a:outerShdw blurRad="38100" dist="38100" dir="2700000" algn="tl">
                    <a:srgbClr val="000000">
                      <a:alpha val="43137"/>
                    </a:srgbClr>
                  </a:outerShdw>
                </a:effectLst>
                <a:latin typeface="+mn-ea"/>
              </a:rPr>
              <a:t>2017·</a:t>
            </a:r>
            <a:r>
              <a:rPr lang="zh-CN" altLang="en-US" sz="4000" b="1" dirty="0">
                <a:effectLst>
                  <a:outerShdw blurRad="38100" dist="38100" dir="2700000" algn="tl">
                    <a:srgbClr val="000000">
                      <a:alpha val="43137"/>
                    </a:srgbClr>
                  </a:outerShdw>
                </a:effectLst>
                <a:latin typeface="+mn-ea"/>
              </a:rPr>
              <a:t>湖南株洲一模</a:t>
            </a:r>
            <a:r>
              <a:rPr lang="en-US" altLang="zh-CN" sz="4000" b="1" dirty="0">
                <a:effectLst>
                  <a:outerShdw blurRad="38100" dist="38100" dir="2700000" algn="tl">
                    <a:srgbClr val="000000">
                      <a:alpha val="43137"/>
                    </a:srgbClr>
                  </a:outerShdw>
                </a:effectLst>
                <a:latin typeface="+mn-ea"/>
              </a:rPr>
              <a:t>·8</a:t>
            </a:r>
            <a:r>
              <a:rPr lang="zh-CN" altLang="en-US" sz="4000" b="1" dirty="0">
                <a:effectLst>
                  <a:outerShdw blurRad="38100" dist="38100" dir="2700000" algn="tl">
                    <a:srgbClr val="000000">
                      <a:alpha val="43137"/>
                    </a:srgbClr>
                  </a:outerShdw>
                </a:effectLst>
                <a:latin typeface="+mn-ea"/>
              </a:rPr>
              <a:t>）清代画家郑板桥自订</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润格</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云：“大幅六两，中幅四两，小幅二两，书条、对联一两，扇子、斗方五钱。凡送礼物、食物，总不如白银为妙。公之所送，未必弟之所好也。送现银则心中喜乐，书画皆佳。”郑板桥的作品（　　）</a:t>
            </a:r>
            <a:endParaRPr lang="en-US" altLang="zh-CN" sz="4000" b="1" dirty="0">
              <a:effectLst>
                <a:outerShdw blurRad="38100" dist="38100" dir="2700000" algn="tl">
                  <a:srgbClr val="000000">
                    <a:alpha val="43137"/>
                  </a:srgbClr>
                </a:outerShdw>
              </a:effectLst>
              <a:latin typeface="+mn-ea"/>
            </a:endParaRPr>
          </a:p>
          <a:p>
            <a:r>
              <a:rPr lang="en-US" altLang="zh-CN" sz="4000" b="1" dirty="0">
                <a:effectLst>
                  <a:outerShdw blurRad="38100" dist="38100" dir="2700000" algn="tl">
                    <a:srgbClr val="000000">
                      <a:alpha val="43137"/>
                    </a:srgbClr>
                  </a:outerShdw>
                </a:effectLst>
                <a:latin typeface="+mn-ea"/>
              </a:rPr>
              <a:t>A</a:t>
            </a:r>
            <a:r>
              <a:rPr lang="zh-CN" altLang="en-US" sz="4000" b="1" dirty="0">
                <a:effectLst>
                  <a:outerShdw blurRad="38100" dist="38100" dir="2700000" algn="tl">
                    <a:srgbClr val="000000">
                      <a:alpha val="43137"/>
                    </a:srgbClr>
                  </a:outerShdw>
                </a:effectLst>
                <a:latin typeface="+mn-ea"/>
              </a:rPr>
              <a:t>．体现怀才不遇的苦闷</a:t>
            </a:r>
            <a:endParaRPr lang="en-US" altLang="zh-CN" sz="4000" b="1" dirty="0">
              <a:effectLst>
                <a:outerShdw blurRad="38100" dist="38100" dir="2700000" algn="tl">
                  <a:srgbClr val="000000">
                    <a:alpha val="43137"/>
                  </a:srgbClr>
                </a:outerShdw>
              </a:effectLst>
              <a:latin typeface="+mn-ea"/>
            </a:endParaRPr>
          </a:p>
          <a:p>
            <a:r>
              <a:rPr lang="en-US" altLang="zh-CN" sz="4000" b="1" dirty="0">
                <a:effectLst>
                  <a:outerShdw blurRad="38100" dist="38100" dir="2700000" algn="tl">
                    <a:srgbClr val="000000">
                      <a:alpha val="43137"/>
                    </a:srgbClr>
                  </a:outerShdw>
                </a:effectLst>
                <a:latin typeface="+mn-ea"/>
              </a:rPr>
              <a:t>B</a:t>
            </a:r>
            <a:r>
              <a:rPr lang="zh-CN" altLang="en-US" sz="4000" b="1" dirty="0">
                <a:effectLst>
                  <a:outerShdw blurRad="38100" dist="38100" dir="2700000" algn="tl">
                    <a:srgbClr val="000000">
                      <a:alpha val="43137"/>
                    </a:srgbClr>
                  </a:outerShdw>
                </a:effectLst>
                <a:latin typeface="+mn-ea"/>
              </a:rPr>
              <a:t>．隐晦抨击拜金之风</a:t>
            </a:r>
          </a:p>
          <a:p>
            <a:r>
              <a:rPr lang="en-US" altLang="zh-CN" sz="4000" b="1" dirty="0">
                <a:effectLst>
                  <a:outerShdw blurRad="38100" dist="38100" dir="2700000" algn="tl">
                    <a:srgbClr val="000000">
                      <a:alpha val="43137"/>
                    </a:srgbClr>
                  </a:outerShdw>
                </a:effectLst>
                <a:latin typeface="+mn-ea"/>
              </a:rPr>
              <a:t>C</a:t>
            </a:r>
            <a:r>
              <a:rPr lang="zh-CN" altLang="en-US" sz="4000" b="1" dirty="0">
                <a:effectLst>
                  <a:outerShdw blurRad="38100" dist="38100" dir="2700000" algn="tl">
                    <a:srgbClr val="000000">
                      <a:alpha val="43137"/>
                    </a:srgbClr>
                  </a:outerShdw>
                </a:effectLst>
                <a:latin typeface="+mn-ea"/>
              </a:rPr>
              <a:t>．反映商品经济的发展</a:t>
            </a:r>
            <a:endParaRPr lang="en-US" altLang="zh-CN" sz="4000" b="1" dirty="0">
              <a:effectLst>
                <a:outerShdw blurRad="38100" dist="38100" dir="2700000" algn="tl">
                  <a:srgbClr val="000000">
                    <a:alpha val="43137"/>
                  </a:srgbClr>
                </a:outerShdw>
              </a:effectLst>
              <a:latin typeface="+mn-ea"/>
            </a:endParaRPr>
          </a:p>
          <a:p>
            <a:r>
              <a:rPr lang="en-US" altLang="zh-CN" sz="4000" b="1" dirty="0">
                <a:effectLst>
                  <a:outerShdw blurRad="38100" dist="38100" dir="2700000" algn="tl">
                    <a:srgbClr val="000000">
                      <a:alpha val="43137"/>
                    </a:srgbClr>
                  </a:outerShdw>
                </a:effectLst>
                <a:latin typeface="+mn-ea"/>
              </a:rPr>
              <a:t>D</a:t>
            </a:r>
            <a:r>
              <a:rPr lang="zh-CN" altLang="en-US" sz="4000" b="1" dirty="0">
                <a:effectLst>
                  <a:outerShdw blurRad="38100" dist="38100" dir="2700000" algn="tl">
                    <a:srgbClr val="000000">
                      <a:alpha val="43137"/>
                    </a:srgbClr>
                  </a:outerShdw>
                </a:effectLst>
                <a:latin typeface="+mn-ea"/>
              </a:rPr>
              <a:t>．蕴含文人画的衰败</a:t>
            </a:r>
          </a:p>
        </p:txBody>
      </p:sp>
    </p:spTree>
    <p:extLst>
      <p:ext uri="{BB962C8B-B14F-4D97-AF65-F5344CB8AC3E}">
        <p14:creationId xmlns:p14="http://schemas.microsoft.com/office/powerpoint/2010/main" val="1642495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5046" y="628085"/>
            <a:ext cx="11642634" cy="5632311"/>
          </a:xfrm>
          <a:prstGeom prst="rect">
            <a:avLst/>
          </a:prstGeom>
        </p:spPr>
        <p:txBody>
          <a:bodyPr wrap="square" anchor="ctr">
            <a:spAutoFit/>
          </a:bodyPr>
          <a:lstStyle/>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考点</a:t>
            </a:r>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古代中国商业的发展；清朝</a:t>
            </a:r>
          </a:p>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解析</a:t>
            </a:r>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材料中未体现郑板桥怀才不遇的苦闷，故</a:t>
            </a:r>
            <a:r>
              <a:rPr lang="en-US" altLang="zh-CN" sz="3600" b="1" dirty="0">
                <a:effectLst>
                  <a:outerShdw blurRad="38100" dist="38100" dir="2700000" algn="tl">
                    <a:srgbClr val="000000">
                      <a:alpha val="43137"/>
                    </a:srgbClr>
                  </a:outerShdw>
                </a:effectLst>
                <a:latin typeface="+mn-ea"/>
              </a:rPr>
              <a:t>A</a:t>
            </a:r>
            <a:r>
              <a:rPr lang="zh-CN" altLang="en-US" sz="3600" b="1" dirty="0">
                <a:effectLst>
                  <a:outerShdw blurRad="38100" dist="38100" dir="2700000" algn="tl">
                    <a:srgbClr val="000000">
                      <a:alpha val="43137"/>
                    </a:srgbClr>
                  </a:outerShdw>
                </a:effectLst>
                <a:latin typeface="+mn-ea"/>
              </a:rPr>
              <a:t>项错误；根据材料“凡送礼物、食物，总不如白银为妙。公之所送，未必弟之所好也。送现银则心中喜乐，书画皆佳”，可见郑板桥认同送白银的做法，因而未体现抨击拜金的态度，故</a:t>
            </a:r>
            <a:r>
              <a:rPr lang="en-US" altLang="zh-CN" sz="3600" b="1" dirty="0">
                <a:effectLst>
                  <a:outerShdw blurRad="38100" dist="38100" dir="2700000" algn="tl">
                    <a:srgbClr val="000000">
                      <a:alpha val="43137"/>
                    </a:srgbClr>
                  </a:outerShdw>
                </a:effectLst>
                <a:latin typeface="+mn-ea"/>
              </a:rPr>
              <a:t>B</a:t>
            </a:r>
            <a:r>
              <a:rPr lang="zh-CN" altLang="en-US" sz="3600" b="1" dirty="0">
                <a:effectLst>
                  <a:outerShdw blurRad="38100" dist="38100" dir="2700000" algn="tl">
                    <a:srgbClr val="000000">
                      <a:alpha val="43137"/>
                    </a:srgbClr>
                  </a:outerShdw>
                </a:effectLst>
                <a:latin typeface="+mn-ea"/>
              </a:rPr>
              <a:t>项错误；根据材料可知书画、扇子均成为商品可以买卖，因而材料从侧面反映了清代商品经济的发展，故</a:t>
            </a:r>
            <a:r>
              <a:rPr lang="en-US" altLang="zh-CN" sz="3600" b="1" dirty="0">
                <a:effectLst>
                  <a:outerShdw blurRad="38100" dist="38100" dir="2700000" algn="tl">
                    <a:srgbClr val="000000">
                      <a:alpha val="43137"/>
                    </a:srgbClr>
                  </a:outerShdw>
                </a:effectLst>
                <a:latin typeface="+mn-ea"/>
              </a:rPr>
              <a:t>C</a:t>
            </a:r>
            <a:r>
              <a:rPr lang="zh-CN" altLang="en-US" sz="3600" b="1" dirty="0">
                <a:effectLst>
                  <a:outerShdw blurRad="38100" dist="38100" dir="2700000" algn="tl">
                    <a:srgbClr val="000000">
                      <a:alpha val="43137"/>
                    </a:srgbClr>
                  </a:outerShdw>
                </a:effectLst>
                <a:latin typeface="+mn-ea"/>
              </a:rPr>
              <a:t>项正确；书画商品化能进一步推动书画艺术的发展，故</a:t>
            </a:r>
            <a:r>
              <a:rPr lang="en-US" altLang="zh-CN" sz="3600" b="1" dirty="0">
                <a:effectLst>
                  <a:outerShdw blurRad="38100" dist="38100" dir="2700000" algn="tl">
                    <a:srgbClr val="000000">
                      <a:alpha val="43137"/>
                    </a:srgbClr>
                  </a:outerShdw>
                </a:effectLst>
                <a:latin typeface="+mn-ea"/>
              </a:rPr>
              <a:t>D</a:t>
            </a:r>
            <a:r>
              <a:rPr lang="zh-CN" altLang="en-US" sz="3600" b="1" dirty="0">
                <a:effectLst>
                  <a:outerShdw blurRad="38100" dist="38100" dir="2700000" algn="tl">
                    <a:srgbClr val="000000">
                      <a:alpha val="43137"/>
                    </a:srgbClr>
                  </a:outerShdw>
                </a:effectLst>
                <a:latin typeface="+mn-ea"/>
              </a:rPr>
              <a:t>项错误。</a:t>
            </a:r>
          </a:p>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答案</a:t>
            </a:r>
            <a:r>
              <a:rPr lang="en-US" altLang="zh-CN" sz="3600" b="1" dirty="0">
                <a:effectLst>
                  <a:outerShdw blurRad="38100" dist="38100" dir="2700000" algn="tl">
                    <a:srgbClr val="000000">
                      <a:alpha val="43137"/>
                    </a:srgbClr>
                  </a:outerShdw>
                </a:effectLst>
                <a:latin typeface="+mn-ea"/>
              </a:rPr>
              <a:t>】C</a:t>
            </a:r>
          </a:p>
        </p:txBody>
      </p:sp>
    </p:spTree>
    <p:extLst>
      <p:ext uri="{BB962C8B-B14F-4D97-AF65-F5344CB8AC3E}">
        <p14:creationId xmlns:p14="http://schemas.microsoft.com/office/powerpoint/2010/main" val="2900120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9597" y="339412"/>
            <a:ext cx="11435030" cy="6186309"/>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安徽淮北一模</a:t>
            </a:r>
            <a:r>
              <a:rPr lang="en-US" altLang="zh-CN" sz="4400" b="1" dirty="0">
                <a:effectLst>
                  <a:outerShdw blurRad="38100" dist="38100" dir="2700000" algn="tl">
                    <a:srgbClr val="000000">
                      <a:alpha val="43137"/>
                    </a:srgbClr>
                  </a:outerShdw>
                </a:effectLst>
                <a:latin typeface="+mn-ea"/>
              </a:rPr>
              <a:t>·1</a:t>
            </a:r>
            <a:r>
              <a:rPr lang="zh-CN" altLang="en-US" sz="4400" b="1" dirty="0">
                <a:effectLst>
                  <a:outerShdw blurRad="38100" dist="38100" dir="2700000" algn="tl">
                    <a:srgbClr val="000000">
                      <a:alpha val="43137"/>
                    </a:srgbClr>
                  </a:outerShdw>
                </a:effectLst>
                <a:latin typeface="+mn-ea"/>
              </a:rPr>
              <a:t>）三代政治势力的地理分布态势是东西对立，一方是以夏或周族为首，一方是以东夷及其衍生的商族为首。春秋时期则演变为北方的齐、晋与南方的楚、吴争夺霸权。对这一变化解释合理的是（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．长江流域得到开发</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．经济重心出现南移趋势</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．黄河流域经济衰退</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．王室衰微使分封制瓦解</a:t>
            </a:r>
          </a:p>
        </p:txBody>
      </p:sp>
    </p:spTree>
    <p:extLst>
      <p:ext uri="{BB962C8B-B14F-4D97-AF65-F5344CB8AC3E}">
        <p14:creationId xmlns:p14="http://schemas.microsoft.com/office/powerpoint/2010/main" val="70267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837" y="677966"/>
            <a:ext cx="11431403" cy="5509200"/>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广东湛江高三</a:t>
            </a:r>
            <a:r>
              <a:rPr lang="en-US" altLang="zh-CN" sz="4400" b="1" dirty="0">
                <a:effectLst>
                  <a:outerShdw blurRad="38100" dist="38100" dir="2700000" algn="tl">
                    <a:srgbClr val="000000">
                      <a:alpha val="43137"/>
                    </a:srgbClr>
                  </a:outerShdw>
                </a:effectLst>
                <a:latin typeface="+mn-ea"/>
              </a:rPr>
              <a:t>11</a:t>
            </a:r>
            <a:r>
              <a:rPr lang="zh-CN" altLang="en-US" sz="4400" b="1" dirty="0">
                <a:effectLst>
                  <a:outerShdw blurRad="38100" dist="38100" dir="2700000" algn="tl">
                    <a:srgbClr val="000000">
                      <a:alpha val="43137"/>
                    </a:srgbClr>
                  </a:outerShdw>
                </a:effectLst>
                <a:latin typeface="+mn-ea"/>
              </a:rPr>
              <a:t>月调研</a:t>
            </a:r>
            <a:r>
              <a:rPr lang="en-US" altLang="zh-CN" sz="4400" b="1" dirty="0">
                <a:effectLst>
                  <a:outerShdw blurRad="38100" dist="38100" dir="2700000" algn="tl">
                    <a:srgbClr val="000000">
                      <a:alpha val="43137"/>
                    </a:srgbClr>
                  </a:outerShdw>
                </a:effectLst>
                <a:latin typeface="+mn-ea"/>
              </a:rPr>
              <a:t>·27</a:t>
            </a:r>
            <a:r>
              <a:rPr lang="zh-CN" altLang="en-US" sz="4400" b="1" dirty="0">
                <a:effectLst>
                  <a:outerShdw blurRad="38100" dist="38100" dir="2700000" algn="tl">
                    <a:srgbClr val="000000">
                      <a:alpha val="43137"/>
                    </a:srgbClr>
                  </a:outerShdw>
                </a:effectLst>
                <a:latin typeface="+mn-ea"/>
              </a:rPr>
              <a:t>）清朝乾隆年间，官员刘方霭在奏折中提到了农民“无田可耕，则力佃人田；无资充佃，则力佣自活”的现象，这种现象反映了（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．商品经济较快发展</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．农民对地主的人身依附关系加强</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．先进生产力的推广</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．江南地区资本主义萌芽缓慢增长</a:t>
            </a:r>
          </a:p>
        </p:txBody>
      </p:sp>
    </p:spTree>
    <p:extLst>
      <p:ext uri="{BB962C8B-B14F-4D97-AF65-F5344CB8AC3E}">
        <p14:creationId xmlns:p14="http://schemas.microsoft.com/office/powerpoint/2010/main" val="1957713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5046" y="628085"/>
            <a:ext cx="11642634" cy="5632311"/>
          </a:xfrm>
          <a:prstGeom prst="rect">
            <a:avLst/>
          </a:prstGeom>
        </p:spPr>
        <p:txBody>
          <a:bodyPr wrap="square" anchor="ctr">
            <a:spAutoFit/>
          </a:bodyPr>
          <a:lstStyle/>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考点</a:t>
            </a:r>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资本主义萌芽；清朝</a:t>
            </a:r>
          </a:p>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解析</a:t>
            </a:r>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根据材料“无田可耕，则力佃人田；无资充佃，则力佣自活”可知里面谈到了劳动力的剩余，没有涉及到商品经济的情况，故</a:t>
            </a:r>
            <a:r>
              <a:rPr lang="en-US" altLang="zh-CN" sz="3600" b="1" dirty="0">
                <a:effectLst>
                  <a:outerShdw blurRad="38100" dist="38100" dir="2700000" algn="tl">
                    <a:srgbClr val="000000">
                      <a:alpha val="43137"/>
                    </a:srgbClr>
                  </a:outerShdw>
                </a:effectLst>
                <a:latin typeface="+mn-ea"/>
              </a:rPr>
              <a:t>A</a:t>
            </a:r>
            <a:r>
              <a:rPr lang="zh-CN" altLang="en-US" sz="3600" b="1" dirty="0">
                <a:effectLst>
                  <a:outerShdw blurRad="38100" dist="38100" dir="2700000" algn="tl">
                    <a:srgbClr val="000000">
                      <a:alpha val="43137"/>
                    </a:srgbClr>
                  </a:outerShdw>
                </a:effectLst>
                <a:latin typeface="+mn-ea"/>
              </a:rPr>
              <a:t>项错误；大量自由劳动力的出现，说明农民人身依附关系的减弱，故</a:t>
            </a:r>
            <a:r>
              <a:rPr lang="en-US" altLang="zh-CN" sz="3600" b="1" dirty="0">
                <a:effectLst>
                  <a:outerShdw blurRad="38100" dist="38100" dir="2700000" algn="tl">
                    <a:srgbClr val="000000">
                      <a:alpha val="43137"/>
                    </a:srgbClr>
                  </a:outerShdw>
                </a:effectLst>
                <a:latin typeface="+mn-ea"/>
              </a:rPr>
              <a:t>B</a:t>
            </a:r>
            <a:r>
              <a:rPr lang="zh-CN" altLang="en-US" sz="3600" b="1" dirty="0">
                <a:effectLst>
                  <a:outerShdw blurRad="38100" dist="38100" dir="2700000" algn="tl">
                    <a:srgbClr val="000000">
                      <a:alpha val="43137"/>
                    </a:srgbClr>
                  </a:outerShdw>
                </a:effectLst>
                <a:latin typeface="+mn-ea"/>
              </a:rPr>
              <a:t>项错误；同前面论述，材料没有涉及生产和商品经济的情况，故</a:t>
            </a:r>
            <a:r>
              <a:rPr lang="en-US" altLang="zh-CN" sz="3600" b="1" dirty="0">
                <a:effectLst>
                  <a:outerShdw blurRad="38100" dist="38100" dir="2700000" algn="tl">
                    <a:srgbClr val="000000">
                      <a:alpha val="43137"/>
                    </a:srgbClr>
                  </a:outerShdw>
                </a:effectLst>
                <a:latin typeface="+mn-ea"/>
              </a:rPr>
              <a:t>C</a:t>
            </a:r>
            <a:r>
              <a:rPr lang="zh-CN" altLang="en-US" sz="3600" b="1" dirty="0">
                <a:effectLst>
                  <a:outerShdw blurRad="38100" dist="38100" dir="2700000" algn="tl">
                    <a:srgbClr val="000000">
                      <a:alpha val="43137"/>
                    </a:srgbClr>
                  </a:outerShdw>
                </a:effectLst>
                <a:latin typeface="+mn-ea"/>
              </a:rPr>
              <a:t>项错误；根据“无田可耕，则力佃人田；无资充佃，则力佣自活”可知，当时出现了出卖劳力的情况，属于资本主义萌芽的范畴，故</a:t>
            </a:r>
            <a:r>
              <a:rPr lang="en-US" altLang="zh-CN" sz="3600" b="1" dirty="0">
                <a:effectLst>
                  <a:outerShdw blurRad="38100" dist="38100" dir="2700000" algn="tl">
                    <a:srgbClr val="000000">
                      <a:alpha val="43137"/>
                    </a:srgbClr>
                  </a:outerShdw>
                </a:effectLst>
                <a:latin typeface="+mn-ea"/>
              </a:rPr>
              <a:t>D</a:t>
            </a:r>
            <a:r>
              <a:rPr lang="zh-CN" altLang="en-US" sz="3600" b="1" dirty="0">
                <a:effectLst>
                  <a:outerShdw blurRad="38100" dist="38100" dir="2700000" algn="tl">
                    <a:srgbClr val="000000">
                      <a:alpha val="43137"/>
                    </a:srgbClr>
                  </a:outerShdw>
                </a:effectLst>
                <a:latin typeface="+mn-ea"/>
              </a:rPr>
              <a:t>项正确。</a:t>
            </a:r>
          </a:p>
          <a:p>
            <a:r>
              <a:rPr lang="en-US" altLang="zh-CN" sz="3600" b="1" dirty="0">
                <a:effectLst>
                  <a:outerShdw blurRad="38100" dist="38100" dir="2700000" algn="tl">
                    <a:srgbClr val="000000">
                      <a:alpha val="43137"/>
                    </a:srgbClr>
                  </a:outerShdw>
                </a:effectLst>
                <a:latin typeface="+mn-ea"/>
              </a:rPr>
              <a:t>【</a:t>
            </a:r>
            <a:r>
              <a:rPr lang="zh-CN" altLang="en-US" sz="3600" b="1" dirty="0">
                <a:effectLst>
                  <a:outerShdw blurRad="38100" dist="38100" dir="2700000" algn="tl">
                    <a:srgbClr val="000000">
                      <a:alpha val="43137"/>
                    </a:srgbClr>
                  </a:outerShdw>
                </a:effectLst>
                <a:latin typeface="+mn-ea"/>
              </a:rPr>
              <a:t>答案</a:t>
            </a:r>
            <a:r>
              <a:rPr lang="en-US" altLang="zh-CN" sz="3600" b="1" dirty="0">
                <a:effectLst>
                  <a:outerShdw blurRad="38100" dist="38100" dir="2700000" algn="tl">
                    <a:srgbClr val="000000">
                      <a:alpha val="43137"/>
                    </a:srgbClr>
                  </a:outerShdw>
                </a:effectLst>
                <a:latin typeface="+mn-ea"/>
              </a:rPr>
              <a:t>】D</a:t>
            </a:r>
          </a:p>
        </p:txBody>
      </p:sp>
    </p:spTree>
    <p:extLst>
      <p:ext uri="{BB962C8B-B14F-4D97-AF65-F5344CB8AC3E}">
        <p14:creationId xmlns:p14="http://schemas.microsoft.com/office/powerpoint/2010/main" val="3465305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837" y="677966"/>
            <a:ext cx="11431403" cy="5509200"/>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广东惠州三模</a:t>
            </a:r>
            <a:r>
              <a:rPr lang="en-US" altLang="zh-CN" sz="4400" b="1" dirty="0">
                <a:effectLst>
                  <a:outerShdw blurRad="38100" dist="38100" dir="2700000" algn="tl">
                    <a:srgbClr val="000000">
                      <a:alpha val="43137"/>
                    </a:srgbClr>
                  </a:outerShdw>
                </a:effectLst>
                <a:latin typeface="+mn-ea"/>
              </a:rPr>
              <a:t>·27</a:t>
            </a:r>
            <a:r>
              <a:rPr lang="zh-CN" altLang="en-US" sz="4400" b="1" dirty="0">
                <a:effectLst>
                  <a:outerShdw blurRad="38100" dist="38100" dir="2700000" algn="tl">
                    <a:srgbClr val="000000">
                      <a:alpha val="43137"/>
                    </a:srgbClr>
                  </a:outerShdw>
                </a:effectLst>
                <a:latin typeface="+mn-ea"/>
              </a:rPr>
              <a:t>）据记载，清代棉花的价格从康熙年间每斤五十至八十文上涨至道光年间的每斤二百至三百文。据此推测，当时（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．棉花产量大幅下降</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．私营手工业迅速发展</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．重农抑商政策松弛</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．中外贸易的迅猛发展</a:t>
            </a:r>
          </a:p>
        </p:txBody>
      </p:sp>
    </p:spTree>
    <p:extLst>
      <p:ext uri="{BB962C8B-B14F-4D97-AF65-F5344CB8AC3E}">
        <p14:creationId xmlns:p14="http://schemas.microsoft.com/office/powerpoint/2010/main" val="3805233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8846" y="443419"/>
            <a:ext cx="11795034" cy="6001643"/>
          </a:xfrm>
          <a:prstGeom prst="rect">
            <a:avLst/>
          </a:prstGeom>
        </p:spPr>
        <p:txBody>
          <a:bodyPr wrap="square" anchor="ctr">
            <a:spAutoFit/>
          </a:bodyPr>
          <a:lstStyle/>
          <a:p>
            <a:r>
              <a:rPr lang="en-US" altLang="zh-CN" sz="4800" b="1" dirty="0">
                <a:effectLst>
                  <a:outerShdw blurRad="38100" dist="38100" dir="2700000" algn="tl">
                    <a:srgbClr val="000000">
                      <a:alpha val="43137"/>
                    </a:srgbClr>
                  </a:outerShdw>
                </a:effectLst>
                <a:latin typeface="+mn-ea"/>
              </a:rPr>
              <a:t>【</a:t>
            </a:r>
            <a:r>
              <a:rPr lang="zh-CN" altLang="en-US" sz="4800" b="1" dirty="0">
                <a:effectLst>
                  <a:outerShdw blurRad="38100" dist="38100" dir="2700000" algn="tl">
                    <a:srgbClr val="000000">
                      <a:alpha val="43137"/>
                    </a:srgbClr>
                  </a:outerShdw>
                </a:effectLst>
                <a:latin typeface="+mn-ea"/>
              </a:rPr>
              <a:t>考点</a:t>
            </a:r>
            <a:r>
              <a:rPr lang="en-US" altLang="zh-CN" sz="4800" b="1" dirty="0">
                <a:effectLst>
                  <a:outerShdw blurRad="38100" dist="38100" dir="2700000" algn="tl">
                    <a:srgbClr val="000000">
                      <a:alpha val="43137"/>
                    </a:srgbClr>
                  </a:outerShdw>
                </a:effectLst>
                <a:latin typeface="+mn-ea"/>
              </a:rPr>
              <a:t>】</a:t>
            </a:r>
            <a:r>
              <a:rPr lang="zh-CN" altLang="en-US" sz="4800" b="1" dirty="0">
                <a:effectLst>
                  <a:outerShdw blurRad="38100" dist="38100" dir="2700000" algn="tl">
                    <a:srgbClr val="000000">
                      <a:alpha val="43137"/>
                    </a:srgbClr>
                  </a:outerShdw>
                </a:effectLst>
                <a:latin typeface="+mn-ea"/>
              </a:rPr>
              <a:t>古代中国手工业的发展；清朝</a:t>
            </a:r>
          </a:p>
          <a:p>
            <a:r>
              <a:rPr lang="en-US" altLang="zh-CN" sz="4800" b="1" dirty="0">
                <a:effectLst>
                  <a:outerShdw blurRad="38100" dist="38100" dir="2700000" algn="tl">
                    <a:srgbClr val="000000">
                      <a:alpha val="43137"/>
                    </a:srgbClr>
                  </a:outerShdw>
                </a:effectLst>
                <a:latin typeface="+mn-ea"/>
              </a:rPr>
              <a:t>【</a:t>
            </a:r>
            <a:r>
              <a:rPr lang="zh-CN" altLang="en-US" sz="4800" b="1" dirty="0">
                <a:effectLst>
                  <a:outerShdw blurRad="38100" dist="38100" dir="2700000" algn="tl">
                    <a:srgbClr val="000000">
                      <a:alpha val="43137"/>
                    </a:srgbClr>
                  </a:outerShdw>
                </a:effectLst>
                <a:latin typeface="+mn-ea"/>
              </a:rPr>
              <a:t>解析</a:t>
            </a:r>
            <a:r>
              <a:rPr lang="en-US" altLang="zh-CN" sz="4800" b="1" dirty="0">
                <a:effectLst>
                  <a:outerShdw blurRad="38100" dist="38100" dir="2700000" algn="tl">
                    <a:srgbClr val="000000">
                      <a:alpha val="43137"/>
                    </a:srgbClr>
                  </a:outerShdw>
                </a:effectLst>
                <a:latin typeface="+mn-ea"/>
              </a:rPr>
              <a:t>】</a:t>
            </a:r>
            <a:r>
              <a:rPr lang="zh-CN" altLang="en-US" sz="4800" b="1" dirty="0">
                <a:effectLst>
                  <a:outerShdw blurRad="38100" dist="38100" dir="2700000" algn="tl">
                    <a:srgbClr val="000000">
                      <a:alpha val="43137"/>
                    </a:srgbClr>
                  </a:outerShdw>
                </a:effectLst>
                <a:latin typeface="+mn-ea"/>
              </a:rPr>
              <a:t>材料反映棉花价格上涨，并不能说明其产量下降，故</a:t>
            </a:r>
            <a:r>
              <a:rPr lang="en-US" altLang="zh-CN" sz="4800" b="1" dirty="0">
                <a:effectLst>
                  <a:outerShdw blurRad="38100" dist="38100" dir="2700000" algn="tl">
                    <a:srgbClr val="000000">
                      <a:alpha val="43137"/>
                    </a:srgbClr>
                  </a:outerShdw>
                </a:effectLst>
                <a:latin typeface="+mn-ea"/>
              </a:rPr>
              <a:t>A</a:t>
            </a:r>
            <a:r>
              <a:rPr lang="zh-CN" altLang="en-US" sz="4800" b="1" dirty="0">
                <a:effectLst>
                  <a:outerShdw blurRad="38100" dist="38100" dir="2700000" algn="tl">
                    <a:srgbClr val="000000">
                      <a:alpha val="43137"/>
                    </a:srgbClr>
                  </a:outerShdw>
                </a:effectLst>
                <a:latin typeface="+mn-ea"/>
              </a:rPr>
              <a:t>项错误；棉花价格的上涨说明棉花需求增加，很显然与商品经济发展有关，故</a:t>
            </a:r>
            <a:r>
              <a:rPr lang="en-US" altLang="zh-CN" sz="4800" b="1" dirty="0">
                <a:effectLst>
                  <a:outerShdw blurRad="38100" dist="38100" dir="2700000" algn="tl">
                    <a:srgbClr val="000000">
                      <a:alpha val="43137"/>
                    </a:srgbClr>
                  </a:outerShdw>
                </a:effectLst>
                <a:latin typeface="+mn-ea"/>
              </a:rPr>
              <a:t>B</a:t>
            </a:r>
            <a:r>
              <a:rPr lang="zh-CN" altLang="en-US" sz="4800" b="1" dirty="0">
                <a:effectLst>
                  <a:outerShdw blurRad="38100" dist="38100" dir="2700000" algn="tl">
                    <a:srgbClr val="000000">
                      <a:alpha val="43137"/>
                    </a:srgbClr>
                  </a:outerShdw>
                </a:effectLst>
                <a:latin typeface="+mn-ea"/>
              </a:rPr>
              <a:t>项正确；清朝统治者还是采取重农抑商的，故</a:t>
            </a:r>
            <a:r>
              <a:rPr lang="en-US" altLang="zh-CN" sz="4800" b="1" dirty="0">
                <a:effectLst>
                  <a:outerShdw blurRad="38100" dist="38100" dir="2700000" algn="tl">
                    <a:srgbClr val="000000">
                      <a:alpha val="43137"/>
                    </a:srgbClr>
                  </a:outerShdw>
                </a:effectLst>
                <a:latin typeface="+mn-ea"/>
              </a:rPr>
              <a:t>C</a:t>
            </a:r>
            <a:r>
              <a:rPr lang="zh-CN" altLang="en-US" sz="4800" b="1" dirty="0">
                <a:effectLst>
                  <a:outerShdw blurRad="38100" dist="38100" dir="2700000" algn="tl">
                    <a:srgbClr val="000000">
                      <a:alpha val="43137"/>
                    </a:srgbClr>
                  </a:outerShdw>
                </a:effectLst>
                <a:latin typeface="+mn-ea"/>
              </a:rPr>
              <a:t>项错误；材料未提中外贸易，故</a:t>
            </a:r>
            <a:r>
              <a:rPr lang="en-US" altLang="zh-CN" sz="4800" b="1" dirty="0">
                <a:effectLst>
                  <a:outerShdw blurRad="38100" dist="38100" dir="2700000" algn="tl">
                    <a:srgbClr val="000000">
                      <a:alpha val="43137"/>
                    </a:srgbClr>
                  </a:outerShdw>
                </a:effectLst>
                <a:latin typeface="+mn-ea"/>
              </a:rPr>
              <a:t>D</a:t>
            </a:r>
            <a:r>
              <a:rPr lang="zh-CN" altLang="en-US" sz="4800" b="1" dirty="0">
                <a:effectLst>
                  <a:outerShdw blurRad="38100" dist="38100" dir="2700000" algn="tl">
                    <a:srgbClr val="000000">
                      <a:alpha val="43137"/>
                    </a:srgbClr>
                  </a:outerShdw>
                </a:effectLst>
                <a:latin typeface="+mn-ea"/>
              </a:rPr>
              <a:t>项错误。</a:t>
            </a:r>
          </a:p>
          <a:p>
            <a:r>
              <a:rPr lang="en-US" altLang="zh-CN" sz="4800" b="1" dirty="0">
                <a:effectLst>
                  <a:outerShdw blurRad="38100" dist="38100" dir="2700000" algn="tl">
                    <a:srgbClr val="000000">
                      <a:alpha val="43137"/>
                    </a:srgbClr>
                  </a:outerShdw>
                </a:effectLst>
                <a:latin typeface="+mn-ea"/>
              </a:rPr>
              <a:t>【</a:t>
            </a:r>
            <a:r>
              <a:rPr lang="zh-CN" altLang="en-US" sz="4800" b="1" dirty="0">
                <a:effectLst>
                  <a:outerShdw blurRad="38100" dist="38100" dir="2700000" algn="tl">
                    <a:srgbClr val="000000">
                      <a:alpha val="43137"/>
                    </a:srgbClr>
                  </a:outerShdw>
                </a:effectLst>
                <a:latin typeface="+mn-ea"/>
              </a:rPr>
              <a:t>答案</a:t>
            </a:r>
            <a:r>
              <a:rPr lang="en-US" altLang="zh-CN" sz="4800" b="1" dirty="0">
                <a:effectLst>
                  <a:outerShdw blurRad="38100" dist="38100" dir="2700000" algn="tl">
                    <a:srgbClr val="000000">
                      <a:alpha val="43137"/>
                    </a:srgbClr>
                  </a:outerShdw>
                </a:effectLst>
                <a:latin typeface="+mn-ea"/>
              </a:rPr>
              <a:t>】B</a:t>
            </a:r>
          </a:p>
        </p:txBody>
      </p:sp>
    </p:spTree>
    <p:extLst>
      <p:ext uri="{BB962C8B-B14F-4D97-AF65-F5344CB8AC3E}">
        <p14:creationId xmlns:p14="http://schemas.microsoft.com/office/powerpoint/2010/main" val="4102991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126" y="320307"/>
            <a:ext cx="11901714" cy="6247864"/>
          </a:xfrm>
          <a:prstGeom prst="rect">
            <a:avLst/>
          </a:prstGeom>
        </p:spPr>
        <p:txBody>
          <a:bodyPr wrap="square" anchor="ctr">
            <a:spAutoFit/>
          </a:bodyPr>
          <a:lstStyle/>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考点</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古代中国的农业；精耕细作的传统农业；先秦</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解析</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我国最先开发的是中原地区，后来逐渐向南方进行转移，随着南方的开发，对于霸权的争夺也成为南北双方经济发展在政治上的反映，故</a:t>
            </a:r>
            <a:r>
              <a:rPr lang="en-US" altLang="zh-CN" sz="4000" b="1" dirty="0">
                <a:effectLst>
                  <a:outerShdw blurRad="38100" dist="38100" dir="2700000" algn="tl">
                    <a:srgbClr val="000000">
                      <a:alpha val="43137"/>
                    </a:srgbClr>
                  </a:outerShdw>
                </a:effectLst>
                <a:latin typeface="+mn-ea"/>
              </a:rPr>
              <a:t>A</a:t>
            </a:r>
            <a:r>
              <a:rPr lang="zh-CN" altLang="en-US" sz="4000" b="1" dirty="0">
                <a:effectLst>
                  <a:outerShdw blurRad="38100" dist="38100" dir="2700000" algn="tl">
                    <a:srgbClr val="000000">
                      <a:alpha val="43137"/>
                    </a:srgbClr>
                  </a:outerShdw>
                </a:effectLst>
                <a:latin typeface="+mn-ea"/>
              </a:rPr>
              <a:t>项正确；经济重心南移开始是在南北朝时期，与此题时间不符，故</a:t>
            </a:r>
            <a:r>
              <a:rPr lang="en-US" altLang="zh-CN" sz="4000" b="1" dirty="0">
                <a:effectLst>
                  <a:outerShdw blurRad="38100" dist="38100" dir="2700000" algn="tl">
                    <a:srgbClr val="000000">
                      <a:alpha val="43137"/>
                    </a:srgbClr>
                  </a:outerShdw>
                </a:effectLst>
                <a:latin typeface="+mn-ea"/>
              </a:rPr>
              <a:t>B</a:t>
            </a:r>
            <a:r>
              <a:rPr lang="zh-CN" altLang="en-US" sz="4000" b="1" dirty="0">
                <a:effectLst>
                  <a:outerShdw blurRad="38100" dist="38100" dir="2700000" algn="tl">
                    <a:srgbClr val="000000">
                      <a:alpha val="43137"/>
                    </a:srgbClr>
                  </a:outerShdw>
                </a:effectLst>
                <a:latin typeface="+mn-ea"/>
              </a:rPr>
              <a:t>项错误；经济重心南移的完成是在南宋时期，但并不意味着黄河流域经济衰退，故</a:t>
            </a:r>
            <a:r>
              <a:rPr lang="en-US" altLang="zh-CN" sz="4000" b="1" dirty="0">
                <a:effectLst>
                  <a:outerShdw blurRad="38100" dist="38100" dir="2700000" algn="tl">
                    <a:srgbClr val="000000">
                      <a:alpha val="43137"/>
                    </a:srgbClr>
                  </a:outerShdw>
                </a:effectLst>
                <a:latin typeface="+mn-ea"/>
              </a:rPr>
              <a:t>C</a:t>
            </a:r>
            <a:r>
              <a:rPr lang="zh-CN" altLang="en-US" sz="4000" b="1" dirty="0">
                <a:effectLst>
                  <a:outerShdw blurRad="38100" dist="38100" dir="2700000" algn="tl">
                    <a:srgbClr val="000000">
                      <a:alpha val="43137"/>
                    </a:srgbClr>
                  </a:outerShdw>
                </a:effectLst>
                <a:latin typeface="+mn-ea"/>
              </a:rPr>
              <a:t>项错误；春秋时期分封制尚未瓦解，故</a:t>
            </a:r>
            <a:r>
              <a:rPr lang="en-US" altLang="zh-CN" sz="4000" b="1" dirty="0">
                <a:effectLst>
                  <a:outerShdw blurRad="38100" dist="38100" dir="2700000" algn="tl">
                    <a:srgbClr val="000000">
                      <a:alpha val="43137"/>
                    </a:srgbClr>
                  </a:outerShdw>
                </a:effectLst>
                <a:latin typeface="+mn-ea"/>
              </a:rPr>
              <a:t>D</a:t>
            </a:r>
            <a:r>
              <a:rPr lang="zh-CN" altLang="en-US" sz="4000" b="1" dirty="0">
                <a:effectLst>
                  <a:outerShdw blurRad="38100" dist="38100" dir="2700000" algn="tl">
                    <a:srgbClr val="000000">
                      <a:alpha val="43137"/>
                    </a:srgbClr>
                  </a:outerShdw>
                </a:effectLst>
                <a:latin typeface="+mn-ea"/>
              </a:rPr>
              <a:t>项错误。</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答案</a:t>
            </a:r>
            <a:r>
              <a:rPr lang="en-US" altLang="zh-CN" sz="4000" b="1" dirty="0">
                <a:effectLst>
                  <a:outerShdw blurRad="38100" dist="38100" dir="2700000" algn="tl">
                    <a:srgbClr val="000000">
                      <a:alpha val="43137"/>
                    </a:srgbClr>
                  </a:outerShdw>
                </a:effectLst>
                <a:latin typeface="+mn-ea"/>
              </a:rPr>
              <a:t>】A</a:t>
            </a:r>
          </a:p>
        </p:txBody>
      </p:sp>
    </p:spTree>
    <p:extLst>
      <p:ext uri="{BB962C8B-B14F-4D97-AF65-F5344CB8AC3E}">
        <p14:creationId xmlns:p14="http://schemas.microsoft.com/office/powerpoint/2010/main" val="1801743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9597" y="339412"/>
            <a:ext cx="11435030" cy="6186309"/>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河南郑州一模</a:t>
            </a:r>
            <a:r>
              <a:rPr lang="en-US" altLang="zh-CN" sz="4400" b="1" dirty="0">
                <a:effectLst>
                  <a:outerShdw blurRad="38100" dist="38100" dir="2700000" algn="tl">
                    <a:srgbClr val="000000">
                      <a:alpha val="43137"/>
                    </a:srgbClr>
                  </a:outerShdw>
                </a:effectLst>
                <a:latin typeface="+mn-ea"/>
              </a:rPr>
              <a:t>·2</a:t>
            </a:r>
            <a:r>
              <a:rPr lang="zh-CN" altLang="en-US" sz="4400" b="1" dirty="0">
                <a:effectLst>
                  <a:outerShdw blurRad="38100" dist="38100" dir="2700000" algn="tl">
                    <a:srgbClr val="000000">
                      <a:alpha val="43137"/>
                    </a:srgbClr>
                  </a:outerShdw>
                </a:effectLst>
                <a:latin typeface="+mn-ea"/>
              </a:rPr>
              <a:t>）春秋战国及秦汉时期，范蠡、白圭、桑弘羊等用阴阳五行推算年景丰歉的循环规律，都以</a:t>
            </a:r>
            <a:r>
              <a:rPr lang="en-US" altLang="zh-CN" sz="4400" b="1" dirty="0">
                <a:effectLst>
                  <a:outerShdw blurRad="38100" dist="38100" dir="2700000" algn="tl">
                    <a:srgbClr val="000000">
                      <a:alpha val="43137"/>
                    </a:srgbClr>
                  </a:outerShdw>
                </a:effectLst>
                <a:latin typeface="+mn-ea"/>
              </a:rPr>
              <a:t>2</a:t>
            </a:r>
            <a:r>
              <a:rPr lang="zh-CN" altLang="en-US" sz="4400" b="1" dirty="0">
                <a:effectLst>
                  <a:outerShdw blurRad="38100" dist="38100" dir="2700000" algn="tl">
                    <a:srgbClr val="000000">
                      <a:alpha val="43137"/>
                    </a:srgbClr>
                  </a:outerShdw>
                </a:effectLst>
                <a:latin typeface="+mn-ea"/>
              </a:rPr>
              <a:t>年或</a:t>
            </a:r>
            <a:r>
              <a:rPr lang="en-US" altLang="zh-CN" sz="4400" b="1" dirty="0">
                <a:effectLst>
                  <a:outerShdw blurRad="38100" dist="38100" dir="2700000" algn="tl">
                    <a:srgbClr val="000000">
                      <a:alpha val="43137"/>
                    </a:srgbClr>
                  </a:outerShdw>
                </a:effectLst>
                <a:latin typeface="+mn-ea"/>
              </a:rPr>
              <a:t>3</a:t>
            </a:r>
            <a:r>
              <a:rPr lang="zh-CN" altLang="en-US" sz="4400" b="1" dirty="0">
                <a:effectLst>
                  <a:outerShdw blurRad="38100" dist="38100" dir="2700000" algn="tl">
                    <a:srgbClr val="000000">
                      <a:alpha val="43137"/>
                    </a:srgbClr>
                  </a:outerShdw>
                </a:effectLst>
                <a:latin typeface="+mn-ea"/>
              </a:rPr>
              <a:t>年为周期。这种循环论没有科学依据，但是有一定的事实和经验依据。其主要依据是（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．小农脆弱的程度</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．农业休耕的制度</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．占卜决事的经验</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．天人感应的学说</a:t>
            </a:r>
          </a:p>
        </p:txBody>
      </p:sp>
    </p:spTree>
    <p:extLst>
      <p:ext uri="{BB962C8B-B14F-4D97-AF65-F5344CB8AC3E}">
        <p14:creationId xmlns:p14="http://schemas.microsoft.com/office/powerpoint/2010/main" val="3903074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126" y="320307"/>
            <a:ext cx="11901714" cy="6247864"/>
          </a:xfrm>
          <a:prstGeom prst="rect">
            <a:avLst/>
          </a:prstGeom>
        </p:spPr>
        <p:txBody>
          <a:bodyPr wrap="square" anchor="ctr">
            <a:spAutoFit/>
          </a:bodyPr>
          <a:lstStyle/>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考点</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古代中国的农业；精耕细作的传统农业；先秦；秦朝；汉朝</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解析</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小农脆弱的程度与</a:t>
            </a:r>
            <a:r>
              <a:rPr lang="en-US" altLang="zh-CN" sz="4000" b="1" dirty="0">
                <a:effectLst>
                  <a:outerShdw blurRad="38100" dist="38100" dir="2700000" algn="tl">
                    <a:srgbClr val="000000">
                      <a:alpha val="43137"/>
                    </a:srgbClr>
                  </a:outerShdw>
                </a:effectLst>
                <a:latin typeface="+mn-ea"/>
              </a:rPr>
              <a:t>2</a:t>
            </a:r>
            <a:r>
              <a:rPr lang="zh-CN" altLang="en-US" sz="4000" b="1" dirty="0">
                <a:effectLst>
                  <a:outerShdw blurRad="38100" dist="38100" dir="2700000" algn="tl">
                    <a:srgbClr val="000000">
                      <a:alpha val="43137"/>
                    </a:srgbClr>
                  </a:outerShdw>
                </a:effectLst>
                <a:latin typeface="+mn-ea"/>
              </a:rPr>
              <a:t>年或</a:t>
            </a:r>
            <a:r>
              <a:rPr lang="en-US" altLang="zh-CN" sz="4000" b="1" dirty="0">
                <a:effectLst>
                  <a:outerShdw blurRad="38100" dist="38100" dir="2700000" algn="tl">
                    <a:srgbClr val="000000">
                      <a:alpha val="43137"/>
                    </a:srgbClr>
                  </a:outerShdw>
                </a:effectLst>
                <a:latin typeface="+mn-ea"/>
              </a:rPr>
              <a:t>3</a:t>
            </a:r>
            <a:r>
              <a:rPr lang="zh-CN" altLang="en-US" sz="4000" b="1" dirty="0">
                <a:effectLst>
                  <a:outerShdw blurRad="38100" dist="38100" dir="2700000" algn="tl">
                    <a:srgbClr val="000000">
                      <a:alpha val="43137"/>
                    </a:srgbClr>
                  </a:outerShdw>
                </a:effectLst>
                <a:latin typeface="+mn-ea"/>
              </a:rPr>
              <a:t>年的周期循环论没有任何关联，故</a:t>
            </a:r>
            <a:r>
              <a:rPr lang="en-US" altLang="zh-CN" sz="4000" b="1" dirty="0">
                <a:effectLst>
                  <a:outerShdw blurRad="38100" dist="38100" dir="2700000" algn="tl">
                    <a:srgbClr val="000000">
                      <a:alpha val="43137"/>
                    </a:srgbClr>
                  </a:outerShdw>
                </a:effectLst>
                <a:latin typeface="+mn-ea"/>
              </a:rPr>
              <a:t>A</a:t>
            </a:r>
            <a:r>
              <a:rPr lang="zh-CN" altLang="en-US" sz="4000" b="1" dirty="0">
                <a:effectLst>
                  <a:outerShdw blurRad="38100" dist="38100" dir="2700000" algn="tl">
                    <a:srgbClr val="000000">
                      <a:alpha val="43137"/>
                    </a:srgbClr>
                  </a:outerShdw>
                </a:effectLst>
                <a:latin typeface="+mn-ea"/>
              </a:rPr>
              <a:t>项错误；</a:t>
            </a:r>
            <a:r>
              <a:rPr lang="en-US" altLang="zh-CN" sz="4000" b="1" dirty="0">
                <a:effectLst>
                  <a:outerShdw blurRad="38100" dist="38100" dir="2700000" algn="tl">
                    <a:srgbClr val="000000">
                      <a:alpha val="43137"/>
                    </a:srgbClr>
                  </a:outerShdw>
                </a:effectLst>
                <a:latin typeface="+mn-ea"/>
              </a:rPr>
              <a:t>2</a:t>
            </a:r>
            <a:r>
              <a:rPr lang="zh-CN" altLang="en-US" sz="4000" b="1" dirty="0">
                <a:effectLst>
                  <a:outerShdw blurRad="38100" dist="38100" dir="2700000" algn="tl">
                    <a:srgbClr val="000000">
                      <a:alpha val="43137"/>
                    </a:srgbClr>
                  </a:outerShdw>
                </a:effectLst>
                <a:latin typeface="+mn-ea"/>
              </a:rPr>
              <a:t>年或</a:t>
            </a:r>
            <a:r>
              <a:rPr lang="en-US" altLang="zh-CN" sz="4000" b="1" dirty="0">
                <a:effectLst>
                  <a:outerShdw blurRad="38100" dist="38100" dir="2700000" algn="tl">
                    <a:srgbClr val="000000">
                      <a:alpha val="43137"/>
                    </a:srgbClr>
                  </a:outerShdw>
                </a:effectLst>
                <a:latin typeface="+mn-ea"/>
              </a:rPr>
              <a:t>3</a:t>
            </a:r>
            <a:r>
              <a:rPr lang="zh-CN" altLang="en-US" sz="4000" b="1" dirty="0">
                <a:effectLst>
                  <a:outerShdw blurRad="38100" dist="38100" dir="2700000" algn="tl">
                    <a:srgbClr val="000000">
                      <a:alpha val="43137"/>
                    </a:srgbClr>
                  </a:outerShdw>
                </a:effectLst>
                <a:latin typeface="+mn-ea"/>
              </a:rPr>
              <a:t>年的周期循环的事实和经验依据是当时农业上实行的休耕制度，故</a:t>
            </a:r>
            <a:r>
              <a:rPr lang="en-US" altLang="zh-CN" sz="4000" b="1" dirty="0">
                <a:effectLst>
                  <a:outerShdw blurRad="38100" dist="38100" dir="2700000" algn="tl">
                    <a:srgbClr val="000000">
                      <a:alpha val="43137"/>
                    </a:srgbClr>
                  </a:outerShdw>
                </a:effectLst>
                <a:latin typeface="+mn-ea"/>
              </a:rPr>
              <a:t>B</a:t>
            </a:r>
            <a:r>
              <a:rPr lang="zh-CN" altLang="en-US" sz="4000" b="1" dirty="0">
                <a:effectLst>
                  <a:outerShdw blurRad="38100" dist="38100" dir="2700000" algn="tl">
                    <a:srgbClr val="000000">
                      <a:alpha val="43137"/>
                    </a:srgbClr>
                  </a:outerShdw>
                </a:effectLst>
                <a:latin typeface="+mn-ea"/>
              </a:rPr>
              <a:t>项正确；占卜决事的经验与年景丰歉的循环规律没有任何关联，故</a:t>
            </a:r>
            <a:r>
              <a:rPr lang="en-US" altLang="zh-CN" sz="4000" b="1" dirty="0">
                <a:effectLst>
                  <a:outerShdw blurRad="38100" dist="38100" dir="2700000" algn="tl">
                    <a:srgbClr val="000000">
                      <a:alpha val="43137"/>
                    </a:srgbClr>
                  </a:outerShdw>
                </a:effectLst>
                <a:latin typeface="+mn-ea"/>
              </a:rPr>
              <a:t>C</a:t>
            </a:r>
            <a:r>
              <a:rPr lang="zh-CN" altLang="en-US" sz="4000" b="1" dirty="0">
                <a:effectLst>
                  <a:outerShdw blurRad="38100" dist="38100" dir="2700000" algn="tl">
                    <a:srgbClr val="000000">
                      <a:alpha val="43137"/>
                    </a:srgbClr>
                  </a:outerShdw>
                </a:effectLst>
                <a:latin typeface="+mn-ea"/>
              </a:rPr>
              <a:t>项错误；天人感应学说是西汉董仲舒提出的儒家思想，与年景丰歉的循环规律没有任何关联，故</a:t>
            </a:r>
            <a:r>
              <a:rPr lang="en-US" altLang="zh-CN" sz="4000" b="1" dirty="0">
                <a:effectLst>
                  <a:outerShdw blurRad="38100" dist="38100" dir="2700000" algn="tl">
                    <a:srgbClr val="000000">
                      <a:alpha val="43137"/>
                    </a:srgbClr>
                  </a:outerShdw>
                </a:effectLst>
                <a:latin typeface="+mn-ea"/>
              </a:rPr>
              <a:t>D</a:t>
            </a:r>
            <a:r>
              <a:rPr lang="zh-CN" altLang="en-US" sz="4000" b="1" dirty="0">
                <a:effectLst>
                  <a:outerShdw blurRad="38100" dist="38100" dir="2700000" algn="tl">
                    <a:srgbClr val="000000">
                      <a:alpha val="43137"/>
                    </a:srgbClr>
                  </a:outerShdw>
                </a:effectLst>
                <a:latin typeface="+mn-ea"/>
              </a:rPr>
              <a:t>项错误。</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答案</a:t>
            </a:r>
            <a:r>
              <a:rPr lang="en-US" altLang="zh-CN" sz="4000" b="1" dirty="0">
                <a:effectLst>
                  <a:outerShdw blurRad="38100" dist="38100" dir="2700000" algn="tl">
                    <a:srgbClr val="000000">
                      <a:alpha val="43137"/>
                    </a:srgbClr>
                  </a:outerShdw>
                </a:effectLst>
                <a:latin typeface="+mn-ea"/>
              </a:rPr>
              <a:t>】B</a:t>
            </a:r>
          </a:p>
        </p:txBody>
      </p:sp>
    </p:spTree>
    <p:extLst>
      <p:ext uri="{BB962C8B-B14F-4D97-AF65-F5344CB8AC3E}">
        <p14:creationId xmlns:p14="http://schemas.microsoft.com/office/powerpoint/2010/main" val="3122899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9597" y="339412"/>
            <a:ext cx="11435030" cy="6186309"/>
          </a:xfrm>
          <a:prstGeom prst="rect">
            <a:avLst/>
          </a:prstGeom>
        </p:spPr>
        <p:txBody>
          <a:bodyPr wrap="square" anchor="ctr">
            <a:spAutoFit/>
          </a:bodyPr>
          <a:lstStyle/>
          <a:p>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2017·</a:t>
            </a:r>
            <a:r>
              <a:rPr lang="zh-CN" altLang="en-US" sz="4400" b="1" dirty="0">
                <a:effectLst>
                  <a:outerShdw blurRad="38100" dist="38100" dir="2700000" algn="tl">
                    <a:srgbClr val="000000">
                      <a:alpha val="43137"/>
                    </a:srgbClr>
                  </a:outerShdw>
                </a:effectLst>
                <a:latin typeface="+mn-ea"/>
              </a:rPr>
              <a:t>广东湛江高三</a:t>
            </a:r>
            <a:r>
              <a:rPr lang="en-US" altLang="zh-CN" sz="4400" b="1" dirty="0">
                <a:effectLst>
                  <a:outerShdw blurRad="38100" dist="38100" dir="2700000" algn="tl">
                    <a:srgbClr val="000000">
                      <a:alpha val="43137"/>
                    </a:srgbClr>
                  </a:outerShdw>
                </a:effectLst>
                <a:latin typeface="+mn-ea"/>
              </a:rPr>
              <a:t>11</a:t>
            </a:r>
            <a:r>
              <a:rPr lang="zh-CN" altLang="en-US" sz="4400" b="1" dirty="0">
                <a:effectLst>
                  <a:outerShdw blurRad="38100" dist="38100" dir="2700000" algn="tl">
                    <a:srgbClr val="000000">
                      <a:alpha val="43137"/>
                    </a:srgbClr>
                  </a:outerShdw>
                </a:effectLst>
                <a:latin typeface="+mn-ea"/>
              </a:rPr>
              <a:t>月调研</a:t>
            </a:r>
            <a:r>
              <a:rPr lang="en-US" altLang="zh-CN" sz="4400" b="1" dirty="0">
                <a:effectLst>
                  <a:outerShdw blurRad="38100" dist="38100" dir="2700000" algn="tl">
                    <a:srgbClr val="000000">
                      <a:alpha val="43137"/>
                    </a:srgbClr>
                  </a:outerShdw>
                </a:effectLst>
                <a:latin typeface="+mn-ea"/>
              </a:rPr>
              <a:t>·25</a:t>
            </a:r>
            <a:r>
              <a:rPr lang="zh-CN" altLang="en-US" sz="4400" b="1" dirty="0">
                <a:effectLst>
                  <a:outerShdw blurRad="38100" dist="38100" dir="2700000" algn="tl">
                    <a:srgbClr val="000000">
                      <a:alpha val="43137"/>
                    </a:srgbClr>
                  </a:outerShdw>
                </a:effectLst>
                <a:latin typeface="+mn-ea"/>
              </a:rPr>
              <a:t>）</a:t>
            </a:r>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隋书</a:t>
            </a:r>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食货志</a:t>
            </a:r>
            <a:r>
              <a:rPr lang="en-US" altLang="zh-CN" sz="4400" b="1" dirty="0">
                <a:effectLst>
                  <a:outerShdw blurRad="38100" dist="38100" dir="2700000" algn="tl">
                    <a:srgbClr val="000000">
                      <a:alpha val="43137"/>
                    </a:srgbClr>
                  </a:outerShdw>
                </a:effectLst>
                <a:latin typeface="+mn-ea"/>
              </a:rPr>
              <a:t>》</a:t>
            </a:r>
            <a:r>
              <a:rPr lang="zh-CN" altLang="en-US" sz="4400" b="1" dirty="0">
                <a:effectLst>
                  <a:outerShdw blurRad="38100" dist="38100" dir="2700000" algn="tl">
                    <a:srgbClr val="000000">
                      <a:alpha val="43137"/>
                    </a:srgbClr>
                  </a:outerShdw>
                </a:effectLst>
                <a:latin typeface="+mn-ea"/>
              </a:rPr>
              <a:t>记载：“（南朝）梁初，唯京师及三吴、荆、郢、江、湘、梁、益用钱，其余州郡则杂以谷帛交易，交、广之域，全以金银为货。”这一记载可以用来说明南朝（　　）</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A</a:t>
            </a:r>
            <a:r>
              <a:rPr lang="zh-CN" altLang="en-US" sz="4400" b="1" dirty="0">
                <a:effectLst>
                  <a:outerShdw blurRad="38100" dist="38100" dir="2700000" algn="tl">
                    <a:srgbClr val="000000">
                      <a:alpha val="43137"/>
                    </a:srgbClr>
                  </a:outerShdw>
                </a:effectLst>
                <a:latin typeface="+mn-ea"/>
              </a:rPr>
              <a:t>．城市商品经济繁荣</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B</a:t>
            </a:r>
            <a:r>
              <a:rPr lang="zh-CN" altLang="en-US" sz="4400" b="1" dirty="0">
                <a:effectLst>
                  <a:outerShdw blurRad="38100" dist="38100" dir="2700000" algn="tl">
                    <a:srgbClr val="000000">
                      <a:alpha val="43137"/>
                    </a:srgbClr>
                  </a:outerShdw>
                </a:effectLst>
                <a:latin typeface="+mn-ea"/>
              </a:rPr>
              <a:t>．商品交易出现钱货杂用</a:t>
            </a:r>
          </a:p>
          <a:p>
            <a:r>
              <a:rPr lang="en-US" altLang="zh-CN" sz="4400" b="1" dirty="0">
                <a:effectLst>
                  <a:outerShdw blurRad="38100" dist="38100" dir="2700000" algn="tl">
                    <a:srgbClr val="000000">
                      <a:alpha val="43137"/>
                    </a:srgbClr>
                  </a:outerShdw>
                </a:effectLst>
                <a:latin typeface="+mn-ea"/>
              </a:rPr>
              <a:t>C</a:t>
            </a:r>
            <a:r>
              <a:rPr lang="zh-CN" altLang="en-US" sz="4400" b="1" dirty="0">
                <a:effectLst>
                  <a:outerShdw blurRad="38100" dist="38100" dir="2700000" algn="tl">
                    <a:srgbClr val="000000">
                      <a:alpha val="43137"/>
                    </a:srgbClr>
                  </a:outerShdw>
                </a:effectLst>
                <a:latin typeface="+mn-ea"/>
              </a:rPr>
              <a:t>．经济区域分工明显</a:t>
            </a:r>
            <a:endParaRPr lang="en-US" altLang="zh-CN" sz="4400" b="1" dirty="0">
              <a:effectLst>
                <a:outerShdw blurRad="38100" dist="38100" dir="2700000" algn="tl">
                  <a:srgbClr val="000000">
                    <a:alpha val="43137"/>
                  </a:srgbClr>
                </a:outerShdw>
              </a:effectLst>
              <a:latin typeface="+mn-ea"/>
            </a:endParaRPr>
          </a:p>
          <a:p>
            <a:r>
              <a:rPr lang="en-US" altLang="zh-CN" sz="4400" b="1" dirty="0">
                <a:effectLst>
                  <a:outerShdw blurRad="38100" dist="38100" dir="2700000" algn="tl">
                    <a:srgbClr val="000000">
                      <a:alpha val="43137"/>
                    </a:srgbClr>
                  </a:outerShdw>
                </a:effectLst>
                <a:latin typeface="+mn-ea"/>
              </a:rPr>
              <a:t>D</a:t>
            </a:r>
            <a:r>
              <a:rPr lang="zh-CN" altLang="en-US" sz="4400" b="1" dirty="0">
                <a:effectLst>
                  <a:outerShdw blurRad="38100" dist="38100" dir="2700000" algn="tl">
                    <a:srgbClr val="000000">
                      <a:alpha val="43137"/>
                    </a:srgbClr>
                  </a:outerShdw>
                </a:effectLst>
                <a:latin typeface="+mn-ea"/>
              </a:rPr>
              <a:t>．区域间的长途贩运发达</a:t>
            </a:r>
          </a:p>
        </p:txBody>
      </p:sp>
    </p:spTree>
    <p:extLst>
      <p:ext uri="{BB962C8B-B14F-4D97-AF65-F5344CB8AC3E}">
        <p14:creationId xmlns:p14="http://schemas.microsoft.com/office/powerpoint/2010/main" val="253719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126" y="628083"/>
            <a:ext cx="11901714" cy="5632311"/>
          </a:xfrm>
          <a:prstGeom prst="rect">
            <a:avLst/>
          </a:prstGeom>
        </p:spPr>
        <p:txBody>
          <a:bodyPr wrap="square" anchor="ctr">
            <a:spAutoFit/>
          </a:bodyPr>
          <a:lstStyle/>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考点</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古代中国商业的发展；三国两晋南北朝</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解析</a:t>
            </a:r>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根据“三吴、荆、郢、江、湘、梁、益用钱，其余州郡”里并没有具体说到哪个城市及其经济状况，故</a:t>
            </a:r>
            <a:r>
              <a:rPr lang="en-US" altLang="zh-CN" sz="4000" b="1" dirty="0">
                <a:effectLst>
                  <a:outerShdw blurRad="38100" dist="38100" dir="2700000" algn="tl">
                    <a:srgbClr val="000000">
                      <a:alpha val="43137"/>
                    </a:srgbClr>
                  </a:outerShdw>
                </a:effectLst>
                <a:latin typeface="+mn-ea"/>
              </a:rPr>
              <a:t>A</a:t>
            </a:r>
            <a:r>
              <a:rPr lang="zh-CN" altLang="en-US" sz="4000" b="1" dirty="0">
                <a:effectLst>
                  <a:outerShdw blurRad="38100" dist="38100" dir="2700000" algn="tl">
                    <a:srgbClr val="000000">
                      <a:alpha val="43137"/>
                    </a:srgbClr>
                  </a:outerShdw>
                </a:effectLst>
                <a:latin typeface="+mn-ea"/>
              </a:rPr>
              <a:t>项错误；根据“用钱”“杂以谷帛交易”“以金银为货”可知在交易方面钱货杂用，故</a:t>
            </a:r>
            <a:r>
              <a:rPr lang="en-US" altLang="zh-CN" sz="4000" b="1" dirty="0">
                <a:effectLst>
                  <a:outerShdw blurRad="38100" dist="38100" dir="2700000" algn="tl">
                    <a:srgbClr val="000000">
                      <a:alpha val="43137"/>
                    </a:srgbClr>
                  </a:outerShdw>
                </a:effectLst>
                <a:latin typeface="+mn-ea"/>
              </a:rPr>
              <a:t>B</a:t>
            </a:r>
            <a:r>
              <a:rPr lang="zh-CN" altLang="en-US" sz="4000" b="1" dirty="0">
                <a:effectLst>
                  <a:outerShdw blurRad="38100" dist="38100" dir="2700000" algn="tl">
                    <a:srgbClr val="000000">
                      <a:alpha val="43137"/>
                    </a:srgbClr>
                  </a:outerShdw>
                </a:effectLst>
                <a:latin typeface="+mn-ea"/>
              </a:rPr>
              <a:t>项正确；材料中的叙述只涉及到交易所用的东西，没有说明区域经济的不同，故</a:t>
            </a:r>
            <a:r>
              <a:rPr lang="en-US" altLang="zh-CN" sz="4000" b="1" dirty="0">
                <a:effectLst>
                  <a:outerShdw blurRad="38100" dist="38100" dir="2700000" algn="tl">
                    <a:srgbClr val="000000">
                      <a:alpha val="43137"/>
                    </a:srgbClr>
                  </a:outerShdw>
                </a:effectLst>
                <a:latin typeface="+mn-ea"/>
              </a:rPr>
              <a:t>C</a:t>
            </a:r>
            <a:r>
              <a:rPr lang="zh-CN" altLang="en-US" sz="4000" b="1" dirty="0">
                <a:effectLst>
                  <a:outerShdw blurRad="38100" dist="38100" dir="2700000" algn="tl">
                    <a:srgbClr val="000000">
                      <a:alpha val="43137"/>
                    </a:srgbClr>
                  </a:outerShdw>
                </a:effectLst>
                <a:latin typeface="+mn-ea"/>
              </a:rPr>
              <a:t>项错误；同前，材料没有涉及区域间的商业情况，故</a:t>
            </a:r>
            <a:r>
              <a:rPr lang="en-US" altLang="zh-CN" sz="4000" b="1" dirty="0">
                <a:effectLst>
                  <a:outerShdw blurRad="38100" dist="38100" dir="2700000" algn="tl">
                    <a:srgbClr val="000000">
                      <a:alpha val="43137"/>
                    </a:srgbClr>
                  </a:outerShdw>
                </a:effectLst>
                <a:latin typeface="+mn-ea"/>
              </a:rPr>
              <a:t>D</a:t>
            </a:r>
            <a:r>
              <a:rPr lang="zh-CN" altLang="en-US" sz="4000" b="1" dirty="0">
                <a:effectLst>
                  <a:outerShdw blurRad="38100" dist="38100" dir="2700000" algn="tl">
                    <a:srgbClr val="000000">
                      <a:alpha val="43137"/>
                    </a:srgbClr>
                  </a:outerShdw>
                </a:effectLst>
                <a:latin typeface="+mn-ea"/>
              </a:rPr>
              <a:t>项错误。</a:t>
            </a:r>
          </a:p>
          <a:p>
            <a:r>
              <a:rPr lang="en-US" altLang="zh-CN" sz="4000" b="1" dirty="0">
                <a:effectLst>
                  <a:outerShdw blurRad="38100" dist="38100" dir="2700000" algn="tl">
                    <a:srgbClr val="000000">
                      <a:alpha val="43137"/>
                    </a:srgbClr>
                  </a:outerShdw>
                </a:effectLst>
                <a:latin typeface="+mn-ea"/>
              </a:rPr>
              <a:t>【</a:t>
            </a:r>
            <a:r>
              <a:rPr lang="zh-CN" altLang="en-US" sz="4000" b="1" dirty="0">
                <a:effectLst>
                  <a:outerShdw blurRad="38100" dist="38100" dir="2700000" algn="tl">
                    <a:srgbClr val="000000">
                      <a:alpha val="43137"/>
                    </a:srgbClr>
                  </a:outerShdw>
                </a:effectLst>
                <a:latin typeface="+mn-ea"/>
              </a:rPr>
              <a:t>答案</a:t>
            </a:r>
            <a:r>
              <a:rPr lang="en-US" altLang="zh-CN" sz="4000" b="1" dirty="0">
                <a:effectLst>
                  <a:outerShdw blurRad="38100" dist="38100" dir="2700000" algn="tl">
                    <a:srgbClr val="000000">
                      <a:alpha val="43137"/>
                    </a:srgbClr>
                  </a:outerShdw>
                </a:effectLst>
                <a:latin typeface="+mn-ea"/>
              </a:rPr>
              <a:t>】B</a:t>
            </a:r>
          </a:p>
        </p:txBody>
      </p:sp>
    </p:spTree>
    <p:extLst>
      <p:ext uri="{BB962C8B-B14F-4D97-AF65-F5344CB8AC3E}">
        <p14:creationId xmlns:p14="http://schemas.microsoft.com/office/powerpoint/2010/main" val="1771638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000000"/>
      </a:dk2>
      <a:lt2>
        <a:srgbClr val="FFFFFF"/>
      </a:lt2>
      <a:accent1>
        <a:srgbClr val="18CFE2"/>
      </a:accent1>
      <a:accent2>
        <a:srgbClr val="C00000"/>
      </a:accent2>
      <a:accent3>
        <a:srgbClr val="A5A5A5"/>
      </a:accent3>
      <a:accent4>
        <a:srgbClr val="FFC000"/>
      </a:accent4>
      <a:accent5>
        <a:srgbClr val="4472C4"/>
      </a:accent5>
      <a:accent6>
        <a:srgbClr val="70AD47"/>
      </a:accent6>
      <a:hlink>
        <a:srgbClr val="0563C1"/>
      </a:hlink>
      <a:folHlink>
        <a:srgbClr val="954F72"/>
      </a:folHlink>
    </a:clrScheme>
    <a:fontScheme name="自定义 61">
      <a:majorFont>
        <a:latin typeface="Calibri"/>
        <a:ea typeface="宋体"/>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TotalTime>
  <Words>4918</Words>
  <Application>Microsoft Office PowerPoint</Application>
  <PresentationFormat>宽屏</PresentationFormat>
  <Paragraphs>261</Paragraphs>
  <Slides>43</Slides>
  <Notes>43</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43</vt:i4>
      </vt:variant>
    </vt:vector>
  </HeadingPairs>
  <TitlesOfParts>
    <vt:vector size="53" baseType="lpstr">
      <vt:lpstr>宋体</vt:lpstr>
      <vt:lpstr>Segoe UI Light</vt:lpstr>
      <vt:lpstr>Century Gothic</vt:lpstr>
      <vt:lpstr>Calibri</vt:lpstr>
      <vt:lpstr>等线</vt:lpstr>
      <vt:lpstr>Arial</vt:lpstr>
      <vt:lpstr>微软雅黑</vt:lpstr>
      <vt:lpstr>Times New Roman</vt:lpstr>
      <vt:lpstr>Office 主题</vt:lpstr>
      <vt:lpstr>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OfficePLUS</dc:creator>
  <cp:keywords/>
  <dc:description/>
  <cp:lastModifiedBy>陈锋</cp:lastModifiedBy>
  <cp:revision>63</cp:revision>
  <dcterms:created xsi:type="dcterms:W3CDTF">2015-08-18T02:51:41Z</dcterms:created>
  <dcterms:modified xsi:type="dcterms:W3CDTF">2017-02-13T16:05:27Z</dcterms:modified>
  <cp:category/>
</cp:coreProperties>
</file>