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gs/tag24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13"/>
  </p:handoutMasterIdLst>
  <p:sldIdLst>
    <p:sldId id="256" r:id="rId3"/>
    <p:sldId id="258" r:id="rId4"/>
    <p:sldId id="263" r:id="rId5"/>
    <p:sldId id="257" r:id="rId6"/>
    <p:sldId id="264" r:id="rId7"/>
    <p:sldId id="265" r:id="rId8"/>
    <p:sldId id="268" r:id="rId9"/>
    <p:sldId id="267" r:id="rId11"/>
    <p:sldId id="270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3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xkb1.com" initials="" lastIdx="0" clrIdx="0"/>
  <p:cmAuthor id="7" name="宋洁然" initials="宋" lastIdx="0" clrIdx="1"/>
  <p:cmAuthor id="1" name="Administrator" initials="A" lastIdx="0" clrIdx="0"/>
  <p:cmAuthor id="8" name="ming qiu" initials="m" lastIdx="0" clrIdx="1"/>
  <p:cmAuthor id="2" name="xka" initials="x" lastIdx="0" clrIdx="1"/>
  <p:cmAuthor id="9" name="PPTer_Tang" initials="P" lastIdx="0" clrIdx="0"/>
  <p:cmAuthor id="3" name="Author" initials="A" lastIdx="0" clrIdx="2"/>
  <p:cmAuthor id="10" name="86136" initials="8" lastIdx="0" clrIdx="9"/>
  <p:cmAuthor id="4" name="新课标第一网" initials="新" lastIdx="0" clrIdx="0"/>
  <p:cmAuthor id="5" name="作者" initials="A" lastIdx="0" clrIdx="2"/>
  <p:cmAuthor id="6" name="lenovo" initials="l" lastIdx="0" clrIdx="2"/>
  <p:cmAuthor id="11" name="倩文 黄" initials="倩文" lastIdx="0" clrIdx="10"/>
  <p:cmAuthor id="12" name="пользователь Microsoft Office" initials="Office" lastIdx="0" clrIdx="11"/>
  <p:cmAuthor id="13" name="kingsoft" initials="k" lastIdx="0" clrIdx="12"/>
  <p:cmAuthor id="14" name="123" initials="1" lastIdx="0" clrIdx="13"/>
  <p:cmAuthor id="15" name="善良 的路辉" initials="A" lastIdx="0" clrIdx="14"/>
  <p:cmAuthor id="16" name="12279" initials="1" lastIdx="0" clrIdx="15"/>
  <p:cmAuthor id="17" name="虾米" initials="虾" lastIdx="0" clrIdx="16"/>
  <p:cmAuthor id="18" name="文璇璇" initials="文" lastIdx="0" clrIdx="17"/>
  <p:cmAuthor id="19" name="付" initials="付" lastIdx="0" clrIdx="18"/>
  <p:cmAuthor id="20" name="Nicole Li  李倩" initials="N" lastIdx="0" clrIdx="19"/>
  <p:cmAuthor id="21" name="admin" initials="a" lastIdx="0" clrIdx="20"/>
  <p:cmAuthor id="22" name="222" initials="2" lastIdx="0" clrIdx="21"/>
  <p:cmAuthor id="23" name="Tracy Chen" initials="T" lastIdx="0" clrIdx="22"/>
  <p:cmAuthor id="24" name="iwenping" initials="" lastIdx="0" clrIdx="23"/>
  <p:cmAuthor id="25" name="xiaoxuan Zeng" initials="x" lastIdx="0" clrIdx="24"/>
  <p:cmAuthor id="26" name="User" initials="" lastIdx="0" clrIdx="25"/>
  <p:cmAuthor id="27" name="administrator-pc" initials="" lastIdx="0" clrIdx="26"/>
  <p:cmAuthor id="28" name="zhouyangfan" initials="z" lastIdx="0" clrIdx="27"/>
  <p:cmAuthor id="29" name="tplife" initials="t" lastIdx="0" clrIdx="28"/>
  <p:cmAuthor id="30" name="??" initials="?" lastIdx="0" clrIdx="29"/>
  <p:cmAuthor id="31" name="njyz" initials="n" lastIdx="0" clrIdx="30"/>
  <p:cmAuthor id="32" name="赵秀丽" initials="赵" lastIdx="0" clrIdx="31"/>
  <p:cmAuthor id="33" name="李锋" initials="李" lastIdx="0" clrIdx="32"/>
  <p:cmAuthor id="34" name="孙文纯" initials="孙" lastIdx="0" clrIdx="33"/>
  <p:cmAuthor id="35" name="yjx" initials="y" lastIdx="0" clrIdx="34"/>
  <p:cmAuthor id="36" name="何 龙" initials="何" lastIdx="0" clrIdx="35"/>
  <p:cmAuthor id="37" name="zhang wei" initials="z" lastIdx="0" clrIdx="36"/>
  <p:cmAuthor id="38" name="朱守超" initials="朱" lastIdx="0" clrIdx="37"/>
  <p:cmAuthor id="39" name="bznx" initials="b" lastIdx="0" clrIdx="38"/>
  <p:cmAuthor id="40" name="FtpDown" initials="F" lastIdx="0" clrIdx="39"/>
  <p:cmAuthor id="41" name="Ye Gabby" initials="" lastIdx="0" clrIdx="40"/>
  <p:cmAuthor id="42" name="微软中国" initials="微" lastIdx="0" clrIdx="41"/>
  <p:cmAuthor id="43" name="Rcyz-HL" initials="R" lastIdx="0" clrIdx="42"/>
  <p:cmAuthor id="44" name="王子涵" initials="" lastIdx="0" clrIdx="43"/>
  <p:cmAuthor id="49837067" name="刘浩" initials="刘" lastIdx="0" clrIdx="0"/>
  <p:cmAuthor id="76" name="李彦利" initials="李彦利" lastIdx="0" clrIdx="25"/>
  <p:cmAuthor id="2000" name="张瑞霞" initials="authorId_524709945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3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9" /><Relationship Type="http://schemas.openxmlformats.org/officeDocument/2006/relationships/slide" Target="slides/slide6.xml" Id="rId8" /><Relationship Type="http://schemas.openxmlformats.org/officeDocument/2006/relationships/slide" Target="slides/slide5.xml" Id="rId7" /><Relationship Type="http://schemas.openxmlformats.org/officeDocument/2006/relationships/slide" Target="slides/slide4.xml" Id="rId6" /><Relationship Type="http://schemas.openxmlformats.org/officeDocument/2006/relationships/slide" Target="slides/slide3.xml" Id="rId5" /><Relationship Type="http://schemas.openxmlformats.org/officeDocument/2006/relationships/slide" Target="slides/slide2.xml" Id="rId4" /><Relationship Type="http://schemas.openxmlformats.org/officeDocument/2006/relationships/slide" Target="slides/slide1.xml" Id="rId3" /><Relationship Type="http://schemas.openxmlformats.org/officeDocument/2006/relationships/theme" Target="theme/theme1.xml" Id="rId2" /><Relationship Type="http://schemas.openxmlformats.org/officeDocument/2006/relationships/commentAuthors" Target="commentAuthors.xml" Id="rId17" /><Relationship Type="http://schemas.openxmlformats.org/officeDocument/2006/relationships/tableStyles" Target="tableStyles.xml" Id="rId16" /><Relationship Type="http://schemas.openxmlformats.org/officeDocument/2006/relationships/viewProps" Target="viewProps.xml" Id="rId15" /><Relationship Type="http://schemas.openxmlformats.org/officeDocument/2006/relationships/presProps" Target="presProps.xml" Id="rId14" /><Relationship Type="http://schemas.openxmlformats.org/officeDocument/2006/relationships/handoutMaster" Target="handoutMasters/handoutMaster1.xml" Id="rId13" /><Relationship Type="http://schemas.openxmlformats.org/officeDocument/2006/relationships/slide" Target="slides/slide9.xml" Id="rId12" /><Relationship Type="http://schemas.openxmlformats.org/officeDocument/2006/relationships/slide" Target="slides/slide8.xml" Id="rId11" /><Relationship Type="http://schemas.openxmlformats.org/officeDocument/2006/relationships/notesMaster" Target="notesMasters/notesMaster1.xml" Id="rId10" /><Relationship Type="http://schemas.openxmlformats.org/officeDocument/2006/relationships/slideMaster" Target="slideMasters/slideMaster1.xml" Id="rId1" /><Relationship Type="http://schemas.openxmlformats.org/officeDocument/2006/relationships/tags" Target="/ppt/tags/tag244.xml" Id="Ra2b70f43b5bf42d3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我书意造本无法，点画信手烦推求——苏轼</a:t>
            </a:r>
            <a:endParaRPr lang="zh-CN" altLang="en-US"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 txBox="1">
            <a:spLocks noGrp="1"/>
          </p:cNvSpPr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04000"/>
            <a:ext cx="5342400" cy="4140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04000"/>
            <a:ext cx="5342400" cy="4140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397600"/>
            <a:ext cx="9799200" cy="11052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5040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ea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9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9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9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image" Target="../media/image1.png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75.xml"/><Relationship Id="rId8" Type="http://schemas.openxmlformats.org/officeDocument/2006/relationships/tags" Target="../tags/tag74.xml"/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1" Type="http://schemas.openxmlformats.org/officeDocument/2006/relationships/slideLayout" Target="../slideLayouts/slideLayout6.xml"/><Relationship Id="rId40" Type="http://schemas.openxmlformats.org/officeDocument/2006/relationships/tags" Target="../tags/tag106.xml"/><Relationship Id="rId4" Type="http://schemas.openxmlformats.org/officeDocument/2006/relationships/tags" Target="../tags/tag70.xml"/><Relationship Id="rId39" Type="http://schemas.openxmlformats.org/officeDocument/2006/relationships/tags" Target="../tags/tag105.xml"/><Relationship Id="rId38" Type="http://schemas.openxmlformats.org/officeDocument/2006/relationships/tags" Target="../tags/tag104.xml"/><Relationship Id="rId37" Type="http://schemas.openxmlformats.org/officeDocument/2006/relationships/tags" Target="../tags/tag103.xml"/><Relationship Id="rId36" Type="http://schemas.openxmlformats.org/officeDocument/2006/relationships/tags" Target="../tags/tag102.xml"/><Relationship Id="rId35" Type="http://schemas.openxmlformats.org/officeDocument/2006/relationships/tags" Target="../tags/tag101.xml"/><Relationship Id="rId34" Type="http://schemas.openxmlformats.org/officeDocument/2006/relationships/tags" Target="../tags/tag100.xml"/><Relationship Id="rId33" Type="http://schemas.openxmlformats.org/officeDocument/2006/relationships/tags" Target="../tags/tag99.xml"/><Relationship Id="rId32" Type="http://schemas.openxmlformats.org/officeDocument/2006/relationships/tags" Target="../tags/tag98.xml"/><Relationship Id="rId31" Type="http://schemas.openxmlformats.org/officeDocument/2006/relationships/tags" Target="../tags/tag97.xml"/><Relationship Id="rId30" Type="http://schemas.openxmlformats.org/officeDocument/2006/relationships/tags" Target="../tags/tag96.xml"/><Relationship Id="rId3" Type="http://schemas.openxmlformats.org/officeDocument/2006/relationships/tags" Target="../tags/tag69.xml"/><Relationship Id="rId29" Type="http://schemas.openxmlformats.org/officeDocument/2006/relationships/tags" Target="../tags/tag95.xml"/><Relationship Id="rId28" Type="http://schemas.openxmlformats.org/officeDocument/2006/relationships/tags" Target="../tags/tag94.xml"/><Relationship Id="rId27" Type="http://schemas.openxmlformats.org/officeDocument/2006/relationships/tags" Target="../tags/tag93.xml"/><Relationship Id="rId26" Type="http://schemas.openxmlformats.org/officeDocument/2006/relationships/tags" Target="../tags/tag92.xml"/><Relationship Id="rId25" Type="http://schemas.openxmlformats.org/officeDocument/2006/relationships/tags" Target="../tags/tag91.xml"/><Relationship Id="rId24" Type="http://schemas.openxmlformats.org/officeDocument/2006/relationships/tags" Target="../tags/tag90.xml"/><Relationship Id="rId23" Type="http://schemas.openxmlformats.org/officeDocument/2006/relationships/tags" Target="../tags/tag89.xml"/><Relationship Id="rId22" Type="http://schemas.openxmlformats.org/officeDocument/2006/relationships/tags" Target="../tags/tag88.xml"/><Relationship Id="rId21" Type="http://schemas.openxmlformats.org/officeDocument/2006/relationships/tags" Target="../tags/tag87.xml"/><Relationship Id="rId20" Type="http://schemas.openxmlformats.org/officeDocument/2006/relationships/tags" Target="../tags/tag86.xml"/><Relationship Id="rId2" Type="http://schemas.openxmlformats.org/officeDocument/2006/relationships/tags" Target="../tags/tag68.xml"/><Relationship Id="rId19" Type="http://schemas.openxmlformats.org/officeDocument/2006/relationships/tags" Target="../tags/tag85.xml"/><Relationship Id="rId18" Type="http://schemas.openxmlformats.org/officeDocument/2006/relationships/tags" Target="../tags/tag84.xml"/><Relationship Id="rId17" Type="http://schemas.openxmlformats.org/officeDocument/2006/relationships/tags" Target="../tags/tag83.xml"/><Relationship Id="rId16" Type="http://schemas.openxmlformats.org/officeDocument/2006/relationships/tags" Target="../tags/tag82.xml"/><Relationship Id="rId15" Type="http://schemas.openxmlformats.org/officeDocument/2006/relationships/tags" Target="../tags/tag81.xml"/><Relationship Id="rId14" Type="http://schemas.openxmlformats.org/officeDocument/2006/relationships/tags" Target="../tags/tag80.xml"/><Relationship Id="rId13" Type="http://schemas.openxmlformats.org/officeDocument/2006/relationships/tags" Target="../tags/tag79.xml"/><Relationship Id="rId12" Type="http://schemas.openxmlformats.org/officeDocument/2006/relationships/tags" Target="../tags/tag78.xml"/><Relationship Id="rId11" Type="http://schemas.openxmlformats.org/officeDocument/2006/relationships/tags" Target="../tags/tag77.xml"/><Relationship Id="rId10" Type="http://schemas.openxmlformats.org/officeDocument/2006/relationships/tags" Target="../tags/tag76.xml"/><Relationship Id="rId1" Type="http://schemas.openxmlformats.org/officeDocument/2006/relationships/tags" Target="../tags/tag6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07.xml"/><Relationship Id="rId3" Type="http://schemas.openxmlformats.org/officeDocument/2006/relationships/image" Target="../media/image2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jpeg"/><Relationship Id="rId8" Type="http://schemas.openxmlformats.org/officeDocument/2006/relationships/tags" Target="../tags/tag114.xml"/><Relationship Id="rId7" Type="http://schemas.openxmlformats.org/officeDocument/2006/relationships/tags" Target="../tags/tag113.xml"/><Relationship Id="rId63" Type="http://schemas.openxmlformats.org/officeDocument/2006/relationships/slideLayout" Target="../slideLayouts/slideLayout6.xml"/><Relationship Id="rId62" Type="http://schemas.openxmlformats.org/officeDocument/2006/relationships/tags" Target="../tags/tag158.xml"/><Relationship Id="rId61" Type="http://schemas.openxmlformats.org/officeDocument/2006/relationships/tags" Target="../tags/tag157.xml"/><Relationship Id="rId60" Type="http://schemas.openxmlformats.org/officeDocument/2006/relationships/tags" Target="../tags/tag156.xml"/><Relationship Id="rId6" Type="http://schemas.openxmlformats.org/officeDocument/2006/relationships/tags" Target="../tags/tag112.xml"/><Relationship Id="rId59" Type="http://schemas.openxmlformats.org/officeDocument/2006/relationships/tags" Target="../tags/tag155.xml"/><Relationship Id="rId58" Type="http://schemas.openxmlformats.org/officeDocument/2006/relationships/tags" Target="../tags/tag154.xml"/><Relationship Id="rId57" Type="http://schemas.openxmlformats.org/officeDocument/2006/relationships/tags" Target="../tags/tag153.xml"/><Relationship Id="rId56" Type="http://schemas.openxmlformats.org/officeDocument/2006/relationships/tags" Target="../tags/tag152.xml"/><Relationship Id="rId55" Type="http://schemas.openxmlformats.org/officeDocument/2006/relationships/image" Target="../media/image13.jpeg"/><Relationship Id="rId54" Type="http://schemas.openxmlformats.org/officeDocument/2006/relationships/tags" Target="../tags/tag151.xml"/><Relationship Id="rId53" Type="http://schemas.openxmlformats.org/officeDocument/2006/relationships/tags" Target="../tags/tag150.xml"/><Relationship Id="rId52" Type="http://schemas.openxmlformats.org/officeDocument/2006/relationships/tags" Target="../tags/tag149.xml"/><Relationship Id="rId51" Type="http://schemas.openxmlformats.org/officeDocument/2006/relationships/tags" Target="../tags/tag148.xml"/><Relationship Id="rId50" Type="http://schemas.openxmlformats.org/officeDocument/2006/relationships/tags" Target="../tags/tag147.xml"/><Relationship Id="rId5" Type="http://schemas.openxmlformats.org/officeDocument/2006/relationships/tags" Target="../tags/tag111.xml"/><Relationship Id="rId49" Type="http://schemas.openxmlformats.org/officeDocument/2006/relationships/tags" Target="../tags/tag146.xml"/><Relationship Id="rId48" Type="http://schemas.openxmlformats.org/officeDocument/2006/relationships/tags" Target="../tags/tag145.xml"/><Relationship Id="rId47" Type="http://schemas.openxmlformats.org/officeDocument/2006/relationships/image" Target="../media/image12.png"/><Relationship Id="rId46" Type="http://schemas.openxmlformats.org/officeDocument/2006/relationships/tags" Target="../tags/tag144.xml"/><Relationship Id="rId45" Type="http://schemas.openxmlformats.org/officeDocument/2006/relationships/image" Target="../media/image11.jpeg"/><Relationship Id="rId44" Type="http://schemas.openxmlformats.org/officeDocument/2006/relationships/tags" Target="../tags/tag143.xml"/><Relationship Id="rId43" Type="http://schemas.openxmlformats.org/officeDocument/2006/relationships/tags" Target="../tags/tag142.xml"/><Relationship Id="rId42" Type="http://schemas.openxmlformats.org/officeDocument/2006/relationships/image" Target="../media/image10.jpeg"/><Relationship Id="rId41" Type="http://schemas.openxmlformats.org/officeDocument/2006/relationships/tags" Target="../tags/tag141.xml"/><Relationship Id="rId40" Type="http://schemas.openxmlformats.org/officeDocument/2006/relationships/tags" Target="../tags/tag140.xml"/><Relationship Id="rId4" Type="http://schemas.openxmlformats.org/officeDocument/2006/relationships/tags" Target="../tags/tag110.xml"/><Relationship Id="rId39" Type="http://schemas.openxmlformats.org/officeDocument/2006/relationships/tags" Target="../tags/tag139.xml"/><Relationship Id="rId38" Type="http://schemas.openxmlformats.org/officeDocument/2006/relationships/tags" Target="../tags/tag138.xml"/><Relationship Id="rId37" Type="http://schemas.openxmlformats.org/officeDocument/2006/relationships/tags" Target="../tags/tag137.xml"/><Relationship Id="rId36" Type="http://schemas.openxmlformats.org/officeDocument/2006/relationships/tags" Target="../tags/tag136.xml"/><Relationship Id="rId35" Type="http://schemas.openxmlformats.org/officeDocument/2006/relationships/tags" Target="../tags/tag135.xml"/><Relationship Id="rId34" Type="http://schemas.openxmlformats.org/officeDocument/2006/relationships/image" Target="../media/image9.png"/><Relationship Id="rId33" Type="http://schemas.openxmlformats.org/officeDocument/2006/relationships/tags" Target="../tags/tag134.xml"/><Relationship Id="rId32" Type="http://schemas.openxmlformats.org/officeDocument/2006/relationships/image" Target="../media/image8.jpeg"/><Relationship Id="rId31" Type="http://schemas.openxmlformats.org/officeDocument/2006/relationships/tags" Target="../tags/tag133.xml"/><Relationship Id="rId30" Type="http://schemas.openxmlformats.org/officeDocument/2006/relationships/tags" Target="../tags/tag132.xml"/><Relationship Id="rId3" Type="http://schemas.openxmlformats.org/officeDocument/2006/relationships/image" Target="../media/image3.jpeg"/><Relationship Id="rId29" Type="http://schemas.openxmlformats.org/officeDocument/2006/relationships/tags" Target="../tags/tag131.xml"/><Relationship Id="rId28" Type="http://schemas.openxmlformats.org/officeDocument/2006/relationships/tags" Target="../tags/tag130.xml"/><Relationship Id="rId27" Type="http://schemas.openxmlformats.org/officeDocument/2006/relationships/image" Target="../media/image7.jpeg"/><Relationship Id="rId26" Type="http://schemas.openxmlformats.org/officeDocument/2006/relationships/tags" Target="../tags/tag129.xml"/><Relationship Id="rId25" Type="http://schemas.openxmlformats.org/officeDocument/2006/relationships/tags" Target="../tags/tag128.xml"/><Relationship Id="rId24" Type="http://schemas.openxmlformats.org/officeDocument/2006/relationships/tags" Target="../tags/tag127.xml"/><Relationship Id="rId23" Type="http://schemas.openxmlformats.org/officeDocument/2006/relationships/tags" Target="../tags/tag126.xml"/><Relationship Id="rId22" Type="http://schemas.openxmlformats.org/officeDocument/2006/relationships/tags" Target="../tags/tag125.xml"/><Relationship Id="rId21" Type="http://schemas.openxmlformats.org/officeDocument/2006/relationships/tags" Target="../tags/tag124.xml"/><Relationship Id="rId20" Type="http://schemas.openxmlformats.org/officeDocument/2006/relationships/tags" Target="../tags/tag123.xml"/><Relationship Id="rId2" Type="http://schemas.openxmlformats.org/officeDocument/2006/relationships/tags" Target="../tags/tag109.xml"/><Relationship Id="rId19" Type="http://schemas.openxmlformats.org/officeDocument/2006/relationships/tags" Target="../tags/tag122.xml"/><Relationship Id="rId18" Type="http://schemas.openxmlformats.org/officeDocument/2006/relationships/image" Target="../media/image6.jpeg"/><Relationship Id="rId17" Type="http://schemas.openxmlformats.org/officeDocument/2006/relationships/tags" Target="../tags/tag121.xml"/><Relationship Id="rId16" Type="http://schemas.openxmlformats.org/officeDocument/2006/relationships/tags" Target="../tags/tag120.xml"/><Relationship Id="rId15" Type="http://schemas.openxmlformats.org/officeDocument/2006/relationships/tags" Target="../tags/tag119.xml"/><Relationship Id="rId14" Type="http://schemas.openxmlformats.org/officeDocument/2006/relationships/tags" Target="../tags/tag118.xml"/><Relationship Id="rId13" Type="http://schemas.openxmlformats.org/officeDocument/2006/relationships/tags" Target="../tags/tag117.xml"/><Relationship Id="rId12" Type="http://schemas.openxmlformats.org/officeDocument/2006/relationships/tags" Target="../tags/tag116.xml"/><Relationship Id="rId11" Type="http://schemas.openxmlformats.org/officeDocument/2006/relationships/image" Target="../media/image5.jpeg"/><Relationship Id="rId10" Type="http://schemas.openxmlformats.org/officeDocument/2006/relationships/tags" Target="../tags/tag115.xml"/><Relationship Id="rId1" Type="http://schemas.openxmlformats.org/officeDocument/2006/relationships/tags" Target="../tags/tag108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64.xml"/><Relationship Id="rId8" Type="http://schemas.openxmlformats.org/officeDocument/2006/relationships/tags" Target="../tags/tag163.xml"/><Relationship Id="rId7" Type="http://schemas.openxmlformats.org/officeDocument/2006/relationships/image" Target="../media/image16.png"/><Relationship Id="rId6" Type="http://schemas.openxmlformats.org/officeDocument/2006/relationships/tags" Target="../tags/tag162.xml"/><Relationship Id="rId5" Type="http://schemas.openxmlformats.org/officeDocument/2006/relationships/image" Target="../media/image15.png"/><Relationship Id="rId4" Type="http://schemas.openxmlformats.org/officeDocument/2006/relationships/tags" Target="../tags/tag161.xml"/><Relationship Id="rId3" Type="http://schemas.openxmlformats.org/officeDocument/2006/relationships/image" Target="../media/image14.png"/><Relationship Id="rId2" Type="http://schemas.openxmlformats.org/officeDocument/2006/relationships/tags" Target="../tags/tag160.xml"/><Relationship Id="rId15" Type="http://schemas.openxmlformats.org/officeDocument/2006/relationships/slideLayout" Target="../slideLayouts/slideLayout2.xml"/><Relationship Id="rId14" Type="http://schemas.openxmlformats.org/officeDocument/2006/relationships/tags" Target="../tags/tag168.xml"/><Relationship Id="rId13" Type="http://schemas.openxmlformats.org/officeDocument/2006/relationships/tags" Target="../tags/tag167.xml"/><Relationship Id="rId12" Type="http://schemas.openxmlformats.org/officeDocument/2006/relationships/tags" Target="../tags/tag166.xml"/><Relationship Id="rId11" Type="http://schemas.openxmlformats.org/officeDocument/2006/relationships/image" Target="../media/image17.jpeg"/><Relationship Id="rId10" Type="http://schemas.openxmlformats.org/officeDocument/2006/relationships/tags" Target="../tags/tag165.xml"/><Relationship Id="rId1" Type="http://schemas.openxmlformats.org/officeDocument/2006/relationships/tags" Target="../tags/tag159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77.xml"/><Relationship Id="rId8" Type="http://schemas.openxmlformats.org/officeDocument/2006/relationships/tags" Target="../tags/tag176.xml"/><Relationship Id="rId7" Type="http://schemas.openxmlformats.org/officeDocument/2006/relationships/tags" Target="../tags/tag175.xml"/><Relationship Id="rId6" Type="http://schemas.openxmlformats.org/officeDocument/2006/relationships/tags" Target="../tags/tag174.xml"/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7" Type="http://schemas.openxmlformats.org/officeDocument/2006/relationships/slideLayout" Target="../slideLayouts/slideLayout1.xml"/><Relationship Id="rId26" Type="http://schemas.openxmlformats.org/officeDocument/2006/relationships/tags" Target="../tags/tag194.xml"/><Relationship Id="rId25" Type="http://schemas.openxmlformats.org/officeDocument/2006/relationships/tags" Target="../tags/tag193.xml"/><Relationship Id="rId24" Type="http://schemas.openxmlformats.org/officeDocument/2006/relationships/tags" Target="../tags/tag192.xml"/><Relationship Id="rId23" Type="http://schemas.openxmlformats.org/officeDocument/2006/relationships/tags" Target="../tags/tag191.xml"/><Relationship Id="rId22" Type="http://schemas.openxmlformats.org/officeDocument/2006/relationships/tags" Target="../tags/tag190.xml"/><Relationship Id="rId21" Type="http://schemas.openxmlformats.org/officeDocument/2006/relationships/tags" Target="../tags/tag189.xml"/><Relationship Id="rId20" Type="http://schemas.openxmlformats.org/officeDocument/2006/relationships/tags" Target="../tags/tag188.xml"/><Relationship Id="rId2" Type="http://schemas.openxmlformats.org/officeDocument/2006/relationships/tags" Target="../tags/tag170.xml"/><Relationship Id="rId19" Type="http://schemas.openxmlformats.org/officeDocument/2006/relationships/tags" Target="../tags/tag187.xml"/><Relationship Id="rId18" Type="http://schemas.openxmlformats.org/officeDocument/2006/relationships/tags" Target="../tags/tag186.xml"/><Relationship Id="rId17" Type="http://schemas.openxmlformats.org/officeDocument/2006/relationships/tags" Target="../tags/tag185.xml"/><Relationship Id="rId16" Type="http://schemas.openxmlformats.org/officeDocument/2006/relationships/tags" Target="../tags/tag184.xml"/><Relationship Id="rId15" Type="http://schemas.openxmlformats.org/officeDocument/2006/relationships/tags" Target="../tags/tag183.xml"/><Relationship Id="rId14" Type="http://schemas.openxmlformats.org/officeDocument/2006/relationships/tags" Target="../tags/tag182.xml"/><Relationship Id="rId13" Type="http://schemas.openxmlformats.org/officeDocument/2006/relationships/tags" Target="../tags/tag181.xml"/><Relationship Id="rId12" Type="http://schemas.openxmlformats.org/officeDocument/2006/relationships/tags" Target="../tags/tag180.xml"/><Relationship Id="rId11" Type="http://schemas.openxmlformats.org/officeDocument/2006/relationships/tags" Target="../tags/tag179.xml"/><Relationship Id="rId10" Type="http://schemas.openxmlformats.org/officeDocument/2006/relationships/tags" Target="../tags/tag178.xml"/><Relationship Id="rId1" Type="http://schemas.openxmlformats.org/officeDocument/2006/relationships/tags" Target="../tags/tag16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201.xml"/><Relationship Id="rId8" Type="http://schemas.openxmlformats.org/officeDocument/2006/relationships/image" Target="../media/image19.png"/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image" Target="../media/image18.jpeg"/><Relationship Id="rId27" Type="http://schemas.openxmlformats.org/officeDocument/2006/relationships/notesSlide" Target="../notesSlides/notesSlide1.xml"/><Relationship Id="rId26" Type="http://schemas.openxmlformats.org/officeDocument/2006/relationships/slideLayout" Target="../slideLayouts/slideLayout1.xml"/><Relationship Id="rId25" Type="http://schemas.openxmlformats.org/officeDocument/2006/relationships/tags" Target="../tags/tag213.xml"/><Relationship Id="rId24" Type="http://schemas.openxmlformats.org/officeDocument/2006/relationships/tags" Target="../tags/tag212.xml"/><Relationship Id="rId23" Type="http://schemas.openxmlformats.org/officeDocument/2006/relationships/tags" Target="../tags/tag211.xml"/><Relationship Id="rId22" Type="http://schemas.openxmlformats.org/officeDocument/2006/relationships/tags" Target="../tags/tag210.xml"/><Relationship Id="rId21" Type="http://schemas.openxmlformats.org/officeDocument/2006/relationships/tags" Target="../tags/tag209.xml"/><Relationship Id="rId20" Type="http://schemas.openxmlformats.org/officeDocument/2006/relationships/tags" Target="../tags/tag208.xml"/><Relationship Id="rId2" Type="http://schemas.openxmlformats.org/officeDocument/2006/relationships/tags" Target="../tags/tag196.xml"/><Relationship Id="rId19" Type="http://schemas.openxmlformats.org/officeDocument/2006/relationships/image" Target="../media/image23.png"/><Relationship Id="rId18" Type="http://schemas.openxmlformats.org/officeDocument/2006/relationships/tags" Target="../tags/tag207.xml"/><Relationship Id="rId17" Type="http://schemas.openxmlformats.org/officeDocument/2006/relationships/image" Target="../media/image22.png"/><Relationship Id="rId16" Type="http://schemas.openxmlformats.org/officeDocument/2006/relationships/tags" Target="../tags/tag206.xml"/><Relationship Id="rId15" Type="http://schemas.openxmlformats.org/officeDocument/2006/relationships/tags" Target="../tags/tag205.xml"/><Relationship Id="rId14" Type="http://schemas.openxmlformats.org/officeDocument/2006/relationships/tags" Target="../tags/tag204.xml"/><Relationship Id="rId13" Type="http://schemas.openxmlformats.org/officeDocument/2006/relationships/image" Target="../media/image21.jpeg"/><Relationship Id="rId12" Type="http://schemas.openxmlformats.org/officeDocument/2006/relationships/tags" Target="../tags/tag203.xml"/><Relationship Id="rId11" Type="http://schemas.openxmlformats.org/officeDocument/2006/relationships/tags" Target="../tags/tag202.xml"/><Relationship Id="rId10" Type="http://schemas.openxmlformats.org/officeDocument/2006/relationships/image" Target="../media/image20.jpeg"/><Relationship Id="rId1" Type="http://schemas.openxmlformats.org/officeDocument/2006/relationships/tags" Target="../tags/tag19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222.xml"/><Relationship Id="rId8" Type="http://schemas.openxmlformats.org/officeDocument/2006/relationships/image" Target="../media/image25.png"/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image" Target="../media/image24.jpeg"/><Relationship Id="rId28" Type="http://schemas.openxmlformats.org/officeDocument/2006/relationships/slideLayout" Target="../slideLayouts/slideLayout1.xml"/><Relationship Id="rId27" Type="http://schemas.openxmlformats.org/officeDocument/2006/relationships/tags" Target="../tags/tag236.xml"/><Relationship Id="rId26" Type="http://schemas.openxmlformats.org/officeDocument/2006/relationships/tags" Target="../tags/tag235.xml"/><Relationship Id="rId25" Type="http://schemas.openxmlformats.org/officeDocument/2006/relationships/tags" Target="../tags/tag234.xml"/><Relationship Id="rId24" Type="http://schemas.openxmlformats.org/officeDocument/2006/relationships/tags" Target="../tags/tag233.xml"/><Relationship Id="rId23" Type="http://schemas.openxmlformats.org/officeDocument/2006/relationships/tags" Target="../tags/tag232.xml"/><Relationship Id="rId22" Type="http://schemas.openxmlformats.org/officeDocument/2006/relationships/tags" Target="../tags/tag231.xml"/><Relationship Id="rId21" Type="http://schemas.openxmlformats.org/officeDocument/2006/relationships/image" Target="../media/image27.jpeg"/><Relationship Id="rId20" Type="http://schemas.openxmlformats.org/officeDocument/2006/relationships/tags" Target="../tags/tag230.xml"/><Relationship Id="rId2" Type="http://schemas.openxmlformats.org/officeDocument/2006/relationships/tags" Target="../tags/tag217.xml"/><Relationship Id="rId19" Type="http://schemas.openxmlformats.org/officeDocument/2006/relationships/hyperlink" Target="&#23435;&#30011;&#27743;&#23665;2.mp4" TargetMode="External"/><Relationship Id="rId18" Type="http://schemas.openxmlformats.org/officeDocument/2006/relationships/tags" Target="../tags/tag229.xml"/><Relationship Id="rId17" Type="http://schemas.openxmlformats.org/officeDocument/2006/relationships/tags" Target="../tags/tag228.xml"/><Relationship Id="rId16" Type="http://schemas.openxmlformats.org/officeDocument/2006/relationships/tags" Target="../tags/tag227.xml"/><Relationship Id="rId15" Type="http://schemas.openxmlformats.org/officeDocument/2006/relationships/tags" Target="../tags/tag226.xml"/><Relationship Id="rId14" Type="http://schemas.openxmlformats.org/officeDocument/2006/relationships/image" Target="../media/image26.png"/><Relationship Id="rId13" Type="http://schemas.openxmlformats.org/officeDocument/2006/relationships/tags" Target="../tags/tag225.xml"/><Relationship Id="rId12" Type="http://schemas.openxmlformats.org/officeDocument/2006/relationships/hyperlink" Target="&#23435;&#30011;&#27743;&#23665;1.mp4" TargetMode="External"/><Relationship Id="rId11" Type="http://schemas.openxmlformats.org/officeDocument/2006/relationships/tags" Target="../tags/tag224.xml"/><Relationship Id="rId10" Type="http://schemas.openxmlformats.org/officeDocument/2006/relationships/tags" Target="../tags/tag223.xml"/><Relationship Id="rId1" Type="http://schemas.openxmlformats.org/officeDocument/2006/relationships/tags" Target="../tags/tag216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41.xml"/><Relationship Id="rId4" Type="http://schemas.openxmlformats.org/officeDocument/2006/relationships/tags" Target="../tags/tag240.xml"/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" Type="http://schemas.openxmlformats.org/officeDocument/2006/relationships/tags" Target="../tags/tag2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14041" t="2314" r="1584" b="14637"/>
          <a:stretch>
            <a:fillRect/>
          </a:stretch>
        </p:blipFill>
        <p:spPr>
          <a:xfrm>
            <a:off x="7258050" y="635"/>
            <a:ext cx="4933950" cy="68567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7916545" y="6057900"/>
            <a:ext cx="3616960" cy="521970"/>
          </a:xfrm>
          <a:prstGeom prst="rect">
            <a:avLst/>
          </a:prstGeom>
          <a:solidFill>
            <a:schemeClr val="bg1">
              <a:alpha val="84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800" b="1">
                <a:solidFill>
                  <a:srgbClr val="000000"/>
                </a:solidFill>
                <a:latin typeface="仿宋" charset="0"/>
                <a:ea typeface="仿宋" charset="0"/>
                <a:sym typeface="+mn-ea"/>
              </a:rPr>
              <a:t>《夫妇对坐饮宴图》</a:t>
            </a:r>
            <a:endParaRPr lang="zh-CN" altLang="en-US" sz="2800" b="1">
              <a:solidFill>
                <a:srgbClr val="000000"/>
              </a:solidFill>
              <a:latin typeface="仿宋" charset="0"/>
              <a:ea typeface="仿宋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6705" y="428625"/>
            <a:ext cx="6593840" cy="329120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lvl="0" indent="0" algn="ctr" fontAlgn="auto">
              <a:lnSpc>
                <a:spcPct val="125000"/>
              </a:lnSpc>
              <a:buClrTx/>
              <a:buSzTx/>
              <a:buFontTx/>
            </a:pPr>
            <a:r>
              <a:rPr lang="zh-CN" altLang="en-US" sz="54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烟火气与思想</a:t>
            </a:r>
            <a:r>
              <a:rPr lang="zh-CN" altLang="en-US" sz="54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性共存</a:t>
            </a:r>
            <a:endParaRPr lang="zh-CN" altLang="en-US" sz="5400" b="1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ctr" fontAlgn="auto">
              <a:lnSpc>
                <a:spcPct val="125000"/>
              </a:lnSpc>
              <a:buClrTx/>
              <a:buSzTx/>
              <a:buFontTx/>
            </a:pP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第</a:t>
            </a:r>
            <a:r>
              <a:rPr lang="en-US" altLang="zh-CN" sz="4000" b="1">
                <a:latin typeface="宋体" charset="0"/>
                <a:ea typeface="宋体" charset="0"/>
                <a:cs typeface="宋体" charset="0"/>
                <a:sym typeface="+mn-ea"/>
              </a:rPr>
              <a:t>10</a:t>
            </a: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课</a:t>
            </a:r>
            <a:r>
              <a:rPr lang="en-US" altLang="zh-CN" sz="4000" b="1">
                <a:latin typeface="宋体" charset="0"/>
                <a:ea typeface="宋体" charset="0"/>
                <a:cs typeface="宋体" charset="0"/>
                <a:sym typeface="+mn-ea"/>
              </a:rPr>
              <a:t>  </a:t>
            </a: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辽宋夏金元的</a:t>
            </a:r>
            <a:endParaRPr lang="zh-CN" altLang="en-US" sz="40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ctr" fontAlgn="auto">
              <a:lnSpc>
                <a:spcPct val="125000"/>
              </a:lnSpc>
              <a:buClrTx/>
              <a:buSzTx/>
              <a:buFontTx/>
            </a:pP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经济</a:t>
            </a:r>
            <a:r>
              <a:rPr lang="en-US" altLang="zh-CN" sz="4000" b="1"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社会与</a:t>
            </a:r>
            <a:r>
              <a:rPr lang="zh-CN" altLang="en-US" sz="4000" b="1">
                <a:latin typeface="宋体" charset="0"/>
                <a:ea typeface="宋体" charset="0"/>
                <a:cs typeface="宋体" charset="0"/>
                <a:sym typeface="+mn-ea"/>
              </a:rPr>
              <a:t>文化</a:t>
            </a:r>
            <a:endParaRPr lang="zh-CN" altLang="en-US" sz="4000" b="1"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307340" y="3971925"/>
            <a:ext cx="6593205" cy="2361565"/>
          </a:xfrm>
          <a:prstGeom prst="rect">
            <a:avLst/>
          </a:prstGeom>
          <a:noFill/>
          <a:ln w="63500" cmpd="sng">
            <a:solidFill>
              <a:srgbClr val="C00000"/>
            </a:solidFill>
            <a:prstDash val="sysDot"/>
          </a:ln>
        </p:spPr>
        <p:txBody>
          <a:bodyPr wrap="square" rtlCol="0" anchor="ctr" anchorCtr="0">
            <a:noAutofit/>
          </a:bodyPr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zh-CN" sz="2400" b="1">
                <a:solidFill>
                  <a:srgbClr val="A00000"/>
                </a:solidFill>
                <a:latin typeface="仿宋" charset="0"/>
                <a:ea typeface="仿宋" charset="0"/>
                <a:cs typeface="楷体" charset="-122"/>
                <a:sym typeface="+mn-ea"/>
              </a:rPr>
              <a:t>【课标】</a:t>
            </a:r>
            <a:r>
              <a:rPr lang="zh-CN" altLang="en-US" sz="2400" b="1">
                <a:latin typeface="仿宋" charset="0"/>
                <a:ea typeface="仿宋" charset="0"/>
                <a:cs typeface="仿宋" panose="02010609060101010101" charset="-122"/>
              </a:rPr>
              <a:t>认识辽宋夏金元时期在</a:t>
            </a:r>
            <a:r>
              <a:rPr lang="zh-CN" altLang="en-US" sz="2400" b="1">
                <a:solidFill>
                  <a:srgbClr val="C00000"/>
                </a:solidFill>
                <a:latin typeface="仿宋" charset="0"/>
                <a:ea typeface="仿宋" charset="0"/>
                <a:cs typeface="仿宋" panose="02010609060101010101" charset="-122"/>
              </a:rPr>
              <a:t>经济、社会与文化方面的新变化</a:t>
            </a:r>
            <a:r>
              <a:rPr lang="en-US" altLang="zh-CN" sz="2400" b="1">
                <a:latin typeface="仿宋" charset="0"/>
                <a:ea typeface="仿宋" charset="0"/>
                <a:cs typeface="仿宋" panose="02010609060101010101" charset="-122"/>
              </a:rPr>
              <a:t>。</a:t>
            </a:r>
            <a:endParaRPr lang="zh-CN" altLang="en-US" sz="2400" b="1">
              <a:latin typeface="仿宋" charset="0"/>
              <a:ea typeface="仿宋" charset="0"/>
              <a:cs typeface="仿宋" panose="02010609060101010101" charset="-122"/>
            </a:endParaRPr>
          </a:p>
          <a:p>
            <a:pPr lvl="0" algn="r">
              <a:lnSpc>
                <a:spcPct val="120000"/>
              </a:lnSpc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仿宋" charset="0"/>
                <a:ea typeface="仿宋" charset="0"/>
                <a:cs typeface="楷体" charset="-122"/>
                <a:sym typeface="+mn-lt"/>
              </a:rPr>
              <a:t>李星皓</a:t>
            </a:r>
            <a:r>
              <a:rPr lang="en-US" altLang="zh-CN" sz="2400" b="1">
                <a:solidFill>
                  <a:schemeClr val="tx1"/>
                </a:solidFill>
                <a:latin typeface="仿宋" charset="0"/>
                <a:ea typeface="仿宋" charset="0"/>
                <a:cs typeface="楷体" charset="-122"/>
                <a:sym typeface="+mn-lt"/>
              </a:rPr>
              <a:t>（</a:t>
            </a:r>
            <a:r>
              <a:rPr lang="zh-CN" altLang="en-US" sz="2400" b="1">
                <a:solidFill>
                  <a:schemeClr val="tx1"/>
                </a:solidFill>
                <a:latin typeface="仿宋" charset="0"/>
                <a:ea typeface="仿宋" charset="0"/>
                <a:cs typeface="楷体" charset="-122"/>
                <a:sym typeface="+mn-lt"/>
              </a:rPr>
              <a:t>广东广雅中学</a:t>
            </a:r>
            <a:r>
              <a:rPr lang="en-US" altLang="zh-CN" sz="2400" b="1">
                <a:solidFill>
                  <a:schemeClr val="tx1"/>
                </a:solidFill>
                <a:latin typeface="仿宋" charset="0"/>
                <a:ea typeface="仿宋" charset="0"/>
                <a:cs typeface="楷体" charset="-122"/>
                <a:sym typeface="+mn-lt"/>
              </a:rPr>
              <a:t>）</a:t>
            </a:r>
            <a:endParaRPr lang="en-US" altLang="zh-CN" sz="2400" b="1">
              <a:solidFill>
                <a:schemeClr val="tx1"/>
              </a:solidFill>
              <a:latin typeface="仿宋" charset="0"/>
              <a:ea typeface="仿宋" charset="0"/>
              <a:cs typeface="楷体" charset="-122"/>
              <a:sym typeface="+mn-lt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276860" y="1020445"/>
            <a:ext cx="999490" cy="107632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农业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发展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</p:txBody>
      </p:sp>
      <p:cxnSp>
        <p:nvCxnSpPr>
          <p:cNvPr id="5" name="直接箭头连接符 4"/>
          <p:cNvCxnSpPr/>
          <p:nvPr>
            <p:custDataLst>
              <p:tags r:id="rId2"/>
            </p:custDataLst>
          </p:nvPr>
        </p:nvCxnSpPr>
        <p:spPr>
          <a:xfrm flipV="1">
            <a:off x="1272540" y="883285"/>
            <a:ext cx="520065" cy="219075"/>
          </a:xfrm>
          <a:prstGeom prst="straightConnector1">
            <a:avLst/>
          </a:prstGeom>
          <a:ln w="5080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1821180" y="164147"/>
            <a:ext cx="999490" cy="107632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ED7D31"/>
                </a:solidFill>
                <a:latin typeface="仿宋" charset="0"/>
                <a:ea typeface="仿宋" charset="0"/>
              </a:rPr>
              <a:t>粮食</a:t>
            </a:r>
            <a:endParaRPr lang="zh-CN" altLang="en-US" sz="3200" b="1">
              <a:solidFill>
                <a:srgbClr val="ED7D31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ED7D31"/>
                </a:solidFill>
                <a:latin typeface="仿宋" charset="0"/>
                <a:ea typeface="仿宋" charset="0"/>
              </a:rPr>
              <a:t>增加</a:t>
            </a:r>
            <a:endParaRPr lang="zh-CN" altLang="en-US" sz="3200" b="1">
              <a:solidFill>
                <a:srgbClr val="ED7D31"/>
              </a:solidFill>
              <a:latin typeface="仿宋" charset="0"/>
              <a:ea typeface="仿宋" charset="0"/>
            </a:endParaRPr>
          </a:p>
        </p:txBody>
      </p:sp>
      <p:cxnSp>
        <p:nvCxnSpPr>
          <p:cNvPr id="7" name="直接箭头连接符 6"/>
          <p:cNvCxnSpPr/>
          <p:nvPr>
            <p:custDataLst>
              <p:tags r:id="rId4"/>
            </p:custDataLst>
          </p:nvPr>
        </p:nvCxnSpPr>
        <p:spPr>
          <a:xfrm flipV="1">
            <a:off x="2746375" y="690245"/>
            <a:ext cx="520065" cy="1206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3058795" y="157480"/>
            <a:ext cx="99949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prstClr val="black"/>
                </a:solidFill>
                <a:latin typeface="仿宋" charset="0"/>
                <a:ea typeface="仿宋" charset="0"/>
              </a:rPr>
              <a:t>人口</a:t>
            </a:r>
            <a:endParaRPr lang="zh-CN" altLang="en-US" sz="3200" b="1">
              <a:solidFill>
                <a:prstClr val="black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prstClr val="black"/>
                </a:solidFill>
                <a:latin typeface="仿宋" charset="0"/>
                <a:ea typeface="仿宋" charset="0"/>
              </a:rPr>
              <a:t>增长</a:t>
            </a:r>
            <a:endParaRPr lang="zh-CN" altLang="en-US" sz="3200" b="1">
              <a:solidFill>
                <a:prstClr val="black"/>
              </a:solidFill>
              <a:latin typeface="仿宋" charset="0"/>
              <a:ea typeface="仿宋" charset="0"/>
            </a:endParaRPr>
          </a:p>
        </p:txBody>
      </p:sp>
      <p:cxnSp>
        <p:nvCxnSpPr>
          <p:cNvPr id="9" name="直接箭头连接符 8"/>
          <p:cNvCxnSpPr/>
          <p:nvPr>
            <p:custDataLst>
              <p:tags r:id="rId6"/>
            </p:custDataLst>
          </p:nvPr>
        </p:nvCxnSpPr>
        <p:spPr>
          <a:xfrm>
            <a:off x="2219325" y="1233805"/>
            <a:ext cx="769620" cy="891540"/>
          </a:xfrm>
          <a:prstGeom prst="straightConnector1">
            <a:avLst/>
          </a:prstGeom>
          <a:ln w="508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3020060" y="1447165"/>
            <a:ext cx="99949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</a:rPr>
              <a:t>种植</a:t>
            </a:r>
            <a:endParaRPr lang="zh-CN" altLang="en-US" sz="32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</a:rPr>
              <a:t>经济</a:t>
            </a:r>
            <a:endParaRPr lang="zh-CN" altLang="en-US" sz="32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</a:rPr>
              <a:t>作物</a:t>
            </a:r>
            <a:endParaRPr lang="zh-CN" altLang="en-US" sz="32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2814003" y="3425825"/>
            <a:ext cx="1407795" cy="1076325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手工业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发展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</p:txBody>
      </p:sp>
      <p:cxnSp>
        <p:nvCxnSpPr>
          <p:cNvPr id="12" name="直接箭头连接符 11"/>
          <p:cNvCxnSpPr/>
          <p:nvPr>
            <p:custDataLst>
              <p:tags r:id="rId9"/>
            </p:custDataLst>
          </p:nvPr>
        </p:nvCxnSpPr>
        <p:spPr>
          <a:xfrm>
            <a:off x="722630" y="2096770"/>
            <a:ext cx="2049780" cy="1293495"/>
          </a:xfrm>
          <a:prstGeom prst="straightConnector1">
            <a:avLst/>
          </a:prstGeom>
          <a:ln w="508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421640" y="3395027"/>
            <a:ext cx="232791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>
                <a:solidFill>
                  <a:srgbClr val="4472C4">
                    <a:lumMod val="75000"/>
                  </a:srgbClr>
                </a:solidFill>
                <a:latin typeface="仿宋" charset="0"/>
                <a:ea typeface="仿宋" charset="0"/>
              </a:rPr>
              <a:t>生产工具进步</a:t>
            </a:r>
            <a:endParaRPr lang="zh-CN" altLang="en-US" sz="2800" b="1">
              <a:solidFill>
                <a:srgbClr val="4472C4">
                  <a:lumMod val="75000"/>
                </a:srgbClr>
              </a:solidFill>
              <a:latin typeface="仿宋" charset="0"/>
              <a:ea typeface="仿宋" charset="0"/>
            </a:endParaRPr>
          </a:p>
          <a:p>
            <a:pPr algn="ctr"/>
            <a:r>
              <a:rPr lang="zh-CN" altLang="en-US" sz="2800" b="1">
                <a:solidFill>
                  <a:srgbClr val="4472C4">
                    <a:lumMod val="75000"/>
                  </a:srgbClr>
                </a:solidFill>
                <a:latin typeface="仿宋" charset="0"/>
                <a:ea typeface="仿宋" charset="0"/>
              </a:rPr>
              <a:t>剩余劳动力</a:t>
            </a:r>
            <a:endParaRPr lang="zh-CN" altLang="en-US" sz="2800" b="1">
              <a:solidFill>
                <a:srgbClr val="4472C4">
                  <a:lumMod val="75000"/>
                </a:srgbClr>
              </a:solidFill>
              <a:latin typeface="仿宋" charset="0"/>
              <a:ea typeface="仿宋" charset="0"/>
            </a:endParaRPr>
          </a:p>
        </p:txBody>
      </p:sp>
      <p:cxnSp>
        <p:nvCxnSpPr>
          <p:cNvPr id="14" name="直接箭头连接符 13"/>
          <p:cNvCxnSpPr/>
          <p:nvPr>
            <p:custDataLst>
              <p:tags r:id="rId11"/>
            </p:custDataLst>
          </p:nvPr>
        </p:nvCxnSpPr>
        <p:spPr>
          <a:xfrm>
            <a:off x="4218940" y="805815"/>
            <a:ext cx="1310640" cy="772795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4384675" y="408623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剩余劳动力</a:t>
            </a:r>
            <a:endParaRPr lang="zh-CN" altLang="en-US" sz="2800" b="1">
              <a:solidFill>
                <a:prstClr val="black"/>
              </a:solidFill>
              <a:latin typeface="仿宋" charset="0"/>
              <a:ea typeface="仿宋" charset="0"/>
              <a:sym typeface="+mn-ea"/>
            </a:endParaRPr>
          </a:p>
        </p:txBody>
      </p:sp>
      <p:cxnSp>
        <p:nvCxnSpPr>
          <p:cNvPr id="16" name="直接箭头连接符 15"/>
          <p:cNvCxnSpPr/>
          <p:nvPr>
            <p:custDataLst>
              <p:tags r:id="rId13"/>
            </p:custDataLst>
          </p:nvPr>
        </p:nvCxnSpPr>
        <p:spPr>
          <a:xfrm>
            <a:off x="4054475" y="2275205"/>
            <a:ext cx="1407160" cy="10160"/>
          </a:xfrm>
          <a:prstGeom prst="straightConnector1">
            <a:avLst/>
          </a:prstGeom>
          <a:ln w="508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4370388" y="1753235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  <a:sym typeface="+mn-ea"/>
              </a:rPr>
              <a:t>原料</a:t>
            </a:r>
            <a:endParaRPr lang="zh-CN" altLang="en-US" sz="28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  <a:sym typeface="+mn-ea"/>
            </a:endParaRPr>
          </a:p>
        </p:txBody>
      </p:sp>
      <p:cxnSp>
        <p:nvCxnSpPr>
          <p:cNvPr id="18" name="直接箭头连接符 17"/>
          <p:cNvCxnSpPr/>
          <p:nvPr>
            <p:custDataLst>
              <p:tags r:id="rId15"/>
            </p:custDataLst>
          </p:nvPr>
        </p:nvCxnSpPr>
        <p:spPr>
          <a:xfrm flipV="1">
            <a:off x="4218940" y="2797810"/>
            <a:ext cx="1310640" cy="1233805"/>
          </a:xfrm>
          <a:prstGeom prst="straightConnector1">
            <a:avLst/>
          </a:prstGeom>
          <a:ln w="508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>
            <p:custDataLst>
              <p:tags r:id="rId16"/>
            </p:custDataLst>
          </p:nvPr>
        </p:nvSpPr>
        <p:spPr>
          <a:xfrm>
            <a:off x="4563428" y="3509645"/>
            <a:ext cx="89789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4472C4">
                    <a:lumMod val="75000"/>
                  </a:srgbClr>
                </a:solidFill>
                <a:latin typeface="仿宋" charset="0"/>
                <a:ea typeface="仿宋" charset="0"/>
                <a:sym typeface="+mn-ea"/>
              </a:rPr>
              <a:t>产品</a:t>
            </a:r>
            <a:endParaRPr lang="zh-CN" altLang="en-US" sz="2800" b="1">
              <a:solidFill>
                <a:srgbClr val="4472C4">
                  <a:lumMod val="75000"/>
                </a:srgbClr>
              </a:solidFill>
              <a:latin typeface="仿宋" charset="0"/>
              <a:ea typeface="仿宋" charset="0"/>
              <a:sym typeface="+mn-ea"/>
            </a:endParaRPr>
          </a:p>
        </p:txBody>
      </p:sp>
      <p:sp>
        <p:nvSpPr>
          <p:cNvPr id="20" name="文本框 19"/>
          <p:cNvSpPr txBox="1"/>
          <p:nvPr>
            <p:custDataLst>
              <p:tags r:id="rId17"/>
            </p:custDataLst>
          </p:nvPr>
        </p:nvSpPr>
        <p:spPr>
          <a:xfrm>
            <a:off x="5506720" y="1629410"/>
            <a:ext cx="999490" cy="10763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商业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发展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</p:txBody>
      </p:sp>
      <p:cxnSp>
        <p:nvCxnSpPr>
          <p:cNvPr id="21" name="直接箭头连接符 20"/>
          <p:cNvCxnSpPr/>
          <p:nvPr>
            <p:custDataLst>
              <p:tags r:id="rId18"/>
            </p:custDataLst>
          </p:nvPr>
        </p:nvCxnSpPr>
        <p:spPr>
          <a:xfrm flipV="1">
            <a:off x="6504305" y="2151380"/>
            <a:ext cx="519430" cy="3810"/>
          </a:xfrm>
          <a:prstGeom prst="straightConnector1">
            <a:avLst/>
          </a:prstGeom>
          <a:ln w="508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>
            <p:custDataLst>
              <p:tags r:id="rId19"/>
            </p:custDataLst>
          </p:nvPr>
        </p:nvSpPr>
        <p:spPr>
          <a:xfrm>
            <a:off x="7023735" y="1682115"/>
            <a:ext cx="999490" cy="107632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</a:rPr>
              <a:t>城市</a:t>
            </a:r>
            <a:endParaRPr lang="zh-CN" altLang="en-US" sz="32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70AD47">
                    <a:lumMod val="75000"/>
                  </a:srgbClr>
                </a:solidFill>
                <a:latin typeface="仿宋" charset="0"/>
                <a:ea typeface="仿宋" charset="0"/>
              </a:rPr>
              <a:t>繁荣</a:t>
            </a:r>
            <a:endParaRPr lang="zh-CN" altLang="en-US" sz="3200" b="1">
              <a:solidFill>
                <a:srgbClr val="70AD47">
                  <a:lumMod val="75000"/>
                </a:srgbClr>
              </a:solidFill>
              <a:latin typeface="仿宋" charset="0"/>
              <a:ea typeface="仿宋" charset="0"/>
            </a:endParaRPr>
          </a:p>
        </p:txBody>
      </p:sp>
      <p:cxnSp>
        <p:nvCxnSpPr>
          <p:cNvPr id="23" name="直接箭头连接符 22"/>
          <p:cNvCxnSpPr/>
          <p:nvPr>
            <p:custDataLst>
              <p:tags r:id="rId20"/>
            </p:custDataLst>
          </p:nvPr>
        </p:nvCxnSpPr>
        <p:spPr>
          <a:xfrm flipV="1">
            <a:off x="8019415" y="2218055"/>
            <a:ext cx="519430" cy="3810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>
            <p:custDataLst>
              <p:tags r:id="rId21"/>
            </p:custDataLst>
          </p:nvPr>
        </p:nvSpPr>
        <p:spPr>
          <a:xfrm>
            <a:off x="8480425" y="1496060"/>
            <a:ext cx="999490" cy="15684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市民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阶层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兴起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cxnSp>
        <p:nvCxnSpPr>
          <p:cNvPr id="25" name="直接箭头连接符 24"/>
          <p:cNvCxnSpPr/>
          <p:nvPr>
            <p:custDataLst>
              <p:tags r:id="rId22"/>
            </p:custDataLst>
          </p:nvPr>
        </p:nvCxnSpPr>
        <p:spPr>
          <a:xfrm flipV="1">
            <a:off x="9434195" y="2235835"/>
            <a:ext cx="519430" cy="3810"/>
          </a:xfrm>
          <a:prstGeom prst="straightConnector1">
            <a:avLst/>
          </a:prstGeom>
          <a:ln w="508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>
            <p:custDataLst>
              <p:tags r:id="rId23"/>
            </p:custDataLst>
          </p:nvPr>
        </p:nvSpPr>
        <p:spPr>
          <a:xfrm>
            <a:off x="9895205" y="1513840"/>
            <a:ext cx="999490" cy="15684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思想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观念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  <a:p>
            <a:r>
              <a:rPr lang="zh-CN" altLang="en-US" sz="3200" b="1">
                <a:solidFill>
                  <a:srgbClr val="C00000"/>
                </a:solidFill>
                <a:latin typeface="仿宋" charset="0"/>
                <a:ea typeface="仿宋" charset="0"/>
              </a:rPr>
              <a:t>变化</a:t>
            </a:r>
            <a:endParaRPr lang="zh-CN" altLang="en-US" sz="32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sp>
        <p:nvSpPr>
          <p:cNvPr id="27" name="文本框 26"/>
          <p:cNvSpPr txBox="1"/>
          <p:nvPr>
            <p:custDataLst>
              <p:tags r:id="rId24"/>
            </p:custDataLst>
          </p:nvPr>
        </p:nvSpPr>
        <p:spPr>
          <a:xfrm>
            <a:off x="8875094" y="3267263"/>
            <a:ext cx="2739987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1.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门第观念淡化</a:t>
            </a:r>
            <a:endParaRPr lang="zh-CN" altLang="en-US" b="1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28" name="文本框 27"/>
          <p:cNvSpPr txBox="1"/>
          <p:nvPr>
            <p:custDataLst>
              <p:tags r:id="rId25"/>
            </p:custDataLst>
          </p:nvPr>
        </p:nvSpPr>
        <p:spPr>
          <a:xfrm>
            <a:off x="8848087" y="3971647"/>
            <a:ext cx="2793999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2.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身份趋于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平等</a:t>
            </a:r>
            <a:endParaRPr lang="zh-CN" altLang="en-US" b="1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34" name="文本框 33"/>
          <p:cNvSpPr txBox="1"/>
          <p:nvPr>
            <p:custDataLst>
              <p:tags r:id="rId26"/>
            </p:custDataLst>
          </p:nvPr>
        </p:nvSpPr>
        <p:spPr>
          <a:xfrm>
            <a:off x="8848090" y="4676775"/>
            <a:ext cx="2766695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3.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国家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控制松弛</a:t>
            </a:r>
            <a:endParaRPr lang="zh-CN" altLang="en-US" b="1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31" name="标题 12"/>
          <p:cNvSpPr txBox="1">
            <a:spLocks noGrp="1"/>
          </p:cNvSpPr>
          <p:nvPr>
            <p:custDataLst>
              <p:tags r:id="rId27"/>
            </p:custDataLst>
          </p:nvPr>
        </p:nvSpPr>
        <p:spPr>
          <a:xfrm>
            <a:off x="6685280" y="320040"/>
            <a:ext cx="4980940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一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宋元经济与社会之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变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930900" y="3124835"/>
            <a:ext cx="2738755" cy="20739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lvl="0" algn="l">
              <a:buClrTx/>
              <a:buSzTx/>
              <a:buFontTx/>
            </a:pP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概念理解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：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稻麦复种制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、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经济作物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、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基层市场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（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草市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）、</a:t>
            </a:r>
            <a:r>
              <a:rPr lang="en-US" altLang="zh-CN" b="1">
                <a:latin typeface="仿宋" charset="0"/>
                <a:ea typeface="仿宋" charset="0"/>
                <a:cs typeface="仿宋" charset="0"/>
                <a:sym typeface="+mn-ea"/>
              </a:rPr>
              <a:t>榷场</a:t>
            </a:r>
            <a:endParaRPr lang="en-US" altLang="zh-CN" b="1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39" name="矩形 38"/>
          <p:cNvSpPr/>
          <p:nvPr>
            <p:custDataLst>
              <p:tags r:id="rId28"/>
            </p:custDataLst>
          </p:nvPr>
        </p:nvSpPr>
        <p:spPr>
          <a:xfrm>
            <a:off x="700596" y="5664946"/>
            <a:ext cx="2045853" cy="6038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方正粗金陵简体" panose="02000000000000000000" charset="-122"/>
                <a:ea typeface="方正粗金陵简体" panose="02000000000000000000" charset="-122"/>
                <a:cs typeface="楷体" charset="-122"/>
              </a:rPr>
              <a:t>魏晋南北朝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方正粗金陵简体" panose="02000000000000000000" charset="-122"/>
              <a:ea typeface="方正粗金陵简体" panose="02000000000000000000" charset="-122"/>
              <a:cs typeface="楷体" charset="-122"/>
            </a:endParaRPr>
          </a:p>
        </p:txBody>
      </p:sp>
      <p:sp>
        <p:nvSpPr>
          <p:cNvPr id="41" name="矩形 40"/>
          <p:cNvSpPr/>
          <p:nvPr>
            <p:custDataLst>
              <p:tags r:id="rId29"/>
            </p:custDataLst>
          </p:nvPr>
        </p:nvSpPr>
        <p:spPr>
          <a:xfrm>
            <a:off x="3027278" y="5668637"/>
            <a:ext cx="2354580" cy="6038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C00000"/>
                </a:solidFill>
                <a:latin typeface="方正粗金陵简体" panose="02000000000000000000" charset="-122"/>
                <a:ea typeface="方正粗金陵简体" panose="02000000000000000000" charset="-122"/>
              </a:rPr>
              <a:t>唐安史之乱后</a:t>
            </a:r>
            <a:endParaRPr lang="zh-CN" altLang="en-US" sz="2800" b="1">
              <a:solidFill>
                <a:srgbClr val="C00000"/>
              </a:solidFill>
              <a:latin typeface="方正粗金陵简体" panose="02000000000000000000" charset="-122"/>
              <a:ea typeface="方正粗金陵简体" panose="02000000000000000000" charset="-122"/>
            </a:endParaRPr>
          </a:p>
        </p:txBody>
      </p:sp>
      <p:sp>
        <p:nvSpPr>
          <p:cNvPr id="43" name="矩形 42"/>
          <p:cNvSpPr/>
          <p:nvPr>
            <p:custDataLst>
              <p:tags r:id="rId30"/>
            </p:custDataLst>
          </p:nvPr>
        </p:nvSpPr>
        <p:spPr>
          <a:xfrm>
            <a:off x="5943515" y="5682907"/>
            <a:ext cx="988695" cy="6032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C00000"/>
                </a:solidFill>
                <a:latin typeface="方正粗金陵简体" panose="02000000000000000000" charset="-122"/>
                <a:ea typeface="方正粗金陵简体" panose="02000000000000000000" charset="-122"/>
              </a:rPr>
              <a:t>北宋</a:t>
            </a:r>
            <a:endParaRPr lang="zh-CN" altLang="en-US" sz="2800" b="1">
              <a:solidFill>
                <a:srgbClr val="C00000"/>
              </a:solidFill>
              <a:latin typeface="方正粗金陵简体" panose="02000000000000000000" charset="-122"/>
              <a:ea typeface="方正粗金陵简体" panose="02000000000000000000" charset="-122"/>
            </a:endParaRPr>
          </a:p>
        </p:txBody>
      </p:sp>
      <p:sp>
        <p:nvSpPr>
          <p:cNvPr id="51" name="矩形 50"/>
          <p:cNvSpPr/>
          <p:nvPr>
            <p:custDataLst>
              <p:tags r:id="rId31"/>
            </p:custDataLst>
          </p:nvPr>
        </p:nvSpPr>
        <p:spPr>
          <a:xfrm>
            <a:off x="8002820" y="5670308"/>
            <a:ext cx="989330" cy="6032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C00000"/>
                </a:solidFill>
                <a:latin typeface="方正粗金陵简体" panose="02000000000000000000" charset="-122"/>
                <a:ea typeface="方正粗金陵简体" panose="02000000000000000000" charset="-122"/>
              </a:rPr>
              <a:t>南宋</a:t>
            </a:r>
            <a:endParaRPr lang="zh-CN" altLang="en-US" sz="2800" b="1">
              <a:solidFill>
                <a:srgbClr val="C00000"/>
              </a:solidFill>
              <a:latin typeface="方正粗金陵简体" panose="02000000000000000000" charset="-122"/>
              <a:ea typeface="方正粗金陵简体" panose="02000000000000000000" charset="-122"/>
            </a:endParaRPr>
          </a:p>
        </p:txBody>
      </p:sp>
      <p:sp>
        <p:nvSpPr>
          <p:cNvPr id="54" name="矩形 53"/>
          <p:cNvSpPr/>
          <p:nvPr>
            <p:custDataLst>
              <p:tags r:id="rId32"/>
            </p:custDataLst>
          </p:nvPr>
        </p:nvSpPr>
        <p:spPr>
          <a:xfrm>
            <a:off x="9831155" y="5658652"/>
            <a:ext cx="989330" cy="6038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C00000"/>
                </a:solidFill>
                <a:latin typeface="方正粗金陵简体" panose="02000000000000000000" charset="-122"/>
                <a:ea typeface="方正粗金陵简体" panose="02000000000000000000" charset="-122"/>
              </a:rPr>
              <a:t>元朝</a:t>
            </a:r>
            <a:endParaRPr lang="zh-CN" altLang="en-US" sz="2800" b="1">
              <a:solidFill>
                <a:srgbClr val="C00000"/>
              </a:solidFill>
              <a:latin typeface="方正粗金陵简体" panose="02000000000000000000" charset="-122"/>
              <a:ea typeface="方正粗金陵简体" panose="02000000000000000000" charset="-122"/>
            </a:endParaRPr>
          </a:p>
        </p:txBody>
      </p:sp>
      <p:grpSp>
        <p:nvGrpSpPr>
          <p:cNvPr id="57" name="组合 56"/>
          <p:cNvGrpSpPr/>
          <p:nvPr>
            <p:custDataLst>
              <p:tags r:id="rId33"/>
            </p:custDataLst>
          </p:nvPr>
        </p:nvGrpSpPr>
        <p:grpSpPr>
          <a:xfrm>
            <a:off x="187875" y="6158522"/>
            <a:ext cx="11167110" cy="487045"/>
            <a:chOff x="949" y="3809"/>
            <a:chExt cx="17586" cy="767"/>
          </a:xfrm>
          <a:solidFill>
            <a:srgbClr val="FFFF00"/>
          </a:solidFill>
        </p:grpSpPr>
        <p:sp>
          <p:nvSpPr>
            <p:cNvPr id="63" name="燕尾形箭头 2"/>
            <p:cNvSpPr/>
            <p:nvPr>
              <p:custDataLst>
                <p:tags r:id="rId34"/>
              </p:custDataLst>
            </p:nvPr>
          </p:nvSpPr>
          <p:spPr>
            <a:xfrm>
              <a:off x="949" y="3809"/>
              <a:ext cx="17586" cy="767"/>
            </a:xfrm>
            <a:prstGeom prst="notchedRightArrow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4" name="椭圆 63"/>
            <p:cNvSpPr/>
            <p:nvPr>
              <p:custDataLst>
                <p:tags r:id="rId35"/>
              </p:custDataLst>
            </p:nvPr>
          </p:nvSpPr>
          <p:spPr>
            <a:xfrm>
              <a:off x="2920" y="4010"/>
              <a:ext cx="336" cy="35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5" name="椭圆 64"/>
            <p:cNvSpPr/>
            <p:nvPr>
              <p:custDataLst>
                <p:tags r:id="rId36"/>
              </p:custDataLst>
            </p:nvPr>
          </p:nvSpPr>
          <p:spPr>
            <a:xfrm>
              <a:off x="16729" y="4011"/>
              <a:ext cx="336" cy="35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6" name="椭圆 65"/>
            <p:cNvSpPr/>
            <p:nvPr>
              <p:custDataLst>
                <p:tags r:id="rId37"/>
              </p:custDataLst>
            </p:nvPr>
          </p:nvSpPr>
          <p:spPr>
            <a:xfrm>
              <a:off x="13867" y="4010"/>
              <a:ext cx="336" cy="35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7" name="椭圆 66"/>
            <p:cNvSpPr/>
            <p:nvPr>
              <p:custDataLst>
                <p:tags r:id="rId38"/>
              </p:custDataLst>
            </p:nvPr>
          </p:nvSpPr>
          <p:spPr>
            <a:xfrm>
              <a:off x="10628" y="4010"/>
              <a:ext cx="336" cy="35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68" name="椭圆 67"/>
            <p:cNvSpPr/>
            <p:nvPr>
              <p:custDataLst>
                <p:tags r:id="rId39"/>
              </p:custDataLst>
            </p:nvPr>
          </p:nvSpPr>
          <p:spPr>
            <a:xfrm>
              <a:off x="6774" y="4010"/>
              <a:ext cx="336" cy="352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38" name="文本框 37"/>
          <p:cNvSpPr txBox="1"/>
          <p:nvPr>
            <p:custDataLst>
              <p:tags r:id="rId40"/>
            </p:custDataLst>
          </p:nvPr>
        </p:nvSpPr>
        <p:spPr>
          <a:xfrm>
            <a:off x="1792605" y="4791710"/>
            <a:ext cx="2651760" cy="5835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经济重心</a:t>
            </a:r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南移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10" grpId="0"/>
      <p:bldP spid="11" grpId="0" bldLvl="0" animBg="1"/>
      <p:bldP spid="13" grpId="0"/>
      <p:bldP spid="15" grpId="0"/>
      <p:bldP spid="17" grpId="0"/>
      <p:bldP spid="19" grpId="0"/>
      <p:bldP spid="20" grpId="0" bldLvl="0" animBg="1"/>
      <p:bldP spid="22" grpId="0" bldLvl="0" animBg="1"/>
      <p:bldP spid="24" grpId="0" bldLvl="0" animBg="1"/>
      <p:bldP spid="26" grpId="0" bldLvl="0" animBg="1"/>
      <p:bldP spid="27" grpId="0" bldLvl="0" animBg="1"/>
      <p:bldP spid="28" grpId="0" bldLvl="0" animBg="1"/>
      <p:bldP spid="34" grpId="0" bldLvl="0" animBg="1"/>
      <p:bldP spid="41" grpId="0" animBg="1"/>
      <p:bldP spid="43" grpId="0" animBg="1"/>
      <p:bldP spid="51" grpId="0" animBg="1"/>
      <p:bldP spid="38" grpId="0" animBg="1"/>
      <p:bldP spid="54" grpId="0" animBg="1"/>
      <p:bldP spid="41" grpId="1" animBg="1"/>
      <p:bldP spid="43" grpId="1" animBg="1"/>
      <p:bldP spid="51" grpId="1" animBg="1"/>
      <p:bldP spid="38" grpId="1" animBg="1"/>
      <p:bldP spid="54" grpId="1" animBg="1"/>
      <p:bldP spid="39" grpId="0" animBg="1"/>
      <p:bldP spid="39" grpId="1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宋朝市井生活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365" cy="6858635"/>
          </a:xfrm>
          <a:prstGeom prst="rect">
            <a:avLst/>
          </a:prstGeom>
        </p:spPr>
      </p:pic>
      <p:sp>
        <p:nvSpPr>
          <p:cNvPr id="31" name="标题 12"/>
          <p:cNvSpPr txBox="1">
            <a:spLocks noGrp="1"/>
          </p:cNvSpPr>
          <p:nvPr>
            <p:custDataLst>
              <p:tags r:id="rId4"/>
            </p:custDataLst>
          </p:nvPr>
        </p:nvSpPr>
        <p:spPr>
          <a:xfrm>
            <a:off x="333375" y="320040"/>
            <a:ext cx="11618595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根据所学思考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：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宋代烟火气反映了怎样的经济和社会变化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？</a:t>
            </a:r>
            <a:endParaRPr lang="en-US" altLang="zh-CN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>
            <p:custDataLst>
              <p:tags r:id="rId1"/>
            </p:custDataLst>
          </p:nvPr>
        </p:nvGrpSpPr>
        <p:grpSpPr>
          <a:xfrm>
            <a:off x="201609" y="1494466"/>
            <a:ext cx="1973128" cy="2814070"/>
            <a:chOff x="-174806" y="679593"/>
            <a:chExt cx="1682220" cy="2110559"/>
          </a:xfrm>
        </p:grpSpPr>
        <p:pic>
          <p:nvPicPr>
            <p:cNvPr id="5" name="Picture 2" descr="C:\Users\Administrator\Desktop\所需图片\第2课 春秋战国\孔子.jpeg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 flipH="1">
              <a:off x="-174806" y="841696"/>
              <a:ext cx="1656619" cy="1844523"/>
            </a:xfrm>
            <a:prstGeom prst="rect">
              <a:avLst/>
            </a:prstGeom>
            <a:noFill/>
          </p:spPr>
        </p:pic>
        <p:sp>
          <p:nvSpPr>
            <p:cNvPr id="10" name="Text Box 3"/>
            <p:cNvSpPr txBox="1"/>
            <p:nvPr>
              <p:custDataLst>
                <p:tags r:id="rId4"/>
              </p:custDataLst>
            </p:nvPr>
          </p:nvSpPr>
          <p:spPr>
            <a:xfrm>
              <a:off x="-168986" y="2398673"/>
              <a:ext cx="1676400" cy="391479"/>
            </a:xfrm>
            <a:prstGeom prst="rect">
              <a:avLst/>
            </a:prstGeom>
            <a:solidFill>
              <a:srgbClr val="9EFBFE"/>
            </a:solidFill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>
                  <a:latin typeface="仿宋" charset="0"/>
                  <a:ea typeface="仿宋" charset="0"/>
                </a:rPr>
                <a:t>孔子创立</a:t>
              </a:r>
              <a:endPara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11" name="Rectangle 18"/>
            <p:cNvSpPr/>
            <p:nvPr>
              <p:custDataLst>
                <p:tags r:id="rId5"/>
              </p:custDataLst>
            </p:nvPr>
          </p:nvSpPr>
          <p:spPr>
            <a:xfrm>
              <a:off x="84637" y="679593"/>
              <a:ext cx="1365357" cy="391479"/>
            </a:xfrm>
            <a:prstGeom prst="rect">
              <a:avLst/>
            </a:prstGeom>
            <a:noFill/>
            <a:ln w="12700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rPr>
                <a:t>春秋</a:t>
              </a:r>
              <a:endPara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</a:endParaRPr>
            </a:p>
          </p:txBody>
        </p:sp>
      </p:grpSp>
      <p:sp>
        <p:nvSpPr>
          <p:cNvPr id="12" name="右箭头 9"/>
          <p:cNvSpPr/>
          <p:nvPr>
            <p:custDataLst>
              <p:tags r:id="rId6"/>
            </p:custDataLst>
          </p:nvPr>
        </p:nvSpPr>
        <p:spPr>
          <a:xfrm>
            <a:off x="2009909" y="2225675"/>
            <a:ext cx="756285" cy="48577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grpSp>
        <p:nvGrpSpPr>
          <p:cNvPr id="13" name="组合 12"/>
          <p:cNvGrpSpPr/>
          <p:nvPr>
            <p:custDataLst>
              <p:tags r:id="rId7"/>
            </p:custDataLst>
          </p:nvPr>
        </p:nvGrpSpPr>
        <p:grpSpPr>
          <a:xfrm>
            <a:off x="2314942" y="1364040"/>
            <a:ext cx="3464143" cy="2944496"/>
            <a:chOff x="2376329" y="173345"/>
            <a:chExt cx="2598107" cy="2208372"/>
          </a:xfrm>
        </p:grpSpPr>
        <p:pic>
          <p:nvPicPr>
            <p:cNvPr id="14" name="Picture 5" descr="C:\Users\Administrator\Desktop\所需图片\第2课 春秋战国\微信图片_20200707220238_副本.jpg"/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20000" contrast="30000"/>
            </a:blip>
            <a:stretch>
              <a:fillRect/>
            </a:stretch>
          </p:blipFill>
          <p:spPr bwMode="auto">
            <a:xfrm>
              <a:off x="2595075" y="375996"/>
              <a:ext cx="1072039" cy="1681639"/>
            </a:xfrm>
            <a:prstGeom prst="rect">
              <a:avLst/>
            </a:prstGeom>
            <a:noFill/>
          </p:spPr>
        </p:pic>
        <p:pic>
          <p:nvPicPr>
            <p:cNvPr id="15" name="Picture 4" descr="C:\Users\Administrator\Desktop\所需图片\第2课 春秋战国\微信图片_20200709130940_副本.jpg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56291"/>
            <a:stretch>
              <a:fillRect/>
            </a:stretch>
          </p:blipFill>
          <p:spPr bwMode="auto">
            <a:xfrm rot="5400000" flipH="1">
              <a:off x="3218815" y="917724"/>
              <a:ext cx="1655921" cy="758666"/>
            </a:xfrm>
            <a:prstGeom prst="rect">
              <a:avLst/>
            </a:prstGeom>
            <a:noFill/>
          </p:spPr>
        </p:pic>
        <p:sp>
          <p:nvSpPr>
            <p:cNvPr id="16" name="Text Box 4"/>
            <p:cNvSpPr txBox="1"/>
            <p:nvPr>
              <p:custDataLst>
                <p:tags r:id="rId12"/>
              </p:custDataLst>
            </p:nvPr>
          </p:nvSpPr>
          <p:spPr>
            <a:xfrm>
              <a:off x="2376329" y="1990239"/>
              <a:ext cx="2598107" cy="391478"/>
            </a:xfrm>
            <a:prstGeom prst="rect">
              <a:avLst/>
            </a:prstGeom>
            <a:solidFill>
              <a:srgbClr val="06EAD7"/>
            </a:solidFill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800" b="1">
                  <a:latin typeface="仿宋" charset="0"/>
                  <a:ea typeface="仿宋" charset="0"/>
                </a:rPr>
                <a:t>继承发展，成为显学</a:t>
              </a:r>
              <a:endPara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17" name="Text Box 41"/>
            <p:cNvSpPr txBox="1"/>
            <p:nvPr>
              <p:custDataLst>
                <p:tags r:id="rId13"/>
              </p:custDataLst>
            </p:nvPr>
          </p:nvSpPr>
          <p:spPr>
            <a:xfrm>
              <a:off x="2749381" y="173345"/>
              <a:ext cx="1676400" cy="391478"/>
            </a:xfrm>
            <a:prstGeom prst="rect">
              <a:avLst/>
            </a:prstGeom>
            <a:noFill/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rPr>
                <a:t>战国</a:t>
              </a:r>
              <a:endPara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18" name="TextBox 27"/>
            <p:cNvSpPr txBox="1"/>
            <p:nvPr>
              <p:custDataLst>
                <p:tags r:id="rId14"/>
              </p:custDataLst>
            </p:nvPr>
          </p:nvSpPr>
          <p:spPr>
            <a:xfrm>
              <a:off x="3338354" y="580063"/>
              <a:ext cx="260032" cy="714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仿宋" charset="0"/>
                  <a:ea typeface="仿宋" charset="0"/>
                  <a:cs typeface="楷体" charset="-122"/>
                </a:rPr>
                <a:t>孟子</a:t>
              </a:r>
              <a:endParaRPr lang="en-US" altLang="zh-CN" sz="2800" b="1">
                <a:latin typeface="仿宋" charset="0"/>
                <a:ea typeface="仿宋" charset="0"/>
                <a:cs typeface="楷体" charset="-122"/>
              </a:endParaRPr>
            </a:p>
          </p:txBody>
        </p:sp>
        <p:sp>
          <p:nvSpPr>
            <p:cNvPr id="19" name="TextBox 28"/>
            <p:cNvSpPr txBox="1"/>
            <p:nvPr>
              <p:custDataLst>
                <p:tags r:id="rId15"/>
              </p:custDataLst>
            </p:nvPr>
          </p:nvSpPr>
          <p:spPr>
            <a:xfrm>
              <a:off x="4345622" y="603884"/>
              <a:ext cx="382905" cy="714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仿宋" charset="0"/>
                  <a:ea typeface="仿宋" charset="0"/>
                  <a:cs typeface="楷体" charset="-122"/>
                </a:rPr>
                <a:t>荀子</a:t>
              </a:r>
              <a:endParaRPr lang="en-US" altLang="zh-CN" sz="2800" b="1">
                <a:solidFill>
                  <a:srgbClr val="FF0000"/>
                </a:solidFill>
                <a:latin typeface="仿宋" charset="0"/>
                <a:ea typeface="仿宋" charset="0"/>
                <a:cs typeface="楷体" charset="-122"/>
              </a:endParaRPr>
            </a:p>
          </p:txBody>
        </p:sp>
      </p:grpSp>
      <p:grpSp>
        <p:nvGrpSpPr>
          <p:cNvPr id="20" name="组合 19"/>
          <p:cNvGrpSpPr/>
          <p:nvPr>
            <p:custDataLst>
              <p:tags r:id="rId16"/>
            </p:custDataLst>
          </p:nvPr>
        </p:nvGrpSpPr>
        <p:grpSpPr>
          <a:xfrm>
            <a:off x="5752502" y="1338916"/>
            <a:ext cx="3210726" cy="2960664"/>
            <a:chOff x="5857887" y="286693"/>
            <a:chExt cx="2408041" cy="2721811"/>
          </a:xfrm>
        </p:grpSpPr>
        <p:pic>
          <p:nvPicPr>
            <p:cNvPr id="21" name="Picture 6" descr="C:\Users\Administrator\Desktop\所需图片\第3课 秦\微信图片_20200715134939_副本.jpg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1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51167" r="26012"/>
            <a:stretch>
              <a:fillRect/>
            </a:stretch>
          </p:blipFill>
          <p:spPr bwMode="auto">
            <a:xfrm flipV="1">
              <a:off x="5857887" y="433490"/>
              <a:ext cx="1750692" cy="1480443"/>
            </a:xfrm>
            <a:prstGeom prst="rect">
              <a:avLst/>
            </a:prstGeom>
            <a:noFill/>
          </p:spPr>
        </p:pic>
        <p:grpSp>
          <p:nvGrpSpPr>
            <p:cNvPr id="22" name="组合 21"/>
            <p:cNvGrpSpPr/>
            <p:nvPr>
              <p:custDataLst>
                <p:tags r:id="rId19"/>
              </p:custDataLst>
            </p:nvPr>
          </p:nvGrpSpPr>
          <p:grpSpPr>
            <a:xfrm>
              <a:off x="5935038" y="286693"/>
              <a:ext cx="2330890" cy="2721811"/>
              <a:chOff x="5720724" y="429569"/>
              <a:chExt cx="2330890" cy="2721811"/>
            </a:xfrm>
          </p:grpSpPr>
          <p:pic>
            <p:nvPicPr>
              <p:cNvPr id="23" name="Picture 6" descr="C:\Users\Administrator\Desktop\所需图片\第3课 秦\微信图片_20200715134939_副本.jpg"/>
              <p:cNvPicPr>
                <a:picLocks noChangeAspect="1" noChangeArrowheads="1"/>
              </p:cNvPicPr>
              <p:nvPr>
                <p:custDataLst>
                  <p:tags r:id="rId20"/>
                </p:custDataLst>
              </p:nvPr>
            </p:nvPicPr>
            <p:blipFill>
              <a:blip r:embed="rId1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8240"/>
              <a:stretch>
                <a:fillRect/>
              </a:stretch>
            </p:blipFill>
            <p:spPr bwMode="auto">
              <a:xfrm flipV="1">
                <a:off x="6004570" y="1937136"/>
                <a:ext cx="1848324" cy="1037361"/>
              </a:xfrm>
              <a:prstGeom prst="rect">
                <a:avLst/>
              </a:prstGeom>
              <a:noFill/>
            </p:spPr>
          </p:pic>
          <p:sp>
            <p:nvSpPr>
              <p:cNvPr id="24" name="Text Box 38"/>
              <p:cNvSpPr txBox="1"/>
              <p:nvPr>
                <p:custDataLst>
                  <p:tags r:id="rId21"/>
                </p:custDataLst>
              </p:nvPr>
            </p:nvSpPr>
            <p:spPr>
              <a:xfrm>
                <a:off x="5720724" y="2671520"/>
                <a:ext cx="2330890" cy="479860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800">
                    <a:solidFill>
                      <a:schemeClr val="bg2"/>
                    </a:solidFill>
                    <a:latin typeface="方正粗金陵简体" panose="02000000000000000000" charset="-122"/>
                    <a:ea typeface="方正粗金陵简体" panose="02000000000000000000" charset="-122"/>
                  </a:defRPr>
                </a:lvl1pPr>
                <a:lvl2pPr>
                  <a:defRPr>
                    <a:solidFill>
                      <a:schemeClr val="dk1"/>
                    </a:solidFill>
                  </a:defRPr>
                </a:lvl2pPr>
                <a:lvl3pPr>
                  <a:defRPr>
                    <a:solidFill>
                      <a:schemeClr val="dk1"/>
                    </a:solidFill>
                  </a:defRPr>
                </a:lvl3pPr>
                <a:lvl4pPr>
                  <a:defRPr>
                    <a:solidFill>
                      <a:schemeClr val="dk1"/>
                    </a:solidFill>
                  </a:defRPr>
                </a:lvl4pPr>
                <a:lvl5pPr>
                  <a:defRPr>
                    <a:solidFill>
                      <a:schemeClr val="dk1"/>
                    </a:solidFill>
                  </a:defRPr>
                </a:lvl5pPr>
                <a:lvl6pPr>
                  <a:defRPr>
                    <a:solidFill>
                      <a:schemeClr val="dk1"/>
                    </a:solidFill>
                  </a:defRPr>
                </a:lvl6pPr>
                <a:lvl7pPr>
                  <a:defRPr>
                    <a:solidFill>
                      <a:schemeClr val="dk1"/>
                    </a:solidFill>
                  </a:defRPr>
                </a:lvl7pPr>
                <a:lvl8pPr>
                  <a:defRPr>
                    <a:solidFill>
                      <a:schemeClr val="dk1"/>
                    </a:solidFill>
                  </a:defRPr>
                </a:lvl8pPr>
                <a:lvl9pPr>
                  <a:defRPr>
                    <a:solidFill>
                      <a:schemeClr val="dk1"/>
                    </a:solidFill>
                  </a:defRPr>
                </a:lvl9pPr>
              </a:lstStyle>
              <a:p>
                <a:r>
                  <a:rPr lang="zh-CN" altLang="en-US" b="1">
                    <a:latin typeface="仿宋" charset="0"/>
                    <a:ea typeface="仿宋" charset="0"/>
                  </a:rPr>
                  <a:t>焚书坑儒，遭打击</a:t>
                </a:r>
                <a:endParaRPr lang="zh-CN" altLang="en-US" b="1">
                  <a:latin typeface="仿宋" charset="0"/>
                  <a:ea typeface="仿宋" charset="0"/>
                </a:endParaRPr>
              </a:p>
            </p:txBody>
          </p:sp>
          <p:sp>
            <p:nvSpPr>
              <p:cNvPr id="25" name="Text Box 40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5995748" y="429569"/>
                <a:ext cx="1516854" cy="479860"/>
              </a:xfrm>
              <a:prstGeom prst="rect">
                <a:avLst/>
              </a:prstGeom>
              <a:noFill/>
              <a:ln w="15875" cap="flat" cmpd="sng">
                <a:noFill/>
                <a:prstDash val="sysDot"/>
                <a:miter/>
                <a:headEnd type="none" w="med" len="med"/>
                <a:tailEnd type="none" w="med" len="med"/>
              </a:ln>
            </p:spPr>
            <p:txBody>
              <a:bodyPr wrap="square" anchor="t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rgbClr val="C00000"/>
                    </a:solidFill>
                    <a:latin typeface="仿宋" charset="0"/>
                    <a:ea typeface="仿宋" charset="0"/>
                  </a:rPr>
                  <a:t>秦朝</a:t>
                </a:r>
                <a:endPara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endParaRPr>
              </a:p>
            </p:txBody>
          </p:sp>
        </p:grpSp>
      </p:grpSp>
      <p:sp>
        <p:nvSpPr>
          <p:cNvPr id="26" name="右箭头 4"/>
          <p:cNvSpPr/>
          <p:nvPr>
            <p:custDataLst>
              <p:tags r:id="rId23"/>
            </p:custDataLst>
          </p:nvPr>
        </p:nvSpPr>
        <p:spPr>
          <a:xfrm>
            <a:off x="5494789" y="2225675"/>
            <a:ext cx="733425" cy="48069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sp>
        <p:nvSpPr>
          <p:cNvPr id="27" name="右箭头 15"/>
          <p:cNvSpPr/>
          <p:nvPr>
            <p:custDataLst>
              <p:tags r:id="rId24"/>
            </p:custDataLst>
          </p:nvPr>
        </p:nvSpPr>
        <p:spPr>
          <a:xfrm>
            <a:off x="8124324" y="2225675"/>
            <a:ext cx="671195" cy="48577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grpSp>
        <p:nvGrpSpPr>
          <p:cNvPr id="28" name="组合 27"/>
          <p:cNvGrpSpPr/>
          <p:nvPr>
            <p:custDataLst>
              <p:tags r:id="rId25"/>
            </p:custDataLst>
          </p:nvPr>
        </p:nvGrpSpPr>
        <p:grpSpPr>
          <a:xfrm>
            <a:off x="8953495" y="1474453"/>
            <a:ext cx="2696210" cy="2824726"/>
            <a:chOff x="291751" y="3018925"/>
            <a:chExt cx="2569734" cy="2588835"/>
          </a:xfrm>
        </p:grpSpPr>
        <p:pic>
          <p:nvPicPr>
            <p:cNvPr id="29" name="Picture 7" descr="C:\Users\Administrator\Desktop\所需图片\第4课 汉\微信图片_20200715135107_副本.jpg"/>
            <p:cNvPicPr>
              <a:picLocks noChangeAspect="1" noChangeArrowheads="1"/>
            </p:cNvPicPr>
            <p:nvPr>
              <p:custDataLst>
                <p:tags r:id="rId26"/>
              </p:custDataLst>
            </p:nvPr>
          </p:nvPicPr>
          <p:blipFill>
            <a:blip r:embed="rId2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20000" contrast="10000"/>
            </a:blip>
            <a:stretch>
              <a:fillRect/>
            </a:stretch>
          </p:blipFill>
          <p:spPr bwMode="auto">
            <a:xfrm rot="16200000">
              <a:off x="612214" y="3106637"/>
              <a:ext cx="1928807" cy="2569734"/>
            </a:xfrm>
            <a:prstGeom prst="rect">
              <a:avLst/>
            </a:prstGeom>
            <a:noFill/>
          </p:spPr>
        </p:pic>
        <p:sp>
          <p:nvSpPr>
            <p:cNvPr id="30" name="Text Box 37"/>
            <p:cNvSpPr txBox="1"/>
            <p:nvPr>
              <p:custDataLst>
                <p:tags r:id="rId28"/>
              </p:custDataLst>
            </p:nvPr>
          </p:nvSpPr>
          <p:spPr>
            <a:xfrm>
              <a:off x="661004" y="5129379"/>
              <a:ext cx="1676400" cy="478381"/>
            </a:xfrm>
            <a:prstGeom prst="rect">
              <a:avLst/>
            </a:prstGeom>
            <a:solidFill>
              <a:srgbClr val="FFC000"/>
            </a:solidFill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仿宋" charset="0"/>
                  <a:ea typeface="仿宋" charset="0"/>
                </a:rPr>
                <a:t>儒学独尊</a:t>
              </a:r>
              <a:endPara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endParaRPr>
            </a:p>
          </p:txBody>
        </p:sp>
        <p:sp>
          <p:nvSpPr>
            <p:cNvPr id="31" name="Text Box 39"/>
            <p:cNvSpPr txBox="1"/>
            <p:nvPr>
              <p:custDataLst>
                <p:tags r:id="rId29"/>
              </p:custDataLst>
            </p:nvPr>
          </p:nvSpPr>
          <p:spPr>
            <a:xfrm>
              <a:off x="737705" y="3018925"/>
              <a:ext cx="1676400" cy="478381"/>
            </a:xfrm>
            <a:prstGeom prst="rect">
              <a:avLst/>
            </a:prstGeom>
            <a:noFill/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rPr>
                <a:t>西汉武帝</a:t>
              </a:r>
              <a:endPara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</a:endParaRPr>
            </a:p>
          </p:txBody>
        </p:sp>
      </p:grpSp>
      <p:grpSp>
        <p:nvGrpSpPr>
          <p:cNvPr id="32" name="组合 31"/>
          <p:cNvGrpSpPr/>
          <p:nvPr>
            <p:custDataLst>
              <p:tags r:id="rId30"/>
            </p:custDataLst>
          </p:nvPr>
        </p:nvGrpSpPr>
        <p:grpSpPr>
          <a:xfrm>
            <a:off x="8521703" y="4310930"/>
            <a:ext cx="3197994" cy="2509732"/>
            <a:chOff x="2953699" y="3147456"/>
            <a:chExt cx="2576479" cy="1928779"/>
          </a:xfrm>
        </p:grpSpPr>
        <p:pic>
          <p:nvPicPr>
            <p:cNvPr id="33" name="Picture 5" descr="C:\Users\Lenovo\Desktop\timgSZR75CB5.jpg"/>
            <p:cNvPicPr>
              <a:picLocks noChangeAspect="1" noChangeArrowheads="1"/>
            </p:cNvPicPr>
            <p:nvPr>
              <p:custDataLst>
                <p:tags r:id="rId31"/>
              </p:custDataLst>
            </p:nvPr>
          </p:nvPicPr>
          <p:blipFill>
            <a:blip r:embed="rId32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3890000" y="3437011"/>
              <a:ext cx="1271725" cy="1443732"/>
            </a:xfrm>
            <a:prstGeom prst="rect">
              <a:avLst/>
            </a:prstGeom>
            <a:noFill/>
          </p:spPr>
        </p:pic>
        <p:pic>
          <p:nvPicPr>
            <p:cNvPr id="34" name="Picture 7" descr="C:\Users\Lenovo\Desktop\图片1_副本.png"/>
            <p:cNvPicPr>
              <a:picLocks noChangeAspect="1" noChangeArrowheads="1"/>
            </p:cNvPicPr>
            <p:nvPr>
              <p:custDataLst>
                <p:tags r:id="rId33"/>
              </p:custDataLst>
            </p:nvPr>
          </p:nvPicPr>
          <p:blipFill>
            <a:blip r:embed="rId34">
              <a:lum bright="10000"/>
            </a:blip>
            <a:srcRect l="48182" t="24879"/>
            <a:stretch>
              <a:fillRect/>
            </a:stretch>
          </p:blipFill>
          <p:spPr bwMode="auto">
            <a:xfrm>
              <a:off x="3017062" y="3406404"/>
              <a:ext cx="763217" cy="1474334"/>
            </a:xfrm>
            <a:prstGeom prst="rect">
              <a:avLst/>
            </a:prstGeom>
            <a:noFill/>
          </p:spPr>
        </p:pic>
        <p:sp>
          <p:nvSpPr>
            <p:cNvPr id="35" name="Text Box 37"/>
            <p:cNvSpPr txBox="1"/>
            <p:nvPr>
              <p:custDataLst>
                <p:tags r:id="rId35"/>
              </p:custDataLst>
            </p:nvPr>
          </p:nvSpPr>
          <p:spPr>
            <a:xfrm>
              <a:off x="2953699" y="4675091"/>
              <a:ext cx="2576479" cy="401144"/>
            </a:xfrm>
            <a:prstGeom prst="rect">
              <a:avLst/>
            </a:prstGeom>
            <a:solidFill>
              <a:srgbClr val="EBD3A3"/>
            </a:solidFill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800" b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仿宋" charset="0"/>
                  <a:ea typeface="仿宋" charset="0"/>
                </a:rPr>
                <a:t>吸收佛道，新发展</a:t>
              </a:r>
              <a:endPara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endParaRPr>
            </a:p>
          </p:txBody>
        </p:sp>
        <p:sp>
          <p:nvSpPr>
            <p:cNvPr id="36" name="Text Box 39"/>
            <p:cNvSpPr txBox="1"/>
            <p:nvPr>
              <p:custDataLst>
                <p:tags r:id="rId36"/>
              </p:custDataLst>
            </p:nvPr>
          </p:nvSpPr>
          <p:spPr>
            <a:xfrm>
              <a:off x="3491449" y="3147456"/>
              <a:ext cx="1676400" cy="401144"/>
            </a:xfrm>
            <a:prstGeom prst="rect">
              <a:avLst/>
            </a:prstGeom>
            <a:noFill/>
            <a:ln w="15875" cap="flat" cmpd="sng">
              <a:noFill/>
              <a:prstDash val="sysDot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 algn="ctr">
                <a:buClrTx/>
                <a:buSzTx/>
                <a:buFontTx/>
              </a:pPr>
              <a:r>
                <a: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rPr>
                <a:t>魏晋南北朝</a:t>
              </a:r>
              <a:endPara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</a:endParaRPr>
            </a:p>
          </p:txBody>
        </p:sp>
      </p:grpSp>
      <p:grpSp>
        <p:nvGrpSpPr>
          <p:cNvPr id="37" name="组合 36"/>
          <p:cNvGrpSpPr/>
          <p:nvPr>
            <p:custDataLst>
              <p:tags r:id="rId37"/>
            </p:custDataLst>
          </p:nvPr>
        </p:nvGrpSpPr>
        <p:grpSpPr>
          <a:xfrm>
            <a:off x="11398553" y="2628007"/>
            <a:ext cx="762635" cy="2317115"/>
            <a:chOff x="17597" y="4142"/>
            <a:chExt cx="1338" cy="3649"/>
          </a:xfrm>
        </p:grpSpPr>
        <p:sp>
          <p:nvSpPr>
            <p:cNvPr id="38" name="直角双向箭头 5"/>
            <p:cNvSpPr/>
            <p:nvPr>
              <p:custDataLst>
                <p:tags r:id="rId38"/>
              </p:custDataLst>
            </p:nvPr>
          </p:nvSpPr>
          <p:spPr>
            <a:xfrm>
              <a:off x="17597" y="4142"/>
              <a:ext cx="1338" cy="3649"/>
            </a:xfrm>
            <a:prstGeom prst="leftUpArrow">
              <a:avLst>
                <a:gd name="adj1" fmla="val 25000"/>
                <a:gd name="adj2" fmla="val 21412"/>
                <a:gd name="adj3" fmla="val 25037"/>
              </a:avLst>
            </a:prstGeom>
            <a:gradFill>
              <a:gsLst>
                <a:gs pos="0">
                  <a:srgbClr val="E30000"/>
                </a:gs>
                <a:gs pos="100000">
                  <a:srgbClr val="760303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仿宋" charset="0"/>
                <a:ea typeface="仿宋" charset="0"/>
              </a:endParaRPr>
            </a:p>
          </p:txBody>
        </p:sp>
        <p:sp>
          <p:nvSpPr>
            <p:cNvPr id="39" name="流程图: 过程 38"/>
            <p:cNvSpPr/>
            <p:nvPr>
              <p:custDataLst>
                <p:tags r:id="rId39"/>
              </p:custDataLst>
            </p:nvPr>
          </p:nvSpPr>
          <p:spPr>
            <a:xfrm>
              <a:off x="17936" y="4142"/>
              <a:ext cx="912" cy="368"/>
            </a:xfrm>
            <a:prstGeom prst="flowChartProcess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仿宋" charset="0"/>
                <a:ea typeface="仿宋" charset="0"/>
              </a:endParaRPr>
            </a:p>
          </p:txBody>
        </p:sp>
      </p:grpSp>
      <p:grpSp>
        <p:nvGrpSpPr>
          <p:cNvPr id="40" name="组合 39"/>
          <p:cNvGrpSpPr/>
          <p:nvPr>
            <p:custDataLst>
              <p:tags r:id="rId40"/>
            </p:custDataLst>
          </p:nvPr>
        </p:nvGrpSpPr>
        <p:grpSpPr>
          <a:xfrm>
            <a:off x="4185203" y="4326593"/>
            <a:ext cx="3986979" cy="2494607"/>
            <a:chOff x="5971851" y="2904268"/>
            <a:chExt cx="2990200" cy="2330593"/>
          </a:xfrm>
        </p:grpSpPr>
        <p:pic>
          <p:nvPicPr>
            <p:cNvPr id="41" name="Picture 2" descr="C:\Users\Administrator\Desktop\所需图片\第2课 春秋战国\孔子.jpeg"/>
            <p:cNvPicPr>
              <a:picLocks noChangeAspect="1" noChangeArrowheads="1"/>
            </p:cNvPicPr>
            <p:nvPr>
              <p:custDataLst>
                <p:tags r:id="rId41"/>
              </p:custDataLst>
            </p:nvPr>
          </p:nvPicPr>
          <p:blipFill>
            <a:blip r:embed="rId4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7035642" y="3089073"/>
              <a:ext cx="1073455" cy="1696696"/>
            </a:xfrm>
            <a:prstGeom prst="rect">
              <a:avLst/>
            </a:prstGeom>
            <a:noFill/>
          </p:spPr>
        </p:pic>
        <p:grpSp>
          <p:nvGrpSpPr>
            <p:cNvPr id="42" name="组合 41"/>
            <p:cNvGrpSpPr/>
            <p:nvPr>
              <p:custDataLst>
                <p:tags r:id="rId43"/>
              </p:custDataLst>
            </p:nvPr>
          </p:nvGrpSpPr>
          <p:grpSpPr>
            <a:xfrm>
              <a:off x="5971851" y="2904268"/>
              <a:ext cx="2990200" cy="2330593"/>
              <a:chOff x="2314386" y="2490630"/>
              <a:chExt cx="2990200" cy="2330593"/>
            </a:xfrm>
          </p:grpSpPr>
          <p:pic>
            <p:nvPicPr>
              <p:cNvPr id="43" name="Picture 5" descr="C:\Users\Lenovo\Desktop\timgSZR75CB5.jpg"/>
              <p:cNvPicPr>
                <a:picLocks noChangeAspect="1" noChangeArrowheads="1"/>
              </p:cNvPicPr>
              <p:nvPr>
                <p:custDataLst>
                  <p:tags r:id="rId44"/>
                </p:custDataLst>
              </p:nvPr>
            </p:nvPicPr>
            <p:blipFill>
              <a:blip r:embed="rId45">
                <a:clrChange>
                  <a:clrFrom>
                    <a:srgbClr val="FCFCFC"/>
                  </a:clrFrom>
                  <a:clrTo>
                    <a:srgbClr val="FCFCFC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 bwMode="auto">
              <a:xfrm>
                <a:off x="4282565" y="2921634"/>
                <a:ext cx="776278" cy="1213197"/>
              </a:xfrm>
              <a:prstGeom prst="rect">
                <a:avLst/>
              </a:prstGeom>
              <a:noFill/>
            </p:spPr>
          </p:pic>
          <p:pic>
            <p:nvPicPr>
              <p:cNvPr id="44" name="Picture 7" descr="C:\Users\Lenovo\Desktop\图片1_副本.png"/>
              <p:cNvPicPr>
                <a:picLocks noChangeAspect="1" noChangeArrowheads="1"/>
              </p:cNvPicPr>
              <p:nvPr>
                <p:custDataLst>
                  <p:tags r:id="rId46"/>
                </p:custDataLst>
              </p:nvPr>
            </p:nvPicPr>
            <p:blipFill>
              <a:blip r:embed="rId47">
                <a:lum bright="10000"/>
              </a:blip>
              <a:srcRect l="48182" t="24879"/>
              <a:stretch>
                <a:fillRect/>
              </a:stretch>
            </p:blipFill>
            <p:spPr bwMode="auto">
              <a:xfrm>
                <a:off x="2741438" y="2893758"/>
                <a:ext cx="714380" cy="1379993"/>
              </a:xfrm>
              <a:prstGeom prst="rect">
                <a:avLst/>
              </a:prstGeom>
              <a:noFill/>
            </p:spPr>
          </p:pic>
          <p:sp>
            <p:nvSpPr>
              <p:cNvPr id="45" name="Text Box 37"/>
              <p:cNvSpPr txBox="1"/>
              <p:nvPr>
                <p:custDataLst>
                  <p:tags r:id="rId48"/>
                </p:custDataLst>
              </p:nvPr>
            </p:nvSpPr>
            <p:spPr>
              <a:xfrm>
                <a:off x="2314386" y="4333571"/>
                <a:ext cx="2990200" cy="487652"/>
              </a:xfrm>
              <a:prstGeom prst="rect">
                <a:avLst/>
              </a:prstGeom>
              <a:solidFill>
                <a:srgbClr val="00B0F0"/>
              </a:solidFill>
              <a:ln w="15875" cap="flat" cmpd="sng">
                <a:noFill/>
                <a:prstDash val="sysDot"/>
                <a:miter/>
                <a:headEnd type="none" w="med" len="med"/>
                <a:tailEnd type="none" w="med" len="med"/>
              </a:ln>
            </p:spPr>
            <p:txBody>
              <a:bodyPr wrap="square" anchor="t">
                <a:spAutoFit/>
              </a:bodyPr>
              <a:lstStyle/>
              <a:p>
                <a:pPr algn="ctr"/>
                <a:r>
                  <a:rPr lang="zh-CN" altLang="en-US" sz="28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仿宋" charset="0"/>
                    <a:ea typeface="仿宋" charset="0"/>
                    <a:cs typeface="仿宋" charset="0"/>
                  </a:rPr>
                  <a:t>“三教合一”，遭挑战</a:t>
                </a:r>
                <a:endParaRPr lang="zh-CN" altLang="en-US" sz="2800" b="1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仿宋" charset="0"/>
                  <a:ea typeface="仿宋" charset="0"/>
                  <a:cs typeface="仿宋" charset="0"/>
                </a:endParaRPr>
              </a:p>
            </p:txBody>
          </p:sp>
          <p:sp>
            <p:nvSpPr>
              <p:cNvPr id="46" name="Text Box 39"/>
              <p:cNvSpPr txBox="1"/>
              <p:nvPr>
                <p:custDataLst>
                  <p:tags r:id="rId49"/>
                </p:custDataLst>
              </p:nvPr>
            </p:nvSpPr>
            <p:spPr>
              <a:xfrm>
                <a:off x="3056030" y="2490630"/>
                <a:ext cx="1676400" cy="487652"/>
              </a:xfrm>
              <a:prstGeom prst="rect">
                <a:avLst/>
              </a:prstGeom>
              <a:noFill/>
              <a:ln w="15875" cap="flat" cmpd="sng">
                <a:noFill/>
                <a:prstDash val="sysDot"/>
                <a:miter/>
                <a:headEnd type="none" w="med" len="med"/>
                <a:tailEnd type="none" w="med" len="med"/>
              </a:ln>
            </p:spPr>
            <p:txBody>
              <a:bodyPr anchor="t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rgbClr val="C00000"/>
                    </a:solidFill>
                    <a:latin typeface="仿宋" charset="0"/>
                    <a:ea typeface="仿宋" charset="0"/>
                  </a:rPr>
                  <a:t>隋唐</a:t>
                </a:r>
                <a:endParaRPr lang="zh-CN" altLang="en-US" sz="2800" b="1">
                  <a:solidFill>
                    <a:srgbClr val="C00000"/>
                  </a:solidFill>
                  <a:latin typeface="仿宋" charset="0"/>
                  <a:ea typeface="仿宋" charset="0"/>
                </a:endParaRPr>
              </a:p>
            </p:txBody>
          </p:sp>
        </p:grpSp>
      </p:grpSp>
      <p:sp>
        <p:nvSpPr>
          <p:cNvPr id="47" name="右箭头 23"/>
          <p:cNvSpPr/>
          <p:nvPr>
            <p:custDataLst>
              <p:tags r:id="rId50"/>
            </p:custDataLst>
          </p:nvPr>
        </p:nvSpPr>
        <p:spPr>
          <a:xfrm flipH="1">
            <a:off x="7738745" y="5119370"/>
            <a:ext cx="791210" cy="48577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sp>
        <p:nvSpPr>
          <p:cNvPr id="48" name="右箭头 24"/>
          <p:cNvSpPr/>
          <p:nvPr>
            <p:custDataLst>
              <p:tags r:id="rId51"/>
            </p:custDataLst>
          </p:nvPr>
        </p:nvSpPr>
        <p:spPr>
          <a:xfrm flipH="1">
            <a:off x="3721735" y="5062855"/>
            <a:ext cx="791210" cy="48577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grpSp>
        <p:nvGrpSpPr>
          <p:cNvPr id="49" name="组合 48"/>
          <p:cNvGrpSpPr/>
          <p:nvPr>
            <p:custDataLst>
              <p:tags r:id="rId52"/>
            </p:custDataLst>
          </p:nvPr>
        </p:nvGrpSpPr>
        <p:grpSpPr>
          <a:xfrm>
            <a:off x="1752329" y="4360672"/>
            <a:ext cx="2632710" cy="2459990"/>
            <a:chOff x="6382659" y="943735"/>
            <a:chExt cx="1974533" cy="2275782"/>
          </a:xfrm>
        </p:grpSpPr>
        <p:grpSp>
          <p:nvGrpSpPr>
            <p:cNvPr id="50" name="组合 4"/>
            <p:cNvGrpSpPr/>
            <p:nvPr>
              <p:custDataLst>
                <p:tags r:id="rId53"/>
              </p:custDataLst>
            </p:nvPr>
          </p:nvGrpSpPr>
          <p:grpSpPr>
            <a:xfrm>
              <a:off x="6786581" y="943735"/>
              <a:ext cx="1257396" cy="1951522"/>
              <a:chOff x="6206708" y="-696159"/>
              <a:chExt cx="3358692" cy="3284990"/>
            </a:xfrm>
          </p:grpSpPr>
          <p:pic>
            <p:nvPicPr>
              <p:cNvPr id="52" name="Picture 1" descr="C:\Users\Lenovo\Desktop\微信图片_20200920120643_副本.jpg"/>
              <p:cNvPicPr>
                <a:picLocks noChangeAspect="1" noChangeArrowheads="1"/>
              </p:cNvPicPr>
              <p:nvPr>
                <p:custDataLst>
                  <p:tags r:id="rId54"/>
                </p:custDataLst>
              </p:nvPr>
            </p:nvPicPr>
            <p:blipFill>
              <a:blip r:embed="rId5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10337" r="49065" b="22998"/>
              <a:stretch>
                <a:fillRect/>
              </a:stretch>
            </p:blipFill>
            <p:spPr bwMode="auto">
              <a:xfrm flipH="1">
                <a:off x="6206708" y="0"/>
                <a:ext cx="2438521" cy="2588831"/>
              </a:xfrm>
              <a:prstGeom prst="rect">
                <a:avLst/>
              </a:prstGeom>
              <a:noFill/>
            </p:spPr>
          </p:pic>
          <p:sp>
            <p:nvSpPr>
              <p:cNvPr id="53" name="矩形 52"/>
              <p:cNvSpPr/>
              <p:nvPr>
                <p:custDataLst>
                  <p:tags r:id="rId56"/>
                </p:custDataLst>
              </p:nvPr>
            </p:nvSpPr>
            <p:spPr>
              <a:xfrm>
                <a:off x="6242622" y="-696159"/>
                <a:ext cx="3322778" cy="8128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800" b="1">
                    <a:latin typeface="仿宋" charset="0"/>
                    <a:ea typeface="仿宋" charset="0"/>
                    <a:cs typeface="楷体" charset="-122"/>
                    <a:sym typeface="+mn-ea"/>
                  </a:rPr>
                  <a:t>唐代</a:t>
                </a:r>
                <a:r>
                  <a:rPr lang="en-US" altLang="zh-CN" sz="2800" b="1">
                    <a:latin typeface="仿宋" charset="0"/>
                    <a:ea typeface="仿宋" charset="0"/>
                    <a:cs typeface="楷体" charset="-122"/>
                    <a:sym typeface="+mn-ea"/>
                  </a:rPr>
                  <a:t>韩愈</a:t>
                </a:r>
                <a:endParaRPr lang="en-US" altLang="zh-CN" sz="2800" b="1">
                  <a:latin typeface="仿宋" charset="0"/>
                  <a:ea typeface="仿宋" charset="0"/>
                  <a:cs typeface="楷体" charset="-122"/>
                  <a:sym typeface="+mn-ea"/>
                </a:endParaRPr>
              </a:p>
            </p:txBody>
          </p:sp>
        </p:grpSp>
        <p:sp>
          <p:nvSpPr>
            <p:cNvPr id="51" name="文本框 29"/>
            <p:cNvSpPr txBox="1"/>
            <p:nvPr>
              <p:custDataLst>
                <p:tags r:id="rId57"/>
              </p:custDataLst>
            </p:nvPr>
          </p:nvSpPr>
          <p:spPr>
            <a:xfrm>
              <a:off x="6382659" y="2736633"/>
              <a:ext cx="1974533" cy="482884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lvl="0"/>
              <a:r>
                <a:rPr lang="zh-CN" altLang="en-US" sz="2800" b="1">
                  <a:solidFill>
                    <a:srgbClr val="FF0000"/>
                  </a:solidFill>
                  <a:latin typeface="仿宋" charset="0"/>
                  <a:ea typeface="仿宋" charset="0"/>
                </a:rPr>
                <a:t>儒学复兴运动</a:t>
              </a:r>
              <a:endParaRPr lang="zh-CN" altLang="en-US" sz="2800" b="1">
                <a:solidFill>
                  <a:srgbClr val="FF0000"/>
                </a:solidFill>
                <a:latin typeface="仿宋" charset="0"/>
                <a:ea typeface="仿宋" charset="0"/>
              </a:endParaRPr>
            </a:p>
          </p:txBody>
        </p:sp>
      </p:grpSp>
      <p:sp>
        <p:nvSpPr>
          <p:cNvPr id="57" name="Text Box 39"/>
          <p:cNvSpPr txBox="1"/>
          <p:nvPr>
            <p:custDataLst>
              <p:tags r:id="rId58"/>
            </p:custDataLst>
          </p:nvPr>
        </p:nvSpPr>
        <p:spPr>
          <a:xfrm>
            <a:off x="157781" y="4300428"/>
            <a:ext cx="1535285" cy="1445260"/>
          </a:xfrm>
          <a:prstGeom prst="rect">
            <a:avLst/>
          </a:prstGeom>
          <a:noFill/>
          <a:ln w="15875" cap="flat" cmpd="sng">
            <a:noFill/>
            <a:prstDash val="sysDot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400" b="1" i="0" u="none" strike="noStrike" kern="1200" cap="none" spc="0" normalizeH="0" baseline="0" noProof="0">
              <a:ln>
                <a:solidFill>
                  <a:srgbClr val="000000">
                    <a:lumMod val="95000"/>
                    <a:lumOff val="5000"/>
                  </a:srgbClr>
                </a:solidFill>
              </a:ln>
              <a:solidFill>
                <a:srgbClr val="C00000"/>
              </a:solidFill>
              <a:effectLst/>
              <a:uLnTx/>
              <a:uFillTx/>
              <a:latin typeface="仿宋" charset="0"/>
              <a:ea typeface="仿宋" charset="0"/>
              <a:cs typeface="Arial" panose="020B060402020209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400" b="1">
                <a:ln>
                  <a:solidFill>
                    <a:srgbClr val="000000">
                      <a:lumMod val="95000"/>
                      <a:lumOff val="5000"/>
                    </a:srgbClr>
                  </a:solidFill>
                </a:ln>
                <a:solidFill>
                  <a:srgbClr val="C00000"/>
                </a:solidFill>
                <a:latin typeface="仿宋" charset="0"/>
                <a:ea typeface="仿宋" charset="0"/>
                <a:cs typeface="Arial" panose="020B0604020202090204"/>
              </a:rPr>
              <a:t>宋</a:t>
            </a:r>
            <a:endParaRPr kumimoji="0" lang="zh-CN" altLang="en-US" sz="8800" b="1" i="0" u="none" strike="noStrike" kern="1200" cap="none" spc="0" normalizeH="0" baseline="0" noProof="0">
              <a:ln>
                <a:solidFill>
                  <a:srgbClr val="000000">
                    <a:lumMod val="95000"/>
                    <a:lumOff val="5000"/>
                  </a:srgbClr>
                </a:solidFill>
              </a:ln>
              <a:solidFill>
                <a:srgbClr val="C00000"/>
              </a:solidFill>
              <a:effectLst/>
              <a:uLnTx/>
              <a:uFillTx/>
              <a:latin typeface="仿宋" charset="0"/>
              <a:ea typeface="仿宋" charset="0"/>
              <a:cs typeface="Arial" panose="020B0604020202090204"/>
            </a:endParaRPr>
          </a:p>
        </p:txBody>
      </p:sp>
      <p:sp>
        <p:nvSpPr>
          <p:cNvPr id="59" name="文本框 31"/>
          <p:cNvSpPr txBox="1"/>
          <p:nvPr>
            <p:custDataLst>
              <p:tags r:id="rId59"/>
            </p:custDataLst>
          </p:nvPr>
        </p:nvSpPr>
        <p:spPr>
          <a:xfrm>
            <a:off x="370840" y="852805"/>
            <a:ext cx="11603990" cy="46037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回顾从春秋战国到隋唐时期儒学的发展历程</a:t>
            </a:r>
            <a:r>
              <a:rPr lang="en-US" altLang="zh-CN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，</a:t>
            </a:r>
            <a:r>
              <a:rPr lang="zh-CN" altLang="en-US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思考</a:t>
            </a:r>
            <a:r>
              <a: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  <a:sym typeface="+mn-ea"/>
              </a:rPr>
              <a:t>宋儒</a:t>
            </a:r>
            <a:r>
              <a:rPr lang="zh-CN" altLang="en-US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面临怎样的课题</a:t>
            </a:r>
            <a:r>
              <a:rPr lang="en-US" altLang="zh-CN" sz="2800" b="1">
                <a:solidFill>
                  <a:prstClr val="black"/>
                </a:solidFill>
                <a:latin typeface="仿宋" charset="0"/>
                <a:ea typeface="仿宋" charset="0"/>
                <a:sym typeface="+mn-ea"/>
              </a:rPr>
              <a:t>？</a:t>
            </a:r>
            <a:endParaRPr lang="en-US" altLang="zh-CN" sz="2800" b="1">
              <a:solidFill>
                <a:prstClr val="black"/>
              </a:solidFill>
              <a:latin typeface="仿宋" charset="0"/>
              <a:ea typeface="仿宋" charset="0"/>
              <a:sym typeface="+mn-ea"/>
            </a:endParaRPr>
          </a:p>
        </p:txBody>
      </p:sp>
      <p:sp>
        <p:nvSpPr>
          <p:cNvPr id="60" name="右箭头 24"/>
          <p:cNvSpPr/>
          <p:nvPr>
            <p:custDataLst>
              <p:tags r:id="rId60"/>
            </p:custDataLst>
          </p:nvPr>
        </p:nvSpPr>
        <p:spPr>
          <a:xfrm flipH="1">
            <a:off x="1470498" y="5075131"/>
            <a:ext cx="791210" cy="485775"/>
          </a:xfrm>
          <a:prstGeom prst="right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仿宋" charset="0"/>
              <a:ea typeface="仿宋" charset="0"/>
            </a:endParaRPr>
          </a:p>
        </p:txBody>
      </p:sp>
      <p:sp>
        <p:nvSpPr>
          <p:cNvPr id="7" name="标题 12"/>
          <p:cNvSpPr txBox="1">
            <a:spLocks noGrp="1"/>
          </p:cNvSpPr>
          <p:nvPr>
            <p:custDataLst>
              <p:tags r:id="rId61"/>
            </p:custDataLst>
          </p:nvPr>
        </p:nvSpPr>
        <p:spPr>
          <a:xfrm>
            <a:off x="470535" y="92710"/>
            <a:ext cx="4980940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二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理学的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兴起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62"/>
            </p:custDataLst>
          </p:nvPr>
        </p:nvSpPr>
        <p:spPr>
          <a:xfrm>
            <a:off x="6405880" y="132715"/>
            <a:ext cx="5313680" cy="5835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儒学迫切需要哲学化</a:t>
            </a:r>
            <a:r>
              <a:rPr lang="zh-CN" altLang="en-US" sz="32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charset="0"/>
                <a:ea typeface="仿宋" charset="0"/>
              </a:rPr>
              <a:t>改造</a:t>
            </a:r>
            <a:endParaRPr lang="zh-CN" altLang="en-US" sz="32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charset="0"/>
              <a:ea typeface="仿宋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26" grpId="0" bldLvl="0" animBg="1"/>
      <p:bldP spid="27" grpId="0" bldLvl="0" animBg="1"/>
      <p:bldP spid="47" grpId="0" bldLvl="0" animBg="1"/>
      <p:bldP spid="48" grpId="0" bldLvl="0" animBg="1"/>
      <p:bldP spid="57" grpId="0"/>
      <p:bldP spid="60" grpId="0" bldLvl="0" animBg="1"/>
      <p:bldP spid="8" grpId="0" bldLvl="0" animBg="1"/>
      <p:bldP spid="8" grpId="1" animBg="1"/>
    </p:bldLst>
  </p:timing>
</p:sld>
</file>

<file path=ppt/slides/slide5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1"/>
            </p:custDataLst>
          </p:nvPr>
        </p:nvGrpSpPr>
        <p:grpSpPr>
          <a:xfrm>
            <a:off x="152400" y="1009015"/>
            <a:ext cx="4552950" cy="5741035"/>
            <a:chOff x="245" y="2508"/>
            <a:chExt cx="6160" cy="7856"/>
          </a:xfrm>
        </p:grpSpPr>
        <p:pic>
          <p:nvPicPr>
            <p:cNvPr id="11" name="图片 10" descr="图形用户界面  描述已自动生成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137"/>
            <a:stretch>
              <a:fillRect/>
            </a:stretch>
          </p:blipFill>
          <p:spPr>
            <a:xfrm>
              <a:off x="245" y="2508"/>
              <a:ext cx="6160" cy="7856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 l="2554" t="11022" r="-502" b="-7868"/>
            <a:stretch>
              <a:fillRect/>
            </a:stretch>
          </p:blipFill>
          <p:spPr>
            <a:xfrm>
              <a:off x="2676" y="7924"/>
              <a:ext cx="1782" cy="2035"/>
            </a:xfrm>
            <a:prstGeom prst="rect">
              <a:avLst/>
            </a:prstGeom>
          </p:spPr>
        </p:pic>
      </p:grpSp>
      <p:pic>
        <p:nvPicPr>
          <p:cNvPr id="2" name="Picture 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 flipH="1">
            <a:off x="10287000" y="11366500"/>
            <a:ext cx="0" cy="0"/>
          </a:xfrm>
          <a:prstGeom prst="rect">
            <a:avLst/>
          </a:prstGeom>
          <a:ln>
            <a:noFill/>
          </a:ln>
        </p:spPr>
      </p:pic>
      <p:sp>
        <p:nvSpPr>
          <p:cNvPr id="6" name="Text Box 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851400" y="92874"/>
            <a:ext cx="7105650" cy="33997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kumimoji="0" sz="2800" b="1" i="0" u="none" strike="noStrike" cap="none" spc="0" normalizeH="0" baseline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indent="457200" fontAlgn="auto">
              <a:lnSpc>
                <a:spcPts val="4300"/>
              </a:lnSpc>
            </a:pPr>
            <a:r>
              <a:rPr lang="en-US" altLang="zh-CN" sz="3200"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理</a:t>
            </a:r>
            <a:r>
              <a:rPr lang="en-US" altLang="zh-CN" sz="3200">
                <a:latin typeface="仿宋" charset="0"/>
                <a:ea typeface="仿宋" charset="0"/>
                <a:cs typeface="仿宋" charset="0"/>
              </a:rPr>
              <a:t>”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是自然界和社会的根本原则，也称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天理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”</a:t>
            </a:r>
            <a:r>
              <a:rPr lang="en-US" altLang="zh-CN" sz="3200"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理</a:t>
            </a:r>
            <a:r>
              <a:rPr lang="en-US" altLang="zh-CN" sz="3200">
                <a:latin typeface="仿宋" charset="0"/>
                <a:ea typeface="仿宋" charset="0"/>
                <a:cs typeface="仿宋" charset="0"/>
              </a:rPr>
              <a:t>”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体现于社会上就是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三纲五常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”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，就是儒家的道德伦理和等级秩序；体现在人身上就是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人性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”</a:t>
            </a:r>
            <a:r>
              <a:rPr lang="en-US" altLang="zh-CN" sz="3200">
                <a:latin typeface="仿宋" charset="0"/>
                <a:ea typeface="仿宋" charset="0"/>
                <a:cs typeface="仿宋" charset="0"/>
              </a:rPr>
              <a:t>。</a:t>
            </a:r>
            <a:r>
              <a:rPr lang="zh-CN" altLang="en-US" sz="3200">
                <a:latin typeface="仿宋" charset="0"/>
                <a:ea typeface="仿宋" charset="0"/>
                <a:cs typeface="仿宋" charset="0"/>
              </a:rPr>
              <a:t>主张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“</a:t>
            </a:r>
            <a:r>
              <a:rPr lang="zh-CN" altLang="en-US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存天理，灭人欲</a:t>
            </a:r>
            <a:r>
              <a:rPr lang="en-US" altLang="zh-CN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”。</a:t>
            </a:r>
            <a:endParaRPr lang="en-US" altLang="zh-CN" sz="3200">
              <a:solidFill>
                <a:srgbClr val="C00000"/>
              </a:solidFill>
              <a:latin typeface="仿宋" charset="0"/>
              <a:ea typeface="仿宋" charset="0"/>
              <a:cs typeface="仿宋" charset="0"/>
            </a:endParaRPr>
          </a:p>
          <a:p>
            <a:pPr indent="457200" fontAlgn="auto">
              <a:lnSpc>
                <a:spcPts val="4300"/>
              </a:lnSpc>
            </a:pPr>
            <a:r>
              <a:rPr lang="zh-CN" altLang="en-US" sz="3200">
                <a:solidFill>
                  <a:schemeClr val="tx1"/>
                </a:solidFill>
                <a:latin typeface="仿宋" charset="0"/>
                <a:ea typeface="仿宋" charset="0"/>
                <a:cs typeface="仿宋" charset="0"/>
              </a:rPr>
              <a:t>获得理的方式</a:t>
            </a:r>
            <a:r>
              <a:rPr lang="en-US" altLang="zh-CN" sz="3200">
                <a:solidFill>
                  <a:schemeClr val="tx1"/>
                </a:solidFill>
                <a:latin typeface="仿宋" charset="0"/>
                <a:ea typeface="仿宋" charset="0"/>
                <a:cs typeface="仿宋" charset="0"/>
              </a:rPr>
              <a:t>：</a:t>
            </a:r>
            <a:r>
              <a:rPr lang="zh-CN" altLang="en-US" sz="3200">
                <a:solidFill>
                  <a:srgbClr val="C00000"/>
                </a:solidFill>
                <a:latin typeface="仿宋" charset="0"/>
                <a:ea typeface="仿宋" charset="0"/>
                <a:cs typeface="仿宋" charset="0"/>
              </a:rPr>
              <a:t>格物致知</a:t>
            </a:r>
            <a:endParaRPr lang="zh-CN" altLang="en-US" sz="3200">
              <a:solidFill>
                <a:srgbClr val="C00000"/>
              </a:solidFill>
              <a:latin typeface="仿宋" charset="0"/>
              <a:ea typeface="仿宋" charset="0"/>
              <a:cs typeface="仿宋" charset="0"/>
            </a:endParaRPr>
          </a:p>
        </p:txBody>
      </p:sp>
      <p:sp>
        <p:nvSpPr>
          <p:cNvPr id="7" name="标题 12"/>
          <p:cNvSpPr txBox="1">
            <a:spLocks noGrp="1"/>
          </p:cNvSpPr>
          <p:nvPr>
            <p:custDataLst>
              <p:tags r:id="rId9"/>
            </p:custDataLst>
          </p:nvPr>
        </p:nvSpPr>
        <p:spPr>
          <a:xfrm>
            <a:off x="470535" y="92710"/>
            <a:ext cx="4116705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二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理学的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兴起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pic>
        <p:nvPicPr>
          <p:cNvPr id="13" name="图片 12"/>
          <p:cNvPicPr/>
          <p:nvPr>
            <p:custDataLst>
              <p:tags r:id="rId10"/>
            </p:custDataLst>
          </p:nvPr>
        </p:nvPicPr>
        <p:blipFill>
          <a:blip r:embed="rId11"/>
          <a:srcRect l="2653" t="11145" r="2643" b="12405"/>
          <a:stretch>
            <a:fillRect/>
          </a:stretch>
        </p:blipFill>
        <p:spPr>
          <a:xfrm>
            <a:off x="4851400" y="3971925"/>
            <a:ext cx="7105015" cy="2886075"/>
          </a:xfrm>
          <a:prstGeom prst="rect">
            <a:avLst/>
          </a:prstGeom>
        </p:spPr>
      </p:pic>
      <p:sp>
        <p:nvSpPr>
          <p:cNvPr id="14" name="文本框 20"/>
          <p:cNvSpPr txBox="1"/>
          <p:nvPr>
            <p:custDataLst>
              <p:tags r:id="rId12"/>
            </p:custDataLst>
          </p:nvPr>
        </p:nvSpPr>
        <p:spPr>
          <a:xfrm>
            <a:off x="4851400" y="3492500"/>
            <a:ext cx="7105650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b="1">
                <a:latin typeface="仿宋" charset="0"/>
                <a:ea typeface="仿宋" charset="0"/>
                <a:cs typeface="仿宋" charset="0"/>
              </a:rPr>
              <a:t>理学的</a:t>
            </a:r>
            <a:r>
              <a:rPr lang="zh-CN" altLang="en-US" b="1">
                <a:latin typeface="仿宋" charset="0"/>
                <a:ea typeface="仿宋" charset="0"/>
                <a:cs typeface="仿宋" charset="0"/>
                <a:sym typeface="+mn-ea"/>
              </a:rPr>
              <a:t>实质：以儒家纲常伦理维护专制统治</a:t>
            </a:r>
            <a:endParaRPr lang="zh-CN" altLang="en-US" b="1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22" name="Rectangle 20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217795" y="4553585"/>
            <a:ext cx="6372860" cy="18148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</a:rPr>
              <a:t>积极：</a:t>
            </a:r>
            <a:r>
              <a:rPr lang="zh-CN" altLang="en-US" sz="2800" b="1">
                <a:latin typeface="仿宋" charset="0"/>
                <a:ea typeface="仿宋" charset="0"/>
                <a:sym typeface="+mn-ea"/>
              </a:rPr>
              <a:t>讲求积极进取</a:t>
            </a:r>
            <a:r>
              <a:rPr lang="en-US" altLang="zh-CN" sz="2800" b="1">
                <a:latin typeface="仿宋" charset="0"/>
                <a:ea typeface="仿宋" charset="0"/>
                <a:sym typeface="+mn-ea"/>
              </a:rPr>
              <a:t>、</a:t>
            </a:r>
            <a:r>
              <a:rPr lang="zh-CN" altLang="en-US" sz="2800" b="1">
                <a:latin typeface="仿宋" charset="0"/>
                <a:ea typeface="仿宋" charset="0"/>
              </a:rPr>
              <a:t>注重气节品德</a:t>
            </a:r>
            <a:r>
              <a:rPr lang="en-US" altLang="zh-CN" sz="2800" b="1">
                <a:latin typeface="仿宋" charset="0"/>
                <a:ea typeface="仿宋" charset="0"/>
              </a:rPr>
              <a:t>、</a:t>
            </a:r>
            <a:r>
              <a:rPr lang="zh-CN" altLang="en-US" sz="2800" b="1">
                <a:latin typeface="仿宋" charset="0"/>
                <a:ea typeface="仿宋" charset="0"/>
              </a:rPr>
              <a:t>强调社会责任感和历史使命感</a:t>
            </a:r>
            <a:r>
              <a:rPr lang="en-US" altLang="zh-CN" sz="2800" b="1">
                <a:latin typeface="仿宋" charset="0"/>
                <a:ea typeface="仿宋" charset="0"/>
              </a:rPr>
              <a:t>、</a:t>
            </a:r>
            <a:r>
              <a:rPr lang="zh-CN" altLang="en-US" sz="2800" b="1">
                <a:latin typeface="仿宋" charset="0"/>
                <a:ea typeface="仿宋" charset="0"/>
              </a:rPr>
              <a:t>凸显人性庄严</a:t>
            </a:r>
            <a:r>
              <a:rPr lang="en-US" altLang="zh-CN" sz="2800" b="1">
                <a:latin typeface="仿宋" charset="0"/>
                <a:ea typeface="仿宋" charset="0"/>
              </a:rPr>
              <a:t>、</a:t>
            </a:r>
            <a:r>
              <a:rPr lang="zh-CN" altLang="zh-CN" sz="2800" b="1">
                <a:latin typeface="仿宋" charset="0"/>
                <a:ea typeface="仿宋" charset="0"/>
                <a:sym typeface="+mn-ea"/>
              </a:rPr>
              <a:t>塑造中华民族</a:t>
            </a:r>
            <a:r>
              <a:rPr lang="zh-CN" altLang="en-US" sz="2800" b="1">
                <a:latin typeface="仿宋" charset="0"/>
                <a:ea typeface="仿宋" charset="0"/>
                <a:sym typeface="+mn-ea"/>
              </a:rPr>
              <a:t>的</a:t>
            </a:r>
            <a:r>
              <a:rPr lang="zh-CN" altLang="zh-CN" sz="2800" b="1">
                <a:latin typeface="仿宋" charset="0"/>
                <a:ea typeface="仿宋" charset="0"/>
                <a:sym typeface="+mn-ea"/>
              </a:rPr>
              <a:t>性格</a:t>
            </a:r>
            <a:endParaRPr lang="zh-CN" altLang="zh-CN" sz="2800" b="1">
              <a:latin typeface="仿宋" charset="0"/>
              <a:ea typeface="仿宋" charset="0"/>
              <a:sym typeface="+mn-ea"/>
            </a:endParaRPr>
          </a:p>
          <a:p>
            <a:r>
              <a:rPr lang="zh-CN" altLang="en-US" sz="2800" b="1">
                <a:solidFill>
                  <a:srgbClr val="C00000"/>
                </a:solidFill>
                <a:latin typeface="仿宋" charset="0"/>
                <a:ea typeface="仿宋" charset="0"/>
                <a:sym typeface="+mn-ea"/>
              </a:rPr>
              <a:t>消极</a:t>
            </a:r>
            <a:r>
              <a:rPr lang="en-US" altLang="zh-CN" sz="2800" b="1">
                <a:solidFill>
                  <a:srgbClr val="C00000"/>
                </a:solidFill>
                <a:latin typeface="仿宋" charset="0"/>
                <a:ea typeface="仿宋" charset="0"/>
                <a:sym typeface="+mn-ea"/>
              </a:rPr>
              <a:t>：</a:t>
            </a:r>
            <a:r>
              <a:rPr lang="zh-CN" altLang="en-US" sz="2800" b="1">
                <a:latin typeface="仿宋" charset="0"/>
                <a:ea typeface="仿宋" charset="0"/>
                <a:sym typeface="+mn-ea"/>
              </a:rPr>
              <a:t>专制统治的工具</a:t>
            </a:r>
            <a:r>
              <a:rPr lang="en-US" altLang="zh-CN" sz="2800" b="1">
                <a:latin typeface="仿宋" charset="0"/>
                <a:ea typeface="仿宋" charset="0"/>
                <a:sym typeface="+mn-ea"/>
              </a:rPr>
              <a:t>、</a:t>
            </a:r>
            <a:r>
              <a:rPr lang="zh-CN" altLang="en-US" sz="2800" b="1">
                <a:latin typeface="仿宋" charset="0"/>
                <a:ea typeface="仿宋" charset="0"/>
                <a:sym typeface="+mn-ea"/>
              </a:rPr>
              <a:t>束缚了思想</a:t>
            </a:r>
            <a:endParaRPr lang="zh-CN" altLang="en-US" sz="2800" b="1">
              <a:latin typeface="仿宋" charset="0"/>
              <a:ea typeface="仿宋" charset="0"/>
              <a:sym typeface="+mn-ea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6" grpId="0" bldLvl="0" animBg="1"/>
      <p:bldP spid="6" grpId="1" animBg="1"/>
      <p:bldP spid="2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>
            <p:custDataLst>
              <p:tags r:id="rId1"/>
            </p:custDataLst>
          </p:nvPr>
        </p:nvGrpSpPr>
        <p:grpSpPr>
          <a:xfrm>
            <a:off x="-20320" y="2231484"/>
            <a:ext cx="11787505" cy="2518380"/>
            <a:chOff x="106" y="6931"/>
            <a:chExt cx="18563" cy="3185"/>
          </a:xfrm>
        </p:grpSpPr>
        <p:sp>
          <p:nvSpPr>
            <p:cNvPr id="58" name="椭圆 57"/>
            <p:cNvSpPr/>
            <p:nvPr>
              <p:custDataLst>
                <p:tags r:id="rId2"/>
              </p:custDataLst>
            </p:nvPr>
          </p:nvSpPr>
          <p:spPr>
            <a:xfrm>
              <a:off x="1085" y="6941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诗经</a:t>
              </a:r>
              <a:endParaRPr lang="en-US" altLang="zh-CN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楚辞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59" name="椭圆 58"/>
            <p:cNvSpPr/>
            <p:nvPr>
              <p:custDataLst>
                <p:tags r:id="rId3"/>
              </p:custDataLst>
            </p:nvPr>
          </p:nvSpPr>
          <p:spPr>
            <a:xfrm>
              <a:off x="4019" y="6931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赋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61" name="椭圆 60"/>
            <p:cNvSpPr/>
            <p:nvPr>
              <p:custDataLst>
                <p:tags r:id="rId4"/>
              </p:custDataLst>
            </p:nvPr>
          </p:nvSpPr>
          <p:spPr>
            <a:xfrm>
              <a:off x="6965" y="7016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诗歌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62" name="椭圆 61"/>
            <p:cNvSpPr/>
            <p:nvPr>
              <p:custDataLst>
                <p:tags r:id="rId5"/>
              </p:custDataLst>
            </p:nvPr>
          </p:nvSpPr>
          <p:spPr>
            <a:xfrm>
              <a:off x="9905" y="7016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词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63" name="椭圆 62"/>
            <p:cNvSpPr/>
            <p:nvPr>
              <p:custDataLst>
                <p:tags r:id="rId6"/>
              </p:custDataLst>
            </p:nvPr>
          </p:nvSpPr>
          <p:spPr>
            <a:xfrm>
              <a:off x="12972" y="7016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曲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64" name="椭圆 63"/>
            <p:cNvSpPr/>
            <p:nvPr>
              <p:custDataLst>
                <p:tags r:id="rId7"/>
              </p:custDataLst>
            </p:nvPr>
          </p:nvSpPr>
          <p:spPr>
            <a:xfrm>
              <a:off x="16039" y="6941"/>
              <a:ext cx="2535" cy="189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3200" b="1">
                  <a:solidFill>
                    <a:schemeClr val="accent2"/>
                  </a:solidFill>
                  <a:latin typeface="仿宋" charset="0"/>
                  <a:ea typeface="仿宋" charset="0"/>
                </a:rPr>
                <a:t>小说</a:t>
              </a:r>
              <a:endParaRPr lang="zh-CN" altLang="en-US" sz="3200" b="1">
                <a:solidFill>
                  <a:schemeClr val="accent2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65" name="弧形 64"/>
            <p:cNvSpPr/>
            <p:nvPr>
              <p:custDataLst>
                <p:tags r:id="rId8"/>
              </p:custDataLst>
            </p:nvPr>
          </p:nvSpPr>
          <p:spPr>
            <a:xfrm rot="6536782">
              <a:off x="2410" y="7057"/>
              <a:ext cx="2389" cy="2708"/>
            </a:xfrm>
            <a:prstGeom prst="arc">
              <a:avLst/>
            </a:prstGeom>
            <a:ln w="508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latin typeface="仿宋" charset="0"/>
                <a:ea typeface="仿宋" charset="0"/>
              </a:endParaRPr>
            </a:p>
          </p:txBody>
        </p:sp>
        <p:sp>
          <p:nvSpPr>
            <p:cNvPr id="66" name="弧形 65"/>
            <p:cNvSpPr/>
            <p:nvPr>
              <p:custDataLst>
                <p:tags r:id="rId9"/>
              </p:custDataLst>
            </p:nvPr>
          </p:nvSpPr>
          <p:spPr>
            <a:xfrm rot="6536782">
              <a:off x="5257" y="6806"/>
              <a:ext cx="2181" cy="3207"/>
            </a:xfrm>
            <a:prstGeom prst="arc">
              <a:avLst/>
            </a:prstGeom>
            <a:ln w="508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latin typeface="仿宋" charset="0"/>
                <a:ea typeface="仿宋" charset="0"/>
              </a:endParaRPr>
            </a:p>
          </p:txBody>
        </p:sp>
        <p:sp>
          <p:nvSpPr>
            <p:cNvPr id="67" name="弧形 66"/>
            <p:cNvSpPr/>
            <p:nvPr>
              <p:custDataLst>
                <p:tags r:id="rId10"/>
              </p:custDataLst>
            </p:nvPr>
          </p:nvSpPr>
          <p:spPr>
            <a:xfrm rot="6536782">
              <a:off x="8652" y="6796"/>
              <a:ext cx="2203" cy="3328"/>
            </a:xfrm>
            <a:prstGeom prst="arc">
              <a:avLst/>
            </a:prstGeom>
            <a:ln w="508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latin typeface="仿宋" charset="0"/>
                <a:ea typeface="仿宋" charset="0"/>
              </a:endParaRPr>
            </a:p>
          </p:txBody>
        </p:sp>
        <p:sp>
          <p:nvSpPr>
            <p:cNvPr id="68" name="弧形 67"/>
            <p:cNvSpPr/>
            <p:nvPr>
              <p:custDataLst>
                <p:tags r:id="rId11"/>
              </p:custDataLst>
            </p:nvPr>
          </p:nvSpPr>
          <p:spPr>
            <a:xfrm rot="6536782">
              <a:off x="11754" y="6890"/>
              <a:ext cx="2181" cy="3207"/>
            </a:xfrm>
            <a:prstGeom prst="arc">
              <a:avLst/>
            </a:prstGeom>
            <a:ln w="508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latin typeface="仿宋" charset="0"/>
                <a:ea typeface="仿宋" charset="0"/>
              </a:endParaRPr>
            </a:p>
          </p:txBody>
        </p:sp>
        <p:sp>
          <p:nvSpPr>
            <p:cNvPr id="69" name="弧形 68"/>
            <p:cNvSpPr/>
            <p:nvPr>
              <p:custDataLst>
                <p:tags r:id="rId12"/>
              </p:custDataLst>
            </p:nvPr>
          </p:nvSpPr>
          <p:spPr>
            <a:xfrm rot="6536782">
              <a:off x="15020" y="6792"/>
              <a:ext cx="2181" cy="3207"/>
            </a:xfrm>
            <a:prstGeom prst="arc">
              <a:avLst/>
            </a:prstGeom>
            <a:ln w="508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 b="1">
                <a:latin typeface="仿宋" charset="0"/>
                <a:ea typeface="仿宋" charset="0"/>
              </a:endParaRPr>
            </a:p>
          </p:txBody>
        </p:sp>
        <p:sp>
          <p:nvSpPr>
            <p:cNvPr id="70" name="文本框 69"/>
            <p:cNvSpPr txBox="1"/>
            <p:nvPr>
              <p:custDataLst>
                <p:tags r:id="rId13"/>
              </p:custDataLst>
            </p:nvPr>
          </p:nvSpPr>
          <p:spPr>
            <a:xfrm>
              <a:off x="7247" y="9323"/>
              <a:ext cx="2090" cy="738"/>
            </a:xfrm>
            <a:prstGeom prst="rect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唐代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71" name="文本框 70"/>
            <p:cNvSpPr txBox="1"/>
            <p:nvPr>
              <p:custDataLst>
                <p:tags r:id="rId14"/>
              </p:custDataLst>
            </p:nvPr>
          </p:nvSpPr>
          <p:spPr>
            <a:xfrm>
              <a:off x="10350" y="9378"/>
              <a:ext cx="2090" cy="738"/>
            </a:xfrm>
            <a:prstGeom prst="rect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宋代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72" name="文本框 71"/>
            <p:cNvSpPr txBox="1"/>
            <p:nvPr>
              <p:custDataLst>
                <p:tags r:id="rId15"/>
              </p:custDataLst>
            </p:nvPr>
          </p:nvSpPr>
          <p:spPr>
            <a:xfrm>
              <a:off x="13630" y="9378"/>
              <a:ext cx="2090" cy="738"/>
            </a:xfrm>
            <a:prstGeom prst="rect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元代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73" name="文本框 72"/>
            <p:cNvSpPr txBox="1"/>
            <p:nvPr>
              <p:custDataLst>
                <p:tags r:id="rId16"/>
              </p:custDataLst>
            </p:nvPr>
          </p:nvSpPr>
          <p:spPr>
            <a:xfrm>
              <a:off x="16579" y="9333"/>
              <a:ext cx="2090" cy="738"/>
            </a:xfrm>
            <a:prstGeom prst="rect">
              <a:avLst/>
            </a:prstGeom>
            <a:solidFill>
              <a:srgbClr val="C00000"/>
            </a:solidFill>
            <a:ln>
              <a:solidFill>
                <a:schemeClr val="bg1"/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明清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74" name="文本框 73"/>
            <p:cNvSpPr txBox="1"/>
            <p:nvPr>
              <p:custDataLst>
                <p:tags r:id="rId17"/>
              </p:custDataLst>
            </p:nvPr>
          </p:nvSpPr>
          <p:spPr>
            <a:xfrm>
              <a:off x="106" y="9283"/>
              <a:ext cx="3236" cy="73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春秋战国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  <p:sp>
          <p:nvSpPr>
            <p:cNvPr id="75" name="文本框 74"/>
            <p:cNvSpPr txBox="1"/>
            <p:nvPr>
              <p:custDataLst>
                <p:tags r:id="rId18"/>
              </p:custDataLst>
            </p:nvPr>
          </p:nvSpPr>
          <p:spPr>
            <a:xfrm>
              <a:off x="4013" y="9324"/>
              <a:ext cx="2249" cy="73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仿宋" charset="0"/>
                  <a:ea typeface="仿宋" charset="0"/>
                </a:rPr>
                <a:t>汉代</a:t>
              </a:r>
              <a:endParaRPr lang="zh-CN" altLang="en-US" sz="3200" b="1">
                <a:solidFill>
                  <a:schemeClr val="bg1"/>
                </a:solidFill>
                <a:latin typeface="仿宋" charset="0"/>
                <a:ea typeface="仿宋" charset="0"/>
              </a:endParaRPr>
            </a:p>
          </p:txBody>
        </p:sp>
      </p:grpSp>
      <p:sp>
        <p:nvSpPr>
          <p:cNvPr id="11" name="文本框 10"/>
          <p:cNvSpPr txBox="1"/>
          <p:nvPr>
            <p:custDataLst>
              <p:tags r:id="rId19"/>
            </p:custDataLst>
          </p:nvPr>
        </p:nvSpPr>
        <p:spPr>
          <a:xfrm>
            <a:off x="174092" y="1333097"/>
            <a:ext cx="9006408" cy="5664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noAutofit/>
          </a:bodyPr>
          <a:lstStyle/>
          <a:p>
            <a:pPr indent="0" algn="l" fontAlgn="auto">
              <a:lnSpc>
                <a:spcPts val="3640"/>
              </a:lnSpc>
            </a:pPr>
            <a:r>
              <a:rPr lang="zh-CN" altLang="en-US" sz="3200" b="1">
                <a:highlight>
                  <a:srgbClr val="FFFF00"/>
                </a:highlight>
                <a:latin typeface="仿宋" charset="0"/>
                <a:ea typeface="仿宋" charset="0"/>
              </a:rPr>
              <a:t>合作探究</a:t>
            </a:r>
            <a:r>
              <a:rPr lang="zh-CN" altLang="en-US" sz="2800" b="1">
                <a:latin typeface="仿宋" charset="0"/>
                <a:ea typeface="仿宋" charset="0"/>
              </a:rPr>
              <a:t>：中国古代文学的发展过程、趋势、原因？</a:t>
            </a:r>
            <a:endParaRPr lang="zh-CN" altLang="en-US" sz="2800" b="1">
              <a:latin typeface="仿宋" charset="0"/>
              <a:ea typeface="仿宋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20"/>
            </p:custDataLst>
          </p:nvPr>
        </p:nvSpPr>
        <p:spPr>
          <a:xfrm>
            <a:off x="178428" y="4888217"/>
            <a:ext cx="13277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4724F8"/>
                </a:solidFill>
                <a:latin typeface="仿宋" charset="0"/>
                <a:ea typeface="仿宋" charset="0"/>
              </a:rPr>
              <a:t>趋势：</a:t>
            </a:r>
            <a:endParaRPr lang="zh-CN" altLang="en-US" sz="3200" b="1">
              <a:solidFill>
                <a:srgbClr val="4724F8"/>
              </a:solidFill>
              <a:latin typeface="仿宋" charset="0"/>
              <a:ea typeface="仿宋" charset="0"/>
            </a:endParaRPr>
          </a:p>
        </p:txBody>
      </p:sp>
      <p:sp>
        <p:nvSpPr>
          <p:cNvPr id="22" name="文本框 21"/>
          <p:cNvSpPr txBox="1"/>
          <p:nvPr>
            <p:custDataLst>
              <p:tags r:id="rId21"/>
            </p:custDataLst>
          </p:nvPr>
        </p:nvSpPr>
        <p:spPr>
          <a:xfrm>
            <a:off x="1386519" y="4913422"/>
            <a:ext cx="650653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仿宋" charset="0"/>
                <a:ea typeface="仿宋" charset="0"/>
              </a:rPr>
              <a:t>平民化、世俗化、个性化</a:t>
            </a:r>
            <a:endParaRPr lang="zh-CN" altLang="en-US" sz="3200" b="1">
              <a:latin typeface="仿宋" charset="0"/>
              <a:ea typeface="仿宋" charset="0"/>
            </a:endParaRPr>
          </a:p>
        </p:txBody>
      </p:sp>
      <p:sp>
        <p:nvSpPr>
          <p:cNvPr id="23" name="文本框 22"/>
          <p:cNvSpPr txBox="1"/>
          <p:nvPr>
            <p:custDataLst>
              <p:tags r:id="rId22"/>
            </p:custDataLst>
          </p:nvPr>
        </p:nvSpPr>
        <p:spPr>
          <a:xfrm>
            <a:off x="174092" y="5637024"/>
            <a:ext cx="10077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4724F8"/>
                </a:solidFill>
                <a:latin typeface="仿宋" charset="0"/>
                <a:ea typeface="仿宋" charset="0"/>
              </a:rPr>
              <a:t>原因：</a:t>
            </a:r>
            <a:endParaRPr lang="zh-CN" altLang="en-US" sz="3200" b="1">
              <a:solidFill>
                <a:srgbClr val="4724F8"/>
              </a:solidFill>
              <a:latin typeface="仿宋" charset="0"/>
              <a:ea typeface="仿宋" charset="0"/>
            </a:endParaRPr>
          </a:p>
        </p:txBody>
      </p:sp>
      <p:sp>
        <p:nvSpPr>
          <p:cNvPr id="24" name="文本框 23"/>
          <p:cNvSpPr txBox="1"/>
          <p:nvPr>
            <p:custDataLst>
              <p:tags r:id="rId23"/>
            </p:custDataLst>
          </p:nvPr>
        </p:nvSpPr>
        <p:spPr>
          <a:xfrm>
            <a:off x="1345674" y="5625213"/>
            <a:ext cx="796597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仿宋" charset="0"/>
                <a:ea typeface="仿宋" charset="0"/>
              </a:rPr>
              <a:t>商品经济发展、城市繁荣，市民阶层扩大</a:t>
            </a:r>
            <a:endParaRPr lang="zh-CN" altLang="en-US" sz="3200" b="1">
              <a:latin typeface="仿宋" charset="0"/>
              <a:ea typeface="仿宋" charset="0"/>
            </a:endParaRPr>
          </a:p>
        </p:txBody>
      </p:sp>
      <p:sp>
        <p:nvSpPr>
          <p:cNvPr id="7" name="标题 12"/>
          <p:cNvSpPr txBox="1">
            <a:spLocks noGrp="1"/>
          </p:cNvSpPr>
          <p:nvPr>
            <p:custDataLst>
              <p:tags r:id="rId24"/>
            </p:custDataLst>
          </p:nvPr>
        </p:nvSpPr>
        <p:spPr>
          <a:xfrm>
            <a:off x="4032885" y="300355"/>
            <a:ext cx="4116705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三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文艺的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繁荣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25"/>
            </p:custDataLst>
          </p:nvPr>
        </p:nvSpPr>
        <p:spPr>
          <a:xfrm>
            <a:off x="588645" y="680720"/>
            <a:ext cx="4368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仿宋" charset="0"/>
                <a:ea typeface="仿宋" charset="0"/>
                <a:cs typeface="仿宋" charset="0"/>
              </a:rPr>
              <a:t>文学</a:t>
            </a:r>
            <a:endParaRPr lang="zh-CN" altLang="en-US" sz="2800" b="1">
              <a:solidFill>
                <a:schemeClr val="accent1">
                  <a:lumMod val="75000"/>
                </a:schemeClr>
              </a:solidFill>
              <a:latin typeface="仿宋" charset="0"/>
              <a:ea typeface="仿宋" charset="0"/>
              <a:cs typeface="仿宋" charset="0"/>
            </a:endParaRPr>
          </a:p>
        </p:txBody>
      </p:sp>
    </p:spTree>
    <p:custDataLst>
      <p:tags r:id="rId2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7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>
            <p:custDataLst>
              <p:tags r:id="rId1"/>
            </p:custDataLst>
          </p:nvPr>
        </p:nvGrpSpPr>
        <p:grpSpPr>
          <a:xfrm>
            <a:off x="608043" y="4591012"/>
            <a:ext cx="5420360" cy="2289680"/>
            <a:chOff x="1" y="5772"/>
            <a:chExt cx="9496" cy="4305"/>
          </a:xfrm>
        </p:grpSpPr>
        <p:pic>
          <p:nvPicPr>
            <p:cNvPr id="31" name="Picture 2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79" b="21229"/>
            <a:stretch>
              <a:fillRect/>
            </a:stretch>
          </p:blipFill>
          <p:spPr bwMode="auto">
            <a:xfrm>
              <a:off x="1" y="5772"/>
              <a:ext cx="9496" cy="35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文本框 5"/>
            <p:cNvSpPr txBox="1"/>
            <p:nvPr>
              <p:custDataLst>
                <p:tags r:id="rId4"/>
              </p:custDataLst>
            </p:nvPr>
          </p:nvSpPr>
          <p:spPr>
            <a:xfrm>
              <a:off x="1978" y="9327"/>
              <a:ext cx="5177" cy="75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 spc="100">
                  <a:solidFill>
                    <a:prstClr val="black"/>
                  </a:solidFill>
                  <a:latin typeface="仿宋" charset="0"/>
                  <a:ea typeface="仿宋" charset="0"/>
                  <a:sym typeface="+mn-ea"/>
                </a:rPr>
                <a:t>黄庭坚《花气熏人帖》</a:t>
              </a:r>
              <a:endParaRPr lang="zh-CN" altLang="en-US" sz="2000" b="1" spc="100">
                <a:solidFill>
                  <a:prstClr val="black"/>
                </a:solidFill>
                <a:latin typeface="仿宋" charset="0"/>
                <a:ea typeface="仿宋" charset="0"/>
                <a:sym typeface="+mn-ea"/>
              </a:endParaRPr>
            </a:p>
          </p:txBody>
        </p:sp>
      </p:grpSp>
      <p:grpSp>
        <p:nvGrpSpPr>
          <p:cNvPr id="18" name="组合 17"/>
          <p:cNvGrpSpPr/>
          <p:nvPr>
            <p:custDataLst>
              <p:tags r:id="rId5"/>
            </p:custDataLst>
          </p:nvPr>
        </p:nvGrpSpPr>
        <p:grpSpPr>
          <a:xfrm>
            <a:off x="6445168" y="4586955"/>
            <a:ext cx="5138789" cy="2329026"/>
            <a:chOff x="9984" y="6320"/>
            <a:chExt cx="8505" cy="4015"/>
          </a:xfrm>
        </p:grpSpPr>
        <p:sp>
          <p:nvSpPr>
            <p:cNvPr id="15" name="文本框 14"/>
            <p:cNvSpPr txBox="1"/>
            <p:nvPr>
              <p:custDataLst>
                <p:tags r:id="rId6"/>
              </p:custDataLst>
            </p:nvPr>
          </p:nvSpPr>
          <p:spPr>
            <a:xfrm>
              <a:off x="12677" y="9648"/>
              <a:ext cx="3552" cy="68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000" b="1" spc="100">
                  <a:solidFill>
                    <a:prstClr val="black"/>
                  </a:solidFill>
                  <a:latin typeface="仿宋" charset="0"/>
                  <a:ea typeface="仿宋" charset="0"/>
                  <a:sym typeface="+mn-ea"/>
                </a:rPr>
                <a:t>宋徽宗：瘦金体</a:t>
              </a:r>
              <a:endParaRPr lang="zh-CN" altLang="en-US" sz="2000" b="1" spc="100">
                <a:solidFill>
                  <a:prstClr val="black"/>
                </a:solidFill>
                <a:latin typeface="仿宋" charset="0"/>
                <a:ea typeface="仿宋" charset="0"/>
                <a:sym typeface="+mn-ea"/>
              </a:endParaRPr>
            </a:p>
          </p:txBody>
        </p:sp>
        <p:pic>
          <p:nvPicPr>
            <p:cNvPr id="2" name="图片 1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9984" y="6329"/>
              <a:ext cx="6085" cy="3268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16069" y="6320"/>
              <a:ext cx="2420" cy="3268"/>
            </a:xfrm>
            <a:prstGeom prst="rect">
              <a:avLst/>
            </a:prstGeom>
          </p:spPr>
        </p:pic>
      </p:grpSp>
      <p:sp>
        <p:nvSpPr>
          <p:cNvPr id="21" name="文本框 20"/>
          <p:cNvSpPr txBox="1"/>
          <p:nvPr>
            <p:custDataLst>
              <p:tags r:id="rId11"/>
            </p:custDataLst>
          </p:nvPr>
        </p:nvSpPr>
        <p:spPr>
          <a:xfrm flipH="1">
            <a:off x="3753986" y="1673579"/>
            <a:ext cx="459740" cy="30323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▲[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唐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]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 欧阳询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《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季鹰帖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》</a:t>
            </a:r>
            <a:endParaRPr lang="en-US" altLang="zh-CN" b="1">
              <a:solidFill>
                <a:srgbClr val="FF0000"/>
              </a:solidFill>
              <a:latin typeface="仿宋" charset="0"/>
              <a:ea typeface="仿宋" charset="0"/>
              <a:cs typeface="仿宋" charset="0"/>
            </a:endParaRPr>
          </a:p>
        </p:txBody>
      </p:sp>
      <p:pic>
        <p:nvPicPr>
          <p:cNvPr id="23" name="Picture 6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41722" y="1370518"/>
            <a:ext cx="3785235" cy="2882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23"/>
          <p:cNvSpPr txBox="1"/>
          <p:nvPr>
            <p:custDataLst>
              <p:tags r:id="rId14"/>
            </p:custDataLst>
          </p:nvPr>
        </p:nvSpPr>
        <p:spPr>
          <a:xfrm flipH="1">
            <a:off x="8025226" y="1723235"/>
            <a:ext cx="459740" cy="29330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▲[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宋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]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 苏轼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《</a:t>
            </a:r>
            <a:r>
              <a:rPr lang="zh-CN" altLang="en-US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黄州寒食帖</a:t>
            </a:r>
            <a:r>
              <a:rPr lang="en-US" altLang="zh-CN" b="1">
                <a:solidFill>
                  <a:srgbClr val="FF0000"/>
                </a:solidFill>
                <a:latin typeface="仿宋" charset="0"/>
                <a:ea typeface="仿宋" charset="0"/>
                <a:cs typeface="仿宋" charset="0"/>
              </a:rPr>
              <a:t>》</a:t>
            </a:r>
            <a:endParaRPr lang="en-US" altLang="zh-CN" b="1">
              <a:solidFill>
                <a:srgbClr val="FF0000"/>
              </a:solidFill>
              <a:latin typeface="仿宋" charset="0"/>
              <a:ea typeface="仿宋" charset="0"/>
              <a:cs typeface="仿宋" charset="0"/>
            </a:endParaRPr>
          </a:p>
        </p:txBody>
      </p:sp>
      <p:sp>
        <p:nvSpPr>
          <p:cNvPr id="26" name="文本框 25"/>
          <p:cNvSpPr txBox="1"/>
          <p:nvPr>
            <p:custDataLst>
              <p:tags r:id="rId15"/>
            </p:custDataLst>
          </p:nvPr>
        </p:nvSpPr>
        <p:spPr>
          <a:xfrm>
            <a:off x="5846460" y="1317050"/>
            <a:ext cx="2982924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00000"/>
              </a:lnSpc>
              <a:defRPr kumimoji="0" sz="2800" b="1" i="0" u="none" strike="noStrike" cap="none" spc="0" normalizeH="0" baseline="0">
                <a:ln>
                  <a:noFill/>
                </a:ln>
                <a:effectLst/>
                <a:uLnTx/>
                <a:uFillTx/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>
                <a:latin typeface="仿宋" charset="0"/>
                <a:ea typeface="仿宋" charset="0"/>
                <a:cs typeface="仿宋" charset="0"/>
                <a:sym typeface="+mn-ea"/>
              </a:rPr>
              <a:t>宋朝“有意无法”</a:t>
            </a:r>
            <a:endParaRPr lang="zh-CN" altLang="en-US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pic>
        <p:nvPicPr>
          <p:cNvPr id="28" name="图片 27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751036" y="1871405"/>
            <a:ext cx="2985811" cy="2481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图片 26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8829384" y="1239581"/>
            <a:ext cx="2778125" cy="2926080"/>
          </a:xfrm>
          <a:prstGeom prst="rect">
            <a:avLst/>
          </a:prstGeom>
        </p:spPr>
      </p:pic>
      <p:sp>
        <p:nvSpPr>
          <p:cNvPr id="25" name="文本框 24"/>
          <p:cNvSpPr txBox="1"/>
          <p:nvPr>
            <p:custDataLst>
              <p:tags r:id="rId20"/>
            </p:custDataLst>
          </p:nvPr>
        </p:nvSpPr>
        <p:spPr>
          <a:xfrm>
            <a:off x="1132445" y="1349435"/>
            <a:ext cx="2985811" cy="5219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00000"/>
              </a:lnSpc>
              <a:defRPr kumimoji="0" sz="2800" b="1" i="0" u="none" strike="noStrike" cap="none" spc="0" normalizeH="0" baseline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>
                <a:latin typeface="仿宋" charset="0"/>
                <a:ea typeface="仿宋" charset="0"/>
                <a:cs typeface="仿宋" charset="0"/>
                <a:sym typeface="+mn-ea"/>
              </a:rPr>
              <a:t>唐朝“颜筋柳骨”</a:t>
            </a:r>
            <a:endParaRPr lang="zh-CN" altLang="en-US">
              <a:latin typeface="仿宋" charset="0"/>
              <a:ea typeface="仿宋" charset="0"/>
              <a:cs typeface="仿宋" charset="0"/>
              <a:sym typeface="+mn-ea"/>
            </a:endParaRPr>
          </a:p>
        </p:txBody>
      </p:sp>
      <p:sp>
        <p:nvSpPr>
          <p:cNvPr id="29" name="文本框 28"/>
          <p:cNvSpPr txBox="1"/>
          <p:nvPr>
            <p:custDataLst>
              <p:tags r:id="rId21"/>
            </p:custDataLst>
          </p:nvPr>
        </p:nvSpPr>
        <p:spPr>
          <a:xfrm>
            <a:off x="8515394" y="4129965"/>
            <a:ext cx="3676606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  <a:latin typeface="仿宋" charset="0"/>
                <a:ea typeface="仿宋" charset="0"/>
                <a:cs typeface="仿宋" charset="0"/>
                <a:sym typeface="宋体" pitchFamily="2" charset="-122"/>
              </a:rPr>
              <a:t>宋徽宗书法——瘦金体</a:t>
            </a:r>
            <a:endParaRPr lang="zh-CN" altLang="en-US" sz="2400" b="1">
              <a:solidFill>
                <a:prstClr val="black"/>
              </a:solidFill>
              <a:latin typeface="仿宋" charset="0"/>
              <a:ea typeface="仿宋" charset="0"/>
              <a:cs typeface="仿宋" charset="0"/>
              <a:sym typeface="宋体" pitchFamily="2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22"/>
            </p:custDataLst>
          </p:nvPr>
        </p:nvSpPr>
        <p:spPr>
          <a:xfrm>
            <a:off x="588901" y="4145845"/>
            <a:ext cx="7466992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b="1">
                <a:latin typeface="仿宋" charset="0"/>
                <a:ea typeface="仿宋" charset="0"/>
                <a:sym typeface="+mn-ea"/>
              </a:rPr>
              <a:t>从规矩森严的唐人之法到追求个性的宋人之意</a:t>
            </a:r>
            <a:endParaRPr lang="zh-CN" altLang="en-US" b="1">
              <a:latin typeface="仿宋" charset="0"/>
              <a:ea typeface="仿宋" charset="0"/>
              <a:sym typeface="+mn-ea"/>
            </a:endParaRPr>
          </a:p>
        </p:txBody>
      </p:sp>
      <p:sp>
        <p:nvSpPr>
          <p:cNvPr id="11" name="矩形 10"/>
          <p:cNvSpPr/>
          <p:nvPr>
            <p:custDataLst>
              <p:tags r:id="rId23"/>
            </p:custDataLst>
          </p:nvPr>
        </p:nvSpPr>
        <p:spPr>
          <a:xfrm>
            <a:off x="588645" y="680720"/>
            <a:ext cx="4368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仿宋" charset="0"/>
                <a:ea typeface="仿宋" charset="0"/>
                <a:cs typeface="仿宋" charset="0"/>
              </a:rPr>
              <a:t>书法</a:t>
            </a:r>
            <a:endParaRPr lang="en-US" altLang="zh-CN" sz="2800" b="1">
              <a:solidFill>
                <a:schemeClr val="accent1">
                  <a:lumMod val="75000"/>
                </a:schemeClr>
              </a:solidFill>
              <a:latin typeface="仿宋" charset="0"/>
              <a:ea typeface="仿宋" charset="0"/>
              <a:cs typeface="仿宋" charset="0"/>
            </a:endParaRPr>
          </a:p>
        </p:txBody>
      </p:sp>
      <p:sp>
        <p:nvSpPr>
          <p:cNvPr id="3" name="标题 12"/>
          <p:cNvSpPr txBox="1">
            <a:spLocks noGrp="1"/>
          </p:cNvSpPr>
          <p:nvPr>
            <p:custDataLst>
              <p:tags r:id="rId24"/>
            </p:custDataLst>
          </p:nvPr>
        </p:nvSpPr>
        <p:spPr>
          <a:xfrm>
            <a:off x="3754120" y="224790"/>
            <a:ext cx="4116705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三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文艺的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繁荣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</p:spTree>
    <p:custDataLst>
      <p:tags r:id="rId25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5" grpId="0" bldLvl="0" animBg="1"/>
      <p:bldP spid="22" grpId="0" bldLvl="0" animBg="1"/>
    </p:bldLst>
  </p:timing>
</p:sld>
</file>

<file path=ppt/slides/slide8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>
            <p:custDataLst>
              <p:tags r:id="rId1"/>
            </p:custDataLst>
          </p:nvPr>
        </p:nvGrpSpPr>
        <p:grpSpPr>
          <a:xfrm>
            <a:off x="73025" y="3869690"/>
            <a:ext cx="5120005" cy="2750185"/>
            <a:chOff x="-150096" y="-1402613"/>
            <a:chExt cx="12192000" cy="8260613"/>
          </a:xfrm>
        </p:grpSpPr>
        <p:pic>
          <p:nvPicPr>
            <p:cNvPr id="38" name="Picture 2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25" r="10347"/>
            <a:stretch>
              <a:fillRect/>
            </a:stretch>
          </p:blipFill>
          <p:spPr bwMode="auto">
            <a:xfrm>
              <a:off x="-150096" y="-1402613"/>
              <a:ext cx="12192000" cy="82606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2" name="组合 41"/>
            <p:cNvGrpSpPr/>
            <p:nvPr>
              <p:custDataLst>
                <p:tags r:id="rId4"/>
              </p:custDataLst>
            </p:nvPr>
          </p:nvGrpSpPr>
          <p:grpSpPr>
            <a:xfrm>
              <a:off x="5157959" y="-388512"/>
              <a:ext cx="6883725" cy="4406952"/>
              <a:chOff x="572117" y="-613894"/>
              <a:chExt cx="3082411" cy="5108908"/>
            </a:xfrm>
          </p:grpSpPr>
          <p:sp>
            <p:nvSpPr>
              <p:cNvPr id="44" name="矩形 43"/>
              <p:cNvSpPr/>
              <p:nvPr>
                <p:custDataLst>
                  <p:tags r:id="rId5"/>
                </p:custDataLst>
              </p:nvPr>
            </p:nvSpPr>
            <p:spPr>
              <a:xfrm>
                <a:off x="754566" y="-613894"/>
                <a:ext cx="2899944" cy="1087875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rtlCol="0">
                <a:spAutoFit/>
              </a:bodyPr>
              <a:lstStyle/>
              <a:p>
                <a:pPr algn="ctr">
                  <a:lnSpc>
                    <a:spcPct val="90000"/>
                  </a:lnSpc>
                  <a:spcBef>
                    <a:spcPts val="1000"/>
                  </a:spcBef>
                  <a:defRPr/>
                </a:pPr>
                <a:r>
                  <a:rPr lang="zh-CN" altLang="en-US" sz="1600" b="1" spc="100">
                    <a:solidFill>
                      <a:prstClr val="black"/>
                    </a:solidFill>
                    <a:latin typeface="仿宋" charset="0"/>
                    <a:ea typeface="仿宋" charset="0"/>
                  </a:rPr>
                  <a:t>元代黄公望《富春山居图》</a:t>
                </a:r>
                <a:endParaRPr lang="zh-CN" altLang="en-US" sz="1600" b="1" spc="100">
                  <a:solidFill>
                    <a:prstClr val="black"/>
                  </a:solidFill>
                  <a:latin typeface="仿宋" charset="0"/>
                  <a:ea typeface="仿宋" charset="0"/>
                </a:endParaRPr>
              </a:p>
            </p:txBody>
          </p:sp>
          <p:sp>
            <p:nvSpPr>
              <p:cNvPr id="45" name="文本框 44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572117" y="3126374"/>
                <a:ext cx="3082411" cy="13686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08000" tIns="108000" rIns="108000" bIns="108000" rtlCol="0">
                <a:spAutoFit/>
              </a:bodyPr>
              <a:lstStyle>
                <a:defPPr>
                  <a:defRPr lang="zh-CN"/>
                </a:defPPr>
                <a:lvl1pPr>
                  <a:lnSpc>
                    <a:spcPct val="130000"/>
                  </a:lnSpc>
                  <a:defRPr sz="1600" spc="1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阿里巴巴普惠体 L" panose="00020600040101010101" pitchFamily="18" charset="-122"/>
                    <a:ea typeface="阿里巴巴普惠体 L" panose="00020600040101010101" pitchFamily="18" charset="-122"/>
                    <a:cs typeface="阿里巴巴普惠体 L" panose="00020600040101010101" pitchFamily="18" charset="-122"/>
                  </a:defRPr>
                </a:lvl1pPr>
              </a:lstStyle>
              <a:p>
                <a:pPr algn="dist">
                  <a:defRPr/>
                </a:pPr>
                <a:endParaRPr lang="en-US" altLang="zh-CN" sz="1050" b="1" i="1">
                  <a:solidFill>
                    <a:prstClr val="black">
                      <a:lumMod val="85000"/>
                      <a:lumOff val="15000"/>
                    </a:prstClr>
                  </a:solidFill>
                  <a:latin typeface="仿宋" charset="0"/>
                  <a:ea typeface="仿宋" charset="0"/>
                </a:endParaRPr>
              </a:p>
            </p:txBody>
          </p:sp>
        </p:grpSp>
      </p:grpSp>
      <p:pic>
        <p:nvPicPr>
          <p:cNvPr id="2" name="图片 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3660" y="1313815"/>
            <a:ext cx="5119370" cy="245745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5192395" y="1423035"/>
            <a:ext cx="551815" cy="19475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latin typeface="仿宋" charset="0"/>
                <a:ea typeface="仿宋" charset="0"/>
              </a:rPr>
              <a:t>文人画</a:t>
            </a:r>
            <a:endParaRPr lang="zh-CN" altLang="en-US" sz="24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sp>
        <p:nvSpPr>
          <p:cNvPr id="137218" name="标题 137217"/>
          <p:cNvSpPr>
            <a:spLocks noGrp="1"/>
          </p:cNvSpPr>
          <p:nvPr>
            <p:custDataLst>
              <p:tags r:id="rId10"/>
            </p:custDataLst>
          </p:nvPr>
        </p:nvSpPr>
        <p:spPr>
          <a:xfrm>
            <a:off x="2433955" y="231648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US" altLang="zh-CN" sz="2000" b="1">
                <a:solidFill>
                  <a:srgbClr val="44546A"/>
                </a:solidFill>
                <a:latin typeface="仿宋" charset="0"/>
                <a:ea typeface="仿宋" charset="0"/>
                <a:cs typeface="仿宋" charset="0"/>
              </a:rPr>
            </a:br>
            <a:r>
              <a:rPr lang="en-US" altLang="zh-CN" sz="2000" b="1">
                <a:solidFill>
                  <a:srgbClr val="44546A"/>
                </a:solidFill>
                <a:latin typeface="仿宋" charset="0"/>
                <a:ea typeface="仿宋" charset="0"/>
                <a:cs typeface="仿宋" charset="0"/>
              </a:rPr>
              <a:t>元  </a:t>
            </a:r>
            <a:r>
              <a:rPr lang="zh-CN" altLang="en-US" sz="2000" b="1">
                <a:solidFill>
                  <a:srgbClr val="44546A"/>
                </a:solidFill>
                <a:latin typeface="仿宋" charset="0"/>
                <a:ea typeface="仿宋" charset="0"/>
                <a:cs typeface="仿宋" charset="0"/>
                <a:sym typeface="+mn-ea"/>
              </a:rPr>
              <a:t>王冕 《</a:t>
            </a:r>
            <a:r>
              <a:rPr lang="zh-CN" altLang="en-US" sz="2000" b="1">
                <a:solidFill>
                  <a:srgbClr val="44546A"/>
                </a:solidFill>
                <a:latin typeface="仿宋" charset="0"/>
                <a:ea typeface="仿宋" charset="0"/>
                <a:cs typeface="仿宋" charset="0"/>
                <a:sym typeface="+mn-ea"/>
              </a:rPr>
              <a:t>墨梅》</a:t>
            </a:r>
            <a:r>
              <a:rPr lang="zh-CN" altLang="en-US" sz="2000" b="1">
                <a:solidFill>
                  <a:srgbClr val="44546A"/>
                </a:solidFill>
                <a:latin typeface="仿宋" charset="0"/>
                <a:ea typeface="仿宋" charset="0"/>
                <a:cs typeface="仿宋" charset="0"/>
              </a:rPr>
              <a:t> </a:t>
            </a:r>
            <a:endParaRPr lang="zh-CN" altLang="en-US" sz="2000" b="1">
              <a:solidFill>
                <a:srgbClr val="44546A"/>
              </a:solidFill>
              <a:latin typeface="仿宋" charset="0"/>
              <a:ea typeface="仿宋" charset="0"/>
              <a:cs typeface="仿宋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5193030" y="4321175"/>
            <a:ext cx="551815" cy="19475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latin typeface="仿宋" charset="0"/>
                <a:ea typeface="仿宋" charset="0"/>
              </a:rPr>
              <a:t>山水画</a:t>
            </a:r>
            <a:endParaRPr lang="zh-CN" altLang="en-US" sz="24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pic>
        <p:nvPicPr>
          <p:cNvPr id="178178" name="图片 178177">
            <a:hlinkClick r:id="rId12" action="ppaction://hlinkfile"/>
          </p:cNvPr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5744210" y="1353820"/>
            <a:ext cx="5865495" cy="24174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>
            <p:custDataLst>
              <p:tags r:id="rId15"/>
            </p:custDataLst>
          </p:nvPr>
        </p:nvSpPr>
        <p:spPr>
          <a:xfrm>
            <a:off x="11609705" y="1694815"/>
            <a:ext cx="551815" cy="19475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latin typeface="仿宋" charset="0"/>
                <a:ea typeface="仿宋" charset="0"/>
              </a:rPr>
              <a:t>风俗画</a:t>
            </a:r>
            <a:endParaRPr lang="zh-CN" altLang="en-US" sz="24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16"/>
            </p:custDataLst>
          </p:nvPr>
        </p:nvSpPr>
        <p:spPr>
          <a:xfrm>
            <a:off x="11609705" y="3869690"/>
            <a:ext cx="551815" cy="19475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latin typeface="仿宋" charset="0"/>
                <a:ea typeface="仿宋" charset="0"/>
              </a:rPr>
              <a:t>花鸟画</a:t>
            </a:r>
            <a:endParaRPr lang="zh-CN" altLang="en-US" sz="2400" b="1">
              <a:solidFill>
                <a:srgbClr val="C00000"/>
              </a:solidFill>
              <a:latin typeface="仿宋" charset="0"/>
              <a:ea typeface="仿宋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17"/>
            </p:custDataLst>
          </p:nvPr>
        </p:nvSpPr>
        <p:spPr>
          <a:xfrm>
            <a:off x="5843270" y="3402965"/>
            <a:ext cx="59721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>
                <a:solidFill>
                  <a:prstClr val="black"/>
                </a:solidFill>
                <a:latin typeface="仿宋" charset="0"/>
                <a:ea typeface="仿宋" charset="0"/>
                <a:cs typeface="仿宋" charset="0"/>
              </a:rPr>
              <a:t>北宋 张择端《清明上河图》（局部）</a:t>
            </a:r>
            <a:endParaRPr lang="zh-CN" altLang="en-US" b="1">
              <a:solidFill>
                <a:prstClr val="black"/>
              </a:solidFill>
              <a:latin typeface="仿宋" charset="0"/>
              <a:ea typeface="仿宋" charset="0"/>
              <a:cs typeface="仿宋" charset="0"/>
            </a:endParaRPr>
          </a:p>
        </p:txBody>
      </p:sp>
      <p:grpSp>
        <p:nvGrpSpPr>
          <p:cNvPr id="5" name="组合 4"/>
          <p:cNvGrpSpPr/>
          <p:nvPr>
            <p:custDataLst>
              <p:tags r:id="rId18"/>
            </p:custDataLst>
          </p:nvPr>
        </p:nvGrpSpPr>
        <p:grpSpPr>
          <a:xfrm>
            <a:off x="5729605" y="3869690"/>
            <a:ext cx="5880100" cy="2750185"/>
            <a:chOff x="9045" y="5862"/>
            <a:chExt cx="9260" cy="4010"/>
          </a:xfrm>
        </p:grpSpPr>
        <p:pic>
          <p:nvPicPr>
            <p:cNvPr id="122885" name="图片 122884" descr="1">
              <a:hlinkClick r:id="rId19" action="ppaction://hlinkfile"/>
            </p:cNvPr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1"/>
            <a:stretch>
              <a:fillRect/>
            </a:stretch>
          </p:blipFill>
          <p:spPr>
            <a:xfrm>
              <a:off x="9045" y="5862"/>
              <a:ext cx="9260" cy="401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/>
            <p:nvPr>
              <p:custDataLst>
                <p:tags r:id="rId22"/>
              </p:custDataLst>
            </p:nvPr>
          </p:nvSpPr>
          <p:spPr>
            <a:xfrm>
              <a:off x="10702" y="9244"/>
              <a:ext cx="6404" cy="58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北宋</a:t>
              </a:r>
              <a:r>
                <a:rPr lang="en-US" altLang="zh-CN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·</a:t>
              </a:r>
              <a:r>
                <a:rPr lang="zh-CN" altLang="en-US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赵佶</a:t>
              </a:r>
              <a:r>
                <a:rPr lang="en-US" altLang="zh-CN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《</a:t>
              </a:r>
              <a:r>
                <a:rPr lang="zh-CN" altLang="en-US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竹雀图</a:t>
              </a:r>
              <a:r>
                <a:rPr lang="en-US" altLang="zh-CN" sz="2000" b="1">
                  <a:solidFill>
                    <a:prstClr val="white"/>
                  </a:solidFill>
                  <a:latin typeface="仿宋" charset="0"/>
                  <a:ea typeface="仿宋" charset="0"/>
                  <a:cs typeface="仿宋" charset="0"/>
                </a:rPr>
                <a:t>》</a:t>
              </a:r>
              <a:endParaRPr lang="en-US" altLang="zh-CN" sz="2000" b="1">
                <a:solidFill>
                  <a:prstClr val="white"/>
                </a:solidFill>
                <a:latin typeface="仿宋" charset="0"/>
                <a:ea typeface="仿宋" charset="0"/>
                <a:cs typeface="仿宋" charset="0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23"/>
            </p:custDataLst>
          </p:nvPr>
        </p:nvSpPr>
        <p:spPr>
          <a:xfrm>
            <a:off x="2408876" y="3401457"/>
            <a:ext cx="6702418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b="1">
                <a:latin typeface="仿宋" charset="0"/>
                <a:ea typeface="仿宋" charset="0"/>
                <a:sym typeface="等线"/>
              </a:rPr>
              <a:t>绘画：不强调写实，注重意境和笔墨情趣。</a:t>
            </a:r>
            <a:endParaRPr lang="zh-CN" altLang="en-US" b="1">
              <a:latin typeface="仿宋" charset="0"/>
              <a:ea typeface="仿宋" charset="0"/>
              <a:sym typeface="等线"/>
            </a:endParaRPr>
          </a:p>
        </p:txBody>
      </p:sp>
      <p:sp>
        <p:nvSpPr>
          <p:cNvPr id="15" name="矩形 14"/>
          <p:cNvSpPr/>
          <p:nvPr>
            <p:custDataLst>
              <p:tags r:id="rId24"/>
            </p:custDataLst>
          </p:nvPr>
        </p:nvSpPr>
        <p:spPr>
          <a:xfrm>
            <a:off x="708660" y="716915"/>
            <a:ext cx="3523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仿宋" charset="0"/>
                <a:ea typeface="仿宋" charset="0"/>
                <a:cs typeface="仿宋" charset="0"/>
              </a:rPr>
              <a:t>绘画</a:t>
            </a:r>
            <a:endParaRPr lang="en-US" altLang="zh-CN" sz="2800" b="1">
              <a:solidFill>
                <a:schemeClr val="accent1">
                  <a:lumMod val="75000"/>
                </a:schemeClr>
              </a:solidFill>
              <a:latin typeface="仿宋" charset="0"/>
              <a:ea typeface="仿宋" charset="0"/>
              <a:cs typeface="仿宋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25"/>
            </p:custDataLst>
          </p:nvPr>
        </p:nvSpPr>
        <p:spPr>
          <a:xfrm>
            <a:off x="4253686" y="701378"/>
            <a:ext cx="7506514" cy="5219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chemeClr val="bg2"/>
                </a:solidFill>
                <a:latin typeface="方正粗金陵简体" panose="02000000000000000000" charset="-122"/>
                <a:ea typeface="方正粗金陵简体" panose="02000000000000000000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CN" altLang="en-US" b="1">
                <a:latin typeface="仿宋" charset="0"/>
                <a:ea typeface="仿宋" charset="0"/>
                <a:sym typeface="等线"/>
              </a:rPr>
              <a:t>原因：受理学的影响，文人更加注重内心修养</a:t>
            </a:r>
            <a:endParaRPr lang="zh-CN" altLang="en-US" b="1">
              <a:latin typeface="仿宋" charset="0"/>
              <a:ea typeface="仿宋" charset="0"/>
              <a:sym typeface="等线"/>
            </a:endParaRPr>
          </a:p>
        </p:txBody>
      </p:sp>
      <p:sp>
        <p:nvSpPr>
          <p:cNvPr id="17" name="标题 12"/>
          <p:cNvSpPr txBox="1">
            <a:spLocks noGrp="1"/>
          </p:cNvSpPr>
          <p:nvPr>
            <p:custDataLst>
              <p:tags r:id="rId26"/>
            </p:custDataLst>
          </p:nvPr>
        </p:nvSpPr>
        <p:spPr>
          <a:xfrm>
            <a:off x="470535" y="92710"/>
            <a:ext cx="4116705" cy="6108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vert="horz" wrap="square" lIns="90170" tIns="46990" rIns="90170" bIns="46990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三</a:t>
            </a:r>
            <a:r>
              <a:rPr lang="en-US" altLang="zh-CN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、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文艺的</a:t>
            </a:r>
            <a:r>
              <a:rPr lang="zh-CN" altLang="en-US" b="1" spc="0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繁荣</a:t>
            </a:r>
            <a:endParaRPr lang="zh-CN" altLang="en-US" b="1" spc="0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</p:spTree>
    <p:custDataLst>
      <p:tags r:id="rId27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6" grpId="0" bldLvl="0" animBg="1"/>
    </p:bldLst>
  </p:timing>
</p:sld>
</file>

<file path=ppt/slides/slide9.xml><?xml version="1.0" encoding="utf-8"?>
<p:sld xmlns:wpsdc="http://www.wps.cn/officeDocument/2022/drawingmlCustomData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369570" y="932180"/>
            <a:ext cx="11697970" cy="5477510"/>
          </a:xfrm>
          <a:prstGeom prst="rect">
            <a:avLst/>
          </a:prstGeom>
          <a:noFill/>
        </p:spPr>
        <p:txBody>
          <a:bodyPr wrap="square" rtlCol="0" anchor="t"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lstStyle/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1．</a:t>
            </a:r>
            <a:r>
              <a:rPr lang="zh-CN" alt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（</a:t>
            </a:r>
            <a:r>
              <a:rPr lang="en-US" altLang="zh-CN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2021·</a:t>
            </a:r>
            <a:r>
              <a:rPr lang="zh-CN" alt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全国甲卷）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宋代盛行婚姻论财，遭到一些士大夫的批评。南宋理学家张械认为，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“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婚姻结好，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 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岂为财物？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”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甚至表示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“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治其尤甚者，以正风俗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”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。还有理学家强调婚姻是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“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合二姓之好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”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，上能事先祖，下可继后世。这反映了当时理学家（　　）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A.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淡化婚姻中的宗族观念　　　　　　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B.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意图维护礼教纲常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C.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背离政府对民俗的引导　　　　　　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D.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促成婚姻习俗变革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2．</a:t>
            </a:r>
            <a:r>
              <a:rPr lang="zh-CN" alt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（</a:t>
            </a:r>
            <a:r>
              <a:rPr lang="en-US" altLang="zh-CN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2022·</a:t>
            </a:r>
            <a:r>
              <a:rPr lang="zh-CN" altLang="en-US" sz="25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重庆卷）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王祯《农书》记载：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“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中国自桑土既蚕之后，惟以茧纩为务，殊不知木棉之为用。夫木棉产自海南，诸种艺制作之法，骎骎北来，江淮川蜀既获其利。至南北混一之后，商贩于此，服被渐广。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”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由此可知，元朝时（　　）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A.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木棉开始向北传播　　　　　　　　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B.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商贾对外出口大宗棉布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C.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丝绸产量不及棉布　　　　　　　　</a:t>
            </a:r>
            <a:r>
              <a:rPr lang="en-US" altLang="zh-CN" sz="2500" b="1">
                <a:latin typeface="宋体" charset="0"/>
                <a:ea typeface="宋体" charset="0"/>
                <a:cs typeface="宋体" charset="0"/>
                <a:sym typeface="+mn-ea"/>
              </a:rPr>
              <a:t>D.</a:t>
            </a:r>
            <a:r>
              <a:rPr lang="zh-CN" altLang="en-US" sz="2500" b="1">
                <a:latin typeface="宋体" charset="0"/>
                <a:ea typeface="宋体" charset="0"/>
                <a:cs typeface="宋体" charset="0"/>
                <a:sym typeface="+mn-ea"/>
              </a:rPr>
              <a:t>国家统一促进棉布流行</a:t>
            </a: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  <a:p>
            <a:pPr lvl="0" indent="0" algn="just" fontAlgn="auto">
              <a:lnSpc>
                <a:spcPct val="125000"/>
              </a:lnSpc>
              <a:buClrTx/>
              <a:buSzTx/>
              <a:buFontTx/>
            </a:pPr>
            <a:endParaRPr lang="zh-CN" altLang="en-US" sz="2500" b="1">
              <a:latin typeface="宋体" charset="0"/>
              <a:ea typeface="宋体" charset="0"/>
              <a:cs typeface="宋体" charset="0"/>
              <a:sym typeface="+mn-ea"/>
            </a:endParaRPr>
          </a:p>
        </p:txBody>
      </p:sp>
      <p:sp>
        <p:nvSpPr>
          <p:cNvPr id="6" name="矩形 5"/>
          <p:cNvSpPr/>
          <p:nvPr>
            <p:custDataLst>
              <p:tags r:id="rId2"/>
            </p:custDataLst>
          </p:nvPr>
        </p:nvSpPr>
        <p:spPr>
          <a:xfrm>
            <a:off x="1020128" y="2116455"/>
            <a:ext cx="74104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charset="0"/>
                <a:ea typeface="宋体" charset="0"/>
              </a:rPr>
              <a:t>B</a:t>
            </a:r>
            <a:endParaRPr lang="en-US" altLang="zh-CN" sz="7200" b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charset="0"/>
              <a:ea typeface="宋体" charset="0"/>
            </a:endParaRPr>
          </a:p>
        </p:txBody>
      </p:sp>
      <p:sp>
        <p:nvSpPr>
          <p:cNvPr id="7" name="矩形 6"/>
          <p:cNvSpPr/>
          <p:nvPr>
            <p:custDataLst>
              <p:tags r:id="rId3"/>
            </p:custDataLst>
          </p:nvPr>
        </p:nvSpPr>
        <p:spPr>
          <a:xfrm>
            <a:off x="10579101" y="5210810"/>
            <a:ext cx="7912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charset="0"/>
                <a:ea typeface="宋体" charset="0"/>
              </a:rPr>
              <a:t>D</a:t>
            </a:r>
            <a:endParaRPr lang="en-US" altLang="zh-CN" sz="7200" b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charset="0"/>
              <a:ea typeface="宋体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373380" y="238125"/>
            <a:ext cx="2035810" cy="521970"/>
          </a:xfrm>
          <a:prstGeom prst="rect">
            <a:avLst/>
          </a:prstGeom>
          <a:solidFill>
            <a:srgbClr val="FFFF00"/>
          </a:solidFill>
          <a:ln w="12700" cmpd="sng">
            <a:noFill/>
            <a:prstDash val="solid"/>
          </a:ln>
        </p:spPr>
        <p:txBody>
          <a:bodyPr wrap="square" rtlCol="0" anchor="ctr" anchorCtr="0"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algn="ctr" eaLnBrk="1" fontAlgn="auto" hangingPunct="1">
              <a:lnSpc>
                <a:spcPct val="110000"/>
              </a:lnSpc>
              <a:buClrTx/>
              <a:buSzTx/>
              <a:buFontTx/>
              <a:buNone/>
            </a:pPr>
            <a:r>
              <a:rPr lang="zh-CN" altLang="en-US" sz="28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真题</a:t>
            </a:r>
            <a:r>
              <a:rPr lang="zh-CN" altLang="en-US" sz="2800" b="1">
                <a:solidFill>
                  <a:srgbClr val="C00000"/>
                </a:solidFill>
                <a:latin typeface="宋体" charset="0"/>
                <a:ea typeface="宋体" charset="0"/>
                <a:cs typeface="宋体" charset="0"/>
                <a:sym typeface="宋体" pitchFamily="2" charset="-122"/>
              </a:rPr>
              <a:t>演练</a:t>
            </a:r>
            <a:endParaRPr lang="zh-CN" altLang="en-US" sz="2800" b="1">
              <a:solidFill>
                <a:srgbClr val="C00000"/>
              </a:solidFill>
              <a:latin typeface="宋体" charset="0"/>
              <a:ea typeface="宋体" charset="0"/>
              <a:cs typeface="宋体" charset="0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  <p:tag name="KSO_WM_SCREEN_THEME_FLAG" val="Dlrq25wU2PGuGg5bbmjbDFpBgfmVPZw0vifO6IkwoyUb+Ulj6CbxVxn9Wq3Ga4NDDGwWz+4Nuqh8cgMwjcmdxb6Ff1xpKqUJC9h4aJYB4bU=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  <p:tag name="KSO_WM_SCREEN_THEME_FLAG" val="Dlrq25wU2PGuGg5bbmjbDFpBgfmVPZw0vifO6IkwoyUb+Ulj6CbxVxn9Wq3Ga4NDDGwWz+4Nuqh8cgMwjcmdxb6Ff1xpKqUJC9h4aJYB4bU=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FpBgfmVPZw0vifO6IkwoyUb+Ulj6CbxVxn9Wq3Ga4NDDGwWz+4Nuqh8cgMwjcmdxb6Ff1xpKqUJC9h4aJYB4bU=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  <p:tag name="KSO_WM_SCREEN_THEME_FLAG" val="Dlrq25wU2PGuGg5bbmjbDFpBgfmVPZw0vifO6IkwoyUb+Ulj6CbxVxn9Wq3Ga4NDDGwWz+4Nuqh8cgMwjcmdxb6Ff1xpKqUJC9h4aJYB4bU="/>
</p:tagLst>
</file>

<file path=ppt/tags/tag63.xml><?xml version="1.0" encoding="utf-8"?>
<p:tagLst xmlns:p="http://schemas.openxmlformats.org/presentationml/2006/main">
  <p:tag name="AS_UNIQUEID" val="13510"/>
  <p:tag name="KSO_WM_SCREEN_THEME_FLAG" val="Dlrq25wU2PGuGg5bbmjbDFpBgfmVPZw0vifO6IkwoyUb+Ulj6CbxVxn9Wq3Ga4NDDGwWz+4Nuqh8cgMwjcmdxb6Ff1xpKqUJC9h4aJYB4bU="/>
</p:tagLst>
</file>

<file path=ppt/tags/tag64.xml><?xml version="1.0" encoding="utf-8"?>
<p:tagLst xmlns:p="http://schemas.openxmlformats.org/presentationml/2006/main">
  <p:tag name="AS_UNIQUEID" val="13511"/>
  <p:tag name="KSO_WM_SCREEN_THEME_FLAG" val="Dlrq25wU2PGuGg5bbmjbDFpBgfmVPZw0vifO6IkwoyUb+Ulj6CbxVxn9Wq3Ga4NDDGwWz+4Nuqh8cgMwjcmdxb6Ff1xpKqUJC9h4aJYB4bU="/>
</p:tagLst>
</file>

<file path=ppt/tags/tag65.xml><?xml version="1.0" encoding="utf-8"?>
<p:tagLst xmlns:p="http://schemas.openxmlformats.org/presentationml/2006/main">
  <p:tag name="AS_UNIQUEID" val="7612"/>
  <p:tag name="KSO_WM_SCREEN_THEME_FLAG" val="Dlrq25wU2PGuGg5bbmjbDFpBgfmVPZw0vifO6IkwoyUb+Ulj6CbxVxn9Wq3Ga4NDDGwWz+4Nuqh8cgMwjcmdxb6Ff1xpKqUJC9h4aJYB4bU="/>
</p:tagLst>
</file>

<file path=ppt/tags/tag6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  <p:tag name="KSO_WM_SCREEN_THEME_FLAG" val="Dlrq25wU2PGuGg5bbmjbDFpBgfmVPZw0vifO6IkwoyUb+Ulj6CbxVxn9Wq3Ga4NDDGwWz+4Nuqh8cgMwjcmdxb6Ff1xpKqUJC9h4aJYB4bU="/>
</p:tagLst>
</file>

<file path=ppt/tags/tag67.xml><?xml version="1.0" encoding="utf-8"?>
<p:tagLst xmlns:p="http://schemas.openxmlformats.org/presentationml/2006/main">
  <p:tag name="AS_UNIQUEID" val="2630"/>
  <p:tag name="KSO_WM_SCREEN_THEME_FLAG" val="Dlrq25wU2PGuGg5bbmjbDFpBgfmVPZw0vifO6IkwoyUb+Ulj6CbxVxn9Wq3Ga4NDDGwWz+4Nuqh8cgMwjcmdxb6Ff1xpKqUJC9h4aJYB4bU="/>
</p:tagLst>
</file>

<file path=ppt/tags/tag68.xml><?xml version="1.0" encoding="utf-8"?>
<p:tagLst xmlns:p="http://schemas.openxmlformats.org/presentationml/2006/main">
  <p:tag name="AS_UNIQUEID" val="2631"/>
  <p:tag name="KSO_WM_SCREEN_THEME_FLAG" val="Dlrq25wU2PGuGg5bbmjbDFpBgfmVPZw0vifO6IkwoyUb+Ulj6CbxVxn9Wq3Ga4NDDGwWz+4Nuqh8cgMwjcmdxb6Ff1xpKqUJC9h4aJYB4bU="/>
</p:tagLst>
</file>

<file path=ppt/tags/tag69.xml><?xml version="1.0" encoding="utf-8"?>
<p:tagLst xmlns:p="http://schemas.openxmlformats.org/presentationml/2006/main">
  <p:tag name="AS_UNIQUEID" val="2632"/>
  <p:tag name="KSO_WM_SCREEN_THEME_FLAG" val="Dlrq25wU2PGuGg5bbmjbDFpBgfmVPZw0vifO6IkwoyUb+Ulj6CbxVxn9Wq3Ga4NDDGwWz+4Nuqh8cgMwjcmdxb6Ff1xpKqUJC9h4aJYB4bU="/>
</p:tagLst>
</file>

<file path=ppt/tags/tag70.xml><?xml version="1.0" encoding="utf-8"?>
<p:tagLst xmlns:p="http://schemas.openxmlformats.org/presentationml/2006/main">
  <p:tag name="AS_UNIQUEID" val="2633"/>
  <p:tag name="KSO_WM_SCREEN_THEME_FLAG" val="Dlrq25wU2PGuGg5bbmjbDFpBgfmVPZw0vifO6IkwoyUb+Ulj6CbxVxn9Wq3Ga4NDDGwWz+4Nuqh8cgMwjcmdxb6Ff1xpKqUJC9h4aJYB4bU="/>
</p:tagLst>
</file>

<file path=ppt/tags/tag71.xml><?xml version="1.0" encoding="utf-8"?>
<p:tagLst xmlns:p="http://schemas.openxmlformats.org/presentationml/2006/main">
  <p:tag name="AS_UNIQUEID" val="2634"/>
  <p:tag name="KSO_WM_SCREEN_THEME_FLAG" val="Dlrq25wU2PGuGg5bbmjbDFpBgfmVPZw0vifO6IkwoyUb+Ulj6CbxVxn9Wq3Ga4NDDGwWz+4Nuqh8cgMwjcmdxb6Ff1xpKqUJC9h4aJYB4bU="/>
</p:tagLst>
</file>

<file path=ppt/tags/tag72.xml><?xml version="1.0" encoding="utf-8"?>
<p:tagLst xmlns:p="http://schemas.openxmlformats.org/presentationml/2006/main">
  <p:tag name="AS_UNIQUEID" val="2635"/>
  <p:tag name="KSO_WM_SCREEN_THEME_FLAG" val="Dlrq25wU2PGuGg5bbmjbDFpBgfmVPZw0vifO6IkwoyUb+Ulj6CbxVxn9Wq3Ga4NDDGwWz+4Nuqh8cgMwjcmdxb6Ff1xpKqUJC9h4aJYB4bU="/>
</p:tagLst>
</file>

<file path=ppt/tags/tag73.xml><?xml version="1.0" encoding="utf-8"?>
<p:tagLst xmlns:p="http://schemas.openxmlformats.org/presentationml/2006/main">
  <p:tag name="AS_UNIQUEID" val="2636"/>
  <p:tag name="KSO_WM_SCREEN_THEME_FLAG" val="Dlrq25wU2PGuGg5bbmjbDFpBgfmVPZw0vifO6IkwoyUb+Ulj6CbxVxn9Wq3Ga4NDDGwWz+4Nuqh8cgMwjcmdxb6Ff1xpKqUJC9h4aJYB4bU="/>
</p:tagLst>
</file>

<file path=ppt/tags/tag74.xml><?xml version="1.0" encoding="utf-8"?>
<p:tagLst xmlns:p="http://schemas.openxmlformats.org/presentationml/2006/main">
  <p:tag name="AS_UNIQUEID" val="2637"/>
  <p:tag name="KSO_WM_SCREEN_THEME_FLAG" val="Dlrq25wU2PGuGg5bbmjbDFpBgfmVPZw0vifO6IkwoyUb+Ulj6CbxVxn9Wq3Ga4NDDGwWz+4Nuqh8cgMwjcmdxb6Ff1xpKqUJC9h4aJYB4bU="/>
</p:tagLst>
</file>

<file path=ppt/tags/tag75.xml><?xml version="1.0" encoding="utf-8"?>
<p:tagLst xmlns:p="http://schemas.openxmlformats.org/presentationml/2006/main">
  <p:tag name="AS_UNIQUEID" val="2638"/>
  <p:tag name="KSO_WM_SCREEN_THEME_FLAG" val="Dlrq25wU2PGuGg5bbmjbDFpBgfmVPZw0vifO6IkwoyUb+Ulj6CbxVxn9Wq3Ga4NDDGwWz+4Nuqh8cgMwjcmdxb6Ff1xpKqUJC9h4aJYB4bU="/>
</p:tagLst>
</file>

<file path=ppt/tags/tag76.xml><?xml version="1.0" encoding="utf-8"?>
<p:tagLst xmlns:p="http://schemas.openxmlformats.org/presentationml/2006/main">
  <p:tag name="AS_UNIQUEID" val="2639"/>
  <p:tag name="KSO_WM_SCREEN_THEME_FLAG" val="Dlrq25wU2PGuGg5bbmjbDFpBgfmVPZw0vifO6IkwoyUb+Ulj6CbxVxn9Wq3Ga4NDDGwWz+4Nuqh8cgMwjcmdxb6Ff1xpKqUJC9h4aJYB4bU="/>
</p:tagLst>
</file>

<file path=ppt/tags/tag77.xml><?xml version="1.0" encoding="utf-8"?>
<p:tagLst xmlns:p="http://schemas.openxmlformats.org/presentationml/2006/main">
  <p:tag name="AS_UNIQUEID" val="2640"/>
  <p:tag name="KSO_WM_SCREEN_THEME_FLAG" val="Dlrq25wU2PGuGg5bbmjbDFpBgfmVPZw0vifO6IkwoyUb+Ulj6CbxVxn9Wq3Ga4NDDGwWz+4Nuqh8cgMwjcmdxb6Ff1xpKqUJC9h4aJYB4bU="/>
</p:tagLst>
</file>

<file path=ppt/tags/tag78.xml><?xml version="1.0" encoding="utf-8"?>
<p:tagLst xmlns:p="http://schemas.openxmlformats.org/presentationml/2006/main">
  <p:tag name="AS_UNIQUEID" val="2641"/>
  <p:tag name="KSO_WM_SCREEN_THEME_FLAG" val="Dlrq25wU2PGuGg5bbmjbDFpBgfmVPZw0vifO6IkwoyUb+Ulj6CbxVxn9Wq3Ga4NDDGwWz+4Nuqh8cgMwjcmdxb6Ff1xpKqUJC9h4aJYB4bU="/>
</p:tagLst>
</file>

<file path=ppt/tags/tag79.xml><?xml version="1.0" encoding="utf-8"?>
<p:tagLst xmlns:p="http://schemas.openxmlformats.org/presentationml/2006/main">
  <p:tag name="AS_UNIQUEID" val="2642"/>
  <p:tag name="KSO_WM_SCREEN_THEME_FLAG" val="Dlrq25wU2PGuGg5bbmjbDFpBgfmVPZw0vifO6IkwoyUb+Ulj6CbxVxn9Wq3Ga4NDDGwWz+4Nuqh8cgMwjcmdxb6Ff1xpKqUJC9h4aJYB4bU="/>
</p:tagLst>
</file>

<file path=ppt/tags/tag80.xml><?xml version="1.0" encoding="utf-8"?>
<p:tagLst xmlns:p="http://schemas.openxmlformats.org/presentationml/2006/main">
  <p:tag name="AS_UNIQUEID" val="2643"/>
  <p:tag name="KSO_WM_SCREEN_THEME_FLAG" val="Dlrq25wU2PGuGg5bbmjbDFpBgfmVPZw0vifO6IkwoyUb+Ulj6CbxVxn9Wq3Ga4NDDGwWz+4Nuqh8cgMwjcmdxb6Ff1xpKqUJC9h4aJYB4bU="/>
</p:tagLst>
</file>

<file path=ppt/tags/tag81.xml><?xml version="1.0" encoding="utf-8"?>
<p:tagLst xmlns:p="http://schemas.openxmlformats.org/presentationml/2006/main">
  <p:tag name="AS_UNIQUEID" val="2644"/>
  <p:tag name="KSO_WM_SCREEN_THEME_FLAG" val="Dlrq25wU2PGuGg5bbmjbDFpBgfmVPZw0vifO6IkwoyUb+Ulj6CbxVxn9Wq3Ga4NDDGwWz+4Nuqh8cgMwjcmdxb6Ff1xpKqUJC9h4aJYB4bU="/>
</p:tagLst>
</file>

<file path=ppt/tags/tag82.xml><?xml version="1.0" encoding="utf-8"?>
<p:tagLst xmlns:p="http://schemas.openxmlformats.org/presentationml/2006/main">
  <p:tag name="AS_UNIQUEID" val="2645"/>
  <p:tag name="KSO_WM_SCREEN_THEME_FLAG" val="Dlrq25wU2PGuGg5bbmjbDFpBgfmVPZw0vifO6IkwoyUb+Ulj6CbxVxn9Wq3Ga4NDDGwWz+4Nuqh8cgMwjcmdxb6Ff1xpKqUJC9h4aJYB4bU="/>
</p:tagLst>
</file>

<file path=ppt/tags/tag83.xml><?xml version="1.0" encoding="utf-8"?>
<p:tagLst xmlns:p="http://schemas.openxmlformats.org/presentationml/2006/main">
  <p:tag name="AS_UNIQUEID" val="2646"/>
  <p:tag name="KSO_WM_SCREEN_THEME_FLAG" val="Dlrq25wU2PGuGg5bbmjbDFpBgfmVPZw0vifO6IkwoyUb+Ulj6CbxVxn9Wq3Ga4NDDGwWz+4Nuqh8cgMwjcmdxb6Ff1xpKqUJC9h4aJYB4bU="/>
</p:tagLst>
</file>

<file path=ppt/tags/tag84.xml><?xml version="1.0" encoding="utf-8"?>
<p:tagLst xmlns:p="http://schemas.openxmlformats.org/presentationml/2006/main">
  <p:tag name="AS_UNIQUEID" val="2647"/>
  <p:tag name="KSO_WM_SCREEN_THEME_FLAG" val="Dlrq25wU2PGuGg5bbmjbDFpBgfmVPZw0vifO6IkwoyUb+Ulj6CbxVxn9Wq3Ga4NDDGwWz+4Nuqh8cgMwjcmdxb6Ff1xpKqUJC9h4aJYB4bU="/>
</p:tagLst>
</file>

<file path=ppt/tags/tag85.xml><?xml version="1.0" encoding="utf-8"?>
<p:tagLst xmlns:p="http://schemas.openxmlformats.org/presentationml/2006/main">
  <p:tag name="AS_UNIQUEID" val="2648"/>
  <p:tag name="KSO_WM_SCREEN_THEME_FLAG" val="Dlrq25wU2PGuGg5bbmjbDFpBgfmVPZw0vifO6IkwoyUb+Ulj6CbxVxn9Wq3Ga4NDDGwWz+4Nuqh8cgMwjcmdxb6Ff1xpKqUJC9h4aJYB4bU="/>
</p:tagLst>
</file>

<file path=ppt/tags/tag86.xml><?xml version="1.0" encoding="utf-8"?>
<p:tagLst xmlns:p="http://schemas.openxmlformats.org/presentationml/2006/main">
  <p:tag name="AS_UNIQUEID" val="2649"/>
  <p:tag name="KSO_WM_SCREEN_THEME_FLAG" val="Dlrq25wU2PGuGg5bbmjbDFpBgfmVPZw0vifO6IkwoyUb+Ulj6CbxVxn9Wq3Ga4NDDGwWz+4Nuqh8cgMwjcmdxb6Ff1xpKqUJC9h4aJYB4bU="/>
</p:tagLst>
</file>

<file path=ppt/tags/tag87.xml><?xml version="1.0" encoding="utf-8"?>
<p:tagLst xmlns:p="http://schemas.openxmlformats.org/presentationml/2006/main">
  <p:tag name="AS_UNIQUEID" val="2650"/>
  <p:tag name="KSO_WM_SCREEN_THEME_FLAG" val="Dlrq25wU2PGuGg5bbmjbDFpBgfmVPZw0vifO6IkwoyUb+Ulj6CbxVxn9Wq3Ga4NDDGwWz+4Nuqh8cgMwjcmdxb6Ff1xpKqUJC9h4aJYB4bU="/>
</p:tagLst>
</file>

<file path=ppt/tags/tag88.xml><?xml version="1.0" encoding="utf-8"?>
<p:tagLst xmlns:p="http://schemas.openxmlformats.org/presentationml/2006/main">
  <p:tag name="AS_UNIQUEID" val="2651"/>
  <p:tag name="KSO_WM_SCREEN_THEME_FLAG" val="Dlrq25wU2PGuGg5bbmjbDFpBgfmVPZw0vifO6IkwoyUb+Ulj6CbxVxn9Wq3Ga4NDDGwWz+4Nuqh8cgMwjcmdxb6Ff1xpKqUJC9h4aJYB4bU="/>
</p:tagLst>
</file>

<file path=ppt/tags/tag89.xml><?xml version="1.0" encoding="utf-8"?>
<p:tagLst xmlns:p="http://schemas.openxmlformats.org/presentationml/2006/main">
  <p:tag name="AS_UNIQUEID" val="2652"/>
  <p:tag name="KSO_WM_SCREEN_THEME_FLAG" val="Dlrq25wU2PGuGg5bbmjbDFpBgfmVPZw0vifO6IkwoyUb+Ulj6CbxVxn9Wq3Ga4NDDGwWz+4Nuqh8cgMwjcmdxb6Ff1xpKqUJC9h4aJYB4bU="/>
</p:tagLst>
</file>

<file path=ppt/tags/tag90.xml><?xml version="1.0" encoding="utf-8"?>
<p:tagLst xmlns:p="http://schemas.openxmlformats.org/presentationml/2006/main">
  <p:tag name="AS_UNIQUEID" val="14995"/>
  <p:tag name="KSO_WM_SCREEN_THEME_FLAG" val="Dlrq25wU2PGuGg5bbmjbDFpBgfmVPZw0vifO6IkwoyUb+Ulj6CbxVxn9Wq3Ga4NDDGwWz+4Nuqh8cgMwjcmdxb6Ff1xpKqUJC9h4aJYB4bU="/>
</p:tagLst>
</file>

<file path=ppt/tags/tag91.xml><?xml version="1.0" encoding="utf-8"?>
<p:tagLst xmlns:p="http://schemas.openxmlformats.org/presentationml/2006/main">
  <p:tag name="AS_UNIQUEID" val="14996"/>
  <p:tag name="KSO_WM_SCREEN_THEME_FLAG" val="Dlrq25wU2PGuGg5bbmjbDFpBgfmVPZw0vifO6IkwoyUb+Ulj6CbxVxn9Wq3Ga4NDDGwWz+4Nuqh8cgMwjcmdxb6Ff1xpKqUJC9h4aJYB4bU="/>
</p:tagLst>
</file>

<file path=ppt/tags/tag92.xml><?xml version="1.0" encoding="utf-8"?>
<p:tagLst xmlns:p="http://schemas.openxmlformats.org/presentationml/2006/main">
  <p:tag name="AS_UNIQUEID" val="14997"/>
  <p:tag name="KSO_WM_SCREEN_THEME_FLAG" val="Dlrq25wU2PGuGg5bbmjbDFpBgfmVPZw0vifO6IkwoyUb+Ulj6CbxVxn9Wq3Ga4NDDGwWz+4Nuqh8cgMwjcmdxb6Ff1xpKqUJC9h4aJYB4bU="/>
</p:tagLst>
</file>

<file path=ppt/tags/tag93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94.xml><?xml version="1.0" encoding="utf-8"?>
<p:tagLst xmlns:p="http://schemas.openxmlformats.org/presentationml/2006/main">
  <p:tag name="AS_UNIQUEID" val="14936"/>
  <p:tag name="KSO_WM_SCREEN_THEME_FLAG" val="Dlrq25wU2PGuGg5bbmjbDFpBgfmVPZw0vifO6IkwoyUb+Ulj6CbxVxn9Wq3Ga4NDDGwWz+4Nuqh8cgMwjcmdxb6Ff1xpKqUJC9h4aJYB4bU="/>
</p:tagLst>
</file>

<file path=ppt/tags/tag95.xml><?xml version="1.0" encoding="utf-8"?>
<p:tagLst xmlns:p="http://schemas.openxmlformats.org/presentationml/2006/main">
  <p:tag name="AS_UNIQUEID" val="14938"/>
  <p:tag name="KSO_WM_SCREEN_THEME_FLAG" val="Dlrq25wU2PGuGg5bbmjbDFpBgfmVPZw0vifO6IkwoyUb+Ulj6CbxVxn9Wq3Ga4NDDGwWz+4Nuqh8cgMwjcmdxb6Ff1xpKqUJC9h4aJYB4bU="/>
</p:tagLst>
</file>

<file path=ppt/tags/tag96.xml><?xml version="1.0" encoding="utf-8"?>
<p:tagLst xmlns:p="http://schemas.openxmlformats.org/presentationml/2006/main">
  <p:tag name="AS_UNIQUEID" val="14940"/>
  <p:tag name="KSO_WM_SCREEN_THEME_FLAG" val="Dlrq25wU2PGuGg5bbmjbDFpBgfmVPZw0vifO6IkwoyUb+Ulj6CbxVxn9Wq3Ga4NDDGwWz+4Nuqh8cgMwjcmdxb6Ff1xpKqUJC9h4aJYB4bU="/>
</p:tagLst>
</file>

<file path=ppt/tags/tag97.xml><?xml version="1.0" encoding="utf-8"?>
<p:tagLst xmlns:p="http://schemas.openxmlformats.org/presentationml/2006/main">
  <p:tag name="AS_UNIQUEID" val="14948"/>
  <p:tag name="KSO_WM_SCREEN_THEME_FLAG" val="Dlrq25wU2PGuGg5bbmjbDFpBgfmVPZw0vifO6IkwoyUb+Ulj6CbxVxn9Wq3Ga4NDDGwWz+4Nuqh8cgMwjcmdxb6Ff1xpKqUJC9h4aJYB4bU="/>
</p:tagLst>
</file>

<file path=ppt/tags/tag98.xml><?xml version="1.0" encoding="utf-8"?>
<p:tagLst xmlns:p="http://schemas.openxmlformats.org/presentationml/2006/main">
  <p:tag name="AS_UNIQUEID" val="14951"/>
  <p:tag name="KSO_WM_SCREEN_THEME_FLAG" val="Dlrq25wU2PGuGg5bbmjbDFpBgfmVPZw0vifO6IkwoyUb+Ulj6CbxVxn9Wq3Ga4NDDGwWz+4Nuqh8cgMwjcmdxb6Ff1xpKqUJC9h4aJYB4bU="/>
</p:tagLst>
</file>

<file path=ppt/tags/tag99.xml><?xml version="1.0" encoding="utf-8"?>
<p:tagLst xmlns:p="http://schemas.openxmlformats.org/presentationml/2006/main">
  <p:tag name="AS_UNIQUEID" val="14954"/>
  <p:tag name="KSO_WM_SCREEN_THEME_FLAG" val="Dlrq25wU2PGuGg5bbmjbDFpBgfmVPZw0vifO6IkwoyUb+Ulj6CbxVxn9Wq3Ga4NDDGwWz+4Nuqh8cgMwjcmdxb6Ff1xpKqUJC9h4aJYB4bU="/>
</p:tagLst>
</file>

<file path=ppt/tags/tag100.xml><?xml version="1.0" encoding="utf-8"?>
<p:tagLst xmlns:p="http://schemas.openxmlformats.org/presentationml/2006/main">
  <p:tag name="AS_UNIQUEID" val="14955"/>
  <p:tag name="KSO_WM_SCREEN_THEME_FLAG" val="Dlrq25wU2PGuGg5bbmjbDFpBgfmVPZw0vifO6IkwoyUb+Ulj6CbxVxn9Wq3Ga4NDDGwWz+4Nuqh8cgMwjcmdxb6Ff1xpKqUJC9h4aJYB4bU="/>
</p:tagLst>
</file>

<file path=ppt/tags/tag101.xml><?xml version="1.0" encoding="utf-8"?>
<p:tagLst xmlns:p="http://schemas.openxmlformats.org/presentationml/2006/main">
  <p:tag name="AS_UNIQUEID" val="14956"/>
  <p:tag name="KSO_WM_SCREEN_THEME_FLAG" val="Dlrq25wU2PGuGg5bbmjbDFpBgfmVPZw0vifO6IkwoyUb+Ulj6CbxVxn9Wq3Ga4NDDGwWz+4Nuqh8cgMwjcmdxb6Ff1xpKqUJC9h4aJYB4bU="/>
</p:tagLst>
</file>

<file path=ppt/tags/tag102.xml><?xml version="1.0" encoding="utf-8"?>
<p:tagLst xmlns:p="http://schemas.openxmlformats.org/presentationml/2006/main">
  <p:tag name="AS_UNIQUEID" val="14957"/>
  <p:tag name="KSO_WM_SCREEN_THEME_FLAG" val="Dlrq25wU2PGuGg5bbmjbDFpBgfmVPZw0vifO6IkwoyUb+Ulj6CbxVxn9Wq3Ga4NDDGwWz+4Nuqh8cgMwjcmdxb6Ff1xpKqUJC9h4aJYB4bU="/>
</p:tagLst>
</file>

<file path=ppt/tags/tag103.xml><?xml version="1.0" encoding="utf-8"?>
<p:tagLst xmlns:p="http://schemas.openxmlformats.org/presentationml/2006/main">
  <p:tag name="AS_UNIQUEID" val="14958"/>
  <p:tag name="KSO_WM_SCREEN_THEME_FLAG" val="Dlrq25wU2PGuGg5bbmjbDFpBgfmVPZw0vifO6IkwoyUb+Ulj6CbxVxn9Wq3Ga4NDDGwWz+4Nuqh8cgMwjcmdxb6Ff1xpKqUJC9h4aJYB4bU="/>
</p:tagLst>
</file>

<file path=ppt/tags/tag104.xml><?xml version="1.0" encoding="utf-8"?>
<p:tagLst xmlns:p="http://schemas.openxmlformats.org/presentationml/2006/main">
  <p:tag name="AS_UNIQUEID" val="14959"/>
  <p:tag name="KSO_WM_SCREEN_THEME_FLAG" val="Dlrq25wU2PGuGg5bbmjbDFpBgfmVPZw0vifO6IkwoyUb+Ulj6CbxVxn9Wq3Ga4NDDGwWz+4Nuqh8cgMwjcmdxb6Ff1xpKqUJC9h4aJYB4bU="/>
</p:tagLst>
</file>

<file path=ppt/tags/tag105.xml><?xml version="1.0" encoding="utf-8"?>
<p:tagLst xmlns:p="http://schemas.openxmlformats.org/presentationml/2006/main">
  <p:tag name="AS_UNIQUEID" val="14960"/>
  <p:tag name="KSO_WM_SCREEN_THEME_FLAG" val="Dlrq25wU2PGuGg5bbmjbDFpBgfmVPZw0vifO6IkwoyUb+Ulj6CbxVxn9Wq3Ga4NDDGwWz+4Nuqh8cgMwjcmdxb6Ff1xpKqUJC9h4aJYB4bU="/>
</p:tagLst>
</file>

<file path=ppt/tags/tag106.xml><?xml version="1.0" encoding="utf-8"?>
<p:tagLst xmlns:p="http://schemas.openxmlformats.org/presentationml/2006/main">
  <p:tag name="AS_UNIQUEID" val="2646"/>
  <p:tag name="KSO_WM_SCREEN_THEME_FLAG" val="Dlrq25wU2PGuGg5bbmjbDFpBgfmVPZw0vifO6IkwoyUb+Ulj6CbxVxn9Wq3Ga4NDDGwWz+4Nuqh8cgMwjcmdxb6Ff1xpKqUJC9h4aJYB4bU="/>
</p:tagLst>
</file>

<file path=ppt/tags/tag107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108.xml><?xml version="1.0" encoding="utf-8"?>
<p:tagLst xmlns:p="http://schemas.openxmlformats.org/presentationml/2006/main">
  <p:tag name="AS_UNIQUEID" val="1258"/>
  <p:tag name="KSO_WM_SCREEN_THEME_FLAG" val="Dlrq25wU2PGuGg5bbmjbDFpBgfmVPZw0vifO6IkwoyUb+Ulj6CbxVxn9Wq3Ga4NDDGwWz+4Nuqh8cgMwjcmdxb6Ff1xpKqUJC9h4aJYB4bU="/>
</p:tagLst>
</file>

<file path=ppt/tags/tag109.xml><?xml version="1.0" encoding="utf-8"?>
<p:tagLst xmlns:p="http://schemas.openxmlformats.org/presentationml/2006/main">
  <p:tag name="AS_UNIQUEID" val="1259"/>
  <p:tag name="KSO_WM_BEAUTIFY_FLAG" val=""/>
  <p:tag name="KSO_WM_UNIT_PLACING_PICTURE_USER_VIEWPORT" val="{&quot;height&quot;:4866.649345080087,&quot;width&quot;:3442.552840347793}"/>
  <p:tag name="KSO_WM_SCREEN_THEME_FLAG" val="Dlrq25wU2PGuGg5bbmjbDFpBgfmVPZw0vifO6IkwoyUb+Ulj6CbxVxn9Wq3Ga4NDDGwWz+4Nuqh8cgMwjcmdxb6Ff1xpKqUJC9h4aJYB4bU="/>
</p:tagLst>
</file>

<file path=ppt/tags/tag110.xml><?xml version="1.0" encoding="utf-8"?>
<p:tagLst xmlns:p="http://schemas.openxmlformats.org/presentationml/2006/main">
  <p:tag name="AS_UNIQUEID" val="1260"/>
  <p:tag name="KSO_WM_BEAUTIFY_FLAG" val=""/>
  <p:tag name="KSO_WM_SCREEN_THEME_FLAG" val="Dlrq25wU2PGuGg5bbmjbDFpBgfmVPZw0vifO6IkwoyUb+Ulj6CbxVxn9Wq3Ga4NDDGwWz+4Nuqh8cgMwjcmdxb6Ff1xpKqUJC9h4aJYB4bU="/>
</p:tagLst>
</file>

<file path=ppt/tags/tag111.xml><?xml version="1.0" encoding="utf-8"?>
<p:tagLst xmlns:p="http://schemas.openxmlformats.org/presentationml/2006/main">
  <p:tag name="AS_UNIQUEID" val="1261"/>
  <p:tag name="KSO_WM_BEAUTIFY_FLAG" val=""/>
  <p:tag name="KSO_WM_SCREEN_THEME_FLAG" val="Dlrq25wU2PGuGg5bbmjbDFpBgfmVPZw0vifO6IkwoyUb+Ulj6CbxVxn9Wq3Ga4NDDGwWz+4Nuqh8cgMwjcmdxb6Ff1xpKqUJC9h4aJYB4bU="/>
</p:tagLst>
</file>

<file path=ppt/tags/tag112.xml><?xml version="1.0" encoding="utf-8"?>
<p:tagLst xmlns:p="http://schemas.openxmlformats.org/presentationml/2006/main">
  <p:tag name="AS_UNIQUEID" val="3928"/>
  <p:tag name="KSO_WM_BEAUTIFY_FLAG" val=""/>
  <p:tag name="KSO_WM_SCREEN_THEME_FLAG" val="Dlrq25wU2PGuGg5bbmjbDFpBgfmVPZw0vifO6IkwoyUb+Ulj6CbxVxn9Wq3Ga4NDDGwWz+4Nuqh8cgMwjcmdxb6Ff1xpKqUJC9h4aJYB4bU="/>
</p:tagLst>
</file>

<file path=ppt/tags/tag113.xml><?xml version="1.0" encoding="utf-8"?>
<p:tagLst xmlns:p="http://schemas.openxmlformats.org/presentationml/2006/main">
  <p:tag name="AS_UNIQUEID" val="1273"/>
  <p:tag name="KSO_WM_SCREEN_THEME_FLAG" val="Dlrq25wU2PGuGg5bbmjbDFpBgfmVPZw0vifO6IkwoyUb+Ulj6CbxVxn9Wq3Ga4NDDGwWz+4Nuqh8cgMwjcmdxb6Ff1xpKqUJC9h4aJYB4bU="/>
</p:tagLst>
</file>

<file path=ppt/tags/tag114.xml><?xml version="1.0" encoding="utf-8"?>
<p:tagLst xmlns:p="http://schemas.openxmlformats.org/presentationml/2006/main">
  <p:tag name="AS_UNIQUEID" val="1274"/>
  <p:tag name="KSO_WM_BEAUTIFY_FLAG" val=""/>
  <p:tag name="KSO_WM_SCREEN_THEME_FLAG" val="Dlrq25wU2PGuGg5bbmjbDFpBgfmVPZw0vifO6IkwoyUb+Ulj6CbxVxn9Wq3Ga4NDDGwWz+4Nuqh8cgMwjcmdxb6Ff1xpKqUJC9h4aJYB4bU="/>
</p:tagLst>
</file>

<file path=ppt/tags/tag115.xml><?xml version="1.0" encoding="utf-8"?>
<p:tagLst xmlns:p="http://schemas.openxmlformats.org/presentationml/2006/main">
  <p:tag name="AS_UNIQUEID" val="1275"/>
  <p:tag name="KSO_WM_BEAUTIFY_FLAG" val=""/>
  <p:tag name="KSO_WM_SCREEN_THEME_FLAG" val="Dlrq25wU2PGuGg5bbmjbDFpBgfmVPZw0vifO6IkwoyUb+Ulj6CbxVxn9Wq3Ga4NDDGwWz+4Nuqh8cgMwjcmdxb6Ff1xpKqUJC9h4aJYB4bU="/>
</p:tagLst>
</file>

<file path=ppt/tags/tag116.xml><?xml version="1.0" encoding="utf-8"?>
<p:tagLst xmlns:p="http://schemas.openxmlformats.org/presentationml/2006/main">
  <p:tag name="AS_UNIQUEID" val="1276"/>
  <p:tag name="KSO_WM_BEAUTIFY_FLAG" val=""/>
  <p:tag name="KSO_WM_SCREEN_THEME_FLAG" val="Dlrq25wU2PGuGg5bbmjbDFpBgfmVPZw0vifO6IkwoyUb+Ulj6CbxVxn9Wq3Ga4NDDGwWz+4Nuqh8cgMwjcmdxb6Ff1xpKqUJC9h4aJYB4bU="/>
</p:tagLst>
</file>

<file path=ppt/tags/tag117.xml><?xml version="1.0" encoding="utf-8"?>
<p:tagLst xmlns:p="http://schemas.openxmlformats.org/presentationml/2006/main">
  <p:tag name="AS_UNIQUEID" val="1277"/>
  <p:tag name="KSO_WM_BEAUTIFY_FLAG" val=""/>
  <p:tag name="KSO_WM_SCREEN_THEME_FLAG" val="Dlrq25wU2PGuGg5bbmjbDFpBgfmVPZw0vifO6IkwoyUb+Ulj6CbxVxn9Wq3Ga4NDDGwWz+4Nuqh8cgMwjcmdxb6Ff1xpKqUJC9h4aJYB4bU="/>
</p:tagLst>
</file>

<file path=ppt/tags/tag118.xml><?xml version="1.0" encoding="utf-8"?>
<p:tagLst xmlns:p="http://schemas.openxmlformats.org/presentationml/2006/main">
  <p:tag name="AS_UNIQUEID" val="1278"/>
  <p:tag name="KSO_WM_BEAUTIFY_FLAG" val=""/>
  <p:tag name="KSO_WM_SCREEN_THEME_FLAG" val="Dlrq25wU2PGuGg5bbmjbDFpBgfmVPZw0vifO6IkwoyUb+Ulj6CbxVxn9Wq3Ga4NDDGwWz+4Nuqh8cgMwjcmdxb6Ff1xpKqUJC9h4aJYB4bU="/>
</p:tagLst>
</file>

<file path=ppt/tags/tag119.xml><?xml version="1.0" encoding="utf-8"?>
<p:tagLst xmlns:p="http://schemas.openxmlformats.org/presentationml/2006/main">
  <p:tag name="AS_UNIQUEID" val="1279"/>
  <p:tag name="KSO_WM_BEAUTIFY_FLAG" val=""/>
  <p:tag name="KSO_WM_SCREEN_THEME_FLAG" val="Dlrq25wU2PGuGg5bbmjbDFpBgfmVPZw0vifO6IkwoyUb+Ulj6CbxVxn9Wq3Ga4NDDGwWz+4Nuqh8cgMwjcmdxb6Ff1xpKqUJC9h4aJYB4bU="/>
</p:tagLst>
</file>

<file path=ppt/tags/tag120.xml><?xml version="1.0" encoding="utf-8"?>
<p:tagLst xmlns:p="http://schemas.openxmlformats.org/presentationml/2006/main">
  <p:tag name="AS_UNIQUEID" val="1266"/>
  <p:tag name="KSO_WM_SCREEN_THEME_FLAG" val="Dlrq25wU2PGuGg5bbmjbDFpBgfmVPZw0vifO6IkwoyUb+Ulj6CbxVxn9Wq3Ga4NDDGwWz+4Nuqh8cgMwjcmdxb6Ff1xpKqUJC9h4aJYB4bU="/>
</p:tagLst>
</file>

<file path=ppt/tags/tag121.xml><?xml version="1.0" encoding="utf-8"?>
<p:tagLst xmlns:p="http://schemas.openxmlformats.org/presentationml/2006/main">
  <p:tag name="AS_UNIQUEID" val="1267"/>
  <p:tag name="KSO_WM_BEAUTIFY_FLAG" val=""/>
  <p:tag name="KSO_WM_SCREEN_THEME_FLAG" val="Dlrq25wU2PGuGg5bbmjbDFpBgfmVPZw0vifO6IkwoyUb+Ulj6CbxVxn9Wq3Ga4NDDGwWz+4Nuqh8cgMwjcmdxb6Ff1xpKqUJC9h4aJYB4bU="/>
</p:tagLst>
</file>

<file path=ppt/tags/tag122.xml><?xml version="1.0" encoding="utf-8"?>
<p:tagLst xmlns:p="http://schemas.openxmlformats.org/presentationml/2006/main">
  <p:tag name="AS_UNIQUEID" val="1268"/>
  <p:tag name="KSO_WM_SCREEN_THEME_FLAG" val="Dlrq25wU2PGuGg5bbmjbDFpBgfmVPZw0vifO6IkwoyUb+Ulj6CbxVxn9Wq3Ga4NDDGwWz+4Nuqh8cgMwjcmdxb6Ff1xpKqUJC9h4aJYB4bU="/>
</p:tagLst>
</file>

<file path=ppt/tags/tag123.xml><?xml version="1.0" encoding="utf-8"?>
<p:tagLst xmlns:p="http://schemas.openxmlformats.org/presentationml/2006/main">
  <p:tag name="AS_UNIQUEID" val="1269"/>
  <p:tag name="KSO_WM_BEAUTIFY_FLAG" val=""/>
  <p:tag name="KSO_WM_SCREEN_THEME_FLAG" val="Dlrq25wU2PGuGg5bbmjbDFpBgfmVPZw0vifO6IkwoyUb+Ulj6CbxVxn9Wq3Ga4NDDGwWz+4Nuqh8cgMwjcmdxb6Ff1xpKqUJC9h4aJYB4bU="/>
</p:tagLst>
</file>

<file path=ppt/tags/tag124.xml><?xml version="1.0" encoding="utf-8"?>
<p:tagLst xmlns:p="http://schemas.openxmlformats.org/presentationml/2006/main">
  <p:tag name="AS_UNIQUEID" val="1270"/>
  <p:tag name="KSO_WM_BEAUTIFY_FLAG" val=""/>
  <p:tag name="KSO_WM_SCREEN_THEME_FLAG" val="Dlrq25wU2PGuGg5bbmjbDFpBgfmVPZw0vifO6IkwoyUb+Ulj6CbxVxn9Wq3Ga4NDDGwWz+4Nuqh8cgMwjcmdxb6Ff1xpKqUJC9h4aJYB4bU="/>
</p:tagLst>
</file>

<file path=ppt/tags/tag125.xml><?xml version="1.0" encoding="utf-8"?>
<p:tagLst xmlns:p="http://schemas.openxmlformats.org/presentationml/2006/main">
  <p:tag name="AS_UNIQUEID" val="1271"/>
  <p:tag name="KSO_WM_BEAUTIFY_FLAG" val=""/>
  <p:tag name="KSO_WM_SCREEN_THEME_FLAG" val="Dlrq25wU2PGuGg5bbmjbDFpBgfmVPZw0vifO6IkwoyUb+Ulj6CbxVxn9Wq3Ga4NDDGwWz+4Nuqh8cgMwjcmdxb6Ff1xpKqUJC9h4aJYB4bU="/>
</p:tagLst>
</file>

<file path=ppt/tags/tag126.xml><?xml version="1.0" encoding="utf-8"?>
<p:tagLst xmlns:p="http://schemas.openxmlformats.org/presentationml/2006/main">
  <p:tag name="AS_UNIQUEID" val="3929"/>
  <p:tag name="KSO_WM_BEAUTIFY_FLAG" val=""/>
  <p:tag name="KSO_WM_SCREEN_THEME_FLAG" val="Dlrq25wU2PGuGg5bbmjbDFpBgfmVPZw0vifO6IkwoyUb+Ulj6CbxVxn9Wq3Ga4NDDGwWz+4Nuqh8cgMwjcmdxb6Ff1xpKqUJC9h4aJYB4bU="/>
</p:tagLst>
</file>

<file path=ppt/tags/tag127.xml><?xml version="1.0" encoding="utf-8"?>
<p:tagLst xmlns:p="http://schemas.openxmlformats.org/presentationml/2006/main">
  <p:tag name="AS_UNIQUEID" val="3930"/>
  <p:tag name="KSO_WM_BEAUTIFY_FLAG" val=""/>
  <p:tag name="KSO_WM_SCREEN_THEME_FLAG" val="Dlrq25wU2PGuGg5bbmjbDFpBgfmVPZw0vifO6IkwoyUb+Ulj6CbxVxn9Wq3Ga4NDDGwWz+4Nuqh8cgMwjcmdxb6Ff1xpKqUJC9h4aJYB4bU="/>
</p:tagLst>
</file>

<file path=ppt/tags/tag128.xml><?xml version="1.0" encoding="utf-8"?>
<p:tagLst xmlns:p="http://schemas.openxmlformats.org/presentationml/2006/main">
  <p:tag name="AS_UNIQUEID" val="1262"/>
  <p:tag name="KSO_WM_SCREEN_THEME_FLAG" val="Dlrq25wU2PGuGg5bbmjbDFpBgfmVPZw0vifO6IkwoyUb+Ulj6CbxVxn9Wq3Ga4NDDGwWz+4Nuqh8cgMwjcmdxb6Ff1xpKqUJC9h4aJYB4bU="/>
</p:tagLst>
</file>

<file path=ppt/tags/tag129.xml><?xml version="1.0" encoding="utf-8"?>
<p:tagLst xmlns:p="http://schemas.openxmlformats.org/presentationml/2006/main">
  <p:tag name="AS_UNIQUEID" val="1263"/>
  <p:tag name="KSO_WM_BEAUTIFY_FLAG" val=""/>
  <p:tag name="KSO_WM_SCREEN_THEME_FLAG" val="Dlrq25wU2PGuGg5bbmjbDFpBgfmVPZw0vifO6IkwoyUb+Ulj6CbxVxn9Wq3Ga4NDDGwWz+4Nuqh8cgMwjcmdxb6Ff1xpKqUJC9h4aJYB4bU="/>
</p:tagLst>
</file>

<file path=ppt/tags/tag130.xml><?xml version="1.0" encoding="utf-8"?>
<p:tagLst xmlns:p="http://schemas.openxmlformats.org/presentationml/2006/main">
  <p:tag name="AS_UNIQUEID" val="1264"/>
  <p:tag name="KSO_WM_BEAUTIFY_FLAG" val=""/>
  <p:tag name="KSO_WM_SCREEN_THEME_FLAG" val="Dlrq25wU2PGuGg5bbmjbDFpBgfmVPZw0vifO6IkwoyUb+Ulj6CbxVxn9Wq3Ga4NDDGwWz+4Nuqh8cgMwjcmdxb6Ff1xpKqUJC9h4aJYB4bU="/>
</p:tagLst>
</file>

<file path=ppt/tags/tag131.xml><?xml version="1.0" encoding="utf-8"?>
<p:tagLst xmlns:p="http://schemas.openxmlformats.org/presentationml/2006/main">
  <p:tag name="AS_UNIQUEID" val="1265"/>
  <p:tag name="KSO_WM_BEAUTIFY_FLAG" val=""/>
  <p:tag name="KSO_WM_SCREEN_THEME_FLAG" val="Dlrq25wU2PGuGg5bbmjbDFpBgfmVPZw0vifO6IkwoyUb+Ulj6CbxVxn9Wq3Ga4NDDGwWz+4Nuqh8cgMwjcmdxb6Ff1xpKqUJC9h4aJYB4bU="/>
</p:tagLst>
</file>

<file path=ppt/tags/tag132.xml><?xml version="1.0" encoding="utf-8"?>
<p:tagLst xmlns:p="http://schemas.openxmlformats.org/presentationml/2006/main">
  <p:tag name="AS_UNIQUEID" val="1283"/>
  <p:tag name="KSO_WM_SCREEN_THEME_FLAG" val="Dlrq25wU2PGuGg5bbmjbDFpBgfmVPZw0vifO6IkwoyUb+Ulj6CbxVxn9Wq3Ga4NDDGwWz+4Nuqh8cgMwjcmdxb6Ff1xpKqUJC9h4aJYB4bU="/>
</p:tagLst>
</file>

<file path=ppt/tags/tag133.xml><?xml version="1.0" encoding="utf-8"?>
<p:tagLst xmlns:p="http://schemas.openxmlformats.org/presentationml/2006/main">
  <p:tag name="AS_UNIQUEID" val="1284"/>
  <p:tag name="KSO_WM_BEAUTIFY_FLAG" val=""/>
  <p:tag name="KSO_WM_SCREEN_THEME_FLAG" val="Dlrq25wU2PGuGg5bbmjbDFpBgfmVPZw0vifO6IkwoyUb+Ulj6CbxVxn9Wq3Ga4NDDGwWz+4Nuqh8cgMwjcmdxb6Ff1xpKqUJC9h4aJYB4bU="/>
</p:tagLst>
</file>

<file path=ppt/tags/tag134.xml><?xml version="1.0" encoding="utf-8"?>
<p:tagLst xmlns:p="http://schemas.openxmlformats.org/presentationml/2006/main">
  <p:tag name="AS_UNIQUEID" val="1285"/>
  <p:tag name="KSO_WM_BEAUTIFY_FLAG" val=""/>
  <p:tag name="KSO_WM_SCREEN_THEME_FLAG" val="Dlrq25wU2PGuGg5bbmjbDFpBgfmVPZw0vifO6IkwoyUb+Ulj6CbxVxn9Wq3Ga4NDDGwWz+4Nuqh8cgMwjcmdxb6Ff1xpKqUJC9h4aJYB4bU="/>
</p:tagLst>
</file>

<file path=ppt/tags/tag135.xml><?xml version="1.0" encoding="utf-8"?>
<p:tagLst xmlns:p="http://schemas.openxmlformats.org/presentationml/2006/main">
  <p:tag name="AS_UNIQUEID" val="1286"/>
  <p:tag name="KSO_WM_BEAUTIFY_FLAG" val=""/>
  <p:tag name="KSO_WM_SCREEN_THEME_FLAG" val="Dlrq25wU2PGuGg5bbmjbDFpBgfmVPZw0vifO6IkwoyUb+Ulj6CbxVxn9Wq3Ga4NDDGwWz+4Nuqh8cgMwjcmdxb6Ff1xpKqUJC9h4aJYB4bU="/>
</p:tagLst>
</file>

<file path=ppt/tags/tag136.xml><?xml version="1.0" encoding="utf-8"?>
<p:tagLst xmlns:p="http://schemas.openxmlformats.org/presentationml/2006/main">
  <p:tag name="AS_UNIQUEID" val="1287"/>
  <p:tag name="KSO_WM_BEAUTIFY_FLAG" val=""/>
  <p:tag name="KSO_WM_SCREEN_THEME_FLAG" val="Dlrq25wU2PGuGg5bbmjbDFpBgfmVPZw0vifO6IkwoyUb+Ulj6CbxVxn9Wq3Ga4NDDGwWz+4Nuqh8cgMwjcmdxb6Ff1xpKqUJC9h4aJYB4bU="/>
</p:tagLst>
</file>

<file path=ppt/tags/tag137.xml><?xml version="1.0" encoding="utf-8"?>
<p:tagLst xmlns:p="http://schemas.openxmlformats.org/presentationml/2006/main">
  <p:tag name="AS_UNIQUEID" val="13733"/>
  <p:tag name="KSO_WM_SCREEN_THEME_FLAG" val="Dlrq25wU2PGuGg5bbmjbDFpBgfmVPZw0vifO6IkwoyUb+Ulj6CbxVxn9Wq3Ga4NDDGwWz+4Nuqh8cgMwjcmdxb6Ff1xpKqUJC9h4aJYB4bU="/>
</p:tagLst>
</file>

<file path=ppt/tags/tag138.xml><?xml version="1.0" encoding="utf-8"?>
<p:tagLst xmlns:p="http://schemas.openxmlformats.org/presentationml/2006/main">
  <p:tag name="AS_UNIQUEID" val="3931"/>
  <p:tag name="KSO_WM_BEAUTIFY_FLAG" val=""/>
  <p:tag name="KSO_WM_SCREEN_THEME_FLAG" val="Dlrq25wU2PGuGg5bbmjbDFpBgfmVPZw0vifO6IkwoyUb+Ulj6CbxVxn9Wq3Ga4NDDGwWz+4Nuqh8cgMwjcmdxb6Ff1xpKqUJC9h4aJYB4bU="/>
</p:tagLst>
</file>

<file path=ppt/tags/tag139.xml><?xml version="1.0" encoding="utf-8"?>
<p:tagLst xmlns:p="http://schemas.openxmlformats.org/presentationml/2006/main">
  <p:tag name="AS_UNIQUEID" val="13734"/>
  <p:tag name="KSO_WM_BEAUTIFY_FLAG" val=""/>
  <p:tag name="KSO_WM_SCREEN_THEME_FLAG" val="Dlrq25wU2PGuGg5bbmjbDFpBgfmVPZw0vifO6IkwoyUb+Ulj6CbxVxn9Wq3Ga4NDDGwWz+4Nuqh8cgMwjcmdxb6Ff1xpKqUJC9h4aJYB4bU="/>
</p:tagLst>
</file>

<file path=ppt/tags/tag140.xml><?xml version="1.0" encoding="utf-8"?>
<p:tagLst xmlns:p="http://schemas.openxmlformats.org/presentationml/2006/main">
  <p:tag name="AS_UNIQUEID" val="1288"/>
  <p:tag name="KSO_WM_SCREEN_THEME_FLAG" val="Dlrq25wU2PGuGg5bbmjbDFpBgfmVPZw0vifO6IkwoyUb+Ulj6CbxVxn9Wq3Ga4NDDGwWz+4Nuqh8cgMwjcmdxb6Ff1xpKqUJC9h4aJYB4bU="/>
</p:tagLst>
</file>

<file path=ppt/tags/tag141.xml><?xml version="1.0" encoding="utf-8"?>
<p:tagLst xmlns:p="http://schemas.openxmlformats.org/presentationml/2006/main">
  <p:tag name="AS_UNIQUEID" val="1289"/>
  <p:tag name="KSO_WM_BEAUTIFY_FLAG" val=""/>
  <p:tag name="KSO_WM_SCREEN_THEME_FLAG" val="Dlrq25wU2PGuGg5bbmjbDFpBgfmVPZw0vifO6IkwoyUb+Ulj6CbxVxn9Wq3Ga4NDDGwWz+4Nuqh8cgMwjcmdxb6Ff1xpKqUJC9h4aJYB4bU="/>
</p:tagLst>
</file>

<file path=ppt/tags/tag142.xml><?xml version="1.0" encoding="utf-8"?>
<p:tagLst xmlns:p="http://schemas.openxmlformats.org/presentationml/2006/main">
  <p:tag name="AS_UNIQUEID" val="1290"/>
  <p:tag name="KSO_WM_SCREEN_THEME_FLAG" val="Dlrq25wU2PGuGg5bbmjbDFpBgfmVPZw0vifO6IkwoyUb+Ulj6CbxVxn9Wq3Ga4NDDGwWz+4Nuqh8cgMwjcmdxb6Ff1xpKqUJC9h4aJYB4bU="/>
</p:tagLst>
</file>

<file path=ppt/tags/tag143.xml><?xml version="1.0" encoding="utf-8"?>
<p:tagLst xmlns:p="http://schemas.openxmlformats.org/presentationml/2006/main">
  <p:tag name="AS_UNIQUEID" val="1291"/>
  <p:tag name="KSO_WM_BEAUTIFY_FLAG" val=""/>
  <p:tag name="KSO_WM_SCREEN_THEME_FLAG" val="Dlrq25wU2PGuGg5bbmjbDFpBgfmVPZw0vifO6IkwoyUb+Ulj6CbxVxn9Wq3Ga4NDDGwWz+4Nuqh8cgMwjcmdxb6Ff1xpKqUJC9h4aJYB4bU="/>
</p:tagLst>
</file>

<file path=ppt/tags/tag144.xml><?xml version="1.0" encoding="utf-8"?>
<p:tagLst xmlns:p="http://schemas.openxmlformats.org/presentationml/2006/main">
  <p:tag name="AS_UNIQUEID" val="1292"/>
  <p:tag name="KSO_WM_BEAUTIFY_FLAG" val=""/>
  <p:tag name="KSO_WM_SCREEN_THEME_FLAG" val="Dlrq25wU2PGuGg5bbmjbDFpBgfmVPZw0vifO6IkwoyUb+Ulj6CbxVxn9Wq3Ga4NDDGwWz+4Nuqh8cgMwjcmdxb6Ff1xpKqUJC9h4aJYB4bU="/>
</p:tagLst>
</file>

<file path=ppt/tags/tag145.xml><?xml version="1.0" encoding="utf-8"?>
<p:tagLst xmlns:p="http://schemas.openxmlformats.org/presentationml/2006/main">
  <p:tag name="AS_UNIQUEID" val="1293"/>
  <p:tag name="KSO_WM_BEAUTIFY_FLAG" val=""/>
  <p:tag name="KSO_WM_SCREEN_THEME_FLAG" val="Dlrq25wU2PGuGg5bbmjbDFpBgfmVPZw0vifO6IkwoyUb+Ulj6CbxVxn9Wq3Ga4NDDGwWz+4Nuqh8cgMwjcmdxb6Ff1xpKqUJC9h4aJYB4bU="/>
</p:tagLst>
</file>

<file path=ppt/tags/tag146.xml><?xml version="1.0" encoding="utf-8"?>
<p:tagLst xmlns:p="http://schemas.openxmlformats.org/presentationml/2006/main">
  <p:tag name="AS_UNIQUEID" val="1294"/>
  <p:tag name="KSO_WM_BEAUTIFY_FLAG" val=""/>
  <p:tag name="KSO_WM_SCREEN_THEME_FLAG" val="Dlrq25wU2PGuGg5bbmjbDFpBgfmVPZw0vifO6IkwoyUb+Ulj6CbxVxn9Wq3Ga4NDDGwWz+4Nuqh8cgMwjcmdxb6Ff1xpKqUJC9h4aJYB4bU="/>
</p:tagLst>
</file>

<file path=ppt/tags/tag147.xml><?xml version="1.0" encoding="utf-8"?>
<p:tagLst xmlns:p="http://schemas.openxmlformats.org/presentationml/2006/main">
  <p:tag name="AS_UNIQUEID" val="3933"/>
  <p:tag name="KSO_WM_BEAUTIFY_FLAG" val=""/>
  <p:tag name="KSO_WM_SCREEN_THEME_FLAG" val="Dlrq25wU2PGuGg5bbmjbDFpBgfmVPZw0vifO6IkwoyUb+Ulj6CbxVxn9Wq3Ga4NDDGwWz+4Nuqh8cgMwjcmdxb6Ff1xpKqUJC9h4aJYB4bU="/>
</p:tagLst>
</file>

<file path=ppt/tags/tag148.xml><?xml version="1.0" encoding="utf-8"?>
<p:tagLst xmlns:p="http://schemas.openxmlformats.org/presentationml/2006/main">
  <p:tag name="AS_UNIQUEID" val="3933"/>
  <p:tag name="KSO_WM_BEAUTIFY_FLAG" val=""/>
  <p:tag name="KSO_WM_SCREEN_THEME_FLAG" val="Dlrq25wU2PGuGg5bbmjbDFpBgfmVPZw0vifO6IkwoyUb+Ulj6CbxVxn9Wq3Ga4NDDGwWz+4Nuqh8cgMwjcmdxb6Ff1xpKqUJC9h4aJYB4bU="/>
</p:tagLst>
</file>

<file path=ppt/tags/tag149.xml><?xml version="1.0" encoding="utf-8"?>
<p:tagLst xmlns:p="http://schemas.openxmlformats.org/presentationml/2006/main">
  <p:tag name="AS_UNIQUEID" val="1296"/>
  <p:tag name="KSO_WM_SCREEN_THEME_FLAG" val="Dlrq25wU2PGuGg5bbmjbDFpBgfmVPZw0vifO6IkwoyUb+Ulj6CbxVxn9Wq3Ga4NDDGwWz+4Nuqh8cgMwjcmdxb6Ff1xpKqUJC9h4aJYB4bU="/>
</p:tagLst>
</file>

<file path=ppt/tags/tag150.xml><?xml version="1.0" encoding="utf-8"?>
<p:tagLst xmlns:p="http://schemas.openxmlformats.org/presentationml/2006/main">
  <p:tag name="AS_UNIQUEID" val="1297"/>
  <p:tag name="KSO_WM_SCREEN_THEME_FLAG" val="Dlrq25wU2PGuGg5bbmjbDFpBgfmVPZw0vifO6IkwoyUb+Ulj6CbxVxn9Wq3Ga4NDDGwWz+4Nuqh8cgMwjcmdxb6Ff1xpKqUJC9h4aJYB4bU="/>
</p:tagLst>
</file>

<file path=ppt/tags/tag151.xml><?xml version="1.0" encoding="utf-8"?>
<p:tagLst xmlns:p="http://schemas.openxmlformats.org/presentationml/2006/main">
  <p:tag name="AS_UNIQUEID" val="1298"/>
  <p:tag name="KSO_WM_BEAUTIFY_FLAG" val=""/>
  <p:tag name="KSO_WM_SCREEN_THEME_FLAG" val="Dlrq25wU2PGuGg5bbmjbDFpBgfmVPZw0vifO6IkwoyUb+Ulj6CbxVxn9Wq3Ga4NDDGwWz+4Nuqh8cgMwjcmdxb6Ff1xpKqUJC9h4aJYB4bU="/>
</p:tagLst>
</file>

<file path=ppt/tags/tag152.xml><?xml version="1.0" encoding="utf-8"?>
<p:tagLst xmlns:p="http://schemas.openxmlformats.org/presentationml/2006/main">
  <p:tag name="AS_UNIQUEID" val="1299"/>
  <p:tag name="KSO_WM_BEAUTIFY_FLAG" val=""/>
  <p:tag name="KSO_WM_SCREEN_THEME_FLAG" val="Dlrq25wU2PGuGg5bbmjbDFpBgfmVPZw0vifO6IkwoyUb+Ulj6CbxVxn9Wq3Ga4NDDGwWz+4Nuqh8cgMwjcmdxb6Ff1xpKqUJC9h4aJYB4bU="/>
</p:tagLst>
</file>

<file path=ppt/tags/tag153.xml><?xml version="1.0" encoding="utf-8"?>
<p:tagLst xmlns:p="http://schemas.openxmlformats.org/presentationml/2006/main">
  <p:tag name="AS_UNIQUEID" val="1300"/>
  <p:tag name="KSO_WM_BEAUTIFY_FLAG" val=""/>
  <p:tag name="KSO_WM_SCREEN_THEME_FLAG" val="Dlrq25wU2PGuGg5bbmjbDFpBgfmVPZw0vifO6IkwoyUb+Ulj6CbxVxn9Wq3Ga4NDDGwWz+4Nuqh8cgMwjcmdxb6Ff1xpKqUJC9h4aJYB4bU="/>
</p:tagLst>
</file>

<file path=ppt/tags/tag154.xml><?xml version="1.0" encoding="utf-8"?>
<p:tagLst xmlns:p="http://schemas.openxmlformats.org/presentationml/2006/main">
  <p:tag name="AS_UNIQUEID" val="15008"/>
  <p:tag name="KSO_WM_SCREEN_THEME_FLAG" val="Dlrq25wU2PGuGg5bbmjbDFpBgfmVPZw0vifO6IkwoyUb+Ulj6CbxVxn9Wq3Ga4NDDGwWz+4Nuqh8cgMwjcmdxb6Ff1xpKqUJC9h4aJYB4bU="/>
</p:tagLst>
</file>

<file path=ppt/tags/tag155.xml><?xml version="1.0" encoding="utf-8"?>
<p:tagLst xmlns:p="http://schemas.openxmlformats.org/presentationml/2006/main">
  <p:tag name="AS_UNIQUEID" val="15009"/>
  <p:tag name="KSO_WM_SCREEN_THEME_FLAG" val="Dlrq25wU2PGuGg5bbmjbDFpBgfmVPZw0vifO6IkwoyUb+Ulj6CbxVxn9Wq3Ga4NDDGwWz+4Nuqh8cgMwjcmdxb6Ff1xpKqUJC9h4aJYB4bU="/>
</p:tagLst>
</file>

<file path=ppt/tags/tag156.xml><?xml version="1.0" encoding="utf-8"?>
<p:tagLst xmlns:p="http://schemas.openxmlformats.org/presentationml/2006/main">
  <p:tag name="AS_UNIQUEID" val="3933"/>
  <p:tag name="KSO_WM_BEAUTIFY_FLAG" val=""/>
  <p:tag name="KSO_WM_SCREEN_THEME_FLAG" val="Dlrq25wU2PGuGg5bbmjbDFpBgfmVPZw0vifO6IkwoyUb+Ulj6CbxVxn9Wq3Ga4NDDGwWz+4Nuqh8cgMwjcmdxb6Ff1xpKqUJC9h4aJYB4bU="/>
</p:tagLst>
</file>

<file path=ppt/tags/tag157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158.xml><?xml version="1.0" encoding="utf-8"?>
<p:tagLst xmlns:p="http://schemas.openxmlformats.org/presentationml/2006/main">
  <p:tag name="AS_UNIQUEID" val="2646"/>
  <p:tag name="KSO_WM_SCREEN_THEME_FLAG" val="Dlrq25wU2PGuGg5bbmjbDFpBgfmVPZw0vifO6IkwoyUb+Ulj6CbxVxn9Wq3Ga4NDDGwWz+4Nuqh8cgMwjcmdxb6Ff1xpKqUJC9h4aJYB4bU="/>
</p:tagLst>
</file>

<file path=ppt/tags/tag159.xml><?xml version="1.0" encoding="utf-8"?>
<p:tagLst xmlns:p="http://schemas.openxmlformats.org/presentationml/2006/main">
  <p:tag name="AS_UNIQUEID" val="15204"/>
  <p:tag name="KSO_WM_SCREEN_THEME_FLAG" val="Dlrq25wU2PGuGg5bbmjbDFpBgfmVPZw0vifO6IkwoyUb+Ulj6CbxVxn9Wq3Ga4NDDGwWz+4Nuqh8cgMwjcmdxb6Ff1xpKqUJC9h4aJYB4bU="/>
</p:tagLst>
</file>

<file path=ppt/tags/tag160.xml><?xml version="1.0" encoding="utf-8"?>
<p:tagLst xmlns:p="http://schemas.openxmlformats.org/presentationml/2006/main">
  <p:tag name="AS_UNIQUEID" val="15205"/>
  <p:tag name="KSO_WM_SCREEN_THEME_FLAG" val="Dlrq25wU2PGuGg5bbmjbDFpBgfmVPZw0vifO6IkwoyUb+Ulj6CbxVxn9Wq3Ga4NDDGwWz+4Nuqh8cgMwjcmdxb6Ff1xpKqUJC9h4aJYB4bU="/>
</p:tagLst>
</file>

<file path=ppt/tags/tag161.xml><?xml version="1.0" encoding="utf-8"?>
<p:tagLst xmlns:p="http://schemas.openxmlformats.org/presentationml/2006/main">
  <p:tag name="AS_UNIQUEID" val="15206"/>
  <p:tag name="KSO_WM_SCREEN_THEME_FLAG" val="Dlrq25wU2PGuGg5bbmjbDFpBgfmVPZw0vifO6IkwoyUb+Ulj6CbxVxn9Wq3Ga4NDDGwWz+4Nuqh8cgMwjcmdxb6Ff1xpKqUJC9h4aJYB4bU="/>
</p:tagLst>
</file>

<file path=ppt/tags/tag162.xml><?xml version="1.0" encoding="utf-8"?>
<p:tagLst xmlns:p="http://schemas.openxmlformats.org/presentationml/2006/main">
  <p:tag name="AS_UNIQUEID" val="15437"/>
  <p:tag name="KSO_WM_SCREEN_THEME_FLAG" val="Dlrq25wU2PGuGg5bbmjbDFpBgfmVPZw0vifO6IkwoyUb+Ulj6CbxVxn9Wq3Ga4NDDGwWz+4Nuqh8cgMwjcmdxb6Ff1xpKqUJC9h4aJYB4bU="/>
</p:tagLst>
</file>

<file path=ppt/tags/tag163.xml><?xml version="1.0" encoding="utf-8"?>
<p:tagLst xmlns:p="http://schemas.openxmlformats.org/presentationml/2006/main">
  <p:tag name="AS_UNIQUEID" val="2966"/>
  <p:tag name="KSO_WM_SCREEN_THEME_FLAG" val="Dlrq25wU2PGuGg5bbmjbDFpBgfmVPZw0vifO6IkwoyUb+Ulj6CbxVxn9Wq3Ga4NDDGwWz+4Nuqh8cgMwjcmdxb6Ff1xpKqUJC9h4aJYB4bU="/>
</p:tagLst>
</file>

<file path=ppt/tags/tag164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165.xml><?xml version="1.0" encoding="utf-8"?>
<p:tagLst xmlns:p="http://schemas.openxmlformats.org/presentationml/2006/main">
  <p:tag name="AS_UNIQUEID" val="15207"/>
  <p:tag name="KSO_WM_SCREEN_THEME_FLAG" val="Dlrq25wU2PGuGg5bbmjbDFpBgfmVPZw0vifO6IkwoyUb+Ulj6CbxVxn9Wq3Ga4NDDGwWz+4Nuqh8cgMwjcmdxb6Ff1xpKqUJC9h4aJYB4bU="/>
</p:tagLst>
</file>

<file path=ppt/tags/tag166.xml><?xml version="1.0" encoding="utf-8"?>
<p:tagLst xmlns:p="http://schemas.openxmlformats.org/presentationml/2006/main">
  <p:tag name="AS_UNIQUEID" val="15024"/>
  <p:tag name="KSO_WM_SCREEN_THEME_FLAG" val="Dlrq25wU2PGuGg5bbmjbDFpBgfmVPZw0vifO6IkwoyUb+Ulj6CbxVxn9Wq3Ga4NDDGwWz+4Nuqh8cgMwjcmdxb6Ff1xpKqUJC9h4aJYB4bU="/>
</p:tagLst>
</file>

<file path=ppt/tags/tag167.xml><?xml version="1.0" encoding="utf-8"?>
<p:tagLst xmlns:p="http://schemas.openxmlformats.org/presentationml/2006/main">
  <p:tag name="AS_UNIQUEID" val="3013"/>
  <p:tag name="KSO_WM_SCREEN_THEME_FLAG" val="Dlrq25wU2PGuGg5bbmjbDFpBgfmVPZw0vifO6IkwoyUb+Ulj6CbxVxn9Wq3Ga4NDDGwWz+4Nuqh8cgMwjcmdxb6Ff1xpKqUJC9h4aJYB4bU="/>
</p:tagLst>
</file>

<file path=ppt/tags/tag1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FpBgfmVPZw0vifO6IkwoyUb+Ulj6CbxVxn9Wq3Ga4NDDGwWz+4Nuqh8cgMwjcmdxb6Ff1xpKqUJC9h4aJYB4bU="/>
</p:tagLst>
</file>

<file path=ppt/tags/tag169.xml><?xml version="1.0" encoding="utf-8"?>
<p:tagLst xmlns:p="http://schemas.openxmlformats.org/presentationml/2006/main">
  <p:tag name="AS_UNIQUEID" val="15340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0.xml><?xml version="1.0" encoding="utf-8"?>
<p:tagLst xmlns:p="http://schemas.openxmlformats.org/presentationml/2006/main">
  <p:tag name="AS_UNIQUEID" val="13683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1.xml><?xml version="1.0" encoding="utf-8"?>
<p:tagLst xmlns:p="http://schemas.openxmlformats.org/presentationml/2006/main">
  <p:tag name="AS_UNIQUEID" val="13684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2.xml><?xml version="1.0" encoding="utf-8"?>
<p:tagLst xmlns:p="http://schemas.openxmlformats.org/presentationml/2006/main">
  <p:tag name="AS_UNIQUEID" val="13685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3.xml><?xml version="1.0" encoding="utf-8"?>
<p:tagLst xmlns:p="http://schemas.openxmlformats.org/presentationml/2006/main">
  <p:tag name="AS_UNIQUEID" val="13686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4.xml><?xml version="1.0" encoding="utf-8"?>
<p:tagLst xmlns:p="http://schemas.openxmlformats.org/presentationml/2006/main">
  <p:tag name="AS_UNIQUEID" val="13687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5.xml><?xml version="1.0" encoding="utf-8"?>
<p:tagLst xmlns:p="http://schemas.openxmlformats.org/presentationml/2006/main">
  <p:tag name="AS_UNIQUEID" val="13688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6.xml><?xml version="1.0" encoding="utf-8"?>
<p:tagLst xmlns:p="http://schemas.openxmlformats.org/presentationml/2006/main">
  <p:tag name="AS_UNIQUEID" val="13689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7.xml><?xml version="1.0" encoding="utf-8"?>
<p:tagLst xmlns:p="http://schemas.openxmlformats.org/presentationml/2006/main">
  <p:tag name="AS_UNIQUEID" val="13690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8.xml><?xml version="1.0" encoding="utf-8"?>
<p:tagLst xmlns:p="http://schemas.openxmlformats.org/presentationml/2006/main">
  <p:tag name="AS_UNIQUEID" val="13691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79.xml><?xml version="1.0" encoding="utf-8"?>
<p:tagLst xmlns:p="http://schemas.openxmlformats.org/presentationml/2006/main">
  <p:tag name="AS_UNIQUEID" val="13692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0.xml><?xml version="1.0" encoding="utf-8"?>
<p:tagLst xmlns:p="http://schemas.openxmlformats.org/presentationml/2006/main">
  <p:tag name="AS_UNIQUEID" val="13693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1.xml><?xml version="1.0" encoding="utf-8"?>
<p:tagLst xmlns:p="http://schemas.openxmlformats.org/presentationml/2006/main">
  <p:tag name="AS_UNIQUEID" val="13694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2.xml><?xml version="1.0" encoding="utf-8"?>
<p:tagLst xmlns:p="http://schemas.openxmlformats.org/presentationml/2006/main">
  <p:tag name="AS_UNIQUEID" val="13695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3.xml><?xml version="1.0" encoding="utf-8"?>
<p:tagLst xmlns:p="http://schemas.openxmlformats.org/presentationml/2006/main">
  <p:tag name="AS_UNIQUEID" val="13696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4.xml><?xml version="1.0" encoding="utf-8"?>
<p:tagLst xmlns:p="http://schemas.openxmlformats.org/presentationml/2006/main">
  <p:tag name="AS_UNIQUEID" val="13697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5.xml><?xml version="1.0" encoding="utf-8"?>
<p:tagLst xmlns:p="http://schemas.openxmlformats.org/presentationml/2006/main">
  <p:tag name="AS_UNIQUEID" val="13698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6.xml><?xml version="1.0" encoding="utf-8"?>
<p:tagLst xmlns:p="http://schemas.openxmlformats.org/presentationml/2006/main">
  <p:tag name="AS_UNIQUEID" val="13699"/>
  <p:tag name="KSO_WM_DIAGRAM_VIRTUALLY_FRAME" val="{&quot;height&quot;:455.8850862911104,&quot;left&quot;:32.15,&quot;top&quot;:66.75,&quot;width&quot;:897.85}"/>
  <p:tag name="KSO_WM_SCREEN_THEME_FLAG" val="Dlrq25wU2PGuGg5bbmjbDFpBgfmVPZw0vifO6IkwoyUb+Ulj6CbxVxn9Wq3Ga4NDDGwWz+4Nuqh8cgMwjcmdxb6Ff1xpKqUJC9h4aJYB4bU="/>
</p:tagLst>
</file>

<file path=ppt/tags/tag187.xml><?xml version="1.0" encoding="utf-8"?>
<p:tagLst xmlns:p="http://schemas.openxmlformats.org/presentationml/2006/main">
  <p:tag name="AS_UNIQUEID" val="15342"/>
  <p:tag name="KSO_WM_SCREEN_THEME_FLAG" val="Dlrq25wU2PGuGg5bbmjbDFpBgfmVPZw0vifO6IkwoyUb+Ulj6CbxVxn9Wq3Ga4NDDGwWz+4Nuqh8cgMwjcmdxb6Ff1xpKqUJC9h4aJYB4bU="/>
</p:tagLst>
</file>

<file path=ppt/tags/tag188.xml><?xml version="1.0" encoding="utf-8"?>
<p:tagLst xmlns:p="http://schemas.openxmlformats.org/presentationml/2006/main">
  <p:tag name="AS_UNIQUEID" val="15343"/>
  <p:tag name="KSO_WM_SCREEN_THEME_FLAG" val="Dlrq25wU2PGuGg5bbmjbDFpBgfmVPZw0vifO6IkwoyUb+Ulj6CbxVxn9Wq3Ga4NDDGwWz+4Nuqh8cgMwjcmdxb6Ff1xpKqUJC9h4aJYB4bU="/>
</p:tagLst>
</file>

<file path=ppt/tags/tag189.xml><?xml version="1.0" encoding="utf-8"?>
<p:tagLst xmlns:p="http://schemas.openxmlformats.org/presentationml/2006/main">
  <p:tag name="AS_UNIQUEID" val="15345"/>
  <p:tag name="KSO_WM_SCREEN_THEME_FLAG" val="Dlrq25wU2PGuGg5bbmjbDFpBgfmVPZw0vifO6IkwoyUb+Ulj6CbxVxn9Wq3Ga4NDDGwWz+4Nuqh8cgMwjcmdxb6Ff1xpKqUJC9h4aJYB4bU="/>
</p:tagLst>
</file>

<file path=ppt/tags/tag190.xml><?xml version="1.0" encoding="utf-8"?>
<p:tagLst xmlns:p="http://schemas.openxmlformats.org/presentationml/2006/main">
  <p:tag name="AS_UNIQUEID" val="15344"/>
  <p:tag name="KSO_WM_SCREEN_THEME_FLAG" val="Dlrq25wU2PGuGg5bbmjbDFpBgfmVPZw0vifO6IkwoyUb+Ulj6CbxVxn9Wq3Ga4NDDGwWz+4Nuqh8cgMwjcmdxb6Ff1xpKqUJC9h4aJYB4bU="/>
</p:tagLst>
</file>

<file path=ppt/tags/tag191.xml><?xml version="1.0" encoding="utf-8"?>
<p:tagLst xmlns:p="http://schemas.openxmlformats.org/presentationml/2006/main">
  <p:tag name="AS_UNIQUEID" val="15346"/>
  <p:tag name="KSO_WM_SCREEN_THEME_FLAG" val="Dlrq25wU2PGuGg5bbmjbDFpBgfmVPZw0vifO6IkwoyUb+Ulj6CbxVxn9Wq3Ga4NDDGwWz+4Nuqh8cgMwjcmdxb6Ff1xpKqUJC9h4aJYB4bU="/>
</p:tagLst>
</file>

<file path=ppt/tags/tag192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193.xml><?xml version="1.0" encoding="utf-8"?>
<p:tagLst xmlns:p="http://schemas.openxmlformats.org/presentationml/2006/main">
  <p:tag name="AS_UNIQUEID" val="4622"/>
  <p:tag name="KSO_WM_SCREEN_THEME_FLAG" val="Dlrq25wU2PGuGg5bbmjbDFpBgfmVPZw0vifO6IkwoyUb+Ulj6CbxVxn9Wq3Ga4NDDGwWz+4Nuqh8cgMwjcmdxb6Ff1xpKqUJC9h4aJYB4bU="/>
</p:tagLst>
</file>

<file path=ppt/tags/tag194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  <p:tag name="KSO_WM_SCREEN_THEME_FLAG" val="Dlrq25wU2PGuGg5bbmjbDFpBgfmVPZw0vifO6IkwoyUb+Ulj6CbxVxn9Wq3Ga4NDDGwWz+4Nuqh8cgMwjcmdxb6Ff1xpKqUJC9h4aJYB4bU="/>
</p:tagLst>
</file>

<file path=ppt/tags/tag195.xml><?xml version="1.0" encoding="utf-8"?>
<p:tagLst xmlns:p="http://schemas.openxmlformats.org/presentationml/2006/main">
  <p:tag name="AS_UNIQUEID" val="3123"/>
  <p:tag name="KSO_WM_SCREEN_THEME_FLAG" val="Dlrq25wU2PGuGg5bbmjbDFpBgfmVPZw0vifO6IkwoyUb+Ulj6CbxVxn9Wq3Ga4NDDGwWz+4Nuqh8cgMwjcmdxb6Ff1xpKqUJC9h4aJYB4bU="/>
</p:tagLst>
</file>

<file path=ppt/tags/tag196.xml><?xml version="1.0" encoding="utf-8"?>
<p:tagLst xmlns:p="http://schemas.openxmlformats.org/presentationml/2006/main">
  <p:tag name="AS_UNIQUEID" val="3124"/>
  <p:tag name="KSO_WM_SCREEN_THEME_FLAG" val="Dlrq25wU2PGuGg5bbmjbDFpBgfmVPZw0vifO6IkwoyUb+Ulj6CbxVxn9Wq3Ga4NDDGwWz+4Nuqh8cgMwjcmdxb6Ff1xpKqUJC9h4aJYB4bU="/>
</p:tagLst>
</file>

<file path=ppt/tags/tag197.xml><?xml version="1.0" encoding="utf-8"?>
<p:tagLst xmlns:p="http://schemas.openxmlformats.org/presentationml/2006/main">
  <p:tag name="AS_UNIQUEID" val="3125"/>
  <p:tag name="KSO_WM_SCREEN_THEME_FLAG" val="Dlrq25wU2PGuGg5bbmjbDFpBgfmVPZw0vifO6IkwoyUb+Ulj6CbxVxn9Wq3Ga4NDDGwWz+4Nuqh8cgMwjcmdxb6Ff1xpKqUJC9h4aJYB4bU="/>
</p:tagLst>
</file>

<file path=ppt/tags/tag198.xml><?xml version="1.0" encoding="utf-8"?>
<p:tagLst xmlns:p="http://schemas.openxmlformats.org/presentationml/2006/main">
  <p:tag name="AS_UNIQUEID" val="3126"/>
  <p:tag name="KSO_WM_SCREEN_THEME_FLAG" val="Dlrq25wU2PGuGg5bbmjbDFpBgfmVPZw0vifO6IkwoyUb+Ulj6CbxVxn9Wq3Ga4NDDGwWz+4Nuqh8cgMwjcmdxb6Ff1xpKqUJC9h4aJYB4bU="/>
</p:tagLst>
</file>

<file path=ppt/tags/tag199.xml><?xml version="1.0" encoding="utf-8"?>
<p:tagLst xmlns:p="http://schemas.openxmlformats.org/presentationml/2006/main">
  <p:tag name="AS_UNIQUEID" val="3127"/>
  <p:tag name="KSO_WM_SCREEN_THEME_FLAG" val="Dlrq25wU2PGuGg5bbmjbDFpBgfmVPZw0vifO6IkwoyUb+Ulj6CbxVxn9Wq3Ga4NDDGwWz+4Nuqh8cgMwjcmdxb6Ff1xpKqUJC9h4aJYB4bU="/>
</p:tagLst>
</file>

<file path=ppt/tags/tag200.xml><?xml version="1.0" encoding="utf-8"?>
<p:tagLst xmlns:p="http://schemas.openxmlformats.org/presentationml/2006/main">
  <p:tag name="AS_UNIQUEID" val="570"/>
  <p:tag name="KSO_WM_SCREEN_THEME_FLAG" val="Dlrq25wU2PGuGg5bbmjbDFpBgfmVPZw0vifO6IkwoyUb+Ulj6CbxVxn9Wq3Ga4NDDGwWz+4Nuqh8cgMwjcmdxb6Ff1xpKqUJC9h4aJYB4bU="/>
</p:tagLst>
</file>

<file path=ppt/tags/tag201.xml><?xml version="1.0" encoding="utf-8"?>
<p:tagLst xmlns:p="http://schemas.openxmlformats.org/presentationml/2006/main">
  <p:tag name="AS_UNIQUEID" val="571"/>
  <p:tag name="KSO_WM_SCREEN_THEME_FLAG" val="Dlrq25wU2PGuGg5bbmjbDFpBgfmVPZw0vifO6IkwoyUb+Ulj6CbxVxn9Wq3Ga4NDDGwWz+4Nuqh8cgMwjcmdxb6Ff1xpKqUJC9h4aJYB4bU="/>
</p:tagLst>
</file>

<file path=ppt/tags/tag202.xml><?xml version="1.0" encoding="utf-8"?>
<p:tagLst xmlns:p="http://schemas.openxmlformats.org/presentationml/2006/main">
  <p:tag name="AS_UNIQUEID" val="3130"/>
  <p:tag name="KSO_WM_SCREEN_THEME_FLAG" val="Dlrq25wU2PGuGg5bbmjbDFpBgfmVPZw0vifO6IkwoyUb+Ulj6CbxVxn9Wq3Ga4NDDGwWz+4Nuqh8cgMwjcmdxb6Ff1xpKqUJC9h4aJYB4bU="/>
</p:tagLst>
</file>

<file path=ppt/tags/tag203.xml><?xml version="1.0" encoding="utf-8"?>
<p:tagLst xmlns:p="http://schemas.openxmlformats.org/presentationml/2006/main">
  <p:tag name="AS_UNIQUEID" val="3131"/>
  <p:tag name="KSO_WM_SCREEN_THEME_FLAG" val="Dlrq25wU2PGuGg5bbmjbDFpBgfmVPZw0vifO6IkwoyUb+Ulj6CbxVxn9Wq3Ga4NDDGwWz+4Nuqh8cgMwjcmdxb6Ff1xpKqUJC9h4aJYB4bU="/>
</p:tagLst>
</file>

<file path=ppt/tags/tag204.xml><?xml version="1.0" encoding="utf-8"?>
<p:tagLst xmlns:p="http://schemas.openxmlformats.org/presentationml/2006/main">
  <p:tag name="AS_UNIQUEID" val="3132"/>
  <p:tag name="KSO_WM_SCREEN_THEME_FLAG" val="Dlrq25wU2PGuGg5bbmjbDFpBgfmVPZw0vifO6IkwoyUb+Ulj6CbxVxn9Wq3Ga4NDDGwWz+4Nuqh8cgMwjcmdxb6Ff1xpKqUJC9h4aJYB4bU="/>
</p:tagLst>
</file>

<file path=ppt/tags/tag205.xml><?xml version="1.0" encoding="utf-8"?>
<p:tagLst xmlns:p="http://schemas.openxmlformats.org/presentationml/2006/main">
  <p:tag name="AS_UNIQUEID" val="3133"/>
  <p:tag name="KSO_WM_SCREEN_THEME_FLAG" val="Dlrq25wU2PGuGg5bbmjbDFpBgfmVPZw0vifO6IkwoyUb+Ulj6CbxVxn9Wq3Ga4NDDGwWz+4Nuqh8cgMwjcmdxb6Ff1xpKqUJC9h4aJYB4bU="/>
</p:tagLst>
</file>

<file path=ppt/tags/tag206.xml><?xml version="1.0" encoding="utf-8"?>
<p:tagLst xmlns:p="http://schemas.openxmlformats.org/presentationml/2006/main">
  <p:tag name="AS_UNIQUEID" val="3134"/>
  <p:tag name="KSO_WM_SCREEN_THEME_FLAG" val="Dlrq25wU2PGuGg5bbmjbDFpBgfmVPZw0vifO6IkwoyUb+Ulj6CbxVxn9Wq3Ga4NDDGwWz+4Nuqh8cgMwjcmdxb6Ff1xpKqUJC9h4aJYB4bU="/>
</p:tagLst>
</file>

<file path=ppt/tags/tag207.xml><?xml version="1.0" encoding="utf-8"?>
<p:tagLst xmlns:p="http://schemas.openxmlformats.org/presentationml/2006/main">
  <p:tag name="AS_UNIQUEID" val="3135"/>
  <p:tag name="KSO_WM_SCREEN_THEME_FLAG" val="Dlrq25wU2PGuGg5bbmjbDFpBgfmVPZw0vifO6IkwoyUb+Ulj6CbxVxn9Wq3Ga4NDDGwWz+4Nuqh8cgMwjcmdxb6Ff1xpKqUJC9h4aJYB4bU="/>
</p:tagLst>
</file>

<file path=ppt/tags/tag208.xml><?xml version="1.0" encoding="utf-8"?>
<p:tagLst xmlns:p="http://schemas.openxmlformats.org/presentationml/2006/main">
  <p:tag name="AS_UNIQUEID" val="3136"/>
  <p:tag name="KSO_WM_SCREEN_THEME_FLAG" val="Dlrq25wU2PGuGg5bbmjbDFpBgfmVPZw0vifO6IkwoyUb+Ulj6CbxVxn9Wq3Ga4NDDGwWz+4Nuqh8cgMwjcmdxb6Ff1xpKqUJC9h4aJYB4bU="/>
</p:tagLst>
</file>

<file path=ppt/tags/tag209.xml><?xml version="1.0" encoding="utf-8"?>
<p:tagLst xmlns:p="http://schemas.openxmlformats.org/presentationml/2006/main">
  <p:tag name="AS_UNIQUEID" val="3137"/>
  <p:tag name="KSO_WM_SCREEN_THEME_FLAG" val="Dlrq25wU2PGuGg5bbmjbDFpBgfmVPZw0vifO6IkwoyUb+Ulj6CbxVxn9Wq3Ga4NDDGwWz+4Nuqh8cgMwjcmdxb6Ff1xpKqUJC9h4aJYB4bU="/>
</p:tagLst>
</file>

<file path=ppt/tags/tag210.xml><?xml version="1.0" encoding="utf-8"?>
<p:tagLst xmlns:p="http://schemas.openxmlformats.org/presentationml/2006/main">
  <p:tag name="AS_UNIQUEID" val="3128"/>
  <p:tag name="KSO_WM_SCREEN_THEME_FLAG" val="Dlrq25wU2PGuGg5bbmjbDFpBgfmVPZw0vifO6IkwoyUb+Ulj6CbxVxn9Wq3Ga4NDDGwWz+4Nuqh8cgMwjcmdxb6Ff1xpKqUJC9h4aJYB4bU="/>
</p:tagLst>
</file>

<file path=ppt/tags/tag211.xml><?xml version="1.0" encoding="utf-8"?>
<p:tagLst xmlns:p="http://schemas.openxmlformats.org/presentationml/2006/main">
  <p:tag name="AS_UNIQUEID" val="4622"/>
  <p:tag name="KSO_WM_SCREEN_THEME_FLAG" val="Dlrq25wU2PGuGg5bbmjbDFpBgfmVPZw0vifO6IkwoyUb+Ulj6CbxVxn9Wq3Ga4NDDGwWz+4Nuqh8cgMwjcmdxb6Ff1xpKqUJC9h4aJYB4bU="/>
</p:tagLst>
</file>

<file path=ppt/tags/tag212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213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5176"/>
  <p:tag name="KSO_WM_SCREEN_THEME_FLAG" val="Dlrq25wU2PGuGg5bbmjbDFpBgfmVPZw0vifO6IkwoyUb+Ulj6CbxVxn9Wq3Ga4NDDGwWz+4Nuqh8cgMwjcmdxb6Ff1xpKqUJC9h4aJYB4bU="/>
</p:tagLst>
</file>

<file path=ppt/tags/tag214.xml><?xml version="1.0" encoding="utf-8"?>
<p:tagLst xmlns:p="http://schemas.openxmlformats.org/presentationml/2006/main">
  <p:tag name="AS_UNIQUEID" val="3120"/>
</p:tagLst>
</file>

<file path=ppt/tags/tag215.xml><?xml version="1.0" encoding="utf-8"?>
<p:tagLst xmlns:p="http://schemas.openxmlformats.org/presentationml/2006/main">
  <p:tag name="AS_UNIQUEID" val="3121"/>
</p:tagLst>
</file>

<file path=ppt/tags/tag216.xml><?xml version="1.0" encoding="utf-8"?>
<p:tagLst xmlns:p="http://schemas.openxmlformats.org/presentationml/2006/main">
  <p:tag name="AS_UNIQUEID" val="3139"/>
  <p:tag name="KSO_WM_SCREEN_THEME_FLAG" val="Dlrq25wU2PGuGg5bbmjbDFpBgfmVPZw0vifO6IkwoyUb+Ulj6CbxVxn9Wq3Ga4NDDGwWz+4Nuqh8cgMwjcmdxb6Ff1xpKqUJC9h4aJYB4bU="/>
</p:tagLst>
</file>

<file path=ppt/tags/tag217.xml><?xml version="1.0" encoding="utf-8"?>
<p:tagLst xmlns:p="http://schemas.openxmlformats.org/presentationml/2006/main">
  <p:tag name="AS_UNIQUEID" val="3140"/>
  <p:tag name="KSO_WM_SCREEN_THEME_FLAG" val="Dlrq25wU2PGuGg5bbmjbDFpBgfmVPZw0vifO6IkwoyUb+Ulj6CbxVxn9Wq3Ga4NDDGwWz+4Nuqh8cgMwjcmdxb6Ff1xpKqUJC9h4aJYB4bU="/>
</p:tagLst>
</file>

<file path=ppt/tags/tag218.xml><?xml version="1.0" encoding="utf-8"?>
<p:tagLst xmlns:p="http://schemas.openxmlformats.org/presentationml/2006/main">
  <p:tag name="AS_UNIQUEID" val="3141"/>
  <p:tag name="KSO_WM_SCREEN_THEME_FLAG" val="Dlrq25wU2PGuGg5bbmjbDFpBgfmVPZw0vifO6IkwoyUb+Ulj6CbxVxn9Wq3Ga4NDDGwWz+4Nuqh8cgMwjcmdxb6Ff1xpKqUJC9h4aJYB4bU="/>
</p:tagLst>
</file>

<file path=ppt/tags/tag219.xml><?xml version="1.0" encoding="utf-8"?>
<p:tagLst xmlns:p="http://schemas.openxmlformats.org/presentationml/2006/main">
  <p:tag name="AS_UNIQUEID" val="3142"/>
  <p:tag name="KSO_WM_SCREEN_THEME_FLAG" val="Dlrq25wU2PGuGg5bbmjbDFpBgfmVPZw0vifO6IkwoyUb+Ulj6CbxVxn9Wq3Ga4NDDGwWz+4Nuqh8cgMwjcmdxb6Ff1xpKqUJC9h4aJYB4bU="/>
</p:tagLst>
</file>

<file path=ppt/tags/tag220.xml><?xml version="1.0" encoding="utf-8"?>
<p:tagLst xmlns:p="http://schemas.openxmlformats.org/presentationml/2006/main">
  <p:tag name="AS_UNIQUEID" val="3143"/>
  <p:tag name="KSO_WM_SCREEN_THEME_FLAG" val="Dlrq25wU2PGuGg5bbmjbDFpBgfmVPZw0vifO6IkwoyUb+Ulj6CbxVxn9Wq3Ga4NDDGwWz+4Nuqh8cgMwjcmdxb6Ff1xpKqUJC9h4aJYB4bU="/>
</p:tagLst>
</file>

<file path=ppt/tags/tag221.xml><?xml version="1.0" encoding="utf-8"?>
<p:tagLst xmlns:p="http://schemas.openxmlformats.org/presentationml/2006/main">
  <p:tag name="AS_UNIQUEID" val="3144"/>
  <p:tag name="KSO_WM_SCREEN_THEME_FLAG" val="Dlrq25wU2PGuGg5bbmjbDFpBgfmVPZw0vifO6IkwoyUb+Ulj6CbxVxn9Wq3Ga4NDDGwWz+4Nuqh8cgMwjcmdxb6Ff1xpKqUJC9h4aJYB4bU="/>
</p:tagLst>
</file>

<file path=ppt/tags/tag222.xml><?xml version="1.0" encoding="utf-8"?>
<p:tagLst xmlns:p="http://schemas.openxmlformats.org/presentationml/2006/main">
  <p:tag name="AS_UNIQUEID" val="3145"/>
  <p:tag name="KSO_WM_SCREEN_THEME_FLAG" val="Dlrq25wU2PGuGg5bbmjbDFpBgfmVPZw0vifO6IkwoyUb+Ulj6CbxVxn9Wq3Ga4NDDGwWz+4Nuqh8cgMwjcmdxb6Ff1xpKqUJC9h4aJYB4bU="/>
</p:tagLst>
</file>

<file path=ppt/tags/tag223.xml><?xml version="1.0" encoding="utf-8"?>
<p:tagLst xmlns:p="http://schemas.openxmlformats.org/presentationml/2006/main">
  <p:tag name="AS_UNIQUEID" val="3146"/>
  <p:tag name="KSO_WM_SCREEN_THEME_FLAG" val="Dlrq25wU2PGuGg5bbmjbDFpBgfmVPZw0vifO6IkwoyUb+Ulj6CbxVxn9Wq3Ga4NDDGwWz+4Nuqh8cgMwjcmdxb6Ff1xpKqUJC9h4aJYB4bU="/>
</p:tagLst>
</file>

<file path=ppt/tags/tag224.xml><?xml version="1.0" encoding="utf-8"?>
<p:tagLst xmlns:p="http://schemas.openxmlformats.org/presentationml/2006/main">
  <p:tag name="AS_UNIQUEID" val="3147"/>
  <p:tag name="KSO_WM_SCREEN_THEME_FLAG" val="Dlrq25wU2PGuGg5bbmjbDFpBgfmVPZw0vifO6IkwoyUb+Ulj6CbxVxn9Wq3Ga4NDDGwWz+4Nuqh8cgMwjcmdxb6Ff1xpKqUJC9h4aJYB4bU="/>
</p:tagLst>
</file>

<file path=ppt/tags/tag225.xml><?xml version="1.0" encoding="utf-8"?>
<p:tagLst xmlns:p="http://schemas.openxmlformats.org/presentationml/2006/main">
  <p:tag name="AS_UNIQUEID" val="3148"/>
  <p:tag name="KSO_WM_SCREEN_THEME_FLAG" val="Dlrq25wU2PGuGg5bbmjbDFpBgfmVPZw0vifO6IkwoyUb+Ulj6CbxVxn9Wq3Ga4NDDGwWz+4Nuqh8cgMwjcmdxb6Ff1xpKqUJC9h4aJYB4bU="/>
</p:tagLst>
</file>

<file path=ppt/tags/tag226.xml><?xml version="1.0" encoding="utf-8"?>
<p:tagLst xmlns:p="http://schemas.openxmlformats.org/presentationml/2006/main">
  <p:tag name="AS_UNIQUEID" val="3149"/>
  <p:tag name="KSO_WM_SCREEN_THEME_FLAG" val="Dlrq25wU2PGuGg5bbmjbDFpBgfmVPZw0vifO6IkwoyUb+Ulj6CbxVxn9Wq3Ga4NDDGwWz+4Nuqh8cgMwjcmdxb6Ff1xpKqUJC9h4aJYB4bU="/>
</p:tagLst>
</file>

<file path=ppt/tags/tag227.xml><?xml version="1.0" encoding="utf-8"?>
<p:tagLst xmlns:p="http://schemas.openxmlformats.org/presentationml/2006/main">
  <p:tag name="AS_UNIQUEID" val="3150"/>
  <p:tag name="KSO_WM_SCREEN_THEME_FLAG" val="Dlrq25wU2PGuGg5bbmjbDFpBgfmVPZw0vifO6IkwoyUb+Ulj6CbxVxn9Wq3Ga4NDDGwWz+4Nuqh8cgMwjcmdxb6Ff1xpKqUJC9h4aJYB4bU="/>
</p:tagLst>
</file>

<file path=ppt/tags/tag228.xml><?xml version="1.0" encoding="utf-8"?>
<p:tagLst xmlns:p="http://schemas.openxmlformats.org/presentationml/2006/main">
  <p:tag name="AS_UNIQUEID" val="3151"/>
  <p:tag name="KSO_WM_SCREEN_THEME_FLAG" val="Dlrq25wU2PGuGg5bbmjbDFpBgfmVPZw0vifO6IkwoyUb+Ulj6CbxVxn9Wq3Ga4NDDGwWz+4Nuqh8cgMwjcmdxb6Ff1xpKqUJC9h4aJYB4bU="/>
</p:tagLst>
</file>

<file path=ppt/tags/tag229.xml><?xml version="1.0" encoding="utf-8"?>
<p:tagLst xmlns:p="http://schemas.openxmlformats.org/presentationml/2006/main">
  <p:tag name="AS_UNIQUEID" val="3152"/>
  <p:tag name="KSO_WM_SCREEN_THEME_FLAG" val="Dlrq25wU2PGuGg5bbmjbDFpBgfmVPZw0vifO6IkwoyUb+Ulj6CbxVxn9Wq3Ga4NDDGwWz+4Nuqh8cgMwjcmdxb6Ff1xpKqUJC9h4aJYB4bU="/>
</p:tagLst>
</file>

<file path=ppt/tags/tag230.xml><?xml version="1.0" encoding="utf-8"?>
<p:tagLst xmlns:p="http://schemas.openxmlformats.org/presentationml/2006/main">
  <p:tag name="AS_UNIQUEID" val="3153"/>
  <p:tag name="KSO_WM_SCREEN_THEME_FLAG" val="Dlrq25wU2PGuGg5bbmjbDFpBgfmVPZw0vifO6IkwoyUb+Ulj6CbxVxn9Wq3Ga4NDDGwWz+4Nuqh8cgMwjcmdxb6Ff1xpKqUJC9h4aJYB4bU="/>
</p:tagLst>
</file>

<file path=ppt/tags/tag231.xml><?xml version="1.0" encoding="utf-8"?>
<p:tagLst xmlns:p="http://schemas.openxmlformats.org/presentationml/2006/main">
  <p:tag name="AS_UNIQUEID" val="3154"/>
  <p:tag name="KSO_WM_SCREEN_THEME_FLAG" val="Dlrq25wU2PGuGg5bbmjbDFpBgfmVPZw0vifO6IkwoyUb+Ulj6CbxVxn9Wq3Ga4NDDGwWz+4Nuqh8cgMwjcmdxb6Ff1xpKqUJC9h4aJYB4bU="/>
</p:tagLst>
</file>

<file path=ppt/tags/tag232.xml><?xml version="1.0" encoding="utf-8"?>
<p:tagLst xmlns:p="http://schemas.openxmlformats.org/presentationml/2006/main">
  <p:tag name="AS_UNIQUEID" val="3155"/>
  <p:tag name="KSO_WM_SCREEN_THEME_FLAG" val="Dlrq25wU2PGuGg5bbmjbDFpBgfmVPZw0vifO6IkwoyUb+Ulj6CbxVxn9Wq3Ga4NDDGwWz+4Nuqh8cgMwjcmdxb6Ff1xpKqUJC9h4aJYB4bU="/>
</p:tagLst>
</file>

<file path=ppt/tags/tag233.xml><?xml version="1.0" encoding="utf-8"?>
<p:tagLst xmlns:p="http://schemas.openxmlformats.org/presentationml/2006/main">
  <p:tag name="AS_UNIQUEID" val="4622"/>
  <p:tag name="KSO_WM_SCREEN_THEME_FLAG" val="Dlrq25wU2PGuGg5bbmjbDFpBgfmVPZw0vifO6IkwoyUb+Ulj6CbxVxn9Wq3Ga4NDDGwWz+4Nuqh8cgMwjcmdxb6Ff1xpKqUJC9h4aJYB4bU="/>
</p:tagLst>
</file>

<file path=ppt/tags/tag234.xml><?xml version="1.0" encoding="utf-8"?>
<p:tagLst xmlns:p="http://schemas.openxmlformats.org/presentationml/2006/main">
  <p:tag name="AS_UNIQUEID" val="3155"/>
  <p:tag name="KSO_WM_SCREEN_THEME_FLAG" val="Dlrq25wU2PGuGg5bbmjbDFpBgfmVPZw0vifO6IkwoyUb+Ulj6CbxVxn9Wq3Ga4NDDGwWz+4Nuqh8cgMwjcmdxb6Ff1xpKqUJC9h4aJYB4bU="/>
</p:tagLst>
</file>

<file path=ppt/tags/tag235.xml><?xml version="1.0" encoding="utf-8"?>
<p:tagLst xmlns:p="http://schemas.openxmlformats.org/presentationml/2006/main">
  <p:tag name="AS_UNIQUEID" val="3562"/>
  <p:tag name="KSO_WM_BEAUTIFY_FLAG" val="#wm#"/>
  <p:tag name="KSO_WM_TAG_VERSION" val="3.0"/>
  <p:tag name="KSO_WM_TEMPLATE_CATEGORY" val="custom"/>
  <p:tag name="KSO_WM_TEMPLATE_INDEX" val="20230235"/>
  <p:tag name="KSO_WM_UNIT_COMPATIBLE" val="0"/>
  <p:tag name="KSO_WM_UNIT_DIAGRAM_ISNUMVISUAL" val="0"/>
  <p:tag name="KSO_WM_UNIT_DIAGRAM_ISREFERUNIT" val="0"/>
  <p:tag name="KSO_WM_UNIT_HIGHLIGHT" val="0"/>
  <p:tag name="KSO_WM_UNIT_ID" val="custom20230235_10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文档标题"/>
  <p:tag name="KSO_WM_UNIT_TEXT_TYPE" val="1"/>
  <p:tag name="KSO_WM_UNIT_TYPE" val="a"/>
  <p:tag name="KSO_WM_SCREEN_THEME_FLAG" val="Dlrq25wU2PGuGg5bbmjbDFpBgfmVPZw0vifO6IkwoyUb+Ulj6CbxVxn9Wq3Ga4NDDGwWz+4Nuqh8cgMwjcmdxb6Ff1xpKqUJC9h4aJYB4bU="/>
</p:tagLst>
</file>

<file path=ppt/tags/tag236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5176"/>
  <p:tag name="KSO_WM_SCREEN_THEME_FLAG" val="Dlrq25wU2PGuGg5bbmjbDFpBgfmVPZw0vifO6IkwoyUb+Ulj6CbxVxn9Wq3Ga4NDDGwWz+4Nuqh8cgMwjcmdxb6Ff1xpKqUJC9h4aJYB4bU="/>
</p:tagLst>
</file>

<file path=ppt/tags/tag237.xml><?xml version="1.0" encoding="utf-8"?>
<p:tagLst xmlns:p="http://schemas.openxmlformats.org/presentationml/2006/main">
  <p:tag name="AS_UNIQUEID" val="3582"/>
  <p:tag name="KSO_WM_SCREEN_THEME_FLAG" val="Dlrq25wU2PGuGg5bbmjbDFpBgfmVPZw0vifO6IkwoyUb+Ulj6CbxVxn9Wq3Ga4NDDGwWz+4Nuqh8cgMwjcmdxb6Ff1xpKqUJC9h4aJYB4bU="/>
</p:tagLst>
</file>

<file path=ppt/tags/tag238.xml><?xml version="1.0" encoding="utf-8"?>
<p:tagLst xmlns:p="http://schemas.openxmlformats.org/presentationml/2006/main">
  <p:tag name="AS_UNIQUEID" val="3583"/>
  <p:tag name="KSO_WM_SCREEN_THEME_FLAG" val="Dlrq25wU2PGuGg5bbmjbDFpBgfmVPZw0vifO6IkwoyUb+Ulj6CbxVxn9Wq3Ga4NDDGwWz+4Nuqh8cgMwjcmdxb6Ff1xpKqUJC9h4aJYB4bU="/>
</p:tagLst>
</file>

<file path=ppt/tags/tag239.xml><?xml version="1.0" encoding="utf-8"?>
<p:tagLst xmlns:p="http://schemas.openxmlformats.org/presentationml/2006/main">
  <p:tag name="AS_UNIQUEID" val="3584"/>
  <p:tag name="KSO_WM_SCREEN_THEME_FLAG" val="Dlrq25wU2PGuGg5bbmjbDFpBgfmVPZw0vifO6IkwoyUb+Ulj6CbxVxn9Wq3Ga4NDDGwWz+4Nuqh8cgMwjcmdxb6Ff1xpKqUJC9h4aJYB4bU="/>
</p:tagLst>
</file>

<file path=ppt/tags/tag240.xml><?xml version="1.0" encoding="utf-8"?>
<p:tagLst xmlns:p="http://schemas.openxmlformats.org/presentationml/2006/main">
  <p:tag name="AS_UNIQUEID" val="6512"/>
  <p:tag name="KSO_WM_SCREEN_THEME_FLAG" val="Dlrq25wU2PGuGg5bbmjbDFpBgfmVPZw0vifO6IkwoyUb+Ulj6CbxVxn9Wq3Ga4NDDGwWz+4Nuqh8cgMwjcmdxb6Ff1xpKqUJC9h4aJYB4bU="/>
</p:tagLst>
</file>

<file path=ppt/tags/tag241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20205176"/>
  <p:tag name="KSO_WM_SCREEN_THEME_FLAG" val="Dlrq25wU2PGuGg5bbmjbDFpBgfmVPZw0vifO6IkwoyUb+Ulj6CbxVxn9Wq3Ga4NDDGwWz+4Nuqh8cgMwjcmdxb6Ff1xpKqUJC9h4aJYB4bU="/>
</p:tagLst>
</file>

<file path=ppt/tags/tag242.xml><?xml version="1.0" encoding="utf-8"?>
<p:tagLst xmlns:p="http://schemas.openxmlformats.org/presentationml/2006/main">
  <p:tag name="AS_UNIQUEID" val="3573"/>
</p:tagLst>
</file>

<file path=ppt/tags/tag243.xml><?xml version="1.0" encoding="utf-8"?>
<p:tagLst xmlns:p="http://schemas.openxmlformats.org/presentationml/2006/main">
  <p:tag name="AS_UNIQUEID" val="3574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FpBgfmVPZw0vifO6IkwoyUb+Ulj6CbxVxn9Wq3Ga4NDDGwWz+4Nuqh8cgMwjcmdxb6Ff1xpKqUJC9h4aJYB4bU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WPS">
      <a:majorFont>
        <a:latin typeface="苹方-简"/>
        <a:ea typeface="苹方-简"/>
        <a:cs typeface=""/>
      </a:majorFont>
      <a:minorFont>
        <a:latin typeface="苹方-简"/>
        <a:ea typeface="苹方-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1207</ap:Words>
  <ap:PresentationFormat>宽屏</ap:PresentationFormat>
  <ap:Paragraphs>219</ap:Paragraphs>
  <ap:Slides>9</ap:Slides>
  <ap:Notes>4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ap:HeadingPairs>
  <ap:TitlesOfParts>
    <vt:vector baseType="lpstr" size="37">
      <vt:lpstr>Arial</vt:lpstr>
      <vt:lpstr>宋体</vt:lpstr>
      <vt:lpstr>Wingdings</vt:lpstr>
      <vt:lpstr>Wingdings</vt:lpstr>
      <vt:lpstr>仿宋</vt:lpstr>
      <vt:lpstr>方正仿宋_GBK</vt:lpstr>
      <vt:lpstr>宋体</vt:lpstr>
      <vt:lpstr>楷体</vt:lpstr>
      <vt:lpstr>仿宋</vt:lpstr>
      <vt:lpstr>方正粗金陵简体</vt:lpstr>
      <vt:lpstr>华文中宋</vt:lpstr>
      <vt:lpstr>汉仪书宋二KW</vt:lpstr>
      <vt:lpstr>Arial</vt:lpstr>
      <vt:lpstr>华文宋体</vt:lpstr>
      <vt:lpstr>阿里巴巴普惠体 L</vt:lpstr>
      <vt:lpstr>等线</vt:lpstr>
      <vt:lpstr>微软雅黑</vt:lpstr>
      <vt:lpstr>汉仪旗黑</vt:lpstr>
      <vt:lpstr>Arial Unicode MS</vt:lpstr>
      <vt:lpstr>苹方-简</vt:lpstr>
      <vt:lpstr>汉仪楷体KW</vt:lpstr>
      <vt:lpstr>汉仪中等线KW</vt:lpstr>
      <vt:lpstr>华文中宋</vt:lpstr>
      <vt:lpstr>方正粗金陵简体</vt:lpstr>
      <vt:lpstr>楷体</vt:lpstr>
      <vt:lpstr>等线</vt:lpstr>
      <vt:lpstr>阿里巴巴普惠体 L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ap:TitlesOfParts>
  <ap:LinksUpToDate>false</ap:LinksUpToDate>
  <ap:SharedDoc>false</ap:SharedDoc>
  <ap:HyperlinksChanged>false</ap:HyperlinksChanged>
  <ap:AppVersion>100.001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terms:created xsi:type="dcterms:W3CDTF">2025-10-15T02:33:14.0000000Z</dcterms:created>
  <dcterms:modified xsi:type="dcterms:W3CDTF">2025-10-15T02:33:14.0000000Z</dcterms:modified>
  <dc:creator/>
  <revision/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KSOProductBuildVer">
    <vt:lpwstr>2052-7.5.1.8994</vt:lpwstr>
  </op:property>
  <op:property fmtid="{D5CDD505-2E9C-101B-9397-08002B2CF9AE}" pid="3" name="ICV">
    <vt:lpwstr>817AC4669BDA86869369DA689F0FF0AF_41</vt:lpwstr>
  </op:property>
</op:Properties>
</file>