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 id="2147483673" r:id="rId4"/>
  </p:sldMasterIdLst>
  <p:notesMasterIdLst>
    <p:notesMasterId r:id="rId6"/>
  </p:notesMasterIdLst>
  <p:sldIdLst>
    <p:sldId id="435" r:id="rId5"/>
    <p:sldId id="573" r:id="rId7"/>
    <p:sldId id="494" r:id="rId8"/>
    <p:sldId id="597" r:id="rId9"/>
    <p:sldId id="488" r:id="rId10"/>
    <p:sldId id="579" r:id="rId11"/>
    <p:sldId id="580" r:id="rId12"/>
    <p:sldId id="582" r:id="rId13"/>
    <p:sldId id="583" r:id="rId14"/>
    <p:sldId id="521" r:id="rId15"/>
    <p:sldId id="587" r:id="rId16"/>
    <p:sldId id="585" r:id="rId17"/>
    <p:sldId id="588" r:id="rId18"/>
    <p:sldId id="495" r:id="rId19"/>
    <p:sldId id="599" r:id="rId20"/>
    <p:sldId id="603" r:id="rId21"/>
    <p:sldId id="608" r:id="rId22"/>
    <p:sldId id="609" r:id="rId23"/>
    <p:sldId id="604" r:id="rId24"/>
    <p:sldId id="606" r:id="rId25"/>
    <p:sldId id="605" r:id="rId26"/>
    <p:sldId id="607" r:id="rId27"/>
    <p:sldId id="610" r:id="rId28"/>
    <p:sldId id="499" r:id="rId29"/>
    <p:sldId id="593" r:id="rId30"/>
    <p:sldId id="596" r:id="rId31"/>
    <p:sldId id="594" r:id="rId32"/>
    <p:sldId id="569" r:id="rId33"/>
    <p:sldId id="506" r:id="rId34"/>
    <p:sldId id="507" r:id="rId35"/>
  </p:sldIdLst>
  <p:sldSz cx="9144000" cy="5143500" type="screen16x9"/>
  <p:notesSz cx="6858000" cy="9144000"/>
  <p:custDataLst>
    <p:tags r:id="rId4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showPr>
  <p:clrMru>
    <a:srgbClr val="000000"/>
    <a:srgbClr val="080808"/>
    <a:srgbClr val="333333"/>
    <a:srgbClr val="1C1C1C"/>
    <a:srgbClr val="5F5F5F"/>
    <a:srgbClr val="FCFCFC"/>
    <a:srgbClr val="CCD0D1"/>
    <a:srgbClr val="EED56C"/>
    <a:srgbClr val="D43E01"/>
    <a:srgbClr val="E8EA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85" autoAdjust="0"/>
    <p:restoredTop sz="94660"/>
  </p:normalViewPr>
  <p:slideViewPr>
    <p:cSldViewPr>
      <p:cViewPr varScale="1">
        <p:scale>
          <a:sx n="138" d="100"/>
          <a:sy n="138" d="100"/>
        </p:scale>
        <p:origin x="174" y="102"/>
      </p:cViewPr>
      <p:guideLst>
        <p:guide orient="horz" pos="1590"/>
        <p:guide pos="2923"/>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0" Type="http://schemas.openxmlformats.org/officeDocument/2006/relationships/tags" Target="tags/tag286.xml"/><Relationship Id="rId4" Type="http://schemas.openxmlformats.org/officeDocument/2006/relationships/slideMaster" Target="slideMasters/slideMaster3.xml"/><Relationship Id="rId39" Type="http://schemas.openxmlformats.org/officeDocument/2006/relationships/commentAuthors" Target="commentAuthors.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1BF2980-540F-4F7F-A4CC-709C5E98033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solidFill>
                  <a:prstClr val="black"/>
                </a:solidFill>
              </a:rPr>
            </a:fld>
            <a:endParaRPr lang="zh-CN" alt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image" Target="../media/image2.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image" Target="../media/image3.jpe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image" Target="../media/image6.png"/><Relationship Id="rId3" Type="http://schemas.openxmlformats.org/officeDocument/2006/relationships/tags" Target="../tags/tag12.xml"/><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8" Type="http://schemas.openxmlformats.org/officeDocument/2006/relationships/tags" Target="../tags/tag84.xml"/><Relationship Id="rId7" Type="http://schemas.openxmlformats.org/officeDocument/2006/relationships/tags" Target="../tags/tag83.xml"/><Relationship Id="rId6" Type="http://schemas.openxmlformats.org/officeDocument/2006/relationships/tags" Target="../tags/tag82.xml"/><Relationship Id="rId5" Type="http://schemas.openxmlformats.org/officeDocument/2006/relationships/tags" Target="../tags/tag81.xml"/><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8" Type="http://schemas.openxmlformats.org/officeDocument/2006/relationships/tags" Target="../tags/tag98.xml"/><Relationship Id="rId7" Type="http://schemas.openxmlformats.org/officeDocument/2006/relationships/tags" Target="../tags/tag97.xml"/><Relationship Id="rId6" Type="http://schemas.openxmlformats.org/officeDocument/2006/relationships/tags" Target="../tags/tag96.xml"/><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0" Type="http://schemas.openxmlformats.org/officeDocument/2006/relationships/tags" Target="../tags/tag107.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9" Type="http://schemas.openxmlformats.org/officeDocument/2006/relationships/tags" Target="../tags/tag125.xml"/><Relationship Id="rId8" Type="http://schemas.openxmlformats.org/officeDocument/2006/relationships/tags" Target="../tags/tag124.xml"/><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image" Target="../media/image3.jpeg"/><Relationship Id="rId3" Type="http://schemas.openxmlformats.org/officeDocument/2006/relationships/tags" Target="../tags/tag120.xml"/><Relationship Id="rId2" Type="http://schemas.openxmlformats.org/officeDocument/2006/relationships/image" Target="../media/image1.png"/><Relationship Id="rId11" Type="http://schemas.openxmlformats.org/officeDocument/2006/relationships/tags" Target="../tags/tag127.xml"/><Relationship Id="rId10" Type="http://schemas.openxmlformats.org/officeDocument/2006/relationships/tags" Target="../tags/tag126.xml"/><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image" Target="../media/image10.png"/><Relationship Id="rId3" Type="http://schemas.openxmlformats.org/officeDocument/2006/relationships/tags" Target="../tags/tag128.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9" Type="http://schemas.openxmlformats.org/officeDocument/2006/relationships/tags" Target="../tags/tag139.xml"/><Relationship Id="rId8" Type="http://schemas.openxmlformats.org/officeDocument/2006/relationships/tags" Target="../tags/tag138.xml"/><Relationship Id="rId7" Type="http://schemas.openxmlformats.org/officeDocument/2006/relationships/tags" Target="../tags/tag137.xml"/><Relationship Id="rId6" Type="http://schemas.openxmlformats.org/officeDocument/2006/relationships/image" Target="../media/image2.png"/><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9" Type="http://schemas.openxmlformats.org/officeDocument/2006/relationships/tags" Target="../tags/tag145.xml"/><Relationship Id="rId8" Type="http://schemas.openxmlformats.org/officeDocument/2006/relationships/tags" Target="../tags/tag144.xml"/><Relationship Id="rId7" Type="http://schemas.openxmlformats.org/officeDocument/2006/relationships/tags" Target="../tags/tag143.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image" Target="../media/image10.png"/><Relationship Id="rId3" Type="http://schemas.openxmlformats.org/officeDocument/2006/relationships/tags" Target="../tags/tag140.xml"/><Relationship Id="rId2" Type="http://schemas.openxmlformats.org/officeDocument/2006/relationships/image" Target="../media/image1.png"/><Relationship Id="rId10" Type="http://schemas.openxmlformats.org/officeDocument/2006/relationships/tags" Target="../tags/tag146.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9" Type="http://schemas.openxmlformats.org/officeDocument/2006/relationships/tags" Target="../tags/tag152.xml"/><Relationship Id="rId8" Type="http://schemas.openxmlformats.org/officeDocument/2006/relationships/tags" Target="../tags/tag151.xml"/><Relationship Id="rId7" Type="http://schemas.openxmlformats.org/officeDocument/2006/relationships/tags" Target="../tags/tag150.xml"/><Relationship Id="rId6" Type="http://schemas.openxmlformats.org/officeDocument/2006/relationships/tags" Target="../tags/tag149.xml"/><Relationship Id="rId5" Type="http://schemas.openxmlformats.org/officeDocument/2006/relationships/tags" Target="../tags/tag148.xml"/><Relationship Id="rId4" Type="http://schemas.openxmlformats.org/officeDocument/2006/relationships/image" Target="../media/image10.png"/><Relationship Id="rId3" Type="http://schemas.openxmlformats.org/officeDocument/2006/relationships/tags" Target="../tags/tag147.xml"/><Relationship Id="rId2" Type="http://schemas.openxmlformats.org/officeDocument/2006/relationships/image" Target="../media/image1.png"/><Relationship Id="rId12" Type="http://schemas.openxmlformats.org/officeDocument/2006/relationships/tags" Target="../tags/tag155.xml"/><Relationship Id="rId11" Type="http://schemas.openxmlformats.org/officeDocument/2006/relationships/tags" Target="../tags/tag154.xml"/><Relationship Id="rId10" Type="http://schemas.openxmlformats.org/officeDocument/2006/relationships/tags" Target="../tags/tag153.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image" Target="../media/image11.png"/><Relationship Id="rId3" Type="http://schemas.openxmlformats.org/officeDocument/2006/relationships/tags" Target="../tags/tag156.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5" Type="http://schemas.openxmlformats.org/officeDocument/2006/relationships/tags" Target="../tags/tag163.xml"/><Relationship Id="rId4" Type="http://schemas.openxmlformats.org/officeDocument/2006/relationships/tags" Target="../tags/tag162.xml"/><Relationship Id="rId3" Type="http://schemas.openxmlformats.org/officeDocument/2006/relationships/tags" Target="../tags/tag161.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image" Target="../media/image10.png"/><Relationship Id="rId3" Type="http://schemas.openxmlformats.org/officeDocument/2006/relationships/tags" Target="../tags/tag164.xml"/><Relationship Id="rId2" Type="http://schemas.openxmlformats.org/officeDocument/2006/relationships/image" Target="../media/image1.png"/><Relationship Id="rId10" Type="http://schemas.openxmlformats.org/officeDocument/2006/relationships/tags" Target="../tags/tag170.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image" Target="../media/image11.png"/><Relationship Id="rId5" Type="http://schemas.openxmlformats.org/officeDocument/2006/relationships/tags" Target="../tags/tag173.xml"/><Relationship Id="rId4" Type="http://schemas.openxmlformats.org/officeDocument/2006/relationships/tags" Target="../tags/tag172.xml"/><Relationship Id="rId3" Type="http://schemas.openxmlformats.org/officeDocument/2006/relationships/tags" Target="../tags/tag171.xml"/><Relationship Id="rId2" Type="http://schemas.openxmlformats.org/officeDocument/2006/relationships/image" Target="../media/image1.png"/><Relationship Id="rId11" Type="http://schemas.openxmlformats.org/officeDocument/2006/relationships/tags" Target="../tags/tag178.xml"/><Relationship Id="rId10" Type="http://schemas.openxmlformats.org/officeDocument/2006/relationships/tags" Target="../tags/tag177.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9" Type="http://schemas.openxmlformats.org/officeDocument/2006/relationships/tags" Target="../tags/tag184.xml"/><Relationship Id="rId8" Type="http://schemas.openxmlformats.org/officeDocument/2006/relationships/tags" Target="../tags/tag183.xml"/><Relationship Id="rId7" Type="http://schemas.openxmlformats.org/officeDocument/2006/relationships/tags" Target="../tags/tag182.xml"/><Relationship Id="rId6" Type="http://schemas.openxmlformats.org/officeDocument/2006/relationships/image" Target="../media/image11.png"/><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image" Target="../media/image1.png"/><Relationship Id="rId10" Type="http://schemas.openxmlformats.org/officeDocument/2006/relationships/tags" Target="../tags/tag185.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8" Type="http://schemas.openxmlformats.org/officeDocument/2006/relationships/tags" Target="../tags/tag190.xml"/><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image" Target="../media/image3.jpeg"/><Relationship Id="rId3" Type="http://schemas.openxmlformats.org/officeDocument/2006/relationships/tags" Target="../tags/tag186.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8" Type="http://schemas.openxmlformats.org/officeDocument/2006/relationships/tags" Target="../tags/tag195.xml"/><Relationship Id="rId7" Type="http://schemas.openxmlformats.org/officeDocument/2006/relationships/tags" Target="../tags/tag194.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image" Target="../media/image10.png"/><Relationship Id="rId3" Type="http://schemas.openxmlformats.org/officeDocument/2006/relationships/tags" Target="../tags/tag191.xml"/><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9" Type="http://schemas.openxmlformats.org/officeDocument/2006/relationships/tags" Target="../tags/tag202.xml"/><Relationship Id="rId8" Type="http://schemas.openxmlformats.org/officeDocument/2006/relationships/tags" Target="../tags/tag201.xml"/><Relationship Id="rId7" Type="http://schemas.openxmlformats.org/officeDocument/2006/relationships/tags" Target="../tags/tag200.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image" Target="../media/image11.png"/><Relationship Id="rId3" Type="http://schemas.openxmlformats.org/officeDocument/2006/relationships/tags" Target="../tags/tag197.xml"/><Relationship Id="rId2" Type="http://schemas.openxmlformats.org/officeDocument/2006/relationships/tags" Target="../tags/tag196.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9" Type="http://schemas.openxmlformats.org/officeDocument/2006/relationships/tags" Target="../tags/tag208.xml"/><Relationship Id="rId8" Type="http://schemas.openxmlformats.org/officeDocument/2006/relationships/tags" Target="../tags/tag207.xml"/><Relationship Id="rId7" Type="http://schemas.openxmlformats.org/officeDocument/2006/relationships/tags" Target="../tags/tag206.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image" Target="../media/image11.png"/><Relationship Id="rId3" Type="http://schemas.openxmlformats.org/officeDocument/2006/relationships/tags" Target="../tags/tag203.xml"/><Relationship Id="rId2" Type="http://schemas.openxmlformats.org/officeDocument/2006/relationships/image" Target="../media/image1.png"/><Relationship Id="rId11" Type="http://schemas.openxmlformats.org/officeDocument/2006/relationships/tags" Target="../tags/tag210.xml"/><Relationship Id="rId10" Type="http://schemas.openxmlformats.org/officeDocument/2006/relationships/tags" Target="../tags/tag209.xml"/><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9" Type="http://schemas.openxmlformats.org/officeDocument/2006/relationships/tags" Target="../tags/tag216.xml"/><Relationship Id="rId8" Type="http://schemas.openxmlformats.org/officeDocument/2006/relationships/tags" Target="../tags/tag215.xml"/><Relationship Id="rId7" Type="http://schemas.openxmlformats.org/officeDocument/2006/relationships/tags" Target="../tags/tag214.xml"/><Relationship Id="rId6" Type="http://schemas.openxmlformats.org/officeDocument/2006/relationships/tags" Target="../tags/tag213.xml"/><Relationship Id="rId5" Type="http://schemas.openxmlformats.org/officeDocument/2006/relationships/tags" Target="../tags/tag212.xml"/><Relationship Id="rId4" Type="http://schemas.openxmlformats.org/officeDocument/2006/relationships/image" Target="../media/image11.png"/><Relationship Id="rId3" Type="http://schemas.openxmlformats.org/officeDocument/2006/relationships/tags" Target="../tags/tag211.xml"/><Relationship Id="rId2" Type="http://schemas.openxmlformats.org/officeDocument/2006/relationships/image" Target="../media/image1.png"/><Relationship Id="rId11" Type="http://schemas.openxmlformats.org/officeDocument/2006/relationships/tags" Target="../tags/tag218.xml"/><Relationship Id="rId10" Type="http://schemas.openxmlformats.org/officeDocument/2006/relationships/tags" Target="../tags/tag217.xml"/><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9" Type="http://schemas.openxmlformats.org/officeDocument/2006/relationships/tags" Target="../tags/tag224.xml"/><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image" Target="../media/image11.png"/><Relationship Id="rId4" Type="http://schemas.openxmlformats.org/officeDocument/2006/relationships/tags" Target="../tags/tag220.xml"/><Relationship Id="rId3" Type="http://schemas.openxmlformats.org/officeDocument/2006/relationships/tags" Target="../tags/tag219.xml"/><Relationship Id="rId2" Type="http://schemas.openxmlformats.org/officeDocument/2006/relationships/image" Target="../media/image1.png"/><Relationship Id="rId11" Type="http://schemas.openxmlformats.org/officeDocument/2006/relationships/tags" Target="../tags/tag226.xml"/><Relationship Id="rId10" Type="http://schemas.openxmlformats.org/officeDocument/2006/relationships/tags" Target="../tags/tag225.xml"/><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9" Type="http://schemas.openxmlformats.org/officeDocument/2006/relationships/tags" Target="../tags/tag232.xml"/><Relationship Id="rId8" Type="http://schemas.openxmlformats.org/officeDocument/2006/relationships/tags" Target="../tags/tag231.xml"/><Relationship Id="rId7" Type="http://schemas.openxmlformats.org/officeDocument/2006/relationships/tags" Target="../tags/tag230.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image" Target="../media/image11.png"/><Relationship Id="rId3" Type="http://schemas.openxmlformats.org/officeDocument/2006/relationships/tags" Target="../tags/tag227.xml"/><Relationship Id="rId2" Type="http://schemas.openxmlformats.org/officeDocument/2006/relationships/image" Target="../media/image1.png"/><Relationship Id="rId13" Type="http://schemas.openxmlformats.org/officeDocument/2006/relationships/tags" Target="../tags/tag236.xml"/><Relationship Id="rId12" Type="http://schemas.openxmlformats.org/officeDocument/2006/relationships/tags" Target="../tags/tag235.xml"/><Relationship Id="rId11" Type="http://schemas.openxmlformats.org/officeDocument/2006/relationships/tags" Target="../tags/tag234.xml"/><Relationship Id="rId10" Type="http://schemas.openxmlformats.org/officeDocument/2006/relationships/tags" Target="../tags/tag233.xml"/><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9" Type="http://schemas.openxmlformats.org/officeDocument/2006/relationships/tags" Target="../tags/tag243.xml"/><Relationship Id="rId8" Type="http://schemas.openxmlformats.org/officeDocument/2006/relationships/tags" Target="../tags/tag242.xml"/><Relationship Id="rId7" Type="http://schemas.openxmlformats.org/officeDocument/2006/relationships/tags" Target="../tags/tag241.xml"/><Relationship Id="rId6" Type="http://schemas.openxmlformats.org/officeDocument/2006/relationships/tags" Target="../tags/tag240.xml"/><Relationship Id="rId5" Type="http://schemas.openxmlformats.org/officeDocument/2006/relationships/tags" Target="../tags/tag239.xml"/><Relationship Id="rId4" Type="http://schemas.openxmlformats.org/officeDocument/2006/relationships/tags" Target="../tags/tag238.xml"/><Relationship Id="rId3" Type="http://schemas.openxmlformats.org/officeDocument/2006/relationships/tags" Target="../tags/tag237.xml"/><Relationship Id="rId2" Type="http://schemas.openxmlformats.org/officeDocument/2006/relationships/image" Target="../media/image1.png"/><Relationship Id="rId10" Type="http://schemas.openxmlformats.org/officeDocument/2006/relationships/image" Target="../media/image12.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A4E37400-0646-4690-B3CD-AFE7E0746041}" type="datetimeFigureOut">
              <a:rPr lang="zh-CN" altLang="en-US" smtClean="0"/>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7543FE73-A404-45C1-B77A-6DB3BD9EA95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标题 1"/>
          <p:cNvSpPr>
            <a:spLocks noGrp="1"/>
          </p:cNvSpPr>
          <p:nvPr>
            <p:ph type="title" hasCustomPrompt="1"/>
            <p:custDataLst>
              <p:tags r:id="rId3"/>
            </p:custDataLst>
          </p:nvPr>
        </p:nvSpPr>
        <p:spPr>
          <a:xfrm>
            <a:off x="4030420" y="2235994"/>
            <a:ext cx="3795305" cy="671513"/>
          </a:xfrm>
        </p:spPr>
        <p:txBody>
          <a:bodyPr lIns="90000" tIns="46800" rIns="90000" bIns="0" anchor="b">
            <a:normAutofit/>
          </a:bodyPr>
          <a:lstStyle>
            <a:lvl1pPr algn="l">
              <a:defRPr sz="3000" b="1" u="none" strike="noStrike" kern="1200" cap="none" spc="2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21" name="文本占位符 2"/>
          <p:cNvSpPr>
            <a:spLocks noGrp="1"/>
          </p:cNvSpPr>
          <p:nvPr>
            <p:ph type="body" idx="1"/>
            <p:custDataLst>
              <p:tags r:id="rId4"/>
            </p:custDataLst>
          </p:nvPr>
        </p:nvSpPr>
        <p:spPr>
          <a:xfrm>
            <a:off x="4030420" y="2957333"/>
            <a:ext cx="3795305" cy="436145"/>
          </a:xfrm>
        </p:spPr>
        <p:txBody>
          <a:bodyPr lIns="90000" tIns="0" rIns="90000" bIns="46800" anchor="t">
            <a:normAutofit/>
          </a:bodyPr>
          <a:lstStyle>
            <a:lvl1pPr marL="0" indent="0" algn="l">
              <a:lnSpc>
                <a:spcPct val="100000"/>
              </a:lnSpc>
              <a:buNone/>
              <a:defRPr sz="18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endParaRPr lang="en-US" dirty="0"/>
          </a:p>
        </p:txBody>
      </p:sp>
      <p:sp>
        <p:nvSpPr>
          <p:cNvPr id="2" name="矩形 1"/>
          <p:cNvSpPr/>
          <p:nvPr>
            <p:custDataLst>
              <p:tags r:id="rId5"/>
            </p:custDataLst>
          </p:nvPr>
        </p:nvSpPr>
        <p:spPr>
          <a:xfrm rot="10800000">
            <a:off x="0" y="550068"/>
            <a:ext cx="3487496" cy="3714751"/>
          </a:xfrm>
          <a:prstGeom prst="rect">
            <a:avLst/>
          </a:prstGeom>
          <a:blipFill>
            <a:blip r:embed="rId6" cstate="email"/>
            <a:srcRect/>
            <a:stretch>
              <a:fillRect t="8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baseline="0">
              <a:latin typeface="隶书" panose="02010509060101010101" pitchFamily="49" charset="-122"/>
            </a:endParaRPr>
          </a:p>
        </p:txBody>
      </p:sp>
      <p:sp>
        <p:nvSpPr>
          <p:cNvPr id="3" name="日期占位符 2"/>
          <p:cNvSpPr>
            <a:spLocks noGrp="1"/>
          </p:cNvSpPr>
          <p:nvPr>
            <p:ph type="dt" sz="half" idx="10"/>
            <p:custDataLst>
              <p:tags r:id="rId7"/>
            </p:custDataLst>
          </p:nvPr>
        </p:nvSpPr>
        <p:spPr>
          <a:xfrm>
            <a:off x="659807" y="4762375"/>
            <a:ext cx="2025000" cy="237600"/>
          </a:xfrm>
        </p:spPr>
        <p:txBody>
          <a:bodyPr/>
          <a:lstStyle>
            <a:lvl1pPr>
              <a:defRPr baseline="0">
                <a:latin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a:xfrm>
            <a:off x="3087000" y="4762375"/>
            <a:ext cx="2970000" cy="237600"/>
          </a:xfrm>
        </p:spPr>
        <p:txBody>
          <a:bodyPr/>
          <a:lstStyle>
            <a:lvl1pPr>
              <a:defRPr baseline="0">
                <a:latin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a:xfrm>
            <a:off x="6457950" y="4762375"/>
            <a:ext cx="2025000" cy="237600"/>
          </a:xfrm>
        </p:spPr>
        <p:txBody>
          <a:bodyPr/>
          <a:lstStyle>
            <a:lvl1pPr>
              <a:defRPr baseline="0">
                <a:latin typeface="隶书" panose="02010509060101010101" pitchFamily="49" charset="-122"/>
              </a:defRPr>
            </a:lvl1p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13" name="标题 1"/>
          <p:cNvSpPr>
            <a:spLocks noGrp="1"/>
          </p:cNvSpPr>
          <p:nvPr>
            <p:ph type="ctrTitle" hasCustomPrompt="1"/>
            <p:custDataLst>
              <p:tags r:id="rId5"/>
            </p:custDataLst>
          </p:nvPr>
        </p:nvSpPr>
        <p:spPr>
          <a:xfrm>
            <a:off x="270034" y="1140619"/>
            <a:ext cx="3351848" cy="1839754"/>
          </a:xfrm>
        </p:spPr>
        <p:txBody>
          <a:bodyPr lIns="90000" tIns="46800" rIns="90000" bIns="46800" anchor="ctr">
            <a:normAutofit/>
          </a:bodyPr>
          <a:lstStyle>
            <a:lvl1pPr marL="0" indent="0" algn="ctr">
              <a:buFont typeface="Arial" panose="020B0604020202020204" pitchFamily="34" charset="0"/>
              <a:buNone/>
              <a:defRPr sz="6000" u="none" strike="noStrike" kern="1200" cap="none" spc="2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2" name="日期占位符 1"/>
          <p:cNvSpPr>
            <a:spLocks noGrp="1"/>
          </p:cNvSpPr>
          <p:nvPr>
            <p:ph type="dt" sz="half" idx="10"/>
            <p:custDataLst>
              <p:tags r:id="rId6"/>
            </p:custDataLst>
          </p:nvPr>
        </p:nvSpPr>
        <p:spPr>
          <a:xfrm>
            <a:off x="659807" y="4762375"/>
            <a:ext cx="2025000" cy="237600"/>
          </a:xfrm>
        </p:spPr>
        <p:txBody>
          <a:bodyPr/>
          <a:lstStyle>
            <a:lvl1pPr>
              <a:defRPr baseline="0">
                <a:latin typeface="隶书" panose="02010509060101010101" pitchFamily="49"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7"/>
            </p:custDataLst>
          </p:nvPr>
        </p:nvSpPr>
        <p:spPr>
          <a:xfrm>
            <a:off x="3087000" y="4762375"/>
            <a:ext cx="2970000" cy="237600"/>
          </a:xfrm>
        </p:spPr>
        <p:txBody>
          <a:bodyPr/>
          <a:lstStyle>
            <a:lvl1pPr>
              <a:defRPr baseline="0">
                <a:latin typeface="隶书" panose="02010509060101010101" pitchFamily="49" charset="-122"/>
              </a:defRPr>
            </a:lvl1pPr>
          </a:lstStyle>
          <a:p>
            <a:endParaRPr lang="zh-CN" altLang="en-US" dirty="0"/>
          </a:p>
        </p:txBody>
      </p:sp>
      <p:sp>
        <p:nvSpPr>
          <p:cNvPr id="4" name="灯片编号占位符 3"/>
          <p:cNvSpPr>
            <a:spLocks noGrp="1"/>
          </p:cNvSpPr>
          <p:nvPr>
            <p:ph type="sldNum" sz="quarter" idx="12"/>
            <p:custDataLst>
              <p:tags r:id="rId8"/>
            </p:custDataLst>
          </p:nvPr>
        </p:nvSpPr>
        <p:spPr>
          <a:xfrm>
            <a:off x="6457950" y="4762375"/>
            <a:ext cx="2025000" cy="237600"/>
          </a:xfrm>
        </p:spPr>
        <p:txBody>
          <a:bodyPr/>
          <a:lstStyle>
            <a:lvl1pPr>
              <a:defRPr baseline="0">
                <a:latin typeface="隶书" panose="02010509060101010101" pitchFamily="49" charset="-122"/>
              </a:defRPr>
            </a:lvl1p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image 103"/>
          <p:cNvPicPr>
            <a:picLocks noChangeAspect="1"/>
          </p:cNvPicPr>
          <p:nvPr>
            <p:custDataLst>
              <p:tags r:id="rId3"/>
            </p:custDataLst>
          </p:nvPr>
        </p:nvPicPr>
        <p:blipFill>
          <a:blip r:embed="rId4"/>
          <a:srcRect/>
          <a:stretch>
            <a:fillRect/>
          </a:stretch>
        </p:blipFill>
        <p:spPr>
          <a:xfrm>
            <a:off x="585788" y="4781550"/>
            <a:ext cx="2981325" cy="9525"/>
          </a:xfrm>
          <a:prstGeom prst="rect">
            <a:avLst/>
          </a:prstGeom>
        </p:spPr>
      </p:pic>
      <p:sp>
        <p:nvSpPr>
          <p:cNvPr id="2" name="标题 1"/>
          <p:cNvSpPr>
            <a:spLocks noGrp="1"/>
          </p:cNvSpPr>
          <p:nvPr>
            <p:ph type="ctrTitle" hasCustomPrompt="1"/>
            <p:custDataLst>
              <p:tags r:id="rId5"/>
            </p:custDataLst>
          </p:nvPr>
        </p:nvSpPr>
        <p:spPr>
          <a:xfrm>
            <a:off x="385763" y="1826419"/>
            <a:ext cx="6362700" cy="1064419"/>
          </a:xfrm>
        </p:spPr>
        <p:txBody>
          <a:bodyPr lIns="90000" tIns="46800" rIns="90000" bIns="46800" anchor="b" anchorCtr="0">
            <a:noAutofit/>
          </a:bodyPr>
          <a:lstStyle>
            <a:lvl1pPr algn="l">
              <a:defRPr sz="6000" spc="600" baseline="0">
                <a:solidFill>
                  <a:schemeClr val="accent1"/>
                </a:solidFill>
                <a:latin typeface="Arial" panose="020B0604020202020204" pitchFamily="34" charset="0"/>
              </a:defRPr>
            </a:lvl1pPr>
          </a:lstStyle>
          <a:p>
            <a:r>
              <a:rPr lang="zh-CN" altLang="en-US" dirty="0"/>
              <a:t>编辑标题</a:t>
            </a:r>
            <a:endParaRPr lang="zh-CN" altLang="en-US" dirty="0"/>
          </a:p>
        </p:txBody>
      </p:sp>
      <p:sp>
        <p:nvSpPr>
          <p:cNvPr id="3" name="副标题 2"/>
          <p:cNvSpPr>
            <a:spLocks noGrp="1"/>
          </p:cNvSpPr>
          <p:nvPr>
            <p:ph type="subTitle" idx="1" hasCustomPrompt="1"/>
            <p:custDataLst>
              <p:tags r:id="rId6"/>
            </p:custDataLst>
          </p:nvPr>
        </p:nvSpPr>
        <p:spPr>
          <a:xfrm>
            <a:off x="385763" y="4280515"/>
            <a:ext cx="2981325" cy="436980"/>
          </a:xfrm>
        </p:spPr>
        <p:txBody>
          <a:bodyPr lIns="90000" tIns="46800" rIns="90000" bIns="46800">
            <a:normAutofit/>
          </a:bodyPr>
          <a:lstStyle>
            <a:lvl1pPr marL="0" indent="0" algn="l" eaLnBrk="1" fontAlgn="auto" latinLnBrk="0" hangingPunct="1">
              <a:lnSpc>
                <a:spcPct val="100000"/>
              </a:lnSpc>
              <a:buNone/>
              <a:defRPr sz="1800" u="none" strike="noStrike" kern="1200" cap="none" spc="200" normalizeH="0" baseline="0">
                <a:solidFill>
                  <a:schemeClr val="accent1"/>
                </a:solidFill>
                <a:uFillTx/>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8"/>
            </p:custDataLst>
          </p:nvPr>
        </p:nvSpPr>
        <p:spPr/>
        <p:txBody>
          <a:bodyPr/>
          <a:lstStyle/>
          <a:p>
            <a:endParaRPr lang="zh-CN" altLang="en-US" dirty="0"/>
          </a:p>
        </p:txBody>
      </p:sp>
      <p:sp>
        <p:nvSpPr>
          <p:cNvPr id="18" name="灯片编号占位符 17"/>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26"/>
            <a:ext cx="8139178" cy="331473"/>
          </a:xfrm>
        </p:spPr>
        <p:txBody>
          <a:bodyPr vert="horz" lIns="101600" tIns="38100" rIns="76200" bIns="38100" rtlCol="0" anchor="t" anchorCtr="0">
            <a:no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502412" y="714381"/>
            <a:ext cx="8139178"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3"/>
            </p:custDataLst>
          </p:nvPr>
        </p:nvSpPr>
        <p:spPr>
          <a:xfrm>
            <a:off x="2438401" y="2272718"/>
            <a:ext cx="4267200" cy="647969"/>
          </a:xfrm>
        </p:spPr>
        <p:txBody>
          <a:bodyPr lIns="90000" tIns="46800" rIns="90000" bIns="0" anchor="b" anchorCtr="0">
            <a:normAutofit/>
          </a:bodyPr>
          <a:lstStyle>
            <a:lvl1pPr algn="ctr">
              <a:defRPr sz="3300" u="none" strike="noStrike" kern="1200" cap="none" spc="300" normalizeH="0" baseline="0">
                <a:solidFill>
                  <a:schemeClr val="accent1"/>
                </a:solidFill>
                <a:uFillTx/>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4"/>
            </p:custDataLst>
          </p:nvPr>
        </p:nvSpPr>
        <p:spPr>
          <a:xfrm>
            <a:off x="2112169" y="2929890"/>
            <a:ext cx="4919663" cy="701040"/>
          </a:xfrm>
        </p:spPr>
        <p:txBody>
          <a:bodyPr lIns="90000" tIns="0" rIns="90000" bIns="46800">
            <a:normAutofit/>
          </a:bodyPr>
          <a:lstStyle>
            <a:lvl1pPr marL="0" indent="0" algn="ctr" eaLnBrk="1" fontAlgn="auto" latinLnBrk="0" hangingPunct="1">
              <a:buNone/>
              <a:defRPr kumimoji="0" lang="zh-CN" altLang="en-US" sz="1200" b="0" i="0" u="none" strike="noStrike" kern="1200" cap="none" spc="150" normalizeH="0" baseline="0" noProof="1">
                <a:solidFill>
                  <a:schemeClr val="tx1">
                    <a:lumMod val="85000"/>
                    <a:lumOff val="15000"/>
                  </a:schemeClr>
                </a:solidFill>
                <a:uFillTx/>
                <a:latin typeface="Arial" panose="020B0604020202020204" pitchFamily="34" charset="0"/>
                <a:ea typeface="微软雅黑" panose="020B0503020204020204" pitchFamily="34" charset="-122"/>
                <a:cs typeface="+mn-cs"/>
                <a:sym typeface="+mn-ea"/>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6"/>
            </p:custDataLst>
          </p:nvPr>
        </p:nvSpPr>
        <p:spPr/>
        <p:txBody>
          <a:bodyPr/>
          <a:lstStyle/>
          <a:p>
            <a:endParaRPr lang="zh-CN" altLang="en-US"/>
          </a:p>
        </p:txBody>
      </p:sp>
      <p:sp>
        <p:nvSpPr>
          <p:cNvPr id="6" name="灯片编号占位符 5"/>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3"/>
            </p:custDataLst>
          </p:nvPr>
        </p:nvSpPr>
        <p:spPr>
          <a:xfrm>
            <a:off x="502448" y="71438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4"/>
            </p:custDataLst>
          </p:nvPr>
        </p:nvSpPr>
        <p:spPr>
          <a:xfrm>
            <a:off x="4679158" y="714381"/>
            <a:ext cx="3962432" cy="4041680"/>
          </a:xfrm>
        </p:spPr>
        <p:txBody>
          <a:bodyPr>
            <a:noAutofit/>
          </a:bodyPr>
          <a:lstStyle>
            <a:lvl1pPr>
              <a:defRPr sz="1200" baseline="0">
                <a:latin typeface="Arial" panose="020B0604020202020204" pitchFamily="34" charset="0"/>
                <a:ea typeface="微软雅黑" panose="020B0503020204020204" pitchFamily="34" charset="-122"/>
              </a:defRPr>
            </a:lvl1pPr>
            <a:lvl2pPr>
              <a:defRPr sz="1200" baseline="0">
                <a:latin typeface="Arial" panose="020B0604020202020204" pitchFamily="34" charset="0"/>
                <a:ea typeface="微软雅黑" panose="020B0503020204020204" pitchFamily="34" charset="-122"/>
              </a:defRPr>
            </a:lvl2pPr>
            <a:lvl3pPr>
              <a:defRPr sz="1200" baseline="0">
                <a:latin typeface="Arial" panose="020B0604020202020204" pitchFamily="34" charset="0"/>
                <a:ea typeface="微软雅黑" panose="020B0503020204020204" pitchFamily="34" charset="-122"/>
              </a:defRPr>
            </a:lvl3pPr>
            <a:lvl4pPr>
              <a:defRPr sz="1200" baseline="0">
                <a:latin typeface="Arial" panose="020B0604020202020204" pitchFamily="34" charset="0"/>
                <a:ea typeface="微软雅黑" panose="020B0503020204020204" pitchFamily="34" charset="-122"/>
              </a:defRPr>
            </a:lvl4pPr>
            <a:lvl5pPr>
              <a:defRPr sz="1200"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502448" y="714381"/>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solidFill>
                <a:uFillTx/>
                <a:latin typeface="Arial" panose="020B0604020202020204" pitchFamily="34" charset="0"/>
                <a:ea typeface="微软雅黑" panose="020B0503020204020204" pitchFamily="34"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502444" y="1054894"/>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4676813" y="714381"/>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4676813" y="1054894"/>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3"/>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微软雅黑" panose="020B0503020204020204" pitchFamily="34" charset="-122"/>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502448"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endParaRPr dirty="0">
              <a:sym typeface="+mn-ea"/>
            </a:endParaRPr>
          </a:p>
        </p:txBody>
      </p:sp>
      <p:sp>
        <p:nvSpPr>
          <p:cNvPr id="3" name="图片占位符 2"/>
          <p:cNvSpPr>
            <a:spLocks noGrp="1"/>
          </p:cNvSpPr>
          <p:nvPr>
            <p:ph type="pic" idx="1"/>
            <p:custDataLst>
              <p:tags r:id="rId3"/>
            </p:custDataLst>
          </p:nvPr>
        </p:nvSpPr>
        <p:spPr>
          <a:xfrm>
            <a:off x="502448" y="71438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4"/>
            </p:custDataLst>
          </p:nvPr>
        </p:nvSpPr>
        <p:spPr>
          <a:xfrm>
            <a:off x="4679194" y="71438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Arial" panose="020B0604020202020204" pitchFamily="34" charset="0"/>
                <a:ea typeface="微软雅黑" panose="020B0503020204020204" pitchFamily="34"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5"/>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6"/>
            </p:custDataLst>
          </p:nvPr>
        </p:nvSpPr>
        <p:spPr/>
        <p:txBody>
          <a:bodyPr/>
          <a:lstStyle/>
          <a:p>
            <a:endParaRPr lang="zh-CN" altLang="en-US" dirty="0"/>
          </a:p>
        </p:txBody>
      </p:sp>
      <p:sp>
        <p:nvSpPr>
          <p:cNvPr id="7" name="灯片编号占位符 6"/>
          <p:cNvSpPr>
            <a:spLocks noGrp="1"/>
          </p:cNvSpPr>
          <p:nvPr>
            <p:ph type="sldNum" sz="quarter" idx="12"/>
            <p:custDataLst>
              <p:tags r:id="rId7"/>
            </p:custDataLst>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chemeClr val="bg2"/>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3"/>
            </p:custDataLst>
          </p:nvPr>
        </p:nvSpPr>
        <p:spPr>
          <a:xfrm>
            <a:off x="502444" y="714375"/>
            <a:ext cx="7371076" cy="4041680"/>
          </a:xfrm>
        </p:spPr>
        <p:txBody>
          <a:bodyPr vert="eaVert"/>
          <a:lstStyle>
            <a:lvl1pPr indent="0" eaLnBrk="1" fontAlgn="auto" latinLnBrk="0" hangingPunct="1">
              <a:defRPr baseline="0">
                <a:latin typeface="Arial" panose="020B0604020202020204" pitchFamily="34" charset="0"/>
                <a:ea typeface="微软雅黑" panose="020B0503020204020204" pitchFamily="34" charset="-122"/>
              </a:defRPr>
            </a:lvl1pPr>
            <a:lvl2pPr indent="0" eaLnBrk="1" fontAlgn="auto" latinLnBrk="0" hangingPunct="1">
              <a:defRPr baseline="0">
                <a:latin typeface="Arial" panose="020B0604020202020204" pitchFamily="34" charset="0"/>
                <a:ea typeface="微软雅黑" panose="020B0503020204020204" pitchFamily="34" charset="-122"/>
              </a:defRPr>
            </a:lvl2pPr>
            <a:lvl3pPr indent="0" eaLnBrk="1" fontAlgn="auto" latinLnBrk="0" hangingPunct="1">
              <a:defRPr baseline="0">
                <a:latin typeface="Arial" panose="020B0604020202020204" pitchFamily="34" charset="0"/>
                <a:ea typeface="微软雅黑" panose="020B0503020204020204" pitchFamily="34" charset="-122"/>
              </a:defRPr>
            </a:lvl3pPr>
            <a:lvl4pPr indent="0" eaLnBrk="1" fontAlgn="auto" latinLnBrk="0" hangingPunct="1">
              <a:defRPr baseline="0">
                <a:latin typeface="Arial" panose="020B0604020202020204" pitchFamily="34" charset="0"/>
                <a:ea typeface="微软雅黑" panose="020B0503020204020204" pitchFamily="34" charset="-122"/>
              </a:defRPr>
            </a:lvl4pPr>
            <a:lvl5pPr indent="0" eaLnBrk="1" fontAlgn="auto" latinLnBrk="0" hangingPunct="1">
              <a:defRPr baseline="0">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内容">
    <p:bg>
      <p:bgPr>
        <a:solidFill>
          <a:schemeClr val="bg2"/>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502448" y="714381"/>
            <a:ext cx="8139178" cy="4041680"/>
          </a:xfrm>
        </p:spPr>
        <p:txBody>
          <a:bodyPr/>
          <a:lstStyle>
            <a:lvl1pPr>
              <a:defRPr baseline="0"/>
            </a:lvl1pPr>
            <a:lvl2pPr>
              <a:defRPr baseline="0"/>
            </a:lvl2pPr>
            <a:lvl3pPr>
              <a:defRPr baseline="0"/>
            </a:lvl3pPr>
            <a:lvl4pPr>
              <a:defRPr baseline="0"/>
            </a:lvl4pPr>
            <a:lvl5pPr>
              <a:defRPr baseline="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3"/>
            </p:custDataLst>
          </p:nvPr>
        </p:nvSpPr>
        <p:spPr>
          <a:xfrm>
            <a:off x="537210" y="3328988"/>
            <a:ext cx="5692140" cy="1239224"/>
          </a:xfrm>
        </p:spPr>
        <p:txBody>
          <a:bodyPr vert="horz" lIns="90000" tIns="46800" rIns="90000" bIns="46800" rtlCol="0" anchor="b" anchorCtr="0">
            <a:normAutofit/>
          </a:bodyPr>
          <a:lstStyle>
            <a:lvl1pPr marL="0" marR="0" algn="l" defTabSz="914400" rtl="0" eaLnBrk="1" fontAlgn="auto" latinLnBrk="0" hangingPunct="1">
              <a:lnSpc>
                <a:spcPct val="100000"/>
              </a:lnSpc>
              <a:buNone/>
              <a:defRPr kumimoji="0" lang="zh-CN" altLang="en-US" sz="7200" b="1" i="0" u="none" strike="noStrike" kern="1200" cap="none" spc="1500" normalizeH="0" baseline="0" noProof="1" dirty="0">
                <a:solidFill>
                  <a:schemeClr val="accent1"/>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编辑标题</a:t>
            </a:r>
            <a:endParaRPr dirty="0">
              <a:sym typeface="+mn-ea"/>
            </a:endParaRPr>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lvl1pPr>
              <a:defRPr baseline="0">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19600" y="228150"/>
            <a:ext cx="8704800" cy="4687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hasCustomPrompt="1"/>
            <p:custDataLst>
              <p:tags r:id="rId3"/>
            </p:custDataLst>
          </p:nvPr>
        </p:nvSpPr>
        <p:spPr>
          <a:xfrm>
            <a:off x="961200" y="936900"/>
            <a:ext cx="7219800" cy="542700"/>
          </a:xfrm>
        </p:spPr>
        <p:txBody>
          <a:bodyPr anchor="ctr"/>
          <a:lstStyle>
            <a:lvl1pPr>
              <a:defRPr sz="24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960835" y="1622700"/>
            <a:ext cx="7219950" cy="25839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0"/>
            <a:ext cx="3617595" cy="5149691"/>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dirty="0">
              <a:sym typeface="+mn-ea"/>
            </a:endParaRPr>
          </a:p>
        </p:txBody>
      </p:sp>
      <p:sp>
        <p:nvSpPr>
          <p:cNvPr id="2" name="标题 1"/>
          <p:cNvSpPr>
            <a:spLocks noGrp="1"/>
          </p:cNvSpPr>
          <p:nvPr>
            <p:ph type="title" hasCustomPrompt="1"/>
            <p:custDataLst>
              <p:tags r:id="rId3"/>
            </p:custDataLst>
          </p:nvPr>
        </p:nvSpPr>
        <p:spPr>
          <a:xfrm>
            <a:off x="437400" y="577800"/>
            <a:ext cx="2970000" cy="661500"/>
          </a:xfrm>
        </p:spPr>
        <p:txBody>
          <a:bodyPr anchor="ctr"/>
          <a:lstStyle>
            <a:lvl1pPr>
              <a:defRPr sz="2700" baseline="0">
                <a:solidFill>
                  <a:schemeClr val="tx1"/>
                </a:solidFill>
                <a:latin typeface="Arial" panose="020B0604020202020204" pitchFamily="34" charset="0"/>
                <a:ea typeface="微软雅黑" panose="020B0503020204020204" pitchFamily="3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440100" y="1323000"/>
            <a:ext cx="2967300" cy="30699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3825900" y="577454"/>
            <a:ext cx="4860000" cy="3815953"/>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9144000" cy="199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p:custDataLst>
              <p:tags r:id="rId3"/>
            </p:custDataLst>
          </p:nvPr>
        </p:nvSpPr>
        <p:spPr>
          <a:xfrm>
            <a:off x="459000" y="585900"/>
            <a:ext cx="8232300" cy="469800"/>
          </a:xfrm>
        </p:spPr>
        <p:txBody>
          <a:bodyPr anchor="ctr"/>
          <a:lstStyle>
            <a:lvl1pPr algn="ctr">
              <a:defRPr sz="2700" baseline="0">
                <a:solidFill>
                  <a:schemeClr val="tx1"/>
                </a:solidFill>
                <a:latin typeface="Arial" panose="020B0604020202020204" pitchFamily="34" charset="0"/>
                <a:ea typeface="微软雅黑" panose="020B0503020204020204" pitchFamily="3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459000" y="1244700"/>
            <a:ext cx="8231981" cy="621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8"/>
            </p:custDataLst>
          </p:nvPr>
        </p:nvSpPr>
        <p:spPr>
          <a:xfrm>
            <a:off x="459581" y="2106000"/>
            <a:ext cx="8224200" cy="25731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bg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0" y="3771901"/>
            <a:ext cx="9144000" cy="13715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p:custDataLst>
              <p:tags r:id="rId3"/>
            </p:custDataLst>
          </p:nvPr>
        </p:nvSpPr>
        <p:spPr>
          <a:xfrm>
            <a:off x="453600" y="502200"/>
            <a:ext cx="8232300" cy="423900"/>
          </a:xfrm>
        </p:spPr>
        <p:txBody>
          <a:bodyPr anchor="ctr"/>
          <a:lstStyle>
            <a:lvl1pPr algn="ctr">
              <a:defRPr sz="24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453628" y="1260900"/>
            <a:ext cx="8243100" cy="24084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8"/>
            </p:custDataLst>
          </p:nvPr>
        </p:nvSpPr>
        <p:spPr>
          <a:xfrm>
            <a:off x="445500" y="3885300"/>
            <a:ext cx="8251200" cy="7587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0"/>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p:custDataLst>
              <p:tags r:id="rId3"/>
            </p:custDataLst>
          </p:nvPr>
        </p:nvSpPr>
        <p:spPr>
          <a:xfrm>
            <a:off x="434700" y="178200"/>
            <a:ext cx="8278200" cy="331473"/>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7"/>
            </p:custDataLst>
          </p:nvPr>
        </p:nvSpPr>
        <p:spPr>
          <a:xfrm>
            <a:off x="434700" y="1247400"/>
            <a:ext cx="4006800" cy="217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8"/>
            </p:custDataLst>
          </p:nvPr>
        </p:nvSpPr>
        <p:spPr>
          <a:xfrm>
            <a:off x="4681800" y="1247400"/>
            <a:ext cx="4025700" cy="2170800"/>
          </a:xfrm>
        </p:spPr>
        <p:txBody>
          <a:bodyPr/>
          <a:lstStyle>
            <a:lvl1pPr>
              <a:defRPr baseline="0">
                <a:solidFill>
                  <a:schemeClr val="tx1"/>
                </a:solidFill>
                <a:latin typeface="Arial" panose="020B0604020202020204" pitchFamily="34" charset="0"/>
                <a:ea typeface="微软雅黑" panose="020B0503020204020204" pitchFamily="34" charset="-122"/>
              </a:defRPr>
            </a:lvl1pPr>
            <a:lvl2pPr>
              <a:defRPr baseline="0">
                <a:solidFill>
                  <a:schemeClr val="tx1"/>
                </a:solidFill>
                <a:latin typeface="Arial" panose="020B0604020202020204" pitchFamily="34" charset="0"/>
                <a:ea typeface="微软雅黑" panose="020B0503020204020204" pitchFamily="34" charset="-122"/>
              </a:defRPr>
            </a:lvl2pPr>
            <a:lvl3pPr>
              <a:defRPr baseline="0">
                <a:solidFill>
                  <a:schemeClr val="tx1"/>
                </a:solidFill>
                <a:latin typeface="Arial" panose="020B0604020202020204" pitchFamily="34" charset="0"/>
                <a:ea typeface="微软雅黑" panose="020B0503020204020204" pitchFamily="34" charset="-122"/>
              </a:defRPr>
            </a:lvl3pPr>
            <a:lvl4pPr>
              <a:defRPr baseline="0">
                <a:solidFill>
                  <a:schemeClr val="tx1"/>
                </a:solidFill>
                <a:latin typeface="Arial" panose="020B0604020202020204" pitchFamily="34" charset="0"/>
                <a:ea typeface="微软雅黑" panose="020B0503020204020204" pitchFamily="34" charset="-122"/>
              </a:defRPr>
            </a:lvl4pPr>
            <a:lvl5pPr>
              <a:defRPr baseline="0">
                <a:solidFill>
                  <a:schemeClr val="tx1"/>
                </a:solidFill>
                <a:latin typeface="Arial" panose="020B0604020202020204" pitchFamily="34" charset="0"/>
                <a:ea typeface="微软雅黑" panose="020B0503020204020204" pitchFamily="3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9"/>
            </p:custDataLst>
          </p:nvPr>
        </p:nvSpPr>
        <p:spPr>
          <a:xfrm>
            <a:off x="429300" y="3612600"/>
            <a:ext cx="4006800" cy="5859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0"/>
            </p:custDataLst>
          </p:nvPr>
        </p:nvSpPr>
        <p:spPr>
          <a:xfrm>
            <a:off x="4689900" y="3609900"/>
            <a:ext cx="4025700" cy="585900"/>
          </a:xfrm>
        </p:spPr>
        <p:txBody>
          <a:bodyPr/>
          <a:lstStyle>
            <a:lvl1pP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bg2"/>
        </a:solidFill>
        <a:effectLst/>
      </p:bgPr>
    </p:bg>
    <p:spTree>
      <p:nvGrpSpPr>
        <p:cNvPr id="1" name=""/>
        <p:cNvGrpSpPr/>
        <p:nvPr/>
      </p:nvGrpSpPr>
      <p:grpSpPr>
        <a:xfrm>
          <a:off x="0" y="0"/>
          <a:ext cx="0" cy="0"/>
          <a:chOff x="0" y="0"/>
          <a:chExt cx="0" cy="0"/>
        </a:xfrm>
      </p:grpSpPr>
      <p:sp>
        <p:nvSpPr>
          <p:cNvPr id="10" name="矩形 9"/>
          <p:cNvSpPr/>
          <p:nvPr>
            <p:custDataLst>
              <p:tags r:id="rId2"/>
            </p:custDataLst>
          </p:nvPr>
        </p:nvSpPr>
        <p:spPr>
          <a:xfrm>
            <a:off x="0" y="719418"/>
            <a:ext cx="9144000" cy="3704665"/>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sz="1350">
              <a:sym typeface="+mn-ea"/>
            </a:endParaRPr>
          </a:p>
        </p:txBody>
      </p:sp>
      <p:sp>
        <p:nvSpPr>
          <p:cNvPr id="2" name="标题 1"/>
          <p:cNvSpPr>
            <a:spLocks noGrp="1"/>
          </p:cNvSpPr>
          <p:nvPr>
            <p:ph type="title" hasCustomPrompt="1"/>
            <p:custDataLst>
              <p:tags r:id="rId3"/>
            </p:custDataLst>
          </p:nvPr>
        </p:nvSpPr>
        <p:spPr>
          <a:xfrm>
            <a:off x="1142100" y="1004400"/>
            <a:ext cx="6858000" cy="1790100"/>
          </a:xfrm>
        </p:spPr>
        <p:txBody>
          <a:bodyPr anchor="b"/>
          <a:lstStyle>
            <a:lvl1pPr algn="ctr">
              <a:defRPr sz="4500" baseline="0">
                <a:solidFill>
                  <a:schemeClr val="tx1"/>
                </a:solidFill>
                <a:latin typeface="Arial" panose="020B0604020202020204" pitchFamily="34" charset="0"/>
                <a:ea typeface="微软雅黑" panose="020B0503020204020204" pitchFamily="3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5"/>
            </p:custDataLst>
          </p:nvPr>
        </p:nvSpPr>
        <p:spPr/>
        <p:txBody>
          <a:bodyPr/>
          <a:lstStyle/>
          <a:p>
            <a:endParaRPr lang="zh-CN" altLang="en-US" dirty="0"/>
          </a:p>
        </p:txBody>
      </p:sp>
      <p:sp>
        <p:nvSpPr>
          <p:cNvPr id="5" name="灯片编号占位符 4"/>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7"/>
            </p:custDataLst>
          </p:nvPr>
        </p:nvSpPr>
        <p:spPr>
          <a:xfrm>
            <a:off x="1141810" y="2897100"/>
            <a:ext cx="6858000" cy="1242000"/>
          </a:xfrm>
        </p:spPr>
        <p:txBody>
          <a:bodyPr/>
          <a:lstStyle>
            <a:lvl1pPr algn="ctr">
              <a:defRPr baseline="0">
                <a:solidFill>
                  <a:schemeClr val="tx1"/>
                </a:solidFill>
                <a:latin typeface="Arial" panose="020B0604020202020204" pitchFamily="34" charset="0"/>
                <a:ea typeface="微软雅黑" panose="020B0503020204020204" pitchFamily="3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9801" name="副标题 2"/>
          <p:cNvSpPr>
            <a:spLocks noGrp="1"/>
          </p:cNvSpPr>
          <p:nvPr>
            <p:ph type="subTitle" idx="1" hasCustomPrompt="1"/>
            <p:custDataLst>
              <p:tags r:id="rId5"/>
            </p:custDataLst>
          </p:nvPr>
        </p:nvSpPr>
        <p:spPr>
          <a:xfrm>
            <a:off x="524231" y="2160767"/>
            <a:ext cx="4478776" cy="454425"/>
          </a:xfrm>
        </p:spPr>
        <p:txBody>
          <a:bodyPr lIns="90000" tIns="0" rIns="90000" bIns="46800" anchor="t">
            <a:normAutofit/>
          </a:bodyPr>
          <a:lstStyle>
            <a:lvl1pPr marL="0" indent="0" algn="l">
              <a:buNone/>
              <a:defRPr sz="21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a:t>单击此处编辑副标题</a:t>
            </a:r>
            <a:endParaRPr lang="en-US" dirty="0"/>
          </a:p>
        </p:txBody>
      </p:sp>
      <p:sp>
        <p:nvSpPr>
          <p:cNvPr id="12" name="文本占位符 13"/>
          <p:cNvSpPr>
            <a:spLocks noGrp="1"/>
          </p:cNvSpPr>
          <p:nvPr>
            <p:ph type="body" sz="quarter" idx="10" hasCustomPrompt="1"/>
            <p:custDataLst>
              <p:tags r:id="rId6"/>
            </p:custDataLst>
          </p:nvPr>
        </p:nvSpPr>
        <p:spPr>
          <a:xfrm>
            <a:off x="524351" y="2836069"/>
            <a:ext cx="1650683" cy="325279"/>
          </a:xfrm>
        </p:spPr>
        <p:txBody>
          <a:bodyPr vert="horz" lIns="90000" tIns="46800" rIns="90000" bIns="46800" anchor="ctr">
            <a:normAutofit/>
          </a:bodyPr>
          <a:lstStyle>
            <a:lvl1pPr marL="0" indent="0" algn="l">
              <a:buNone/>
              <a:defRPr sz="1500" b="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编辑文本</a:t>
            </a:r>
            <a:endParaRPr lang="en-US" altLang="zh-CN" dirty="0"/>
          </a:p>
        </p:txBody>
      </p:sp>
      <p:sp>
        <p:nvSpPr>
          <p:cNvPr id="13" name="文本占位符 13"/>
          <p:cNvSpPr>
            <a:spLocks noGrp="1"/>
          </p:cNvSpPr>
          <p:nvPr>
            <p:ph type="body" sz="quarter" idx="11" hasCustomPrompt="1"/>
            <p:custDataLst>
              <p:tags r:id="rId7"/>
            </p:custDataLst>
          </p:nvPr>
        </p:nvSpPr>
        <p:spPr>
          <a:xfrm>
            <a:off x="524351" y="3232309"/>
            <a:ext cx="1650683" cy="325279"/>
          </a:xfrm>
        </p:spPr>
        <p:txBody>
          <a:bodyPr vert="horz" lIns="90000" tIns="46800" rIns="90000" bIns="46800" anchor="ctr">
            <a:normAutofit/>
          </a:bodyPr>
          <a:lstStyle>
            <a:lvl1pPr marL="0" indent="0" algn="l">
              <a:buNone/>
              <a:defRPr sz="1500" b="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buNone/>
              <a:defRPr/>
            </a:lvl2pPr>
            <a:lvl3pPr marL="685800" indent="0">
              <a:buNone/>
              <a:defRPr/>
            </a:lvl3pPr>
            <a:lvl4pPr marL="1028700" indent="0">
              <a:buNone/>
              <a:defRPr/>
            </a:lvl4pPr>
            <a:lvl5pPr marL="1371600" indent="0">
              <a:buNone/>
              <a:defRPr/>
            </a:lvl5pPr>
          </a:lstStyle>
          <a:p>
            <a:pPr lvl="0"/>
            <a:r>
              <a:rPr lang="zh-CN" altLang="en-US" dirty="0"/>
              <a:t>编辑文本</a:t>
            </a:r>
            <a:endParaRPr lang="zh-CN" altLang="en-US" dirty="0"/>
          </a:p>
        </p:txBody>
      </p:sp>
      <p:sp>
        <p:nvSpPr>
          <p:cNvPr id="9802" name="标题 1"/>
          <p:cNvSpPr>
            <a:spLocks noGrp="1"/>
          </p:cNvSpPr>
          <p:nvPr>
            <p:ph type="ctrTitle" hasCustomPrompt="1"/>
            <p:custDataLst>
              <p:tags r:id="rId8"/>
            </p:custDataLst>
          </p:nvPr>
        </p:nvSpPr>
        <p:spPr>
          <a:xfrm>
            <a:off x="524231" y="1140088"/>
            <a:ext cx="4478776" cy="985427"/>
          </a:xfrm>
        </p:spPr>
        <p:txBody>
          <a:bodyPr lIns="90000" tIns="46800" rIns="90000" bIns="0" anchor="b">
            <a:normAutofit/>
          </a:bodyPr>
          <a:lstStyle>
            <a:lvl1pPr algn="l">
              <a:defRPr sz="4050" u="none" strike="noStrike" kern="1200" cap="none" spc="2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单击编辑标题</a:t>
            </a:r>
            <a:endParaRPr lang="zh-CN" altLang="en-US" dirty="0"/>
          </a:p>
        </p:txBody>
      </p:sp>
      <p:sp>
        <p:nvSpPr>
          <p:cNvPr id="2" name="日期占位符 1"/>
          <p:cNvSpPr>
            <a:spLocks noGrp="1"/>
          </p:cNvSpPr>
          <p:nvPr>
            <p:ph type="dt" sz="half" idx="12"/>
            <p:custDataLst>
              <p:tags r:id="rId9"/>
            </p:custDataLst>
          </p:nvPr>
        </p:nvSpPr>
        <p:spPr/>
        <p:txBody>
          <a:bodyPr/>
          <a:lstStyle>
            <a:lvl1pPr>
              <a:defRPr baseline="0">
                <a:latin typeface="隶书" panose="02010509060101010101" pitchFamily="49"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3"/>
            <p:custDataLst>
              <p:tags r:id="rId10"/>
            </p:custDataLst>
          </p:nvPr>
        </p:nvSpPr>
        <p:spPr/>
        <p:txBody>
          <a:bodyPr/>
          <a:lstStyle>
            <a:lvl1pPr>
              <a:defRPr baseline="0">
                <a:latin typeface="隶书" panose="02010509060101010101" pitchFamily="49" charset="-122"/>
              </a:defRPr>
            </a:lvl1pPr>
          </a:lstStyle>
          <a:p>
            <a:endParaRPr lang="zh-CN" altLang="en-US" dirty="0"/>
          </a:p>
        </p:txBody>
      </p:sp>
      <p:sp>
        <p:nvSpPr>
          <p:cNvPr id="4" name="灯片编号占位符 3"/>
          <p:cNvSpPr>
            <a:spLocks noGrp="1"/>
          </p:cNvSpPr>
          <p:nvPr>
            <p:ph type="sldNum" sz="quarter" idx="14"/>
            <p:custDataLst>
              <p:tags r:id="rId11"/>
            </p:custDataLst>
          </p:nvPr>
        </p:nvSpPr>
        <p:spPr/>
        <p:txBody>
          <a:bodyPr/>
          <a:lstStyle>
            <a:lvl1pPr>
              <a:defRPr baseline="0">
                <a:latin typeface="隶书" panose="02010509060101010101" pitchFamily="49" charset="-122"/>
              </a:defRPr>
            </a:lvl1p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336631" y="3198863"/>
            <a:ext cx="1807369" cy="1944638"/>
          </a:xfrm>
          <a:prstGeom prst="rect">
            <a:avLst/>
          </a:prstGeom>
        </p:spPr>
      </p:pic>
      <p:sp>
        <p:nvSpPr>
          <p:cNvPr id="2" name="标题 1"/>
          <p:cNvSpPr>
            <a:spLocks noGrp="1"/>
          </p:cNvSpPr>
          <p:nvPr>
            <p:ph type="title"/>
            <p:custDataLst>
              <p:tags r:id="rId5"/>
            </p:custDataLst>
          </p:nvPr>
        </p:nvSpPr>
        <p:spPr>
          <a:xfrm>
            <a:off x="502412" y="332426"/>
            <a:ext cx="8139178" cy="331473"/>
          </a:xfrm>
        </p:spPr>
        <p:txBody>
          <a:bodyPr vert="horz" lIns="90000" tIns="46800" rIns="90000" bIns="46800" rtlCol="0" anchor="t" anchorCtr="0">
            <a:normAutofit/>
          </a:bodyPr>
          <a:lstStyle>
            <a:lvl1pPr marL="0" marR="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6"/>
            </p:custDataLst>
          </p:nvPr>
        </p:nvSpPr>
        <p:spPr>
          <a:xfrm>
            <a:off x="502412" y="714381"/>
            <a:ext cx="8139178" cy="4041680"/>
          </a:xfrm>
        </p:spPr>
        <p:txBody>
          <a:bodyPr vert="horz" lIns="90000" tIns="46800" rIns="90000" bIns="4680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userDrawn="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标题 1"/>
          <p:cNvSpPr>
            <a:spLocks noGrp="1"/>
          </p:cNvSpPr>
          <p:nvPr>
            <p:ph type="title" hasCustomPrompt="1"/>
            <p:custDataLst>
              <p:tags r:id="rId3"/>
            </p:custDataLst>
          </p:nvPr>
        </p:nvSpPr>
        <p:spPr>
          <a:xfrm>
            <a:off x="4030420" y="2235994"/>
            <a:ext cx="3795305" cy="671513"/>
          </a:xfrm>
        </p:spPr>
        <p:txBody>
          <a:bodyPr lIns="90000" tIns="46800" rIns="90000" bIns="0" anchor="b">
            <a:normAutofit/>
          </a:bodyPr>
          <a:lstStyle>
            <a:lvl1pPr algn="l">
              <a:defRPr sz="3000" b="1" u="none" strike="noStrike" kern="1200" cap="none" spc="2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单击此处编辑标题</a:t>
            </a:r>
            <a:endParaRPr lang="zh-CN" altLang="en-US" dirty="0"/>
          </a:p>
        </p:txBody>
      </p:sp>
      <p:sp>
        <p:nvSpPr>
          <p:cNvPr id="21" name="文本占位符 2"/>
          <p:cNvSpPr>
            <a:spLocks noGrp="1"/>
          </p:cNvSpPr>
          <p:nvPr>
            <p:ph type="body" idx="1"/>
            <p:custDataLst>
              <p:tags r:id="rId4"/>
            </p:custDataLst>
          </p:nvPr>
        </p:nvSpPr>
        <p:spPr>
          <a:xfrm>
            <a:off x="4030420" y="2957333"/>
            <a:ext cx="3795305" cy="436145"/>
          </a:xfrm>
        </p:spPr>
        <p:txBody>
          <a:bodyPr lIns="90000" tIns="0" rIns="90000" bIns="46800" anchor="t">
            <a:normAutofit/>
          </a:bodyPr>
          <a:lstStyle>
            <a:lvl1pPr marL="0" indent="0" algn="l">
              <a:lnSpc>
                <a:spcPct val="100000"/>
              </a:lnSpc>
              <a:buNone/>
              <a:defRPr sz="18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dirty="0"/>
              <a:t>单击此处编辑母版文本样式</a:t>
            </a:r>
            <a:endParaRPr lang="en-US" dirty="0"/>
          </a:p>
        </p:txBody>
      </p:sp>
      <p:sp>
        <p:nvSpPr>
          <p:cNvPr id="2" name="矩形 1"/>
          <p:cNvSpPr/>
          <p:nvPr>
            <p:custDataLst>
              <p:tags r:id="rId5"/>
            </p:custDataLst>
          </p:nvPr>
        </p:nvSpPr>
        <p:spPr>
          <a:xfrm rot="10800000">
            <a:off x="0" y="550068"/>
            <a:ext cx="3487496" cy="3714751"/>
          </a:xfrm>
          <a:prstGeom prst="rect">
            <a:avLst/>
          </a:prstGeom>
          <a:blipFill>
            <a:blip r:embed="rId6" cstate="email"/>
            <a:srcRect/>
            <a:stretch>
              <a:fillRect t="844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aseline="0">
              <a:latin typeface="隶书" panose="02010509060101010101" pitchFamily="49" charset="-122"/>
            </a:endParaRPr>
          </a:p>
        </p:txBody>
      </p:sp>
      <p:sp>
        <p:nvSpPr>
          <p:cNvPr id="3" name="日期占位符 2"/>
          <p:cNvSpPr>
            <a:spLocks noGrp="1"/>
          </p:cNvSpPr>
          <p:nvPr>
            <p:ph type="dt" sz="half" idx="10"/>
            <p:custDataLst>
              <p:tags r:id="rId7"/>
            </p:custDataLst>
          </p:nvPr>
        </p:nvSpPr>
        <p:spPr/>
        <p:txBody>
          <a:bodyPr/>
          <a:lstStyle>
            <a:lvl1pPr>
              <a:defRPr baseline="0">
                <a:latin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lvl1pPr>
              <a:defRPr baseline="0">
                <a:latin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lstStyle>
            <a:lvl1pPr>
              <a:defRPr baseline="0">
                <a:latin typeface="隶书" panose="02010509060101010101" pitchFamily="49" charset="-122"/>
              </a:defRPr>
            </a:lvl1p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336631" y="3198863"/>
            <a:ext cx="1807369" cy="1944638"/>
          </a:xfrm>
          <a:prstGeom prst="rect">
            <a:avLst/>
          </a:prstGeom>
        </p:spPr>
      </p:pic>
      <p:sp>
        <p:nvSpPr>
          <p:cNvPr id="2" name="标题 1"/>
          <p:cNvSpPr>
            <a:spLocks noGrp="1"/>
          </p:cNvSpPr>
          <p:nvPr>
            <p:ph type="title"/>
            <p:custDataLst>
              <p:tags r:id="rId5"/>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内容占位符 2"/>
          <p:cNvSpPr>
            <a:spLocks noGrp="1"/>
          </p:cNvSpPr>
          <p:nvPr>
            <p:ph sz="half" idx="1"/>
            <p:custDataLst>
              <p:tags r:id="rId6"/>
            </p:custDataLst>
          </p:nvPr>
        </p:nvSpPr>
        <p:spPr>
          <a:xfrm>
            <a:off x="502448" y="714381"/>
            <a:ext cx="3962432" cy="4041680"/>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a:sym typeface="+mn-ea"/>
              </a:rPr>
              <a:t>单击此处编辑母版文本样式</a:t>
            </a:r>
            <a:endParaRPr>
              <a:sym typeface="+mn-ea"/>
            </a:endParaRPr>
          </a:p>
          <a:p>
            <a:pPr lvl="1"/>
            <a:r>
              <a:rPr>
                <a:sym typeface="+mn-ea"/>
              </a:rPr>
              <a:t>第二级</a:t>
            </a:r>
            <a:endParaRPr>
              <a:sym typeface="+mn-ea"/>
            </a:endParaRPr>
          </a:p>
          <a:p>
            <a:pPr lvl="2"/>
            <a:r>
              <a:rPr>
                <a:sym typeface="+mn-ea"/>
              </a:rPr>
              <a:t>第三级</a:t>
            </a:r>
            <a:endParaRPr>
              <a:sym typeface="+mn-ea"/>
            </a:endParaRPr>
          </a:p>
          <a:p>
            <a:pPr lvl="3"/>
            <a:r>
              <a:rPr>
                <a:sym typeface="+mn-ea"/>
              </a:rPr>
              <a:t>第四级</a:t>
            </a:r>
            <a:endParaRPr>
              <a:sym typeface="+mn-ea"/>
            </a:endParaRPr>
          </a:p>
          <a:p>
            <a:pPr lvl="4"/>
            <a:r>
              <a:rPr>
                <a:sym typeface="+mn-ea"/>
              </a:rPr>
              <a:t>第五级</a:t>
            </a:r>
            <a:endParaRPr>
              <a:sym typeface="+mn-ea"/>
            </a:endParaRPr>
          </a:p>
        </p:txBody>
      </p:sp>
      <p:sp>
        <p:nvSpPr>
          <p:cNvPr id="4" name="内容占位符 3"/>
          <p:cNvSpPr>
            <a:spLocks noGrp="1"/>
          </p:cNvSpPr>
          <p:nvPr>
            <p:ph sz="half" idx="2"/>
            <p:custDataLst>
              <p:tags r:id="rId7"/>
            </p:custDataLst>
          </p:nvPr>
        </p:nvSpPr>
        <p:spPr>
          <a:xfrm>
            <a:off x="4679158" y="714381"/>
            <a:ext cx="3962432" cy="4041680"/>
          </a:xfrm>
        </p:spPr>
        <p:txBody>
          <a:bodyPr>
            <a:noAutofit/>
          </a:bodyPr>
          <a:lstStyle>
            <a:lvl1pPr>
              <a:defRPr sz="1200" u="none" strike="noStrike" kern="1200" cap="none" spc="150" normalizeH="0" baseline="0">
                <a:solidFill>
                  <a:schemeClr val="tx1">
                    <a:lumMod val="85000"/>
                    <a:lumOff val="15000"/>
                  </a:schemeClr>
                </a:solidFill>
                <a:latin typeface="Arial" panose="020B0604020202020204" pitchFamily="34" charset="0"/>
                <a:ea typeface="隶书" panose="02010509060101010101" pitchFamily="49" charset="-122"/>
              </a:defRPr>
            </a:lvl1pPr>
            <a:lvl2pPr>
              <a:defRPr sz="1200" u="none" strike="noStrike" kern="1200" cap="none" spc="150" normalizeH="0" baseline="0">
                <a:solidFill>
                  <a:schemeClr val="tx1">
                    <a:lumMod val="85000"/>
                    <a:lumOff val="15000"/>
                  </a:schemeClr>
                </a:solidFill>
                <a:latin typeface="Arial" panose="020B0604020202020204" pitchFamily="34" charset="0"/>
                <a:ea typeface="隶书" panose="02010509060101010101" pitchFamily="49" charset="-122"/>
              </a:defRPr>
            </a:lvl2pPr>
            <a:lvl3pPr>
              <a:defRPr sz="1200" u="none" strike="noStrike" kern="1200" cap="none" spc="150" normalizeH="0" baseline="0">
                <a:solidFill>
                  <a:schemeClr val="tx1">
                    <a:lumMod val="85000"/>
                    <a:lumOff val="15000"/>
                  </a:schemeClr>
                </a:solidFill>
                <a:latin typeface="Arial" panose="020B0604020202020204" pitchFamily="34" charset="0"/>
                <a:ea typeface="隶书" panose="02010509060101010101" pitchFamily="49" charset="-122"/>
              </a:defRPr>
            </a:lvl3pPr>
            <a:lvl4pPr>
              <a:defRPr sz="1200" u="none" strike="noStrike" kern="1200" cap="none" spc="150" normalizeH="0" baseline="0">
                <a:solidFill>
                  <a:schemeClr val="tx1">
                    <a:lumMod val="85000"/>
                    <a:lumOff val="15000"/>
                  </a:schemeClr>
                </a:solidFill>
                <a:latin typeface="Arial" panose="020B0604020202020204" pitchFamily="34" charset="0"/>
                <a:ea typeface="隶书" panose="02010509060101010101" pitchFamily="49" charset="-122"/>
              </a:defRPr>
            </a:lvl4pPr>
            <a:lvl5pPr>
              <a:defRPr sz="1200" u="none" strike="noStrike" kern="1200" cap="none" spc="150" normalizeH="0" baseline="0">
                <a:solidFill>
                  <a:schemeClr val="tx1">
                    <a:lumMod val="85000"/>
                    <a:lumOff val="15000"/>
                  </a:schemeClr>
                </a:solidFill>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a:p>
        </p:txBody>
      </p:sp>
      <p:sp>
        <p:nvSpPr>
          <p:cNvPr id="7" name="灯片编号占位符 6"/>
          <p:cNvSpPr>
            <a:spLocks noGrp="1"/>
          </p:cNvSpPr>
          <p:nvPr>
            <p:ph type="sldNum" sz="quarter" idx="12"/>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336631" y="3198863"/>
            <a:ext cx="1807369" cy="1944638"/>
          </a:xfrm>
          <a:prstGeom prst="rect">
            <a:avLst/>
          </a:prstGeom>
        </p:spPr>
      </p:pic>
      <p:sp>
        <p:nvSpPr>
          <p:cNvPr id="2" name="标题 1"/>
          <p:cNvSpPr>
            <a:spLocks noGrp="1"/>
          </p:cNvSpPr>
          <p:nvPr>
            <p:ph type="title"/>
            <p:custDataLst>
              <p:tags r:id="rId5"/>
            </p:custDataLst>
          </p:nvPr>
        </p:nvSpPr>
        <p:spPr>
          <a:xfrm>
            <a:off x="502412"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文本占位符 2"/>
          <p:cNvSpPr>
            <a:spLocks noGrp="1"/>
          </p:cNvSpPr>
          <p:nvPr>
            <p:ph type="body" idx="1" hasCustomPrompt="1"/>
            <p:custDataLst>
              <p:tags r:id="rId6"/>
            </p:custDataLst>
          </p:nvPr>
        </p:nvSpPr>
        <p:spPr>
          <a:xfrm>
            <a:off x="502448" y="714381"/>
            <a:ext cx="3962432" cy="285752"/>
          </a:xfrm>
        </p:spPr>
        <p:txBody>
          <a:bodyPr lIns="101600" tIns="38100" rIns="76200" bIns="38100" anchor="t" anchorCtr="0">
            <a:noAutofit/>
          </a:bodyPr>
          <a:lstStyle>
            <a:lvl1pPr marL="0" indent="0" eaLnBrk="1" fontAlgn="auto" latinLnBrk="0" hangingPunct="1">
              <a:lnSpc>
                <a:spcPct val="100000"/>
              </a:lnSpc>
              <a:spcAft>
                <a:spcPts val="0"/>
              </a:spcAft>
              <a:buNone/>
              <a:defRPr sz="1500" b="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7"/>
            </p:custDataLst>
          </p:nvPr>
        </p:nvSpPr>
        <p:spPr>
          <a:xfrm>
            <a:off x="502444" y="1054894"/>
            <a:ext cx="3962400"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8"/>
            </p:custDataLst>
          </p:nvPr>
        </p:nvSpPr>
        <p:spPr>
          <a:xfrm>
            <a:off x="4676813" y="714381"/>
            <a:ext cx="3962432" cy="285752"/>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1500" b="0"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9"/>
            </p:custDataLst>
          </p:nvPr>
        </p:nvSpPr>
        <p:spPr>
          <a:xfrm>
            <a:off x="4676813" y="1054894"/>
            <a:ext cx="3962432" cy="3701064"/>
          </a:xfrm>
        </p:spPr>
        <p:txBody>
          <a:bodyPr vert="horz" lIns="101600" tIns="0" rIns="82550" bIns="0" rtlCol="0">
            <a:no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11"/>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a:p>
        </p:txBody>
      </p:sp>
      <p:sp>
        <p:nvSpPr>
          <p:cNvPr id="9" name="灯片编号占位符 8"/>
          <p:cNvSpPr>
            <a:spLocks noGrp="1"/>
          </p:cNvSpPr>
          <p:nvPr>
            <p:ph type="sldNum" sz="quarter" idx="12"/>
            <p:custDataLst>
              <p:tags r:id="rId12"/>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图片 7"/>
          <p:cNvPicPr>
            <a:picLocks noChangeAspect="1"/>
          </p:cNvPicPr>
          <p:nvPr>
            <p:custDataLst>
              <p:tags r:id="rId3"/>
            </p:custDataLst>
          </p:nvPr>
        </p:nvPicPr>
        <p:blipFill>
          <a:blip r:embed="rId4"/>
          <a:srcRect/>
          <a:stretch>
            <a:fillRect/>
          </a:stretch>
        </p:blipFill>
        <p:spPr>
          <a:xfrm>
            <a:off x="8014654" y="3928037"/>
            <a:ext cx="1129346" cy="1215463"/>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2" name="标题 1"/>
          <p:cNvSpPr>
            <a:spLocks noGrp="1"/>
          </p:cNvSpPr>
          <p:nvPr>
            <p:ph type="title"/>
            <p:custDataLst>
              <p:tags r:id="rId5"/>
            </p:custDataLst>
          </p:nvPr>
        </p:nvSpPr>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dirty="0">
                <a:sym typeface="+mn-ea"/>
              </a:rPr>
              <a:t>单击此处编辑母版标题样式</a:t>
            </a:r>
            <a:endParaRPr dirty="0">
              <a:sym typeface="+mn-ea"/>
            </a:endParaRPr>
          </a:p>
        </p:txBody>
      </p:sp>
      <p:sp>
        <p:nvSpPr>
          <p:cNvPr id="3" name="日期占位符 2"/>
          <p:cNvSpPr>
            <a:spLocks noGrp="1"/>
          </p:cNvSpPr>
          <p:nvPr>
            <p:ph type="dt" sz="half" idx="10"/>
            <p:custDataLst>
              <p:tags r:id="rId6"/>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a:p>
        </p:txBody>
      </p:sp>
      <p:sp>
        <p:nvSpPr>
          <p:cNvPr id="5" name="灯片编号占位符 4"/>
          <p:cNvSpPr>
            <a:spLocks noGrp="1"/>
          </p:cNvSpPr>
          <p:nvPr>
            <p:ph type="sldNum" sz="quarter" idx="12"/>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空白">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图片 8"/>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336631" y="3198863"/>
            <a:ext cx="1807369" cy="1944638"/>
          </a:xfrm>
          <a:prstGeom prst="rect">
            <a:avLst/>
          </a:prstGeom>
        </p:spPr>
      </p:pic>
      <p:sp>
        <p:nvSpPr>
          <p:cNvPr id="2" name="标题 1"/>
          <p:cNvSpPr>
            <a:spLocks noGrp="1"/>
          </p:cNvSpPr>
          <p:nvPr>
            <p:ph type="title"/>
            <p:custDataLst>
              <p:tags r:id="rId5"/>
            </p:custDataLst>
          </p:nvPr>
        </p:nvSpPr>
        <p:spPr>
          <a:xfrm>
            <a:off x="502448" y="332426"/>
            <a:ext cx="8139178" cy="331473"/>
          </a:xfrm>
        </p:spPr>
        <p:txBody>
          <a:bodyPr vert="horz" lIns="101600" tIns="38100" rIns="76200" bIns="38100" rtlCol="0" anchor="t" anchorCtr="0">
            <a:noAutofit/>
          </a:bodyPr>
          <a:lstStyle>
            <a:lvl1pPr marL="0" marR="0" lvl="0" algn="l" defTabSz="914400" rtl="0" eaLnBrk="1" fontAlgn="auto" latinLnBrk="0" hangingPunct="1">
              <a:lnSpc>
                <a:spcPct val="100000"/>
              </a:lnSpc>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图片占位符 2"/>
          <p:cNvSpPr>
            <a:spLocks noGrp="1"/>
          </p:cNvSpPr>
          <p:nvPr>
            <p:ph type="pic" idx="1"/>
            <p:custDataLst>
              <p:tags r:id="rId6"/>
            </p:custDataLst>
          </p:nvPr>
        </p:nvSpPr>
        <p:spPr>
          <a:xfrm>
            <a:off x="502448" y="714381"/>
            <a:ext cx="3962432" cy="404168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vl2pPr marL="514350" marR="0" lvl="1" indent="-17145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200" b="0" i="0" u="none" strike="noStrike" kern="1200" cap="none" spc="150" normalizeH="0" baseline="0" noProof="1" dirty="0">
                <a:solidFill>
                  <a:schemeClr val="tx1"/>
                </a:solidFill>
                <a:uFillTx/>
                <a:latin typeface="+mn-lt"/>
                <a:ea typeface="+mn-ea"/>
                <a:cs typeface="+mn-cs"/>
                <a:sym typeface="+mn-ea"/>
              </a:defRPr>
            </a:lvl2pPr>
            <a:lvl3pPr marL="857250" marR="0" lvl="2"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3pPr>
            <a:lvl4pPr marL="1200150" marR="0" lvl="3"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4pPr>
            <a:lvl5pPr marL="1543050" marR="0" lvl="4"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solidFill>
                <a:uFillTx/>
                <a:latin typeface="+mn-lt"/>
                <a:ea typeface="+mn-ea"/>
                <a:cs typeface="+mn-cs"/>
                <a:sym typeface="+mn-ea"/>
              </a:defRPr>
            </a:lvl5pPr>
          </a:lstStyle>
          <a:p>
            <a:pPr lvl="0"/>
            <a:endParaRPr>
              <a:sym typeface="+mn-ea"/>
            </a:endParaRPr>
          </a:p>
        </p:txBody>
      </p:sp>
      <p:sp>
        <p:nvSpPr>
          <p:cNvPr id="4" name="文本占位符 3"/>
          <p:cNvSpPr>
            <a:spLocks noGrp="1"/>
          </p:cNvSpPr>
          <p:nvPr>
            <p:ph type="body" sz="half" idx="2"/>
            <p:custDataLst>
              <p:tags r:id="rId7"/>
            </p:custDataLst>
          </p:nvPr>
        </p:nvSpPr>
        <p:spPr>
          <a:xfrm>
            <a:off x="4679194" y="714381"/>
            <a:ext cx="3962432" cy="4041680"/>
          </a:xfrm>
        </p:spPr>
        <p:txBody>
          <a:bodyPr vert="horz" lIns="101600" tIns="0" rIns="82550" bIns="0" rtlCol="0">
            <a:normAutofit/>
          </a:bodyPr>
          <a:lstStyle>
            <a:lvl1pPr marL="171450" marR="0" lvl="0" indent="-17145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200" b="0" i="0" u="none" strike="noStrike" kern="1200" cap="none" spc="15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n-cs"/>
                <a:sym typeface="+mn-ea"/>
              </a:defRPr>
            </a:lvl1pPr>
          </a:lstStyle>
          <a:p>
            <a:pPr lvl="0"/>
            <a:r>
              <a:rPr>
                <a:sym typeface="+mn-ea"/>
              </a:rPr>
              <a:t>单击此处编辑母版文本样式</a:t>
            </a:r>
            <a:endParaRPr>
              <a:sym typeface="+mn-ea"/>
            </a:endParaRPr>
          </a:p>
        </p:txBody>
      </p:sp>
      <p:sp>
        <p:nvSpPr>
          <p:cNvPr id="5" name="日期占位符 4"/>
          <p:cNvSpPr>
            <a:spLocks noGrp="1"/>
          </p:cNvSpPr>
          <p:nvPr>
            <p:ph type="dt" sz="half" idx="10"/>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7" name="灯片编号占位符 6"/>
          <p:cNvSpPr>
            <a:spLocks noGrp="1"/>
          </p:cNvSpPr>
          <p:nvPr>
            <p:ph type="sldNum" sz="quarter" idx="12"/>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fld id="{FABC47A4-756D-490B-A52F-7D9E2C9FC05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组合 7"/>
          <p:cNvGrpSpPr/>
          <p:nvPr>
            <p:custDataLst>
              <p:tags r:id="rId3"/>
            </p:custDataLst>
          </p:nvPr>
        </p:nvGrpSpPr>
        <p:grpSpPr>
          <a:xfrm>
            <a:off x="219600" y="228150"/>
            <a:ext cx="8924399" cy="4915349"/>
            <a:chOff x="292800" y="304200"/>
            <a:chExt cx="11899199" cy="6553799"/>
          </a:xfrm>
        </p:grpSpPr>
        <p:sp>
          <p:nvSpPr>
            <p:cNvPr id="9" name="矩形 8"/>
            <p:cNvSpPr/>
            <p:nvPr userDrawn="1">
              <p:custDataLst>
                <p:tags r:id="rId4"/>
              </p:custDataLst>
            </p:nvPr>
          </p:nvSpPr>
          <p:spPr>
            <a:xfrm>
              <a:off x="292800" y="304200"/>
              <a:ext cx="11606400" cy="6249600"/>
            </a:xfrm>
            <a:prstGeom prst="rect">
              <a:avLst/>
            </a:prstGeom>
            <a:gradFill flip="none" rotWithShape="1">
              <a:gsLst>
                <a:gs pos="0">
                  <a:schemeClr val="tx2"/>
                </a:gs>
                <a:gs pos="35000">
                  <a:schemeClr val="bg2"/>
                </a:gs>
                <a:gs pos="100000">
                  <a:schemeClr val="tx2"/>
                </a:gs>
              </a:gsLst>
              <a:path path="circle">
                <a:fillToRect l="50000" t="-80000" r="50000" b="180000"/>
              </a:path>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aseline="0">
                <a:latin typeface="隶书" panose="02010509060101010101" pitchFamily="49" charset="-122"/>
                <a:ea typeface="隶书" panose="02010509060101010101" pitchFamily="49" charset="-122"/>
              </a:endParaRPr>
            </a:p>
          </p:txBody>
        </p:sp>
        <p:pic>
          <p:nvPicPr>
            <p:cNvPr id="10" name="图片 9"/>
            <p:cNvPicPr>
              <a:picLocks noChangeAspect="1"/>
            </p:cNvPicPr>
            <p:nvPr userDrawn="1">
              <p:custDataLst>
                <p:tags r:id="rId5"/>
              </p:custDataLst>
            </p:nvPr>
          </p:nvPicPr>
          <p:blipFill>
            <a:blip r:embed="rId6"/>
            <a:srcRect/>
            <a:stretch>
              <a:fillRect/>
            </a:stretch>
          </p:blipFill>
          <p:spPr>
            <a:xfrm>
              <a:off x="10686205" y="5237382"/>
              <a:ext cx="1505794" cy="1620617"/>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grpSp>
      <p:sp>
        <p:nvSpPr>
          <p:cNvPr id="2" name="竖排标题 1"/>
          <p:cNvSpPr>
            <a:spLocks noGrp="1"/>
          </p:cNvSpPr>
          <p:nvPr>
            <p:ph type="title" orient="vert"/>
            <p:custDataLst>
              <p:tags r:id="rId7"/>
            </p:custDataLst>
          </p:nvPr>
        </p:nvSpPr>
        <p:spPr>
          <a:xfrm>
            <a:off x="7928351" y="714381"/>
            <a:ext cx="713238" cy="4041680"/>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1800" b="1" i="0" u="none" strike="noStrike" kern="1200" cap="none" spc="200" normalizeH="0" baseline="0" noProof="1" dirty="0">
                <a:solidFill>
                  <a:schemeClr val="tx1">
                    <a:lumMod val="85000"/>
                    <a:lumOff val="15000"/>
                  </a:schemeClr>
                </a:solidFill>
                <a:uFillTx/>
                <a:latin typeface="Arial" panose="020B0604020202020204" pitchFamily="34" charset="0"/>
                <a:ea typeface="隶书" panose="02010509060101010101" pitchFamily="49" charset="-122"/>
                <a:cs typeface="+mj-cs"/>
                <a:sym typeface="+mn-ea"/>
              </a:defRPr>
            </a:lvl1pPr>
          </a:lstStyle>
          <a:p>
            <a:pPr lvl="0"/>
            <a:r>
              <a:rPr>
                <a:sym typeface="+mn-ea"/>
              </a:rPr>
              <a:t>单击此处编辑母版标题样式</a:t>
            </a:r>
            <a:endParaRPr>
              <a:sym typeface="+mn-ea"/>
            </a:endParaRPr>
          </a:p>
        </p:txBody>
      </p:sp>
      <p:sp>
        <p:nvSpPr>
          <p:cNvPr id="3" name="竖排文字占位符 2"/>
          <p:cNvSpPr>
            <a:spLocks noGrp="1"/>
          </p:cNvSpPr>
          <p:nvPr>
            <p:ph type="body" orient="vert" idx="1"/>
            <p:custDataLst>
              <p:tags r:id="rId8"/>
            </p:custDataLst>
          </p:nvPr>
        </p:nvSpPr>
        <p:spPr>
          <a:xfrm>
            <a:off x="502444" y="714375"/>
            <a:ext cx="7371076" cy="4041680"/>
          </a:xfrm>
        </p:spPr>
        <p:txBody>
          <a:bodyPr vert="eaVert"/>
          <a:lstStyle>
            <a:lvl1pPr indent="0" eaLnBrk="1" fontAlgn="auto" latinLnBrk="0" hangingPunct="1">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indent="0" eaLnBrk="1" fontAlgn="auto" latinLnBrk="0" hangingPunct="1">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indent="0" eaLnBrk="1" fontAlgn="auto" latinLnBrk="0" hangingPunct="1">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indent="0" eaLnBrk="1" fontAlgn="auto" latinLnBrk="0" hangingPunct="1">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indent="0" eaLnBrk="1" fontAlgn="auto" latinLnBrk="0" hangingPunct="1">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9"/>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a:p>
        </p:txBody>
      </p:sp>
      <p:sp>
        <p:nvSpPr>
          <p:cNvPr id="6" name="灯片编号占位符 5"/>
          <p:cNvSpPr>
            <a:spLocks noGrp="1"/>
          </p:cNvSpPr>
          <p:nvPr>
            <p:ph type="sldNum" sz="quarter" idx="12"/>
            <p:custDataLst>
              <p:tags r:id="rId11"/>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组合 7"/>
          <p:cNvGrpSpPr/>
          <p:nvPr>
            <p:custDataLst>
              <p:tags r:id="rId3"/>
            </p:custDataLst>
          </p:nvPr>
        </p:nvGrpSpPr>
        <p:grpSpPr>
          <a:xfrm>
            <a:off x="219600" y="228150"/>
            <a:ext cx="8924399" cy="4915349"/>
            <a:chOff x="292800" y="304200"/>
            <a:chExt cx="11899199" cy="6553799"/>
          </a:xfrm>
        </p:grpSpPr>
        <p:sp>
          <p:nvSpPr>
            <p:cNvPr id="9" name="矩形 8"/>
            <p:cNvSpPr/>
            <p:nvPr userDrawn="1">
              <p:custDataLst>
                <p:tags r:id="rId4"/>
              </p:custDataLst>
            </p:nvPr>
          </p:nvSpPr>
          <p:spPr>
            <a:xfrm>
              <a:off x="292800" y="304200"/>
              <a:ext cx="11606400" cy="6249600"/>
            </a:xfrm>
            <a:prstGeom prst="rect">
              <a:avLst/>
            </a:prstGeom>
            <a:gradFill flip="none" rotWithShape="1">
              <a:gsLst>
                <a:gs pos="0">
                  <a:schemeClr val="tx2"/>
                </a:gs>
                <a:gs pos="35000">
                  <a:schemeClr val="bg2"/>
                </a:gs>
                <a:gs pos="100000">
                  <a:schemeClr val="tx2"/>
                </a:gs>
              </a:gsLst>
              <a:path path="circle">
                <a:fillToRect l="50000" t="-80000" r="50000" b="180000"/>
              </a:path>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baseline="0">
                <a:latin typeface="隶书" panose="02010509060101010101" pitchFamily="49" charset="-122"/>
                <a:ea typeface="隶书" panose="02010509060101010101" pitchFamily="49" charset="-122"/>
              </a:endParaRPr>
            </a:p>
          </p:txBody>
        </p:sp>
        <p:pic>
          <p:nvPicPr>
            <p:cNvPr id="10" name="图片 9"/>
            <p:cNvPicPr>
              <a:picLocks noChangeAspect="1"/>
            </p:cNvPicPr>
            <p:nvPr userDrawn="1">
              <p:custDataLst>
                <p:tags r:id="rId5"/>
              </p:custDataLst>
            </p:nvPr>
          </p:nvPicPr>
          <p:blipFill>
            <a:blip r:embed="rId6"/>
            <a:srcRect/>
            <a:stretch>
              <a:fillRect/>
            </a:stretch>
          </p:blipFill>
          <p:spPr>
            <a:xfrm>
              <a:off x="10686205" y="5237382"/>
              <a:ext cx="1505794" cy="1620617"/>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grpSp>
      <p:sp>
        <p:nvSpPr>
          <p:cNvPr id="3" name="日期占位符 2"/>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lstStyle/>
          <a:p>
            <a:endParaRPr lang="zh-CN" altLang="en-US"/>
          </a:p>
        </p:txBody>
      </p:sp>
      <p:sp>
        <p:nvSpPr>
          <p:cNvPr id="5" name="灯片编号占位符 4"/>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10"/>
            </p:custDataLst>
          </p:nvPr>
        </p:nvSpPr>
        <p:spPr>
          <a:xfrm>
            <a:off x="502448" y="714381"/>
            <a:ext cx="8139178" cy="4041680"/>
          </a:xfrm>
        </p:spPr>
        <p:txBody>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图片 5"/>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13" name="标题 1"/>
          <p:cNvSpPr>
            <a:spLocks noGrp="1"/>
          </p:cNvSpPr>
          <p:nvPr>
            <p:ph type="ctrTitle" hasCustomPrompt="1"/>
            <p:custDataLst>
              <p:tags r:id="rId5"/>
            </p:custDataLst>
          </p:nvPr>
        </p:nvSpPr>
        <p:spPr>
          <a:xfrm>
            <a:off x="270034" y="1140619"/>
            <a:ext cx="3351848" cy="1839754"/>
          </a:xfrm>
        </p:spPr>
        <p:txBody>
          <a:bodyPr lIns="90000" tIns="46800" rIns="90000" bIns="46800" anchor="ctr">
            <a:normAutofit/>
          </a:bodyPr>
          <a:lstStyle>
            <a:lvl1pPr marL="0" indent="0" algn="ctr">
              <a:buFont typeface="Arial" panose="020B0604020202020204" pitchFamily="34" charset="0"/>
              <a:buNone/>
              <a:defRPr sz="6000" u="none" strike="noStrike" kern="1200" cap="none" spc="200" normalizeH="0" baseline="0">
                <a:solidFill>
                  <a:schemeClr val="accent1"/>
                </a:solidFill>
                <a:uFillTx/>
                <a:latin typeface="Arial" panose="020B0604020202020204" pitchFamily="34" charset="0"/>
                <a:ea typeface="汉仪尚巍手书W" panose="00020600040101010101" pitchFamily="18" charset="-122"/>
              </a:defRPr>
            </a:lvl1pPr>
          </a:lstStyle>
          <a:p>
            <a:r>
              <a:rPr lang="zh-CN" altLang="en-US" dirty="0"/>
              <a:t>编辑标题</a:t>
            </a:r>
            <a:endParaRPr lang="zh-CN" altLang="en-US" dirty="0"/>
          </a:p>
        </p:txBody>
      </p:sp>
      <p:sp>
        <p:nvSpPr>
          <p:cNvPr id="2" name="日期占位符 1"/>
          <p:cNvSpPr>
            <a:spLocks noGrp="1"/>
          </p:cNvSpPr>
          <p:nvPr>
            <p:ph type="dt" sz="half" idx="10"/>
            <p:custDataLst>
              <p:tags r:id="rId6"/>
            </p:custDataLst>
          </p:nvPr>
        </p:nvSpPr>
        <p:spPr/>
        <p:txBody>
          <a:bodyPr/>
          <a:lstStyle>
            <a:lvl1pPr>
              <a:defRPr baseline="0">
                <a:latin typeface="隶书" panose="02010509060101010101" pitchFamily="49" charset="-122"/>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7"/>
            </p:custDataLst>
          </p:nvPr>
        </p:nvSpPr>
        <p:spPr/>
        <p:txBody>
          <a:bodyPr/>
          <a:lstStyle>
            <a:lvl1pPr>
              <a:defRPr baseline="0">
                <a:latin typeface="隶书" panose="02010509060101010101" pitchFamily="49" charset="-122"/>
              </a:defRPr>
            </a:lvl1pPr>
          </a:lstStyle>
          <a:p>
            <a:endParaRPr lang="zh-CN" altLang="en-US" dirty="0"/>
          </a:p>
        </p:txBody>
      </p:sp>
      <p:sp>
        <p:nvSpPr>
          <p:cNvPr id="4" name="灯片编号占位符 3"/>
          <p:cNvSpPr>
            <a:spLocks noGrp="1"/>
          </p:cNvSpPr>
          <p:nvPr>
            <p:ph type="sldNum" sz="quarter" idx="12"/>
            <p:custDataLst>
              <p:tags r:id="rId8"/>
            </p:custDataLst>
          </p:nvPr>
        </p:nvSpPr>
        <p:spPr/>
        <p:txBody>
          <a:bodyPr/>
          <a:lstStyle>
            <a:lvl1pPr>
              <a:defRPr baseline="0">
                <a:latin typeface="隶书" panose="02010509060101010101" pitchFamily="49" charset="-122"/>
              </a:defRPr>
            </a:lvl1pPr>
          </a:lstStyle>
          <a:p>
            <a:fld id="{49AE70B2-8BF9-45C0-BB95-33D1B9D3A854}" type="slidenum">
              <a:rPr lang="zh-CN" altLang="en-US" smtClean="0"/>
            </a:fld>
            <a:endParaRPr lang="zh-CN" alt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通用">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图片 6"/>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a:off x="7336631" y="3198863"/>
            <a:ext cx="1807369" cy="1944638"/>
          </a:xfrm>
          <a:prstGeom prst="rect">
            <a:avLst/>
          </a:prstGeom>
        </p:spPr>
      </p:pic>
      <p:sp>
        <p:nvSpPr>
          <p:cNvPr id="2" name="标题 1"/>
          <p:cNvSpPr>
            <a:spLocks noGrp="1"/>
          </p:cNvSpPr>
          <p:nvPr>
            <p:ph type="title"/>
            <p:custDataLst>
              <p:tags r:id="rId5"/>
            </p:custDataLst>
          </p:nvPr>
        </p:nvSpPr>
        <p:spPr/>
        <p:txBody>
          <a:bodyPr/>
          <a:lstStyle>
            <a:lvl1pPr>
              <a:defRPr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tx2"/>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19551" y="228124"/>
            <a:ext cx="8704898" cy="4687253"/>
          </a:xfrm>
          <a:prstGeom prst="rect">
            <a:avLst/>
          </a:prstGeom>
          <a:gradFill flip="none" rotWithShape="1">
            <a:gsLst>
              <a:gs pos="0">
                <a:schemeClr val="tx2"/>
              </a:gs>
              <a:gs pos="35000">
                <a:schemeClr val="bg2"/>
              </a:gs>
              <a:gs pos="100000">
                <a:schemeClr val="tx2"/>
              </a:gs>
            </a:gsLst>
            <a:path path="circle">
              <a:fillToRect l="50000" t="-80000" r="50000" b="180000"/>
            </a:path>
            <a:tileRect/>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sz="1350" baseline="0">
              <a:latin typeface="隶书" panose="02010509060101010101" pitchFamily="49" charset="-122"/>
              <a:ea typeface="隶书" panose="02010509060101010101" pitchFamily="49" charset="-122"/>
            </a:endParaRPr>
          </a:p>
        </p:txBody>
      </p:sp>
      <p:pic>
        <p:nvPicPr>
          <p:cNvPr id="9" name="图片 8"/>
          <p:cNvPicPr>
            <a:picLocks noChangeAspect="1"/>
          </p:cNvPicPr>
          <p:nvPr>
            <p:custDataLst>
              <p:tags r:id="rId3"/>
            </p:custDataLst>
          </p:nvPr>
        </p:nvPicPr>
        <p:blipFill>
          <a:blip r:embed="rId4"/>
          <a:srcRect/>
          <a:stretch>
            <a:fillRect/>
          </a:stretch>
        </p:blipFill>
        <p:spPr>
          <a:xfrm>
            <a:off x="8014811" y="3928110"/>
            <a:ext cx="1129189" cy="1215390"/>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2" name="标题 1"/>
          <p:cNvSpPr>
            <a:spLocks noGrp="1"/>
          </p:cNvSpPr>
          <p:nvPr>
            <p:ph type="title" hasCustomPrompt="1"/>
            <p:custDataLst>
              <p:tags r:id="rId5"/>
            </p:custDataLst>
          </p:nvPr>
        </p:nvSpPr>
        <p:spPr>
          <a:xfrm>
            <a:off x="961200" y="936900"/>
            <a:ext cx="7219800" cy="542700"/>
          </a:xfrm>
        </p:spPr>
        <p:txBody>
          <a:bodyPr anchor="ctr">
            <a:normAutofit/>
          </a:bodyPr>
          <a:lstStyle>
            <a:lvl1pPr>
              <a:defRPr sz="240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6"/>
            </p:custDataLst>
          </p:nvPr>
        </p:nvSpPr>
        <p:spPr>
          <a:xfrm>
            <a:off x="960835" y="1622700"/>
            <a:ext cx="7219950" cy="25839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左右">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图片 9"/>
          <p:cNvPicPr>
            <a:picLocks noChangeAspect="1"/>
          </p:cNvPicPr>
          <p:nvPr>
            <p:custDataLst>
              <p:tags r:id="rId3"/>
            </p:custDataLst>
          </p:nvPr>
        </p:nvPicPr>
        <p:blipFill>
          <a:blip r:embed="rId4"/>
          <a:srcRect/>
          <a:stretch>
            <a:fillRect/>
          </a:stretch>
        </p:blipFill>
        <p:spPr>
          <a:xfrm>
            <a:off x="8014654" y="3928037"/>
            <a:ext cx="1129346" cy="1215463"/>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8" name="矩形 7"/>
          <p:cNvSpPr/>
          <p:nvPr>
            <p:custDataLst>
              <p:tags r:id="rId5"/>
            </p:custDataLst>
          </p:nvPr>
        </p:nvSpPr>
        <p:spPr>
          <a:xfrm>
            <a:off x="0" y="0"/>
            <a:ext cx="3617595" cy="5149691"/>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r>
              <a:rPr lang="en-US" altLang="zh-CN" sz="1350" baseline="0" dirty="0">
                <a:latin typeface="隶书" panose="02010509060101010101" pitchFamily="49" charset="-122"/>
                <a:ea typeface="隶书" panose="02010509060101010101" pitchFamily="49" charset="-122"/>
                <a:sym typeface="+mn-ea"/>
              </a:rPr>
              <a:t>a</a:t>
            </a:r>
            <a:endParaRPr lang="en-US" altLang="zh-CN" sz="1350" baseline="0" dirty="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hasCustomPrompt="1"/>
            <p:custDataLst>
              <p:tags r:id="rId6"/>
            </p:custDataLst>
          </p:nvPr>
        </p:nvSpPr>
        <p:spPr>
          <a:xfrm>
            <a:off x="437400" y="577800"/>
            <a:ext cx="2970000" cy="661500"/>
          </a:xfrm>
        </p:spPr>
        <p:txBody>
          <a:bodyPr anchor="ctr">
            <a:normAutofit/>
          </a:bodyPr>
          <a:lstStyle>
            <a:lvl1pPr>
              <a:defRPr sz="255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440100" y="1323000"/>
            <a:ext cx="2967300" cy="30699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3825900" y="577454"/>
            <a:ext cx="4860000" cy="3815953"/>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上下">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图片 10"/>
          <p:cNvPicPr>
            <a:picLocks noChangeAspect="1"/>
          </p:cNvPicPr>
          <p:nvPr>
            <p:custDataLst>
              <p:tags r:id="rId3"/>
            </p:custDataLst>
          </p:nvPr>
        </p:nvPicPr>
        <p:blipFill>
          <a:blip r:embed="rId4"/>
          <a:srcRect/>
          <a:stretch>
            <a:fillRect/>
          </a:stretch>
        </p:blipFill>
        <p:spPr>
          <a:xfrm>
            <a:off x="8014654" y="3928037"/>
            <a:ext cx="1129346" cy="1215463"/>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10" name="矩形 9"/>
          <p:cNvSpPr/>
          <p:nvPr>
            <p:custDataLst>
              <p:tags r:id="rId5"/>
            </p:custDataLst>
          </p:nvPr>
        </p:nvSpPr>
        <p:spPr>
          <a:xfrm>
            <a:off x="0" y="0"/>
            <a:ext cx="9144000" cy="19980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sz="1350" baseline="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6"/>
            </p:custDataLst>
          </p:nvPr>
        </p:nvSpPr>
        <p:spPr>
          <a:xfrm>
            <a:off x="459000" y="585900"/>
            <a:ext cx="8232300" cy="469800"/>
          </a:xfrm>
        </p:spPr>
        <p:txBody>
          <a:bodyPr anchor="ctr">
            <a:normAutofit/>
          </a:bodyPr>
          <a:lstStyle>
            <a:lvl1pPr algn="ctr">
              <a:defRPr sz="270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10"/>
            </p:custDataLst>
          </p:nvPr>
        </p:nvSpPr>
        <p:spPr>
          <a:xfrm>
            <a:off x="459000" y="1244700"/>
            <a:ext cx="8231981" cy="621000"/>
          </a:xfrm>
        </p:spPr>
        <p:txBody>
          <a:bodyPr>
            <a:normAutofit/>
          </a:bodyPr>
          <a:lstStyle>
            <a:lvl1pPr algn="ct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1"/>
            </p:custDataLst>
          </p:nvPr>
        </p:nvSpPr>
        <p:spPr>
          <a:xfrm>
            <a:off x="459581" y="2106000"/>
            <a:ext cx="8224200" cy="25731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下上">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矩形 7"/>
          <p:cNvSpPr/>
          <p:nvPr>
            <p:custDataLst>
              <p:tags r:id="rId3"/>
            </p:custDataLst>
          </p:nvPr>
        </p:nvSpPr>
        <p:spPr>
          <a:xfrm>
            <a:off x="0" y="3771901"/>
            <a:ext cx="9144000" cy="1371599"/>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sz="1350" baseline="0">
              <a:latin typeface="隶书" panose="02010509060101010101" pitchFamily="49" charset="-122"/>
              <a:ea typeface="隶书" panose="02010509060101010101" pitchFamily="49" charset="-122"/>
              <a:sym typeface="+mn-ea"/>
            </a:endParaRPr>
          </a:p>
        </p:txBody>
      </p:sp>
      <p:pic>
        <p:nvPicPr>
          <p:cNvPr id="10" name="图片 9"/>
          <p:cNvPicPr>
            <a:picLocks noChangeAspect="1"/>
          </p:cNvPicPr>
          <p:nvPr>
            <p:custDataLst>
              <p:tags r:id="rId4"/>
            </p:custDataLst>
          </p:nvPr>
        </p:nvPicPr>
        <p:blipFill>
          <a:blip r:embed="rId5"/>
          <a:srcRect/>
          <a:stretch>
            <a:fillRect/>
          </a:stretch>
        </p:blipFill>
        <p:spPr>
          <a:xfrm>
            <a:off x="8014654" y="3928037"/>
            <a:ext cx="1129346" cy="1215463"/>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2" name="标题 1"/>
          <p:cNvSpPr>
            <a:spLocks noGrp="1"/>
          </p:cNvSpPr>
          <p:nvPr>
            <p:ph type="title"/>
            <p:custDataLst>
              <p:tags r:id="rId6"/>
            </p:custDataLst>
          </p:nvPr>
        </p:nvSpPr>
        <p:spPr>
          <a:xfrm>
            <a:off x="453600" y="502200"/>
            <a:ext cx="8232300" cy="423900"/>
          </a:xfrm>
        </p:spPr>
        <p:txBody>
          <a:bodyPr anchor="ctr">
            <a:normAutofit/>
          </a:bodyPr>
          <a:lstStyle>
            <a:lvl1pPr algn="ctr">
              <a:defRPr sz="240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453628" y="1260900"/>
            <a:ext cx="8243100" cy="24084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1"/>
            </p:custDataLst>
          </p:nvPr>
        </p:nvSpPr>
        <p:spPr>
          <a:xfrm>
            <a:off x="445500" y="3885300"/>
            <a:ext cx="8251200" cy="7587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导航">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图片 11"/>
          <p:cNvPicPr>
            <a:picLocks noChangeAspect="1"/>
          </p:cNvPicPr>
          <p:nvPr>
            <p:custDataLst>
              <p:tags r:id="rId3"/>
            </p:custDataLst>
          </p:nvPr>
        </p:nvPicPr>
        <p:blipFill>
          <a:blip r:embed="rId4"/>
          <a:srcRect/>
          <a:stretch>
            <a:fillRect/>
          </a:stretch>
        </p:blipFill>
        <p:spPr>
          <a:xfrm>
            <a:off x="8014654" y="3928037"/>
            <a:ext cx="1129346" cy="1215463"/>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
        <p:nvSpPr>
          <p:cNvPr id="10" name="矩形 9"/>
          <p:cNvSpPr/>
          <p:nvPr>
            <p:custDataLst>
              <p:tags r:id="rId5"/>
            </p:custDataLst>
          </p:nvPr>
        </p:nvSpPr>
        <p:spPr>
          <a:xfrm>
            <a:off x="0" y="0"/>
            <a:ext cx="9144000" cy="685800"/>
          </a:xfrm>
          <a:prstGeom prst="rect">
            <a:avLst/>
          </a:prstGeom>
          <a:solidFill>
            <a:schemeClr val="tx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sz="1350" baseline="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p:custDataLst>
              <p:tags r:id="rId6"/>
            </p:custDataLst>
          </p:nvPr>
        </p:nvSpPr>
        <p:spPr>
          <a:xfrm>
            <a:off x="434700" y="178200"/>
            <a:ext cx="8278200" cy="331473"/>
          </a:xfrm>
        </p:spPr>
        <p:txBody>
          <a:bodyPr>
            <a:normAutofit/>
          </a:bodyPr>
          <a:lstStyle>
            <a:lvl1pPr>
              <a:defRPr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8"/>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9"/>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10"/>
            </p:custDataLst>
          </p:nvPr>
        </p:nvSpPr>
        <p:spPr>
          <a:xfrm>
            <a:off x="434700" y="1247400"/>
            <a:ext cx="4006800" cy="21708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1"/>
            </p:custDataLst>
          </p:nvPr>
        </p:nvSpPr>
        <p:spPr>
          <a:xfrm>
            <a:off x="4681800" y="1247400"/>
            <a:ext cx="4025700" cy="21708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vl2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2pPr>
            <a:lvl3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3pPr>
            <a:lvl4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4pPr>
            <a:lvl5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2"/>
            </p:custDataLst>
          </p:nvPr>
        </p:nvSpPr>
        <p:spPr>
          <a:xfrm>
            <a:off x="429300" y="3612600"/>
            <a:ext cx="4006800" cy="5859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3"/>
            </p:custDataLst>
          </p:nvPr>
        </p:nvSpPr>
        <p:spPr>
          <a:xfrm>
            <a:off x="4689900" y="3609900"/>
            <a:ext cx="4025700" cy="585900"/>
          </a:xfrm>
        </p:spPr>
        <p:txBody>
          <a:bodyPr>
            <a:normAutofit/>
          </a:bodyPr>
          <a:lstStyle>
            <a:lvl1pP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腰带">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矩形 9"/>
          <p:cNvSpPr/>
          <p:nvPr>
            <p:custDataLst>
              <p:tags r:id="rId3"/>
            </p:custDataLst>
          </p:nvPr>
        </p:nvSpPr>
        <p:spPr>
          <a:xfrm>
            <a:off x="0" y="719418"/>
            <a:ext cx="9144000" cy="3704665"/>
          </a:xfrm>
          <a:prstGeom prst="rect">
            <a:avLst/>
          </a:pr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rmAutofit/>
          </a:bodyPr>
          <a:lstStyle/>
          <a:p>
            <a:pPr lvl="0" algn="ctr"/>
            <a:endParaRPr lang="en-US" altLang="zh-CN" sz="1350" baseline="0">
              <a:latin typeface="隶书" panose="02010509060101010101" pitchFamily="49" charset="-122"/>
              <a:ea typeface="隶书" panose="02010509060101010101" pitchFamily="49" charset="-122"/>
              <a:sym typeface="+mn-ea"/>
            </a:endParaRPr>
          </a:p>
        </p:txBody>
      </p:sp>
      <p:sp>
        <p:nvSpPr>
          <p:cNvPr id="2" name="标题 1"/>
          <p:cNvSpPr>
            <a:spLocks noGrp="1"/>
          </p:cNvSpPr>
          <p:nvPr>
            <p:ph type="title" hasCustomPrompt="1"/>
            <p:custDataLst>
              <p:tags r:id="rId4"/>
            </p:custDataLst>
          </p:nvPr>
        </p:nvSpPr>
        <p:spPr>
          <a:xfrm>
            <a:off x="1142100" y="1004400"/>
            <a:ext cx="6858000" cy="1790100"/>
          </a:xfrm>
        </p:spPr>
        <p:txBody>
          <a:bodyPr anchor="b">
            <a:normAutofit/>
          </a:bodyPr>
          <a:lstStyle>
            <a:lvl1pPr algn="ctr">
              <a:defRPr sz="4500"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5"/>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endParaRPr lang="zh-CN" altLang="en-US" dirty="0"/>
          </a:p>
        </p:txBody>
      </p:sp>
      <p:sp>
        <p:nvSpPr>
          <p:cNvPr id="5" name="灯片编号占位符 4"/>
          <p:cNvSpPr>
            <a:spLocks noGrp="1"/>
          </p:cNvSpPr>
          <p:nvPr>
            <p:ph type="sldNum" sz="quarter" idx="12"/>
            <p:custDataLst>
              <p:tags r:id="rId7"/>
            </p:custDataLst>
          </p:nvPr>
        </p:nvSpPr>
        <p:spPr/>
        <p:txBody>
          <a:bodyPr>
            <a:normAutofit/>
          </a:bodyPr>
          <a:lstStyle>
            <a:lvl1pPr>
              <a:defRPr baseline="0">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8"/>
            </p:custDataLst>
          </p:nvPr>
        </p:nvSpPr>
        <p:spPr>
          <a:xfrm>
            <a:off x="1141810" y="2897100"/>
            <a:ext cx="6858000" cy="1242000"/>
          </a:xfrm>
        </p:spPr>
        <p:txBody>
          <a:bodyPr>
            <a:normAutofit/>
          </a:bodyPr>
          <a:lstStyle>
            <a:lvl1pPr algn="ctr">
              <a:defRPr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defRPr>
            </a:lvl1pPr>
          </a:lstStyle>
          <a:p>
            <a:pPr lvl="0"/>
            <a:r>
              <a:rPr lang="zh-CN" altLang="en-US" dirty="0"/>
              <a:t>单击此处编辑母版文本样式</a:t>
            </a:r>
            <a:endParaRPr lang="zh-CN" altLang="en-US" dirty="0"/>
          </a:p>
        </p:txBody>
      </p:sp>
      <p:pic>
        <p:nvPicPr>
          <p:cNvPr id="8" name="图片 7"/>
          <p:cNvPicPr>
            <a:picLocks noChangeAspect="1"/>
          </p:cNvPicPr>
          <p:nvPr>
            <p:custDataLst>
              <p:tags r:id="rId9"/>
            </p:custDataLst>
          </p:nvPr>
        </p:nvPicPr>
        <p:blipFill>
          <a:blip r:embed="rId10"/>
          <a:srcRect/>
          <a:stretch>
            <a:fillRect/>
          </a:stretch>
        </p:blipFill>
        <p:spPr>
          <a:xfrm>
            <a:off x="7415213" y="3282887"/>
            <a:ext cx="1728787" cy="1860614"/>
          </a:xfrm>
          <a:custGeom>
            <a:avLst/>
            <a:gdLst>
              <a:gd name="connsiteX0" fmla="*/ 0 w 3295832"/>
              <a:gd name="connsiteY0" fmla="*/ 0 h 3547152"/>
              <a:gd name="connsiteX1" fmla="*/ 3295832 w 3295832"/>
              <a:gd name="connsiteY1" fmla="*/ 0 h 3547152"/>
              <a:gd name="connsiteX2" fmla="*/ 3295832 w 3295832"/>
              <a:gd name="connsiteY2" fmla="*/ 3547152 h 3547152"/>
              <a:gd name="connsiteX3" fmla="*/ 0 w 3295832"/>
              <a:gd name="connsiteY3" fmla="*/ 3547152 h 3547152"/>
            </a:gdLst>
            <a:ahLst/>
            <a:cxnLst>
              <a:cxn ang="0">
                <a:pos x="connsiteX0" y="connsiteY0"/>
              </a:cxn>
              <a:cxn ang="0">
                <a:pos x="connsiteX1" y="connsiteY1"/>
              </a:cxn>
              <a:cxn ang="0">
                <a:pos x="connsiteX2" y="connsiteY2"/>
              </a:cxn>
              <a:cxn ang="0">
                <a:pos x="connsiteX3" y="connsiteY3"/>
              </a:cxn>
            </a:cxnLst>
            <a:rect l="l" t="t" r="r" b="b"/>
            <a:pathLst>
              <a:path w="3295832" h="3547152">
                <a:moveTo>
                  <a:pt x="0" y="0"/>
                </a:moveTo>
                <a:lnTo>
                  <a:pt x="3295832" y="0"/>
                </a:lnTo>
                <a:lnTo>
                  <a:pt x="3295832" y="3547152"/>
                </a:lnTo>
                <a:lnTo>
                  <a:pt x="0" y="3547152"/>
                </a:lnTo>
                <a:close/>
              </a:path>
            </a:pathLst>
          </a:custGeom>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4.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5" Type="http://schemas.openxmlformats.org/officeDocument/2006/relationships/theme" Target="../theme/theme2.xml"/><Relationship Id="rId24" Type="http://schemas.openxmlformats.org/officeDocument/2006/relationships/tags" Target="../tags/tag119.xml"/><Relationship Id="rId23" Type="http://schemas.openxmlformats.org/officeDocument/2006/relationships/tags" Target="../tags/tag118.xml"/><Relationship Id="rId22" Type="http://schemas.openxmlformats.org/officeDocument/2006/relationships/tags" Target="../tags/tag117.xml"/><Relationship Id="rId21" Type="http://schemas.openxmlformats.org/officeDocument/2006/relationships/tags" Target="../tags/tag116.xml"/><Relationship Id="rId20" Type="http://schemas.openxmlformats.org/officeDocument/2006/relationships/tags" Target="../tags/tag115.xml"/><Relationship Id="rId2" Type="http://schemas.openxmlformats.org/officeDocument/2006/relationships/slideLayout" Target="../slideLayouts/slideLayout7.xml"/><Relationship Id="rId19" Type="http://schemas.openxmlformats.org/officeDocument/2006/relationships/tags" Target="../tags/tag114.xml"/><Relationship Id="rId18" Type="http://schemas.openxmlformats.org/officeDocument/2006/relationships/slideLayout" Target="../slideLayouts/slideLayout23.xml"/><Relationship Id="rId17" Type="http://schemas.openxmlformats.org/officeDocument/2006/relationships/slideLayout" Target="../slideLayouts/slideLayout22.xml"/><Relationship Id="rId16" Type="http://schemas.openxmlformats.org/officeDocument/2006/relationships/slideLayout" Target="../slideLayouts/slideLayout21.xml"/><Relationship Id="rId15" Type="http://schemas.openxmlformats.org/officeDocument/2006/relationships/slideLayout" Target="../slideLayouts/slideLayout20.xml"/><Relationship Id="rId14" Type="http://schemas.openxmlformats.org/officeDocument/2006/relationships/slideLayout" Target="../slideLayouts/slideLayout19.xml"/><Relationship Id="rId13" Type="http://schemas.openxmlformats.org/officeDocument/2006/relationships/slideLayout" Target="../slideLayouts/slideLayout18.xml"/><Relationship Id="rId12" Type="http://schemas.openxmlformats.org/officeDocument/2006/relationships/slideLayout" Target="../slideLayouts/slideLayout17.xml"/><Relationship Id="rId11" Type="http://schemas.openxmlformats.org/officeDocument/2006/relationships/slideLayout" Target="../slideLayouts/slideLayout16.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7" Type="http://schemas.openxmlformats.org/officeDocument/2006/relationships/theme" Target="../theme/theme3.xml"/><Relationship Id="rId26" Type="http://schemas.openxmlformats.org/officeDocument/2006/relationships/tags" Target="../tags/tag249.xml"/><Relationship Id="rId25" Type="http://schemas.openxmlformats.org/officeDocument/2006/relationships/tags" Target="../tags/tag248.xml"/><Relationship Id="rId24" Type="http://schemas.openxmlformats.org/officeDocument/2006/relationships/tags" Target="../tags/tag247.xml"/><Relationship Id="rId23" Type="http://schemas.openxmlformats.org/officeDocument/2006/relationships/tags" Target="../tags/tag246.xml"/><Relationship Id="rId22" Type="http://schemas.openxmlformats.org/officeDocument/2006/relationships/tags" Target="../tags/tag245.xml"/><Relationship Id="rId21" Type="http://schemas.openxmlformats.org/officeDocument/2006/relationships/tags" Target="../tags/tag244.xml"/><Relationship Id="rId20" Type="http://schemas.openxmlformats.org/officeDocument/2006/relationships/slideLayout" Target="../slideLayouts/slideLayout43.xml"/><Relationship Id="rId2" Type="http://schemas.openxmlformats.org/officeDocument/2006/relationships/slideLayout" Target="../slideLayouts/slideLayout25.xml"/><Relationship Id="rId19" Type="http://schemas.openxmlformats.org/officeDocument/2006/relationships/slideLayout" Target="../slideLayouts/slideLayout42.xml"/><Relationship Id="rId18" Type="http://schemas.openxmlformats.org/officeDocument/2006/relationships/slideLayout" Target="../slideLayouts/slideLayout41.xml"/><Relationship Id="rId17" Type="http://schemas.openxmlformats.org/officeDocument/2006/relationships/slideLayout" Target="../slideLayouts/slideLayout40.xml"/><Relationship Id="rId16" Type="http://schemas.openxmlformats.org/officeDocument/2006/relationships/slideLayout" Target="../slideLayouts/slideLayout39.xml"/><Relationship Id="rId15" Type="http://schemas.openxmlformats.org/officeDocument/2006/relationships/slideLayout" Target="../slideLayouts/slideLayout38.xml"/><Relationship Id="rId14" Type="http://schemas.openxmlformats.org/officeDocument/2006/relationships/slideLayout" Target="../slideLayouts/slideLayout37.xml"/><Relationship Id="rId13" Type="http://schemas.openxmlformats.org/officeDocument/2006/relationships/slideLayout" Target="../slideLayouts/slideLayout36.xml"/><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9"/>
            </p:custDataLst>
          </p:nvPr>
        </p:nvSpPr>
        <p:spPr>
          <a:xfrm>
            <a:off x="502412" y="332423"/>
            <a:ext cx="8139178" cy="331473"/>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0"/>
            </p:custDataLst>
          </p:nvPr>
        </p:nvSpPr>
        <p:spPr>
          <a:xfrm>
            <a:off x="502412" y="714381"/>
            <a:ext cx="8139178" cy="404168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1"/>
            </p:custDataLst>
          </p:nvPr>
        </p:nvSpPr>
        <p:spPr>
          <a:xfrm>
            <a:off x="659807" y="4762375"/>
            <a:ext cx="2025000" cy="237600"/>
          </a:xfrm>
          <a:prstGeom prst="rect">
            <a:avLst/>
          </a:prstGeom>
        </p:spPr>
        <p:txBody>
          <a:bodyPr vert="horz" lIns="91440" tIns="45720" rIns="91440" bIns="45720" rtlCol="0" anchor="ctr">
            <a:normAutofit/>
          </a:bodyPr>
          <a:lstStyle>
            <a:lvl1pPr algn="l">
              <a:defRPr sz="90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2"/>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3"/>
            </p:custDataLst>
          </p:nvPr>
        </p:nvSpPr>
        <p:spPr>
          <a:xfrm>
            <a:off x="6457950" y="4762375"/>
            <a:ext cx="2025000" cy="237600"/>
          </a:xfrm>
          <a:prstGeom prst="rect">
            <a:avLst/>
          </a:prstGeom>
        </p:spPr>
        <p:txBody>
          <a:bodyPr vert="horz" lIns="91440" tIns="45720" rIns="91440" bIns="45720" rtlCol="0" anchor="ctr">
            <a:normAutofit/>
          </a:bodyPr>
          <a:lstStyle>
            <a:lvl1pPr algn="r">
              <a:defRPr sz="900">
                <a:solidFill>
                  <a:schemeClr val="tx1">
                    <a:tint val="75000"/>
                  </a:schemeClr>
                </a:solidFill>
              </a:defRPr>
            </a:lvl1pPr>
          </a:lstStyle>
          <a:p>
            <a:fld id="{49AE70B2-8BF9-45C0-BB95-33D1B9D3A854}" type="slidenum">
              <a:rPr lang="zh-CN" altLang="en-US" smtClean="0"/>
            </a:fld>
            <a:endParaRPr lang="zh-CN" altLang="en-US" dirty="0"/>
          </a:p>
        </p:txBody>
      </p:sp>
      <p:sp>
        <p:nvSpPr>
          <p:cNvPr id="7" name="KSO_TEMPLATE" hidden="1"/>
          <p:cNvSpPr/>
          <p:nvPr>
            <p:custDataLst>
              <p:tags r:id="rId2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 id="2147483672" r:id="rId18"/>
  </p:sldLayoutIdLst>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solidFill>
          <a:uFillTx/>
          <a:latin typeface="Arial" panose="020B0604020202020204" pitchFamily="34" charset="0"/>
          <a:ea typeface="微软雅黑" panose="020B0503020204020204" pitchFamily="34"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solidFill>
          <a:uFillTx/>
          <a:latin typeface="Arial" panose="020B0604020202020204" pitchFamily="34" charset="0"/>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21"/>
            </p:custDataLst>
          </p:nvPr>
        </p:nvSpPr>
        <p:spPr>
          <a:xfrm>
            <a:off x="502412" y="332423"/>
            <a:ext cx="8139178" cy="331473"/>
          </a:xfrm>
          <a:prstGeom prst="rect">
            <a:avLst/>
          </a:prstGeom>
        </p:spPr>
        <p:txBody>
          <a:bodyPr vert="horz" lIns="101600" tIns="38100" rIns="76200" bIns="38100" rtlCol="0" anchor="t" anchorCtr="0">
            <a:no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2"/>
            </p:custDataLst>
          </p:nvPr>
        </p:nvSpPr>
        <p:spPr>
          <a:xfrm>
            <a:off x="502412" y="714381"/>
            <a:ext cx="8139178" cy="4041680"/>
          </a:xfrm>
          <a:prstGeom prst="rect">
            <a:avLst/>
          </a:prstGeom>
        </p:spPr>
        <p:txBody>
          <a:bodyPr vert="horz" lIns="101600" tIns="0" rIns="8255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3"/>
            </p:custDataLst>
          </p:nvPr>
        </p:nvSpPr>
        <p:spPr>
          <a:xfrm>
            <a:off x="659807" y="4762375"/>
            <a:ext cx="2025000" cy="237600"/>
          </a:xfrm>
          <a:prstGeom prst="rect">
            <a:avLst/>
          </a:prstGeom>
        </p:spPr>
        <p:txBody>
          <a:bodyPr vert="horz" lIns="91440" tIns="45720" rIns="91440" bIns="45720" rtlCol="0" anchor="ctr">
            <a:normAutofit/>
          </a:bodyPr>
          <a:lstStyle>
            <a:lvl1pPr algn="l">
              <a:defRPr sz="900" baseline="0">
                <a:solidFill>
                  <a:schemeClr val="tx1">
                    <a:tint val="75000"/>
                  </a:schemeClr>
                </a:solidFill>
                <a:latin typeface="隶书" panose="02010509060101010101" pitchFamily="49" charset="-122"/>
                <a:ea typeface="隶书" panose="02010509060101010101" pitchFamily="49"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24"/>
            </p:custDataLst>
          </p:nvPr>
        </p:nvSpPr>
        <p:spPr>
          <a:xfrm>
            <a:off x="3087000" y="4762375"/>
            <a:ext cx="2970000" cy="237600"/>
          </a:xfrm>
          <a:prstGeom prst="rect">
            <a:avLst/>
          </a:prstGeom>
        </p:spPr>
        <p:txBody>
          <a:bodyPr vert="horz" lIns="91440" tIns="45720" rIns="91440" bIns="45720" rtlCol="0" anchor="ctr">
            <a:normAutofit/>
          </a:bodyPr>
          <a:lstStyle>
            <a:lvl1pPr algn="ctr">
              <a:defRPr sz="900" baseline="0">
                <a:solidFill>
                  <a:schemeClr val="tx1">
                    <a:tint val="75000"/>
                  </a:schemeClr>
                </a:solidFill>
                <a:latin typeface="隶书" panose="02010509060101010101" pitchFamily="49" charset="-122"/>
                <a:ea typeface="隶书" panose="02010509060101010101" pitchFamily="49" charset="-122"/>
              </a:defRPr>
            </a:lvl1pPr>
          </a:lstStyle>
          <a:p>
            <a:endParaRPr lang="zh-CN" altLang="en-US" dirty="0"/>
          </a:p>
        </p:txBody>
      </p:sp>
      <p:sp>
        <p:nvSpPr>
          <p:cNvPr id="6" name="灯片编号占位符 5"/>
          <p:cNvSpPr>
            <a:spLocks noGrp="1"/>
          </p:cNvSpPr>
          <p:nvPr>
            <p:ph type="sldNum" sz="quarter" idx="4"/>
            <p:custDataLst>
              <p:tags r:id="rId25"/>
            </p:custDataLst>
          </p:nvPr>
        </p:nvSpPr>
        <p:spPr>
          <a:xfrm>
            <a:off x="6457950" y="4762375"/>
            <a:ext cx="2025000" cy="237600"/>
          </a:xfrm>
          <a:prstGeom prst="rect">
            <a:avLst/>
          </a:prstGeom>
        </p:spPr>
        <p:txBody>
          <a:bodyPr vert="horz" lIns="91440" tIns="45720" rIns="91440" bIns="45720" rtlCol="0" anchor="ctr">
            <a:normAutofit/>
          </a:bodyPr>
          <a:lstStyle>
            <a:lvl1pPr algn="r">
              <a:defRPr sz="900" baseline="0">
                <a:solidFill>
                  <a:schemeClr val="tx1">
                    <a:tint val="75000"/>
                  </a:schemeClr>
                </a:solidFill>
                <a:latin typeface="隶书" panose="02010509060101010101" pitchFamily="49" charset="-122"/>
                <a:ea typeface="隶书" panose="02010509060101010101" pitchFamily="49" charset="-122"/>
              </a:defRPr>
            </a:lvl1pPr>
          </a:lstStyle>
          <a:p>
            <a:fld id="{49AE70B2-8BF9-45C0-BB95-33D1B9D3A854}" type="slidenum">
              <a:rPr lang="zh-CN" altLang="en-US" smtClean="0"/>
            </a:fld>
            <a:endParaRPr lang="zh-CN" altLang="en-US" dirty="0"/>
          </a:p>
        </p:txBody>
      </p:sp>
      <p:sp>
        <p:nvSpPr>
          <p:cNvPr id="7" name="KSO_TEMPLATE" hidden="1"/>
          <p:cNvSpPr/>
          <p:nvPr>
            <p:custDataLst>
              <p:tags r:id="rId26"/>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Lst>
  <p:txStyles>
    <p:titleStyle>
      <a:lvl1pPr algn="l" defTabSz="685800" rtl="0" eaLnBrk="1" fontAlgn="auto" latinLnBrk="0" hangingPunct="1">
        <a:lnSpc>
          <a:spcPct val="100000"/>
        </a:lnSpc>
        <a:spcBef>
          <a:spcPct val="0"/>
        </a:spcBef>
        <a:buNone/>
        <a:defRPr sz="1800" b="1" u="none" strike="noStrike" kern="1200" cap="none" spc="200" normalizeH="0" baseline="0">
          <a:solidFill>
            <a:schemeClr val="tx1">
              <a:lumMod val="85000"/>
              <a:lumOff val="15000"/>
            </a:schemeClr>
          </a:solidFill>
          <a:uFillTx/>
          <a:latin typeface="Arial" panose="020B0604020202020204" pitchFamily="34" charset="0"/>
          <a:ea typeface="隶书" panose="02010509060101010101" pitchFamily="49" charset="-122"/>
          <a:cs typeface="+mj-cs"/>
        </a:defRPr>
      </a:lvl1pPr>
    </p:titleStyle>
    <p:bodyStyle>
      <a:lvl1pPr marL="1714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1pPr>
      <a:lvl2pPr marL="514350" indent="-171450" algn="l" defTabSz="685800" rtl="0" eaLnBrk="1" fontAlgn="auto" latinLnBrk="0" hangingPunct="1">
        <a:lnSpc>
          <a:spcPct val="130000"/>
        </a:lnSpc>
        <a:spcBef>
          <a:spcPts val="0"/>
        </a:spcBef>
        <a:spcAft>
          <a:spcPts val="1000"/>
        </a:spcAft>
        <a:buFont typeface="Arial" panose="020B0604020202020204" pitchFamily="34" charset="0"/>
        <a:buChar char="•"/>
        <a:tabLst>
          <a:tab pos="1207135" algn="l"/>
        </a:tabLst>
        <a:defRPr sz="12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2pPr>
      <a:lvl3pPr marL="8572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3pPr>
      <a:lvl4pPr marL="12001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4pPr>
      <a:lvl5pPr marL="1543050" indent="-171450" algn="l" defTabSz="685800" rtl="0" eaLnBrk="1" fontAlgn="auto" latinLnBrk="0" hangingPunct="1">
        <a:lnSpc>
          <a:spcPct val="130000"/>
        </a:lnSpc>
        <a:spcBef>
          <a:spcPts val="0"/>
        </a:spcBef>
        <a:spcAft>
          <a:spcPts val="1000"/>
        </a:spcAft>
        <a:buFont typeface="Arial" panose="020B0604020202020204" pitchFamily="34" charset="0"/>
        <a:buChar char="•"/>
        <a:defRPr sz="1200" u="none" strike="noStrike" kern="1200" cap="none" spc="150" normalizeH="0" baseline="0">
          <a:solidFill>
            <a:schemeClr val="tx1">
              <a:lumMod val="85000"/>
              <a:lumOff val="15000"/>
            </a:schemeClr>
          </a:solidFill>
          <a:uFillTx/>
          <a:latin typeface="Arial" panose="020B0604020202020204" pitchFamily="34" charset="0"/>
          <a:ea typeface="隶书" panose="02010509060101010101" pitchFamily="49"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6.xml"/><Relationship Id="rId4" Type="http://schemas.openxmlformats.org/officeDocument/2006/relationships/themeOverride" Target="../theme/themeOverride1.xml"/><Relationship Id="rId3" Type="http://schemas.openxmlformats.org/officeDocument/2006/relationships/tags" Target="../tags/tag252.xml"/><Relationship Id="rId2" Type="http://schemas.openxmlformats.org/officeDocument/2006/relationships/tags" Target="../tags/tag251.xml"/><Relationship Id="rId1" Type="http://schemas.openxmlformats.org/officeDocument/2006/relationships/tags" Target="../tags/tag25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255.xml"/><Relationship Id="rId2" Type="http://schemas.openxmlformats.org/officeDocument/2006/relationships/tags" Target="../tags/tag254.xml"/><Relationship Id="rId1" Type="http://schemas.openxmlformats.org/officeDocument/2006/relationships/tags" Target="../tags/tag253.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258.xml"/><Relationship Id="rId2" Type="http://schemas.openxmlformats.org/officeDocument/2006/relationships/tags" Target="../tags/tag257.xml"/><Relationship Id="rId1" Type="http://schemas.openxmlformats.org/officeDocument/2006/relationships/tags" Target="../tags/tag25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261.xml"/><Relationship Id="rId2" Type="http://schemas.openxmlformats.org/officeDocument/2006/relationships/tags" Target="../tags/tag260.xml"/><Relationship Id="rId1" Type="http://schemas.openxmlformats.org/officeDocument/2006/relationships/tags" Target="../tags/tag259.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262.xml"/></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6.xml"/><Relationship Id="rId4" Type="http://schemas.openxmlformats.org/officeDocument/2006/relationships/themeOverride" Target="../theme/themeOverride2.xml"/><Relationship Id="rId3" Type="http://schemas.openxmlformats.org/officeDocument/2006/relationships/tags" Target="../tags/tag265.xml"/><Relationship Id="rId2" Type="http://schemas.openxmlformats.org/officeDocument/2006/relationships/tags" Target="../tags/tag264.xml"/><Relationship Id="rId1" Type="http://schemas.openxmlformats.org/officeDocument/2006/relationships/tags" Target="../tags/tag26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67.xml"/><Relationship Id="rId1" Type="http://schemas.openxmlformats.org/officeDocument/2006/relationships/tags" Target="../tags/tag26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69.xml"/><Relationship Id="rId1" Type="http://schemas.openxmlformats.org/officeDocument/2006/relationships/tags" Target="../tags/tag268.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1.xml"/><Relationship Id="rId1" Type="http://schemas.openxmlformats.org/officeDocument/2006/relationships/tags" Target="../tags/tag27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2.xml"/><Relationship Id="rId1"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4.xml"/><Relationship Id="rId1" Type="http://schemas.openxmlformats.org/officeDocument/2006/relationships/tags" Target="../tags/tag27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5.xml"/><Relationship Id="rId1"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7.xml"/><Relationship Id="rId1" Type="http://schemas.openxmlformats.org/officeDocument/2006/relationships/tags" Target="../tags/tag27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9.xml"/><Relationship Id="rId1" Type="http://schemas.openxmlformats.org/officeDocument/2006/relationships/tags" Target="../tags/tag278.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6.xml"/><Relationship Id="rId4" Type="http://schemas.openxmlformats.org/officeDocument/2006/relationships/themeOverride" Target="../theme/themeOverride3.xml"/><Relationship Id="rId3" Type="http://schemas.openxmlformats.org/officeDocument/2006/relationships/tags" Target="../tags/tag282.xml"/><Relationship Id="rId2" Type="http://schemas.openxmlformats.org/officeDocument/2006/relationships/tags" Target="../tags/tag281.xml"/><Relationship Id="rId1" Type="http://schemas.openxmlformats.org/officeDocument/2006/relationships/tags" Target="../tags/tag28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83.xml"/></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5.xml"/><Relationship Id="rId3" Type="http://schemas.openxmlformats.org/officeDocument/2006/relationships/tags" Target="../tags/tag285.xml"/><Relationship Id="rId2" Type="http://schemas.openxmlformats.org/officeDocument/2006/relationships/hyperlink" Target="https://mp.weixin.qq.com/s/wNRRGBnX0KAoRmV4lwNEOw" TargetMode="External"/><Relationship Id="rId1" Type="http://schemas.openxmlformats.org/officeDocument/2006/relationships/tags" Target="../tags/tag2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1" name="图片 148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 y="0"/>
            <a:ext cx="9144004" cy="5143500"/>
          </a:xfrm>
          <a:prstGeom prst="rect">
            <a:avLst/>
          </a:prstGeom>
        </p:spPr>
      </p:pic>
      <p:sp>
        <p:nvSpPr>
          <p:cNvPr id="1482" name="矩形 1481"/>
          <p:cNvSpPr/>
          <p:nvPr/>
        </p:nvSpPr>
        <p:spPr>
          <a:xfrm>
            <a:off x="0" y="693735"/>
            <a:ext cx="9144001" cy="15205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1489" name="TextBox 84"/>
          <p:cNvSpPr txBox="1"/>
          <p:nvPr/>
        </p:nvSpPr>
        <p:spPr>
          <a:xfrm>
            <a:off x="899795" y="693420"/>
            <a:ext cx="7408545" cy="860425"/>
          </a:xfrm>
          <a:prstGeom prst="rect">
            <a:avLst/>
          </a:prstGeom>
          <a:noFill/>
        </p:spPr>
        <p:txBody>
          <a:bodyPr wrap="square" rtlCol="0">
            <a:spAutoFit/>
          </a:bodyPr>
          <a:lstStyle/>
          <a:p>
            <a:pPr algn="l"/>
            <a:r>
              <a:rPr 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精准对接</a:t>
            </a:r>
            <a:r>
              <a:rPr lang="en-US" alt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a:t>
            </a:r>
            <a:r>
              <a:rPr 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a:t>
            </a:r>
            <a:r>
              <a:rPr lang="en-US" alt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a:t>
            </a:r>
            <a:r>
              <a:rPr 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平稳过渡</a:t>
            </a:r>
            <a:r>
              <a:rPr lang="en-US" alt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a:t>
            </a:r>
            <a:r>
              <a:rPr 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科学规划 ·</a:t>
            </a:r>
            <a:r>
              <a:rPr lang="en-US" alt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a:t>
            </a:r>
            <a:r>
              <a:rPr lang="zh-CN" sz="28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赋能增效</a:t>
            </a:r>
            <a:r>
              <a:rPr lang="zh-CN" sz="50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rPr>
              <a:t> </a:t>
            </a:r>
            <a:endParaRPr lang="zh-CN" sz="5000" b="1" dirty="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1528" name="圆角矩形 1527"/>
          <p:cNvSpPr/>
          <p:nvPr/>
        </p:nvSpPr>
        <p:spPr>
          <a:xfrm>
            <a:off x="4124960" y="2975610"/>
            <a:ext cx="4916170" cy="1029335"/>
          </a:xfrm>
          <a:prstGeom prst="roundRect">
            <a:avLst/>
          </a:prstGeom>
          <a:solidFill>
            <a:schemeClr val="tx1">
              <a:lumMod val="50000"/>
              <a:lumOff val="50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1529" name="TextBox 23"/>
          <p:cNvSpPr txBox="1"/>
          <p:nvPr/>
        </p:nvSpPr>
        <p:spPr>
          <a:xfrm>
            <a:off x="2627630" y="1707515"/>
            <a:ext cx="7677150" cy="397510"/>
          </a:xfrm>
          <a:prstGeom prst="rect">
            <a:avLst/>
          </a:prstGeom>
          <a:noFill/>
        </p:spPr>
        <p:txBody>
          <a:bodyPr wrap="square" lIns="91413" tIns="45706" rIns="91413" bIns="45706" rtlCol="0">
            <a:spAutoFit/>
          </a:bodyPr>
          <a:lstStyle/>
          <a:p>
            <a:pPr algn="ctr"/>
            <a:r>
              <a:rPr sz="20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——就初高中历史衔接给高一新生的粗浅建议</a:t>
            </a:r>
            <a:endParaRPr sz="20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sp>
        <p:nvSpPr>
          <p:cNvPr id="2" name="TextBox 23"/>
          <p:cNvSpPr txBox="1"/>
          <p:nvPr/>
        </p:nvSpPr>
        <p:spPr>
          <a:xfrm>
            <a:off x="5668074" y="3219452"/>
            <a:ext cx="2620010" cy="459105"/>
          </a:xfrm>
          <a:prstGeom prst="rect">
            <a:avLst/>
          </a:prstGeom>
          <a:noFill/>
        </p:spPr>
        <p:txBody>
          <a:bodyPr wrap="none" lIns="91413" tIns="45706" rIns="91413" bIns="45706" rtlCol="0">
            <a:spAutoFit/>
          </a:bodyPr>
          <a:p>
            <a:pPr algn="l"/>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sym typeface="+mn-ea"/>
              </a:rPr>
              <a:t>临猗中学</a:t>
            </a:r>
            <a:r>
              <a:rPr lang="en-US" altLang="zh-CN"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 </a:t>
            </a:r>
            <a:r>
              <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rPr>
              <a:t> 程洁波</a:t>
            </a:r>
            <a:endParaRPr lang="zh-CN" altLang="en-US" sz="2400" dirty="0">
              <a:solidFill>
                <a:schemeClr val="bg1"/>
              </a:solidFill>
              <a:effectLst>
                <a:outerShdw blurRad="50800" dist="38100" dir="10800000" algn="r" rotWithShape="0">
                  <a:prstClr val="black">
                    <a:alpha val="40000"/>
                  </a:prstClr>
                </a:outerShdw>
              </a:effectLst>
              <a:latin typeface="方正兰亭粗黑_GBK" panose="02000000000000000000" pitchFamily="2" charset="-122"/>
              <a:ea typeface="方正兰亭粗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10000"/>
    </mc:Choice>
    <mc:Fallback>
      <p:transition spd="slow"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81"/>
                                        </p:tgtEl>
                                        <p:attrNameLst>
                                          <p:attrName>style.visibility</p:attrName>
                                        </p:attrNameLst>
                                      </p:cBhvr>
                                      <p:to>
                                        <p:strVal val="visible"/>
                                      </p:to>
                                    </p:set>
                                    <p:animEffect transition="in" filter="fade">
                                      <p:cBhvr>
                                        <p:cTn id="7" dur="500"/>
                                        <p:tgtEl>
                                          <p:spTgt spid="1481"/>
                                        </p:tgtEl>
                                      </p:cBhvr>
                                    </p:animEffect>
                                  </p:childTnLst>
                                </p:cTn>
                              </p:par>
                              <p:par>
                                <p:cTn id="8" presetID="16" presetClass="entr" presetSubtype="42" fill="hold" grpId="0" nodeType="withEffect">
                                  <p:stCondLst>
                                    <p:cond delay="500"/>
                                  </p:stCondLst>
                                  <p:childTnLst>
                                    <p:set>
                                      <p:cBhvr>
                                        <p:cTn id="9" dur="1" fill="hold">
                                          <p:stCondLst>
                                            <p:cond delay="0"/>
                                          </p:stCondLst>
                                        </p:cTn>
                                        <p:tgtEl>
                                          <p:spTgt spid="1482"/>
                                        </p:tgtEl>
                                        <p:attrNameLst>
                                          <p:attrName>style.visibility</p:attrName>
                                        </p:attrNameLst>
                                      </p:cBhvr>
                                      <p:to>
                                        <p:strVal val="visible"/>
                                      </p:to>
                                    </p:set>
                                    <p:animEffect transition="in" filter="barn(outHorizontal)">
                                      <p:cBhvr>
                                        <p:cTn id="10" dur="500"/>
                                        <p:tgtEl>
                                          <p:spTgt spid="1482"/>
                                        </p:tgtEl>
                                      </p:cBhvr>
                                    </p:animEffect>
                                  </p:childTnLst>
                                </p:cTn>
                              </p:par>
                            </p:childTnLst>
                          </p:cTn>
                        </p:par>
                        <p:par>
                          <p:cTn id="11" fill="hold">
                            <p:stCondLst>
                              <p:cond delay="500"/>
                            </p:stCondLst>
                            <p:childTnLst>
                              <p:par>
                                <p:cTn id="12" presetID="12" presetClass="entr" presetSubtype="4" fill="hold" grpId="0" nodeType="afterEffect">
                                  <p:stCondLst>
                                    <p:cond delay="0"/>
                                  </p:stCondLst>
                                  <p:iterate type="lt">
                                    <p:tmPct val="10000"/>
                                  </p:iterate>
                                  <p:childTnLst>
                                    <p:set>
                                      <p:cBhvr>
                                        <p:cTn id="13" dur="1" fill="hold">
                                          <p:stCondLst>
                                            <p:cond delay="0"/>
                                          </p:stCondLst>
                                        </p:cTn>
                                        <p:tgtEl>
                                          <p:spTgt spid="1489"/>
                                        </p:tgtEl>
                                        <p:attrNameLst>
                                          <p:attrName>style.visibility</p:attrName>
                                        </p:attrNameLst>
                                      </p:cBhvr>
                                      <p:to>
                                        <p:strVal val="visible"/>
                                      </p:to>
                                    </p:set>
                                    <p:anim calcmode="lin" valueType="num">
                                      <p:cBhvr additive="base">
                                        <p:cTn id="14" dur="750"/>
                                        <p:tgtEl>
                                          <p:spTgt spid="1489"/>
                                        </p:tgtEl>
                                        <p:attrNameLst>
                                          <p:attrName>ppt_y</p:attrName>
                                        </p:attrNameLst>
                                      </p:cBhvr>
                                      <p:tavLst>
                                        <p:tav tm="0">
                                          <p:val>
                                            <p:strVal val="#ppt_y+#ppt_h*1.125000"/>
                                          </p:val>
                                        </p:tav>
                                        <p:tav tm="100000">
                                          <p:val>
                                            <p:strVal val="#ppt_y"/>
                                          </p:val>
                                        </p:tav>
                                      </p:tavLst>
                                    </p:anim>
                                    <p:animEffect transition="in" filter="wipe(up)">
                                      <p:cBhvr>
                                        <p:cTn id="15" dur="750"/>
                                        <p:tgtEl>
                                          <p:spTgt spid="1489"/>
                                        </p:tgtEl>
                                      </p:cBhvr>
                                    </p:animEffect>
                                  </p:childTnLst>
                                </p:cTn>
                              </p:par>
                            </p:childTnLst>
                          </p:cTn>
                        </p:par>
                        <p:par>
                          <p:cTn id="16" fill="hold">
                            <p:stCondLst>
                              <p:cond delay="2924"/>
                            </p:stCondLst>
                            <p:childTnLst>
                              <p:par>
                                <p:cTn id="17" presetID="10" presetClass="entr" presetSubtype="0" fill="hold" grpId="0" nodeType="afterEffect">
                                  <p:stCondLst>
                                    <p:cond delay="0"/>
                                  </p:stCondLst>
                                  <p:childTnLst>
                                    <p:set>
                                      <p:cBhvr>
                                        <p:cTn id="18" dur="1" fill="hold">
                                          <p:stCondLst>
                                            <p:cond delay="0"/>
                                          </p:stCondLst>
                                        </p:cTn>
                                        <p:tgtEl>
                                          <p:spTgt spid="1528"/>
                                        </p:tgtEl>
                                        <p:attrNameLst>
                                          <p:attrName>style.visibility</p:attrName>
                                        </p:attrNameLst>
                                      </p:cBhvr>
                                      <p:to>
                                        <p:strVal val="visible"/>
                                      </p:to>
                                    </p:set>
                                    <p:animEffect transition="in" filter="fade">
                                      <p:cBhvr>
                                        <p:cTn id="19" dur="500"/>
                                        <p:tgtEl>
                                          <p:spTgt spid="1528"/>
                                        </p:tgtEl>
                                      </p:cBhvr>
                                    </p:animEffect>
                                  </p:childTnLst>
                                </p:cTn>
                              </p:par>
                              <p:par>
                                <p:cTn id="20" presetID="22" presetClass="entr" presetSubtype="8" fill="hold" grpId="0" nodeType="withEffect">
                                  <p:stCondLst>
                                    <p:cond delay="400"/>
                                  </p:stCondLst>
                                  <p:childTnLst>
                                    <p:set>
                                      <p:cBhvr>
                                        <p:cTn id="21" dur="1" fill="hold">
                                          <p:stCondLst>
                                            <p:cond delay="0"/>
                                          </p:stCondLst>
                                        </p:cTn>
                                        <p:tgtEl>
                                          <p:spTgt spid="1529"/>
                                        </p:tgtEl>
                                        <p:attrNameLst>
                                          <p:attrName>style.visibility</p:attrName>
                                        </p:attrNameLst>
                                      </p:cBhvr>
                                      <p:to>
                                        <p:strVal val="visible"/>
                                      </p:to>
                                    </p:set>
                                    <p:animEffect transition="in" filter="wipe(left)">
                                      <p:cBhvr>
                                        <p:cTn id="22" dur="1600"/>
                                        <p:tgtEl>
                                          <p:spTgt spid="1529"/>
                                        </p:tgtEl>
                                      </p:cBhvr>
                                    </p:animEffect>
                                  </p:childTnLst>
                                </p:cTn>
                              </p:par>
                              <p:par>
                                <p:cTn id="23" presetID="22" presetClass="entr" presetSubtype="8" fill="hold" grpId="0" nodeType="withEffect">
                                  <p:stCondLst>
                                    <p:cond delay="40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16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2" grpId="0" bldLvl="0" animBg="1"/>
      <p:bldP spid="1489" grpId="0"/>
      <p:bldP spid="1528" grpId="0" bldLvl="0" animBg="1"/>
      <p:bldP spid="1529"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420131" y="2788321"/>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bwMode="auto">
          <a:xfrm>
            <a:off x="2942908" y="429973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029200" y="1033780"/>
            <a:ext cx="3916680" cy="951865"/>
          </a:xfrm>
          <a:prstGeom prst="rect">
            <a:avLst/>
          </a:prstGeom>
        </p:spPr>
        <p:txBody>
          <a:bodyPr wrap="square" lIns="91431" tIns="45716" rIns="91431" bIns="45716">
            <a:spAutoFit/>
          </a:bodyPr>
          <a:lstStyle/>
          <a:p>
            <a:pPr algn="ctr"/>
            <a:r>
              <a:rPr lang="zh-CN" altLang="en-US" sz="2800" dirty="0">
                <a:solidFill>
                  <a:schemeClr val="accent1"/>
                </a:solidFill>
                <a:latin typeface="+mj-ea"/>
                <a:ea typeface="+mj-ea"/>
              </a:rPr>
              <a:t>观念篇：</a:t>
            </a:r>
            <a:endParaRPr lang="zh-CN" altLang="en-US" sz="2800" dirty="0">
              <a:solidFill>
                <a:schemeClr val="accent1"/>
              </a:solidFill>
              <a:latin typeface="+mj-ea"/>
              <a:ea typeface="+mj-ea"/>
            </a:endParaRPr>
          </a:p>
          <a:p>
            <a:pPr algn="l"/>
            <a:r>
              <a:rPr lang="en-US" altLang="zh-CN" sz="2800" dirty="0">
                <a:solidFill>
                  <a:schemeClr val="accent1"/>
                </a:solidFill>
                <a:latin typeface="+mj-ea"/>
                <a:ea typeface="+mj-ea"/>
              </a:rPr>
              <a:t>   </a:t>
            </a:r>
            <a:r>
              <a:rPr lang="zh-CN" altLang="en-US" sz="2800" dirty="0">
                <a:solidFill>
                  <a:schemeClr val="accent1"/>
                </a:solidFill>
                <a:latin typeface="+mj-ea"/>
                <a:ea typeface="+mj-ea"/>
              </a:rPr>
              <a:t>提高认识，端正态度</a:t>
            </a:r>
            <a:endParaRPr lang="zh-CN" altLang="en-US" sz="2800" dirty="0">
              <a:solidFill>
                <a:schemeClr val="accent1"/>
              </a:solidFill>
              <a:latin typeface="+mj-ea"/>
              <a:ea typeface="+mj-ea"/>
            </a:endParaRPr>
          </a:p>
        </p:txBody>
      </p:sp>
      <p:sp>
        <p:nvSpPr>
          <p:cNvPr id="14" name="椭圆 13"/>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15" name="椭圆 14"/>
          <p:cNvSpPr/>
          <p:nvPr/>
        </p:nvSpPr>
        <p:spPr>
          <a:xfrm>
            <a:off x="3131840" y="2571808"/>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sp>
        <p:nvSpPr>
          <p:cNvPr id="16" name="椭圆 15"/>
          <p:cNvSpPr/>
          <p:nvPr/>
        </p:nvSpPr>
        <p:spPr>
          <a:xfrm>
            <a:off x="2555910" y="4052676"/>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3</a:t>
            </a:r>
            <a:endParaRPr lang="zh-CN" altLang="en-US" dirty="0">
              <a:solidFill>
                <a:prstClr val="white"/>
              </a:solidFill>
              <a:latin typeface="+mj-ea"/>
              <a:ea typeface="+mj-ea"/>
            </a:endParaRPr>
          </a:p>
        </p:txBody>
      </p:sp>
      <p:grpSp>
        <p:nvGrpSpPr>
          <p:cNvPr id="18" name="组合 17"/>
          <p:cNvGrpSpPr/>
          <p:nvPr/>
        </p:nvGrpSpPr>
        <p:grpSpPr>
          <a:xfrm>
            <a:off x="4299510" y="105583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0" name="组合 54"/>
            <p:cNvGrpSpPr>
              <a:grpSpLocks noChangeAspect="1"/>
            </p:cNvGrpSpPr>
            <p:nvPr/>
          </p:nvGrpSpPr>
          <p:grpSpPr bwMode="auto">
            <a:xfrm>
              <a:off x="4199292" y="1145668"/>
              <a:ext cx="389996" cy="469766"/>
              <a:chOff x="3433753" y="2667439"/>
              <a:chExt cx="239345" cy="288607"/>
            </a:xfrm>
          </p:grpSpPr>
          <p:sp>
            <p:nvSpPr>
              <p:cNvPr id="21" name="Freeform 846"/>
              <p:cNvSpPr/>
              <p:nvPr/>
            </p:nvSpPr>
            <p:spPr bwMode="auto">
              <a:xfrm>
                <a:off x="3433753"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25" name="组合 24"/>
          <p:cNvGrpSpPr/>
          <p:nvPr/>
        </p:nvGrpSpPr>
        <p:grpSpPr>
          <a:xfrm>
            <a:off x="4490402" y="2409350"/>
            <a:ext cx="858956" cy="858956"/>
            <a:chOff x="4684712" y="1948340"/>
            <a:chExt cx="858956" cy="858956"/>
          </a:xfrm>
        </p:grpSpPr>
        <p:grpSp>
          <p:nvGrpSpPr>
            <p:cNvPr id="26" name="组合 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nvGrpSpPr>
          <p:cNvPr id="30" name="组合 29"/>
          <p:cNvGrpSpPr/>
          <p:nvPr/>
        </p:nvGrpSpPr>
        <p:grpSpPr>
          <a:xfrm>
            <a:off x="4252466" y="3796593"/>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40" name="矩形 39"/>
          <p:cNvSpPr/>
          <p:nvPr/>
        </p:nvSpPr>
        <p:spPr>
          <a:xfrm>
            <a:off x="5363709" y="2362825"/>
            <a:ext cx="3382010" cy="951865"/>
          </a:xfrm>
          <a:prstGeom prst="rect">
            <a:avLst/>
          </a:prstGeom>
        </p:spPr>
        <p:txBody>
          <a:bodyPr wrap="none" lIns="91431" tIns="45716" rIns="91431" bIns="45716">
            <a:spAutoFit/>
          </a:bodyPr>
          <a:lstStyle/>
          <a:p>
            <a:pPr algn="ctr"/>
            <a:r>
              <a:rPr lang="zh-CN" altLang="en-US" sz="2800" dirty="0">
                <a:solidFill>
                  <a:schemeClr val="accent2"/>
                </a:solidFill>
                <a:latin typeface="+mj-ea"/>
                <a:ea typeface="+mj-ea"/>
              </a:rPr>
              <a:t>方法篇：</a:t>
            </a:r>
            <a:endParaRPr lang="zh-CN" altLang="en-US" sz="2800" dirty="0">
              <a:solidFill>
                <a:schemeClr val="accent2"/>
              </a:solidFill>
              <a:latin typeface="+mj-ea"/>
              <a:ea typeface="+mj-ea"/>
            </a:endParaRPr>
          </a:p>
          <a:p>
            <a:pPr algn="ctr"/>
            <a:r>
              <a:rPr lang="zh-CN" altLang="en-US" sz="2800" dirty="0">
                <a:solidFill>
                  <a:schemeClr val="accent2"/>
                </a:solidFill>
                <a:latin typeface="+mj-ea"/>
                <a:ea typeface="+mj-ea"/>
              </a:rPr>
              <a:t>提炼技巧，优化方法</a:t>
            </a:r>
            <a:endParaRPr lang="zh-CN" altLang="en-US" sz="2800" dirty="0">
              <a:solidFill>
                <a:schemeClr val="accent2"/>
              </a:solidFill>
              <a:latin typeface="+mj-ea"/>
              <a:ea typeface="+mj-ea"/>
            </a:endParaRPr>
          </a:p>
        </p:txBody>
      </p:sp>
      <p:sp>
        <p:nvSpPr>
          <p:cNvPr id="42" name="矩形 41"/>
          <p:cNvSpPr/>
          <p:nvPr/>
        </p:nvSpPr>
        <p:spPr>
          <a:xfrm>
            <a:off x="5363972" y="3763370"/>
            <a:ext cx="3382010" cy="951865"/>
          </a:xfrm>
          <a:prstGeom prst="rect">
            <a:avLst/>
          </a:prstGeom>
        </p:spPr>
        <p:txBody>
          <a:bodyPr wrap="none" lIns="91431" tIns="45716" rIns="91431" bIns="45716">
            <a:spAutoFit/>
          </a:bodyPr>
          <a:lstStyle/>
          <a:p>
            <a:pPr algn="ctr"/>
            <a:r>
              <a:rPr lang="zh-CN" altLang="en-US" sz="2800" dirty="0">
                <a:solidFill>
                  <a:schemeClr val="accent3"/>
                </a:solidFill>
                <a:latin typeface="+mj-ea"/>
                <a:ea typeface="+mj-ea"/>
              </a:rPr>
              <a:t>功效篇：</a:t>
            </a:r>
            <a:endParaRPr lang="zh-CN" altLang="en-US" sz="2800" dirty="0">
              <a:solidFill>
                <a:schemeClr val="accent3"/>
              </a:solidFill>
              <a:latin typeface="+mj-ea"/>
              <a:ea typeface="+mj-ea"/>
            </a:endParaRPr>
          </a:p>
          <a:p>
            <a:pPr algn="l"/>
            <a:r>
              <a:rPr lang="zh-CN" altLang="en-US" sz="2800" dirty="0">
                <a:solidFill>
                  <a:schemeClr val="accent3"/>
                </a:solidFill>
                <a:latin typeface="+mj-ea"/>
                <a:ea typeface="+mj-ea"/>
              </a:rPr>
              <a:t>提升素养，服务人生</a:t>
            </a:r>
            <a:endParaRPr lang="zh-CN" altLang="en-US" sz="2800" dirty="0">
              <a:solidFill>
                <a:schemeClr val="accent3"/>
              </a:solidFill>
              <a:latin typeface="+mj-ea"/>
              <a:ea typeface="+mj-ea"/>
            </a:endParaRPr>
          </a:p>
        </p:txBody>
      </p:sp>
      <p:grpSp>
        <p:nvGrpSpPr>
          <p:cNvPr id="41" name="组合 40"/>
          <p:cNvGrpSpPr/>
          <p:nvPr/>
        </p:nvGrpSpPr>
        <p:grpSpPr>
          <a:xfrm>
            <a:off x="271145" y="1496060"/>
            <a:ext cx="2413000" cy="239014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mj-ea"/>
                <a:ea typeface="+mj-ea"/>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800" b="1">
                  <a:solidFill>
                    <a:srgbClr val="C00000"/>
                  </a:solidFill>
                  <a:latin typeface="华文琥珀" panose="02010800040101010101" charset="-122"/>
                  <a:ea typeface="华文琥珀" panose="02010800040101010101" charset="-122"/>
                </a:rPr>
                <a:t>初高中历史衔接的建议</a:t>
              </a:r>
              <a:endParaRPr lang="zh-CN" altLang="en-US" sz="2800" b="1">
                <a:solidFill>
                  <a:srgbClr val="C00000"/>
                </a:solidFill>
                <a:latin typeface="华文琥珀" panose="02010800040101010101" charset="-122"/>
                <a:ea typeface="华文琥珀" panose="02010800040101010101" charset="-122"/>
              </a:endParaRPr>
            </a:p>
          </p:txBody>
        </p:sp>
      </p:grpSp>
    </p:spTree>
  </p:cSld>
  <p:clrMapOvr>
    <a:masterClrMapping/>
  </p:clrMapOvr>
  <p:transition spd="slow" advClick="0" advTm="500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40000">
                                          <p:cBhvr additive="base">
                                            <p:cTn id="21"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 presetClass="entr" presetSubtype="2" fill="hold" nodeType="afterEffect" p14:presetBounceEnd="40000">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14:bounceEnd="40000">
                                          <p:cBhvr additive="base">
                                            <p:cTn id="39"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4500"/>
                                </p:stCondLst>
                                <p:childTnLst>
                                  <p:par>
                                    <p:cTn id="55" presetID="2" presetClass="entr" presetSubtype="2" fill="hold" nodeType="afterEffect" p14:presetBounceEnd="40000">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14:bounceEnd="40000">
                                          <p:cBhvr additive="base">
                                            <p:cTn id="57"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left)">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nimBg="1"/>
          <p:bldP spid="15" grpId="0" bldLvl="0" animBg="1"/>
          <p:bldP spid="16" grpId="0" bldLvl="0" animBg="1"/>
          <p:bldP spid="40" grpId="0"/>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 presetClass="entr" presetSubtype="2"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1+#ppt_w/2"/>
                                              </p:val>
                                            </p:tav>
                                            <p:tav tm="100000">
                                              <p:val>
                                                <p:strVal val="#ppt_x"/>
                                              </p:val>
                                            </p:tav>
                                          </p:tavLst>
                                        </p:anim>
                                        <p:anim calcmode="lin" valueType="num">
                                          <p:cBhvr additive="base">
                                            <p:cTn id="40" dur="500" fill="hold"/>
                                            <p:tgtEl>
                                              <p:spTgt spid="25"/>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wipe(left)">
                                          <p:cBhvr>
                                            <p:cTn id="44" dur="500"/>
                                            <p:tgtEl>
                                              <p:spTgt spid="40"/>
                                            </p:tgtEl>
                                          </p:cBhvr>
                                        </p:animEffect>
                                      </p:childTnLst>
                                    </p:cTn>
                                  </p:par>
                                  <p:par>
                                    <p:cTn id="45" presetID="53" presetClass="entr" presetSubtype="16" fill="hold" grpId="0" nodeType="withEffect">
                                      <p:stCondLst>
                                        <p:cond delay="75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4000"/>
                                </p:stCondLst>
                                <p:childTnLst>
                                  <p:par>
                                    <p:cTn id="51" presetID="22" presetClass="entr" presetSubtype="8"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left)">
                                          <p:cBhvr>
                                            <p:cTn id="53" dur="500"/>
                                            <p:tgtEl>
                                              <p:spTgt spid="8"/>
                                            </p:tgtEl>
                                          </p:cBhvr>
                                        </p:animEffect>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1+#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left)">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nimBg="1"/>
          <p:bldP spid="15" grpId="0" bldLvl="0" animBg="1"/>
          <p:bldP spid="16" grpId="0" bldLvl="0" animBg="1"/>
          <p:bldP spid="40" grpId="0"/>
          <p:bldP spid="4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3780155" y="2097405"/>
            <a:ext cx="5818505" cy="1362075"/>
          </a:xfrm>
        </p:spPr>
        <p:txBody>
          <a:bodyPr>
            <a:noAutofit/>
          </a:bodyPr>
          <a:lstStyle/>
          <a:p>
            <a:r>
              <a:rPr lang="zh-CN" altLang="en-US" sz="4000"/>
              <a:t>观念篇：</a:t>
            </a:r>
            <a:br>
              <a:rPr lang="zh-CN" altLang="en-US" sz="4000"/>
            </a:br>
            <a:r>
              <a:rPr lang="zh-CN" altLang="en-US" sz="4000"/>
              <a:t>提高认识，端正态度</a:t>
            </a:r>
            <a:endParaRPr lang="zh-CN" altLang="en-US" sz="4000"/>
          </a:p>
        </p:txBody>
      </p:sp>
      <p:sp>
        <p:nvSpPr>
          <p:cNvPr id="9" name="文本框 8"/>
          <p:cNvSpPr txBox="1"/>
          <p:nvPr>
            <p:custDataLst>
              <p:tags r:id="rId2"/>
            </p:custDataLst>
          </p:nvPr>
        </p:nvSpPr>
        <p:spPr>
          <a:xfrm>
            <a:off x="873841" y="2341107"/>
            <a:ext cx="1210369" cy="1052371"/>
          </a:xfrm>
          <a:prstGeom prst="rect">
            <a:avLst/>
          </a:prstGeom>
          <a:noFill/>
          <a:ln w="117475">
            <a:noFill/>
          </a:ln>
        </p:spPr>
        <p:txBody>
          <a:bodyPr wrap="square" rtlCol="0">
            <a:prstTxWarp prst="textPlain">
              <a:avLst/>
            </a:prstTxWarp>
            <a:spAutoFit/>
          </a:bodyPr>
          <a:lstStyle/>
          <a:p>
            <a:r>
              <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rPr>
              <a:t>01</a:t>
            </a:r>
            <a:endPar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ustDataLst>
      <p:tags r:id="rId3"/>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latin typeface="+mj-ea"/>
              <a:ea typeface="+mj-ea"/>
            </a:endParaRPr>
          </a:p>
        </p:txBody>
      </p:sp>
      <p:grpSp>
        <p:nvGrpSpPr>
          <p:cNvPr id="5" name="组合 4"/>
          <p:cNvGrpSpPr/>
          <p:nvPr/>
        </p:nvGrpSpPr>
        <p:grpSpPr>
          <a:xfrm>
            <a:off x="3136616" y="967751"/>
            <a:ext cx="1149740" cy="1149740"/>
            <a:chOff x="2342140" y="893355"/>
            <a:chExt cx="1149740" cy="1149740"/>
          </a:xfrm>
        </p:grpSpPr>
        <p:grpSp>
          <p:nvGrpSpPr>
            <p:cNvPr id="6" name="组合 5"/>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7"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accent1"/>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grpSp>
        <p:nvGrpSpPr>
          <p:cNvPr id="10" name="组合 9"/>
          <p:cNvGrpSpPr/>
          <p:nvPr/>
        </p:nvGrpSpPr>
        <p:grpSpPr>
          <a:xfrm>
            <a:off x="2630172" y="2286104"/>
            <a:ext cx="1149740" cy="1149740"/>
            <a:chOff x="1835696" y="2211710"/>
            <a:chExt cx="1149740" cy="1149740"/>
          </a:xfrm>
        </p:grpSpPr>
        <p:grpSp>
          <p:nvGrpSpPr>
            <p:cNvPr id="11" name="组合 10"/>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mj-ea"/>
                  <a:ea typeface="+mj-ea"/>
                </a:endParaRPr>
              </a:p>
            </p:txBody>
          </p:sp>
        </p:grpSp>
        <p:sp>
          <p:nvSpPr>
            <p:cNvPr id="12"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accent3"/>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latin typeface="+mj-ea"/>
                <a:ea typeface="+mj-ea"/>
              </a:endParaRPr>
            </a:p>
          </p:txBody>
        </p:sp>
      </p:grpSp>
      <p:grpSp>
        <p:nvGrpSpPr>
          <p:cNvPr id="15" name="组合 14"/>
          <p:cNvGrpSpPr/>
          <p:nvPr/>
        </p:nvGrpSpPr>
        <p:grpSpPr>
          <a:xfrm>
            <a:off x="3278244" y="3510242"/>
            <a:ext cx="1149740" cy="1149740"/>
            <a:chOff x="2483768" y="3435846"/>
            <a:chExt cx="1149740" cy="1149740"/>
          </a:xfrm>
        </p:grpSpPr>
        <p:grpSp>
          <p:nvGrpSpPr>
            <p:cNvPr id="16" name="组合 15"/>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j-ea"/>
                  <a:ea typeface="+mj-ea"/>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j-ea"/>
                  <a:ea typeface="+mj-ea"/>
                </a:endParaRPr>
              </a:p>
            </p:txBody>
          </p:sp>
        </p:grpSp>
        <p:sp>
          <p:nvSpPr>
            <p:cNvPr id="17"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7"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latin typeface="+mj-ea"/>
                <a:ea typeface="+mj-ea"/>
              </a:endParaRPr>
            </a:p>
          </p:txBody>
        </p:sp>
      </p:grpSp>
      <p:sp>
        <p:nvSpPr>
          <p:cNvPr id="20" name="TextBox 18"/>
          <p:cNvSpPr txBox="1"/>
          <p:nvPr/>
        </p:nvSpPr>
        <p:spPr>
          <a:xfrm>
            <a:off x="323850" y="1309370"/>
            <a:ext cx="2621915" cy="430530"/>
          </a:xfrm>
          <a:prstGeom prst="rect">
            <a:avLst/>
          </a:prstGeom>
          <a:noFill/>
        </p:spPr>
        <p:txBody>
          <a:bodyPr wrap="square" lIns="0" tIns="0" rIns="0" bIns="0" rtlCol="0">
            <a:spAutoFit/>
          </a:bodyPr>
          <a:lstStyle/>
          <a:p>
            <a:pPr algn="ctr"/>
            <a:r>
              <a:rPr lang="zh-CN" altLang="en-US" sz="2800" dirty="0">
                <a:latin typeface="华文行楷" panose="02010800040101010101" charset="-122"/>
                <a:ea typeface="华文行楷" panose="02010800040101010101" charset="-122"/>
                <a:sym typeface="+mn-ea"/>
              </a:rPr>
              <a:t>高中学习的挑战</a:t>
            </a:r>
            <a:endParaRPr lang="zh-CN" altLang="en-US" sz="2800" b="1" dirty="0">
              <a:solidFill>
                <a:schemeClr val="tx1">
                  <a:lumMod val="75000"/>
                  <a:lumOff val="25000"/>
                </a:schemeClr>
              </a:solidFill>
              <a:latin typeface="+mj-ea"/>
              <a:ea typeface="+mj-ea"/>
            </a:endParaRPr>
          </a:p>
        </p:txBody>
      </p:sp>
      <p:sp>
        <p:nvSpPr>
          <p:cNvPr id="22" name="TextBox 20"/>
          <p:cNvSpPr txBox="1"/>
          <p:nvPr/>
        </p:nvSpPr>
        <p:spPr>
          <a:xfrm>
            <a:off x="55245" y="2495550"/>
            <a:ext cx="2632075" cy="861695"/>
          </a:xfrm>
          <a:prstGeom prst="rect">
            <a:avLst/>
          </a:prstGeom>
          <a:noFill/>
        </p:spPr>
        <p:txBody>
          <a:bodyPr wrap="square" lIns="0" tIns="0" rIns="0" bIns="0" rtlCol="0">
            <a:spAutoFit/>
          </a:bodyPr>
          <a:lstStyle/>
          <a:p>
            <a:pPr lvl="0" algn="ctr">
              <a:buClrTx/>
              <a:buSzTx/>
              <a:buFontTx/>
            </a:pPr>
            <a:r>
              <a:rPr lang="zh-CN" altLang="en-US" sz="2800" dirty="0">
                <a:latin typeface="华文行楷" panose="02010800040101010101" charset="-122"/>
                <a:ea typeface="华文行楷" panose="02010800040101010101" charset="-122"/>
                <a:sym typeface="+mn-ea"/>
              </a:rPr>
              <a:t>初高中历史</a:t>
            </a:r>
            <a:endParaRPr lang="zh-CN" altLang="en-US" sz="2800" dirty="0">
              <a:latin typeface="华文行楷" panose="02010800040101010101" charset="-122"/>
              <a:ea typeface="华文行楷" panose="02010800040101010101" charset="-122"/>
              <a:sym typeface="+mn-ea"/>
            </a:endParaRPr>
          </a:p>
          <a:p>
            <a:pPr lvl="0" algn="ctr">
              <a:buClrTx/>
              <a:buSzTx/>
              <a:buFontTx/>
            </a:pPr>
            <a:r>
              <a:rPr lang="zh-CN" altLang="en-US" sz="2800" dirty="0">
                <a:latin typeface="华文行楷" panose="02010800040101010101" charset="-122"/>
                <a:ea typeface="华文行楷" panose="02010800040101010101" charset="-122"/>
                <a:sym typeface="+mn-ea"/>
              </a:rPr>
              <a:t>的差异</a:t>
            </a:r>
            <a:endParaRPr lang="zh-CN" altLang="en-US" sz="2800" b="1" dirty="0">
              <a:solidFill>
                <a:schemeClr val="tx1">
                  <a:lumMod val="75000"/>
                  <a:lumOff val="25000"/>
                </a:schemeClr>
              </a:solidFill>
              <a:latin typeface="+mj-ea"/>
              <a:ea typeface="+mj-ea"/>
              <a:sym typeface="+mn-ea"/>
            </a:endParaRPr>
          </a:p>
        </p:txBody>
      </p:sp>
      <p:sp>
        <p:nvSpPr>
          <p:cNvPr id="24" name="TextBox 22"/>
          <p:cNvSpPr txBox="1"/>
          <p:nvPr/>
        </p:nvSpPr>
        <p:spPr>
          <a:xfrm>
            <a:off x="360045" y="4083685"/>
            <a:ext cx="2585720" cy="430530"/>
          </a:xfrm>
          <a:prstGeom prst="rect">
            <a:avLst/>
          </a:prstGeom>
          <a:noFill/>
        </p:spPr>
        <p:txBody>
          <a:bodyPr wrap="square" lIns="0" tIns="0" rIns="0" bIns="0" rtlCol="0">
            <a:spAutoFit/>
          </a:bodyPr>
          <a:lstStyle/>
          <a:p>
            <a:pPr lvl="0" algn="ctr">
              <a:buClrTx/>
              <a:buSzTx/>
              <a:buFontTx/>
            </a:pPr>
            <a:r>
              <a:rPr lang="zh-CN" altLang="en-US" sz="2800" dirty="0">
                <a:latin typeface="华文行楷" panose="02010800040101010101" charset="-122"/>
                <a:ea typeface="华文行楷" panose="02010800040101010101" charset="-122"/>
                <a:sym typeface="+mn-ea"/>
              </a:rPr>
              <a:t>高中历史难在哪</a:t>
            </a:r>
            <a:endParaRPr lang="zh-CN" altLang="en-US" sz="2800" b="1" dirty="0">
              <a:solidFill>
                <a:schemeClr val="tx1">
                  <a:lumMod val="75000"/>
                  <a:lumOff val="25000"/>
                </a:schemeClr>
              </a:solidFill>
              <a:latin typeface="+mj-ea"/>
              <a:ea typeface="+mj-ea"/>
              <a:sym typeface="+mn-ea"/>
            </a:endParaRPr>
          </a:p>
        </p:txBody>
      </p:sp>
      <p:sp>
        <p:nvSpPr>
          <p:cNvPr id="26"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7"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sp>
        <p:nvSpPr>
          <p:cNvPr id="28"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latin typeface="+mj-ea"/>
              <a:ea typeface="+mj-ea"/>
            </a:endParaRPr>
          </a:p>
        </p:txBody>
      </p:sp>
      <p:grpSp>
        <p:nvGrpSpPr>
          <p:cNvPr id="29" name="组合 28"/>
          <p:cNvGrpSpPr/>
          <p:nvPr/>
        </p:nvGrpSpPr>
        <p:grpSpPr>
          <a:xfrm>
            <a:off x="5674990" y="1658514"/>
            <a:ext cx="2281386" cy="2281386"/>
            <a:chOff x="1403648" y="1115468"/>
            <a:chExt cx="1294414" cy="1294414"/>
          </a:xfrm>
        </p:grpSpPr>
        <p:sp>
          <p:nvSpPr>
            <p:cNvPr id="30" name="椭圆 29"/>
            <p:cNvSpPr/>
            <p:nvPr/>
          </p:nvSpPr>
          <p:spPr>
            <a:xfrm>
              <a:off x="1539485" y="1259632"/>
              <a:ext cx="1022740" cy="10227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mj-ea"/>
                <a:ea typeface="+mj-ea"/>
              </a:endParaRPr>
            </a:p>
          </p:txBody>
        </p:sp>
        <p:grpSp>
          <p:nvGrpSpPr>
            <p:cNvPr id="31" name="组合 30"/>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3" name="同心圆 3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sp>
            <p:nvSpPr>
              <p:cNvPr id="34" name="同心圆 33"/>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latin typeface="+mj-ea"/>
                  <a:ea typeface="+mj-ea"/>
                </a:endParaRPr>
              </a:p>
            </p:txBody>
          </p:sp>
        </p:grpSp>
        <p:sp>
          <p:nvSpPr>
            <p:cNvPr id="32" name="TextBox 30"/>
            <p:cNvSpPr txBox="1"/>
            <p:nvPr/>
          </p:nvSpPr>
          <p:spPr>
            <a:xfrm>
              <a:off x="1717818" y="1489086"/>
              <a:ext cx="639509" cy="5407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sym typeface="+mn-ea"/>
                </a:rPr>
                <a:t>观念篇</a:t>
              </a:r>
              <a:endParaRPr lang="zh-CN" altLang="en-US" sz="2800" dirty="0">
                <a:solidFill>
                  <a:schemeClr val="bg1"/>
                </a:solidFill>
                <a:effectLst/>
                <a:latin typeface="微软雅黑" panose="020B0503020204020204" pitchFamily="34" charset="-122"/>
                <a:ea typeface="微软雅黑" panose="020B0503020204020204" pitchFamily="34" charset="-122"/>
                <a:sym typeface="+mn-ea"/>
              </a:endParaRPr>
            </a:p>
          </p:txBody>
        </p:sp>
      </p:grpSp>
      <p:sp>
        <p:nvSpPr>
          <p:cNvPr id="87" name="Text Box 18"/>
          <p:cNvSpPr txBox="1">
            <a:spLocks noChangeArrowheads="1"/>
          </p:cNvSpPr>
          <p:nvPr/>
        </p:nvSpPr>
        <p:spPr bwMode="gray">
          <a:xfrm>
            <a:off x="7812405" y="1635760"/>
            <a:ext cx="1906270"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endParaRPr lang="zh-CN" altLang="en-US" sz="2800" b="1" dirty="0">
              <a:solidFill>
                <a:srgbClr val="FF0000"/>
              </a:solidFill>
              <a:latin typeface="微软雅黑" panose="020B0503020204020204" pitchFamily="34" charset="-122"/>
              <a:ea typeface="微软雅黑" panose="020B0503020204020204" pitchFamily="34" charset="-122"/>
            </a:endParaRPr>
          </a:p>
          <a:p>
            <a:pPr algn="ctr"/>
            <a:endParaRPr lang="zh-CN" altLang="en-US" sz="2800" b="1" dirty="0">
              <a:solidFill>
                <a:srgbClr val="FF0000"/>
              </a:solidFill>
              <a:latin typeface="微软雅黑" panose="020B0503020204020204" pitchFamily="34" charset="-122"/>
              <a:ea typeface="微软雅黑" panose="020B0503020204020204" pitchFamily="34" charset="-122"/>
            </a:endParaRPr>
          </a:p>
          <a:p>
            <a:pPr algn="ctr">
              <a:buClrTx/>
              <a:buSzTx/>
              <a:buNone/>
            </a:pPr>
            <a:r>
              <a:rPr lang="zh-CN" altLang="en-US" sz="2800" b="1" dirty="0">
                <a:solidFill>
                  <a:srgbClr val="FF0000"/>
                </a:solidFill>
                <a:latin typeface="微软雅黑" panose="020B0503020204020204" pitchFamily="34" charset="-122"/>
                <a:ea typeface="微软雅黑" panose="020B0503020204020204" pitchFamily="34" charset="-122"/>
                <a:sym typeface="+mn-ea"/>
              </a:rPr>
              <a:t>提高认识</a:t>
            </a:r>
            <a:endParaRPr lang="zh-CN" altLang="en-US" sz="2800" b="1" dirty="0">
              <a:solidFill>
                <a:srgbClr val="FF0000"/>
              </a:solidFill>
              <a:latin typeface="微软雅黑" panose="020B0503020204020204" pitchFamily="34" charset="-122"/>
              <a:ea typeface="微软雅黑" panose="020B0503020204020204" pitchFamily="34" charset="-122"/>
              <a:sym typeface="+mn-ea"/>
            </a:endParaRPr>
          </a:p>
          <a:p>
            <a:pPr algn="ctr">
              <a:buClrTx/>
              <a:buSzTx/>
              <a:buNone/>
            </a:pPr>
            <a:r>
              <a:rPr lang="zh-CN" altLang="en-US" sz="2800" b="1" dirty="0">
                <a:solidFill>
                  <a:srgbClr val="FF0000"/>
                </a:solidFill>
                <a:latin typeface="微软雅黑" panose="020B0503020204020204" pitchFamily="34" charset="-122"/>
                <a:ea typeface="微软雅黑" panose="020B0503020204020204" pitchFamily="34" charset="-122"/>
                <a:sym typeface="+mn-ea"/>
              </a:rPr>
              <a:t>端正态度</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500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5000">
                                          <p:cBhvr additive="base">
                                            <p:cTn id="7" dur="1500" fill="hold"/>
                                            <p:tgtEl>
                                              <p:spTgt spid="10"/>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5000">
                                          <p:cBhvr additive="base">
                                            <p:cTn id="11" dur="1500" fill="hold"/>
                                            <p:tgtEl>
                                              <p:spTgt spid="5"/>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5000">
                                          <p:cBhvr additive="base">
                                            <p:cTn id="15" dur="1500" fill="hold"/>
                                            <p:tgtEl>
                                              <p:spTgt spid="15"/>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0" grpId="0"/>
          <p:bldP spid="22" grpId="0"/>
          <p:bldP spid="24" grpId="0"/>
          <p:bldP spid="26" grpId="0" bldLvl="0" animBg="1"/>
          <p:bldP spid="27" grpId="0" bldLvl="0" animBg="1"/>
          <p:bldP spid="28" grpId="0" bldLvl="0" animBg="1"/>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500" fill="hold"/>
                                            <p:tgtEl>
                                              <p:spTgt spid="10"/>
                                            </p:tgtEl>
                                            <p:attrNameLst>
                                              <p:attrName>ppt_x</p:attrName>
                                            </p:attrNameLst>
                                          </p:cBhvr>
                                          <p:tavLst>
                                            <p:tav tm="0">
                                              <p:val>
                                                <p:strVal val="0-#ppt_w/2"/>
                                              </p:val>
                                            </p:tav>
                                            <p:tav tm="100000">
                                              <p:val>
                                                <p:strVal val="#ppt_x"/>
                                              </p:val>
                                            </p:tav>
                                          </p:tavLst>
                                        </p:anim>
                                        <p:anim calcmode="lin" valueType="num">
                                          <p:cBhvr additive="base">
                                            <p:cTn id="8" dur="1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ppt_x"/>
                                              </p:val>
                                            </p:tav>
                                            <p:tav tm="100000">
                                              <p:val>
                                                <p:strVal val="#ppt_x"/>
                                              </p:val>
                                            </p:tav>
                                          </p:tavLst>
                                        </p:anim>
                                        <p:anim calcmode="lin" valueType="num">
                                          <p:cBhvr additive="base">
                                            <p:cTn id="12" dur="1500" fill="hold"/>
                                            <p:tgtEl>
                                              <p:spTgt spid="5"/>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ppt_x"/>
                                              </p:val>
                                            </p:tav>
                                            <p:tav tm="100000">
                                              <p:val>
                                                <p:strVal val="#ppt_x"/>
                                              </p:val>
                                            </p:tav>
                                          </p:tavLst>
                                        </p:anim>
                                        <p:anim calcmode="lin" valueType="num">
                                          <p:cBhvr additive="base">
                                            <p:cTn id="16" dur="1500" fill="hold"/>
                                            <p:tgtEl>
                                              <p:spTgt spid="15"/>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up)">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par>
                              <p:cTn id="31" fill="hold">
                                <p:stCondLst>
                                  <p:cond delay="2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0" grpId="0"/>
          <p:bldP spid="22" grpId="0"/>
          <p:bldP spid="24" grpId="0"/>
          <p:bldP spid="26" grpId="0" bldLvl="0" animBg="1"/>
          <p:bldP spid="27" grpId="0" bldLvl="0" animBg="1"/>
          <p:bldP spid="28" grpId="0" bldLvl="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83260" y="3344545"/>
            <a:ext cx="7667625" cy="583565"/>
          </a:xfrm>
          <a:prstGeom prst="rect">
            <a:avLst/>
          </a:prstGeom>
          <a:noFill/>
          <a:ln w="9525">
            <a:noFill/>
          </a:ln>
        </p:spPr>
        <p:txBody>
          <a:bodyPr wrap="square">
            <a:spAutoFit/>
          </a:bodyPr>
          <a:p>
            <a:pPr marL="0" indent="0"/>
            <a:r>
              <a:rPr sz="3200" b="1">
                <a:ea typeface="微软雅黑" panose="020B0503020204020204" pitchFamily="34" charset="-122"/>
              </a:rPr>
              <a:t>3、</a:t>
            </a:r>
            <a:r>
              <a:rPr lang="zh-CN" sz="3200" b="1">
                <a:ea typeface="微软雅黑" panose="020B0503020204020204" pitchFamily="34" charset="-122"/>
              </a:rPr>
              <a:t>教师掌控较少</a:t>
            </a:r>
            <a:r>
              <a:rPr sz="3200" b="1">
                <a:ea typeface="微软雅黑" panose="020B0503020204020204" pitchFamily="34" charset="-122"/>
              </a:rPr>
              <a:t>、自主性强、</a:t>
            </a:r>
            <a:r>
              <a:rPr lang="zh-CN" sz="3200" b="1">
                <a:ea typeface="微软雅黑" panose="020B0503020204020204" pitchFamily="34" charset="-122"/>
              </a:rPr>
              <a:t>思维</a:t>
            </a:r>
            <a:r>
              <a:rPr sz="3200" b="1">
                <a:ea typeface="微软雅黑" panose="020B0503020204020204" pitchFamily="34" charset="-122"/>
              </a:rPr>
              <a:t>要活。</a:t>
            </a:r>
            <a:endParaRPr sz="3200" b="1">
              <a:ea typeface="微软雅黑" panose="020B0503020204020204" pitchFamily="34" charset="-122"/>
            </a:endParaRPr>
          </a:p>
        </p:txBody>
      </p:sp>
      <p:sp>
        <p:nvSpPr>
          <p:cNvPr id="3" name="文本框 2"/>
          <p:cNvSpPr txBox="1"/>
          <p:nvPr/>
        </p:nvSpPr>
        <p:spPr>
          <a:xfrm>
            <a:off x="683260" y="2283460"/>
            <a:ext cx="7929880" cy="953135"/>
          </a:xfrm>
          <a:prstGeom prst="rect">
            <a:avLst/>
          </a:prstGeom>
          <a:noFill/>
          <a:ln w="9525">
            <a:noFill/>
          </a:ln>
        </p:spPr>
        <p:txBody>
          <a:bodyPr wrap="square">
            <a:spAutoFit/>
          </a:bodyPr>
          <a:p>
            <a:pPr lvl="0" algn="l">
              <a:buClrTx/>
              <a:buSzTx/>
              <a:buFontTx/>
            </a:pPr>
            <a:r>
              <a:rPr lang="zh-CN" sz="3200" b="1">
                <a:ea typeface="微软雅黑" panose="020B0503020204020204" pitchFamily="34" charset="-122"/>
                <a:sym typeface="+mn-ea"/>
              </a:rPr>
              <a:t>2</a:t>
            </a:r>
            <a:r>
              <a:rPr lang="zh-CN" sz="3200" b="1">
                <a:ea typeface="微软雅黑" panose="020B0503020204020204" pitchFamily="34" charset="-122"/>
                <a:sym typeface="+mn-ea"/>
              </a:rPr>
              <a:t>、课时少容量大、密度较大、节奏加快。</a:t>
            </a:r>
            <a:r>
              <a:rPr lang="en-US" altLang="zh-CN" sz="3200" b="1">
                <a:ea typeface="微软雅黑" panose="020B0503020204020204" pitchFamily="34" charset="-122"/>
                <a:sym typeface="+mn-ea"/>
              </a:rPr>
              <a:t>       </a:t>
            </a:r>
            <a:r>
              <a:rPr lang="zh-CN" sz="2400" b="1" i="1">
                <a:solidFill>
                  <a:schemeClr val="accent1">
                    <a:lumMod val="50000"/>
                    <a:lumOff val="50000"/>
                  </a:schemeClr>
                </a:solidFill>
                <a:ea typeface="微软雅黑" panose="020B0503020204020204" pitchFamily="34" charset="-122"/>
                <a:sym typeface="+mn-ea"/>
              </a:rPr>
              <a:t>（</a:t>
            </a:r>
            <a:r>
              <a:rPr lang="zh-CN" sz="2400" b="1" i="1">
                <a:solidFill>
                  <a:schemeClr val="accent1">
                    <a:lumMod val="50000"/>
                    <a:lumOff val="50000"/>
                  </a:schemeClr>
                </a:solidFill>
                <a:ea typeface="微软雅黑" panose="020B0503020204020204" pitchFamily="34" charset="-122"/>
                <a:sym typeface="+mn-ea"/>
              </a:rPr>
              <a:t>高一内容在高考占比40%左右</a:t>
            </a:r>
            <a:r>
              <a:rPr lang="zh-CN" sz="2400" b="1" i="1">
                <a:solidFill>
                  <a:schemeClr val="accent1">
                    <a:lumMod val="50000"/>
                    <a:lumOff val="50000"/>
                  </a:schemeClr>
                </a:solidFill>
                <a:ea typeface="微软雅黑" panose="020B0503020204020204" pitchFamily="34" charset="-122"/>
                <a:sym typeface="+mn-ea"/>
              </a:rPr>
              <a:t>）</a:t>
            </a:r>
            <a:endParaRPr lang="zh-CN" sz="2400" b="1" i="1">
              <a:solidFill>
                <a:schemeClr val="accent1">
                  <a:lumMod val="50000"/>
                  <a:lumOff val="50000"/>
                </a:schemeClr>
              </a:solidFill>
              <a:ea typeface="微软雅黑" panose="020B0503020204020204" pitchFamily="34" charset="-122"/>
              <a:sym typeface="+mn-ea"/>
            </a:endParaRPr>
          </a:p>
        </p:txBody>
      </p:sp>
      <p:sp>
        <p:nvSpPr>
          <p:cNvPr id="100" name="文本框 99"/>
          <p:cNvSpPr txBox="1"/>
          <p:nvPr/>
        </p:nvSpPr>
        <p:spPr>
          <a:xfrm>
            <a:off x="659130" y="1347470"/>
            <a:ext cx="7791450" cy="1445260"/>
          </a:xfrm>
          <a:prstGeom prst="rect">
            <a:avLst/>
          </a:prstGeom>
          <a:noFill/>
          <a:ln w="9525">
            <a:noFill/>
          </a:ln>
        </p:spPr>
        <p:txBody>
          <a:bodyPr wrap="square">
            <a:spAutoFit/>
          </a:bodyPr>
          <a:p>
            <a:pPr marL="0" indent="0"/>
            <a:r>
              <a:rPr lang="zh-CN" sz="3200" b="1">
                <a:ea typeface="微软雅黑" panose="020B0503020204020204" pitchFamily="34" charset="-122"/>
              </a:rPr>
              <a:t>1、学习时间增长、科目增多、作业增加。</a:t>
            </a:r>
            <a:r>
              <a:rPr lang="zh-CN" sz="2400" b="1" i="1">
                <a:solidFill>
                  <a:schemeClr val="accent1">
                    <a:lumMod val="50000"/>
                    <a:lumOff val="50000"/>
                  </a:schemeClr>
                </a:solidFill>
                <a:ea typeface="微软雅黑" panose="020B0503020204020204" pitchFamily="34" charset="-122"/>
                <a:sym typeface="+mn-ea"/>
              </a:rPr>
              <a:t>（试题偏重于能力测试，训练量大）</a:t>
            </a:r>
            <a:endParaRPr lang="zh-CN" sz="3200" b="1" i="1">
              <a:solidFill>
                <a:schemeClr val="accent1">
                  <a:lumMod val="50000"/>
                  <a:lumOff val="50000"/>
                </a:schemeClr>
              </a:solidFill>
              <a:ea typeface="微软雅黑" panose="020B0503020204020204" pitchFamily="34" charset="-122"/>
              <a:sym typeface="+mn-ea"/>
            </a:endParaRPr>
          </a:p>
          <a:p>
            <a:pPr marL="0" indent="0"/>
            <a:endParaRPr lang="zh-CN" sz="3200" b="1">
              <a:ea typeface="微软雅黑" panose="020B0503020204020204" pitchFamily="34" charset="-122"/>
            </a:endParaRPr>
          </a:p>
        </p:txBody>
      </p:sp>
      <p:sp>
        <p:nvSpPr>
          <p:cNvPr id="4" name="标题 3"/>
          <p:cNvSpPr>
            <a:spLocks noGrp="1"/>
          </p:cNvSpPr>
          <p:nvPr>
            <p:ph type="title"/>
            <p:custDataLst>
              <p:tags r:id="rId1"/>
            </p:custDataLst>
          </p:nvPr>
        </p:nvSpPr>
        <p:spPr>
          <a:xfrm>
            <a:off x="1691640" y="339725"/>
            <a:ext cx="6252210" cy="647700"/>
          </a:xfrm>
        </p:spPr>
        <p:txBody>
          <a:bodyPr>
            <a:noAutofit/>
          </a:bodyPr>
          <a:lstStyle/>
          <a:p>
            <a:r>
              <a:rPr lang="zh-CN" altLang="en-US" sz="4400" dirty="0">
                <a:latin typeface="华文行楷" panose="02010800040101010101" charset="-122"/>
                <a:ea typeface="华文行楷" panose="02010800040101010101" charset="-122"/>
              </a:rPr>
              <a:t>高中学习的挑战</a:t>
            </a:r>
            <a:endParaRPr lang="zh-CN" altLang="en-US" sz="4400" dirty="0">
              <a:latin typeface="华文行楷" panose="02010800040101010101" charset="-122"/>
              <a:ea typeface="华文行楷" panose="02010800040101010101" charset="-122"/>
            </a:endParaRPr>
          </a:p>
        </p:txBody>
      </p:sp>
      <p:sp>
        <p:nvSpPr>
          <p:cNvPr id="2" name="文本框 1"/>
          <p:cNvSpPr txBox="1"/>
          <p:nvPr>
            <p:custDataLst>
              <p:tags r:id="rId2"/>
            </p:custDataLst>
          </p:nvPr>
        </p:nvSpPr>
        <p:spPr>
          <a:xfrm>
            <a:off x="179705" y="245110"/>
            <a:ext cx="1649730" cy="768350"/>
          </a:xfrm>
          <a:prstGeom prst="rect">
            <a:avLst/>
          </a:prstGeom>
          <a:noFill/>
        </p:spPr>
        <p:txBody>
          <a:bodyPr wrap="square" rtlCol="0">
            <a:spAutoFit/>
          </a:bodyPr>
          <a:lstStyle/>
          <a:p>
            <a:pPr algn="ctr"/>
            <a:r>
              <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rPr>
              <a:t>（一）</a:t>
            </a:r>
            <a:endPar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endParaRPr>
          </a:p>
        </p:txBody>
      </p:sp>
      <p:sp>
        <p:nvSpPr>
          <p:cNvPr id="6" name="文本框 5"/>
          <p:cNvSpPr txBox="1"/>
          <p:nvPr/>
        </p:nvSpPr>
        <p:spPr>
          <a:xfrm>
            <a:off x="369570" y="4234815"/>
            <a:ext cx="8739505" cy="583565"/>
          </a:xfrm>
          <a:prstGeom prst="rect">
            <a:avLst/>
          </a:prstGeom>
          <a:noFill/>
          <a:ln w="9525">
            <a:noFill/>
          </a:ln>
        </p:spPr>
        <p:txBody>
          <a:bodyPr wrap="square">
            <a:spAutoFit/>
          </a:bodyPr>
          <a:p>
            <a:pPr marL="0" indent="0"/>
            <a:r>
              <a:rPr sz="3200" b="1">
                <a:solidFill>
                  <a:srgbClr val="C00000"/>
                </a:solidFill>
                <a:ea typeface="微软雅黑" panose="020B0503020204020204" pitchFamily="34" charset="-122"/>
              </a:rPr>
              <a:t>谁先进入状态，谁就将抢得高中学业成功先机！</a:t>
            </a:r>
            <a:endParaRPr sz="3200" b="1">
              <a:solidFill>
                <a:srgbClr val="C00000"/>
              </a:solidFill>
              <a:ea typeface="微软雅黑" panose="020B0503020204020204" pitchFamily="3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000" fill="hold">
                                          <p:stCondLst>
                                            <p:cond delay="0"/>
                                          </p:stCondLst>
                                        </p:cTn>
                                        <p:tgtEl>
                                          <p:spTgt spid="2"/>
                                        </p:tgtEl>
                                        <p:attrNameLst>
                                          <p:attrName>style.visibility</p:attrName>
                                        </p:attrNameLst>
                                      </p:cBhvr>
                                      <p:to>
                                        <p:strVal val="visible"/>
                                      </p:to>
                                    </p:set>
                                    <p:animEffect transition="in" filter="blinds(horizontal)">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000" fill="hold">
                                          <p:stCondLst>
                                            <p:cond delay="0"/>
                                          </p:stCondLst>
                                        </p:cTn>
                                        <p:tgtEl>
                                          <p:spTgt spid="4"/>
                                        </p:tgtEl>
                                        <p:attrNameLst>
                                          <p:attrName>style.visibility</p:attrName>
                                        </p:attrNameLst>
                                      </p:cBhvr>
                                      <p:to>
                                        <p:strVal val="visible"/>
                                      </p:to>
                                    </p:set>
                                    <p:animEffect transition="in" filter="blinds(horizontal)">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000" fill="hold">
                                          <p:stCondLst>
                                            <p:cond delay="0"/>
                                          </p:stCondLst>
                                        </p:cTn>
                                        <p:tgtEl>
                                          <p:spTgt spid="100"/>
                                        </p:tgtEl>
                                        <p:attrNameLst>
                                          <p:attrName>style.visibility</p:attrName>
                                        </p:attrNameLst>
                                      </p:cBhvr>
                                      <p:to>
                                        <p:strVal val="visible"/>
                                      </p:to>
                                    </p:set>
                                    <p:animEffect transition="in" filter="blinds(horizontal)">
                                      <p:cBhvr>
                                        <p:cTn id="17" dur="1000"/>
                                        <p:tgtEl>
                                          <p:spTgt spid="100"/>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000" fill="hold">
                                          <p:stCondLst>
                                            <p:cond delay="0"/>
                                          </p:stCondLst>
                                        </p:cTn>
                                        <p:tgtEl>
                                          <p:spTgt spid="3"/>
                                        </p:tgtEl>
                                        <p:attrNameLst>
                                          <p:attrName>style.visibility</p:attrName>
                                        </p:attrNameLst>
                                      </p:cBhvr>
                                      <p:to>
                                        <p:strVal val="visible"/>
                                      </p:to>
                                    </p:set>
                                    <p:animEffect transition="in" filter="blinds(horizontal)">
                                      <p:cBhvr>
                                        <p:cTn id="22" dur="1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000" fill="hold">
                                          <p:stCondLst>
                                            <p:cond delay="0"/>
                                          </p:stCondLst>
                                        </p:cTn>
                                        <p:tgtEl>
                                          <p:spTgt spid="5"/>
                                        </p:tgtEl>
                                        <p:attrNameLst>
                                          <p:attrName>style.visibility</p:attrName>
                                        </p:attrNameLst>
                                      </p:cBhvr>
                                      <p:to>
                                        <p:strVal val="visible"/>
                                      </p:to>
                                    </p:set>
                                    <p:animEffect transition="in" filter="blinds(horizontal)">
                                      <p:cBhvr>
                                        <p:cTn id="27" dur="10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000" fill="hold">
                                          <p:stCondLst>
                                            <p:cond delay="0"/>
                                          </p:stCondLst>
                                        </p:cTn>
                                        <p:tgtEl>
                                          <p:spTgt spid="6"/>
                                        </p:tgtEl>
                                        <p:attrNameLst>
                                          <p:attrName>style.visibility</p:attrName>
                                        </p:attrNameLst>
                                      </p:cBhvr>
                                      <p:to>
                                        <p:strVal val="visible"/>
                                      </p:to>
                                    </p:set>
                                    <p:animEffect transition="in" filter="blinds(horizontal)">
                                      <p:cBhvr>
                                        <p:cTn id="3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100" grpId="0"/>
      <p:bldP spid="4" grpId="0"/>
      <p:bldP spid="2"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79705" y="245110"/>
            <a:ext cx="1649730" cy="768350"/>
          </a:xfrm>
          <a:prstGeom prst="rect">
            <a:avLst/>
          </a:prstGeom>
          <a:noFill/>
        </p:spPr>
        <p:txBody>
          <a:bodyPr wrap="square" rtlCol="0">
            <a:spAutoFit/>
          </a:bodyPr>
          <a:lstStyle/>
          <a:p>
            <a:pPr algn="ctr"/>
            <a:r>
              <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rPr>
              <a:t>（二）</a:t>
            </a:r>
            <a:endPar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endParaRPr>
          </a:p>
        </p:txBody>
      </p:sp>
      <p:sp>
        <p:nvSpPr>
          <p:cNvPr id="4" name="标题 3"/>
          <p:cNvSpPr>
            <a:spLocks noGrp="1"/>
          </p:cNvSpPr>
          <p:nvPr>
            <p:ph type="title"/>
            <p:custDataLst>
              <p:tags r:id="rId2"/>
            </p:custDataLst>
          </p:nvPr>
        </p:nvSpPr>
        <p:spPr>
          <a:xfrm>
            <a:off x="1691640" y="365760"/>
            <a:ext cx="6252210" cy="647700"/>
          </a:xfrm>
        </p:spPr>
        <p:txBody>
          <a:bodyPr>
            <a:noAutofit/>
          </a:bodyPr>
          <a:lstStyle/>
          <a:p>
            <a:r>
              <a:rPr lang="zh-CN" altLang="en-US" sz="4400" dirty="0">
                <a:latin typeface="华文行楷" panose="02010800040101010101" charset="-122"/>
                <a:ea typeface="华文行楷" panose="02010800040101010101" charset="-122"/>
              </a:rPr>
              <a:t>初高中历史的差异</a:t>
            </a:r>
            <a:endParaRPr lang="zh-CN" altLang="en-US" sz="4400" dirty="0">
              <a:latin typeface="华文行楷" panose="02010800040101010101" charset="-122"/>
              <a:ea typeface="华文行楷" panose="02010800040101010101" charset="-122"/>
            </a:endParaRPr>
          </a:p>
        </p:txBody>
      </p:sp>
      <p:sp>
        <p:nvSpPr>
          <p:cNvPr id="100" name="文本框 99"/>
          <p:cNvSpPr txBox="1"/>
          <p:nvPr/>
        </p:nvSpPr>
        <p:spPr>
          <a:xfrm>
            <a:off x="852805" y="1707515"/>
            <a:ext cx="7745095" cy="1076325"/>
          </a:xfrm>
          <a:prstGeom prst="rect">
            <a:avLst/>
          </a:prstGeom>
          <a:noFill/>
          <a:ln w="9525">
            <a:noFill/>
          </a:ln>
        </p:spPr>
        <p:txBody>
          <a:bodyPr wrap="square">
            <a:spAutoFit/>
          </a:bodyPr>
          <a:p>
            <a:pPr marL="0" indent="0"/>
            <a:r>
              <a:rPr lang="zh-CN" sz="3600" b="1">
                <a:ea typeface="微软雅黑" panose="020B0503020204020204" pitchFamily="34" charset="-122"/>
              </a:rPr>
              <a:t>1、</a:t>
            </a:r>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课程目标不同</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sz="2800" b="1">
                <a:solidFill>
                  <a:schemeClr val="accent1">
                    <a:lumMod val="50000"/>
                    <a:lumOff val="50000"/>
                  </a:schemeClr>
                </a:solidFill>
                <a:ea typeface="微软雅黑" panose="020B0503020204020204" pitchFamily="34" charset="-122"/>
                <a:sym typeface="+mn-ea"/>
              </a:rPr>
              <a:t>（三维目标到核心素养）</a:t>
            </a:r>
            <a:endParaRPr lang="zh-CN" altLang="en-US" sz="2800" b="1" noProof="0">
              <a:ln>
                <a:noFill/>
              </a:ln>
              <a:solidFill>
                <a:schemeClr val="accent1">
                  <a:lumMod val="50000"/>
                  <a:lumOff val="50000"/>
                </a:schemeClr>
              </a:solidFill>
              <a:effectLst>
                <a:outerShdw blurRad="38100" dist="38100" dir="2700000" algn="tl">
                  <a:srgbClr val="C0C0C0"/>
                </a:outerShdw>
              </a:effectLst>
              <a:uLnTx/>
              <a:uFillTx/>
              <a:latin typeface="黑体" panose="02010609060101010101" charset="-122"/>
              <a:ea typeface="微软雅黑" panose="020B0503020204020204" pitchFamily="34" charset="-122"/>
              <a:sym typeface="+mn-ea"/>
            </a:endParaRPr>
          </a:p>
        </p:txBody>
      </p:sp>
      <p:sp>
        <p:nvSpPr>
          <p:cNvPr id="3" name="文本框 2"/>
          <p:cNvSpPr txBox="1"/>
          <p:nvPr/>
        </p:nvSpPr>
        <p:spPr>
          <a:xfrm>
            <a:off x="852805" y="3147695"/>
            <a:ext cx="7929880" cy="1506855"/>
          </a:xfrm>
          <a:prstGeom prst="rect">
            <a:avLst/>
          </a:prstGeom>
          <a:noFill/>
          <a:ln w="9525">
            <a:noFill/>
          </a:ln>
        </p:spPr>
        <p:txBody>
          <a:bodyPr wrap="square">
            <a:spAutoFit/>
          </a:bodyPr>
          <a:p>
            <a:pPr lvl="0" algn="l">
              <a:buClrTx/>
              <a:buSzTx/>
              <a:buFontTx/>
            </a:pPr>
            <a:r>
              <a:rPr lang="zh-CN" sz="3600" b="1">
                <a:ea typeface="微软雅黑" panose="020B0503020204020204" pitchFamily="34" charset="-122"/>
                <a:sym typeface="+mn-ea"/>
              </a:rPr>
              <a:t>2、</a:t>
            </a:r>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课程内容、教材体例不同</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lvl="0" algn="l">
              <a:buClrTx/>
              <a:buSzTx/>
              <a:buFontTx/>
            </a:pPr>
            <a:r>
              <a:rPr lang="zh-CN" sz="2800" b="1">
                <a:solidFill>
                  <a:schemeClr val="accent1">
                    <a:lumMod val="50000"/>
                    <a:lumOff val="50000"/>
                  </a:schemeClr>
                </a:solidFill>
                <a:ea typeface="微软雅黑" panose="020B0503020204020204" pitchFamily="34" charset="-122"/>
                <a:sym typeface="+mn-ea"/>
              </a:rPr>
              <a:t>（通史体例到通史+模块+专题）</a:t>
            </a:r>
            <a:endParaRPr lang="zh-CN" altLang="en-US" sz="3600" b="1" noProof="0">
              <a:ln>
                <a:noFill/>
              </a:ln>
              <a:solidFill>
                <a:schemeClr val="accent1">
                  <a:lumMod val="50000"/>
                  <a:lumOff val="50000"/>
                </a:schemeClr>
              </a:solidFill>
              <a:effectLst>
                <a:outerShdw blurRad="38100" dist="38100" dir="2700000" algn="tl">
                  <a:srgbClr val="C0C0C0"/>
                </a:outerShdw>
              </a:effectLst>
              <a:uLnTx/>
              <a:uFillTx/>
              <a:latin typeface="黑体" panose="02010609060101010101" charset="-122"/>
              <a:ea typeface="微软雅黑" panose="020B0503020204020204" pitchFamily="34" charset="-122"/>
              <a:sym typeface="+mn-ea"/>
            </a:endParaRPr>
          </a:p>
          <a:p>
            <a:pPr lvl="0" algn="l">
              <a:buClrTx/>
              <a:buSzTx/>
              <a:buFontTx/>
            </a:pPr>
            <a:r>
              <a:rPr lang="zh-CN" sz="2800" b="1">
                <a:solidFill>
                  <a:schemeClr val="accent1">
                    <a:lumMod val="50000"/>
                    <a:lumOff val="50000"/>
                  </a:schemeClr>
                </a:solidFill>
                <a:ea typeface="微软雅黑" panose="020B0503020204020204" pitchFamily="34" charset="-122"/>
                <a:sym typeface="+mn-ea"/>
              </a:rPr>
              <a:t>（呈现方式</a:t>
            </a:r>
            <a:r>
              <a:rPr lang="zh-CN" sz="2800" b="1">
                <a:solidFill>
                  <a:schemeClr val="accent1">
                    <a:lumMod val="50000"/>
                    <a:lumOff val="50000"/>
                  </a:schemeClr>
                </a:solidFill>
                <a:ea typeface="微软雅黑" panose="020B0503020204020204" pitchFamily="34" charset="-122"/>
                <a:sym typeface="+mn-ea"/>
              </a:rPr>
              <a:t>“点-线”结合到“点-线-面”相结合</a:t>
            </a:r>
            <a:r>
              <a:rPr lang="zh-CN" sz="2800" b="1">
                <a:solidFill>
                  <a:schemeClr val="accent1">
                    <a:lumMod val="50000"/>
                    <a:lumOff val="50000"/>
                  </a:schemeClr>
                </a:solidFill>
                <a:ea typeface="微软雅黑" panose="020B0503020204020204" pitchFamily="34" charset="-122"/>
                <a:sym typeface="+mn-ea"/>
              </a:rPr>
              <a:t>）</a:t>
            </a:r>
            <a:endParaRPr lang="zh-CN" altLang="en-US" sz="2800" b="1" noProof="0">
              <a:ln>
                <a:noFill/>
              </a:ln>
              <a:solidFill>
                <a:schemeClr val="accent1">
                  <a:lumMod val="50000"/>
                  <a:lumOff val="50000"/>
                </a:schemeClr>
              </a:solidFill>
              <a:effectLst>
                <a:outerShdw blurRad="38100" dist="38100" dir="2700000" algn="tl">
                  <a:srgbClr val="C0C0C0"/>
                </a:outerShdw>
              </a:effectLst>
              <a:uLnTx/>
              <a:uFillTx/>
              <a:latin typeface="黑体" panose="02010609060101010101" charset="-122"/>
              <a:ea typeface="微软雅黑" panose="020B0503020204020204" pitchFamily="34" charset="-122"/>
              <a:sym typeface="+mn-ea"/>
            </a:endParaRPr>
          </a:p>
        </p:txBody>
      </p:sp>
    </p:spTree>
    <p:custDataLst>
      <p:tags r:id="rId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ext Box 18"/>
          <p:cNvSpPr txBox="1">
            <a:spLocks noChangeArrowheads="1"/>
          </p:cNvSpPr>
          <p:nvPr/>
        </p:nvSpPr>
        <p:spPr bwMode="gray">
          <a:xfrm>
            <a:off x="58420" y="3651885"/>
            <a:ext cx="9058910" cy="1630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40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sym typeface="+mn-ea"/>
              </a:rPr>
              <a:t>历史学科核心素养是学生在学习历史过程中逐步形成的具有历史学科特征的必备品格和关键能力，是历史知识、能力和方法、情感态度和价值观等方面的综合表现。</a:t>
            </a:r>
            <a:endParaRPr lang="zh-CN" altLang="en-US" sz="240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endParaRPr>
          </a:p>
          <a:p>
            <a:pPr algn="l"/>
            <a:endParaRPr lang="zh-CN" altLang="en-US" sz="240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endParaRPr>
          </a:p>
        </p:txBody>
      </p:sp>
      <p:sp>
        <p:nvSpPr>
          <p:cNvPr id="3" name="Text Box 18"/>
          <p:cNvSpPr txBox="1">
            <a:spLocks noChangeArrowheads="1"/>
          </p:cNvSpPr>
          <p:nvPr/>
        </p:nvSpPr>
        <p:spPr bwMode="gray">
          <a:xfrm>
            <a:off x="4860290" y="339725"/>
            <a:ext cx="3695065" cy="4956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0" fontAlgn="ctr" latinLnBrk="1" hangingPunct="0">
              <a:lnSpc>
                <a:spcPct val="100000"/>
              </a:lnSpc>
              <a:spcBef>
                <a:spcPct val="20000"/>
              </a:spcBef>
              <a:spcAft>
                <a:spcPct val="0"/>
              </a:spcAft>
              <a:buClrTx/>
              <a:buSzTx/>
              <a:buFontTx/>
              <a:buChar char="•"/>
              <a:defRPr/>
            </a:pPr>
            <a:r>
              <a:rPr lang="zh-CN" altLang="en-US" sz="2800" noProof="0">
                <a:ln>
                  <a:noFill/>
                </a:ln>
                <a:solidFill>
                  <a:srgbClr val="7030A0"/>
                </a:solidFill>
                <a:effectLst>
                  <a:outerShdw blurRad="38100" dist="38100" dir="2700000" algn="tl">
                    <a:srgbClr val="C0C0C0"/>
                  </a:outerShdw>
                </a:effectLst>
                <a:uLnTx/>
                <a:uFillTx/>
                <a:latin typeface="黑体" panose="02010609060101010101" charset="-122"/>
                <a:ea typeface="黑体" panose="02010609060101010101" charset="-122"/>
                <a:sym typeface="+mn-ea"/>
              </a:rPr>
              <a:t>高中2017版课程标准（2020修订）</a:t>
            </a:r>
            <a:endParaRPr lang="zh-CN" altLang="en-US" sz="2800" noProof="0">
              <a:ln>
                <a:noFill/>
              </a:ln>
              <a:solidFill>
                <a:srgbClr val="7030A0"/>
              </a:solidFill>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marR="0" lvl="0" indent="0" algn="l" defTabSz="914400" rtl="0" eaLnBrk="0" fontAlgn="ctr" latinLnBrk="1" hangingPunct="0">
              <a:lnSpc>
                <a:spcPct val="100000"/>
              </a:lnSpc>
              <a:spcBef>
                <a:spcPct val="20000"/>
              </a:spcBef>
              <a:spcAft>
                <a:spcPct val="0"/>
              </a:spcAft>
              <a:buClrTx/>
              <a:buSzTx/>
              <a:buFontTx/>
              <a:buNone/>
              <a:defRPr/>
            </a:pPr>
            <a:r>
              <a:rPr lang="en-US" altLang="zh-CN"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a:t>
            </a:r>
            <a:r>
              <a:rPr lang="zh-CN" altLang="en-US" sz="280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sym typeface="+mn-ea"/>
              </a:rPr>
              <a:t>五个核心素养</a:t>
            </a:r>
            <a:endPar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342900" lvl="0" indent="-342900">
              <a:lnSpc>
                <a:spcPct val="90000"/>
              </a:lnSpc>
              <a:buChar char="•"/>
            </a:pPr>
            <a:r>
              <a:rPr lang="zh-CN" altLang="en-US" sz="2800" noProof="0">
                <a:ln>
                  <a:noFill/>
                </a:ln>
                <a:solidFill>
                  <a:schemeClr val="tx1"/>
                </a:solidFill>
                <a:effectLst>
                  <a:outerShdw blurRad="38100" dist="38100" dir="2700000" algn="tl">
                    <a:srgbClr val="C0C0C0"/>
                  </a:outerShdw>
                </a:effectLst>
                <a:uLnTx/>
                <a:uFillTx/>
                <a:latin typeface="黑体" panose="02010609060101010101" charset="-122"/>
                <a:ea typeface="黑体" panose="02010609060101010101" charset="-122"/>
                <a:sym typeface="+mn-ea"/>
              </a:rPr>
              <a:t>唯物史观</a:t>
            </a:r>
            <a:endPar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342900" lvl="0" indent="-342900">
              <a:lnSpc>
                <a:spcPct val="90000"/>
              </a:lnSpc>
              <a:buChar char="•"/>
            </a:pPr>
            <a:r>
              <a:rPr lang="zh-CN" altLang="en-US" sz="2800" noProof="0">
                <a:ln>
                  <a:noFill/>
                </a:ln>
                <a:solidFill>
                  <a:schemeClr val="tx1"/>
                </a:solidFill>
                <a:effectLst>
                  <a:outerShdw blurRad="38100" dist="38100" dir="2700000" algn="tl">
                    <a:srgbClr val="C0C0C0"/>
                  </a:outerShdw>
                </a:effectLst>
                <a:uLnTx/>
                <a:uFillTx/>
                <a:latin typeface="黑体" panose="02010609060101010101" charset="-122"/>
                <a:ea typeface="黑体" panose="02010609060101010101" charset="-122"/>
                <a:sym typeface="+mn-ea"/>
              </a:rPr>
              <a:t>时空观念</a:t>
            </a:r>
            <a:endPar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342900" lvl="0" indent="-342900">
              <a:lnSpc>
                <a:spcPct val="90000"/>
              </a:lnSpc>
              <a:buChar char="•"/>
            </a:pPr>
            <a:r>
              <a:rPr lang="zh-CN" altLang="en-US" sz="2800" noProof="0">
                <a:ln>
                  <a:noFill/>
                </a:ln>
                <a:solidFill>
                  <a:schemeClr val="tx1"/>
                </a:solidFill>
                <a:effectLst>
                  <a:outerShdw blurRad="38100" dist="38100" dir="2700000" algn="tl">
                    <a:srgbClr val="C0C0C0"/>
                  </a:outerShdw>
                </a:effectLst>
                <a:uLnTx/>
                <a:uFillTx/>
                <a:latin typeface="黑体" panose="02010609060101010101" charset="-122"/>
                <a:ea typeface="黑体" panose="02010609060101010101" charset="-122"/>
                <a:sym typeface="+mn-ea"/>
              </a:rPr>
              <a:t>史料实证</a:t>
            </a:r>
            <a:endParaRPr lang="zh-CN" altLang="en-US" sz="2800" noProof="0">
              <a:ln>
                <a:noFill/>
              </a:ln>
              <a:solidFill>
                <a:schemeClr val="tx1"/>
              </a:solidFill>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342900" lvl="0" indent="-342900">
              <a:lnSpc>
                <a:spcPct val="90000"/>
              </a:lnSpc>
              <a:buChar char="•"/>
            </a:pP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历史解释</a:t>
            </a:r>
            <a:endPar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342900" lvl="0" indent="-342900">
              <a:lnSpc>
                <a:spcPct val="90000"/>
              </a:lnSpc>
              <a:buChar char="•"/>
            </a:pP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家国情怀</a:t>
            </a:r>
            <a:endPar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endParaRPr>
          </a:p>
          <a:p>
            <a:pPr marL="0" marR="0" lvl="0" indent="0" algn="l" defTabSz="914400" rtl="0" eaLnBrk="0" fontAlgn="ctr" latinLnBrk="1" hangingPunct="0">
              <a:lnSpc>
                <a:spcPct val="100000"/>
              </a:lnSpc>
              <a:spcBef>
                <a:spcPct val="20000"/>
              </a:spcBef>
              <a:spcAft>
                <a:spcPct val="0"/>
              </a:spcAft>
              <a:buClrTx/>
              <a:buSzTx/>
              <a:buFontTx/>
              <a:buNone/>
              <a:defRPr/>
            </a:pPr>
            <a:endParaRPr lang="zh-CN" altLang="en-US" sz="28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0" fontAlgn="ctr" latinLnBrk="1" hangingPunct="0">
              <a:lnSpc>
                <a:spcPct val="100000"/>
              </a:lnSpc>
              <a:spcBef>
                <a:spcPct val="20000"/>
              </a:spcBef>
              <a:spcAft>
                <a:spcPct val="0"/>
              </a:spcAft>
              <a:buClrTx/>
              <a:buSzTx/>
              <a:buFontTx/>
              <a:buNone/>
              <a:defRPr/>
            </a:pPr>
            <a:endParaRPr lang="zh-CN" altLang="en-US" sz="28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0" fontAlgn="ctr" latinLnBrk="1" hangingPunct="0">
              <a:lnSpc>
                <a:spcPct val="100000"/>
              </a:lnSpc>
              <a:spcBef>
                <a:spcPct val="20000"/>
              </a:spcBef>
              <a:spcAft>
                <a:spcPct val="0"/>
              </a:spcAft>
              <a:buClrTx/>
              <a:buSzTx/>
              <a:buFontTx/>
              <a:buNone/>
              <a:defRPr/>
            </a:pP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87" name="Text Box 18"/>
          <p:cNvSpPr txBox="1">
            <a:spLocks noChangeArrowheads="1"/>
          </p:cNvSpPr>
          <p:nvPr/>
        </p:nvSpPr>
        <p:spPr bwMode="gray">
          <a:xfrm>
            <a:off x="179070" y="915670"/>
            <a:ext cx="3958590" cy="250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0" fontAlgn="ctr" latinLnBrk="1" hangingPunct="0">
              <a:lnSpc>
                <a:spcPct val="100000"/>
              </a:lnSpc>
              <a:spcBef>
                <a:spcPct val="20000"/>
              </a:spcBef>
              <a:spcAft>
                <a:spcPct val="0"/>
              </a:spcAft>
              <a:buClrTx/>
              <a:buSzTx/>
              <a:buFontTx/>
              <a:buChar char="•"/>
              <a:defRPr/>
            </a:pPr>
            <a:r>
              <a:rPr lang="zh-CN" altLang="en-US" sz="2800" noProof="0">
                <a:ln>
                  <a:noFill/>
                </a:ln>
                <a:solidFill>
                  <a:srgbClr val="7030A0"/>
                </a:solidFill>
                <a:effectLst>
                  <a:outerShdw blurRad="38100" dist="38100" dir="2700000" algn="tl">
                    <a:srgbClr val="C0C0C0"/>
                  </a:outerShdw>
                </a:effectLst>
                <a:uLnTx/>
                <a:uFillTx/>
                <a:latin typeface="黑体" panose="02010609060101010101" charset="-122"/>
                <a:ea typeface="黑体" panose="02010609060101010101" charset="-122"/>
                <a:sym typeface="+mn-ea"/>
              </a:rPr>
              <a:t>初中2011版课程标准</a:t>
            </a: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a:t>
            </a:r>
            <a:r>
              <a:rPr lang="zh-CN" altLang="en-US" sz="2800"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sym typeface="+mn-ea"/>
              </a:rPr>
              <a:t>三维理念</a:t>
            </a:r>
            <a:endParaRPr kumimoji="0" lang="zh-CN" altLang="en-US" sz="2800" b="0" i="0" u="none" strike="noStrike" kern="1200" cap="none" spc="0" normalizeH="0" baseline="0" noProof="0">
              <a:ln>
                <a:noFill/>
              </a:ln>
              <a:solidFill>
                <a:srgbClr val="7030A0"/>
              </a:solidFill>
              <a:effectLst>
                <a:outerShdw blurRad="38100" dist="38100" dir="2700000" algn="tl">
                  <a:srgbClr val="C0C0C0"/>
                </a:outerShdw>
              </a:effectLst>
              <a:uLnTx/>
              <a:uFillTx/>
              <a:latin typeface="黑体" panose="02010609060101010101" charset="-122"/>
              <a:ea typeface="黑体" panose="02010609060101010101" charset="-122"/>
              <a:cs typeface="+mn-cs"/>
            </a:endParaRPr>
          </a:p>
          <a:p>
            <a:pPr marL="342900" marR="0" lvl="0" indent="-342900" algn="l" defTabSz="914400" rtl="0" eaLnBrk="0" fontAlgn="ctr" latinLnBrk="1" hangingPunct="0">
              <a:lnSpc>
                <a:spcPct val="100000"/>
              </a:lnSpc>
              <a:spcBef>
                <a:spcPct val="20000"/>
              </a:spcBef>
              <a:spcAft>
                <a:spcPct val="0"/>
              </a:spcAft>
              <a:buClrTx/>
              <a:buSzTx/>
              <a:buFontTx/>
              <a:buChar char="•"/>
              <a:defRPr/>
            </a:pP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知识与能力</a:t>
            </a:r>
            <a:endParaRPr kumimoji="0" lang="zh-CN" altLang="en-US" sz="2800" b="0" i="0" u="none" strike="noStrike" kern="1200" cap="none" spc="0" normalizeH="0" baseline="0" noProof="0">
              <a:ln>
                <a:noFill/>
              </a:ln>
              <a:solidFill>
                <a:schemeClr val="tx1"/>
              </a:solidFill>
              <a:effectLst>
                <a:outerShdw blurRad="38100" dist="38100" dir="2700000" algn="tl">
                  <a:srgbClr val="C0C0C0"/>
                </a:outerShdw>
              </a:effectLst>
              <a:uLnTx/>
              <a:uFillTx/>
              <a:latin typeface="黑体" panose="02010609060101010101" charset="-122"/>
              <a:ea typeface="黑体" panose="02010609060101010101" charset="-122"/>
              <a:cs typeface="+mn-cs"/>
            </a:endParaRPr>
          </a:p>
          <a:p>
            <a:pPr marL="342900" marR="0" lvl="0" indent="-342900" algn="l" defTabSz="914400" rtl="0" eaLnBrk="0" fontAlgn="ctr" latinLnBrk="1" hangingPunct="0">
              <a:lnSpc>
                <a:spcPct val="100000"/>
              </a:lnSpc>
              <a:spcBef>
                <a:spcPct val="20000"/>
              </a:spcBef>
              <a:spcAft>
                <a:spcPct val="0"/>
              </a:spcAft>
              <a:buClrTx/>
              <a:buSzTx/>
              <a:buFontTx/>
              <a:buChar char="•"/>
              <a:defRPr/>
            </a:pP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过程与方法</a:t>
            </a:r>
            <a:endParaRPr kumimoji="0" lang="zh-CN" altLang="en-US" sz="2800" b="0" i="0" u="none" strike="noStrike" kern="1200" cap="none" spc="0" normalizeH="0" baseline="0" noProof="0">
              <a:ln>
                <a:noFill/>
              </a:ln>
              <a:effectLst>
                <a:outerShdw blurRad="38100" dist="38100" dir="2700000" algn="tl">
                  <a:srgbClr val="C0C0C0"/>
                </a:outerShdw>
              </a:effectLst>
              <a:uLnTx/>
              <a:uFillTx/>
              <a:latin typeface="黑体" panose="02010609060101010101" charset="-122"/>
              <a:ea typeface="黑体" panose="02010609060101010101" charset="-122"/>
              <a:cs typeface="+mn-cs"/>
            </a:endParaRPr>
          </a:p>
          <a:p>
            <a:pPr marL="342900" marR="0" lvl="0" indent="-342900" algn="l" defTabSz="914400" rtl="0" eaLnBrk="0" fontAlgn="ctr" latinLnBrk="1" hangingPunct="0">
              <a:lnSpc>
                <a:spcPct val="100000"/>
              </a:lnSpc>
              <a:spcBef>
                <a:spcPct val="20000"/>
              </a:spcBef>
              <a:spcAft>
                <a:spcPct val="0"/>
              </a:spcAft>
              <a:buClrTx/>
              <a:buSzTx/>
              <a:buFontTx/>
              <a:buChar char="•"/>
              <a:defRPr/>
            </a:pPr>
            <a:r>
              <a:rPr lang="zh-CN" altLang="en-US" sz="2800"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情感.态度.价值观</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4" name="Text Box 18"/>
          <p:cNvSpPr txBox="1">
            <a:spLocks noChangeArrowheads="1"/>
          </p:cNvSpPr>
          <p:nvPr/>
        </p:nvSpPr>
        <p:spPr bwMode="gray">
          <a:xfrm>
            <a:off x="467360" y="0"/>
            <a:ext cx="362521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en-US" altLang="zh-CN" sz="2800" b="1" dirty="0">
                <a:solidFill>
                  <a:srgbClr val="333333"/>
                </a:solidFill>
                <a:latin typeface="微软雅黑" panose="020B0503020204020204" pitchFamily="34" charset="-122"/>
                <a:ea typeface="微软雅黑" panose="020B0503020204020204" pitchFamily="34" charset="-122"/>
              </a:rPr>
              <a:t>1</a:t>
            </a:r>
            <a:r>
              <a:rPr lang="zh-CN" altLang="en-US" sz="2800" b="1" dirty="0">
                <a:solidFill>
                  <a:srgbClr val="333333"/>
                </a:solidFill>
                <a:latin typeface="微软雅黑" panose="020B0503020204020204" pitchFamily="34" charset="-122"/>
                <a:ea typeface="微软雅黑" panose="020B0503020204020204" pitchFamily="34" charset="-122"/>
              </a:rPr>
              <a:t>、课程目标不同</a:t>
            </a:r>
            <a:endParaRPr lang="zh-CN" altLang="en-US" sz="2800" b="1" dirty="0">
              <a:solidFill>
                <a:srgbClr val="33333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additive="base">
                                        <p:cTn id="13" dur="500" fill="hold"/>
                                        <p:tgtEl>
                                          <p:spTgt spid="87"/>
                                        </p:tgtEl>
                                        <p:attrNameLst>
                                          <p:attrName>ppt_x</p:attrName>
                                        </p:attrNameLst>
                                      </p:cBhvr>
                                      <p:tavLst>
                                        <p:tav tm="0">
                                          <p:val>
                                            <p:strVal val="#ppt_x"/>
                                          </p:val>
                                        </p:tav>
                                        <p:tav tm="100000">
                                          <p:val>
                                            <p:strVal val="#ppt_x"/>
                                          </p:val>
                                        </p:tav>
                                      </p:tavLst>
                                    </p:anim>
                                    <p:anim calcmode="lin" valueType="num">
                                      <p:cBhvr additive="base">
                                        <p:cTn id="1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000"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ppt_x"/>
                                          </p:val>
                                        </p:tav>
                                        <p:tav tm="100000">
                                          <p:val>
                                            <p:strVal val="#ppt_x"/>
                                          </p:val>
                                        </p:tav>
                                      </p:tavLst>
                                    </p:anim>
                                    <p:anim calcmode="lin" valueType="num">
                                      <p:cBhvr additive="base">
                                        <p:cTn id="20"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7" grpId="0"/>
      <p:bldP spid="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 Box 18"/>
          <p:cNvSpPr txBox="1">
            <a:spLocks noChangeArrowheads="1"/>
          </p:cNvSpPr>
          <p:nvPr/>
        </p:nvSpPr>
        <p:spPr bwMode="gray">
          <a:xfrm>
            <a:off x="4855210" y="706120"/>
            <a:ext cx="4288790" cy="438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a:lnSpc>
                <a:spcPct val="80000"/>
              </a:lnSpc>
            </a:pPr>
            <a:r>
              <a:rPr lang="zh-CN" altLang="en-US" sz="2800" b="1">
                <a:solidFill>
                  <a:srgbClr val="FF0000"/>
                </a:solidFill>
                <a:sym typeface="+mn-ea"/>
              </a:rPr>
              <a:t>高中：</a:t>
            </a:r>
            <a:endParaRPr lang="en-US" altLang="zh-CN" sz="2800" b="1">
              <a:solidFill>
                <a:srgbClr val="FF0000"/>
              </a:solidFill>
              <a:sym typeface="+mn-ea"/>
            </a:endParaRPr>
          </a:p>
          <a:p>
            <a:pPr defTabSz="914400">
              <a:lnSpc>
                <a:spcPct val="80000"/>
              </a:lnSpc>
            </a:pPr>
            <a:r>
              <a:rPr lang="zh-CN" altLang="en-US" sz="2800" b="1">
                <a:solidFill>
                  <a:srgbClr val="FF0000"/>
                </a:solidFill>
                <a:sym typeface="+mn-ea"/>
              </a:rPr>
              <a:t>通史</a:t>
            </a:r>
            <a:r>
              <a:rPr lang="en-US" altLang="zh-CN" sz="2800" b="1">
                <a:solidFill>
                  <a:srgbClr val="FF0000"/>
                </a:solidFill>
                <a:sym typeface="+mn-ea"/>
              </a:rPr>
              <a:t>+</a:t>
            </a:r>
            <a:r>
              <a:rPr lang="zh-CN" altLang="en-US" sz="2800" b="1">
                <a:solidFill>
                  <a:srgbClr val="FF0000"/>
                </a:solidFill>
                <a:sym typeface="+mn-ea"/>
              </a:rPr>
              <a:t>模块</a:t>
            </a:r>
            <a:r>
              <a:rPr lang="en-US" altLang="zh-CN" sz="2800" b="1">
                <a:solidFill>
                  <a:srgbClr val="FF0000"/>
                </a:solidFill>
                <a:sym typeface="+mn-ea"/>
              </a:rPr>
              <a:t>+</a:t>
            </a:r>
            <a:r>
              <a:rPr lang="zh-CN" altLang="en-US" sz="2800" b="1">
                <a:solidFill>
                  <a:srgbClr val="FF0000"/>
                </a:solidFill>
                <a:sym typeface="+mn-ea"/>
              </a:rPr>
              <a:t>专题</a:t>
            </a:r>
            <a:endParaRPr lang="zh-CN" altLang="en-US" sz="2800" b="1" dirty="0">
              <a:solidFill>
                <a:srgbClr val="FF0000"/>
              </a:solidFill>
              <a:latin typeface="微软雅黑" panose="020B0503020204020204" pitchFamily="34" charset="-122"/>
              <a:ea typeface="微软雅黑" panose="020B0503020204020204" pitchFamily="34" charset="-122"/>
            </a:endParaRPr>
          </a:p>
          <a:p>
            <a:pPr defTabSz="914400">
              <a:lnSpc>
                <a:spcPct val="80000"/>
              </a:lnSpc>
            </a:pPr>
            <a:r>
              <a:rPr lang="zh-CN" altLang="en-US" sz="2800">
                <a:solidFill>
                  <a:srgbClr val="7030A0"/>
                </a:solidFill>
                <a:sym typeface="+mn-ea"/>
              </a:rPr>
              <a:t>历史选择性必修</a:t>
            </a:r>
            <a:endParaRPr lang="zh-CN" altLang="en-US" sz="2800" baseline="0">
              <a:solidFill>
                <a:srgbClr val="7030A0"/>
              </a:solidFill>
              <a:ea typeface="宋体" panose="02010600030101010101" pitchFamily="2" charset="-122"/>
            </a:endParaRPr>
          </a:p>
          <a:p>
            <a:pPr defTabSz="914400">
              <a:lnSpc>
                <a:spcPct val="80000"/>
              </a:lnSpc>
            </a:pPr>
            <a:r>
              <a:rPr lang="zh-CN" altLang="en-US" sz="2800">
                <a:sym typeface="+mn-ea"/>
              </a:rPr>
              <a:t>《国家制度与社会治理》</a:t>
            </a:r>
            <a:endParaRPr lang="zh-CN" altLang="en-US" sz="2800" baseline="0">
              <a:ea typeface="宋体" panose="02010600030101010101" pitchFamily="2" charset="-122"/>
            </a:endParaRPr>
          </a:p>
          <a:p>
            <a:pPr defTabSz="914400">
              <a:lnSpc>
                <a:spcPct val="80000"/>
              </a:lnSpc>
            </a:pPr>
            <a:r>
              <a:rPr lang="zh-CN" altLang="en-US" sz="2800">
                <a:sym typeface="+mn-ea"/>
              </a:rPr>
              <a:t>《经济与社会生活》</a:t>
            </a:r>
            <a:endParaRPr lang="zh-CN" altLang="en-US" sz="2800" baseline="0">
              <a:ea typeface="宋体" panose="02010600030101010101" pitchFamily="2" charset="-122"/>
            </a:endParaRPr>
          </a:p>
          <a:p>
            <a:pPr defTabSz="914400">
              <a:lnSpc>
                <a:spcPct val="80000"/>
              </a:lnSpc>
            </a:pPr>
            <a:r>
              <a:rPr lang="zh-CN" altLang="en-US" sz="2800">
                <a:sym typeface="+mn-ea"/>
              </a:rPr>
              <a:t>《文化交流与传播》</a:t>
            </a:r>
            <a:endParaRPr lang="zh-CN" altLang="en-US" sz="2800" baseline="0">
              <a:ea typeface="宋体" panose="02010600030101010101" pitchFamily="2" charset="-122"/>
            </a:endParaRPr>
          </a:p>
          <a:p>
            <a:pPr defTabSz="914400">
              <a:lnSpc>
                <a:spcPct val="80000"/>
              </a:lnSpc>
            </a:pPr>
            <a:r>
              <a:rPr lang="zh-CN" altLang="en-US" sz="2800">
                <a:solidFill>
                  <a:srgbClr val="7030A0"/>
                </a:solidFill>
                <a:sym typeface="+mn-ea"/>
              </a:rPr>
              <a:t>历史选修</a:t>
            </a:r>
            <a:endParaRPr lang="zh-CN" altLang="en-US" sz="2800" baseline="0">
              <a:solidFill>
                <a:srgbClr val="7030A0"/>
              </a:solidFill>
              <a:ea typeface="宋体" panose="02010600030101010101" pitchFamily="2" charset="-122"/>
            </a:endParaRPr>
          </a:p>
          <a:p>
            <a:pPr defTabSz="914400">
              <a:lnSpc>
                <a:spcPct val="80000"/>
              </a:lnSpc>
            </a:pPr>
            <a:r>
              <a:rPr lang="zh-CN" altLang="en-US" sz="2800">
                <a:solidFill>
                  <a:srgbClr val="002060"/>
                </a:solidFill>
                <a:sym typeface="+mn-ea"/>
              </a:rPr>
              <a:t>《史学入门》</a:t>
            </a:r>
            <a:endParaRPr lang="zh-CN" altLang="en-US" sz="2800" baseline="0">
              <a:solidFill>
                <a:srgbClr val="002060"/>
              </a:solidFill>
              <a:ea typeface="宋体" panose="02010600030101010101" pitchFamily="2" charset="-122"/>
            </a:endParaRPr>
          </a:p>
          <a:p>
            <a:pPr defTabSz="914400">
              <a:lnSpc>
                <a:spcPct val="80000"/>
              </a:lnSpc>
            </a:pPr>
            <a:r>
              <a:rPr lang="zh-CN" altLang="en-US" sz="2800">
                <a:solidFill>
                  <a:srgbClr val="002060"/>
                </a:solidFill>
                <a:sym typeface="+mn-ea"/>
              </a:rPr>
              <a:t>《史料研读》</a:t>
            </a:r>
            <a:endParaRPr lang="zh-CN" altLang="en-US" sz="2800" baseline="0">
              <a:solidFill>
                <a:srgbClr val="002060"/>
              </a:solidFill>
              <a:ea typeface="宋体" panose="02010600030101010101" pitchFamily="2" charset="-122"/>
            </a:endParaRPr>
          </a:p>
          <a:p>
            <a:pPr marL="0" marR="0" lvl="0" indent="0" algn="l" defTabSz="914400" rtl="0" eaLnBrk="0" fontAlgn="ctr" latinLnBrk="1" hangingPunct="0">
              <a:lnSpc>
                <a:spcPct val="100000"/>
              </a:lnSpc>
              <a:spcBef>
                <a:spcPct val="20000"/>
              </a:spcBef>
              <a:spcAft>
                <a:spcPct val="0"/>
              </a:spcAft>
              <a:buClrTx/>
              <a:buSzTx/>
              <a:buFontTx/>
              <a:buNone/>
              <a:defRPr/>
            </a:pPr>
            <a:r>
              <a:rPr lang="zh-CN" altLang="en-US" sz="2000" b="1" dirty="0">
                <a:solidFill>
                  <a:srgbClr val="FF0000"/>
                </a:solidFill>
                <a:latin typeface="微软雅黑" panose="020B0503020204020204" pitchFamily="34" charset="-122"/>
                <a:ea typeface="微软雅黑" panose="020B0503020204020204" pitchFamily="34" charset="-122"/>
                <a:sym typeface="+mn-ea"/>
              </a:rPr>
              <a:t>安排在高二、高三，文科学生根据个人兴趣和升学需求选择修习。</a:t>
            </a:r>
            <a:endParaRPr lang="zh-CN" altLang="en-US" sz="2000" b="1" dirty="0">
              <a:solidFill>
                <a:srgbClr val="FF0000"/>
              </a:solidFill>
              <a:latin typeface="微软雅黑" panose="020B0503020204020204" pitchFamily="34" charset="-122"/>
              <a:ea typeface="微软雅黑" panose="020B0503020204020204" pitchFamily="34" charset="-122"/>
            </a:endParaRPr>
          </a:p>
          <a:p>
            <a:pPr marL="0" marR="0" lvl="0" indent="0" algn="l" defTabSz="914400" rtl="0" eaLnBrk="0" fontAlgn="ctr" latinLnBrk="1" hangingPunct="0">
              <a:lnSpc>
                <a:spcPct val="100000"/>
              </a:lnSpc>
              <a:spcBef>
                <a:spcPct val="20000"/>
              </a:spcBef>
              <a:spcAft>
                <a:spcPct val="0"/>
              </a:spcAft>
              <a:buClrTx/>
              <a:buSzTx/>
              <a:buFontTx/>
              <a:buNone/>
              <a:defRPr/>
            </a:pP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87" name="Text Box 18"/>
          <p:cNvSpPr txBox="1">
            <a:spLocks noChangeArrowheads="1"/>
          </p:cNvSpPr>
          <p:nvPr/>
        </p:nvSpPr>
        <p:spPr bwMode="gray">
          <a:xfrm>
            <a:off x="179070" y="878840"/>
            <a:ext cx="1829435" cy="3878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a:lnSpc>
                <a:spcPct val="80000"/>
              </a:lnSpc>
            </a:pPr>
            <a:r>
              <a:rPr lang="zh-CN" altLang="en-US" sz="2800" b="1">
                <a:solidFill>
                  <a:srgbClr val="FF0000"/>
                </a:solidFill>
                <a:sym typeface="+mn-ea"/>
              </a:rPr>
              <a:t>初中：</a:t>
            </a:r>
            <a:endParaRPr lang="en-US" altLang="zh-CN" sz="2800" b="1">
              <a:solidFill>
                <a:srgbClr val="FF0000"/>
              </a:solidFill>
              <a:sym typeface="+mn-ea"/>
            </a:endParaRPr>
          </a:p>
          <a:p>
            <a:pPr defTabSz="914400">
              <a:lnSpc>
                <a:spcPct val="80000"/>
              </a:lnSpc>
            </a:pPr>
            <a:r>
              <a:rPr lang="zh-CN" altLang="en-US" sz="2800" b="1">
                <a:solidFill>
                  <a:srgbClr val="FF0000"/>
                </a:solidFill>
                <a:sym typeface="+mn-ea"/>
              </a:rPr>
              <a:t>通史体例</a:t>
            </a:r>
            <a:endParaRPr lang="zh-CN" altLang="en-US" sz="2800">
              <a:solidFill>
                <a:srgbClr val="FF0000"/>
              </a:solidFill>
              <a:sym typeface="+mn-ea"/>
            </a:endParaRPr>
          </a:p>
          <a:p>
            <a:pPr defTabSz="914400">
              <a:lnSpc>
                <a:spcPct val="80000"/>
              </a:lnSpc>
            </a:pPr>
            <a:endParaRPr lang="zh-CN" altLang="en-US" sz="2800" baseline="0">
              <a:solidFill>
                <a:srgbClr val="FF0000"/>
              </a:solidFill>
              <a:ea typeface="宋体" panose="02010600030101010101" pitchFamily="2" charset="-122"/>
            </a:endParaRPr>
          </a:p>
          <a:p>
            <a:pPr defTabSz="914400">
              <a:lnSpc>
                <a:spcPct val="80000"/>
              </a:lnSpc>
            </a:pPr>
            <a:r>
              <a:rPr lang="zh-CN" altLang="en-US" sz="2800">
                <a:sym typeface="+mn-ea"/>
              </a:rPr>
              <a:t>中国古代、近代、现代史</a:t>
            </a:r>
            <a:endParaRPr lang="zh-CN" altLang="en-US" sz="2800" baseline="0">
              <a:ea typeface="宋体" panose="02010600030101010101" pitchFamily="2" charset="-122"/>
            </a:endParaRPr>
          </a:p>
          <a:p>
            <a:pPr defTabSz="914400">
              <a:lnSpc>
                <a:spcPct val="80000"/>
              </a:lnSpc>
            </a:pPr>
            <a:r>
              <a:rPr lang="zh-CN" altLang="en-US" sz="2800">
                <a:sym typeface="+mn-ea"/>
              </a:rPr>
              <a:t>世界古代、近代、现代史</a:t>
            </a:r>
            <a:endParaRPr lang="zh-CN" altLang="en-US" sz="2800">
              <a:sym typeface="+mn-ea"/>
            </a:endParaRPr>
          </a:p>
          <a:p>
            <a:pPr defTabSz="914400">
              <a:lnSpc>
                <a:spcPct val="80000"/>
              </a:lnSpc>
            </a:pPr>
            <a:endParaRPr lang="zh-CN" altLang="en-US" sz="2800" b="1" dirty="0">
              <a:solidFill>
                <a:srgbClr val="FF0000"/>
              </a:solidFill>
              <a:latin typeface="微软雅黑" panose="020B0503020204020204" pitchFamily="34" charset="-122"/>
              <a:ea typeface="微软雅黑" panose="020B0503020204020204" pitchFamily="34" charset="-122"/>
            </a:endParaRPr>
          </a:p>
          <a:p>
            <a:pPr defTabSz="914400">
              <a:lnSpc>
                <a:spcPct val="80000"/>
              </a:lnSpc>
            </a:pP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4" name="Text Box 18"/>
          <p:cNvSpPr txBox="1">
            <a:spLocks noChangeArrowheads="1"/>
          </p:cNvSpPr>
          <p:nvPr/>
        </p:nvSpPr>
        <p:spPr bwMode="gray">
          <a:xfrm>
            <a:off x="467360" y="0"/>
            <a:ext cx="566547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en-US" altLang="zh-CN" sz="2800" b="1" dirty="0">
                <a:solidFill>
                  <a:srgbClr val="333333"/>
                </a:solidFill>
                <a:latin typeface="微软雅黑" panose="020B0503020204020204" pitchFamily="34" charset="-122"/>
                <a:ea typeface="微软雅黑" panose="020B0503020204020204" pitchFamily="34" charset="-122"/>
              </a:rPr>
              <a:t>2</a:t>
            </a:r>
            <a:r>
              <a:rPr lang="zh-CN" altLang="en-US" sz="2800" b="1" dirty="0">
                <a:solidFill>
                  <a:srgbClr val="333333"/>
                </a:solidFill>
                <a:latin typeface="微软雅黑" panose="020B0503020204020204" pitchFamily="34" charset="-122"/>
                <a:ea typeface="微软雅黑" panose="020B0503020204020204" pitchFamily="34" charset="-122"/>
              </a:rPr>
              <a:t>、课程内容、课程体系不同</a:t>
            </a:r>
            <a:endParaRPr lang="zh-CN" altLang="en-US" sz="2800" b="1" dirty="0">
              <a:solidFill>
                <a:srgbClr val="333333"/>
              </a:solidFill>
              <a:latin typeface="微软雅黑" panose="020B0503020204020204" pitchFamily="34" charset="-122"/>
              <a:ea typeface="微软雅黑" panose="020B0503020204020204" pitchFamily="34" charset="-122"/>
            </a:endParaRPr>
          </a:p>
        </p:txBody>
      </p:sp>
      <p:sp>
        <p:nvSpPr>
          <p:cNvPr id="2" name="Text Box 18"/>
          <p:cNvSpPr txBox="1">
            <a:spLocks noChangeArrowheads="1"/>
          </p:cNvSpPr>
          <p:nvPr/>
        </p:nvSpPr>
        <p:spPr bwMode="gray">
          <a:xfrm>
            <a:off x="2555240" y="915670"/>
            <a:ext cx="1829435"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14400">
              <a:lnSpc>
                <a:spcPct val="80000"/>
              </a:lnSpc>
            </a:pPr>
            <a:r>
              <a:rPr lang="zh-CN" altLang="en-US" sz="2800" b="1">
                <a:solidFill>
                  <a:srgbClr val="FF0000"/>
                </a:solidFill>
                <a:sym typeface="+mn-ea"/>
              </a:rPr>
              <a:t>高中：</a:t>
            </a:r>
            <a:endParaRPr lang="en-US" altLang="zh-CN" sz="2800" b="1">
              <a:solidFill>
                <a:srgbClr val="FF0000"/>
              </a:solidFill>
              <a:sym typeface="+mn-ea"/>
            </a:endParaRPr>
          </a:p>
          <a:p>
            <a:pPr defTabSz="914400">
              <a:lnSpc>
                <a:spcPct val="80000"/>
              </a:lnSpc>
            </a:pPr>
            <a:r>
              <a:rPr lang="zh-CN" altLang="en-US" sz="2800" b="1">
                <a:solidFill>
                  <a:srgbClr val="FF0000"/>
                </a:solidFill>
                <a:sym typeface="+mn-ea"/>
              </a:rPr>
              <a:t>通史</a:t>
            </a:r>
            <a:r>
              <a:rPr lang="en-US" altLang="zh-CN" sz="2800" b="1">
                <a:solidFill>
                  <a:srgbClr val="FF0000"/>
                </a:solidFill>
                <a:sym typeface="+mn-ea"/>
              </a:rPr>
              <a:t>+</a:t>
            </a:r>
            <a:r>
              <a:rPr lang="zh-CN" altLang="en-US" sz="2800" b="1">
                <a:solidFill>
                  <a:srgbClr val="FF0000"/>
                </a:solidFill>
                <a:sym typeface="+mn-ea"/>
              </a:rPr>
              <a:t>模块</a:t>
            </a:r>
            <a:r>
              <a:rPr lang="en-US" altLang="zh-CN" sz="2800" b="1">
                <a:solidFill>
                  <a:srgbClr val="FF0000"/>
                </a:solidFill>
                <a:sym typeface="+mn-ea"/>
              </a:rPr>
              <a:t>+</a:t>
            </a:r>
            <a:r>
              <a:rPr lang="zh-CN" altLang="en-US" sz="2800" b="1">
                <a:solidFill>
                  <a:srgbClr val="FF0000"/>
                </a:solidFill>
                <a:sym typeface="+mn-ea"/>
              </a:rPr>
              <a:t>专题</a:t>
            </a:r>
            <a:endParaRPr lang="zh-CN" altLang="en-US" sz="2800" b="1" baseline="0">
              <a:solidFill>
                <a:srgbClr val="FF0000"/>
              </a:solidFill>
              <a:ea typeface="宋体" panose="02010600030101010101" pitchFamily="2" charset="-122"/>
            </a:endParaRPr>
          </a:p>
          <a:p>
            <a:pPr defTabSz="914400">
              <a:lnSpc>
                <a:spcPct val="80000"/>
              </a:lnSpc>
            </a:pPr>
            <a:r>
              <a:rPr lang="zh-CN" altLang="en-US" sz="2800" b="1">
                <a:solidFill>
                  <a:srgbClr val="7030A0"/>
                </a:solidFill>
                <a:sym typeface="+mn-ea"/>
              </a:rPr>
              <a:t>历史必修</a:t>
            </a:r>
            <a:r>
              <a:rPr lang="zh-CN" altLang="en-US" sz="2800" b="1">
                <a:solidFill>
                  <a:srgbClr val="00B050"/>
                </a:solidFill>
                <a:sym typeface="+mn-ea"/>
              </a:rPr>
              <a:t>（通史体例）</a:t>
            </a:r>
            <a:endParaRPr lang="zh-CN" altLang="en-US" sz="2800" b="1" baseline="0">
              <a:solidFill>
                <a:srgbClr val="00B050"/>
              </a:solidFill>
              <a:ea typeface="宋体" panose="02010600030101010101" pitchFamily="2" charset="-122"/>
            </a:endParaRPr>
          </a:p>
          <a:p>
            <a:pPr defTabSz="914400">
              <a:lnSpc>
                <a:spcPct val="80000"/>
              </a:lnSpc>
            </a:pPr>
            <a:r>
              <a:rPr lang="zh-CN" altLang="en-US" sz="2800" b="1">
                <a:sym typeface="+mn-ea"/>
              </a:rPr>
              <a:t>《中外历史纲要》</a:t>
            </a:r>
            <a:endParaRPr lang="zh-CN" altLang="en-US" sz="2800" b="1">
              <a:sym typeface="+mn-ea"/>
            </a:endParaRPr>
          </a:p>
          <a:p>
            <a:pPr defTabSz="914400">
              <a:lnSpc>
                <a:spcPct val="80000"/>
              </a:lnSpc>
            </a:pPr>
            <a:endParaRPr lang="zh-CN" altLang="en-US" sz="2800" baseline="0">
              <a:ea typeface="宋体" panose="02010600030101010101" pitchFamily="2" charset="-122"/>
            </a:endParaRPr>
          </a:p>
          <a:p>
            <a:pPr defTabSz="914400">
              <a:lnSpc>
                <a:spcPct val="100000"/>
              </a:lnSpc>
            </a:pPr>
            <a:r>
              <a:rPr lang="zh-CN" altLang="en-US" sz="2000" b="1" dirty="0">
                <a:solidFill>
                  <a:srgbClr val="FF0000"/>
                </a:solidFill>
                <a:latin typeface="微软雅黑" panose="020B0503020204020204" pitchFamily="34" charset="-122"/>
                <a:ea typeface="微软雅黑" panose="020B0503020204020204" pitchFamily="34" charset="-122"/>
              </a:rPr>
              <a:t>安排在高一，全体高中学生必须修习</a:t>
            </a:r>
            <a:endParaRPr lang="zh-CN" altLang="en-US" sz="2800" b="1" dirty="0">
              <a:solidFill>
                <a:srgbClr val="FF0000"/>
              </a:solidFill>
              <a:latin typeface="微软雅黑" panose="020B0503020204020204" pitchFamily="34" charset="-122"/>
              <a:ea typeface="微软雅黑" panose="020B0503020204020204" pitchFamily="34" charset="-122"/>
            </a:endParaRPr>
          </a:p>
          <a:p>
            <a:pPr defTabSz="914400">
              <a:lnSpc>
                <a:spcPct val="80000"/>
              </a:lnSpc>
            </a:pP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000"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additive="base">
                                        <p:cTn id="13" dur="500" fill="hold"/>
                                        <p:tgtEl>
                                          <p:spTgt spid="87"/>
                                        </p:tgtEl>
                                        <p:attrNameLst>
                                          <p:attrName>ppt_x</p:attrName>
                                        </p:attrNameLst>
                                      </p:cBhvr>
                                      <p:tavLst>
                                        <p:tav tm="0">
                                          <p:val>
                                            <p:strVal val="#ppt_x"/>
                                          </p:val>
                                        </p:tav>
                                        <p:tav tm="100000">
                                          <p:val>
                                            <p:strVal val="#ppt_x"/>
                                          </p:val>
                                        </p:tav>
                                      </p:tavLst>
                                    </p:anim>
                                    <p:anim calcmode="lin" valueType="num">
                                      <p:cBhvr additive="base">
                                        <p:cTn id="14" dur="500" fill="hold"/>
                                        <p:tgtEl>
                                          <p:spTgt spid="8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000" fill="hold">
                                          <p:stCondLst>
                                            <p:cond delay="0"/>
                                          </p:stCondLst>
                                        </p:cTn>
                                        <p:tgtEl>
                                          <p:spTgt spid="3"/>
                                        </p:tgtEl>
                                        <p:attrNameLst>
                                          <p:attrName>style.visibility</p:attrName>
                                        </p:attrNameLst>
                                      </p:cBhvr>
                                      <p:to>
                                        <p:strVal val="visible"/>
                                      </p:to>
                                    </p:set>
                                    <p:anim calcmode="lin" valueType="num">
                                      <p:cBhvr additive="base">
                                        <p:cTn id="25" dur="1000" fill="hold"/>
                                        <p:tgtEl>
                                          <p:spTgt spid="3"/>
                                        </p:tgtEl>
                                        <p:attrNameLst>
                                          <p:attrName>ppt_x</p:attrName>
                                        </p:attrNameLst>
                                      </p:cBhvr>
                                      <p:tavLst>
                                        <p:tav tm="0">
                                          <p:val>
                                            <p:strVal val="#ppt_x"/>
                                          </p:val>
                                        </p:tav>
                                        <p:tav tm="100000">
                                          <p:val>
                                            <p:strVal val="#ppt_x"/>
                                          </p:val>
                                        </p:tav>
                                      </p:tavLst>
                                    </p:anim>
                                    <p:anim calcmode="lin" valueType="num">
                                      <p:cBhvr additive="base">
                                        <p:cTn id="26"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7" grpId="0"/>
      <p:bldP spid="3"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9070" y="329565"/>
            <a:ext cx="8738870" cy="6647180"/>
          </a:xfrm>
          <a:prstGeom prst="rect">
            <a:avLst/>
          </a:prstGeom>
          <a:noFill/>
          <a:ln w="9525">
            <a:noFill/>
          </a:ln>
        </p:spPr>
        <p:txBody>
          <a:bodyPr wrap="square">
            <a:spAutoFit/>
          </a:bodyPr>
          <a:p>
            <a:pPr marL="0" indent="0"/>
            <a:r>
              <a:rPr lang="en-US" altLang="zh-CN" sz="2800" b="0">
                <a:ea typeface="微软雅黑" panose="020B0503020204020204" pitchFamily="34" charset="-122"/>
              </a:rPr>
              <a:t>        </a:t>
            </a:r>
            <a:r>
              <a:rPr lang="en-US" altLang="zh-CN" sz="3200" b="0">
                <a:ea typeface="微软雅黑" panose="020B0503020204020204" pitchFamily="34" charset="-122"/>
              </a:rPr>
              <a:t> </a:t>
            </a:r>
            <a:r>
              <a:rPr lang="en-US" altLang="zh-CN" sz="3600" b="0">
                <a:ea typeface="微软雅黑" panose="020B0503020204020204" pitchFamily="34" charset="-122"/>
              </a:rPr>
              <a:t> </a:t>
            </a:r>
            <a:endParaRPr lang="en-US" altLang="zh-CN" sz="3600" b="0">
              <a:ea typeface="微软雅黑" panose="020B0503020204020204" pitchFamily="34" charset="-122"/>
            </a:endParaRPr>
          </a:p>
          <a:p>
            <a:pPr marL="0" indent="0"/>
            <a:r>
              <a:rPr lang="en-US" altLang="zh-CN" sz="3600" b="0">
                <a:ea typeface="微软雅黑" panose="020B0503020204020204" pitchFamily="34" charset="-122"/>
              </a:rPr>
              <a:t>        </a:t>
            </a:r>
            <a:r>
              <a:rPr lang="zh-CN" sz="3200" b="0">
                <a:ea typeface="微软雅黑" panose="020B0503020204020204" pitchFamily="34" charset="-122"/>
              </a:rPr>
              <a:t>《中外历史纲要》上、下册按通史加专题体例编纂，根据中国历史和世界历史的发展历程，根据时序的发展和空间的联系设立单元内容，即“点-线-面”相结合。“点”是具体生动的重大史事，“线”是历史发展的基本线索，“面”是关照相对较长时段的历史，以单元形式进行论述和概括。</a:t>
            </a:r>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p:txBody>
      </p:sp>
      <p:sp>
        <p:nvSpPr>
          <p:cNvPr id="87" name="Text Box 18"/>
          <p:cNvSpPr txBox="1">
            <a:spLocks noChangeArrowheads="1"/>
          </p:cNvSpPr>
          <p:nvPr/>
        </p:nvSpPr>
        <p:spPr bwMode="gray">
          <a:xfrm>
            <a:off x="179070" y="123190"/>
            <a:ext cx="601472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2800" b="1" dirty="0">
                <a:solidFill>
                  <a:srgbClr val="FF0000"/>
                </a:solidFill>
                <a:latin typeface="微软雅黑" panose="020B0503020204020204" pitchFamily="34" charset="-122"/>
                <a:ea typeface="微软雅黑" panose="020B0503020204020204" pitchFamily="34" charset="-122"/>
              </a:rPr>
              <a:t>高一《中外历史纲要》编写体例</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10721072518"/>
          <p:cNvPicPr>
            <a:picLocks noChangeAspect="1"/>
          </p:cNvPicPr>
          <p:nvPr/>
        </p:nvPicPr>
        <p:blipFill>
          <a:blip r:embed="rId1"/>
          <a:stretch>
            <a:fillRect/>
          </a:stretch>
        </p:blipFill>
        <p:spPr>
          <a:xfrm>
            <a:off x="-108585" y="-20320"/>
            <a:ext cx="4401185" cy="5143500"/>
          </a:xfrm>
          <a:prstGeom prst="rect">
            <a:avLst/>
          </a:prstGeom>
        </p:spPr>
      </p:pic>
      <p:sp>
        <p:nvSpPr>
          <p:cNvPr id="87" name="Text Box 18"/>
          <p:cNvSpPr txBox="1">
            <a:spLocks noChangeArrowheads="1"/>
          </p:cNvSpPr>
          <p:nvPr/>
        </p:nvSpPr>
        <p:spPr bwMode="gray">
          <a:xfrm>
            <a:off x="4643755" y="18415"/>
            <a:ext cx="4358640" cy="605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lnSpc>
                <a:spcPct val="110000"/>
              </a:lnSpc>
            </a:pPr>
            <a:r>
              <a:rPr lang="en-US" altLang="zh-CN" sz="2800" b="1" dirty="0">
                <a:solidFill>
                  <a:srgbClr val="FF0000"/>
                </a:solidFill>
                <a:latin typeface="微软雅黑" panose="020B0503020204020204" pitchFamily="34" charset="-122"/>
                <a:ea typeface="微软雅黑" panose="020B0503020204020204" pitchFamily="34" charset="-122"/>
              </a:rPr>
              <a:t>    </a:t>
            </a:r>
            <a:r>
              <a:rPr lang="en-US" altLang="zh-CN" sz="28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rgbClr val="080808"/>
                </a:solidFill>
                <a:latin typeface="微软雅黑" panose="020B0503020204020204" pitchFamily="34" charset="-122"/>
                <a:ea typeface="微软雅黑" panose="020B0503020204020204" pitchFamily="34" charset="-122"/>
              </a:rPr>
              <a:t>表一可以看出：初中与高中教材编写的明显区别：</a:t>
            </a:r>
            <a:endParaRPr lang="zh-CN" altLang="en-US" sz="2800" b="1" dirty="0">
              <a:solidFill>
                <a:srgbClr val="080808"/>
              </a:solidFill>
              <a:latin typeface="微软雅黑" panose="020B0503020204020204" pitchFamily="34" charset="-122"/>
              <a:ea typeface="微软雅黑" panose="020B0503020204020204" pitchFamily="34" charset="-122"/>
            </a:endParaRPr>
          </a:p>
          <a:p>
            <a:pPr algn="l">
              <a:lnSpc>
                <a:spcPct val="110000"/>
              </a:lnSpc>
            </a:pPr>
            <a:r>
              <a:rPr lang="zh-CN" altLang="en-US" sz="2800" b="1" dirty="0">
                <a:solidFill>
                  <a:srgbClr val="080808"/>
                </a:solidFill>
                <a:latin typeface="微软雅黑" panose="020B0503020204020204" pitchFamily="34" charset="-122"/>
                <a:ea typeface="微软雅黑" panose="020B0503020204020204" pitchFamily="34" charset="-122"/>
              </a:rPr>
              <a:t> </a:t>
            </a:r>
            <a:r>
              <a:rPr lang="en-US" altLang="zh-CN" sz="2800" b="1" dirty="0">
                <a:solidFill>
                  <a:srgbClr val="080808"/>
                </a:solidFill>
                <a:latin typeface="微软雅黑" panose="020B0503020204020204" pitchFamily="34" charset="-122"/>
                <a:ea typeface="微软雅黑" panose="020B0503020204020204" pitchFamily="34" charset="-122"/>
              </a:rPr>
              <a:t>      </a:t>
            </a:r>
            <a:r>
              <a:rPr lang="zh-CN" altLang="en-US" sz="2800" b="1" dirty="0">
                <a:solidFill>
                  <a:srgbClr val="080808"/>
                </a:solidFill>
                <a:latin typeface="微软雅黑" panose="020B0503020204020204" pitchFamily="34" charset="-122"/>
                <a:ea typeface="微软雅黑" panose="020B0503020204020204" pitchFamily="34" charset="-122"/>
              </a:rPr>
              <a:t>初中</a:t>
            </a:r>
            <a:r>
              <a:rPr lang="zh-CN" altLang="en-US" sz="2800" b="1"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详细具体</a:t>
            </a:r>
            <a:r>
              <a:rPr lang="zh-CN" altLang="en-US" sz="2800" b="1" dirty="0">
                <a:solidFill>
                  <a:srgbClr val="080808"/>
                </a:solidFill>
                <a:latin typeface="微软雅黑" panose="020B0503020204020204" pitchFamily="34" charset="-122"/>
                <a:ea typeface="微软雅黑" panose="020B0503020204020204" pitchFamily="34" charset="-122"/>
              </a:rPr>
              <a:t>，高中</a:t>
            </a:r>
            <a:r>
              <a:rPr lang="zh-CN" altLang="en-US" sz="2800" b="1"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从简摘要</a:t>
            </a:r>
            <a:r>
              <a:rPr lang="zh-CN" altLang="en-US" sz="2800" b="1" dirty="0">
                <a:solidFill>
                  <a:srgbClr val="080808"/>
                </a:solidFill>
                <a:latin typeface="微软雅黑" panose="020B0503020204020204" pitchFamily="34" charset="-122"/>
                <a:ea typeface="微软雅黑" panose="020B0503020204020204" pitchFamily="34" charset="-122"/>
              </a:rPr>
              <a:t>，更注重</a:t>
            </a:r>
            <a:r>
              <a:rPr lang="zh-CN" altLang="en-US" sz="2800" b="1" dirty="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概括性与分析性</a:t>
            </a:r>
            <a:r>
              <a:rPr lang="zh-CN" altLang="en-US" sz="2800" b="1" dirty="0">
                <a:solidFill>
                  <a:srgbClr val="080808"/>
                </a:solidFill>
                <a:latin typeface="微软雅黑" panose="020B0503020204020204" pitchFamily="34" charset="-122"/>
                <a:ea typeface="微软雅黑" panose="020B0503020204020204" pitchFamily="34" charset="-122"/>
              </a:rPr>
              <a:t>。换句话说，初中主要解决</a:t>
            </a:r>
            <a:r>
              <a:rPr lang="zh-CN" altLang="en-US" sz="2800" b="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rPr>
              <a:t>“是什么”</a:t>
            </a:r>
            <a:r>
              <a:rPr lang="zh-CN" altLang="en-US" sz="2800" b="1" dirty="0">
                <a:solidFill>
                  <a:srgbClr val="080808"/>
                </a:solidFill>
                <a:latin typeface="微软雅黑" panose="020B0503020204020204" pitchFamily="34" charset="-122"/>
                <a:ea typeface="微软雅黑" panose="020B0503020204020204" pitchFamily="34" charset="-122"/>
              </a:rPr>
              <a:t>的问题，高中主要解决</a:t>
            </a:r>
            <a:r>
              <a:rPr lang="zh-CN" altLang="en-US" sz="2800" b="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rPr>
              <a:t>“为什么”</a:t>
            </a:r>
            <a:r>
              <a:rPr lang="zh-CN" altLang="en-US" sz="2800" b="1" dirty="0">
                <a:solidFill>
                  <a:srgbClr val="080808"/>
                </a:solidFill>
                <a:latin typeface="微软雅黑" panose="020B0503020204020204" pitchFamily="34" charset="-122"/>
                <a:ea typeface="微软雅黑" panose="020B0503020204020204" pitchFamily="34" charset="-122"/>
              </a:rPr>
              <a:t>的问题。</a:t>
            </a:r>
            <a:endParaRPr lang="zh-CN" altLang="en-US" sz="2800" b="1" dirty="0">
              <a:solidFill>
                <a:srgbClr val="080808"/>
              </a:solidFill>
              <a:latin typeface="微软雅黑" panose="020B0503020204020204" pitchFamily="34" charset="-122"/>
              <a:ea typeface="微软雅黑" panose="020B0503020204020204" pitchFamily="34" charset="-122"/>
            </a:endParaRPr>
          </a:p>
          <a:p>
            <a:pPr algn="l">
              <a:lnSpc>
                <a:spcPct val="110000"/>
              </a:lnSpc>
            </a:pPr>
            <a:endParaRPr lang="zh-CN" altLang="en-US" sz="2400" b="1" dirty="0">
              <a:solidFill>
                <a:srgbClr val="080808"/>
              </a:solidFill>
              <a:latin typeface="微软雅黑" panose="020B0503020204020204" pitchFamily="34" charset="-122"/>
              <a:ea typeface="微软雅黑" panose="020B0503020204020204" pitchFamily="34" charset="-122"/>
            </a:endParaRPr>
          </a:p>
          <a:p>
            <a:pPr algn="l"/>
            <a:endParaRPr lang="zh-CN" altLang="en-US" sz="2800" b="1" dirty="0">
              <a:solidFill>
                <a:srgbClr val="FF0000"/>
              </a:solidFill>
              <a:latin typeface="微软雅黑" panose="020B0503020204020204" pitchFamily="34" charset="-122"/>
              <a:ea typeface="微软雅黑" panose="020B0503020204020204" pitchFamily="34" charset="-122"/>
            </a:endParaRPr>
          </a:p>
          <a:p>
            <a:pPr algn="l"/>
            <a:endParaRPr lang="zh-CN" altLang="en-US" sz="2800" b="1" dirty="0">
              <a:solidFill>
                <a:srgbClr val="FF0000"/>
              </a:solidFill>
              <a:latin typeface="微软雅黑" panose="020B0503020204020204" pitchFamily="34" charset="-122"/>
              <a:ea typeface="微软雅黑" panose="020B0503020204020204" pitchFamily="34" charset="-122"/>
            </a:endParaRPr>
          </a:p>
          <a:p>
            <a:pPr algn="l"/>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微信图片_20210721101601"/>
          <p:cNvPicPr>
            <a:picLocks noChangeAspect="1"/>
          </p:cNvPicPr>
          <p:nvPr/>
        </p:nvPicPr>
        <p:blipFill>
          <a:blip r:embed="rId1"/>
          <a:stretch>
            <a:fillRect/>
          </a:stretch>
        </p:blipFill>
        <p:spPr>
          <a:xfrm>
            <a:off x="-31750" y="-19685"/>
            <a:ext cx="9283700" cy="46710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custDataLst>
              <p:tags r:id="rId1"/>
            </p:custDataLst>
          </p:nvPr>
        </p:nvSpPr>
        <p:spPr>
          <a:xfrm>
            <a:off x="179705" y="245110"/>
            <a:ext cx="1649730" cy="768350"/>
          </a:xfrm>
          <a:prstGeom prst="rect">
            <a:avLst/>
          </a:prstGeom>
          <a:noFill/>
        </p:spPr>
        <p:txBody>
          <a:bodyPr wrap="square" rtlCol="0">
            <a:spAutoFit/>
          </a:bodyPr>
          <a:lstStyle/>
          <a:p>
            <a:pPr algn="ctr"/>
            <a:r>
              <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rPr>
              <a:t>（三）</a:t>
            </a:r>
            <a:endParaRPr lang="zh-CN" altLang="en-US" sz="4400" b="1" kern="100" dirty="0">
              <a:solidFill>
                <a:schemeClr val="accent1"/>
              </a:solidFill>
              <a:latin typeface="Arial Bold" panose="020B0604020202090204" charset="0"/>
              <a:ea typeface="微软雅黑" panose="020B0503020204020204" pitchFamily="34" charset="-122"/>
              <a:cs typeface="Arial Bold" panose="020B0604020202090204" charset="0"/>
            </a:endParaRPr>
          </a:p>
        </p:txBody>
      </p:sp>
      <p:sp>
        <p:nvSpPr>
          <p:cNvPr id="4" name="标题 3"/>
          <p:cNvSpPr>
            <a:spLocks noGrp="1"/>
          </p:cNvSpPr>
          <p:nvPr>
            <p:ph type="title"/>
            <p:custDataLst>
              <p:tags r:id="rId2"/>
            </p:custDataLst>
          </p:nvPr>
        </p:nvSpPr>
        <p:spPr>
          <a:xfrm>
            <a:off x="1691640" y="365760"/>
            <a:ext cx="6252210" cy="647700"/>
          </a:xfrm>
        </p:spPr>
        <p:txBody>
          <a:bodyPr>
            <a:noAutofit/>
          </a:bodyPr>
          <a:lstStyle/>
          <a:p>
            <a:r>
              <a:rPr lang="zh-CN" altLang="en-US" sz="4400" dirty="0">
                <a:latin typeface="华文行楷" panose="02010800040101010101" charset="-122"/>
                <a:ea typeface="华文行楷" panose="02010800040101010101" charset="-122"/>
              </a:rPr>
              <a:t>高中历史的难在哪</a:t>
            </a:r>
            <a:endParaRPr lang="zh-CN" altLang="en-US" sz="4400" dirty="0">
              <a:latin typeface="华文行楷" panose="02010800040101010101" charset="-122"/>
              <a:ea typeface="华文行楷" panose="02010800040101010101" charset="-122"/>
            </a:endParaRPr>
          </a:p>
        </p:txBody>
      </p:sp>
      <p:sp>
        <p:nvSpPr>
          <p:cNvPr id="100" name="文本框 99"/>
          <p:cNvSpPr txBox="1"/>
          <p:nvPr/>
        </p:nvSpPr>
        <p:spPr>
          <a:xfrm>
            <a:off x="971550" y="915670"/>
            <a:ext cx="8114030" cy="6247130"/>
          </a:xfrm>
          <a:prstGeom prst="rect">
            <a:avLst/>
          </a:prstGeom>
          <a:noFill/>
          <a:ln w="9525">
            <a:noFill/>
          </a:ln>
        </p:spPr>
        <p:txBody>
          <a:bodyPr wrap="square">
            <a:spAutoFit/>
          </a:bodyPr>
          <a:p>
            <a:pPr marL="0" indent="0"/>
            <a:r>
              <a:rPr lang="en-US" altLang="zh-CN" sz="3600" b="1"/>
              <a:t>      </a:t>
            </a:r>
            <a:r>
              <a:rPr lang="zh-CN" sz="3200" b="1"/>
              <a:t>“老师不在书上划答案，知识点不明确，自己不知道在学习的时候该背什么。”</a:t>
            </a:r>
            <a:endParaRPr lang="zh-CN" sz="3200" b="1"/>
          </a:p>
          <a:p>
            <a:pPr marL="0" indent="0"/>
            <a:r>
              <a:rPr lang="en-US" altLang="zh-CN" sz="3200" b="1"/>
              <a:t>       </a:t>
            </a:r>
            <a:r>
              <a:rPr lang="zh-CN" sz="3200" b="1"/>
              <a:t>“在课堂上，我记笔记就像录音机一样，老师讲的所有细节我几乎都能记录下来。但是，一旦接触到需要动脑思考的问题时，却连基本的思路都没有。”</a:t>
            </a:r>
            <a:endParaRPr lang="zh-CN" sz="3200" b="1"/>
          </a:p>
          <a:p>
            <a:pPr marL="0" indent="0"/>
            <a:r>
              <a:rPr lang="en-US" altLang="zh-CN" sz="3200" b="1"/>
              <a:t>       </a:t>
            </a:r>
            <a:r>
              <a:rPr lang="zh-CN" sz="3200" b="1"/>
              <a:t>“对于老师的课堂提问，如果是教材中有明确答案的内容，还行。但对一些要求归纳、分析的问题，却不知道怎么回答。”</a:t>
            </a:r>
            <a:endParaRPr lang="zh-CN" sz="3200" b="1"/>
          </a:p>
          <a:p>
            <a:pPr marL="0" indent="0"/>
            <a:r>
              <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idx="1"/>
          </p:nvPr>
        </p:nvSpPr>
        <p:spPr>
          <a:xfrm>
            <a:off x="584835" y="411480"/>
            <a:ext cx="8155305" cy="4493260"/>
          </a:xfrm>
        </p:spPr>
        <p:txBody>
          <a:bodyPr/>
          <a:p>
            <a:endParaRPr lang="zh-CN" altLang="en-US"/>
          </a:p>
          <a:p>
            <a:endParaRPr lang="zh-CN" altLang="en-US"/>
          </a:p>
          <a:p>
            <a:endParaRPr lang="zh-CN" altLang="en-US"/>
          </a:p>
          <a:p>
            <a:endParaRPr lang="zh-CN" altLang="en-US"/>
          </a:p>
          <a:p>
            <a:endParaRPr lang="zh-CN" altLang="en-US"/>
          </a:p>
          <a:p>
            <a:endParaRPr lang="zh-CN" altLang="en-US"/>
          </a:p>
        </p:txBody>
      </p:sp>
      <p:sp>
        <p:nvSpPr>
          <p:cNvPr id="100" name="文本框 99"/>
          <p:cNvSpPr txBox="1"/>
          <p:nvPr/>
        </p:nvSpPr>
        <p:spPr>
          <a:xfrm>
            <a:off x="251460" y="339725"/>
            <a:ext cx="9088120" cy="5076190"/>
          </a:xfrm>
          <a:prstGeom prst="rect">
            <a:avLst/>
          </a:prstGeom>
          <a:noFill/>
          <a:ln w="9525">
            <a:noFill/>
          </a:ln>
        </p:spPr>
        <p:txBody>
          <a:bodyPr wrap="square">
            <a:spAutoFit/>
          </a:bodyPr>
          <a:p>
            <a:pPr marL="0" indent="406400">
              <a:lnSpc>
                <a:spcPct val="130000"/>
              </a:lnSpc>
            </a:pPr>
            <a:r>
              <a:rPr lang="zh-CN" sz="4000" b="1">
                <a:solidFill>
                  <a:srgbClr val="FF0000"/>
                </a:solidFill>
                <a:latin typeface="Calibri" panose="020F0502020204030204" pitchFamily="34" charset="0"/>
                <a:ea typeface="宋体" panose="02010600030101010101" pitchFamily="2" charset="-122"/>
              </a:rPr>
              <a:t>高中历史学习要求</a:t>
            </a:r>
            <a:r>
              <a:rPr lang="zh-CN" sz="3200" b="1">
                <a:solidFill>
                  <a:srgbClr val="FF0000"/>
                </a:solidFill>
                <a:latin typeface="Calibri" panose="020F0502020204030204" pitchFamily="34" charset="0"/>
                <a:ea typeface="宋体" panose="02010600030101010101" pitchFamily="2" charset="-122"/>
              </a:rPr>
              <a:t>：</a:t>
            </a:r>
            <a:r>
              <a:rPr lang="zh-CN" sz="3200" b="1">
                <a:latin typeface="Calibri" panose="020F0502020204030204" pitchFamily="34" charset="0"/>
                <a:ea typeface="宋体" panose="02010600030101010101" pitchFamily="2" charset="-122"/>
              </a:rPr>
              <a:t>碎片化——体系化，思维的系统性——学通浅表化——深层化，思维的深刻性——学透死记硬背——迁移应用，思维的灵活性——学活 </a:t>
            </a:r>
            <a:endParaRPr lang="zh-CN" sz="3200" b="1">
              <a:latin typeface="Calibri" panose="020F0502020204030204" pitchFamily="34" charset="0"/>
              <a:ea typeface="宋体" panose="02010600030101010101" pitchFamily="2" charset="-122"/>
            </a:endParaRPr>
          </a:p>
          <a:p>
            <a:pPr marL="0" indent="406400">
              <a:lnSpc>
                <a:spcPct val="130000"/>
              </a:lnSpc>
            </a:pPr>
            <a:r>
              <a:rPr lang="en-US" altLang="zh-CN" sz="3200" b="1">
                <a:latin typeface="Calibri" panose="020F0502020204030204" pitchFamily="34" charset="0"/>
                <a:ea typeface="宋体" panose="02010600030101010101" pitchFamily="2" charset="-122"/>
              </a:rPr>
              <a:t>        </a:t>
            </a:r>
            <a:r>
              <a:rPr lang="zh-CN" sz="3200" b="1">
                <a:latin typeface="Calibri" panose="020F0502020204030204" pitchFamily="34" charset="0"/>
                <a:ea typeface="宋体" panose="02010600030101010101" pitchFamily="2" charset="-122"/>
              </a:rPr>
              <a:t>学生最终需要掌握的学习方式是</a:t>
            </a:r>
            <a:r>
              <a:rPr lang="zh-CN" sz="3200" b="1">
                <a:solidFill>
                  <a:schemeClr val="accent1">
                    <a:lumMod val="50000"/>
                    <a:lumOff val="50000"/>
                  </a:schemeClr>
                </a:solidFill>
                <a:latin typeface="Calibri" panose="020F0502020204030204" pitchFamily="34" charset="0"/>
                <a:ea typeface="宋体" panose="02010600030101010101" pitchFamily="2" charset="-122"/>
              </a:rPr>
              <a:t>教授别人，让人听懂学会。</a:t>
            </a:r>
            <a:endParaRPr lang="zh-CN" sz="3200" b="1">
              <a:solidFill>
                <a:schemeClr val="accent1">
                  <a:lumMod val="50000"/>
                  <a:lumOff val="50000"/>
                </a:schemeClr>
              </a:solidFill>
              <a:latin typeface="Calibri" panose="020F0502020204030204" pitchFamily="34" charset="0"/>
              <a:ea typeface="宋体" panose="02010600030101010101" pitchFamily="2" charset="-122"/>
            </a:endParaRPr>
          </a:p>
          <a:p>
            <a:pPr marL="0" indent="406400"/>
            <a:endParaRPr lang="zh-CN" sz="3200" b="1"/>
          </a:p>
          <a:p>
            <a:pPr marL="0" indent="406400"/>
            <a:endParaRPr lang="zh-CN" sz="3200" b="1"/>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3780155" y="2097405"/>
            <a:ext cx="5818505" cy="1362075"/>
          </a:xfrm>
        </p:spPr>
        <p:txBody>
          <a:bodyPr>
            <a:noAutofit/>
          </a:bodyPr>
          <a:lstStyle/>
          <a:p>
            <a:r>
              <a:rPr lang="zh-CN" altLang="en-US" sz="4000"/>
              <a:t>方法篇：</a:t>
            </a:r>
            <a:br>
              <a:rPr lang="zh-CN" altLang="en-US" sz="4000"/>
            </a:br>
            <a:r>
              <a:rPr lang="zh-CN" altLang="en-US" sz="4000"/>
              <a:t>提炼技巧，优化方法</a:t>
            </a:r>
            <a:endParaRPr lang="zh-CN" altLang="en-US" sz="4000"/>
          </a:p>
        </p:txBody>
      </p:sp>
      <p:sp>
        <p:nvSpPr>
          <p:cNvPr id="9" name="文本框 8"/>
          <p:cNvSpPr txBox="1"/>
          <p:nvPr>
            <p:custDataLst>
              <p:tags r:id="rId2"/>
            </p:custDataLst>
          </p:nvPr>
        </p:nvSpPr>
        <p:spPr>
          <a:xfrm>
            <a:off x="873841" y="2341107"/>
            <a:ext cx="1210369" cy="1052371"/>
          </a:xfrm>
          <a:prstGeom prst="rect">
            <a:avLst/>
          </a:prstGeom>
          <a:noFill/>
          <a:ln w="117475">
            <a:noFill/>
          </a:ln>
        </p:spPr>
        <p:txBody>
          <a:bodyPr wrap="square" rtlCol="0">
            <a:prstTxWarp prst="textPlain">
              <a:avLst/>
            </a:prstTxWarp>
            <a:spAutoFit/>
          </a:bodyPr>
          <a:lstStyle/>
          <a:p>
            <a:r>
              <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rPr>
              <a:t>02</a:t>
            </a:r>
            <a:endPar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Text Box 18"/>
          <p:cNvSpPr txBox="1">
            <a:spLocks noChangeArrowheads="1"/>
          </p:cNvSpPr>
          <p:nvPr/>
        </p:nvSpPr>
        <p:spPr bwMode="gray">
          <a:xfrm>
            <a:off x="768350" y="194310"/>
            <a:ext cx="5441950"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zh-CN" altLang="en-US" sz="3200" b="1">
                <a:sym typeface="+mn-ea"/>
              </a:rPr>
              <a:t>提炼技巧，优化方法</a:t>
            </a:r>
            <a:endParaRPr lang="zh-CN" altLang="en-US" sz="3200" b="1" dirty="0">
              <a:solidFill>
                <a:srgbClr val="333333"/>
              </a:solidFill>
              <a:latin typeface="微软雅黑" panose="020B0503020204020204" pitchFamily="34" charset="-122"/>
              <a:ea typeface="微软雅黑" panose="020B0503020204020204" pitchFamily="34" charset="-122"/>
              <a:sym typeface="+mn-ea"/>
            </a:endParaRPr>
          </a:p>
        </p:txBody>
      </p:sp>
      <p:sp>
        <p:nvSpPr>
          <p:cNvPr id="4" name="空心弧 3"/>
          <p:cNvSpPr/>
          <p:nvPr/>
        </p:nvSpPr>
        <p:spPr>
          <a:xfrm rot="5400000">
            <a:off x="386026" y="1406854"/>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cxnSp>
        <p:nvCxnSpPr>
          <p:cNvPr id="5" name="直接连接符 4"/>
          <p:cNvCxnSpPr/>
          <p:nvPr/>
        </p:nvCxnSpPr>
        <p:spPr bwMode="auto">
          <a:xfrm>
            <a:off x="2566927" y="1492084"/>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bwMode="auto">
          <a:xfrm>
            <a:off x="2942908" y="4054621"/>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227320" y="1226185"/>
            <a:ext cx="3916680" cy="1075055"/>
          </a:xfrm>
          <a:prstGeom prst="rect">
            <a:avLst/>
          </a:prstGeom>
        </p:spPr>
        <p:txBody>
          <a:bodyPr wrap="square" lIns="91431" tIns="45716" rIns="91431" bIns="45716">
            <a:spAutoFit/>
          </a:bodyPr>
          <a:lstStyle/>
          <a:p>
            <a:pPr algn="l"/>
            <a:r>
              <a:rPr lang="zh-CN" altLang="en-US" sz="3600" dirty="0">
                <a:solidFill>
                  <a:schemeClr val="accent1"/>
                </a:solidFill>
                <a:latin typeface="+mj-ea"/>
                <a:ea typeface="+mj-ea"/>
              </a:rPr>
              <a:t>优化学习环节</a:t>
            </a:r>
            <a:endParaRPr lang="zh-CN" altLang="en-US" sz="2800" dirty="0">
              <a:solidFill>
                <a:schemeClr val="accent1"/>
              </a:solidFill>
              <a:latin typeface="+mj-ea"/>
              <a:ea typeface="+mj-ea"/>
            </a:endParaRPr>
          </a:p>
          <a:p>
            <a:pPr algn="l"/>
            <a:endParaRPr lang="zh-CN" altLang="en-US" sz="2800" dirty="0">
              <a:solidFill>
                <a:schemeClr val="accent1"/>
              </a:solidFill>
              <a:latin typeface="+mj-ea"/>
              <a:ea typeface="+mj-ea"/>
            </a:endParaRPr>
          </a:p>
        </p:txBody>
      </p:sp>
      <p:sp>
        <p:nvSpPr>
          <p:cNvPr id="14" name="椭圆 13"/>
          <p:cNvSpPr/>
          <p:nvPr/>
        </p:nvSpPr>
        <p:spPr>
          <a:xfrm>
            <a:off x="2339752" y="1275606"/>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1</a:t>
            </a:r>
            <a:endParaRPr lang="zh-CN" altLang="en-US" dirty="0">
              <a:solidFill>
                <a:prstClr val="white"/>
              </a:solidFill>
              <a:latin typeface="+mj-ea"/>
              <a:ea typeface="+mj-ea"/>
            </a:endParaRPr>
          </a:p>
        </p:txBody>
      </p:sp>
      <p:sp>
        <p:nvSpPr>
          <p:cNvPr id="15" name="椭圆 14"/>
          <p:cNvSpPr/>
          <p:nvPr/>
        </p:nvSpPr>
        <p:spPr>
          <a:xfrm>
            <a:off x="2628285" y="3867843"/>
            <a:ext cx="373310" cy="373310"/>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prstClr val="white"/>
                </a:solidFill>
                <a:latin typeface="+mj-ea"/>
                <a:ea typeface="+mj-ea"/>
              </a:rPr>
              <a:t>2</a:t>
            </a:r>
            <a:endParaRPr lang="zh-CN" altLang="en-US" dirty="0">
              <a:solidFill>
                <a:prstClr val="white"/>
              </a:solidFill>
              <a:latin typeface="+mj-ea"/>
              <a:ea typeface="+mj-ea"/>
            </a:endParaRPr>
          </a:p>
        </p:txBody>
      </p:sp>
      <p:grpSp>
        <p:nvGrpSpPr>
          <p:cNvPr id="18" name="组合 17"/>
          <p:cNvGrpSpPr/>
          <p:nvPr/>
        </p:nvGrpSpPr>
        <p:grpSpPr>
          <a:xfrm>
            <a:off x="3989630" y="1064722"/>
            <a:ext cx="858956" cy="858956"/>
            <a:chOff x="3989630" y="984316"/>
            <a:chExt cx="858956" cy="858956"/>
          </a:xfrm>
        </p:grpSpPr>
        <p:grpSp>
          <p:nvGrpSpPr>
            <p:cNvPr id="19" name="组合 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24" name="椭圆 23"/>
              <p:cNvSpPr/>
              <p:nvPr/>
            </p:nvSpPr>
            <p:spPr>
              <a:xfrm>
                <a:off x="392112" y="760412"/>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grpSp>
          <p:nvGrpSpPr>
            <p:cNvPr id="20" name="组合 54"/>
            <p:cNvGrpSpPr>
              <a:grpSpLocks noChangeAspect="1"/>
            </p:cNvGrpSpPr>
            <p:nvPr/>
          </p:nvGrpSpPr>
          <p:grpSpPr bwMode="auto">
            <a:xfrm>
              <a:off x="4230408" y="1145668"/>
              <a:ext cx="389996" cy="469766"/>
              <a:chOff x="3452849" y="2667439"/>
              <a:chExt cx="239345" cy="288607"/>
            </a:xfrm>
          </p:grpSpPr>
          <p:sp>
            <p:nvSpPr>
              <p:cNvPr id="21"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accent1"/>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sp>
            <p:nvSpPr>
              <p:cNvPr id="22"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accent1"/>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grpSp>
      <p:grpSp>
        <p:nvGrpSpPr>
          <p:cNvPr id="30" name="组合 29"/>
          <p:cNvGrpSpPr/>
          <p:nvPr/>
        </p:nvGrpSpPr>
        <p:grpSpPr>
          <a:xfrm>
            <a:off x="4211826" y="3600378"/>
            <a:ext cx="858956" cy="858956"/>
            <a:chOff x="4716016" y="2993953"/>
            <a:chExt cx="858956" cy="858956"/>
          </a:xfrm>
        </p:grpSpPr>
        <p:grpSp>
          <p:nvGrpSpPr>
            <p:cNvPr id="31" name="组合 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mj-ea"/>
                  <a:ea typeface="+mj-ea"/>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grpSp>
        <p:sp>
          <p:nvSpPr>
            <p:cNvPr id="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914400" fontAlgn="auto">
                <a:spcBef>
                  <a:spcPts val="0"/>
                </a:spcBef>
                <a:spcAft>
                  <a:spcPts val="0"/>
                </a:spcAft>
                <a:defRPr/>
              </a:pPr>
              <a:endParaRPr lang="zh-CN" altLang="en-US" sz="2490">
                <a:solidFill>
                  <a:prstClr val="black"/>
                </a:solidFill>
                <a:latin typeface="+mj-ea"/>
                <a:ea typeface="+mj-ea"/>
                <a:cs typeface="Arial" panose="020B0604020202020204" pitchFamily="34" charset="0"/>
              </a:endParaRPr>
            </a:p>
          </p:txBody>
        </p:sp>
      </p:grpSp>
      <p:sp>
        <p:nvSpPr>
          <p:cNvPr id="42" name="矩形 41"/>
          <p:cNvSpPr/>
          <p:nvPr/>
        </p:nvSpPr>
        <p:spPr>
          <a:xfrm>
            <a:off x="5364607" y="3795755"/>
            <a:ext cx="2924810" cy="643890"/>
          </a:xfrm>
          <a:prstGeom prst="rect">
            <a:avLst/>
          </a:prstGeom>
        </p:spPr>
        <p:txBody>
          <a:bodyPr wrap="square" lIns="91431" tIns="45716" rIns="91431" bIns="45716">
            <a:spAutoFit/>
          </a:bodyPr>
          <a:lstStyle/>
          <a:p>
            <a:pPr algn="ctr"/>
            <a:r>
              <a:rPr lang="zh-CN" altLang="en-US" sz="3600" dirty="0">
                <a:solidFill>
                  <a:schemeClr val="accent3"/>
                </a:solidFill>
                <a:latin typeface="+mj-ea"/>
                <a:ea typeface="+mj-ea"/>
              </a:rPr>
              <a:t>掌握做题技巧</a:t>
            </a:r>
            <a:endParaRPr lang="zh-CN" altLang="en-US" sz="3600" dirty="0">
              <a:solidFill>
                <a:schemeClr val="accent3"/>
              </a:solidFill>
              <a:latin typeface="+mj-ea"/>
              <a:ea typeface="+mj-ea"/>
            </a:endParaRPr>
          </a:p>
        </p:txBody>
      </p:sp>
      <p:grpSp>
        <p:nvGrpSpPr>
          <p:cNvPr id="41" name="组合 40"/>
          <p:cNvGrpSpPr/>
          <p:nvPr/>
        </p:nvGrpSpPr>
        <p:grpSpPr>
          <a:xfrm>
            <a:off x="271145" y="1496060"/>
            <a:ext cx="2413000" cy="239014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latin typeface="+mj-ea"/>
                <a:ea typeface="+mj-ea"/>
              </a:endParaRPr>
            </a:p>
          </p:txBody>
        </p:sp>
        <p:sp>
          <p:nvSpPr>
            <p:cNvPr id="45" name="椭圆 4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4000" b="1">
                  <a:solidFill>
                    <a:srgbClr val="C00000"/>
                  </a:solidFill>
                  <a:latin typeface="华文琥珀" panose="02010800040101010101" charset="-122"/>
                  <a:ea typeface="华文琥珀" panose="02010800040101010101" charset="-122"/>
                </a:rPr>
                <a:t>方法篇</a:t>
              </a:r>
              <a:endParaRPr lang="zh-CN" altLang="en-US" sz="4000" b="1">
                <a:solidFill>
                  <a:srgbClr val="C00000"/>
                </a:solidFill>
                <a:latin typeface="华文琥珀" panose="02010800040101010101" charset="-122"/>
                <a:ea typeface="华文琥珀" panose="02010800040101010101" charset="-122"/>
              </a:endParaRPr>
            </a:p>
          </p:txBody>
        </p:sp>
      </p:grpSp>
    </p:spTree>
  </p:cSld>
  <p:clrMapOvr>
    <a:masterClrMapping/>
  </p:clrMapOvr>
  <p:transition spd="slow" advClick="0" advTm="500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14:bounceEnd="40000">
                                          <p:cBhvr additive="base">
                                            <p:cTn id="21"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3000"/>
                                </p:stCondLst>
                                <p:childTnLst>
                                  <p:par>
                                    <p:cTn id="37" presetID="2" presetClass="entr" presetSubtype="2" fill="hold" nodeType="afterEffect" p14:presetBounceEnd="40000">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14:bounceEnd="40000">
                                          <p:cBhvr additive="base">
                                            <p:cTn id="39" dur="50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30"/>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nimBg="1"/>
          <p:bldP spid="15" grpId="0" bldLvl="0" animBg="1"/>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35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1+#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par>
                                    <p:cTn id="27" presetID="53" presetClass="entr" presetSubtype="16" fill="hold" grpId="0" nodeType="withEffect">
                                      <p:stCondLst>
                                        <p:cond delay="7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3000"/>
                                </p:stCondLst>
                                <p:childTnLst>
                                  <p:par>
                                    <p:cTn id="37" presetID="2" presetClass="entr" presetSubtype="2"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1+#ppt_w/2"/>
                                              </p:val>
                                            </p:tav>
                                            <p:tav tm="100000">
                                              <p:val>
                                                <p:strVal val="#ppt_x"/>
                                              </p:val>
                                            </p:tav>
                                          </p:tavLst>
                                        </p:anim>
                                        <p:anim calcmode="lin" valueType="num">
                                          <p:cBhvr additive="base">
                                            <p:cTn id="40" dur="500" fill="hold"/>
                                            <p:tgtEl>
                                              <p:spTgt spid="30"/>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wipe(left)">
                                          <p:cBhvr>
                                            <p:cTn id="4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bldLvl="0" animBg="1"/>
          <p:bldP spid="15" grpId="0" bldLvl="0" animBg="1"/>
          <p:bldP spid="4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926465" y="365760"/>
            <a:ext cx="7017385" cy="647700"/>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r>
              <a:rPr lang="zh-CN" altLang="en-US" sz="1800" dirty="0">
                <a:solidFill>
                  <a:srgbClr val="FF0000"/>
                </a:solidFill>
                <a:latin typeface="华文行楷" panose="02010800040101010101" charset="-122"/>
                <a:ea typeface="华文行楷" panose="02010800040101010101" charset="-122"/>
              </a:rPr>
              <a:t>华师一附中的任家瑜同学对历史学习方法的经验分享。</a:t>
            </a:r>
            <a:br>
              <a:rPr lang="zh-CN" altLang="en-US" sz="1800" dirty="0">
                <a:solidFill>
                  <a:srgbClr val="FF0000"/>
                </a:solidFill>
                <a:latin typeface="华文行楷" panose="02010800040101010101" charset="-122"/>
                <a:ea typeface="华文行楷" panose="02010800040101010101" charset="-122"/>
              </a:rPr>
            </a:br>
            <a:r>
              <a:rPr lang="zh-CN" altLang="en-US" sz="1800" dirty="0">
                <a:solidFill>
                  <a:srgbClr val="FF0000"/>
                </a:solidFill>
                <a:latin typeface="华文行楷" panose="02010800040101010101" charset="-122"/>
                <a:ea typeface="华文行楷" panose="02010800040101010101" charset="-122"/>
              </a:rPr>
              <a:t>任同学在今年高考中历史单科94分的好成绩。</a:t>
            </a:r>
            <a:endParaRPr lang="zh-CN" altLang="en-US" sz="18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971550" y="915670"/>
            <a:ext cx="8114030" cy="5446395"/>
          </a:xfrm>
          <a:prstGeom prst="rect">
            <a:avLst/>
          </a:prstGeom>
          <a:noFill/>
          <a:ln w="9525">
            <a:noFill/>
          </a:ln>
        </p:spPr>
        <p:txBody>
          <a:bodyPr wrap="square">
            <a:spAutoFit/>
          </a:bodyPr>
          <a:p>
            <a:pPr marL="0" indent="0"/>
            <a:r>
              <a:rPr lang="en-US" altLang="zh-CN" sz="3600" b="1"/>
              <a:t>      </a:t>
            </a:r>
            <a:r>
              <a:rPr lang="zh-CN" sz="2400" b="1"/>
              <a:t>任家瑜：我的历史学习心得——关于预习、听讲和总结</a:t>
            </a:r>
            <a:endParaRPr lang="zh-CN" sz="3200" b="1"/>
          </a:p>
          <a:p>
            <a:pPr marL="0" indent="0"/>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①关于课前预习</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课本史实的基础梳理：如画时间轴，列表等。</a:t>
            </a:r>
            <a:endParaRPr lang="zh-CN" altLang="en-US"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一般历史教辅都会有知识点填空的预热训练</a:t>
            </a:r>
            <a:endParaRPr lang="zh-CN" altLang="en-US"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高中历史学习中超前自觉的意识也非常重要</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
        <p:nvSpPr>
          <p:cNvPr id="9" name="矩形 8"/>
          <p:cNvSpPr/>
          <p:nvPr/>
        </p:nvSpPr>
        <p:spPr>
          <a:xfrm>
            <a:off x="271145" y="66040"/>
            <a:ext cx="8067675" cy="828675"/>
          </a:xfrm>
          <a:prstGeom prst="rect">
            <a:avLst/>
          </a:prstGeom>
        </p:spPr>
        <p:txBody>
          <a:bodyPr wrap="square" lIns="91431" tIns="45716" rIns="91431" bIns="45716">
            <a:spAutoFit/>
          </a:bodyPr>
          <a:p>
            <a:pPr algn="l"/>
            <a:r>
              <a:rPr lang="zh-CN" altLang="en-US" sz="2000" dirty="0">
                <a:solidFill>
                  <a:schemeClr val="accent1"/>
                </a:solidFill>
                <a:latin typeface="+mj-ea"/>
                <a:ea typeface="+mj-ea"/>
              </a:rPr>
              <a:t>（一）优化学习环节</a:t>
            </a:r>
            <a:endParaRPr lang="zh-CN" altLang="en-US" sz="2800" dirty="0">
              <a:solidFill>
                <a:schemeClr val="accent1"/>
              </a:solidFill>
              <a:latin typeface="+mj-ea"/>
              <a:ea typeface="+mj-ea"/>
            </a:endParaRPr>
          </a:p>
          <a:p>
            <a:pPr algn="l"/>
            <a:endParaRPr lang="zh-CN" altLang="en-US" sz="2800" dirty="0">
              <a:solidFill>
                <a:schemeClr val="accent1"/>
              </a:solidFill>
              <a:latin typeface="+mj-ea"/>
              <a:ea typeface="+mj-ea"/>
            </a:endParaRP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926465" y="365760"/>
            <a:ext cx="7017385" cy="647700"/>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r>
              <a:rPr lang="zh-CN" altLang="en-US" sz="1800" dirty="0">
                <a:solidFill>
                  <a:srgbClr val="FF0000"/>
                </a:solidFill>
                <a:latin typeface="华文行楷" panose="02010800040101010101" charset="-122"/>
                <a:ea typeface="华文行楷" panose="02010800040101010101" charset="-122"/>
              </a:rPr>
              <a:t>华师一附中的任家瑜同学对历史学习方法的经验分享。</a:t>
            </a:r>
            <a:br>
              <a:rPr lang="zh-CN" altLang="en-US" sz="1800" dirty="0">
                <a:solidFill>
                  <a:srgbClr val="FF0000"/>
                </a:solidFill>
                <a:latin typeface="华文行楷" panose="02010800040101010101" charset="-122"/>
                <a:ea typeface="华文行楷" panose="02010800040101010101" charset="-122"/>
              </a:rPr>
            </a:br>
            <a:r>
              <a:rPr lang="zh-CN" altLang="en-US" sz="1800" dirty="0">
                <a:solidFill>
                  <a:srgbClr val="FF0000"/>
                </a:solidFill>
                <a:latin typeface="华文行楷" panose="02010800040101010101" charset="-122"/>
                <a:ea typeface="华文行楷" panose="02010800040101010101" charset="-122"/>
              </a:rPr>
              <a:t>任同学在今年高考中历史单科94分的好成绩。</a:t>
            </a:r>
            <a:endParaRPr lang="zh-CN" altLang="en-US" sz="18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971550" y="915670"/>
            <a:ext cx="8114030" cy="4707890"/>
          </a:xfrm>
          <a:prstGeom prst="rect">
            <a:avLst/>
          </a:prstGeom>
          <a:noFill/>
          <a:ln w="9525">
            <a:noFill/>
          </a:ln>
        </p:spPr>
        <p:txBody>
          <a:bodyPr wrap="square">
            <a:spAutoFit/>
          </a:bodyPr>
          <a:p>
            <a:pPr marL="0" indent="0"/>
            <a:r>
              <a:rPr lang="en-US" altLang="zh-CN" sz="3600" b="1"/>
              <a:t>      </a:t>
            </a:r>
            <a:r>
              <a:rPr lang="zh-CN" sz="2400" b="1"/>
              <a:t>任家瑜：我的历史学习心得——关于预习、听讲和总结</a:t>
            </a:r>
            <a:endParaRPr lang="zh-CN" sz="3200" b="1"/>
          </a:p>
          <a:p>
            <a:pPr marL="0" indent="0"/>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②关于课堂听讲与笔记</a:t>
            </a:r>
            <a:r>
              <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endPar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32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为了获得更高的课堂效率，我们应保持高度的专注，跟随老师的节奏，充分利用这短暂的四十分钟。</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我们必须对笔记内容与形式作出取舍。至于是在课本上补充知识细节，还是速写本课微型思维导图，亦或笔记本上只写小标题留足空等课后补全，都是可以参考的课堂笔记形式。</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899795" y="123825"/>
            <a:ext cx="7017385" cy="647700"/>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r>
              <a:rPr lang="zh-CN" altLang="en-US" sz="1800" dirty="0">
                <a:solidFill>
                  <a:srgbClr val="FF0000"/>
                </a:solidFill>
                <a:latin typeface="华文行楷" panose="02010800040101010101" charset="-122"/>
                <a:ea typeface="华文行楷" panose="02010800040101010101" charset="-122"/>
              </a:rPr>
              <a:t>华师一附中的任家瑜同学对历史学习方法的经验分享。</a:t>
            </a:r>
            <a:br>
              <a:rPr lang="zh-CN" altLang="en-US" sz="1800" dirty="0">
                <a:solidFill>
                  <a:srgbClr val="FF0000"/>
                </a:solidFill>
                <a:latin typeface="华文行楷" panose="02010800040101010101" charset="-122"/>
                <a:ea typeface="华文行楷" panose="02010800040101010101" charset="-122"/>
              </a:rPr>
            </a:br>
            <a:r>
              <a:rPr lang="zh-CN" altLang="en-US" sz="1800" dirty="0">
                <a:solidFill>
                  <a:srgbClr val="FF0000"/>
                </a:solidFill>
                <a:latin typeface="华文行楷" panose="02010800040101010101" charset="-122"/>
                <a:ea typeface="华文行楷" panose="02010800040101010101" charset="-122"/>
              </a:rPr>
              <a:t>任同学在今年高考中历史单科94分的好成绩。</a:t>
            </a:r>
            <a:endParaRPr lang="zh-CN" altLang="en-US" sz="18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539750" y="699135"/>
            <a:ext cx="8658860" cy="5077460"/>
          </a:xfrm>
          <a:prstGeom prst="rect">
            <a:avLst/>
          </a:prstGeom>
          <a:noFill/>
          <a:ln w="9525">
            <a:noFill/>
          </a:ln>
        </p:spPr>
        <p:txBody>
          <a:bodyPr wrap="square">
            <a:spAutoFit/>
          </a:bodyPr>
          <a:p>
            <a:pPr marL="0" indent="0"/>
            <a:r>
              <a:rPr lang="en-US" altLang="zh-CN" sz="3600" b="1"/>
              <a:t>      </a:t>
            </a:r>
            <a:r>
              <a:rPr lang="zh-CN" sz="2400" b="1"/>
              <a:t>任家瑜：我的历史学习心得——关于预习、听讲和总结</a:t>
            </a:r>
            <a:endParaRPr lang="zh-CN" sz="3200" b="1"/>
          </a:p>
          <a:p>
            <a:pPr marL="0" indent="0"/>
            <a:r>
              <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③关于课后总结</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课后是我们消化新知、提升能力的重要时段，而且收作业前那短暂的数个小时也往往是我们效率最高的时候，所以趁着知识的热度迅速补齐笔记、落实记忆吧，这样才能最大程度地对冲艾宾浩斯曲线对我们的伤害。</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000" b="1"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sym typeface="+mn-ea"/>
              </a:rPr>
              <a:t>在适量练习中增进运用知识的熟练程度和分析问题的关键能力。刷好题、刷对题，时刻保持分析出题思路和意图的意识，针对不同题型形成自己的一套解题策略，客观评估自己的优势劣势</a:t>
            </a:r>
            <a:r>
              <a:rPr lang="zh-CN" altLang="en-US" sz="2800" b="1" noProof="0">
                <a:ln>
                  <a:noFill/>
                </a:ln>
                <a:solidFill>
                  <a:srgbClr val="FF0000"/>
                </a:solidFill>
                <a:effectLst>
                  <a:outerShdw blurRad="38100" dist="38100" dir="2700000" algn="tl">
                    <a:srgbClr val="C0C0C0"/>
                  </a:outerShdw>
                </a:effectLst>
                <a:uLnTx/>
                <a:uFillTx/>
                <a:latin typeface="黑体" panose="02010609060101010101" charset="-122"/>
                <a:ea typeface="黑体" panose="02010609060101010101" charset="-122"/>
                <a:sym typeface="+mn-ea"/>
              </a:rPr>
              <a:t>……</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title"/>
          </p:nvPr>
        </p:nvSpPr>
        <p:spPr/>
        <p:txBody>
          <a:bodyPr/>
          <a:p>
            <a:endParaRPr lang="zh-CN" altLang="en-US"/>
          </a:p>
        </p:txBody>
      </p:sp>
      <p:pic>
        <p:nvPicPr>
          <p:cNvPr id="3" name="图片 2" descr="微信图片_20210721120932"/>
          <p:cNvPicPr>
            <a:picLocks noChangeAspect="1"/>
          </p:cNvPicPr>
          <p:nvPr/>
        </p:nvPicPr>
        <p:blipFill>
          <a:blip r:embed="rId1"/>
          <a:stretch>
            <a:fillRect/>
          </a:stretch>
        </p:blipFill>
        <p:spPr>
          <a:xfrm>
            <a:off x="2438400" y="123190"/>
            <a:ext cx="5955030" cy="5143500"/>
          </a:xfrm>
          <a:prstGeom prst="rect">
            <a:avLst/>
          </a:prstGeom>
        </p:spPr>
      </p:pic>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906780" y="1080770"/>
            <a:ext cx="7074535" cy="339090"/>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r>
              <a:rPr lang="en-US" altLang="zh-CN" sz="2400" dirty="0">
                <a:solidFill>
                  <a:srgbClr val="FF0000"/>
                </a:solidFill>
                <a:latin typeface="华文行楷" panose="02010800040101010101" charset="-122"/>
                <a:ea typeface="华文行楷" panose="02010800040101010101" charset="-122"/>
              </a:rPr>
              <a:t> </a:t>
            </a:r>
            <a:r>
              <a:rPr lang="zh-CN" altLang="en-US" sz="2000" dirty="0">
                <a:solidFill>
                  <a:srgbClr val="FF0000"/>
                </a:solidFill>
                <a:latin typeface="华文行楷" panose="02010800040101010101" charset="-122"/>
                <a:ea typeface="华文行楷" panose="02010800040101010101" charset="-122"/>
              </a:rPr>
              <a:t>广东省佛山市顺德区第一中学的陈思琦同学在今年高考中取得总分643，历史类全省排名189，历史单科100分满分的好成绩。</a:t>
            </a:r>
            <a:endParaRPr lang="zh-CN" altLang="en-US" sz="20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683895" y="1419860"/>
            <a:ext cx="8114030" cy="4030980"/>
          </a:xfrm>
          <a:prstGeom prst="rect">
            <a:avLst/>
          </a:prstGeom>
          <a:noFill/>
          <a:ln w="9525">
            <a:noFill/>
          </a:ln>
        </p:spPr>
        <p:txBody>
          <a:bodyPr wrap="square">
            <a:spAutoFit/>
          </a:bodyPr>
          <a:p>
            <a:pPr marL="0" indent="0"/>
            <a:r>
              <a:rPr lang="en-US" altLang="zh-CN" sz="3600" b="1"/>
              <a:t>      </a:t>
            </a:r>
            <a:r>
              <a:rPr lang="zh-CN" sz="3200" b="1"/>
              <a:t> </a:t>
            </a:r>
            <a:r>
              <a:rPr lang="zh-CN" sz="2400" b="1"/>
              <a:t>陈思琦：历史高考满分是怎样炼成的之解题技巧</a:t>
            </a:r>
            <a:endParaRPr lang="zh-CN" sz="2400" b="1"/>
          </a:p>
          <a:p>
            <a:pPr marL="0" indent="0"/>
            <a:r>
              <a:rPr lang="zh-CN" altLang="en-US" sz="3600" b="1" noProof="0">
                <a:ln>
                  <a:noFill/>
                </a:ln>
                <a:solidFill>
                  <a:schemeClr val="accent1">
                    <a:lumMod val="75000"/>
                    <a:lumOff val="25000"/>
                  </a:schemeClr>
                </a:solidFill>
                <a:effectLst>
                  <a:outerShdw blurRad="38100" dist="38100" dir="2700000" algn="tl">
                    <a:srgbClr val="C0C0C0"/>
                  </a:outerShdw>
                </a:effectLst>
                <a:uLnTx/>
                <a:uFillTx/>
                <a:latin typeface="黑体" panose="02010609060101010101" charset="-122"/>
                <a:ea typeface="黑体" panose="02010609060101010101" charset="-122"/>
                <a:sym typeface="+mn-ea"/>
              </a:rPr>
              <a:t>1、</a:t>
            </a:r>
            <a:r>
              <a:rPr lang="zh-CN" altLang="en-US" sz="3600" b="1" noProof="0">
                <a:ln>
                  <a:noFill/>
                </a:ln>
                <a:solidFill>
                  <a:schemeClr val="accent1">
                    <a:lumMod val="75000"/>
                    <a:lumOff val="25000"/>
                  </a:schemeClr>
                </a:solidFill>
                <a:effectLst>
                  <a:outerShdw blurRad="38100" dist="38100" dir="2700000" algn="tl">
                    <a:srgbClr val="C0C0C0"/>
                  </a:outerShdw>
                </a:effectLst>
                <a:uLnTx/>
                <a:uFillTx/>
                <a:latin typeface="黑体" panose="02010609060101010101" charset="-122"/>
                <a:ea typeface="黑体" panose="02010609060101010101" charset="-122"/>
                <a:sym typeface="+mn-ea"/>
              </a:rPr>
              <a:t>选择题技巧</a:t>
            </a:r>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（1）要把握主旨。（2）要注意词语的程度。</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（3）要厘清概念。（4）注意学科知识迁移。</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（5）找准时空定位，符合史实。</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（6）注意逻辑正确。</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
        <p:nvSpPr>
          <p:cNvPr id="9" name="矩形 8"/>
          <p:cNvSpPr/>
          <p:nvPr/>
        </p:nvSpPr>
        <p:spPr>
          <a:xfrm>
            <a:off x="271145" y="66040"/>
            <a:ext cx="8067675" cy="828675"/>
          </a:xfrm>
          <a:prstGeom prst="rect">
            <a:avLst/>
          </a:prstGeom>
        </p:spPr>
        <p:txBody>
          <a:bodyPr wrap="square" lIns="91431" tIns="45716" rIns="91431" bIns="45716">
            <a:spAutoFit/>
          </a:bodyPr>
          <a:p>
            <a:pPr algn="l"/>
            <a:r>
              <a:rPr lang="zh-CN" altLang="en-US" sz="2000" dirty="0">
                <a:solidFill>
                  <a:schemeClr val="accent1"/>
                </a:solidFill>
                <a:latin typeface="+mj-ea"/>
                <a:ea typeface="+mj-ea"/>
              </a:rPr>
              <a:t>（二）</a:t>
            </a:r>
            <a:r>
              <a:rPr lang="zh-CN" altLang="en-US" sz="2000" dirty="0">
                <a:solidFill>
                  <a:schemeClr val="accent3"/>
                </a:solidFill>
                <a:latin typeface="+mj-ea"/>
                <a:ea typeface="+mj-ea"/>
                <a:sym typeface="+mn-ea"/>
              </a:rPr>
              <a:t>掌握做题技巧</a:t>
            </a:r>
            <a:endParaRPr lang="zh-CN" altLang="en-US" sz="2800" dirty="0">
              <a:solidFill>
                <a:schemeClr val="accent1"/>
              </a:solidFill>
              <a:latin typeface="+mj-ea"/>
              <a:ea typeface="+mj-ea"/>
            </a:endParaRPr>
          </a:p>
          <a:p>
            <a:pPr algn="l"/>
            <a:endParaRPr lang="zh-CN" altLang="en-US" sz="2800" dirty="0">
              <a:solidFill>
                <a:schemeClr val="accent1"/>
              </a:solidFill>
              <a:latin typeface="+mj-ea"/>
              <a:ea typeface="+mj-ea"/>
            </a:endParaRPr>
          </a:p>
        </p:txBody>
      </p:sp>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p:nvPr>
            <p:ph type="title"/>
          </p:nvPr>
        </p:nvSpPr>
        <p:spPr/>
        <p:txBody>
          <a:bodyPr/>
          <a:p>
            <a:endParaRPr lang="zh-CN" altLang="en-US"/>
          </a:p>
        </p:txBody>
      </p:sp>
      <p:pic>
        <p:nvPicPr>
          <p:cNvPr id="4" name="图片 3" descr="图片1"/>
          <p:cNvPicPr>
            <a:picLocks noChangeAspect="1"/>
          </p:cNvPicPr>
          <p:nvPr/>
        </p:nvPicPr>
        <p:blipFill>
          <a:blip r:embed="rId1"/>
          <a:stretch>
            <a:fillRect/>
          </a:stretch>
        </p:blipFill>
        <p:spPr>
          <a:xfrm>
            <a:off x="579120" y="670560"/>
            <a:ext cx="7653655" cy="328295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958215" y="685800"/>
            <a:ext cx="7017385" cy="647700"/>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r>
              <a:rPr lang="en-US" altLang="zh-CN" sz="2400" dirty="0">
                <a:solidFill>
                  <a:srgbClr val="FF0000"/>
                </a:solidFill>
                <a:latin typeface="华文行楷" panose="02010800040101010101" charset="-122"/>
                <a:ea typeface="华文行楷" panose="02010800040101010101" charset="-122"/>
              </a:rPr>
              <a:t> </a:t>
            </a:r>
            <a:r>
              <a:rPr lang="zh-CN" altLang="en-US" sz="2400" dirty="0">
                <a:solidFill>
                  <a:srgbClr val="FF0000"/>
                </a:solidFill>
                <a:latin typeface="华文行楷" panose="02010800040101010101" charset="-122"/>
                <a:ea typeface="华文行楷" panose="02010800040101010101" charset="-122"/>
              </a:rPr>
              <a:t>广东省佛山市顺德区第一中学的陈思琦同学在今年高考中取得总分643，历史类全省排名189，历史单科100分满分的好成绩。</a:t>
            </a:r>
            <a:endParaRPr lang="zh-CN" altLang="en-US" sz="24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683895" y="1419860"/>
            <a:ext cx="8114030" cy="4338320"/>
          </a:xfrm>
          <a:prstGeom prst="rect">
            <a:avLst/>
          </a:prstGeom>
          <a:noFill/>
          <a:ln w="9525">
            <a:noFill/>
          </a:ln>
        </p:spPr>
        <p:txBody>
          <a:bodyPr wrap="square">
            <a:spAutoFit/>
          </a:bodyPr>
          <a:p>
            <a:pPr marL="0" indent="0"/>
            <a:r>
              <a:rPr lang="en-US" altLang="zh-CN" sz="3600" b="1"/>
              <a:t>      </a:t>
            </a:r>
            <a:r>
              <a:rPr lang="zh-CN" sz="3200" b="1"/>
              <a:t> </a:t>
            </a:r>
            <a:r>
              <a:rPr lang="zh-CN" sz="2400" b="1"/>
              <a:t>陈思琦：历史高考满分是怎样炼成的之解题技巧</a:t>
            </a:r>
            <a:endParaRPr lang="zh-CN" sz="2400" b="1"/>
          </a:p>
          <a:p>
            <a:pPr marL="0" indent="0"/>
            <a:r>
              <a:rPr lang="zh-CN" altLang="en-US" sz="3600" b="1" noProof="0">
                <a:ln>
                  <a:noFill/>
                </a:ln>
                <a:solidFill>
                  <a:schemeClr val="accent1">
                    <a:lumMod val="75000"/>
                    <a:lumOff val="25000"/>
                  </a:schemeClr>
                </a:solidFill>
                <a:effectLst>
                  <a:outerShdw blurRad="38100" dist="38100" dir="2700000" algn="tl">
                    <a:srgbClr val="C0C0C0"/>
                  </a:outerShdw>
                </a:effectLst>
                <a:uLnTx/>
                <a:uFillTx/>
                <a:latin typeface="黑体" panose="02010609060101010101" charset="-122"/>
                <a:ea typeface="黑体" panose="02010609060101010101" charset="-122"/>
                <a:sym typeface="+mn-ea"/>
              </a:rPr>
              <a:t>2、非选择题技巧</a:t>
            </a:r>
            <a:endParaRPr lang="zh-CN" altLang="en-US" sz="3600" b="1" noProof="0">
              <a:ln>
                <a:noFill/>
              </a:ln>
              <a:solidFill>
                <a:schemeClr val="accent1">
                  <a:lumMod val="75000"/>
                  <a:lumOff val="25000"/>
                </a:schemeClr>
              </a:solidFill>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首先要保证思路清晰。</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第二需要明确答题角度，看到设问仔细审题，做到字字落实，然后分角度作答。关于要点划分很重要的就是合理概括，不重不漏，话少点多。</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en-US" altLang="zh-CN"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   </a:t>
            </a:r>
            <a:r>
              <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rPr>
              <a:t>另外，平时的学科语言积累和阶段特征的总结也很重要。</a:t>
            </a:r>
            <a:endParaRPr lang="zh-CN" altLang="en-US" sz="28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a:p>
            <a:pPr marL="0" indent="0"/>
            <a:endParaRPr lang="zh-CN" altLang="en-US" sz="3600" b="1" noProof="0">
              <a:ln>
                <a:noFill/>
              </a:ln>
              <a:effectLst>
                <a:outerShdw blurRad="38100" dist="38100" dir="2700000" algn="tl">
                  <a:srgbClr val="C0C0C0"/>
                </a:outerShdw>
              </a:effectLst>
              <a:uLnTx/>
              <a:uFillTx/>
              <a:latin typeface="黑体" panose="02010609060101010101" charset="-122"/>
              <a:ea typeface="黑体" panose="02010609060101010101" charset="-122"/>
              <a:sym typeface="+mn-ea"/>
            </a:endParaRPr>
          </a:p>
        </p:txBody>
      </p:sp>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custDataLst>
              <p:tags r:id="rId1"/>
            </p:custDataLst>
          </p:nvPr>
        </p:nvSpPr>
        <p:spPr>
          <a:xfrm>
            <a:off x="755650" y="2571750"/>
            <a:ext cx="7122795" cy="235585"/>
          </a:xfrm>
        </p:spPr>
        <p:txBody>
          <a:bodyPr>
            <a:noAutofit/>
          </a:bodyPr>
          <a:lstStyle/>
          <a:p>
            <a:pPr algn="l"/>
            <a:r>
              <a:rPr lang="en-US" altLang="zh-CN" sz="1800" dirty="0">
                <a:solidFill>
                  <a:srgbClr val="FF0000"/>
                </a:solidFill>
                <a:latin typeface="华文行楷" panose="02010800040101010101" charset="-122"/>
                <a:ea typeface="华文行楷" panose="02010800040101010101" charset="-122"/>
              </a:rPr>
              <a:t>   </a:t>
            </a:r>
            <a:br>
              <a:rPr lang="en-US" altLang="zh-CN" sz="1800" dirty="0">
                <a:solidFill>
                  <a:srgbClr val="FF0000"/>
                </a:solidFill>
                <a:latin typeface="华文行楷" panose="02010800040101010101" charset="-122"/>
                <a:ea typeface="华文行楷" panose="02010800040101010101" charset="-122"/>
              </a:rPr>
            </a:br>
            <a:br>
              <a:rPr lang="en-US" altLang="zh-CN" sz="1800" dirty="0">
                <a:solidFill>
                  <a:srgbClr val="FF0000"/>
                </a:solidFill>
                <a:latin typeface="华文行楷" panose="02010800040101010101" charset="-122"/>
                <a:ea typeface="华文行楷" panose="02010800040101010101" charset="-122"/>
              </a:rPr>
            </a:br>
            <a:br>
              <a:rPr lang="en-US" altLang="zh-CN" sz="1800" dirty="0">
                <a:solidFill>
                  <a:srgbClr val="FF0000"/>
                </a:solidFill>
                <a:latin typeface="华文行楷" panose="02010800040101010101" charset="-122"/>
                <a:ea typeface="华文行楷" panose="02010800040101010101" charset="-122"/>
              </a:rPr>
            </a:br>
            <a:br>
              <a:rPr lang="en-US" altLang="zh-CN" sz="1800" dirty="0">
                <a:solidFill>
                  <a:srgbClr val="FF0000"/>
                </a:solidFill>
                <a:latin typeface="华文行楷" panose="02010800040101010101" charset="-122"/>
                <a:ea typeface="华文行楷" panose="02010800040101010101" charset="-122"/>
              </a:rPr>
            </a:br>
            <a:r>
              <a:rPr lang="en-US" altLang="zh-CN" sz="1800" dirty="0">
                <a:solidFill>
                  <a:srgbClr val="FF0000"/>
                </a:solidFill>
                <a:latin typeface="华文行楷" panose="02010800040101010101" charset="-122"/>
                <a:ea typeface="华文行楷" panose="02010800040101010101" charset="-122"/>
              </a:rPr>
              <a:t>    </a:t>
            </a:r>
            <a:r>
              <a:rPr lang="zh-CN" sz="2400" spc="0">
                <a:solidFill>
                  <a:schemeClr val="tx1"/>
                </a:solidFill>
                <a:latin typeface="Calibri" panose="020F0502020204030204" pitchFamily="34" charset="0"/>
                <a:ea typeface="宋体" panose="02010600030101010101" pitchFamily="2" charset="-122"/>
                <a:cs typeface="+mn-cs"/>
              </a:rPr>
              <a:t> </a:t>
            </a:r>
            <a:r>
              <a:rPr lang="zh-CN" sz="2400" spc="0">
                <a:solidFill>
                  <a:srgbClr val="FF0000"/>
                </a:solidFill>
                <a:latin typeface="Calibri" panose="020F0502020204030204" pitchFamily="34" charset="0"/>
                <a:ea typeface="宋体" panose="02010600030101010101" pitchFamily="2" charset="-122"/>
                <a:cs typeface="+mn-cs"/>
                <a:sym typeface="+mn-ea"/>
              </a:rPr>
              <a:t>1、</a:t>
            </a:r>
            <a:r>
              <a:rPr lang="en-US" altLang="zh-CN" sz="1800" dirty="0">
                <a:solidFill>
                  <a:srgbClr val="FF0000"/>
                </a:solidFill>
                <a:latin typeface="华文行楷" panose="02010800040101010101" charset="-122"/>
                <a:ea typeface="华文行楷" panose="02010800040101010101" charset="-122"/>
              </a:rPr>
              <a:t> </a:t>
            </a:r>
            <a:r>
              <a:rPr sz="2400" dirty="0">
                <a:solidFill>
                  <a:srgbClr val="FF0000"/>
                </a:solidFill>
                <a:latin typeface="华文行楷" panose="02010800040101010101" charset="-122"/>
                <a:ea typeface="华文行楷" panose="02010800040101010101" charset="-122"/>
              </a:rPr>
              <a:t>记忆的策略。遵循一些记的规则，如记忆与回忆的结合、及时进行复习、在理解的基础上进行记忆、集中记忆与分散记忆相结合、从系统化和结构化的层面上进行记忆等。</a:t>
            </a:r>
            <a:br>
              <a:rPr sz="2400" dirty="0">
                <a:solidFill>
                  <a:srgbClr val="FF0000"/>
                </a:solidFill>
                <a:latin typeface="华文行楷" panose="02010800040101010101" charset="-122"/>
                <a:ea typeface="华文行楷" panose="02010800040101010101" charset="-122"/>
              </a:rPr>
            </a:br>
            <a:endParaRPr sz="2400" dirty="0">
              <a:solidFill>
                <a:srgbClr val="FF0000"/>
              </a:solidFill>
              <a:latin typeface="华文行楷" panose="02010800040101010101" charset="-122"/>
              <a:ea typeface="华文行楷" panose="02010800040101010101" charset="-122"/>
            </a:endParaRPr>
          </a:p>
        </p:txBody>
      </p:sp>
      <p:sp>
        <p:nvSpPr>
          <p:cNvPr id="100" name="文本框 99"/>
          <p:cNvSpPr txBox="1"/>
          <p:nvPr/>
        </p:nvSpPr>
        <p:spPr>
          <a:xfrm>
            <a:off x="773430" y="2670810"/>
            <a:ext cx="8096250" cy="2122805"/>
          </a:xfrm>
          <a:prstGeom prst="rect">
            <a:avLst/>
          </a:prstGeom>
          <a:noFill/>
          <a:ln w="9525">
            <a:noFill/>
          </a:ln>
        </p:spPr>
        <p:txBody>
          <a:bodyPr wrap="square">
            <a:spAutoFit/>
          </a:bodyPr>
          <a:p>
            <a:pPr marL="0" indent="0"/>
            <a:r>
              <a:rPr lang="en-US" altLang="zh-CN" sz="3600" b="1"/>
              <a:t>     </a:t>
            </a:r>
            <a:r>
              <a:rPr lang="zh-CN" sz="2400" b="1">
                <a:uFillTx/>
              </a:rPr>
              <a:t>2、 张彦华老师总结了错选项挖坑常用的四种方法：时空错位、偷梁换柱、程度失当、以偏概全。排除法常用的招数“对不对、是不是、全不全”。</a:t>
            </a:r>
            <a:endParaRPr lang="zh-CN" sz="2400" b="1">
              <a:uFillTx/>
            </a:endParaRPr>
          </a:p>
        </p:txBody>
      </p:sp>
      <p:sp>
        <p:nvSpPr>
          <p:cNvPr id="9" name="矩形 8"/>
          <p:cNvSpPr/>
          <p:nvPr/>
        </p:nvSpPr>
        <p:spPr>
          <a:xfrm>
            <a:off x="283210" y="265430"/>
            <a:ext cx="8067675" cy="828675"/>
          </a:xfrm>
          <a:prstGeom prst="rect">
            <a:avLst/>
          </a:prstGeom>
        </p:spPr>
        <p:txBody>
          <a:bodyPr wrap="square" lIns="91431" tIns="45716" rIns="91431" bIns="45716">
            <a:spAutoFit/>
          </a:bodyPr>
          <a:p>
            <a:pPr algn="l"/>
            <a:r>
              <a:rPr lang="zh-CN" altLang="en-US" sz="2000" dirty="0">
                <a:solidFill>
                  <a:schemeClr val="accent1"/>
                </a:solidFill>
                <a:latin typeface="+mj-ea"/>
                <a:ea typeface="+mj-ea"/>
              </a:rPr>
              <a:t>特别强调：</a:t>
            </a:r>
            <a:endParaRPr lang="zh-CN" altLang="en-US" sz="2800" dirty="0">
              <a:solidFill>
                <a:schemeClr val="accent1"/>
              </a:solidFill>
              <a:latin typeface="+mj-ea"/>
              <a:ea typeface="+mj-ea"/>
            </a:endParaRPr>
          </a:p>
          <a:p>
            <a:pPr algn="l"/>
            <a:endParaRPr lang="zh-CN" altLang="en-US" sz="2800" dirty="0">
              <a:solidFill>
                <a:schemeClr val="accent1"/>
              </a:solidFill>
              <a:latin typeface="+mj-ea"/>
              <a:ea typeface="+mj-ea"/>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custDataLst>
              <p:tags r:id="rId1"/>
            </p:custDataLst>
          </p:nvPr>
        </p:nvSpPr>
        <p:spPr>
          <a:xfrm>
            <a:off x="3347720" y="1564005"/>
            <a:ext cx="5807075" cy="1701800"/>
          </a:xfrm>
        </p:spPr>
        <p:txBody>
          <a:bodyPr>
            <a:noAutofit/>
          </a:bodyPr>
          <a:lstStyle/>
          <a:p>
            <a:r>
              <a:rPr lang="zh-CN" altLang="en-US" sz="4000"/>
              <a:t>功效篇：</a:t>
            </a:r>
            <a:br>
              <a:rPr lang="zh-CN" altLang="en-US" sz="4000"/>
            </a:br>
            <a:r>
              <a:rPr lang="zh-CN" altLang="en-US" sz="4000"/>
              <a:t>提升素养，服务人生</a:t>
            </a:r>
            <a:endParaRPr lang="zh-CN" altLang="en-US" sz="4000"/>
          </a:p>
        </p:txBody>
      </p:sp>
      <p:sp>
        <p:nvSpPr>
          <p:cNvPr id="9" name="文本框 8"/>
          <p:cNvSpPr txBox="1"/>
          <p:nvPr>
            <p:custDataLst>
              <p:tags r:id="rId2"/>
            </p:custDataLst>
          </p:nvPr>
        </p:nvSpPr>
        <p:spPr>
          <a:xfrm>
            <a:off x="828121" y="2067422"/>
            <a:ext cx="1210369" cy="1052371"/>
          </a:xfrm>
          <a:prstGeom prst="rect">
            <a:avLst/>
          </a:prstGeom>
          <a:noFill/>
          <a:ln w="117475">
            <a:noFill/>
          </a:ln>
        </p:spPr>
        <p:txBody>
          <a:bodyPr wrap="square" rtlCol="0">
            <a:prstTxWarp prst="textPlain">
              <a:avLst/>
            </a:prstTxWarp>
            <a:spAutoFit/>
          </a:bodyPr>
          <a:lstStyle/>
          <a:p>
            <a:r>
              <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rPr>
              <a:t>03</a:t>
            </a:r>
            <a:endParaRPr lang="en-US" altLang="zh-CN" sz="1350" b="1" spc="10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ext Box 18"/>
          <p:cNvSpPr txBox="1">
            <a:spLocks noChangeArrowheads="1"/>
          </p:cNvSpPr>
          <p:nvPr/>
        </p:nvSpPr>
        <p:spPr bwMode="gray">
          <a:xfrm>
            <a:off x="1199515" y="237490"/>
            <a:ext cx="7303770" cy="18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FF0000"/>
                </a:solidFill>
                <a:latin typeface="微软雅黑" panose="020B0503020204020204" pitchFamily="34" charset="-122"/>
                <a:ea typeface="微软雅黑" panose="020B0503020204020204" pitchFamily="34" charset="-122"/>
              </a:rPr>
              <a:t>历史学习不仅是对历史知识的掌握，而且是对历史意识、历史思维的培养与发展，是形成正确的历史观、价值观、人生观的过程。从而更好地认识历史、认识社会、认识人生。</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1115695" y="2284095"/>
            <a:ext cx="7361555" cy="1691640"/>
          </a:xfrm>
          <a:prstGeom prst="rect">
            <a:avLst/>
          </a:prstGeom>
          <a:noFill/>
          <a:ln w="9525">
            <a:noFill/>
          </a:ln>
        </p:spPr>
        <p:txBody>
          <a:bodyPr wrap="square">
            <a:spAutoFit/>
          </a:bodyPr>
          <a:p>
            <a:pPr marL="457200" lvl="1" indent="720090" algn="l" eaLnBrk="1" latinLnBrk="0" hangingPunct="1"/>
            <a:r>
              <a:rPr lang="zh-CN" sz="3200" b="1">
                <a:solidFill>
                  <a:schemeClr val="tx1"/>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rPr>
              <a:t>人生忠告：</a:t>
            </a:r>
            <a:endParaRPr lang="zh-CN" sz="3200" b="1">
              <a:solidFill>
                <a:schemeClr val="tx1"/>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endParaRPr>
          </a:p>
          <a:p>
            <a:pPr marL="457200" lvl="1" indent="720090" algn="just" eaLnBrk="1" latinLnBrk="0" hangingPunct="1"/>
            <a:r>
              <a:rPr lang="zh-CN" sz="3600" b="0">
                <a:ln w="22225">
                  <a:solidFill>
                    <a:schemeClr val="accent2"/>
                  </a:solidFill>
                  <a:prstDash val="solid"/>
                </a:ln>
                <a:solidFill>
                  <a:srgbClr val="0070C0"/>
                </a:solidFill>
                <a:effectLst/>
                <a:latin typeface="华文中宋" panose="02010600040101010101" charset="-122"/>
                <a:ea typeface="华文中宋" panose="02010600040101010101" charset="-122"/>
              </a:rPr>
              <a:t>人生关键时刻做抉择时，起决定作用的一定是积淀的人文素养。</a:t>
            </a:r>
            <a:endParaRPr lang="zh-CN" sz="3600" b="0">
              <a:ln w="22225">
                <a:solidFill>
                  <a:schemeClr val="accent2"/>
                </a:solidFill>
                <a:prstDash val="solid"/>
              </a:ln>
              <a:solidFill>
                <a:srgbClr val="0070C0"/>
              </a:solidFill>
              <a:effectLst/>
              <a:latin typeface="华文中宋" panose="02010600040101010101" charset="-122"/>
              <a:ea typeface="华文中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39750" y="267335"/>
            <a:ext cx="7788275" cy="7970520"/>
          </a:xfrm>
          <a:prstGeom prst="rect">
            <a:avLst/>
          </a:prstGeom>
          <a:noFill/>
          <a:ln w="9525">
            <a:noFill/>
          </a:ln>
        </p:spPr>
        <p:txBody>
          <a:bodyPr wrap="square">
            <a:spAutoFit/>
          </a:bodyPr>
          <a:p>
            <a:pPr marL="0" indent="0"/>
            <a:r>
              <a:rPr lang="en-US" altLang="zh-CN" sz="2800" b="0">
                <a:ea typeface="微软雅黑" panose="020B0503020204020204" pitchFamily="34" charset="-122"/>
              </a:rPr>
              <a:t>        </a:t>
            </a:r>
            <a:r>
              <a:rPr lang="en-US" altLang="zh-CN" sz="3200" b="0">
                <a:ea typeface="微软雅黑" panose="020B0503020204020204" pitchFamily="34" charset="-122"/>
              </a:rPr>
              <a:t> </a:t>
            </a:r>
            <a:r>
              <a:rPr lang="en-US" altLang="zh-CN" sz="3600" b="0">
                <a:ea typeface="微软雅黑" panose="020B0503020204020204" pitchFamily="34" charset="-122"/>
              </a:rPr>
              <a:t> </a:t>
            </a:r>
            <a:endParaRPr lang="en-US" altLang="zh-CN" sz="3600" b="0">
              <a:ea typeface="微软雅黑" panose="020B0503020204020204" pitchFamily="34" charset="-122"/>
            </a:endParaRPr>
          </a:p>
          <a:p>
            <a:pPr marL="0" indent="0"/>
            <a:r>
              <a:rPr lang="en-US" altLang="zh-CN" sz="3600" b="0">
                <a:ea typeface="微软雅黑" panose="020B0503020204020204" pitchFamily="34" charset="-122"/>
              </a:rPr>
              <a:t>        </a:t>
            </a:r>
            <a:r>
              <a:rPr lang="zh-CN" sz="3200">
                <a:ea typeface="微软雅黑" panose="020B0503020204020204" pitchFamily="34" charset="-122"/>
              </a:rPr>
              <a:t>李斯受厕鼠、仓鼠不同际遇的启发，让他明白一个道理，那就是：</a:t>
            </a:r>
            <a:r>
              <a:rPr lang="zh-CN" sz="3200">
                <a:solidFill>
                  <a:srgbClr val="FF0000"/>
                </a:solidFill>
                <a:ea typeface="微软雅黑" panose="020B0503020204020204" pitchFamily="34" charset="-122"/>
              </a:rPr>
              <a:t>一个人的发达和他的才干没有必要的联系，一个人的成功与非，无非就是所处的环境和位置不同罢了，所以他一定要谋取好位置，保住好位置！</a:t>
            </a:r>
            <a:r>
              <a:rPr lang="zh-CN" sz="3200">
                <a:ea typeface="微软雅黑" panose="020B0503020204020204" pitchFamily="34" charset="-122"/>
              </a:rPr>
              <a:t>这就是著名的“仓鼠哲学”。</a:t>
            </a:r>
            <a:endParaRPr lang="zh-CN" sz="3200">
              <a:ea typeface="微软雅黑" panose="020B0503020204020204" pitchFamily="34" charset="-122"/>
            </a:endParaRPr>
          </a:p>
          <a:p>
            <a:pPr marL="0" indent="0"/>
            <a:r>
              <a:rPr lang="en-US" altLang="zh-CN" sz="3200">
                <a:ea typeface="微软雅黑" panose="020B0503020204020204" pitchFamily="34" charset="-122"/>
              </a:rPr>
              <a:t>        </a:t>
            </a:r>
            <a:r>
              <a:rPr lang="en-US" altLang="zh-CN" sz="3200" b="1">
                <a:ea typeface="微软雅黑" panose="020B0503020204020204" pitchFamily="34" charset="-122"/>
              </a:rPr>
              <a:t> </a:t>
            </a:r>
            <a:r>
              <a:rPr lang="zh-CN" sz="3200" b="1">
                <a:solidFill>
                  <a:srgbClr val="0070C0"/>
                </a:solidFill>
                <a:ea typeface="微软雅黑" panose="020B0503020204020204" pitchFamily="34" charset="-122"/>
              </a:rPr>
              <a:t>当一个人为了自己的利益，而不惜一切代价的时候，他终究付出惨重的代价。</a:t>
            </a:r>
            <a:endParaRPr lang="zh-CN" sz="3200">
              <a:ea typeface="微软雅黑" panose="020B0503020204020204" pitchFamily="34" charset="-122"/>
            </a:endParaRPr>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p:txBody>
      </p:sp>
      <p:sp>
        <p:nvSpPr>
          <p:cNvPr id="87" name="Text Box 18"/>
          <p:cNvSpPr txBox="1">
            <a:spLocks noChangeArrowheads="1"/>
          </p:cNvSpPr>
          <p:nvPr/>
        </p:nvSpPr>
        <p:spPr bwMode="gray">
          <a:xfrm>
            <a:off x="395605" y="329565"/>
            <a:ext cx="409194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solidFill>
                  <a:srgbClr val="FF0000"/>
                </a:solidFill>
                <a:latin typeface="微软雅黑" panose="020B0503020204020204" pitchFamily="34" charset="-122"/>
                <a:ea typeface="微软雅黑" panose="020B0503020204020204" pitchFamily="34" charset="-122"/>
              </a:rPr>
              <a:t>千古一相</a:t>
            </a:r>
            <a:r>
              <a:rPr lang="en-US" altLang="zh-CN" sz="2800" b="1" dirty="0">
                <a:solidFill>
                  <a:srgbClr val="FF0000"/>
                </a:solidFill>
                <a:latin typeface="微软雅黑" panose="020B0503020204020204" pitchFamily="34" charset="-122"/>
                <a:ea typeface="微软雅黑" panose="020B0503020204020204" pitchFamily="34" charset="-122"/>
              </a:rPr>
              <a:t>  “</a:t>
            </a:r>
            <a:r>
              <a:rPr lang="zh-CN" altLang="en-US" sz="2800" b="1" dirty="0">
                <a:solidFill>
                  <a:srgbClr val="FF0000"/>
                </a:solidFill>
                <a:latin typeface="微软雅黑" panose="020B0503020204020204" pitchFamily="34" charset="-122"/>
                <a:ea typeface="微软雅黑" panose="020B0503020204020204" pitchFamily="34" charset="-122"/>
                <a:sym typeface="+mn-ea"/>
              </a:rPr>
              <a:t>仓鼠</a:t>
            </a:r>
            <a:r>
              <a:rPr lang="en-US" altLang="zh-CN" sz="2800" b="1" dirty="0">
                <a:solidFill>
                  <a:srgbClr val="FF0000"/>
                </a:solidFill>
                <a:latin typeface="微软雅黑" panose="020B0503020204020204" pitchFamily="34" charset="-122"/>
                <a:ea typeface="微软雅黑" panose="020B0503020204020204" pitchFamily="34" charset="-122"/>
              </a:rPr>
              <a:t>”</a:t>
            </a:r>
            <a:r>
              <a:rPr lang="zh-CN" altLang="en-US" sz="2800" b="1" dirty="0">
                <a:solidFill>
                  <a:srgbClr val="FF0000"/>
                </a:solidFill>
                <a:latin typeface="微软雅黑" panose="020B0503020204020204" pitchFamily="34" charset="-122"/>
                <a:ea typeface="微软雅黑" panose="020B0503020204020204" pitchFamily="34" charset="-122"/>
              </a:rPr>
              <a:t>一生</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 name="Text Box 18"/>
          <p:cNvSpPr txBox="1">
            <a:spLocks noChangeArrowheads="1"/>
          </p:cNvSpPr>
          <p:nvPr/>
        </p:nvSpPr>
        <p:spPr bwMode="gray">
          <a:xfrm>
            <a:off x="93345" y="123825"/>
            <a:ext cx="9103995" cy="396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l"/>
            <a:r>
              <a:rPr lang="en-US" altLang="zh-CN" sz="2800" b="1" dirty="0">
                <a:solidFill>
                  <a:srgbClr val="FF0000"/>
                </a:solidFill>
                <a:latin typeface="微软雅黑" panose="020B0503020204020204" pitchFamily="34" charset="-122"/>
                <a:ea typeface="微软雅黑" panose="020B0503020204020204" pitchFamily="34" charset="-122"/>
              </a:rPr>
              <a:t> </a:t>
            </a:r>
            <a:r>
              <a:rPr lang="en-US" altLang="zh-CN" sz="3200" b="1" dirty="0">
                <a:solidFill>
                  <a:schemeClr val="tx1"/>
                </a:solidFill>
                <a:latin typeface="微软雅黑" panose="020B0503020204020204" pitchFamily="34" charset="-122"/>
                <a:ea typeface="微软雅黑" panose="020B0503020204020204" pitchFamily="34" charset="-122"/>
              </a:rPr>
              <a:t>    </a:t>
            </a:r>
            <a:r>
              <a:rPr sz="3200" b="1" dirty="0">
                <a:solidFill>
                  <a:schemeClr val="tx1"/>
                </a:solidFill>
                <a:latin typeface="微软雅黑" panose="020B0503020204020204" pitchFamily="34" charset="-122"/>
                <a:ea typeface="微软雅黑" panose="020B0503020204020204" pitchFamily="34" charset="-122"/>
              </a:rPr>
              <a:t>警世名言：</a:t>
            </a:r>
            <a:r>
              <a:rPr sz="2800" b="1" dirty="0">
                <a:solidFill>
                  <a:srgbClr val="FF0000"/>
                </a:solidFill>
                <a:latin typeface="微软雅黑" panose="020B0503020204020204" pitchFamily="34" charset="-122"/>
                <a:ea typeface="微软雅黑" panose="020B0503020204020204" pitchFamily="34" charset="-122"/>
              </a:rPr>
              <a:t>二战时德国牧师马丁.尼莫拉的诗歌</a:t>
            </a:r>
            <a:endParaRPr sz="2800" b="1" dirty="0">
              <a:solidFill>
                <a:srgbClr val="FF0000"/>
              </a:solidFill>
              <a:latin typeface="微软雅黑" panose="020B0503020204020204" pitchFamily="34" charset="-122"/>
              <a:ea typeface="微软雅黑" panose="020B0503020204020204" pitchFamily="34" charset="-122"/>
            </a:endParaRPr>
          </a:p>
          <a:p>
            <a:pPr algn="l"/>
            <a:r>
              <a:rPr sz="2800" b="1" dirty="0">
                <a:solidFill>
                  <a:srgbClr val="FF0000"/>
                </a:solidFill>
                <a:latin typeface="微软雅黑" panose="020B0503020204020204" pitchFamily="34" charset="-122"/>
                <a:ea typeface="微软雅黑" panose="020B0503020204020204" pitchFamily="34" charset="-122"/>
              </a:rPr>
              <a:t>《我没有说话》</a:t>
            </a:r>
            <a:endParaRPr sz="2800" b="1" dirty="0">
              <a:solidFill>
                <a:srgbClr val="FF0000"/>
              </a:solidFill>
              <a:latin typeface="微软雅黑" panose="020B0503020204020204" pitchFamily="34" charset="-122"/>
              <a:ea typeface="微软雅黑" panose="020B0503020204020204" pitchFamily="34" charset="-122"/>
            </a:endParaRPr>
          </a:p>
          <a:p>
            <a:pPr algn="l">
              <a:lnSpc>
                <a:spcPct val="160000"/>
              </a:lnSpc>
            </a:pPr>
            <a:r>
              <a:rPr sz="2400" b="1" dirty="0">
                <a:solidFill>
                  <a:schemeClr val="tx1"/>
                </a:solidFill>
                <a:latin typeface="微软雅黑" panose="020B0503020204020204" pitchFamily="34" charset="-122"/>
                <a:ea typeface="微软雅黑" panose="020B0503020204020204" pitchFamily="34" charset="-122"/>
              </a:rPr>
              <a:t>纳粹杀共产党时，我没有出声，因为我不是共产党员；</a:t>
            </a:r>
            <a:endParaRPr sz="2400" b="1" dirty="0">
              <a:solidFill>
                <a:schemeClr val="tx1"/>
              </a:solidFill>
              <a:latin typeface="微软雅黑" panose="020B0503020204020204" pitchFamily="34" charset="-122"/>
              <a:ea typeface="微软雅黑" panose="020B0503020204020204" pitchFamily="34" charset="-122"/>
            </a:endParaRPr>
          </a:p>
          <a:p>
            <a:pPr algn="l">
              <a:lnSpc>
                <a:spcPct val="160000"/>
              </a:lnSpc>
            </a:pPr>
            <a:r>
              <a:rPr sz="2400" b="1" dirty="0">
                <a:solidFill>
                  <a:schemeClr val="tx1"/>
                </a:solidFill>
                <a:latin typeface="微软雅黑" panose="020B0503020204020204" pitchFamily="34" charset="-122"/>
                <a:ea typeface="微软雅黑" panose="020B0503020204020204" pitchFamily="34" charset="-122"/>
              </a:rPr>
              <a:t>接着他们迫害犹太人，我没有出声，因为我不是犹太人；</a:t>
            </a:r>
            <a:endParaRPr sz="2400" b="1" dirty="0">
              <a:solidFill>
                <a:schemeClr val="tx1"/>
              </a:solidFill>
              <a:latin typeface="微软雅黑" panose="020B0503020204020204" pitchFamily="34" charset="-122"/>
              <a:ea typeface="微软雅黑" panose="020B0503020204020204" pitchFamily="34" charset="-122"/>
            </a:endParaRPr>
          </a:p>
          <a:p>
            <a:pPr algn="l">
              <a:lnSpc>
                <a:spcPct val="160000"/>
              </a:lnSpc>
            </a:pPr>
            <a:r>
              <a:rPr sz="2400" b="1" dirty="0">
                <a:solidFill>
                  <a:schemeClr val="tx1"/>
                </a:solidFill>
                <a:latin typeface="微软雅黑" panose="020B0503020204020204" pitchFamily="34" charset="-122"/>
                <a:ea typeface="微软雅黑" panose="020B0503020204020204" pitchFamily="34" charset="-122"/>
              </a:rPr>
              <a:t>然后他们杀工会成员，我没有出声，因为我不是工会成员；</a:t>
            </a:r>
            <a:endParaRPr sz="2400" b="1" dirty="0">
              <a:solidFill>
                <a:schemeClr val="tx1"/>
              </a:solidFill>
              <a:latin typeface="微软雅黑" panose="020B0503020204020204" pitchFamily="34" charset="-122"/>
              <a:ea typeface="微软雅黑" panose="020B0503020204020204" pitchFamily="34" charset="-122"/>
            </a:endParaRPr>
          </a:p>
          <a:p>
            <a:pPr algn="l">
              <a:lnSpc>
                <a:spcPct val="160000"/>
              </a:lnSpc>
            </a:pPr>
            <a:r>
              <a:rPr sz="2400" b="1" dirty="0">
                <a:solidFill>
                  <a:schemeClr val="tx1"/>
                </a:solidFill>
                <a:latin typeface="微软雅黑" panose="020B0503020204020204" pitchFamily="34" charset="-122"/>
                <a:ea typeface="微软雅黑" panose="020B0503020204020204" pitchFamily="34" charset="-122"/>
              </a:rPr>
              <a:t>后来他们迫害天主教徒，我没有出声，因为我是新教徒；</a:t>
            </a:r>
            <a:endParaRPr sz="2400" b="1" dirty="0">
              <a:solidFill>
                <a:schemeClr val="tx1"/>
              </a:solidFill>
              <a:latin typeface="微软雅黑" panose="020B0503020204020204" pitchFamily="34" charset="-122"/>
              <a:ea typeface="微软雅黑" panose="020B0503020204020204" pitchFamily="34" charset="-122"/>
            </a:endParaRPr>
          </a:p>
          <a:p>
            <a:pPr algn="l">
              <a:lnSpc>
                <a:spcPct val="160000"/>
              </a:lnSpc>
            </a:pPr>
            <a:r>
              <a:rPr sz="2400" b="1" dirty="0">
                <a:solidFill>
                  <a:schemeClr val="tx1"/>
                </a:solidFill>
                <a:latin typeface="微软雅黑" panose="020B0503020204020204" pitchFamily="34" charset="-122"/>
                <a:ea typeface="微软雅黑" panose="020B0503020204020204" pitchFamily="34" charset="-122"/>
              </a:rPr>
              <a:t>最后当他们开始对付我的时候，已经没有人能站出来为我发声了。</a:t>
            </a:r>
            <a:endParaRPr sz="2400" b="1"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827405" y="339725"/>
            <a:ext cx="7373620" cy="7847330"/>
          </a:xfrm>
          <a:prstGeom prst="rect">
            <a:avLst/>
          </a:prstGeom>
          <a:noFill/>
          <a:ln w="9525">
            <a:noFill/>
          </a:ln>
        </p:spPr>
        <p:txBody>
          <a:bodyPr wrap="square">
            <a:spAutoFit/>
          </a:bodyPr>
          <a:p>
            <a:pPr marL="0" indent="0"/>
            <a:r>
              <a:rPr lang="en-US" altLang="zh-CN" sz="2800" b="0">
                <a:ea typeface="微软雅黑" panose="020B0503020204020204" pitchFamily="34" charset="-122"/>
              </a:rPr>
              <a:t>        </a:t>
            </a:r>
            <a:r>
              <a:rPr lang="en-US" altLang="zh-CN" sz="3200" b="0">
                <a:ea typeface="微软雅黑" panose="020B0503020204020204" pitchFamily="34" charset="-122"/>
              </a:rPr>
              <a:t> </a:t>
            </a:r>
            <a:r>
              <a:rPr lang="en-US" altLang="zh-CN" sz="3600" b="0">
                <a:ea typeface="微软雅黑" panose="020B0503020204020204" pitchFamily="34" charset="-122"/>
              </a:rPr>
              <a:t> </a:t>
            </a:r>
            <a:endParaRPr lang="en-US" altLang="zh-CN" sz="3600" b="0">
              <a:ea typeface="微软雅黑" panose="020B0503020204020204" pitchFamily="34" charset="-122"/>
            </a:endParaRPr>
          </a:p>
          <a:p>
            <a:pPr marL="0" indent="0"/>
            <a:r>
              <a:rPr lang="zh-CN" sz="3600" b="0">
                <a:ea typeface="微软雅黑" panose="020B0503020204020204" pitchFamily="34" charset="-122"/>
              </a:rPr>
              <a:t>历史教我们</a:t>
            </a:r>
            <a:endParaRPr lang="zh-CN" sz="3600" b="0">
              <a:ea typeface="微软雅黑" panose="020B0503020204020204" pitchFamily="34" charset="-122"/>
            </a:endParaRPr>
          </a:p>
          <a:p>
            <a:pPr marL="0" indent="0"/>
            <a:r>
              <a:rPr lang="en-US" altLang="zh-CN" sz="3600" b="0">
                <a:ea typeface="微软雅黑" panose="020B0503020204020204" pitchFamily="34" charset="-122"/>
              </a:rPr>
              <a:t>        </a:t>
            </a:r>
            <a:r>
              <a:rPr lang="zh-CN" sz="3600" b="0">
                <a:ea typeface="微软雅黑" panose="020B0503020204020204" pitchFamily="34" charset="-122"/>
              </a:rPr>
              <a:t>做一个既大脑</a:t>
            </a:r>
            <a:r>
              <a:rPr lang="zh-CN" sz="3600">
                <a:ea typeface="微软雅黑" panose="020B0503020204020204" pitchFamily="34" charset="-122"/>
                <a:sym typeface="+mn-ea"/>
              </a:rPr>
              <a:t>睿智</a:t>
            </a:r>
            <a:r>
              <a:rPr lang="zh-CN" sz="3600" b="0">
                <a:ea typeface="微软雅黑" panose="020B0503020204020204" pitchFamily="34" charset="-122"/>
              </a:rPr>
              <a:t>又心灵</a:t>
            </a:r>
            <a:r>
              <a:rPr lang="zh-CN" sz="3600">
                <a:ea typeface="微软雅黑" panose="020B0503020204020204" pitchFamily="34" charset="-122"/>
                <a:sym typeface="+mn-ea"/>
              </a:rPr>
              <a:t>丰富</a:t>
            </a:r>
            <a:r>
              <a:rPr lang="zh-CN" sz="3600" b="0">
                <a:ea typeface="微软雅黑" panose="020B0503020204020204" pitchFamily="34" charset="-122"/>
              </a:rPr>
              <a:t>的</a:t>
            </a:r>
            <a:r>
              <a:rPr lang="zh-CN" sz="3600" b="0">
                <a:solidFill>
                  <a:srgbClr val="FF0000"/>
                </a:solidFill>
                <a:ea typeface="微软雅黑" panose="020B0503020204020204" pitchFamily="34" charset="-122"/>
              </a:rPr>
              <a:t>全面发展</a:t>
            </a:r>
            <a:r>
              <a:rPr lang="zh-CN" sz="3600" b="0">
                <a:ea typeface="微软雅黑" panose="020B0503020204020204" pitchFamily="34" charset="-122"/>
              </a:rPr>
              <a:t>的人；</a:t>
            </a:r>
            <a:endParaRPr lang="zh-CN" sz="3600" b="0">
              <a:ea typeface="微软雅黑" panose="020B0503020204020204" pitchFamily="34" charset="-122"/>
            </a:endParaRPr>
          </a:p>
          <a:p>
            <a:pPr marL="0" indent="0"/>
            <a:r>
              <a:rPr lang="en-US" altLang="zh-CN" sz="3600" b="0">
                <a:ea typeface="微软雅黑" panose="020B0503020204020204" pitchFamily="34" charset="-122"/>
              </a:rPr>
              <a:t>        </a:t>
            </a:r>
            <a:r>
              <a:rPr lang="zh-CN" sz="3600" b="0">
                <a:ea typeface="微软雅黑" panose="020B0503020204020204" pitchFamily="34" charset="-122"/>
              </a:rPr>
              <a:t>做一个既读圣贤书又解黎民难的</a:t>
            </a:r>
            <a:r>
              <a:rPr lang="zh-CN" sz="3600" b="0">
                <a:solidFill>
                  <a:srgbClr val="FF0000"/>
                </a:solidFill>
                <a:ea typeface="微软雅黑" panose="020B0503020204020204" pitchFamily="34" charset="-122"/>
              </a:rPr>
              <a:t>知行合一</a:t>
            </a:r>
            <a:r>
              <a:rPr lang="zh-CN" sz="3600" b="0">
                <a:ea typeface="微软雅黑" panose="020B0503020204020204" pitchFamily="34" charset="-122"/>
              </a:rPr>
              <a:t>的人；</a:t>
            </a:r>
            <a:endParaRPr lang="zh-CN" sz="3600" b="0">
              <a:ea typeface="微软雅黑" panose="020B0503020204020204" pitchFamily="34" charset="-122"/>
            </a:endParaRPr>
          </a:p>
          <a:p>
            <a:pPr marL="0" indent="0"/>
            <a:r>
              <a:rPr lang="en-US" altLang="zh-CN" sz="3600" b="0">
                <a:ea typeface="微软雅黑" panose="020B0503020204020204" pitchFamily="34" charset="-122"/>
              </a:rPr>
              <a:t>        </a:t>
            </a:r>
            <a:r>
              <a:rPr lang="zh-CN" sz="3600" b="0">
                <a:ea typeface="微软雅黑" panose="020B0503020204020204" pitchFamily="34" charset="-122"/>
              </a:rPr>
              <a:t>做一个既胸怀祖国又放眼世界的</a:t>
            </a:r>
            <a:r>
              <a:rPr lang="zh-CN" sz="3600" b="0">
                <a:solidFill>
                  <a:srgbClr val="FF0000"/>
                </a:solidFill>
                <a:ea typeface="微软雅黑" panose="020B0503020204020204" pitchFamily="34" charset="-122"/>
              </a:rPr>
              <a:t>家国认同</a:t>
            </a:r>
            <a:r>
              <a:rPr lang="zh-CN" sz="3600" b="0">
                <a:ea typeface="微软雅黑" panose="020B0503020204020204" pitchFamily="34" charset="-122"/>
              </a:rPr>
              <a:t>的人！</a:t>
            </a:r>
            <a:endParaRPr lang="zh-CN" sz="3600" b="0">
              <a:ea typeface="微软雅黑" panose="020B0503020204020204" pitchFamily="34" charset="-122"/>
            </a:endParaRPr>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a:p>
            <a:pPr marL="0" indent="0"/>
            <a:endParaRPr lang="zh-CN" altLang="en-US"/>
          </a:p>
        </p:txBody>
      </p:sp>
      <p:sp>
        <p:nvSpPr>
          <p:cNvPr id="87" name="Text Box 18"/>
          <p:cNvSpPr txBox="1">
            <a:spLocks noChangeArrowheads="1"/>
          </p:cNvSpPr>
          <p:nvPr/>
        </p:nvSpPr>
        <p:spPr bwMode="gray">
          <a:xfrm>
            <a:off x="35560" y="195580"/>
            <a:ext cx="784034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800" b="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rPr>
              <a:t>“立德树人”要求的“大写的人、真正的人”：</a:t>
            </a:r>
            <a:endParaRPr lang="zh-CN" altLang="en-US" sz="2800" b="1" dirty="0">
              <a:ln w="22225">
                <a:solidFill>
                  <a:schemeClr val="accent2"/>
                </a:solidFill>
                <a:prstDash val="solid"/>
              </a:ln>
              <a:solidFill>
                <a:schemeClr val="accent2">
                  <a:lumMod val="40000"/>
                  <a:lumOff val="60000"/>
                </a:schemeClr>
              </a:solidFill>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77875" y="1131570"/>
            <a:ext cx="7330440" cy="2306955"/>
          </a:xfrm>
          <a:prstGeom prst="rect">
            <a:avLst/>
          </a:prstGeom>
          <a:noFill/>
          <a:ln w="9525">
            <a:noFill/>
          </a:ln>
        </p:spPr>
        <p:txBody>
          <a:bodyPr wrap="square">
            <a:spAutoFit/>
          </a:bodyPr>
          <a:p>
            <a:pPr marL="457200" lvl="1" indent="720090" algn="just" eaLnBrk="1" latinLnBrk="0" hangingPunct="1"/>
            <a:r>
              <a:rPr lang="zh-CN" sz="3200" b="1">
                <a:solidFill>
                  <a:schemeClr val="tx1"/>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rPr>
              <a:t>祝福大家在新起点、新征程上，</a:t>
            </a:r>
            <a:endParaRPr lang="zh-CN" sz="3200" b="1">
              <a:solidFill>
                <a:schemeClr val="tx1"/>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endParaRPr>
          </a:p>
          <a:p>
            <a:pPr marL="457200" lvl="1" indent="720090" algn="just" eaLnBrk="1" latinLnBrk="0" hangingPunct="1"/>
            <a:endParaRPr lang="zh-CN" sz="3200" b="1">
              <a:solidFill>
                <a:schemeClr val="tx1"/>
              </a:solidFill>
              <a:effectLst>
                <a:outerShdw blurRad="38100" dist="19050" dir="2700000" algn="tl" rotWithShape="0">
                  <a:schemeClr val="dk1">
                    <a:alpha val="40000"/>
                  </a:schemeClr>
                </a:outerShdw>
              </a:effectLst>
              <a:latin typeface="华文中宋" panose="02010600040101010101" charset="-122"/>
              <a:ea typeface="华文中宋" panose="02010600040101010101" charset="-122"/>
            </a:endParaRPr>
          </a:p>
          <a:p>
            <a:pPr marL="457200" lvl="1" indent="720090" algn="just" eaLnBrk="1" latinLnBrk="0" hangingPunct="1"/>
            <a:r>
              <a:rPr 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rPr>
              <a:t>一路前行勇追梦、</a:t>
            </a:r>
            <a:endParaRPr 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endParaRPr>
          </a:p>
          <a:p>
            <a:pPr marL="457200" lvl="1" indent="720090" algn="just" eaLnBrk="1" latinLnBrk="0" hangingPunct="1"/>
            <a:r>
              <a:rPr 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rPr>
              <a:t> </a:t>
            </a:r>
            <a:r>
              <a:rPr lang="en-US" alt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rPr>
              <a:t>       </a:t>
            </a:r>
            <a:r>
              <a:rPr 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rPr>
              <a:t>一路凯歌铸辉煌！</a:t>
            </a:r>
            <a:endParaRPr lang="zh-CN" sz="4000" b="0">
              <a:ln w="22225">
                <a:solidFill>
                  <a:schemeClr val="accent2"/>
                </a:solidFill>
                <a:prstDash val="solid"/>
              </a:ln>
              <a:solidFill>
                <a:schemeClr val="accent2">
                  <a:lumMod val="40000"/>
                  <a:lumOff val="60000"/>
                </a:schemeClr>
              </a:solidFill>
              <a:effectLst/>
              <a:latin typeface="华文中宋" panose="02010600040101010101" charset="-122"/>
              <a:ea typeface="华文中宋" panose="02010600040101010101" charset="-122"/>
            </a:endParaRPr>
          </a:p>
        </p:txBody>
      </p:sp>
      <p:sp>
        <p:nvSpPr>
          <p:cNvPr id="2" name="标题 4"/>
          <p:cNvSpPr>
            <a:spLocks noGrp="1"/>
          </p:cNvSpPr>
          <p:nvPr>
            <p:custDataLst>
              <p:tags r:id="rId1"/>
            </p:custDataLst>
          </p:nvPr>
        </p:nvSpPr>
        <p:spPr>
          <a:xfrm>
            <a:off x="79375" y="-236855"/>
            <a:ext cx="9257030" cy="1839595"/>
          </a:xfrm>
        </p:spPr>
        <p:txBody>
          <a:bodyPr lIns="90000" tIns="46800" rIns="90000" bIns="46800" anchor="ctr"/>
          <a:lstStyle>
            <a:lvl1pPr marL="0" indent="0" algn="ctr" rtl="0" fontAlgn="base">
              <a:spcBef>
                <a:spcPct val="0"/>
              </a:spcBef>
              <a:spcAft>
                <a:spcPct val="0"/>
              </a:spcAft>
              <a:buFont typeface="Arial" panose="020B0604020202020204" pitchFamily="34" charset="0"/>
              <a:buNone/>
              <a:defRPr sz="6000" u="none" strike="noStrike" kern="1200" cap="none" spc="200" normalizeH="0" baseline="0">
                <a:solidFill>
                  <a:schemeClr val="accent1"/>
                </a:solidFill>
                <a:uFillTx/>
                <a:latin typeface="Arial" panose="020B0604020202020204" pitchFamily="34" charset="0"/>
                <a:ea typeface="汉仪尚巍手书W" panose="00020600040101010101" pitchFamily="18"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r>
              <a:rPr lang="zh-CN" altLang="en-US" sz="3200">
                <a:sym typeface="+mn-ea"/>
              </a:rPr>
              <a:t>学史明理、学史增信、学史崇德、学史力行。</a:t>
            </a:r>
            <a:endParaRPr lang="zh-CN" altLang="en-US" sz="3200">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ctrTitle"/>
            <p:custDataLst>
              <p:tags r:id="rId1"/>
            </p:custDataLst>
          </p:nvPr>
        </p:nvSpPr>
        <p:spPr/>
        <p:txBody>
          <a:bodyPr/>
          <a:lstStyle/>
          <a:p>
            <a:r>
              <a:rPr lang="zh-CN" altLang="en-US"/>
              <a:t>谢谢大家</a:t>
            </a:r>
            <a:endParaRPr lang="zh-CN" altLang="en-US"/>
          </a:p>
        </p:txBody>
      </p:sp>
      <p:sp>
        <p:nvSpPr>
          <p:cNvPr id="2" name="文本框 1"/>
          <p:cNvSpPr txBox="1"/>
          <p:nvPr/>
        </p:nvSpPr>
        <p:spPr>
          <a:xfrm>
            <a:off x="689610" y="4335145"/>
            <a:ext cx="4267200" cy="368935"/>
          </a:xfrm>
          <a:prstGeom prst="rect">
            <a:avLst/>
          </a:prstGeom>
          <a:noFill/>
        </p:spPr>
        <p:txBody>
          <a:bodyPr wrap="none" lIns="0" tIns="0" rIns="0" bIns="0" rtlCol="0">
            <a:spAutoFit/>
          </a:bodyPr>
          <a:p>
            <a:r>
              <a:rPr lang="zh-CN" altLang="en-US" sz="2400" b="1" dirty="0" smtClean="0">
                <a:solidFill>
                  <a:schemeClr val="tx1"/>
                </a:solidFill>
                <a:latin typeface="微软雅黑" panose="020B0503020204020204" pitchFamily="34" charset="-122"/>
                <a:ea typeface="微软雅黑" panose="020B0503020204020204" pitchFamily="34" charset="-122"/>
              </a:rPr>
              <a:t>本课件</a:t>
            </a:r>
            <a:r>
              <a:rPr lang="zh-CN" altLang="en-US" sz="2400" b="1" dirty="0" smtClean="0">
                <a:solidFill>
                  <a:schemeClr val="tx1"/>
                </a:solidFill>
                <a:latin typeface="微软雅黑" panose="020B0503020204020204" pitchFamily="34" charset="-122"/>
                <a:ea typeface="微软雅黑" panose="020B0503020204020204" pitchFamily="34" charset="-122"/>
              </a:rPr>
              <a:t>有教学视频：</a:t>
            </a:r>
            <a:r>
              <a:rPr lang="zh-CN" altLang="en-US" sz="2400" b="1" u="sng" dirty="0" smtClean="0">
                <a:solidFill>
                  <a:schemeClr val="tx1"/>
                </a:solidFill>
                <a:latin typeface="微软雅黑" panose="020B0503020204020204" pitchFamily="34" charset="-122"/>
                <a:ea typeface="微软雅黑" panose="020B0503020204020204" pitchFamily="34" charset="-122"/>
                <a:hlinkClick r:id="rId2" tooltip="" action="ppaction://hlinkfile"/>
              </a:rPr>
              <a:t>点此打开看</a:t>
            </a:r>
            <a:endParaRPr lang="zh-CN" altLang="en-US" sz="2400" b="1" u="sng" dirty="0" smtClean="0">
              <a:solidFill>
                <a:schemeClr val="tx1"/>
              </a:solidFill>
              <a:latin typeface="微软雅黑" panose="020B0503020204020204" pitchFamily="34" charset="-122"/>
              <a:ea typeface="微软雅黑" panose="020B0503020204020204" pitchFamily="34" charset="-122"/>
              <a:hlinkClick r:id="rId2" tooltip="" action="ppaction://hlinkfile"/>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 name="KSO_WM_UNIT_SUBTYPE" val="h"/>
  <p:tag name="KSO_WM_SLIDE_BACKGROUND_TYPE" val="frame"/>
  <p:tag name="KSO_WM_SLIDE_BK_DARK_LIGHT" val="2"/>
  <p:tag name="KSO_WM_UNIT_BK_DARK_LIGHT" val="2"/>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 name="KSO_WM_SLIDE_BACKGROUND_TYPE" val="frame"/>
  <p:tag name="KSO_WM_SLIDE_BK_DARK_LIGHT" val="2"/>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TYPE" val="i"/>
  <p:tag name="KSO_WM_UNIT_INDEX" val="1"/>
  <p:tag name="KSO_WM_UNIT_SUBTYPE" val="h"/>
  <p:tag name="KSO_WM_SLIDE_BACKGROUND_TYPE" val="leftRight"/>
  <p:tag name="KSO_WM_SLIDE_BK_DARK_LIGHT" val="2"/>
  <p:tag name="KSO_WM_UNIT_BK_DARK_LIGHT" val="2"/>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 name="KSO_WM_SLIDE_BK_DARK_LIGHT" val="2"/>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TYPE" val="i"/>
  <p:tag name="KSO_WM_UNIT_INDEX" val="1"/>
  <p:tag name="KSO_WM_UNIT_SUBTYPE" val="h"/>
  <p:tag name="KSO_WM_SLIDE_BACKGROUND_TYPE" val="topBottom"/>
  <p:tag name="KSO_WM_SLIDE_BK_DARK_LIGHT" val="2"/>
  <p:tag name="KSO_WM_UNIT_BK_DARK_LIGHT" val="2"/>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 name="KSO_WM_SLIDE_BK_DARK_LIGHT" val="2"/>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TYPE" val="i"/>
  <p:tag name="KSO_WM_UNIT_INDEX" val="1"/>
  <p:tag name="KSO_WM_UNIT_SUBTYPE" val="h"/>
  <p:tag name="KSO_WM_SLIDE_BACKGROUND_TYPE" val="bottomTop"/>
  <p:tag name="KSO_WM_SLIDE_BK_DARK_LIGHT" val="2"/>
  <p:tag name="KSO_WM_UNIT_BK_DARK_LIGHT" val="2"/>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 name="KSO_WM_SLIDE_BK_DARK_LIGHT" val="2"/>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TYPE" val="i"/>
  <p:tag name="KSO_WM_UNIT_INDEX" val="1"/>
  <p:tag name="KSO_WM_UNIT_SUBTYPE" val="h"/>
  <p:tag name="KSO_WM_SLIDE_BACKGROUND_TYPE" val="navigation"/>
  <p:tag name="KSO_WM_SLIDE_BK_DARK_LIGHT" val="2"/>
  <p:tag name="KSO_WM_UNIT_BK_DARK_LIGHT" val="2"/>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 name="KSO_WM_SLIDE_BK_DARK_LIGHT" val="2"/>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TYPE" val="i"/>
  <p:tag name="KSO_WM_UNIT_INDEX" val="1"/>
  <p:tag name="KSO_WM_UNIT_SUBTYPE" val="h"/>
  <p:tag name="KSO_WM_SLIDE_BACKGROUND_TYPE" val="belt"/>
  <p:tag name="KSO_WM_SLIDE_BK_DARK_LIGHT" val="2"/>
  <p:tag name="KSO_WM_UNIT_BK_DARK_LIGHT" val="2"/>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 name="KSO_WM_SLIDE_BK_DARK_LIGHT" val="2"/>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 name="KSO_WM_SCREEN_THEME_FLAG" val="Dlrq25wU2PGuGg5bbmjbDDFtLsWPAyEMGtiUYHhVbGXixvZ8jfI44uhTJhrv+8YfjTcZDeIs1Sa2aGrBTrIvU38HQpGmlJlmLmH8bD8g33U="/>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18281"/>
  <p:tag name="KSO_WM_SCREEN_THEME_FLAG" val="Dlrq25wU2PGuGg5bbmjbDDFtLsWPAyEMGtiUYHhVbGXixvZ8jfI44uhTJhrv+8YfjTcZDeIs1Sa2aGrBTrIvU38HQpGmlJlmLmH8bD8g33U="/>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119.xml><?xml version="1.0" encoding="utf-8"?>
<p:tagLst xmlns:p="http://schemas.openxmlformats.org/presentationml/2006/main">
  <p:tag name="KSO_WM_TEMPLATE_SUBCATEGORY" val="0"/>
  <p:tag name="KSO_WM_TEMPLATE_MASTER_TYPE" val="1"/>
  <p:tag name="KSO_WM_TEMPLATE_COLOR_TYPE" val="0"/>
  <p:tag name="KSO_WM_TAG_VERSION" val="1.0"/>
  <p:tag name="KSO_WM_BEAUTIFY_FLAG" val="#wm#"/>
  <p:tag name="KSO_WM_TEMPLATE_CATEGORY" val="custom"/>
  <p:tag name="KSO_WM_TEMPLATE_INDEX" val="20218281"/>
  <p:tag name="KSO_WM_TEMPLATE_THUMBS_INDEX" val="1、2、3、4、5、6、7、8、9、10、11、12、13、14、15、16、17、18、19、20"/>
  <p:tag name="KSO_WM_SCREEN_THEME_FLAG" val="Dlrq25wU2PGuGg5bbmjbDDFtLsWPAyEMGtiUYHhVbGXixvZ8jfI44uhTJhrv+8YfjTcZDeIs1Sa2aGrBTrIvU38HQpGmlJlmLmH8bD8g33U="/>
</p:tagLst>
</file>

<file path=ppt/tags/tag120.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1.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2.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3.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4.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5.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6.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7.xml><?xml version="1.0" encoding="utf-8"?>
<p:tagLst xmlns:p="http://schemas.openxmlformats.org/presentationml/2006/main">
  <p:tag name="KSO_WM_SLIDE_BACKGROUND_MASK_FLAG" val="1"/>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8.xml><?xml version="1.0" encoding="utf-8"?>
<p:tagLst xmlns:p="http://schemas.openxmlformats.org/presentationml/2006/main">
  <p:tag name="KSO_WM_UNIT_VALUE" val="1141*1060"/>
  <p:tag name="KSO_WM_UNIT_HIGHLIGHT" val="0"/>
  <p:tag name="KSO_WM_UNIT_COMPATIBLE" val="0"/>
  <p:tag name="KSO_WM_UNIT_DIAGRAM_ISNUMVISUAL" val="0"/>
  <p:tag name="KSO_WM_UNIT_DIAGRAM_ISREFERUNIT" val="0"/>
  <p:tag name="KSO_WM_UNIT_TYPE" val="d"/>
  <p:tag name="KSO_WM_UNIT_INDEX" val="1"/>
  <p:tag name="KSO_WM_UNIT_ID" val="_2*d*1"/>
  <p:tag name="KSO_WM_UNIT_SUPPORT_UNIT_TYPE" val="[&quot;all&quot;]"/>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0.xml><?xml version="1.0" encoding="utf-8"?>
<p:tagLst xmlns:p="http://schemas.openxmlformats.org/presentationml/2006/main">
  <p:tag name="KSO_WM_UNIT_VALUE" val="1141*1060"/>
  <p:tag name="KSO_WM_UNIT_HIGHLIGHT" val="0"/>
  <p:tag name="KSO_WM_UNIT_COMPATIBLE" val="0"/>
  <p:tag name="KSO_WM_UNIT_DIAGRAM_ISNUMVISUAL" val="0"/>
  <p:tag name="KSO_WM_UNIT_DIAGRAM_ISREFERUNIT" val="0"/>
  <p:tag name="KSO_WM_UNIT_TYPE" val="d"/>
  <p:tag name="KSO_WM_UNIT_INDEX" val="1"/>
  <p:tag name="KSO_WM_UNIT_ID" val="_4*d*1"/>
  <p:tag name="KSO_WM_UNIT_SUPPORT_UNIT_TYPE" val="[&quot;all&quot;]"/>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7.xml><?xml version="1.0" encoding="utf-8"?>
<p:tagLst xmlns:p="http://schemas.openxmlformats.org/presentationml/2006/main">
  <p:tag name="KSO_WM_UNIT_VALUE" val="1141*1060"/>
  <p:tag name="KSO_WM_UNIT_HIGHLIGHT" val="0"/>
  <p:tag name="KSO_WM_UNIT_COMPATIBLE" val="0"/>
  <p:tag name="KSO_WM_UNIT_DIAGRAM_ISNUMVISUAL" val="0"/>
  <p:tag name="KSO_WM_UNIT_DIAGRAM_ISREFERUNIT" val="0"/>
  <p:tag name="KSO_WM_UNIT_TYPE" val="d"/>
  <p:tag name="KSO_WM_UNIT_INDEX" val="1"/>
  <p:tag name="KSO_WM_UNIT_ID" val="_5*d*1"/>
  <p:tag name="KSO_WM_UNIT_SUPPORT_UNIT_TYPE" val="[&quot;all&quot;]"/>
  <p:tag name="KSO_WM_UNIT_LAYERLEVEL" val="1"/>
  <p:tag name="KSO_WM_TAG_VERSION" val="1.0"/>
  <p:tag name="KSO_WM_BEAUTIFY_FLAG" val="#wm#"/>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6*i*1"/>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4.xml><?xml version="1.0" encoding="utf-8"?>
<p:tagLst xmlns:p="http://schemas.openxmlformats.org/presentationml/2006/main">
  <p:tag name="KSO_WM_UNIT_VALUE" val="1141*1060"/>
  <p:tag name="KSO_WM_UNIT_HIGHLIGHT" val="0"/>
  <p:tag name="KSO_WM_UNIT_COMPATIBLE" val="0"/>
  <p:tag name="KSO_WM_UNIT_DIAGRAM_ISNUMVISUAL" val="0"/>
  <p:tag name="KSO_WM_UNIT_DIAGRAM_ISREFERUNIT" val="0"/>
  <p:tag name="KSO_WM_UNIT_TYPE" val="d"/>
  <p:tag name="KSO_WM_UNIT_INDEX" val="1"/>
  <p:tag name="KSO_WM_UNIT_ID" val="_8*d*1"/>
  <p:tag name="KSO_WM_UNIT_SUPPORT_UNIT_TYPE" val="[&quot;all&quot;]"/>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9*i*1"/>
  <p:tag name="KSO_WM_UNIT_BK_DARK_LIGHT" val="2"/>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9*i*1"/>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0*i*1"/>
  <p:tag name="KSO_WM_UNIT_BK_DARK_LIGHT" val="2"/>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10*i*1"/>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91.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2*i*1"/>
  <p:tag name="KSO_WM_UNIT_LAYERLEVEL" val="1"/>
  <p:tag name="KSO_WM_TAG_VERSION" val="1.0"/>
  <p:tag name="KSO_WM_BEAUTIFY_FLAG" val="#wm#"/>
</p:tagLst>
</file>

<file path=ppt/tags/tag192.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3.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4.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5.xml><?xml version="1.0" encoding="utf-8"?>
<p:tagLst xmlns:p="http://schemas.openxmlformats.org/presentationml/2006/main">
  <p:tag name="KSO_WM_SLIDE_BACKGROUND_TYPE" val="general"/>
  <p:tag name="KSO_WM_SLIDE_BK_DARK_LIGHT" val="2"/>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96.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3*i*1"/>
  <p:tag name="KSO_WM_UNIT_BK_DARK_LIGHT" val="2"/>
  <p:tag name="KSO_WM_UNIT_LAYERLEVEL" val="1"/>
  <p:tag name="KSO_WM_TAG_VERSION" val="1.0"/>
  <p:tag name="KSO_WM_BEAUTIFY_FLAG" val="#wm#"/>
</p:tagLst>
</file>

<file path=ppt/tags/tag197.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3*i*1"/>
  <p:tag name="KSO_WM_UNIT_LAYERLEVEL" val="1"/>
  <p:tag name="KSO_WM_TAG_VERSION" val="1.0"/>
  <p:tag name="KSO_WM_BEAUTIFY_FLAG" val="#wm#"/>
</p:tagLst>
</file>

<file path=ppt/tags/tag19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9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203.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4*i*1"/>
  <p:tag name="KSO_WM_UNIT_LAYERLEVEL" val="1"/>
  <p:tag name="KSO_WM_TAG_VERSION" val="1.0"/>
  <p:tag name="KSO_WM_BEAUTIFY_FLAG" val="#wm#"/>
</p:tagLst>
</file>

<file path=ppt/tags/tag204.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4*i*1"/>
  <p:tag name="KSO_WM_UNIT_BK_DARK_LIGHT" val="2"/>
  <p:tag name="KSO_WM_UNIT_LAYERLEVEL" val="1"/>
  <p:tag name="KSO_WM_TAG_VERSION" val="1.0"/>
  <p:tag name="KSO_WM_BEAUTIFY_FLAG" val="#wm#"/>
</p:tagLst>
</file>

<file path=ppt/tags/tag205.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6.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7.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8.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09.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10.xml><?xml version="1.0" encoding="utf-8"?>
<p:tagLst xmlns:p="http://schemas.openxmlformats.org/presentationml/2006/main">
  <p:tag name="KSO_WM_SLIDE_BACKGROUND_TYPE" val="leftRight"/>
  <p:tag name="KSO_WM_SLIDE_BK_DARK_LIGHT" val="2"/>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211.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5*i*1"/>
  <p:tag name="KSO_WM_UNIT_LAYERLEVEL" val="1"/>
  <p:tag name="KSO_WM_TAG_VERSION" val="1.0"/>
  <p:tag name="KSO_WM_BEAUTIFY_FLAG" val="#wm#"/>
</p:tagLst>
</file>

<file path=ppt/tags/tag212.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5*i*1"/>
  <p:tag name="KSO_WM_UNIT_BK_DARK_LIGHT" val="2"/>
  <p:tag name="KSO_WM_UNIT_LAYERLEVEL" val="1"/>
  <p:tag name="KSO_WM_TAG_VERSION" val="1.0"/>
  <p:tag name="KSO_WM_BEAUTIFY_FLAG" val="#wm#"/>
</p:tagLst>
</file>

<file path=ppt/tags/tag213.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4.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5.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6.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7.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8.xml><?xml version="1.0" encoding="utf-8"?>
<p:tagLst xmlns:p="http://schemas.openxmlformats.org/presentationml/2006/main">
  <p:tag name="KSO_WM_SLIDE_BACKGROUND_TYPE" val="topBottom"/>
  <p:tag name="KSO_WM_SLIDE_BK_DARK_LIGHT" val="2"/>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219.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6*i*1"/>
  <p:tag name="KSO_WM_UNIT_BK_DARK_LIGHT" val="2"/>
  <p:tag name="KSO_WM_UNIT_LAYERLEVEL" val="1"/>
  <p:tag name="KSO_WM_TAG_VERSION" val="1.0"/>
  <p:tag name="KSO_WM_BEAUTIFY_FLAG" val="#wm#"/>
</p:tagLst>
</file>

<file path=ppt/tags/tag220.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6*i*1"/>
  <p:tag name="KSO_WM_UNIT_LAYERLEVEL" val="1"/>
  <p:tag name="KSO_WM_TAG_VERSION" val="1.0"/>
  <p:tag name="KSO_WM_BEAUTIFY_FLAG" val="#wm#"/>
</p:tagLst>
</file>

<file path=ppt/tags/tag221.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2.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3.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4.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5.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6.xml><?xml version="1.0" encoding="utf-8"?>
<p:tagLst xmlns:p="http://schemas.openxmlformats.org/presentationml/2006/main">
  <p:tag name="KSO_WM_SLIDE_BACKGROUND_TYPE" val="bottomTop"/>
  <p:tag name="KSO_WM_SLIDE_BK_DARK_LIGHT" val="2"/>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227.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7*i*1"/>
  <p:tag name="KSO_WM_UNIT_LAYERLEVEL" val="1"/>
  <p:tag name="KSO_WM_TAG_VERSION" val="1.0"/>
  <p:tag name="KSO_WM_BEAUTIFY_FLAG" val="#wm#"/>
</p:tagLst>
</file>

<file path=ppt/tags/tag228.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7*i*1"/>
  <p:tag name="KSO_WM_UNIT_BK_DARK_LIGHT" val="2"/>
  <p:tag name="KSO_WM_UNIT_LAYERLEVEL" val="1"/>
  <p:tag name="KSO_WM_TAG_VERSION" val="1.0"/>
  <p:tag name="KSO_WM_BEAUTIFY_FLAG" val="#wm#"/>
</p:tagLst>
</file>

<file path=ppt/tags/tag229.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0.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1.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2.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3.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4.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5.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6.xml><?xml version="1.0" encoding="utf-8"?>
<p:tagLst xmlns:p="http://schemas.openxmlformats.org/presentationml/2006/main">
  <p:tag name="KSO_WM_SLIDE_BACKGROUND_TYPE" val="navigation"/>
  <p:tag name="KSO_WM_SLIDE_BK_DARK_LIGHT" val="2"/>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237.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SUBTYPE" val="h"/>
  <p:tag name="KSO_WM_UNIT_TYPE" val="i"/>
  <p:tag name="KSO_WM_UNIT_INDEX" val="1"/>
  <p:tag name="KSO_WM_UNIT_ID" val="_18*i*1"/>
  <p:tag name="KSO_WM_UNIT_BK_DARK_LIGHT" val="2"/>
  <p:tag name="KSO_WM_UNIT_LAYERLEVEL" val="1"/>
  <p:tag name="KSO_WM_TAG_VERSION" val="1.0"/>
  <p:tag name="KSO_WM_BEAUTIFY_FLAG" val="#wm#"/>
</p:tagLst>
</file>

<file path=ppt/tags/tag238.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39.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0.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1.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2.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243.xml><?xml version="1.0" encoding="utf-8"?>
<p:tagLst xmlns:p="http://schemas.openxmlformats.org/presentationml/2006/main">
  <p:tag name="KSO_WM_SLIDE_BACKGROUND_TYPE" val="belt"/>
  <p:tag name="KSO_WM_SLIDE_BK_DARK_LIGHT" val="2"/>
  <p:tag name="KSO_WM_UNIT_HIGHLIGHT" val="0"/>
  <p:tag name="KSO_WM_UNIT_COMPATIBLE" val="0"/>
  <p:tag name="KSO_WM_UNIT_DIAGRAM_ISNUMVISUAL" val="0"/>
  <p:tag name="KSO_WM_UNIT_DIAGRAM_ISREFERUNIT" val="0"/>
  <p:tag name="KSO_WM_UNIT_TYPE" val="i"/>
  <p:tag name="KSO_WM_UNIT_INDEX" val="1"/>
  <p:tag name="KSO_WM_UNIT_ID" val="_18*i*1"/>
  <p:tag name="KSO_WM_UNIT_LAYERLEVEL" val="1"/>
  <p:tag name="KSO_WM_TAG_VERSION" val="1.0"/>
  <p:tag name="KSO_WM_BEAUTIFY_FLAG" val="#wm#"/>
</p:tagLst>
</file>

<file path=ppt/tags/tag2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585"/>
  <p:tag name="KSO_WM_SCREEN_THEME_FLAG" val="Dlrq25wU2PGuGg5bbmjbDDFtLsWPAyEMGtiUYHhVbGXixvZ8jfI44uhTJhrv+8YfjTcZDeIs1Sa2aGrBTrIvU38HQpGmlJlmLmH8bD8g33U="/>
</p:tagLst>
</file>

<file path=ppt/tags/tag2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91585"/>
  <p:tag name="KSO_WM_SCREEN_THEME_FLAG" val="Dlrq25wU2PGuGg5bbmjbDDFtLsWPAyEMGtiUYHhVbGXixvZ8jfI44uhTJhrv+8YfjTcZDeIs1Sa2aGrBTrIvU38HQpGmlJlmLmH8bD8g33U="/>
</p:tagLst>
</file>

<file path=ppt/tags/tag2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2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2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DFtLsWPAyEMGtiUYHhVbGXixvZ8jfI44uhTJhrv+8YfjTcZDeIs1Sa2aGrBTrIvU38HQpGmlJlmLmH8bD8g33U="/>
</p:tagLst>
</file>

<file path=ppt/tags/tag249.xml><?xml version="1.0" encoding="utf-8"?>
<p:tagLst xmlns:p="http://schemas.openxmlformats.org/presentationml/2006/main">
  <p:tag name="KSO_WM_UNIT_SHOW_EDIT_AREA_INDICATION" val="0"/>
  <p:tag name="KSO_WM_TEMPLATE_THUMBS_INDEX" val="1、5、6、7、8、10、13、15"/>
  <p:tag name="KSO_WM_TEMPLATE_SUBCATEGORY" val="0"/>
  <p:tag name="KSO_WM_TEMPLATE_MASTER_TYPE" val="1"/>
  <p:tag name="KSO_WM_TEMPLATE_COLOR_TYPE" val="1"/>
  <p:tag name="KSO_WM_TEMPLATE_MASTER_THUMB_INDEX" val="12"/>
  <p:tag name="KSO_WM_TAG_VERSION" val="1.0"/>
  <p:tag name="KSO_WM_BEAUTIFY_FLAG" val="#wm#"/>
  <p:tag name="KSO_WM_TEMPLATE_CATEGORY" val="custom"/>
  <p:tag name="KSO_WM_TEMPLATE_INDEX" val="20191585"/>
  <p:tag name="KSO_WM_SCREEN_THEME_FLAG" val="Dlrq25wU2PGuGg5bbmjbDDFtLsWPAyEMGtiUYHhVbGXixvZ8jfI44uhTJhrv+8YfjTcZDeIs1Sa2aGrBTrIvU38HQpGmlJlmLmH8bD8g33U="/>
</p:tagLst>
</file>

<file path=ppt/tags/tag250.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191585_7*a*1"/>
  <p:tag name="KSO_WM_TEMPLATE_CATEGORY" val="custom"/>
  <p:tag name="KSO_WM_TEMPLATE_INDEX" val="20191585"/>
  <p:tag name="KSO_WM_UNIT_LAYERLEVEL" val="1"/>
  <p:tag name="KSO_WM_TAG_VERSION" val="1.0"/>
  <p:tag name="KSO_WM_BEAUTIFY_FLAG" val="#wm#"/>
  <p:tag name="KSO_WM_UNIT_PRESET_TEXT" val="点击此处添加小标题"/>
  <p:tag name="KSO_WM_UNIT_ISNUMDGMTITLE" val="0"/>
  <p:tag name="KSO_WM_SCREEN_THEME_FLAG" val="Dlrq25wU2PGuGg5bbmjbDDFtLsWPAyEMGtiUYHhVbGXixvZ8jfI44uhTJhrv+8YfjTcZDeIs1Sa2aGrBTrIvU38HQpGmlJlmLmH8bD8g33U="/>
</p:tagLst>
</file>

<file path=ppt/tags/tag251.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e"/>
  <p:tag name="KSO_WM_UNIT_INDEX" val="1"/>
  <p:tag name="KSO_WM_UNIT_ID" val="custom20191585_7*e*1"/>
  <p:tag name="KSO_WM_TEMPLATE_CATEGORY" val="custom"/>
  <p:tag name="KSO_WM_TEMPLATE_INDEX" val="20191585"/>
  <p:tag name="KSO_WM_UNIT_LAYERLEVEL" val="1"/>
  <p:tag name="KSO_WM_TAG_VERSION" val="1.0"/>
  <p:tag name="KSO_WM_BEAUTIFY_FLAG" val="#wm#"/>
  <p:tag name="KSO_WM_UNIT_PRESET_TEXT" val="01"/>
  <p:tag name="KSO_WM_SCREEN_THEME_FLAG" val="Dlrq25wU2PGuGg5bbmjbDDFtLsWPAyEMGtiUYHhVbGXixvZ8jfI44uhTJhrv+8YfjTcZDeIs1Sa2aGrBTrIvU38HQpGmlJlmLmH8bD8g33U="/>
</p:tagLst>
</file>

<file path=ppt/tags/tag252.xml><?xml version="1.0" encoding="utf-8"?>
<p:tagLst xmlns:p="http://schemas.openxmlformats.org/presentationml/2006/main">
  <p:tag name="KSO_WM_SLIDE_ID" val="custom2019158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191585"/>
  <p:tag name="KSO_WM_SLIDE_LAYOUT" val="a_b_e"/>
  <p:tag name="KSO_WM_SLIDE_LAYOUT_CNT" val="1_1_1"/>
  <p:tag name="KSO_WM_SCREEN_THEME_FLAG" val="Dlrq25wU2PGuGg5bbmjbDDFtLsWPAyEMGtiUYHhVbGXixvZ8jfI44uhTJhrv+8YfjTcZDeIs1Sa2aGrBTrIvU38HQpGmlJlmLmH8bD8g33U="/>
</p:tagLst>
</file>

<file path=ppt/tags/tag253.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54.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18281_6*e*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1&quot;}]}"/>
  <p:tag name="KSO_WM_SCREEN_THEME_FLAG" val="Dlrq25wU2PGuGg5bbmjbDDFtLsWPAyEMGtiUYHhVbGXixvZ8jfI44uhTJhrv+8YfjTcZDeIs1Sa2aGrBTrIvU38HQpGmlJlmLmH8bD8g33U="/>
</p:tagLst>
</file>

<file path=ppt/tags/tag255.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56.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18281_6*e*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1&quot;}]}"/>
  <p:tag name="KSO_WM_SCREEN_THEME_FLAG" val="Dlrq25wU2PGuGg5bbmjbDDFtLsWPAyEMGtiUYHhVbGXixvZ8jfI44uhTJhrv+8YfjTcZDeIs1Sa2aGrBTrIvU38HQpGmlJlmLmH8bD8g33U="/>
</p:tagLst>
</file>

<file path=ppt/tags/tag257.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58.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59.xml><?xml version="1.0" encoding="utf-8"?>
<p:tagLst xmlns:p="http://schemas.openxmlformats.org/presentationml/2006/main">
  <p:tag name="KSO_WM_UNIT_PRESET_TEXT" val="01"/>
  <p:tag name="KSO_WM_UNIT_NOCLEAR" val="0"/>
  <p:tag name="KSO_WM_UNIT_VALUE" val="1"/>
  <p:tag name="KSO_WM_UNIT_HIGHLIGHT" val="0"/>
  <p:tag name="KSO_WM_UNIT_COMPATIBLE" val="1"/>
  <p:tag name="KSO_WM_UNIT_DIAGRAM_ISNUMVISUAL" val="0"/>
  <p:tag name="KSO_WM_UNIT_DIAGRAM_ISREFERUNIT" val="0"/>
  <p:tag name="KSO_WM_UNIT_TYPE" val="e"/>
  <p:tag name="KSO_WM_UNIT_INDEX" val="1"/>
  <p:tag name="KSO_WM_UNIT_ID" val="custom20218281_6*e*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1&quot;}]}"/>
  <p:tag name="KSO_WM_SCREEN_THEME_FLAG" val="Dlrq25wU2PGuGg5bbmjbDDFtLsWPAyEMGtiUYHhVbGXixvZ8jfI44uhTJhrv+8YfjTcZDeIs1Sa2aGrBTrIvU38HQpGmlJlmLmH8bD8g33U="/>
</p:tagLst>
</file>

<file path=ppt/tags/tag260.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61.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62.xml><?xml version="1.0" encoding="utf-8"?>
<p:tagLst xmlns:p="http://schemas.openxmlformats.org/presentationml/2006/main">
  <p:tag name="KSO_WM_BEAUTIFY_FLAG" val="#wm#"/>
  <p:tag name="KSO_WM_TEMPLATE_CATEGORY" val="custom"/>
  <p:tag name="KSO_WM_TEMPLATE_INDEX" val="20218281"/>
  <p:tag name="KSO_WM_SCREEN_THEME_FLAG" val="Dlrq25wU2PGuGg5bbmjbDDFtLsWPAyEMGtiUYHhVbGXixvZ8jfI44uhTJhrv+8YfjTcZDeIs1Sa2aGrBTrIvU38HQpGmlJlmLmH8bD8g33U="/>
</p:tagLst>
</file>

<file path=ppt/tags/tag263.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191585_7*a*1"/>
  <p:tag name="KSO_WM_TEMPLATE_CATEGORY" val="custom"/>
  <p:tag name="KSO_WM_TEMPLATE_INDEX" val="20191585"/>
  <p:tag name="KSO_WM_UNIT_LAYERLEVEL" val="1"/>
  <p:tag name="KSO_WM_TAG_VERSION" val="1.0"/>
  <p:tag name="KSO_WM_BEAUTIFY_FLAG" val="#wm#"/>
  <p:tag name="KSO_WM_UNIT_PRESET_TEXT" val="点击此处添加小标题"/>
  <p:tag name="KSO_WM_UNIT_ISNUMDGMTITLE" val="0"/>
  <p:tag name="KSO_WM_SCREEN_THEME_FLAG" val="Dlrq25wU2PGuGg5bbmjbDDFtLsWPAyEMGtiUYHhVbGXixvZ8jfI44uhTJhrv+8YfjTcZDeIs1Sa2aGrBTrIvU38HQpGmlJlmLmH8bD8g33U="/>
</p:tagLst>
</file>

<file path=ppt/tags/tag264.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e"/>
  <p:tag name="KSO_WM_UNIT_INDEX" val="1"/>
  <p:tag name="KSO_WM_UNIT_ID" val="custom20191585_7*e*1"/>
  <p:tag name="KSO_WM_TEMPLATE_CATEGORY" val="custom"/>
  <p:tag name="KSO_WM_TEMPLATE_INDEX" val="20191585"/>
  <p:tag name="KSO_WM_UNIT_LAYERLEVEL" val="1"/>
  <p:tag name="KSO_WM_TAG_VERSION" val="1.0"/>
  <p:tag name="KSO_WM_BEAUTIFY_FLAG" val="#wm#"/>
  <p:tag name="KSO_WM_UNIT_PRESET_TEXT" val="01"/>
  <p:tag name="KSO_WM_SCREEN_THEME_FLAG" val="Dlrq25wU2PGuGg5bbmjbDDFtLsWPAyEMGtiUYHhVbGXixvZ8jfI44uhTJhrv+8YfjTcZDeIs1Sa2aGrBTrIvU38HQpGmlJlmLmH8bD8g33U="/>
</p:tagLst>
</file>

<file path=ppt/tags/tag265.xml><?xml version="1.0" encoding="utf-8"?>
<p:tagLst xmlns:p="http://schemas.openxmlformats.org/presentationml/2006/main">
  <p:tag name="KSO_WM_SLIDE_ID" val="custom2019158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191585"/>
  <p:tag name="KSO_WM_SLIDE_LAYOUT" val="a_b_e"/>
  <p:tag name="KSO_WM_SLIDE_LAYOUT_CNT" val="1_1_1"/>
  <p:tag name="KSO_WM_SCREEN_THEME_FLAG" val="Dlrq25wU2PGuGg5bbmjbDDFtLsWPAyEMGtiUYHhVbGXixvZ8jfI44uhTJhrv+8YfjTcZDeIs1Sa2aGrBTrIvU38HQpGmlJlmLmH8bD8g33U="/>
</p:tagLst>
</file>

<file path=ppt/tags/tag266.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67.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68.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69.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0.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71.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2.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3.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74.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5.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6.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77.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78.xml><?xml version="1.0" encoding="utf-8"?>
<p:tagLst xmlns:p="http://schemas.openxmlformats.org/presentationml/2006/main">
  <p:tag name="KSO_WM_UNIT_ISCONTENTSTITLE" val="0"/>
  <p:tag name="KSO_WM_UNIT_ISNUMDGMTITLE" val="0"/>
  <p:tag name="KSO_WM_UNIT_PRESET_TEXT" val="工作回顾"/>
  <p:tag name="KSO_WM_UNIT_NOCLEAR" val="0"/>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218281_6*a*1"/>
  <p:tag name="KSO_WM_TEMPLATE_CATEGORY" val="custom"/>
  <p:tag name="KSO_WM_TEMPLATE_INDEX" val="20218281"/>
  <p:tag name="KSO_WM_UNIT_LAYERLEVEL" val="1"/>
  <p:tag name="KSO_WM_TAG_VERSION" val="1.0"/>
  <p:tag name="KSO_WM_BEAUTIFY_FLAG" val="#wm#"/>
  <p:tag name="KSO_WM_UNIT_SPLIT_INFO" val="{&quot;paras&quot;:[{&quot;type&quot;:&quot;pa&quot;,&quot;index&quot;:&quot;2&quot;}]}"/>
  <p:tag name="KSO_WM_SCREEN_THEME_FLAG" val="Dlrq25wU2PGuGg5bbmjbDDFtLsWPAyEMGtiUYHhVbGXixvZ8jfI44uhTJhrv+8YfjTcZDeIs1Sa2aGrBTrIvU38HQpGmlJlmLmH8bD8g33U="/>
</p:tagLst>
</file>

<file path=ppt/tags/tag279.xml><?xml version="1.0" encoding="utf-8"?>
<p:tagLst xmlns:p="http://schemas.openxmlformats.org/presentationml/2006/main">
  <p:tag name="KSO_WM_SLIDE_ID" val="custom20218281_6"/>
  <p:tag name="KSO_WM_TEMPLATE_SUBCATEGORY" val="0"/>
  <p:tag name="KSO_WM_TEMPLATE_MASTER_TYPE" val="1"/>
  <p:tag name="KSO_WM_TEMPLATE_COLOR_TYPE" val="0"/>
  <p:tag name="KSO_WM_SLIDE_ITEM_CNT" val="0"/>
  <p:tag name="KSO_WM_SLIDE_INDEX" val="6"/>
  <p:tag name="KSO_WM_TAG_VERSION" val="1.0"/>
  <p:tag name="KSO_WM_BEAUTIFY_FLAG" val="#wm#"/>
  <p:tag name="KSO_WM_TEMPLATE_CATEGORY" val="custom"/>
  <p:tag name="KSO_WM_TEMPLATE_INDEX" val="20218281"/>
  <p:tag name="KSO_WM_SLIDE_TYPE" val="sectionTitle"/>
  <p:tag name="KSO_WM_SLIDE_SUBTYPE" val="pureTxt"/>
  <p:tag name="KSO_WM_SLIDE_LAYOUT" val="a_e_f"/>
  <p:tag name="KSO_WM_SLIDE_LAYOUT_CNT" val="1_1_1"/>
  <p:tag name="KSO_WM_SCREEN_THEME_FLAG" val="Dlrq25wU2PGuGg5bbmjbDDFtLsWPAyEMGtiUYHhVbGXixvZ8jfI44uhTJhrv+8YfjTcZDeIs1Sa2aGrBTrIvU38HQpGmlJlmLmH8bD8g33U="/>
</p:tagLst>
</file>

<file path=ppt/tags/tag280.xml><?xml version="1.0" encoding="utf-8"?>
<p:tagLst xmlns:p="http://schemas.openxmlformats.org/presentationml/2006/main">
  <p:tag name="KSO_WM_UNIT_ISCONTENTSTITLE" val="0"/>
  <p:tag name="KSO_WM_UNIT_NOCLEAR" val="0"/>
  <p:tag name="KSO_WM_UNIT_VALUE" val="9"/>
  <p:tag name="KSO_WM_UNIT_HIGHLIGHT" val="0"/>
  <p:tag name="KSO_WM_UNIT_COMPATIBLE" val="0"/>
  <p:tag name="KSO_WM_UNIT_DIAGRAM_ISNUMVISUAL" val="0"/>
  <p:tag name="KSO_WM_UNIT_DIAGRAM_ISREFERUNIT" val="0"/>
  <p:tag name="KSO_WM_UNIT_TYPE" val="a"/>
  <p:tag name="KSO_WM_UNIT_INDEX" val="1"/>
  <p:tag name="KSO_WM_UNIT_ID" val="custom20191585_7*a*1"/>
  <p:tag name="KSO_WM_TEMPLATE_CATEGORY" val="custom"/>
  <p:tag name="KSO_WM_TEMPLATE_INDEX" val="20191585"/>
  <p:tag name="KSO_WM_UNIT_LAYERLEVEL" val="1"/>
  <p:tag name="KSO_WM_TAG_VERSION" val="1.0"/>
  <p:tag name="KSO_WM_BEAUTIFY_FLAG" val="#wm#"/>
  <p:tag name="KSO_WM_UNIT_PRESET_TEXT" val="点击此处添加小标题"/>
  <p:tag name="KSO_WM_UNIT_ISNUMDGMTITLE" val="0"/>
  <p:tag name="KSO_WM_SCREEN_THEME_FLAG" val="Dlrq25wU2PGuGg5bbmjbDDFtLsWPAyEMGtiUYHhVbGXixvZ8jfI44uhTJhrv+8YfjTcZDeIs1Sa2aGrBTrIvU38HQpGmlJlmLmH8bD8g33U="/>
</p:tagLst>
</file>

<file path=ppt/tags/tag281.xml><?xml version="1.0" encoding="utf-8"?>
<p:tagLst xmlns:p="http://schemas.openxmlformats.org/presentationml/2006/main">
  <p:tag name="KSO_WM_UNIT_NOCLEAR" val="0"/>
  <p:tag name="KSO_WM_UNIT_VALUE" val="24"/>
  <p:tag name="KSO_WM_UNIT_HIGHLIGHT" val="0"/>
  <p:tag name="KSO_WM_UNIT_COMPATIBLE" val="0"/>
  <p:tag name="KSO_WM_UNIT_DIAGRAM_ISNUMVISUAL" val="0"/>
  <p:tag name="KSO_WM_UNIT_DIAGRAM_ISREFERUNIT" val="0"/>
  <p:tag name="KSO_WM_UNIT_TYPE" val="e"/>
  <p:tag name="KSO_WM_UNIT_INDEX" val="1"/>
  <p:tag name="KSO_WM_UNIT_ID" val="custom20191585_7*e*1"/>
  <p:tag name="KSO_WM_TEMPLATE_CATEGORY" val="custom"/>
  <p:tag name="KSO_WM_TEMPLATE_INDEX" val="20191585"/>
  <p:tag name="KSO_WM_UNIT_LAYERLEVEL" val="1"/>
  <p:tag name="KSO_WM_TAG_VERSION" val="1.0"/>
  <p:tag name="KSO_WM_BEAUTIFY_FLAG" val="#wm#"/>
  <p:tag name="KSO_WM_UNIT_PRESET_TEXT" val="01"/>
  <p:tag name="KSO_WM_SCREEN_THEME_FLAG" val="Dlrq25wU2PGuGg5bbmjbDDFtLsWPAyEMGtiUYHhVbGXixvZ8jfI44uhTJhrv+8YfjTcZDeIs1Sa2aGrBTrIvU38HQpGmlJlmLmH8bD8g33U="/>
</p:tagLst>
</file>

<file path=ppt/tags/tag282.xml><?xml version="1.0" encoding="utf-8"?>
<p:tagLst xmlns:p="http://schemas.openxmlformats.org/presentationml/2006/main">
  <p:tag name="KSO_WM_SLIDE_ID" val="custom20191585_7"/>
  <p:tag name="KSO_WM_TEMPLATE_SUBCATEGORY" val="0"/>
  <p:tag name="KSO_WM_TEMPLATE_MASTER_TYPE" val="1"/>
  <p:tag name="KSO_WM_TEMPLATE_COLOR_TYPE" val="1"/>
  <p:tag name="KSO_WM_SLIDE_TYPE" val="sectionTitle"/>
  <p:tag name="KSO_WM_SLIDE_SUBTYPE" val="pureTxt"/>
  <p:tag name="KSO_WM_SLIDE_ITEM_CNT" val="0"/>
  <p:tag name="KSO_WM_SLIDE_INDEX" val="7"/>
  <p:tag name="KSO_WM_TAG_VERSION" val="1.0"/>
  <p:tag name="KSO_WM_BEAUTIFY_FLAG" val="#wm#"/>
  <p:tag name="KSO_WM_TEMPLATE_CATEGORY" val="custom"/>
  <p:tag name="KSO_WM_TEMPLATE_INDEX" val="20191585"/>
  <p:tag name="KSO_WM_SLIDE_LAYOUT" val="a_b_e"/>
  <p:tag name="KSO_WM_SLIDE_LAYOUT_CNT" val="1_1_1"/>
  <p:tag name="KSO_WM_SCREEN_THEME_FLAG" val="Dlrq25wU2PGuGg5bbmjbDDFtLsWPAyEMGtiUYHhVbGXixvZ8jfI44uhTJhrv+8YfjTcZDeIs1Sa2aGrBTrIvU38HQpGmlJlmLmH8bD8g33U="/>
</p:tagLst>
</file>

<file path=ppt/tags/tag283.xml><?xml version="1.0" encoding="utf-8"?>
<p:tagLst xmlns:p="http://schemas.openxmlformats.org/presentationml/2006/main">
  <p:tag name="KSO_WM_UNIT_ISCONTENTSTITLE" val="0"/>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191585_15*a*1"/>
  <p:tag name="KSO_WM_TEMPLATE_CATEGORY" val="custom"/>
  <p:tag name="KSO_WM_TEMPLATE_INDEX" val="20191585"/>
  <p:tag name="KSO_WM_UNIT_LAYERLEVEL" val="1"/>
  <p:tag name="KSO_WM_TAG_VERSION" val="1.0"/>
  <p:tag name="KSO_WM_BEAUTIFY_FLAG" val="#wm#"/>
  <p:tag name="KSO_WM_UNIT_PRESET_TEXT" val="谢谢观看"/>
  <p:tag name="KSO_WM_UNIT_ISNUMDGMTITLE" val="0"/>
  <p:tag name="KSO_WM_SCREEN_THEME_FLAG" val="Dlrq25wU2PGuGg5bbmjbDDFtLsWPAyEMGtiUYHhVbGXixvZ8jfI44uhTJhrv+8YfjTcZDeIs1Sa2aGrBTrIvU38HQpGmlJlmLmH8bD8g33U="/>
</p:tagLst>
</file>

<file path=ppt/tags/tag284.xml><?xml version="1.0" encoding="utf-8"?>
<p:tagLst xmlns:p="http://schemas.openxmlformats.org/presentationml/2006/main">
  <p:tag name="KSO_WM_UNIT_ISCONTENTSTITLE" val="0"/>
  <p:tag name="KSO_WM_UNIT_NOCLEAR" val="1"/>
  <p:tag name="KSO_WM_UNIT_VALUE" val="10"/>
  <p:tag name="KSO_WM_UNIT_HIGHLIGHT" val="0"/>
  <p:tag name="KSO_WM_UNIT_COMPATIBLE" val="0"/>
  <p:tag name="KSO_WM_UNIT_DIAGRAM_ISNUMVISUAL" val="0"/>
  <p:tag name="KSO_WM_UNIT_DIAGRAM_ISREFERUNIT" val="0"/>
  <p:tag name="KSO_WM_UNIT_TYPE" val="a"/>
  <p:tag name="KSO_WM_UNIT_INDEX" val="1"/>
  <p:tag name="KSO_WM_UNIT_ID" val="custom20191585_15*a*1"/>
  <p:tag name="KSO_WM_TEMPLATE_CATEGORY" val="custom"/>
  <p:tag name="KSO_WM_TEMPLATE_INDEX" val="20191585"/>
  <p:tag name="KSO_WM_UNIT_LAYERLEVEL" val="1"/>
  <p:tag name="KSO_WM_TAG_VERSION" val="1.0"/>
  <p:tag name="KSO_WM_BEAUTIFY_FLAG" val="#wm#"/>
  <p:tag name="KSO_WM_UNIT_PRESET_TEXT" val="谢谢观看"/>
  <p:tag name="KSO_WM_UNIT_ISNUMDGMTITLE" val="0"/>
  <p:tag name="KSO_WM_SCREEN_THEME_FLAG" val="Dlrq25wU2PGuGg5bbmjbDDFtLsWPAyEMGtiUYHhVbGXixvZ8jfI44uhTJhrv+8YfjTcZDeIs1Sa2aGrBTrIvU38HQpGmlJlmLmH8bD8g33U="/>
</p:tagLst>
</file>

<file path=ppt/tags/tag285.xml><?xml version="1.0" encoding="utf-8"?>
<p:tagLst xmlns:p="http://schemas.openxmlformats.org/presentationml/2006/main">
  <p:tag name="KSO_WM_SLIDE_ID" val="custom20191585_15"/>
  <p:tag name="KSO_WM_TEMPLATE_SUBCATEGORY" val="0"/>
  <p:tag name="KSO_WM_TEMPLATE_MASTER_TYPE" val="1"/>
  <p:tag name="KSO_WM_TEMPLATE_COLOR_TYPE" val="1"/>
  <p:tag name="KSO_WM_SLIDE_TYPE" val="endPage"/>
  <p:tag name="KSO_WM_SLIDE_SUBTYPE" val="pureTxt"/>
  <p:tag name="KSO_WM_SLIDE_ITEM_CNT" val="0"/>
  <p:tag name="KSO_WM_SLIDE_INDEX" val="15"/>
  <p:tag name="KSO_WM_TAG_VERSION" val="1.0"/>
  <p:tag name="KSO_WM_BEAUTIFY_FLAG" val="#wm#"/>
  <p:tag name="KSO_WM_TEMPLATE_CATEGORY" val="custom"/>
  <p:tag name="KSO_WM_TEMPLATE_INDEX" val="20191585"/>
  <p:tag name="KSO_WM_SLIDE_LAYOUT" val="a"/>
  <p:tag name="KSO_WM_SLIDE_LAYOUT_CNT" val="1"/>
  <p:tag name="KSO_WM_SCREEN_THEME_FLAG" val="Dlrq25wU2PGuGg5bbmjbDDFtLsWPAyEMGtiUYHhVbGXixvZ8jfI44uhTJhrv+8YfjTcZDeIs1Sa2aGrBTrIvU38HQpGmlJlmLmH8bD8g33U="/>
</p:tagLst>
</file>

<file path=ppt/tags/tag286.xml><?xml version="1.0" encoding="utf-8"?>
<p:tagLst xmlns:p="http://schemas.openxmlformats.org/presentationml/2006/main">
  <p:tag name="ISPRING_RESOURCE_PATHS_HASH_2" val="9bf32b21c57e606988ab10ec694d2e32676a8b"/>
  <p:tag name="ISPRING_RESOURCE_PATHS_HASH_PRESENTER" val="1e23aa3dfefa2dda7d344b154acf39862a589a"/>
  <p:tag name="ISPRING_PLAYERS_CUSTOMIZATION" val="UEsDBBQAAgAIAImQhE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iZCER6uvADQSAwAAYQsAACcAAAB1bml2ZXJzYWwvZmxhc2hfcHVibGlzaGluZ19zZXR0aW5ncy54bWzVVt1SGjEUvucpMul4KYsWq2V2cTr8TB0VGKFVr5ywCWzGbLJNsiBe9Wn6YH2SnmwEYbTOqnWmDheQk3O+8/+R8PAmFWjGtOFKRninWsOIyVhRLqcR/jbqbh9gZCyRlAglWYSlwuiwWQmzfCy4SYbMWlA1CGCkaWQ2wom1WSMI5vN5lZtMu1slcgv4phqrNMg0M0xapoNMkAV82UXGDG5WKgiFXnSqaC4Y4hRCkNxFR0RXEJPgwKuNSXw91SqXtKWE0khPxxH+UGu5z1LHQ7V5yqRLzjRB6MS2QSjlLh4ihvyWoYTxaQKB79cxmnNqkwjv1h0KaAcPUQpsnwNxKC0FyUh7B58ySyixxB+9P8turFkKvIguJEl5PIIb5PKPcHt09fVy0Dk7OeodX436/ZPR0cAHUdgEmzhhsOkohIBUrmO28hMSa0mcQNxgMyHCsDBYFy3VJkpuBOfOaKwE1L6wgnlIx4z2SMrWujG85rILmjsYTSARsYjwF82JwIhbIni8Mjb52Fhui/531zURYMGcMXQ6xPfufXXihGjD1sNa3hhX87h5rnJB0ULlSPBrhqxCkH+ewq+EofXmoIlWaSGF8bHICA4eZ5zNGT0sanoH+DdHl+AizcESJjcTzHoPP3J+i8ZsojTgMjKDGQc5Nx6/+izgjBhzD0qWMW4NT47anaujXrtzseUSJHRGZPxMcGg4SzP7FvgEcpcKXAihoJprEFCZmOSGFf2hnBZqZdIs7Tshs6LprpEFKLSbQzweEy5iGE0uc1YWMCYSKSkWiMSwQsaN0Iyr3IDED4uHNi8K0JsiLotQp7BB4ExTpsug1XZ2P9b3Pu0ffG5Ug98/f20/aXRHKwNBnDfPK60niWVFLg93LgwcFzxODVbn/yczDM4638vUtde5GJXqZmdYCq5fRqt/XEbrzFPZYI3GypidEy2BiN6Fag84c+oJGlhT8JRbRv/lOrxgpF/1b+f34W1G+g1zfs0av5uU/Wn1cNp4KYXBo085d5NyyVMohGPv1fuvuVevwdvr0atKBdA2n8XNyh9QSwMEFAACAAgAiZCER+ShKwC+AgAAVQoAACEAAAB1bml2ZXJzYWwvZmxhc2hfc2tpbl9zZXR0aW5ncy54bWyVVsFu2zAMve8rguxeZ+u6boAaIE1ToEC3FmvRu2wzthBZMiQ5Xf5+oizXUhInXogCEfkeSVEkU6I3TMw/TSYkk1yqFzCGiUKjptNNWH4zTRtjpLjIpDAgzIWQqqJ8Ov987z4kcchzLLkFNZazphn0YWazy/vFbAzFx7i6RhkiZLKqqdg9ykJepDTbFEo2Ij+bWrmrQXEmNpjRz+vlajAAZ9o8GKiinFY/UMZRagVaA6b0fYVylsVpCryLNHOfkZw+1Onb79G2TDPjaIsvKEO0mhYQF3m2RBnGC+s9fpVrlNMEA3+NhV5+RRmEcroDFTtfXKEMMmTd1P/TI7WSBRY05px+xA8OlzS342cJdzOUswS8EAY6+wq+PN/uUAKQ/xrOPcFxVZI/Y133FgI+esphblQDJOlOrU2X8v2pMXY+YL6mXFtAqOpBzzbpZ9rozk2s63F/4J2JPPTlNT3kTfKmgmWbcOAu1vf45fLW7YrQ6YcuyFDB1iuDFHtlj/xt63qADJQ98oWzHJ4E3x1msG9qSd0j31L/nKfrb60gqD3m3tqdOitGesTR1UGqXtFhKpnDXGM6r6wCfDeSOF2bUnKQExF0ywpqmBS/EJfu3GU0SfYMvteOdxYxzHA41nAuR7umw3K5c9yP3ho3ZPuz0F+uPU+M3eI3U2oMzcrK/izp6cTz7JjYwkyT4wzckxYO6kGsZcBxsYdIFVUbUK9S8rFhhDSgx7qX7XANwUkS1IAkx6tMvJNj5RdNlYJa2VdjoLsqx8oWWLKi5PbPvDF4h3yPMWBtqaa0/gRlH30ZKHwTAFVZ2XVte2gtVcMN47CFbvgDhbvy0N2Itl061HAL8whrE7ac14zqSb8r+l6Jd0igP4J/s2lFjvcsI9re0FS7m0WT363hPpdoMXfrDJsv3GTu7HspcmzthxW0Svx38h9QSwMEFAACAAgAiZCER9XqJ9PnAgAAcgoAACYAAAB1bml2ZXJzYWwvaHRtbF9wdWJsaXNoaW5nX3NldHRpbmdzLnhtbNVWzU4bMRC+5yksVxzJAqWFok1QRYKIoElE0gInNFk7WQuvvbW9CeHUp+mD9Uk6XhNIBEULgqpVDonHM9988xvH+9eZJFNurNCqQTfrG5RwlWgm1KRBvw4P13cpsQ4UA6kVb1ClKdlv1uK8GElh0wF3DlUtQRhl93LXoKlz+V4UzWazurC58bdaFg7xbT3RWZQbbrly3ES5hDl+uXnOLW3WaoTEQfRFs0JyIhhSUMKzA3nkMkmjoDWC5GpidKHYgZbaEDMZNei7jQP/WegEpJbIuPKx2SYKvdjtAWPC0wE5EDecpFxMUuS9s03JTDCXNujWtkdB7eghSokdQgCPcqAxFuVu4TPugIGDcAz+HL92diEIIjZXkIlkiDfEh9+greHl0UW/fXrS6R5fDnu9k2GnH0iUNtEqThytOoqRkC5Mwu/8xOAcJCnyRpsxSMvjaFm0UBtrtULOn8lIS0x9aUXJGJnKeYN+NgIkJcKBFMndrQMz4e5QSIzB227Wx8rRe8AQb5KCsXzZ0eLG+iwmzTNdSEbmuiBSXHHiNMGIigx/pZwsp5uMjc5KqQTriJWCcTIVfMbZfpmlW8A/ObpAF1mBltiKueQuePheiBsy4mNtEJfDFJsW5cIG/PqzgHOw9h4UFhzXBiedVvuy0221z9d8gMCmoJJngmMJeZa7t8AHjF1pdCGlxmwuQWBmEigsL+vDBCvVqoRZ2XcK07LovpAlKJZbIJ+AiRcJtpZQBa8KmIAiWsk5gQSHwvoWmgpdWJSEZgnQ9kUEgykRqqQ6wQWFzgzjpgraxubW++0PH3d2P+3Vo18/fq4/aXS7KPoSvLewKQ6eXBV36+LhzMWRn9DHh92Z4m/Nev+0/a1Kprrt82Gl+rQHleB6VbR6x1W0TsNy6i8tpipmZ2AUrpb/QrWLW3ASVi7uQSky4Th7zQZ/QZM+/Y8UWviVmvQNo3hy1P7dIMLp7gGy8uKIo0efRDWUr74Tm7XfUEsDBBQAAgAIAImQhEcAu+QqngEAAB8GAAAfAAAAdW5pdmVyc2FsL2h0bWxfc2tpbl9zZXR0aW5ncy5qc42UTW/CMAyG7/wKlF0n1I0xtt0QH9IkDpPGbdohLaZUpEmVhI4O8d9XlwFN6o7FF/Ly5HXsKt53uuViEeu+dPfV72r/5u4rDVCzegu3ri5a9BR1ZkSyhEWSgkgkMA/JT0fP8uFCUMZMVqZh8Y62pubHFP6z4sLU8Yyw0IRmqMM5AX4R2o46/H0WO7W6jjXVGh1urVWyFylpQdqeVDrlFcNuZtWql+jBKgd9BV3xCBzTIOjPRkEbeXEcDDHqXKTSjMtirmLVC3m0ibXaymVb/nWRgS4/+eY37fNwPHXsRGLsq4XUTzx9wmgnMw3GwG/exykGCQsegqj5BtX6A3WMmwV5dJ6YxJ7o0R1Gnc54DI0uBWMMF5OlV6ObQ4wmZ2Fnj0T/HsMhBC9AN6xGAwwHVNk2+8cHzLSKsSMNtNnzMyoUXyYyPnKTAIPk8LJo29a9S6EPEwzmPCHlPaE19fzSttnhg4YArTOWTnmNl3dO2QlKlEQORWjUtMrpOWL9OYL7jy7j1vJonZbjoRyOZRu43oBeKCXK239eu6efq3P4AVBLAwQUAAIACACJkIR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ZCE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ZCE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iZCER+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B4AABcAAAAAAAAAAAAAAAAA9BYAAHVuaXZlcnNhbC91bml2ZXJzYWwucG5nUEsBAgAAFAACAAgAirpzR9IooFJKAAAAawAAABsAAAAAAAAAAQAAAAAAOiEAAHVuaXZlcnNhbC91bml2ZXJzYWwucG5nLnhtbFBLBQYAAAAACwALAEkDAAC9IQAAAAA="/>
  <p:tag name="ISPRING_ULTRA_SCORM_COURSE_ID" val="19D12169-10B6-4984-8CE8-8968B0B22BA0"/>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RESENTATION_TITLE" val="1"/>
  <p:tag name="ISPRING_SCORM_ENDPOINT" val="&lt;endpoint&gt;&lt;enable&gt;0&lt;/enable&gt;&lt;lrs&gt;http://&lt;/lrs&gt;&lt;auth&gt;0&lt;/auth&gt;&lt;login&gt;&lt;/login&gt;&lt;password&gt;&lt;/password&gt;&lt;key&gt;&lt;/key&gt;&lt;name&gt;&lt;/name&gt;&lt;email&gt;&lt;/email&gt;&lt;/endpoint&gt;&#10;"/>
  <p:tag name="KSO_WM_SCREEN_THEME_FLAG" val="Dlrq25wU2PGuGg5bbmjbDDFtLsWPAyEMGtiUYHhVbGXixvZ8jfI44uhTJhrv+8YfjTcZDeIs1Sa2aGrBTrIvU38HQpGmlJlmLmH8bD8g33U="/>
</p:tagLst>
</file>

<file path=ppt/theme/theme1.xml><?xml version="1.0" encoding="utf-8"?>
<a:theme xmlns:a="http://schemas.openxmlformats.org/drawingml/2006/main" name="Office 主题​​">
  <a:themeElements>
    <a:clrScheme name="自定义 203">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极简3">
      <a:dk1>
        <a:sysClr val="windowText" lastClr="000000"/>
      </a:dk1>
      <a:lt1>
        <a:sysClr val="window" lastClr="FFFFFF"/>
      </a:lt1>
      <a:dk2>
        <a:srgbClr val="F5F7F8"/>
      </a:dk2>
      <a:lt2>
        <a:srgbClr val="FFFFFF"/>
      </a:lt2>
      <a:accent1>
        <a:srgbClr val="002060"/>
      </a:accent1>
      <a:accent2>
        <a:srgbClr val="1B3366"/>
      </a:accent2>
      <a:accent3>
        <a:srgbClr val="36466D"/>
      </a:accent3>
      <a:accent4>
        <a:srgbClr val="45546A"/>
      </a:accent4>
      <a:accent5>
        <a:srgbClr val="485B5D"/>
      </a:accent5>
      <a:accent6>
        <a:srgbClr val="4B6250"/>
      </a:accent6>
      <a:hlink>
        <a:srgbClr val="658BD5"/>
      </a:hlink>
      <a:folHlink>
        <a:srgbClr val="A16AA5"/>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党政浅背景白色">
      <a:dk1>
        <a:srgbClr val="000000"/>
      </a:dk1>
      <a:lt1>
        <a:srgbClr val="FFFFFF"/>
      </a:lt1>
      <a:dk2>
        <a:srgbClr val="FCF3E7"/>
      </a:dk2>
      <a:lt2>
        <a:srgbClr val="FFFDFE"/>
      </a:lt2>
      <a:accent1>
        <a:srgbClr val="D10F25"/>
      </a:accent1>
      <a:accent2>
        <a:srgbClr val="DB4921"/>
      </a:accent2>
      <a:accent3>
        <a:srgbClr val="E87723"/>
      </a:accent3>
      <a:accent4>
        <a:srgbClr val="E89930"/>
      </a:accent4>
      <a:accent5>
        <a:srgbClr val="EDB52A"/>
      </a:accent5>
      <a:accent6>
        <a:srgbClr val="FCC30C"/>
      </a:accent6>
      <a:hlink>
        <a:srgbClr val="4987FF"/>
      </a:hlink>
      <a:folHlink>
        <a:srgbClr val="B356DB"/>
      </a:folHlink>
    </a:clrScheme>
    <a:fontScheme name="党政风、中国风">
      <a:majorFont>
        <a:latin typeface="隶书"/>
        <a:ea typeface="隶书"/>
        <a:cs typeface=""/>
      </a:majorFont>
      <a:minorFont>
        <a:latin typeface="隶书"/>
        <a:ea typeface="隶书"/>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党政浅背景白色">
    <a:dk1>
      <a:srgbClr val="000000"/>
    </a:dk1>
    <a:lt1>
      <a:srgbClr val="FFFFFF"/>
    </a:lt1>
    <a:dk2>
      <a:srgbClr val="FCF3E7"/>
    </a:dk2>
    <a:lt2>
      <a:srgbClr val="FFFDFE"/>
    </a:lt2>
    <a:accent1>
      <a:srgbClr val="D10F25"/>
    </a:accent1>
    <a:accent2>
      <a:srgbClr val="DB4921"/>
    </a:accent2>
    <a:accent3>
      <a:srgbClr val="E87723"/>
    </a:accent3>
    <a:accent4>
      <a:srgbClr val="E89930"/>
    </a:accent4>
    <a:accent5>
      <a:srgbClr val="EDB52A"/>
    </a:accent5>
    <a:accent6>
      <a:srgbClr val="FCC30C"/>
    </a:accent6>
    <a:hlink>
      <a:srgbClr val="4987FF"/>
    </a:hlink>
    <a:folHlink>
      <a:srgbClr val="B356DB"/>
    </a:folHlink>
  </a:clrScheme>
</a:themeOverride>
</file>

<file path=ppt/theme/themeOverride2.xml><?xml version="1.0" encoding="utf-8"?>
<a:themeOverride xmlns:a="http://schemas.openxmlformats.org/drawingml/2006/main">
  <a:clrScheme name="党政浅背景白色">
    <a:dk1>
      <a:srgbClr val="000000"/>
    </a:dk1>
    <a:lt1>
      <a:srgbClr val="FFFFFF"/>
    </a:lt1>
    <a:dk2>
      <a:srgbClr val="FCF3E7"/>
    </a:dk2>
    <a:lt2>
      <a:srgbClr val="FFFDFE"/>
    </a:lt2>
    <a:accent1>
      <a:srgbClr val="D10F25"/>
    </a:accent1>
    <a:accent2>
      <a:srgbClr val="DB4921"/>
    </a:accent2>
    <a:accent3>
      <a:srgbClr val="E87723"/>
    </a:accent3>
    <a:accent4>
      <a:srgbClr val="E89930"/>
    </a:accent4>
    <a:accent5>
      <a:srgbClr val="EDB52A"/>
    </a:accent5>
    <a:accent6>
      <a:srgbClr val="FCC30C"/>
    </a:accent6>
    <a:hlink>
      <a:srgbClr val="4987FF"/>
    </a:hlink>
    <a:folHlink>
      <a:srgbClr val="B356DB"/>
    </a:folHlink>
  </a:clrScheme>
</a:themeOverride>
</file>

<file path=ppt/theme/themeOverride3.xml><?xml version="1.0" encoding="utf-8"?>
<a:themeOverride xmlns:a="http://schemas.openxmlformats.org/drawingml/2006/main">
  <a:clrScheme name="党政浅背景白色">
    <a:dk1>
      <a:srgbClr val="000000"/>
    </a:dk1>
    <a:lt1>
      <a:srgbClr val="FFFFFF"/>
    </a:lt1>
    <a:dk2>
      <a:srgbClr val="FCF3E7"/>
    </a:dk2>
    <a:lt2>
      <a:srgbClr val="FFFDFE"/>
    </a:lt2>
    <a:accent1>
      <a:srgbClr val="D10F25"/>
    </a:accent1>
    <a:accent2>
      <a:srgbClr val="DB4921"/>
    </a:accent2>
    <a:accent3>
      <a:srgbClr val="E87723"/>
    </a:accent3>
    <a:accent4>
      <a:srgbClr val="E89930"/>
    </a:accent4>
    <a:accent5>
      <a:srgbClr val="EDB52A"/>
    </a:accent5>
    <a:accent6>
      <a:srgbClr val="FCC30C"/>
    </a:accent6>
    <a:hlink>
      <a:srgbClr val="4987FF"/>
    </a:hlink>
    <a:folHlink>
      <a:srgbClr val="B356DB"/>
    </a:folHlink>
  </a:clrScheme>
</a:themeOverride>
</file>

<file path=docProps/app.xml><?xml version="1.0" encoding="utf-8"?>
<Properties xmlns="http://schemas.openxmlformats.org/officeDocument/2006/extended-properties" xmlns:vt="http://schemas.openxmlformats.org/officeDocument/2006/docPropsVTypes">
  <TotalTime>0</TotalTime>
  <Words>3202</Words>
  <PresentationFormat>全屏显示(16:9)</PresentationFormat>
  <Paragraphs>303</Paragraphs>
  <Slides>30</Slides>
  <Notes>34</Notes>
  <HiddenSlides>0</HiddenSlides>
  <MMClips>1</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30</vt:i4>
      </vt:variant>
    </vt:vector>
  </HeadingPairs>
  <TitlesOfParts>
    <vt:vector size="47" baseType="lpstr">
      <vt:lpstr>Arial</vt:lpstr>
      <vt:lpstr>宋体</vt:lpstr>
      <vt:lpstr>Wingdings</vt:lpstr>
      <vt:lpstr>Calibri</vt:lpstr>
      <vt:lpstr>微软雅黑</vt:lpstr>
      <vt:lpstr>汉仪尚巍手书W</vt:lpstr>
      <vt:lpstr>隶书</vt:lpstr>
      <vt:lpstr>方正兰亭粗黑_GBK</vt:lpstr>
      <vt:lpstr>黑体</vt:lpstr>
      <vt:lpstr>华文琥珀</vt:lpstr>
      <vt:lpstr>华文行楷</vt:lpstr>
      <vt:lpstr>Arial Bold</vt:lpstr>
      <vt:lpstr>Arial Unicode MS</vt:lpstr>
      <vt:lpstr>华文中宋</vt:lpstr>
      <vt:lpstr>Office 主题​​</vt:lpstr>
      <vt:lpstr>1_Office 主题​​</vt:lpstr>
      <vt:lpstr>2_Office 主题​​</vt:lpstr>
      <vt:lpstr>PowerPoint 演示文稿</vt:lpstr>
      <vt:lpstr>PowerPoint 演示文稿</vt:lpstr>
      <vt:lpstr>观念篇： 提高认识，端正态度</vt:lpstr>
      <vt:lpstr>PowerPoint 演示文稿</vt:lpstr>
      <vt:lpstr>高中学习的挑战</vt:lpstr>
      <vt:lpstr>初高中历史的差异</vt:lpstr>
      <vt:lpstr>PowerPoint 演示文稿</vt:lpstr>
      <vt:lpstr>PowerPoint 演示文稿</vt:lpstr>
      <vt:lpstr>PowerPoint 演示文稿</vt:lpstr>
      <vt:lpstr>PowerPoint 演示文稿</vt:lpstr>
      <vt:lpstr>PowerPoint 演示文稿</vt:lpstr>
      <vt:lpstr>高中历史的难在哪</vt:lpstr>
      <vt:lpstr>PowerPoint 演示文稿</vt:lpstr>
      <vt:lpstr>方法篇： 提炼技巧，优化方法</vt:lpstr>
      <vt:lpstr>PowerPoint 演示文稿</vt:lpstr>
      <vt:lpstr>     华师一附中的任家瑜同学对历史学习方法的经验分享。 任同学在今年高考中历史单科94分的好成绩。</vt:lpstr>
      <vt:lpstr>     华师一附中的任家瑜同学对历史学习方法的经验分享。 任同学在今年高考中历史单科94分的好成绩。</vt:lpstr>
      <vt:lpstr>     华师一附中的任家瑜同学对历史学习方法的经验分享。 任同学在今年高考中历史单科94分的好成绩。</vt:lpstr>
      <vt:lpstr>PowerPoint 演示文稿</vt:lpstr>
      <vt:lpstr>     广东省佛山市顺德区第一中学的陈思琦同学在今年高考中取得总分643，历史类全省排名189，历史单科100分满分的好成绩。</vt:lpstr>
      <vt:lpstr>PowerPoint 演示文稿</vt:lpstr>
      <vt:lpstr>     广东省佛山市顺德区第一中学的陈思琦同学在今年高考中取得总分643，历史类全省排名189，历史单科100分满分的好成绩。</vt:lpstr>
      <vt:lpstr>            1、 记忆的策略。遵循一些记的规则，如记忆与回忆的结合、及时进行复习、在理解的基础上进行记忆、集中记忆与分散记忆相结合、从系统化和结构化的层面上进行记忆等。 </vt:lpstr>
      <vt:lpstr>功效篇： 提升素养，服务人生</vt:lpstr>
      <vt:lpstr>PowerPoint 演示文稿</vt:lpstr>
      <vt:lpstr>PowerPoint 演示文稿</vt:lpstr>
      <vt:lpstr>PowerPoint 演示文稿</vt:lpstr>
      <vt:lpstr>PowerPoint 演示文稿</vt:lpstr>
      <vt:lpstr>PowerPoint 演示文稿</vt:lpstr>
      <vt:lpstr>谢谢大家</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2021-08-31T03:22:56Z</dcterms:created>
  <dcterms:modified xsi:type="dcterms:W3CDTF">2021-08-31T03:22:57Z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CD214B67E85D43E8B016EA0C1B80E2E4</vt:lpwstr>
  </property>
</Properties>
</file>