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01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8" /><Relationship Type="http://schemas.openxmlformats.org/officeDocument/2006/relationships/slide" Target="slides/slide12.xml" Id="rId13" /><Relationship Type="http://schemas.openxmlformats.org/officeDocument/2006/relationships/slide" Target="slides/slide17.xml" Id="rId18" /><Relationship Type="http://schemas.openxmlformats.org/officeDocument/2006/relationships/slide" Target="slides/slide25.xml" Id="rId26" /><Relationship Type="http://schemas.openxmlformats.org/officeDocument/2006/relationships/slide" Target="slides/slide2.xml" Id="rId3" /><Relationship Type="http://schemas.openxmlformats.org/officeDocument/2006/relationships/slide" Target="slides/slide20.xml" Id="rId21" /><Relationship Type="http://schemas.openxmlformats.org/officeDocument/2006/relationships/presProps" Target="presProps.xml" Id="rId34" /><Relationship Type="http://schemas.openxmlformats.org/officeDocument/2006/relationships/slide" Target="slides/slide6.xml" Id="rId7" /><Relationship Type="http://schemas.openxmlformats.org/officeDocument/2006/relationships/slide" Target="slides/slide11.xml" Id="rId12" /><Relationship Type="http://schemas.openxmlformats.org/officeDocument/2006/relationships/slide" Target="slides/slide16.xml" Id="rId17" /><Relationship Type="http://schemas.openxmlformats.org/officeDocument/2006/relationships/slide" Target="slides/slide24.xml" Id="rId25" /><Relationship Type="http://schemas.openxmlformats.org/officeDocument/2006/relationships/slide" Target="slides/slide32.xml" Id="rId33" /><Relationship Type="http://schemas.openxmlformats.org/officeDocument/2006/relationships/slide" Target="slides/slide1.xml" Id="rId2" /><Relationship Type="http://schemas.openxmlformats.org/officeDocument/2006/relationships/slide" Target="slides/slide15.xml" Id="rId16" /><Relationship Type="http://schemas.openxmlformats.org/officeDocument/2006/relationships/slide" Target="slides/slide19.xml" Id="rId20" /><Relationship Type="http://schemas.openxmlformats.org/officeDocument/2006/relationships/slide" Target="slides/slide28.xml" Id="rId29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slide" Target="slides/slide10.xml" Id="rId11" /><Relationship Type="http://schemas.openxmlformats.org/officeDocument/2006/relationships/slide" Target="slides/slide23.xml" Id="rId24" /><Relationship Type="http://schemas.openxmlformats.org/officeDocument/2006/relationships/slide" Target="slides/slide31.xml" Id="rId32" /><Relationship Type="http://schemas.openxmlformats.org/officeDocument/2006/relationships/tableStyles" Target="tableStyles.xml" Id="rId37" /><Relationship Type="http://schemas.openxmlformats.org/officeDocument/2006/relationships/slide" Target="slides/slide4.xml" Id="rId5" /><Relationship Type="http://schemas.openxmlformats.org/officeDocument/2006/relationships/slide" Target="slides/slide14.xml" Id="rId15" /><Relationship Type="http://schemas.openxmlformats.org/officeDocument/2006/relationships/slide" Target="slides/slide22.xml" Id="rId23" /><Relationship Type="http://schemas.openxmlformats.org/officeDocument/2006/relationships/slide" Target="slides/slide27.xml" Id="rId28" /><Relationship Type="http://schemas.openxmlformats.org/officeDocument/2006/relationships/theme" Target="theme/theme1.xml" Id="rId36" /><Relationship Type="http://schemas.openxmlformats.org/officeDocument/2006/relationships/slide" Target="slides/slide9.xml" Id="rId10" /><Relationship Type="http://schemas.openxmlformats.org/officeDocument/2006/relationships/slide" Target="slides/slide18.xml" Id="rId19" /><Relationship Type="http://schemas.openxmlformats.org/officeDocument/2006/relationships/slide" Target="slides/slide30.xml" Id="rId31" /><Relationship Type="http://schemas.openxmlformats.org/officeDocument/2006/relationships/slide" Target="slides/slide3.xml" Id="rId4" /><Relationship Type="http://schemas.openxmlformats.org/officeDocument/2006/relationships/slide" Target="slides/slide8.xml" Id="rId9" /><Relationship Type="http://schemas.openxmlformats.org/officeDocument/2006/relationships/slide" Target="slides/slide13.xml" Id="rId14" /><Relationship Type="http://schemas.openxmlformats.org/officeDocument/2006/relationships/slide" Target="slides/slide21.xml" Id="rId22" /><Relationship Type="http://schemas.openxmlformats.org/officeDocument/2006/relationships/slide" Target="slides/slide26.xml" Id="rId27" /><Relationship Type="http://schemas.openxmlformats.org/officeDocument/2006/relationships/slide" Target="slides/slide29.xml" Id="rId30" /><Relationship Type="http://schemas.openxmlformats.org/officeDocument/2006/relationships/viewProps" Target="viewProps.xml" Id="rId35" /><Relationship Type="http://schemas.openxmlformats.org/officeDocument/2006/relationships/tags" Target="/ppt/tags/tag1.xml" Id="Rb570c140b97349b7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F7A1DF-679E-C4B2-96B7-EAE91812D2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58C4170-E97F-72FC-A6A0-BFF41F3196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2AEF217-3170-5093-D14A-BEB3C14C8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B459B-24E2-47AB-8836-E3C16200153C}" type="datetimeFigureOut">
              <a:rPr lang="zh-CN" altLang="en-US" smtClean="0"/>
              <a:t>2023/3/24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1520EF5-0729-5433-0235-0E0E84879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F30BB35-352F-0901-2AB0-C9C320971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AACD-FE33-472E-A78D-903B6CCCD0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3270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ABAE51-1C39-96F0-EFF4-FCB56E856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E1DAA16-782B-51CF-EC0B-5E919ED30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E64869A-526E-45DB-DA7D-43421DF3E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B459B-24E2-47AB-8836-E3C16200153C}" type="datetimeFigureOut">
              <a:rPr lang="zh-CN" altLang="en-US" smtClean="0"/>
              <a:t>2023/3/24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C9F7878-A039-8D8D-C8DA-AD0B4CB73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C6AEDBB-17BC-D00A-38B4-1B46B34AE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AACD-FE33-472E-A78D-903B6CCCD0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9004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CE6FD0-B249-0CF6-3457-004934708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804855F-48C9-01F2-479F-5659E9EB6B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AF96D3A-FB72-A1AE-3F51-EE1E02F4B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B459B-24E2-47AB-8836-E3C16200153C}" type="datetimeFigureOut">
              <a:rPr lang="zh-CN" altLang="en-US" smtClean="0"/>
              <a:t>2023/3/24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A3C17AC-41BE-D891-A868-AF82A8EA4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4F2BE77-CEB7-7C83-1441-1CE213D8A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AACD-FE33-472E-A78D-903B6CCCD0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1604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92CCD0-EB78-FDD5-8DCA-DEE9FFA75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02F791B-796E-A78D-1D70-4F23F4DEB6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933BE3C-3900-FA39-C2F2-9A1E6632AF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6D92C56-60C3-7EBB-D6B5-20821EDE8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B459B-24E2-47AB-8836-E3C16200153C}" type="datetimeFigureOut">
              <a:rPr lang="zh-CN" altLang="en-US" smtClean="0"/>
              <a:t>2023/3/24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3873B64-64A0-5633-409E-ADDA89031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669ED34-BBFF-6BC6-DD7C-DC2E0E99F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AACD-FE33-472E-A78D-903B6CCCD0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0555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512B3E-718A-FFD8-7657-D011F64FB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A4DAB84-A4E1-6F43-26F6-B7F9882B3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FDB0B95-9611-C84A-133B-37A7921370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2958640-678C-0CCB-A72A-7D3459648A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9F67080-2861-3CCE-9E31-2628A67C7B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593ED33-BE86-8961-8CAD-29DCB26D0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B459B-24E2-47AB-8836-E3C16200153C}" type="datetimeFigureOut">
              <a:rPr lang="zh-CN" altLang="en-US" smtClean="0"/>
              <a:t>2023/3/24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1D828E4-5126-7484-AA65-905E2453C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83ABB0C-14E8-F2AE-274D-B6DB79D43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AACD-FE33-472E-A78D-903B6CCCD0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8272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2A8B75-71B6-0331-0D21-20E47A41C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7D7F681-5E74-517C-8676-BFAAF56DD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B459B-24E2-47AB-8836-E3C16200153C}" type="datetimeFigureOut">
              <a:rPr lang="zh-CN" altLang="en-US" smtClean="0"/>
              <a:t>2023/3/24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887487A-FDF8-B8FD-F7DE-87FB66D94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CA086BF-F80D-FF49-6E46-EE158E931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AACD-FE33-472E-A78D-903B6CCCD0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2384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93454F7-9FE2-76D4-52C0-5728E6E39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B459B-24E2-47AB-8836-E3C16200153C}" type="datetimeFigureOut">
              <a:rPr lang="zh-CN" altLang="en-US" smtClean="0"/>
              <a:t>2023/3/24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525CFB1-0AF1-3E18-A717-64D19DFA8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2DD62C-A3EC-DFC0-F21C-97A47A0DC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AACD-FE33-472E-A78D-903B6CCCD0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759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043460-CEDD-AC54-60CB-5BB0497F7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824BE6F-30AC-29E2-1546-107C91A33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179DCA8-8FF2-2547-0B32-B26CEA6DD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8A0805D-54C3-1A39-8936-BE244442E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B459B-24E2-47AB-8836-E3C16200153C}" type="datetimeFigureOut">
              <a:rPr lang="zh-CN" altLang="en-US" smtClean="0"/>
              <a:t>2023/3/24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DE6C372-CCF1-E901-43C5-CD0E6FC64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2906A05-81B2-1166-34E8-5512360CE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AACD-FE33-472E-A78D-903B6CCCD0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746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40893F-6105-049D-6393-9344C5C14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8FE0558-FFAC-FF26-86B5-3F26492343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0826FCA-A64D-0721-0FD7-E3D22E52B8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A38F4B6-58EA-5298-458D-1A0020F3E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B459B-24E2-47AB-8836-E3C16200153C}" type="datetimeFigureOut">
              <a:rPr lang="zh-CN" altLang="en-US" smtClean="0"/>
              <a:t>2023/3/24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7BFBE60-10D8-AEB0-4328-623873D23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1D97CFF-BAB3-8EB1-9969-48A9A8DEB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AACD-FE33-472E-A78D-903B6CCCD0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6420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839EB5-7054-F57C-1F8C-2C78A6DCF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83F00DC-8E8E-091A-423B-D56075F297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54E1C56-EF4A-3FCC-5822-E1364C862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B459B-24E2-47AB-8836-E3C16200153C}" type="datetimeFigureOut">
              <a:rPr lang="zh-CN" altLang="en-US" smtClean="0"/>
              <a:t>2023/3/24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56AF6ED-8314-CD19-7222-A63D46861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0337DAD-6388-1BC2-2CAB-7FDB2C160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AACD-FE33-472E-A78D-903B6CCCD0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4880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FF12B351-080A-CFA5-2030-57A4576B9F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7AF7D8F-9AF1-AAE7-5082-B40FF6051D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C466E76-2C96-D6EB-C6D8-E5ED71884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B459B-24E2-47AB-8836-E3C16200153C}" type="datetimeFigureOut">
              <a:rPr lang="zh-CN" altLang="en-US" smtClean="0"/>
              <a:t>2023/3/24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D388D18-A331-54AC-D71B-F2B8C88EC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507EB31-B1F6-7E8C-B7BA-CB730121A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AACD-FE33-472E-A78D-903B6CCCD0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750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B1C6116-7760-9E64-BD7B-EF676C9EBC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B459B-24E2-47AB-8836-E3C16200153C}" type="datetimeFigureOut">
              <a:rPr lang="zh-CN" altLang="en-US" smtClean="0"/>
              <a:t>2023/3/24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8A8034D-39A9-9CD8-CBCF-16AF2C7C2E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14BF450-E2EE-9B1E-E837-3647C8D323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58AACD-FE33-472E-A78D-903B6CCCD0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5451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045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3860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4593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3560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0821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122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138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2746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3349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4422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83455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1209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8822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33149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329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0594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3924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61201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10056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80074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72323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7866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91281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57383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09991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738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20327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48884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960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12709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27511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94810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BAM/0DW6iXyNjhM1Njxt/OpfiCyLjwG6ewIvxb4sTXl68Y8NmAyvRrkWiJBlpmK0Zl5q4D25Y41pNH9Gx6nxPk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PresentationFormat>宽屏</PresentationFormat>
  <Paragraphs>0</Paragraphs>
  <Slides>32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36" baseType="lpstr">
      <vt:lpstr>Arial</vt:lpstr>
      <vt:lpstr>等线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2023-03-24T09:16:09Z</dcterms:created>
  <dcterms:modified xsi:type="dcterms:W3CDTF">2023-03-24T09:23:54Z</dcterms:modified>
</cp:coreProperties>
</file>