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tags/tag7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3"/>
    <p:sldId id="259" r:id="rId4"/>
    <p:sldId id="268" r:id="rId5"/>
    <p:sldId id="258" r:id="rId6"/>
    <p:sldId id="270" r:id="rId7"/>
    <p:sldId id="263" r:id="rId8"/>
    <p:sldId id="265" r:id="rId9"/>
    <p:sldId id="271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381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82"/>
        <p:guide pos="381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heme" Target="theme/theme1.xml" Id="rId2" /><Relationship Type="http://schemas.openxmlformats.org/officeDocument/2006/relationships/commentAuthors" Target="commentAuthors.xml" Id="rId16" /><Relationship Type="http://schemas.openxmlformats.org/officeDocument/2006/relationships/tableStyles" Target="tableStyles.xml" Id="rId15" /><Relationship Type="http://schemas.openxmlformats.org/officeDocument/2006/relationships/viewProps" Target="viewProps.xml" Id="rId14" /><Relationship Type="http://schemas.openxmlformats.org/officeDocument/2006/relationships/presProps" Target="presProps.xml" Id="rId13" /><Relationship Type="http://schemas.openxmlformats.org/officeDocument/2006/relationships/handoutMaster" Target="handoutMasters/handoutMaster1.xml" Id="rId12" /><Relationship Type="http://schemas.openxmlformats.org/officeDocument/2006/relationships/notesMaster" Target="notesMasters/notesMaster1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73.xml" Id="R274657044b87455c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64.xml"/><Relationship Id="rId2" Type="http://schemas.openxmlformats.org/officeDocument/2006/relationships/image" Target="../media/image1.jpeg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7.xml"/><Relationship Id="rId4" Type="http://schemas.openxmlformats.org/officeDocument/2006/relationships/image" Target="../media/image3.jpeg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image" Target="../media/image5.jpeg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6705" y="686435"/>
            <a:ext cx="6645275" cy="315087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lvl="0" algn="ctr">
              <a:lnSpc>
                <a:spcPct val="125000"/>
              </a:lnSpc>
              <a:buClrTx/>
              <a:buSzTx/>
              <a:buFontTx/>
            </a:pPr>
            <a:r>
              <a:rPr lang="zh-CN" altLang="en-US" sz="5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“学历史的人不伤心”</a:t>
            </a:r>
            <a:br>
              <a:rPr lang="zh-CN" altLang="en-US" sz="60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</a:br>
            <a:r>
              <a:rPr lang="zh-CN" altLang="en-US" sz="4800" b="1">
                <a:latin typeface="宋体" charset="0"/>
                <a:ea typeface="宋体" charset="0"/>
                <a:cs typeface="宋体" charset="0"/>
                <a:sym typeface="+mn-ea"/>
              </a:rPr>
              <a:t>高中历史第一课</a:t>
            </a:r>
            <a:endParaRPr lang="zh-CN" altLang="en-US" sz="5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algn="ctr">
              <a:lnSpc>
                <a:spcPct val="125000"/>
              </a:lnSpc>
              <a:buClrTx/>
              <a:buSzTx/>
              <a:buFontTx/>
            </a:pPr>
            <a:r>
              <a:rPr lang="zh-CN" altLang="en-US" sz="4800" b="1">
                <a:latin typeface="宋体" charset="0"/>
                <a:ea typeface="宋体" charset="0"/>
                <a:cs typeface="宋体" charset="0"/>
                <a:sym typeface="+mn-ea"/>
              </a:rPr>
              <a:t>从</a:t>
            </a:r>
            <a:r>
              <a:rPr lang="zh-CN" altLang="en-US" sz="4800" b="1">
                <a:solidFill>
                  <a:srgbClr val="7030A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失利</a:t>
            </a:r>
            <a:r>
              <a:rPr lang="zh-CN" altLang="en-US" sz="4800" b="1">
                <a:latin typeface="宋体" charset="0"/>
                <a:ea typeface="宋体" charset="0"/>
                <a:cs typeface="宋体" charset="0"/>
                <a:sym typeface="+mn-ea"/>
              </a:rPr>
              <a:t>和</a:t>
            </a:r>
            <a:r>
              <a:rPr lang="zh-CN" altLang="en-US" sz="4800" b="1">
                <a:solidFill>
                  <a:srgbClr val="7030A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失恋</a:t>
            </a:r>
            <a:r>
              <a:rPr lang="zh-CN" altLang="en-US" sz="4800" b="1">
                <a:latin typeface="宋体" charset="0"/>
                <a:ea typeface="宋体" charset="0"/>
                <a:cs typeface="宋体" charset="0"/>
                <a:sym typeface="+mn-ea"/>
              </a:rPr>
              <a:t>说起</a:t>
            </a:r>
            <a:endParaRPr lang="zh-CN" altLang="en-US" sz="48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687070" y="4542790"/>
            <a:ext cx="6057265" cy="1574800"/>
          </a:xfrm>
          <a:prstGeom prst="rect">
            <a:avLst/>
          </a:prstGeom>
          <a:noFill/>
          <a:ln w="635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sz="2000" b="1">
                <a:solidFill>
                  <a:srgbClr val="A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【课标】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树立指向学生历史学科核心素养的教学理念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，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有效设计教学过程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。</a:t>
            </a:r>
            <a:endParaRPr lang="zh-CN" altLang="en-US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李星皓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（</a:t>
            </a:r>
            <a:r>
              <a:rPr lang="zh-CN" altLang="en-US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广东广雅中学</a:t>
            </a:r>
            <a:r>
              <a:rPr lang="en-US" altLang="zh-CN" sz="20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）</a:t>
            </a:r>
            <a:endParaRPr lang="en-US" altLang="zh-CN" sz="20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  <p:pic>
        <p:nvPicPr>
          <p:cNvPr id="7" name="图片 6" descr="/Users/xinghaoli/Library/Containers/com.kingsoft.wpsoffice.mac/Data/tmp/picturecompress_20250815190516/output_7.jpgoutput_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432675" y="635"/>
            <a:ext cx="4759325" cy="68573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45485" y="1347470"/>
            <a:ext cx="2639695" cy="5510530"/>
          </a:xfrm>
          <a:prstGeom prst="rect">
            <a:avLst/>
          </a:prstGeom>
          <a:noFill/>
          <a:ln w="381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indent="457200" algn="just">
              <a:lnSpc>
                <a:spcPct val="12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失利的科学解释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基于回避的学习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，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训练大脑避免重复性错误</a:t>
            </a:r>
            <a:endParaRPr lang="en-US" altLang="zh-CN" sz="2400" b="1">
              <a:solidFill>
                <a:srgbClr val="2B2B2B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457200" algn="just">
              <a:lnSpc>
                <a:spcPct val="125000"/>
              </a:lnSpc>
              <a:buClrTx/>
              <a:buSzTx/>
              <a:buFontTx/>
            </a:pPr>
            <a:endParaRPr lang="en-US" altLang="zh-CN" sz="2400" b="1">
              <a:solidFill>
                <a:srgbClr val="2B2B2B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457200" algn="just">
              <a:lnSpc>
                <a:spcPct val="12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失恋的科学解释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：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如果爱情是上瘾，失恋就是一种戒毒</a:t>
            </a:r>
            <a:endParaRPr lang="en-US" altLang="zh-CN" sz="2400" b="1">
              <a:solidFill>
                <a:srgbClr val="2B2B2B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348105"/>
            <a:ext cx="3057525" cy="55098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10820" y="280670"/>
            <a:ext cx="5674995" cy="65913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A. 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科学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研究如何谈论失利和失恋</a:t>
            </a: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sz="28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6400165" y="280670"/>
            <a:ext cx="5575935" cy="65913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B. 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历史思维如何应对失利和失恋</a:t>
            </a:r>
            <a:r>
              <a:rPr lang="en-US" altLang="zh-CN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sz="28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00165" y="3884930"/>
            <a:ext cx="5791200" cy="2973705"/>
          </a:xfrm>
          <a:prstGeom prst="rect">
            <a:avLst/>
          </a:prstGeom>
          <a:noFill/>
          <a:ln w="381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1. </a:t>
            </a:r>
            <a:r>
              <a:rPr lang="zh-CN" altLang="en-US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“我的人生完了”➡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“这只是人生长河的一个节点而已”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️给人希望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zh-CN" altLang="en-US" sz="2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2. “</a:t>
            </a:r>
            <a:r>
              <a:rPr lang="zh-CN" altLang="en-US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都是因为我不好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➡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 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“其实失败有很多原因”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予人智慧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zh-CN" altLang="en-US" sz="2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3.  “</a:t>
            </a:r>
            <a:r>
              <a:rPr lang="zh-CN" altLang="en-US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我永远也走不出来了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➡</a:t>
            </a:r>
            <a:r>
              <a:rPr lang="en-US" altLang="zh-CN" sz="2400" b="1">
                <a:solidFill>
                  <a:srgbClr val="2B2B2B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 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“这一切也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终将过去”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使人成长</a:t>
            </a:r>
            <a:r>
              <a:rPr lang="en-US" altLang="zh-CN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endParaRPr lang="en-US" altLang="zh-CN" sz="2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pic>
        <p:nvPicPr>
          <p:cNvPr id="10" name="图片 9"/>
          <p:cNvPicPr/>
          <p:nvPr/>
        </p:nvPicPr>
        <p:blipFill>
          <a:blip r:embed="rId4"/>
          <a:srcRect t="28361"/>
          <a:stretch>
            <a:fillRect/>
          </a:stretch>
        </p:blipFill>
        <p:spPr>
          <a:xfrm>
            <a:off x="6400165" y="1348105"/>
            <a:ext cx="5791200" cy="25374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 animBg="1"/>
      <p:bldP spid="2" grpId="1" animBg="1"/>
      <p:bldP spid="4" grpId="0" animBg="1"/>
      <p:bldP spid="4" grpId="1" animBg="1"/>
      <p:bldP spid="5" grpId="0" bldLvl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75360" y="7308215"/>
            <a:ext cx="10241915" cy="4647565"/>
          </a:xfrm>
          <a:prstGeom prst="rect">
            <a:avLst/>
          </a:prstGeom>
          <a:noFill/>
          <a:ln w="38100" cmpd="sng">
            <a:solidFill>
              <a:srgbClr val="C00000"/>
            </a:solidFill>
            <a:prstDash val="sysDot"/>
          </a:ln>
        </p:spPr>
        <p:txBody>
          <a:bodyPr wrap="square" rtlCol="0" anchor="t" anchorCtr="0">
            <a:spAutoFit/>
          </a:bodyPr>
          <a:p>
            <a:pPr indent="0" fontAlgn="auto">
              <a:lnSpc>
                <a:spcPct val="130000"/>
              </a:lnSpc>
            </a:pP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历史是揭示人性的，但不是通过抽象的哲学方式，</a:t>
            </a:r>
            <a:r>
              <a:rPr lang="zh-CN" altLang="en-US" sz="2400">
                <a:solidFill>
                  <a:srgbClr val="00B05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而是通过让我们经历他人的经历，认识我们共有的人性。</a:t>
            </a:r>
            <a:r>
              <a:rPr lang="zh-CN" altLang="en-US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在这一精神过程中，想象力是至关重要的。</a:t>
            </a:r>
            <a:r>
              <a:rPr lang="en-US" altLang="zh-CN" sz="240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endParaRPr lang="zh-CN" altLang="en-US" sz="240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indent="0" algn="r" fontAlgn="auto">
              <a:lnSpc>
                <a:spcPct val="130000"/>
              </a:lnSpc>
            </a:pPr>
            <a:r>
              <a:rPr lang="en-US" altLang="zh-CN" sz="2800" b="1">
                <a:latin typeface="微软雅黑" charset="-122"/>
                <a:ea typeface="微软雅黑" charset="-122"/>
                <a:cs typeface="微软雅黑" charset="-122"/>
                <a:sym typeface="+mn-ea"/>
              </a:rPr>
              <a:t>——</a:t>
            </a:r>
            <a:r>
              <a:rPr lang="zh-CN" altLang="en-US" sz="2800" b="1">
                <a:latin typeface="微软雅黑" charset="-122"/>
                <a:ea typeface="微软雅黑" charset="-122"/>
                <a:cs typeface="微软雅黑" charset="-122"/>
                <a:sym typeface="+mn-ea"/>
              </a:rPr>
              <a:t>罗新（北京大学历史学系教授）</a:t>
            </a:r>
            <a:endParaRPr lang="zh-CN" altLang="en-US" sz="2800" b="1">
              <a:latin typeface="微软雅黑" charset="-122"/>
              <a:ea typeface="微软雅黑" charset="-122"/>
              <a:cs typeface="微软雅黑" charset="-122"/>
              <a:sym typeface="+mn-ea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90204" pitchFamily="34" charset="0"/>
              <a:buChar char="•"/>
            </a:pPr>
            <a:r>
              <a:rPr lang="zh-CN" altLang="en-US" sz="2800" dirty="0">
                <a:effectLst/>
                <a:sym typeface="+mn-ea"/>
              </a:rPr>
              <a:t>史学提供一种特有的训练，我们从一些看似枯燥艰涩的东西开始，逐渐去领会一种</a:t>
            </a:r>
            <a:r>
              <a:rPr lang="zh-CN" altLang="en-US" sz="2800" dirty="0">
                <a:effectLst/>
                <a:highlight>
                  <a:srgbClr val="FFFF00"/>
                </a:highlight>
                <a:sym typeface="+mn-ea"/>
              </a:rPr>
              <a:t>学术的境界</a:t>
            </a:r>
            <a:r>
              <a:rPr lang="zh-CN" altLang="en-US" sz="2800" dirty="0">
                <a:effectLst/>
                <a:sym typeface="+mn-ea"/>
              </a:rPr>
              <a:t>，去掌握一种</a:t>
            </a:r>
            <a:r>
              <a:rPr lang="zh-CN" altLang="en-US" sz="2800" dirty="0">
                <a:effectLst/>
                <a:highlight>
                  <a:srgbClr val="FFFF00"/>
                </a:highlight>
                <a:sym typeface="+mn-ea"/>
              </a:rPr>
              <a:t>求真的技能</a:t>
            </a:r>
            <a:r>
              <a:rPr lang="zh-CN" altLang="en-US" sz="2800" dirty="0">
                <a:effectLst/>
                <a:sym typeface="+mn-ea"/>
              </a:rPr>
              <a:t>，去积累一种</a:t>
            </a:r>
            <a:r>
              <a:rPr lang="zh-CN" altLang="en-US" sz="2800" dirty="0">
                <a:effectLst/>
                <a:highlight>
                  <a:srgbClr val="FFFF00"/>
                </a:highlight>
                <a:sym typeface="+mn-ea"/>
              </a:rPr>
              <a:t>贯通今古的智慧</a:t>
            </a:r>
            <a:r>
              <a:rPr lang="zh-CN" altLang="en-US" sz="2800" dirty="0">
                <a:effectLst/>
                <a:sym typeface="+mn-ea"/>
              </a:rPr>
              <a:t>、去培养一种</a:t>
            </a:r>
            <a:r>
              <a:rPr lang="zh-CN" altLang="en-US" sz="2800" dirty="0">
                <a:effectLst/>
                <a:highlight>
                  <a:srgbClr val="FFFF00"/>
                </a:highlight>
                <a:sym typeface="+mn-ea"/>
              </a:rPr>
              <a:t>对人类命运的关怀</a:t>
            </a:r>
            <a:r>
              <a:rPr lang="zh-CN" altLang="en-US" sz="2800" dirty="0">
                <a:effectLst/>
                <a:sym typeface="+mn-ea"/>
              </a:rPr>
              <a:t>。那</a:t>
            </a:r>
            <a:r>
              <a:rPr lang="zh-CN" altLang="en-US" sz="2800" dirty="0">
                <a:effectLst/>
                <a:highlight>
                  <a:srgbClr val="FFFF00"/>
                </a:highlight>
                <a:sym typeface="+mn-ea"/>
              </a:rPr>
              <a:t>理性和良知的训练</a:t>
            </a:r>
            <a:r>
              <a:rPr lang="zh-CN" altLang="en-US" sz="2800" dirty="0">
                <a:effectLst/>
                <a:sym typeface="+mn-ea"/>
              </a:rPr>
              <a:t>，才是使人终身受益的东西，也是我们的校园为什么会成为</a:t>
            </a:r>
            <a:r>
              <a:rPr lang="en-US" altLang="zh-CN" sz="2800" dirty="0">
                <a:effectLst/>
                <a:sym typeface="+mn-ea"/>
              </a:rPr>
              <a:t>"</a:t>
            </a:r>
            <a:r>
              <a:rPr lang="zh-CN" altLang="en-US" sz="2800" dirty="0">
                <a:effectLst/>
                <a:sym typeface="+mn-ea"/>
              </a:rPr>
              <a:t>精神家园</a:t>
            </a:r>
            <a:r>
              <a:rPr lang="en-US" altLang="zh-CN" sz="2800" dirty="0">
                <a:effectLst/>
                <a:sym typeface="+mn-ea"/>
              </a:rPr>
              <a:t>"</a:t>
            </a:r>
            <a:r>
              <a:rPr lang="zh-CN" altLang="en-US" sz="2800" dirty="0">
                <a:effectLst/>
                <a:sym typeface="+mn-ea"/>
              </a:rPr>
              <a:t>的东西。</a:t>
            </a:r>
            <a:endParaRPr lang="en-US" altLang="zh-CN" sz="2800" b="0" i="0" u="none" strike="noStrike" dirty="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90204" pitchFamily="34" charset="0"/>
              <a:buChar char="•"/>
            </a:pPr>
            <a:r>
              <a:rPr kumimoji="1" lang="en-US" altLang="zh-CN" sz="2800" dirty="0">
                <a:sym typeface="+mn-ea"/>
              </a:rPr>
              <a:t>——</a:t>
            </a:r>
            <a:r>
              <a:rPr kumimoji="1" lang="zh-CN" altLang="en-US" sz="2800" dirty="0">
                <a:sym typeface="+mn-ea"/>
              </a:rPr>
              <a:t>阎步克</a:t>
            </a:r>
            <a:r>
              <a:rPr lang="zh-CN" altLang="en-US" sz="2800" b="1">
                <a:latin typeface="微软雅黑" charset="-122"/>
                <a:ea typeface="微软雅黑" charset="-122"/>
                <a:cs typeface="微软雅黑" charset="-122"/>
                <a:sym typeface="+mn-ea"/>
              </a:rPr>
              <a:t>（北京大学历史学系教授）</a:t>
            </a:r>
            <a:endParaRPr kumimoji="1" lang="en-US" altLang="zh-CN" sz="2800" dirty="0"/>
          </a:p>
          <a:p>
            <a:pPr indent="0" algn="r" fontAlgn="auto">
              <a:lnSpc>
                <a:spcPct val="130000"/>
              </a:lnSpc>
            </a:pPr>
            <a:endParaRPr lang="zh-CN" altLang="en-US" sz="2800" b="1">
              <a:solidFill>
                <a:srgbClr val="C00000"/>
              </a:solidFill>
              <a:latin typeface="微软雅黑" charset="-122"/>
              <a:ea typeface="微软雅黑" charset="-122"/>
              <a:cs typeface="微软雅黑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190" y="1233170"/>
            <a:ext cx="6589395" cy="54152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 indent="457200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并不是说学历史的人没有感情、不会遭遇痛苦，而是说历史学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习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为他们提供了一种强大的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认知框架和情感缓冲机制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，使他们能更从容、更豁达地面对个人的不幸和时代的动荡，从而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“伤而不久，悲而不倒”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。</a:t>
            </a:r>
            <a:endParaRPr lang="zh-CN" altLang="en-US" sz="24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457200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拥有历史思维的人，不会否认痛苦的真实性与深刻性，但他们能跳出痛苦的漩涡，以一种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更宏大、更从容的姿态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来接纳过去，并</a:t>
            </a:r>
            <a:r>
              <a:rPr lang="zh-CN" altLang="en-US" sz="2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更有信心地规划和创造未来</a:t>
            </a:r>
            <a:r>
              <a:rPr lang="zh-CN" altLang="en-US" sz="2400" b="1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。他们明白，自己不仅是历史的亲历者，更是其意义的赋予者和未来的创造者。</a:t>
            </a:r>
            <a:endParaRPr lang="zh-CN" altLang="en-US" sz="2400" b="1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14349" name="Text Box 11"/>
          <p:cNvSpPr txBox="1"/>
          <p:nvPr/>
        </p:nvSpPr>
        <p:spPr>
          <a:xfrm>
            <a:off x="750570" y="283210"/>
            <a:ext cx="5842000" cy="706755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为什么“学历史的人不伤心”</a:t>
            </a:r>
            <a:r>
              <a:rPr lang="en-US" altLang="zh-CN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en-US" altLang="zh-CN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rcRect l="17440" r="21233"/>
          <a:stretch>
            <a:fillRect/>
          </a:stretch>
        </p:blipFill>
        <p:spPr>
          <a:xfrm>
            <a:off x="7476490" y="0"/>
            <a:ext cx="471551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Title 6"/>
          <p:cNvSpPr txBox="1"/>
          <p:nvPr>
            <p:custDataLst>
              <p:tags r:id="rId1"/>
            </p:custDataLst>
          </p:nvPr>
        </p:nvSpPr>
        <p:spPr>
          <a:xfrm>
            <a:off x="5079365" y="167005"/>
            <a:ext cx="6435725" cy="64236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lvl="0" indent="457200" algn="ctr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sz="2800" b="1" spc="100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  <a:alpha val="43000"/>
                    </a:srgbClr>
                  </a:outerShdw>
                </a:effectLst>
                <a:uFillTx/>
                <a:latin typeface="宋体" charset="0"/>
                <a:ea typeface="宋体" charset="0"/>
                <a:cs typeface="宋体" charset="0"/>
              </a:rPr>
              <a:t>认识大家</a:t>
            </a:r>
            <a:endParaRPr lang="zh-CN" sz="2800" b="1" spc="100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  <a:alpha val="43000"/>
                  </a:srgbClr>
                </a:outerShdw>
              </a:effectLst>
              <a:uFillTx/>
              <a:latin typeface="宋体" charset="0"/>
              <a:ea typeface="宋体" charset="0"/>
              <a:cs typeface="宋体" charset="0"/>
            </a:endParaRPr>
          </a:p>
          <a:p>
            <a:pPr lvl="0" indent="457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李星皓，山东高密人</a:t>
            </a:r>
            <a:r>
              <a:rPr altLang="zh-CN" sz="2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，</a:t>
            </a:r>
            <a:r>
              <a:rPr lang="zh-CN" altLang="en-US" sz="24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历史学博士。</a:t>
            </a:r>
            <a:endParaRPr lang="zh-CN" altLang="en-US" sz="24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charset="0"/>
              <a:ea typeface="宋体" charset="0"/>
              <a:cs typeface="宋体" charset="0"/>
            </a:endParaRPr>
          </a:p>
          <a:p>
            <a:pPr lvl="0" indent="457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中山大学本科、硕博连读，期间公派赴澳大利亚访问一年。</a:t>
            </a:r>
            <a:endParaRPr lang="zh-CN" altLang="en-US" sz="20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charset="0"/>
              <a:ea typeface="宋体" charset="0"/>
              <a:cs typeface="宋体" charset="0"/>
            </a:endParaRPr>
          </a:p>
          <a:p>
            <a:pPr lvl="0" indent="457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世界史专业，发表或出版高水平论文、专著和译作若干，博士学位论文在教育部评审中获得全</a:t>
            </a:r>
            <a:r>
              <a:rPr lang="en-US" altLang="zh-CN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A</a:t>
            </a: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的评价。</a:t>
            </a:r>
            <a:endParaRPr lang="zh-CN" altLang="en-US" sz="20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charset="0"/>
              <a:ea typeface="宋体" charset="0"/>
              <a:cs typeface="宋体" charset="0"/>
            </a:endParaRPr>
          </a:p>
          <a:p>
            <a:pPr lvl="0" indent="457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来广雅工作以来，教学成绩突出，主讲寒、暑假博雅课程等多门特色课，深受同学们的信赖，获《南方都市报》专访。曾获广州一模师生同步解题比赛特等奖。现任团学社</a:t>
            </a: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指导老师、高一历史备长。</a:t>
            </a:r>
            <a:endParaRPr lang="zh-CN" altLang="en-US" sz="20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charset="0"/>
              <a:ea typeface="宋体" charset="0"/>
              <a:cs typeface="宋体" charset="0"/>
            </a:endParaRPr>
          </a:p>
          <a:p>
            <a:pPr lvl="0" indent="457200" algn="l" fontAlgn="ctr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en-US" altLang="zh-CN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“</a:t>
            </a: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历史是过去传到将来的回声</a:t>
            </a:r>
            <a:r>
              <a:rPr lang="en-US" altLang="zh-CN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”</a:t>
            </a:r>
            <a:r>
              <a:rPr lang="zh-CN" altLang="en-US" sz="2000" b="1" spc="10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宋体" charset="0"/>
                <a:ea typeface="宋体" charset="0"/>
                <a:cs typeface="宋体" charset="0"/>
              </a:rPr>
              <a:t>，希望将对中外历史的热爱和对世界今昔的好奇心传递给同学们。</a:t>
            </a:r>
            <a:endParaRPr lang="zh-CN" altLang="en-US" sz="2000" b="1" spc="10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宋体" charset="0"/>
              <a:ea typeface="宋体" charset="0"/>
              <a:cs typeface="宋体" charset="0"/>
            </a:endParaRPr>
          </a:p>
        </p:txBody>
      </p:sp>
      <p:pic>
        <p:nvPicPr>
          <p:cNvPr id="2" name="图片 1" descr="/Users/xinghaoli/Library/Containers/com.kingsoft.wpsoffice.mac/Data/tmp/picturecompress_20250815190516/output_2.jpgoutput_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68190" cy="6858000"/>
          </a:xfrm>
          <a:prstGeom prst="rect">
            <a:avLst/>
          </a:prstGeom>
        </p:spPr>
      </p:pic>
      <p:sp>
        <p:nvSpPr>
          <p:cNvPr id="14" name="副标题 2"/>
          <p:cNvSpPr txBox="1"/>
          <p:nvPr>
            <p:custDataLst>
              <p:tags r:id="rId3"/>
            </p:custDataLst>
          </p:nvPr>
        </p:nvSpPr>
        <p:spPr>
          <a:xfrm>
            <a:off x="840105" y="6075680"/>
            <a:ext cx="3041015" cy="640080"/>
          </a:xfrm>
          <a:prstGeom prst="rect">
            <a:avLst/>
          </a:prstGeom>
          <a:solidFill>
            <a:schemeClr val="bg1">
              <a:alpha val="92000"/>
            </a:schemeClr>
          </a:solidFill>
        </p:spPr>
        <p:txBody>
          <a:bodyPr vert="horz" wrap="square" lIns="91440" tIns="45720" rIns="91440" bIns="4572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ctr">
              <a:lnSpc>
                <a:spcPct val="100000"/>
              </a:lnSpc>
              <a:buClrTx/>
              <a:buSzTx/>
              <a:buFont typeface="Wingdings" panose="05000000000000000000" pitchFamily="2" charset="2"/>
              <a:buNone/>
            </a:pP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2024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级巫宇宸</a:t>
            </a:r>
            <a:r>
              <a:rPr lang="en-US" altLang="zh-CN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  </a:t>
            </a: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摄</a:t>
            </a:r>
            <a:endParaRPr lang="zh-CN" altLang="en-US" sz="2400" b="1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1590"/>
            <a:ext cx="12068810" cy="6879590"/>
          </a:xfrm>
          <a:prstGeom prst="rect">
            <a:avLst/>
          </a:prstGeom>
        </p:spPr>
      </p:pic>
      <p:sp>
        <p:nvSpPr>
          <p:cNvPr id="14349" name="Text Box 11"/>
          <p:cNvSpPr txBox="1"/>
          <p:nvPr/>
        </p:nvSpPr>
        <p:spPr>
          <a:xfrm>
            <a:off x="123825" y="283210"/>
            <a:ext cx="5260340" cy="706755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我为什么选文科</a:t>
            </a:r>
            <a:r>
              <a:rPr lang="en-US" altLang="zh-CN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zh-CN" altLang="en-US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历史</a:t>
            </a:r>
            <a:r>
              <a:rPr lang="en-US" altLang="zh-CN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）</a:t>
            </a:r>
            <a:r>
              <a:rPr lang="zh-CN" altLang="en-US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？</a:t>
            </a:r>
            <a:endParaRPr lang="zh-CN" altLang="en-US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文本框 82"/>
          <p:cNvSpPr txBox="1"/>
          <p:nvPr/>
        </p:nvSpPr>
        <p:spPr>
          <a:xfrm>
            <a:off x="144145" y="6275388"/>
            <a:ext cx="4918075" cy="431800"/>
          </a:xfrm>
          <a:prstGeom prst="rect">
            <a:avLst/>
          </a:prstGeom>
          <a:noFill/>
          <a:ln w="9525" cap="flat" cmpd="sng">
            <a:solidFill>
              <a:srgbClr val="0F5463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  <a:buNone/>
            </a:pPr>
            <a:r>
              <a:rPr lang="zh-CN" altLang="zh-CN" sz="2000" b="1" dirty="0">
                <a:latin typeface="宋体" charset="0"/>
                <a:ea typeface="宋体" charset="0"/>
              </a:rPr>
              <a:t>高二</a:t>
            </a:r>
            <a:r>
              <a:rPr lang="zh-CN" altLang="en-US" sz="2000" b="1" dirty="0">
                <a:latin typeface="宋体" charset="0"/>
                <a:ea typeface="宋体" charset="0"/>
              </a:rPr>
              <a:t>选择性必修</a:t>
            </a:r>
            <a:r>
              <a:rPr lang="zh-CN" altLang="en-US" sz="2000" b="1" dirty="0">
                <a:solidFill>
                  <a:srgbClr val="C00000"/>
                </a:solidFill>
                <a:latin typeface="宋体" charset="0"/>
                <a:ea typeface="宋体" charset="0"/>
              </a:rPr>
              <a:t>（等级性考试）</a:t>
            </a:r>
            <a:endParaRPr lang="zh-CN" altLang="zh-CN" sz="2000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sp>
        <p:nvSpPr>
          <p:cNvPr id="94" name="文本框 32"/>
          <p:cNvSpPr txBox="1"/>
          <p:nvPr/>
        </p:nvSpPr>
        <p:spPr>
          <a:xfrm>
            <a:off x="916623" y="2856865"/>
            <a:ext cx="3154362" cy="400050"/>
          </a:xfrm>
          <a:prstGeom prst="rect">
            <a:avLst/>
          </a:prstGeom>
          <a:noFill/>
          <a:ln w="9525" cap="flat" cmpd="sng">
            <a:solidFill>
              <a:srgbClr val="0F5463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000" b="1" dirty="0">
                <a:latin typeface="宋体" charset="0"/>
                <a:ea typeface="宋体" charset="0"/>
              </a:rPr>
              <a:t>高一必修</a:t>
            </a:r>
            <a:r>
              <a:rPr lang="zh-CN" altLang="en-US" sz="2000" b="1" dirty="0">
                <a:solidFill>
                  <a:srgbClr val="C00000"/>
                </a:solidFill>
                <a:latin typeface="宋体" charset="0"/>
                <a:ea typeface="宋体" charset="0"/>
              </a:rPr>
              <a:t>（合格性考试）</a:t>
            </a:r>
            <a:endParaRPr lang="zh-CN" altLang="en-US" sz="2000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13448" y="171133"/>
            <a:ext cx="3157537" cy="2703512"/>
            <a:chOff x="709098" y="1967257"/>
            <a:chExt cx="3157695" cy="2703403"/>
          </a:xfrm>
        </p:grpSpPr>
        <p:cxnSp>
          <p:nvCxnSpPr>
            <p:cNvPr id="77" name="肘形连接符 26"/>
            <p:cNvCxnSpPr>
              <a:stCxn id="14369" idx="0"/>
              <a:endCxn id="14367" idx="0"/>
            </p:cNvCxnSpPr>
            <p:nvPr/>
          </p:nvCxnSpPr>
          <p:spPr>
            <a:xfrm rot="5400000" flipH="1" flipV="1">
              <a:off x="2287033" y="2005612"/>
              <a:ext cx="1985" cy="1696239"/>
            </a:xfrm>
            <a:prstGeom prst="bentConnector3">
              <a:avLst>
                <a:gd name="adj1" fmla="val 11616373"/>
              </a:avLst>
            </a:prstGeom>
            <a:ln w="254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2309850" y="2397265"/>
              <a:ext cx="0" cy="2276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64" name="组合 167"/>
            <p:cNvGrpSpPr/>
            <p:nvPr/>
          </p:nvGrpSpPr>
          <p:grpSpPr>
            <a:xfrm>
              <a:off x="709098" y="2854723"/>
              <a:ext cx="1464032" cy="1798239"/>
              <a:chOff x="709098" y="2854723"/>
              <a:chExt cx="1464032" cy="1798239"/>
            </a:xfrm>
          </p:grpSpPr>
          <p:pic>
            <p:nvPicPr>
              <p:cNvPr id="14369" name="图片 68" descr="图片1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712460" y="2854723"/>
                <a:ext cx="1454891" cy="179823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70" name="TextBox 20"/>
              <p:cNvSpPr txBox="1"/>
              <p:nvPr/>
            </p:nvSpPr>
            <p:spPr>
              <a:xfrm>
                <a:off x="709098" y="3909067"/>
                <a:ext cx="1464032" cy="646331"/>
              </a:xfrm>
              <a:prstGeom prst="rect">
                <a:avLst/>
              </a:prstGeom>
              <a:solidFill>
                <a:schemeClr val="bg1">
                  <a:alpha val="70195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r>
                  <a:rPr lang="en-US" altLang="zh-CN" sz="1800" b="1" dirty="0">
                    <a:latin typeface="宋体" charset="0"/>
                    <a:ea typeface="宋体" charset="0"/>
                  </a:rPr>
                  <a:t>《</a:t>
                </a:r>
                <a:r>
                  <a:rPr lang="zh-CN" altLang="en-US" sz="1800" b="1" dirty="0">
                    <a:latin typeface="宋体" charset="0"/>
                    <a:ea typeface="宋体" charset="0"/>
                  </a:rPr>
                  <a:t>中外历史纲要（上）</a:t>
                </a:r>
                <a:r>
                  <a:rPr lang="en-US" altLang="zh-CN" sz="1800" b="1" dirty="0">
                    <a:latin typeface="宋体" charset="0"/>
                    <a:ea typeface="宋体" charset="0"/>
                  </a:rPr>
                  <a:t>》</a:t>
                </a:r>
                <a:endParaRPr lang="en-US" altLang="zh-CN" sz="1800" b="1" dirty="0">
                  <a:latin typeface="宋体" charset="0"/>
                  <a:ea typeface="宋体" charset="0"/>
                </a:endParaRPr>
              </a:p>
            </p:txBody>
          </p:sp>
        </p:grpSp>
        <p:sp>
          <p:nvSpPr>
            <p:cNvPr id="95" name="矩形: 圆角 94"/>
            <p:cNvSpPr/>
            <p:nvPr/>
          </p:nvSpPr>
          <p:spPr>
            <a:xfrm>
              <a:off x="1715349" y="1967257"/>
              <a:ext cx="1189001" cy="430008"/>
            </a:xfrm>
            <a:prstGeom prst="roundRect">
              <a:avLst/>
            </a:prstGeom>
            <a:noFill/>
            <a:ln>
              <a:solidFill>
                <a:srgbClr val="FE74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5463"/>
                  </a:solidFill>
                  <a:effectLst/>
                  <a:uLnTx/>
                  <a:uFillTx/>
                  <a:latin typeface="宋体" charset="0"/>
                  <a:ea typeface="宋体" charset="0"/>
                  <a:cs typeface="宋体" charset="0"/>
                </a:rPr>
                <a:t>通  史</a:t>
              </a:r>
              <a:endPara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F5463"/>
                </a:solidFill>
                <a:effectLst/>
                <a:uLnTx/>
                <a:uFillTx/>
                <a:latin typeface="宋体" charset="0"/>
                <a:ea typeface="宋体" charset="0"/>
                <a:cs typeface="宋体" charset="0"/>
              </a:endParaRPr>
            </a:p>
          </p:txBody>
        </p:sp>
        <p:grpSp>
          <p:nvGrpSpPr>
            <p:cNvPr id="14366" name="组合 168"/>
            <p:cNvGrpSpPr/>
            <p:nvPr/>
          </p:nvGrpSpPr>
          <p:grpSpPr>
            <a:xfrm>
              <a:off x="2405497" y="2852738"/>
              <a:ext cx="1461296" cy="1817922"/>
              <a:chOff x="2405497" y="2852738"/>
              <a:chExt cx="1461296" cy="1817922"/>
            </a:xfrm>
          </p:grpSpPr>
          <p:pic>
            <p:nvPicPr>
              <p:cNvPr id="14367" name="图片 69" descr="图片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05497" y="2852738"/>
                <a:ext cx="1461296" cy="1817922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68" name="TextBox 20"/>
              <p:cNvSpPr txBox="1"/>
              <p:nvPr/>
            </p:nvSpPr>
            <p:spPr>
              <a:xfrm>
                <a:off x="2405497" y="3915466"/>
                <a:ext cx="1461296" cy="646331"/>
              </a:xfrm>
              <a:prstGeom prst="rect">
                <a:avLst/>
              </a:prstGeom>
              <a:solidFill>
                <a:schemeClr val="bg1">
                  <a:alpha val="70195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r>
                  <a:rPr lang="en-US" altLang="zh-CN" sz="1800" b="1" dirty="0">
                    <a:latin typeface="宋体" charset="0"/>
                    <a:ea typeface="宋体" charset="0"/>
                  </a:rPr>
                  <a:t>《</a:t>
                </a:r>
                <a:r>
                  <a:rPr lang="zh-CN" altLang="en-US" sz="1800" b="1" dirty="0">
                    <a:latin typeface="宋体" charset="0"/>
                    <a:ea typeface="宋体" charset="0"/>
                  </a:rPr>
                  <a:t>中外历史纲要（下）</a:t>
                </a:r>
                <a:r>
                  <a:rPr lang="en-US" altLang="zh-CN" sz="1800" b="1" dirty="0">
                    <a:latin typeface="宋体" charset="0"/>
                    <a:ea typeface="宋体" charset="0"/>
                  </a:rPr>
                  <a:t>》</a:t>
                </a:r>
                <a:endParaRPr lang="en-US" altLang="zh-CN" sz="1800" b="1" dirty="0">
                  <a:latin typeface="宋体" charset="0"/>
                  <a:ea typeface="宋体" charset="0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5720" y="3482658"/>
            <a:ext cx="4918075" cy="2686050"/>
            <a:chOff x="4438834" y="1967257"/>
            <a:chExt cx="4918641" cy="2685707"/>
          </a:xfrm>
        </p:grpSpPr>
        <p:cxnSp>
          <p:nvCxnSpPr>
            <p:cNvPr id="78" name="肘形连接符 27"/>
            <p:cNvCxnSpPr>
              <a:stCxn id="14358" idx="0"/>
              <a:endCxn id="14360" idx="0"/>
            </p:cNvCxnSpPr>
            <p:nvPr/>
          </p:nvCxnSpPr>
          <p:spPr>
            <a:xfrm rot="5400000" flipH="1" flipV="1">
              <a:off x="6884300" y="1139098"/>
              <a:ext cx="2373" cy="3424908"/>
            </a:xfrm>
            <a:prstGeom prst="bentConnector3">
              <a:avLst>
                <a:gd name="adj1" fmla="val 9733375"/>
              </a:avLst>
            </a:prstGeom>
            <a:ln w="25400" cmpd="sng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351" name="组合 171"/>
            <p:cNvGrpSpPr/>
            <p:nvPr/>
          </p:nvGrpSpPr>
          <p:grpSpPr>
            <a:xfrm>
              <a:off x="7838403" y="2850365"/>
              <a:ext cx="1519072" cy="1802598"/>
              <a:chOff x="7897711" y="2862421"/>
              <a:chExt cx="1519072" cy="1802598"/>
            </a:xfrm>
          </p:grpSpPr>
          <p:pic>
            <p:nvPicPr>
              <p:cNvPr id="14360" name="图片 72" descr="图片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97711" y="2862421"/>
                <a:ext cx="1519072" cy="1802598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61" name="TextBox 21"/>
              <p:cNvSpPr txBox="1"/>
              <p:nvPr/>
            </p:nvSpPr>
            <p:spPr>
              <a:xfrm>
                <a:off x="7897711" y="3909067"/>
                <a:ext cx="1519072" cy="646331"/>
              </a:xfrm>
              <a:prstGeom prst="rect">
                <a:avLst/>
              </a:prstGeom>
              <a:solidFill>
                <a:schemeClr val="bg1">
                  <a:alpha val="70195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ea typeface="+mn-ea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ea typeface="+mn-ea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ea typeface="+mn-ea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None/>
                </a:pPr>
                <a:r>
                  <a:rPr lang="en-US" altLang="zh-CN" sz="1800" b="1" dirty="0">
                    <a:latin typeface="宋体" charset="0"/>
                    <a:ea typeface="宋体" charset="0"/>
                  </a:rPr>
                  <a:t>《</a:t>
                </a:r>
                <a:r>
                  <a:rPr lang="zh-CN" altLang="en-US" sz="1800" b="1" dirty="0">
                    <a:latin typeface="宋体" charset="0"/>
                    <a:ea typeface="宋体" charset="0"/>
                  </a:rPr>
                  <a:t>文化交流与传播</a:t>
                </a:r>
                <a:r>
                  <a:rPr lang="en-US" altLang="zh-CN" sz="1800" b="1" dirty="0">
                    <a:latin typeface="宋体" charset="0"/>
                    <a:ea typeface="宋体" charset="0"/>
                  </a:rPr>
                  <a:t>》</a:t>
                </a:r>
                <a:endParaRPr lang="zh-CN" altLang="en-US" sz="1800" b="1" dirty="0">
                  <a:latin typeface="宋体" charset="0"/>
                  <a:ea typeface="宋体" charset="0"/>
                </a:endParaRPr>
              </a:p>
            </p:txBody>
          </p:sp>
        </p:grpSp>
        <p:grpSp>
          <p:nvGrpSpPr>
            <p:cNvPr id="14352" name="组合 169"/>
            <p:cNvGrpSpPr/>
            <p:nvPr/>
          </p:nvGrpSpPr>
          <p:grpSpPr>
            <a:xfrm>
              <a:off x="4438834" y="2852738"/>
              <a:ext cx="1461643" cy="1800226"/>
              <a:chOff x="4438834" y="2852738"/>
              <a:chExt cx="1461643" cy="1800226"/>
            </a:xfrm>
          </p:grpSpPr>
          <p:pic>
            <p:nvPicPr>
              <p:cNvPr id="14358" name="图片 70" descr="图片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45585" y="2852738"/>
                <a:ext cx="1454892" cy="1800226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59" name="文本框 97"/>
              <p:cNvSpPr txBox="1"/>
              <p:nvPr/>
            </p:nvSpPr>
            <p:spPr>
              <a:xfrm>
                <a:off x="4438834" y="3904774"/>
                <a:ext cx="1461643" cy="646331"/>
              </a:xfrm>
              <a:prstGeom prst="rect">
                <a:avLst/>
              </a:prstGeom>
              <a:solidFill>
                <a:schemeClr val="bg1">
                  <a:alpha val="70195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buNone/>
                </a:pPr>
                <a:r>
                  <a:rPr lang="en-US" altLang="zh-CN" b="1" dirty="0">
                    <a:latin typeface="宋体" charset="0"/>
                    <a:ea typeface="宋体" charset="0"/>
                  </a:rPr>
                  <a:t>《</a:t>
                </a:r>
                <a:r>
                  <a:rPr lang="zh-CN" altLang="en-US" b="1" dirty="0">
                    <a:latin typeface="宋体" charset="0"/>
                    <a:ea typeface="宋体" charset="0"/>
                  </a:rPr>
                  <a:t>国家制度与社会治理</a:t>
                </a:r>
                <a:r>
                  <a:rPr lang="en-US" altLang="zh-CN" b="1" dirty="0">
                    <a:latin typeface="宋体" charset="0"/>
                    <a:ea typeface="宋体" charset="0"/>
                  </a:rPr>
                  <a:t>》</a:t>
                </a:r>
                <a:endParaRPr lang="en-US" altLang="zh-CN" b="1" dirty="0">
                  <a:latin typeface="宋体" charset="0"/>
                  <a:ea typeface="宋体" charset="0"/>
                </a:endParaRPr>
              </a:p>
            </p:txBody>
          </p:sp>
        </p:grpSp>
        <p:grpSp>
          <p:nvGrpSpPr>
            <p:cNvPr id="14353" name="组合 170"/>
            <p:cNvGrpSpPr/>
            <p:nvPr/>
          </p:nvGrpSpPr>
          <p:grpSpPr>
            <a:xfrm>
              <a:off x="6163525" y="2863614"/>
              <a:ext cx="1443919" cy="1789349"/>
              <a:chOff x="6150671" y="2849135"/>
              <a:chExt cx="1443919" cy="1789349"/>
            </a:xfrm>
          </p:grpSpPr>
          <p:pic>
            <p:nvPicPr>
              <p:cNvPr id="14356" name="图片 71" descr="图片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50672" y="2849135"/>
                <a:ext cx="1443918" cy="1789349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4357" name="文本框 109"/>
              <p:cNvSpPr txBox="1"/>
              <p:nvPr/>
            </p:nvSpPr>
            <p:spPr>
              <a:xfrm>
                <a:off x="6150671" y="3881341"/>
                <a:ext cx="1443919" cy="646331"/>
              </a:xfrm>
              <a:prstGeom prst="rect">
                <a:avLst/>
              </a:prstGeom>
              <a:solidFill>
                <a:schemeClr val="bg1">
                  <a:alpha val="70195"/>
                </a:schemeClr>
              </a:solidFill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eaLnBrk="1" hangingPunct="1">
                  <a:buNone/>
                </a:pPr>
                <a:r>
                  <a:rPr lang="en-US" altLang="zh-CN" b="1" dirty="0">
                    <a:latin typeface="宋体" charset="0"/>
                    <a:ea typeface="宋体" charset="0"/>
                  </a:rPr>
                  <a:t>《</a:t>
                </a:r>
                <a:r>
                  <a:rPr lang="zh-CN" altLang="en-US" b="1" dirty="0">
                    <a:latin typeface="宋体" charset="0"/>
                    <a:ea typeface="宋体" charset="0"/>
                  </a:rPr>
                  <a:t>经济与社会生活</a:t>
                </a:r>
                <a:r>
                  <a:rPr lang="en-US" altLang="zh-CN" b="1" dirty="0">
                    <a:latin typeface="宋体" charset="0"/>
                    <a:ea typeface="宋体" charset="0"/>
                  </a:rPr>
                  <a:t>》</a:t>
                </a:r>
                <a:endParaRPr lang="en-US" altLang="zh-CN" b="1" dirty="0">
                  <a:latin typeface="宋体" charset="0"/>
                  <a:ea typeface="宋体" charset="0"/>
                </a:endParaRPr>
              </a:p>
            </p:txBody>
          </p:sp>
        </p:grpSp>
        <p:sp>
          <p:nvSpPr>
            <p:cNvPr id="125" name="矩形: 圆角 124"/>
            <p:cNvSpPr/>
            <p:nvPr/>
          </p:nvSpPr>
          <p:spPr>
            <a:xfrm>
              <a:off x="6290984" y="1967257"/>
              <a:ext cx="1189001" cy="430008"/>
            </a:xfrm>
            <a:prstGeom prst="roundRect">
              <a:avLst/>
            </a:prstGeom>
            <a:noFill/>
            <a:ln>
              <a:solidFill>
                <a:srgbClr val="FE74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F5463"/>
                  </a:solidFill>
                  <a:effectLst/>
                  <a:uLnTx/>
                  <a:uFillTx/>
                  <a:latin typeface="宋体" charset="0"/>
                  <a:ea typeface="宋体" charset="0"/>
                  <a:cs typeface="+mn-cs"/>
                </a:rPr>
                <a:t>专题史</a:t>
              </a:r>
              <a:endPara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F5463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endParaRPr>
            </a:p>
          </p:txBody>
        </p:sp>
        <p:cxnSp>
          <p:nvCxnSpPr>
            <p:cNvPr id="176" name="直接连接符 175"/>
            <p:cNvCxnSpPr/>
            <p:nvPr/>
          </p:nvCxnSpPr>
          <p:spPr>
            <a:xfrm>
              <a:off x="6885485" y="2403890"/>
              <a:ext cx="0" cy="45309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49" name="Text Box 11"/>
          <p:cNvSpPr txBox="1"/>
          <p:nvPr/>
        </p:nvSpPr>
        <p:spPr>
          <a:xfrm>
            <a:off x="6299835" y="171450"/>
            <a:ext cx="4824413" cy="706755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36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高中历史学什么？</a:t>
            </a:r>
            <a:endParaRPr lang="zh-CN" altLang="en-US" sz="36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6763068" y="1784985"/>
            <a:ext cx="1617663" cy="430213"/>
          </a:xfrm>
          <a:prstGeom prst="roundRect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唯物史观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6763068" y="2583498"/>
            <a:ext cx="1617663" cy="430213"/>
          </a:xfrm>
          <a:prstGeom prst="roundRect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时空观念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6763068" y="3383598"/>
            <a:ext cx="1617663" cy="430213"/>
          </a:xfrm>
          <a:prstGeom prst="roundRect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史料实证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6763068" y="4339908"/>
            <a:ext cx="1617663" cy="430213"/>
          </a:xfrm>
          <a:prstGeom prst="roundRect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历史解释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6781483" y="5296535"/>
            <a:ext cx="1617663" cy="430213"/>
          </a:xfrm>
          <a:prstGeom prst="roundRect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家国情怀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" name="箭头: 右 2"/>
          <p:cNvSpPr/>
          <p:nvPr/>
        </p:nvSpPr>
        <p:spPr>
          <a:xfrm>
            <a:off x="8507730" y="1854835"/>
            <a:ext cx="280988" cy="273050"/>
          </a:xfrm>
          <a:prstGeom prst="rightArrow">
            <a:avLst/>
          </a:prstGeom>
          <a:solidFill>
            <a:srgbClr val="0F5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5194618" y="1777048"/>
            <a:ext cx="1454150" cy="430213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核心理论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8900160" y="1424940"/>
            <a:ext cx="2892425" cy="858520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一切重要历史事件的终极原因和动力是社会的经济发展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8900160" y="2470785"/>
            <a:ext cx="2891790" cy="619125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将所认识的史事置于具体的时空条件下进行考察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8900160" y="3188335"/>
            <a:ext cx="2891790" cy="858520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运用可靠的史料对史事进行推理和论证，努力重现历史的真实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900160" y="4238625"/>
            <a:ext cx="2891155" cy="806450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以史料为依据，以历史理解为基础，对史事进行理性分析和科学评判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8918575" y="5203190"/>
            <a:ext cx="2893060" cy="619125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任何历史解释都蕴含着一定的价值判断和人文情怀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5194618" y="2577148"/>
            <a:ext cx="1454150" cy="430213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核心思维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5194618" y="3377248"/>
            <a:ext cx="1454150" cy="430213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核心方法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5194618" y="4333558"/>
            <a:ext cx="1454150" cy="430213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核心能力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5213033" y="5291773"/>
            <a:ext cx="1454150" cy="430213"/>
          </a:xfrm>
          <a:prstGeom prst="roundRect">
            <a:avLst/>
          </a:prstGeom>
          <a:solidFill>
            <a:schemeClr val="bg1"/>
          </a:solidFill>
          <a:ln>
            <a:solidFill>
              <a:srgbClr val="0F54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charset="0"/>
                <a:ea typeface="宋体" charset="0"/>
                <a:cs typeface="+mn-cs"/>
              </a:rPr>
              <a:t>核心价值观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30" name="箭头: 右 29"/>
          <p:cNvSpPr/>
          <p:nvPr/>
        </p:nvSpPr>
        <p:spPr>
          <a:xfrm>
            <a:off x="8531543" y="2656523"/>
            <a:ext cx="280988" cy="273050"/>
          </a:xfrm>
          <a:prstGeom prst="rightArrow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31" name="箭头: 右 30"/>
          <p:cNvSpPr/>
          <p:nvPr/>
        </p:nvSpPr>
        <p:spPr>
          <a:xfrm>
            <a:off x="8531543" y="3458210"/>
            <a:ext cx="280988" cy="273050"/>
          </a:xfrm>
          <a:prstGeom prst="rightArrow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32" name="箭头: 右 31"/>
          <p:cNvSpPr/>
          <p:nvPr/>
        </p:nvSpPr>
        <p:spPr>
          <a:xfrm>
            <a:off x="8531543" y="4416108"/>
            <a:ext cx="280988" cy="273050"/>
          </a:xfrm>
          <a:prstGeom prst="rightArrow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33" name="箭头: 右 32"/>
          <p:cNvSpPr/>
          <p:nvPr/>
        </p:nvSpPr>
        <p:spPr>
          <a:xfrm>
            <a:off x="8549958" y="5375910"/>
            <a:ext cx="280988" cy="273050"/>
          </a:xfrm>
          <a:prstGeom prst="rightArrow">
            <a:avLst/>
          </a:prstGeom>
          <a:solidFill>
            <a:srgbClr val="0F5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94" grpId="0" bldLvl="0" animBg="1"/>
      <p:bldP spid="13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2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3"/>
          <p:cNvSpPr txBox="1"/>
          <p:nvPr/>
        </p:nvSpPr>
        <p:spPr>
          <a:xfrm>
            <a:off x="2485390" y="284480"/>
            <a:ext cx="7220585" cy="64516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36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初中历史和高中历史的不同要求</a:t>
            </a:r>
            <a:endParaRPr lang="zh-CN" altLang="en-US" sz="36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11" name="Text Box 4"/>
          <p:cNvSpPr txBox="1"/>
          <p:nvPr/>
        </p:nvSpPr>
        <p:spPr>
          <a:xfrm>
            <a:off x="348933" y="1207135"/>
            <a:ext cx="13573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华文中宋" panose="02010600040101010101" charset="-122"/>
                <a:ea typeface="华文中宋" panose="02010600040101010101" charset="-122"/>
              </a:rPr>
              <a:t>初中：</a:t>
            </a:r>
            <a:endParaRPr lang="zh-CN" altLang="en-US" sz="2800" b="1" dirty="0">
              <a:solidFill>
                <a:srgbClr val="0F546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2" name="Text Box 5"/>
          <p:cNvSpPr txBox="1"/>
          <p:nvPr/>
        </p:nvSpPr>
        <p:spPr>
          <a:xfrm>
            <a:off x="1812608" y="1207135"/>
            <a:ext cx="5710237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是什么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</a:rPr>
              <a:t>（时间、事件、人物等）</a:t>
            </a:r>
            <a:endParaRPr lang="zh-CN" altLang="en-US" sz="2800" b="1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3" name="Text Box 6"/>
          <p:cNvSpPr txBox="1"/>
          <p:nvPr/>
        </p:nvSpPr>
        <p:spPr>
          <a:xfrm>
            <a:off x="1812608" y="1778635"/>
            <a:ext cx="10009187" cy="7372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为什么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</a:rPr>
              <a:t>（原因）、</a:t>
            </a: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怎么样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</a:rPr>
              <a:t>（影响、评价）、横向纵向</a:t>
            </a: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charset="-122"/>
                <a:ea typeface="华文中宋" panose="02010600040101010101" charset="-122"/>
              </a:rPr>
              <a:t>关联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</a:rPr>
              <a:t>等</a:t>
            </a:r>
            <a:endParaRPr lang="zh-CN" altLang="en-US" sz="2800" b="1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4" name="Text Box 4"/>
          <p:cNvSpPr txBox="1"/>
          <p:nvPr/>
        </p:nvSpPr>
        <p:spPr>
          <a:xfrm>
            <a:off x="348933" y="1888173"/>
            <a:ext cx="13573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华文中宋" panose="02010600040101010101" charset="-122"/>
                <a:ea typeface="华文中宋" panose="02010600040101010101" charset="-122"/>
              </a:rPr>
              <a:t>高中：</a:t>
            </a:r>
            <a:endParaRPr lang="zh-CN" altLang="en-US" sz="2800" b="1" dirty="0">
              <a:solidFill>
                <a:srgbClr val="0F5463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 rot="-1476714">
            <a:off x="7057073" y="1205230"/>
            <a:ext cx="1438275" cy="52197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FE7467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800" b="1" dirty="0">
                <a:solidFill>
                  <a:srgbClr val="C00000"/>
                </a:solidFill>
                <a:latin typeface="宋体" charset="0"/>
                <a:ea typeface="宋体" charset="0"/>
                <a:sym typeface="+mn-ea"/>
              </a:rPr>
              <a:t>重记忆</a:t>
            </a:r>
            <a:endParaRPr lang="zh-CN" altLang="en-US" sz="2800" b="1" dirty="0">
              <a:solidFill>
                <a:srgbClr val="C00000"/>
              </a:solidFill>
              <a:latin typeface="宋体" charset="0"/>
              <a:ea typeface="宋体" charset="0"/>
              <a:sym typeface="+mn-ea"/>
            </a:endParaRPr>
          </a:p>
        </p:txBody>
      </p:sp>
      <p:sp>
        <p:nvSpPr>
          <p:cNvPr id="19" name="TextBox 20"/>
          <p:cNvSpPr txBox="1"/>
          <p:nvPr/>
        </p:nvSpPr>
        <p:spPr>
          <a:xfrm rot="-1476714">
            <a:off x="10209848" y="1206818"/>
            <a:ext cx="1433512" cy="521970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rgbClr val="FE7467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algn="ctr" eaLnBrk="1" hangingPunct="1">
              <a:buNone/>
            </a:pPr>
            <a:r>
              <a:rPr lang="zh-CN" altLang="en-US" sz="2800" b="1" dirty="0">
                <a:solidFill>
                  <a:srgbClr val="C00000"/>
                </a:solidFill>
                <a:latin typeface="宋体" charset="0"/>
                <a:ea typeface="宋体" charset="0"/>
              </a:rPr>
              <a:t>重分析</a:t>
            </a:r>
            <a:endParaRPr lang="zh-CN" altLang="en-US" sz="2800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sp>
        <p:nvSpPr>
          <p:cNvPr id="23564" name="灯片编号占位符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90204" pitchFamily="34" charset="0"/>
                <a:ea typeface="宋体" pitchFamily="2" charset="-122"/>
                <a:cs typeface="+mn-cs"/>
              </a:defRPr>
            </a:lvl5pPr>
          </a:lstStyle>
          <a:p>
            <a:pPr lvl="0" algn="r" eaLnBrk="1" hangingPunct="1">
              <a:buNone/>
            </a:pPr>
            <a:fld id="{9A0DB2DC-4C9A-4742-B13C-FB6460FD3503}" type="slidenum">
              <a:rPr lang="zh-CN" altLang="en-US" sz="1400" dirty="0"/>
            </a:fld>
            <a:endParaRPr lang="zh-CN" altLang="en-US" sz="1400" dirty="0"/>
          </a:p>
        </p:txBody>
      </p:sp>
      <p:sp>
        <p:nvSpPr>
          <p:cNvPr id="9" name="文本框 8"/>
          <p:cNvSpPr txBox="1"/>
          <p:nvPr/>
        </p:nvSpPr>
        <p:spPr>
          <a:xfrm>
            <a:off x="263843" y="2571115"/>
            <a:ext cx="11515725" cy="2584450"/>
          </a:xfrm>
          <a:prstGeom prst="rect">
            <a:avLst/>
          </a:prstGeom>
          <a:noFill/>
          <a:ln w="9525" cap="flat" cmpd="sng">
            <a:solidFill>
              <a:srgbClr val="FE7467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None/>
            </a:pPr>
            <a:r>
              <a:rPr lang="en-US" altLang="zh-CN" sz="2400" b="1" dirty="0">
                <a:latin typeface="宋体" charset="0"/>
                <a:ea typeface="宋体" charset="0"/>
                <a:cs typeface="宋体" charset="0"/>
              </a:rPr>
              <a:t>“</a:t>
            </a:r>
            <a:r>
              <a:rPr lang="zh-CN" altLang="en-US" sz="2400" b="1" dirty="0">
                <a:latin typeface="宋体" charset="0"/>
                <a:ea typeface="宋体" charset="0"/>
                <a:cs typeface="宋体" charset="0"/>
              </a:rPr>
              <a:t>对</a:t>
            </a:r>
            <a:r>
              <a:rPr lang="zh-CN" altLang="en-US" sz="2800" b="1" dirty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rPr>
              <a:t>历史</a:t>
            </a:r>
            <a:r>
              <a:rPr lang="zh-CN" altLang="en-US" sz="2400" b="1" dirty="0">
                <a:latin typeface="宋体" charset="0"/>
                <a:ea typeface="宋体" charset="0"/>
                <a:cs typeface="宋体" charset="0"/>
              </a:rPr>
              <a:t>生命的探寻，首先应对其无限长的发展作出</a:t>
            </a:r>
            <a:r>
              <a:rPr lang="zh-CN" altLang="en-US" sz="2800" b="1" dirty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rPr>
              <a:t>分类</a:t>
            </a:r>
            <a:r>
              <a:rPr lang="zh-CN" altLang="en-US" sz="2400" b="1" dirty="0">
                <a:latin typeface="宋体" charset="0"/>
                <a:ea typeface="宋体" charset="0"/>
                <a:cs typeface="宋体" charset="0"/>
              </a:rPr>
              <a:t>，</a:t>
            </a:r>
            <a:endParaRPr lang="zh-CN" altLang="en-US" sz="2800" b="1" dirty="0">
              <a:latin typeface="宋体" charset="0"/>
              <a:ea typeface="宋体" charset="0"/>
              <a:cs typeface="宋体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一则历史本身（</a:t>
            </a:r>
            <a:r>
              <a:rPr lang="zh-CN" altLang="en-US" sz="2000" b="1" dirty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rPr>
              <a:t>史实</a:t>
            </a: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），即过去客观发生的一切；</a:t>
            </a:r>
            <a:endParaRPr lang="zh-CN" altLang="en-US" sz="2000" b="1" dirty="0">
              <a:latin typeface="宋体" charset="0"/>
              <a:ea typeface="宋体" charset="0"/>
              <a:cs typeface="宋体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二则历史材料（</a:t>
            </a:r>
            <a:r>
              <a:rPr lang="zh-CN" altLang="en-US" sz="2000" b="1" dirty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rPr>
              <a:t>史料</a:t>
            </a: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），即以往人类遗留之物（考古材料）或对之进行的文字记载（文献材料）；</a:t>
            </a:r>
            <a:endParaRPr lang="zh-CN" altLang="en-US" sz="2000" b="1" dirty="0">
              <a:latin typeface="宋体" charset="0"/>
              <a:ea typeface="宋体" charset="0"/>
              <a:cs typeface="宋体" charset="0"/>
            </a:endParaRPr>
          </a:p>
          <a:p>
            <a:pPr eaLnBrk="1" hangingPunct="1">
              <a:lnSpc>
                <a:spcPct val="150000"/>
              </a:lnSpc>
              <a:buNone/>
            </a:pP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三则历史知识（</a:t>
            </a:r>
            <a:r>
              <a:rPr lang="zh-CN" altLang="en-US" sz="2000" b="1" dirty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</a:rPr>
              <a:t>史论</a:t>
            </a: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），即透过历史材料与记载对历史本身作出解释与评价，得出可以预测将来的东西。</a:t>
            </a:r>
            <a:r>
              <a:rPr lang="en-US" altLang="zh-CN" sz="2000" b="1" dirty="0">
                <a:latin typeface="宋体" charset="0"/>
                <a:ea typeface="宋体" charset="0"/>
                <a:cs typeface="宋体" charset="0"/>
              </a:rPr>
              <a:t>”        ——</a:t>
            </a:r>
            <a:r>
              <a:rPr lang="zh-CN" altLang="en-US" sz="2000" b="1" dirty="0">
                <a:latin typeface="宋体" charset="0"/>
                <a:ea typeface="宋体" charset="0"/>
                <a:cs typeface="宋体" charset="0"/>
              </a:rPr>
              <a:t>整理自钱穆《中国历史精神》</a:t>
            </a:r>
            <a:endParaRPr lang="zh-CN" altLang="en-US" sz="2400" b="1" dirty="0">
              <a:latin typeface="宋体" charset="0"/>
              <a:ea typeface="宋体" charset="0"/>
              <a:cs typeface="宋体" charset="0"/>
            </a:endParaRPr>
          </a:p>
        </p:txBody>
      </p:sp>
      <p:sp>
        <p:nvSpPr>
          <p:cNvPr id="2" name="文本框 2"/>
          <p:cNvSpPr txBox="1"/>
          <p:nvPr/>
        </p:nvSpPr>
        <p:spPr>
          <a:xfrm>
            <a:off x="5506403" y="5837238"/>
            <a:ext cx="10953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  <a:latin typeface="宋体" charset="0"/>
                <a:ea typeface="宋体" charset="0"/>
              </a:rPr>
              <a:t>史实</a:t>
            </a:r>
            <a:endParaRPr lang="zh-CN" altLang="en-US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1766253" y="5837238"/>
            <a:ext cx="1093787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  <a:latin typeface="宋体" charset="0"/>
                <a:ea typeface="宋体" charset="0"/>
              </a:rPr>
              <a:t>史料</a:t>
            </a:r>
            <a:endParaRPr lang="zh-CN" altLang="en-US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sp>
        <p:nvSpPr>
          <p:cNvPr id="4" name="文本框 4"/>
          <p:cNvSpPr txBox="1"/>
          <p:nvPr/>
        </p:nvSpPr>
        <p:spPr>
          <a:xfrm>
            <a:off x="9248140" y="5853113"/>
            <a:ext cx="1158875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b="1" dirty="0">
                <a:solidFill>
                  <a:srgbClr val="C00000"/>
                </a:solidFill>
                <a:latin typeface="宋体" charset="0"/>
                <a:ea typeface="宋体" charset="0"/>
              </a:rPr>
              <a:t>史论</a:t>
            </a:r>
            <a:endParaRPr lang="zh-CN" altLang="en-US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sp>
        <p:nvSpPr>
          <p:cNvPr id="5" name="左右箭头 6"/>
          <p:cNvSpPr/>
          <p:nvPr/>
        </p:nvSpPr>
        <p:spPr>
          <a:xfrm>
            <a:off x="2947353" y="6024563"/>
            <a:ext cx="2473325" cy="200025"/>
          </a:xfrm>
          <a:prstGeom prst="leftRightArrow">
            <a:avLst/>
          </a:prstGeom>
          <a:noFill/>
          <a:ln>
            <a:solidFill>
              <a:srgbClr val="0F546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  <p:sp>
        <p:nvSpPr>
          <p:cNvPr id="16" name="文本框 7"/>
          <p:cNvSpPr txBox="1"/>
          <p:nvPr/>
        </p:nvSpPr>
        <p:spPr>
          <a:xfrm>
            <a:off x="3263265" y="5499100"/>
            <a:ext cx="1866900" cy="522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宋体" charset="0"/>
                <a:ea typeface="宋体" charset="0"/>
              </a:rPr>
              <a:t>史由证来</a:t>
            </a:r>
            <a:endParaRPr lang="zh-CN" altLang="en-US" sz="2800" b="1" dirty="0">
              <a:solidFill>
                <a:srgbClr val="0F5463"/>
              </a:solidFill>
              <a:latin typeface="宋体" charset="0"/>
              <a:ea typeface="宋体" charset="0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3263265" y="6256338"/>
            <a:ext cx="18669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宋体" charset="0"/>
                <a:ea typeface="宋体" charset="0"/>
              </a:rPr>
              <a:t>证史一致</a:t>
            </a:r>
            <a:endParaRPr lang="zh-CN" altLang="en-US" sz="2800" b="1" dirty="0">
              <a:solidFill>
                <a:srgbClr val="0F5463"/>
              </a:solidFill>
              <a:latin typeface="宋体" charset="0"/>
              <a:ea typeface="宋体" charset="0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6971665" y="5483225"/>
            <a:ext cx="186690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宋体" charset="0"/>
                <a:ea typeface="宋体" charset="0"/>
              </a:rPr>
              <a:t>论从史出</a:t>
            </a:r>
            <a:endParaRPr lang="zh-CN" altLang="en-US" sz="2800" b="1" dirty="0">
              <a:solidFill>
                <a:srgbClr val="0F5463"/>
              </a:solidFill>
              <a:latin typeface="宋体" charset="0"/>
              <a:ea typeface="宋体" charset="0"/>
            </a:endParaRPr>
          </a:p>
        </p:txBody>
      </p:sp>
      <p:sp>
        <p:nvSpPr>
          <p:cNvPr id="8" name="文本框 10"/>
          <p:cNvSpPr txBox="1"/>
          <p:nvPr/>
        </p:nvSpPr>
        <p:spPr>
          <a:xfrm>
            <a:off x="6971665" y="6246813"/>
            <a:ext cx="18669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rgbClr val="0F5463"/>
                </a:solidFill>
                <a:latin typeface="宋体" charset="0"/>
                <a:ea typeface="宋体" charset="0"/>
              </a:rPr>
              <a:t>史论结合</a:t>
            </a:r>
            <a:endParaRPr lang="zh-CN" altLang="en-US" sz="2800" b="1" dirty="0">
              <a:solidFill>
                <a:srgbClr val="0F5463"/>
              </a:solidFill>
              <a:latin typeface="宋体" charset="0"/>
              <a:ea typeface="宋体" charset="0"/>
            </a:endParaRPr>
          </a:p>
        </p:txBody>
      </p:sp>
      <p:sp>
        <p:nvSpPr>
          <p:cNvPr id="21" name="左右箭头 6"/>
          <p:cNvSpPr/>
          <p:nvPr/>
        </p:nvSpPr>
        <p:spPr>
          <a:xfrm>
            <a:off x="6739573" y="6027103"/>
            <a:ext cx="2473325" cy="200025"/>
          </a:xfrm>
          <a:prstGeom prst="leftRightArrow">
            <a:avLst/>
          </a:prstGeom>
          <a:noFill/>
          <a:ln>
            <a:solidFill>
              <a:srgbClr val="0F546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宋体" charset="0"/>
              <a:ea typeface="宋体" charset="0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/>
      <p:bldP spid="12" grpId="0"/>
      <p:bldP spid="14" grpId="0"/>
      <p:bldP spid="18" grpId="0" bldLvl="0" animBg="1"/>
      <p:bldP spid="19" grpId="0" bldLvl="0" animBg="1"/>
      <p:bldP spid="9" grpId="0" bldLvl="0" animBg="1"/>
      <p:bldP spid="2" grpId="0"/>
      <p:bldP spid="3" grpId="0"/>
      <p:bldP spid="4" grpId="0"/>
      <p:bldP spid="5" grpId="0" bldLvl="0" animBg="1"/>
      <p:bldP spid="16" grpId="0"/>
      <p:bldP spid="6" grpId="0"/>
      <p:bldP spid="7" grpId="0"/>
      <p:bldP spid="8" grpId="0"/>
      <p:bldP spid="2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55059" y="5469340"/>
            <a:ext cx="9681882" cy="739880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zh-CN" altLang="en-US" sz="3600" b="1" dirty="0">
                <a:solidFill>
                  <a:srgbClr val="C00000"/>
                </a:solidFill>
                <a:latin typeface="宋体" charset="0"/>
                <a:ea typeface="宋体" charset="0"/>
              </a:rPr>
              <a:t>愿同学们从历史学习中汲取力量</a:t>
            </a:r>
            <a:r>
              <a:rPr lang="en-US" altLang="zh-CN" sz="3600" b="1" dirty="0">
                <a:solidFill>
                  <a:srgbClr val="C00000"/>
                </a:solidFill>
                <a:latin typeface="宋体" charset="0"/>
                <a:ea typeface="宋体" charset="0"/>
              </a:rPr>
              <a:t>、</a:t>
            </a:r>
            <a:r>
              <a:rPr lang="zh-CN" altLang="en-US" sz="3600" b="1" dirty="0">
                <a:solidFill>
                  <a:srgbClr val="C00000"/>
                </a:solidFill>
                <a:latin typeface="宋体" charset="0"/>
                <a:ea typeface="宋体" charset="0"/>
              </a:rPr>
              <a:t>获得快乐</a:t>
            </a:r>
            <a:r>
              <a:rPr lang="en-US" altLang="zh-CN" sz="3600" b="1" dirty="0">
                <a:solidFill>
                  <a:srgbClr val="C00000"/>
                </a:solidFill>
                <a:latin typeface="宋体" charset="0"/>
                <a:ea typeface="宋体" charset="0"/>
              </a:rPr>
              <a:t>！</a:t>
            </a:r>
            <a:endParaRPr lang="en-US" altLang="zh-CN" sz="3600" b="1" dirty="0">
              <a:solidFill>
                <a:srgbClr val="C00000"/>
              </a:solidFill>
              <a:latin typeface="宋体" charset="0"/>
              <a:ea typeface="宋体" charset="0"/>
            </a:endParaRPr>
          </a:p>
        </p:txBody>
      </p:sp>
      <p:pic>
        <p:nvPicPr>
          <p:cNvPr id="5" name="图片 4" descr="文本, 白板&#10;&#10;描述已自动生成"/>
          <p:cNvPicPr>
            <a:picLocks noChangeAspect="1"/>
          </p:cNvPicPr>
          <p:nvPr/>
        </p:nvPicPr>
        <p:blipFill>
          <a:blip r:embed="rId1"/>
          <a:srcRect t="25170" b="10454"/>
          <a:stretch>
            <a:fillRect/>
          </a:stretch>
        </p:blipFill>
        <p:spPr>
          <a:xfrm>
            <a:off x="20" y="10"/>
            <a:ext cx="12191979" cy="5886523"/>
          </a:xfrm>
          <a:custGeom>
            <a:avLst/>
            <a:gdLst/>
            <a:ahLst/>
            <a:cxnLst/>
            <a:rect l="l" t="t" r="r" b="b"/>
            <a:pathLst>
              <a:path w="12191999" h="5886533">
                <a:moveTo>
                  <a:pt x="4721173" y="4907914"/>
                </a:moveTo>
                <a:lnTo>
                  <a:pt x="4722109" y="4908125"/>
                </a:lnTo>
                <a:cubicBezTo>
                  <a:pt x="4721143" y="4908767"/>
                  <a:pt x="4718263" y="4909373"/>
                  <a:pt x="4717199" y="4909396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5751311"/>
                </a:lnTo>
                <a:lnTo>
                  <a:pt x="12140860" y="5770509"/>
                </a:lnTo>
                <a:cubicBezTo>
                  <a:pt x="12126656" y="5772723"/>
                  <a:pt x="12093589" y="5827925"/>
                  <a:pt x="12080161" y="5826358"/>
                </a:cubicBezTo>
                <a:cubicBezTo>
                  <a:pt x="11978188" y="5850511"/>
                  <a:pt x="11967361" y="5873564"/>
                  <a:pt x="11917885" y="5861578"/>
                </a:cubicBezTo>
                <a:cubicBezTo>
                  <a:pt x="11872779" y="5859863"/>
                  <a:pt x="11928861" y="5896778"/>
                  <a:pt x="11894610" y="5883738"/>
                </a:cubicBezTo>
                <a:cubicBezTo>
                  <a:pt x="11860359" y="5870698"/>
                  <a:pt x="11736091" y="5807232"/>
                  <a:pt x="11712379" y="5783337"/>
                </a:cubicBezTo>
                <a:cubicBezTo>
                  <a:pt x="11688667" y="5759442"/>
                  <a:pt x="11627912" y="5782933"/>
                  <a:pt x="11585366" y="5740371"/>
                </a:cubicBezTo>
                <a:lnTo>
                  <a:pt x="11516470" y="5663679"/>
                </a:lnTo>
                <a:cubicBezTo>
                  <a:pt x="11468274" y="5661847"/>
                  <a:pt x="11507335" y="5626593"/>
                  <a:pt x="11462692" y="5610127"/>
                </a:cubicBezTo>
                <a:cubicBezTo>
                  <a:pt x="11417567" y="5608500"/>
                  <a:pt x="11408021" y="5556613"/>
                  <a:pt x="11369712" y="5548654"/>
                </a:cubicBezTo>
                <a:cubicBezTo>
                  <a:pt x="11354317" y="5554704"/>
                  <a:pt x="11288328" y="5499810"/>
                  <a:pt x="11273969" y="5488986"/>
                </a:cubicBezTo>
                <a:cubicBezTo>
                  <a:pt x="11231913" y="5490378"/>
                  <a:pt x="11221973" y="5480544"/>
                  <a:pt x="11195084" y="5467967"/>
                </a:cubicBezTo>
                <a:cubicBezTo>
                  <a:pt x="11164086" y="5497749"/>
                  <a:pt x="11171649" y="5471790"/>
                  <a:pt x="11143408" y="5468614"/>
                </a:cubicBezTo>
                <a:cubicBezTo>
                  <a:pt x="11125906" y="5464975"/>
                  <a:pt x="11102603" y="5460835"/>
                  <a:pt x="11085935" y="5459365"/>
                </a:cubicBezTo>
                <a:cubicBezTo>
                  <a:pt x="11057493" y="5459661"/>
                  <a:pt x="11029906" y="5441496"/>
                  <a:pt x="11030953" y="5456484"/>
                </a:cubicBezTo>
                <a:cubicBezTo>
                  <a:pt x="11007784" y="5459001"/>
                  <a:pt x="10982005" y="5463178"/>
                  <a:pt x="10951060" y="5461240"/>
                </a:cubicBezTo>
                <a:cubicBezTo>
                  <a:pt x="10885365" y="5424406"/>
                  <a:pt x="10915288" y="5460968"/>
                  <a:pt x="10857721" y="5448157"/>
                </a:cubicBezTo>
                <a:cubicBezTo>
                  <a:pt x="10806646" y="5435790"/>
                  <a:pt x="10707075" y="5402712"/>
                  <a:pt x="10644616" y="5387039"/>
                </a:cubicBezTo>
                <a:cubicBezTo>
                  <a:pt x="10616446" y="5382224"/>
                  <a:pt x="10558603" y="5371613"/>
                  <a:pt x="10519277" y="5366793"/>
                </a:cubicBezTo>
                <a:cubicBezTo>
                  <a:pt x="10495461" y="5368312"/>
                  <a:pt x="10473830" y="5354868"/>
                  <a:pt x="10445981" y="5364735"/>
                </a:cubicBezTo>
                <a:cubicBezTo>
                  <a:pt x="10436536" y="5368773"/>
                  <a:pt x="10409281" y="5367966"/>
                  <a:pt x="10383865" y="5360888"/>
                </a:cubicBezTo>
                <a:cubicBezTo>
                  <a:pt x="10374827" y="5369095"/>
                  <a:pt x="10347864" y="5360432"/>
                  <a:pt x="10336852" y="5360277"/>
                </a:cubicBezTo>
                <a:cubicBezTo>
                  <a:pt x="10323586" y="5366987"/>
                  <a:pt x="10274741" y="5357921"/>
                  <a:pt x="10261098" y="5350526"/>
                </a:cubicBezTo>
                <a:lnTo>
                  <a:pt x="10126497" y="5339011"/>
                </a:lnTo>
                <a:lnTo>
                  <a:pt x="10082166" y="5336916"/>
                </a:lnTo>
                <a:cubicBezTo>
                  <a:pt x="10074567" y="5338985"/>
                  <a:pt x="10046860" y="5337657"/>
                  <a:pt x="10039237" y="5338580"/>
                </a:cubicBezTo>
                <a:cubicBezTo>
                  <a:pt x="9998458" y="5328479"/>
                  <a:pt x="9984394" y="5327989"/>
                  <a:pt x="9960016" y="5323065"/>
                </a:cubicBezTo>
                <a:cubicBezTo>
                  <a:pt x="9918980" y="5322923"/>
                  <a:pt x="9888741" y="5326122"/>
                  <a:pt x="9847789" y="5316297"/>
                </a:cubicBezTo>
                <a:lnTo>
                  <a:pt x="9728306" y="5296090"/>
                </a:lnTo>
                <a:cubicBezTo>
                  <a:pt x="9675056" y="5305676"/>
                  <a:pt x="9602035" y="5297282"/>
                  <a:pt x="9584504" y="5284670"/>
                </a:cubicBezTo>
                <a:cubicBezTo>
                  <a:pt x="9518952" y="5270394"/>
                  <a:pt x="9415429" y="5244268"/>
                  <a:pt x="9343049" y="5238968"/>
                </a:cubicBezTo>
                <a:lnTo>
                  <a:pt x="9231367" y="5187063"/>
                </a:lnTo>
                <a:lnTo>
                  <a:pt x="9194807" y="5176984"/>
                </a:lnTo>
                <a:lnTo>
                  <a:pt x="9189243" y="5167745"/>
                </a:lnTo>
                <a:lnTo>
                  <a:pt x="9151229" y="5156543"/>
                </a:lnTo>
                <a:lnTo>
                  <a:pt x="9150207" y="5157608"/>
                </a:lnTo>
                <a:cubicBezTo>
                  <a:pt x="9147045" y="5159739"/>
                  <a:pt x="9143081" y="5160831"/>
                  <a:pt x="9137315" y="5159777"/>
                </a:cubicBezTo>
                <a:cubicBezTo>
                  <a:pt x="9138862" y="5179261"/>
                  <a:pt x="9130952" y="5165972"/>
                  <a:pt x="9113809" y="5161143"/>
                </a:cubicBezTo>
                <a:cubicBezTo>
                  <a:pt x="9112388" y="5190326"/>
                  <a:pt x="9068114" y="5155892"/>
                  <a:pt x="9053450" y="5169457"/>
                </a:cubicBezTo>
                <a:lnTo>
                  <a:pt x="9005483" y="5166172"/>
                </a:lnTo>
                <a:lnTo>
                  <a:pt x="9005198" y="5166412"/>
                </a:lnTo>
                <a:cubicBezTo>
                  <a:pt x="9003143" y="5166632"/>
                  <a:pt x="9000324" y="5166304"/>
                  <a:pt x="8996229" y="5165201"/>
                </a:cubicBezTo>
                <a:lnTo>
                  <a:pt x="8990391" y="5163140"/>
                </a:lnTo>
                <a:lnTo>
                  <a:pt x="8974334" y="5159914"/>
                </a:lnTo>
                <a:lnTo>
                  <a:pt x="8968008" y="5160614"/>
                </a:lnTo>
                <a:lnTo>
                  <a:pt x="8963045" y="5162839"/>
                </a:lnTo>
                <a:cubicBezTo>
                  <a:pt x="8954690" y="5154888"/>
                  <a:pt x="8955517" y="5145940"/>
                  <a:pt x="8928985" y="5166027"/>
                </a:cubicBezTo>
                <a:cubicBezTo>
                  <a:pt x="8898031" y="5165007"/>
                  <a:pt x="8789300" y="5150352"/>
                  <a:pt x="8752441" y="5146795"/>
                </a:cubicBezTo>
                <a:cubicBezTo>
                  <a:pt x="8719819" y="5136075"/>
                  <a:pt x="8748194" y="5149736"/>
                  <a:pt x="8707844" y="5144694"/>
                </a:cubicBezTo>
                <a:cubicBezTo>
                  <a:pt x="8671606" y="5125159"/>
                  <a:pt x="8639142" y="5141599"/>
                  <a:pt x="8596068" y="5136122"/>
                </a:cubicBezTo>
                <a:lnTo>
                  <a:pt x="8525227" y="5150964"/>
                </a:lnTo>
                <a:lnTo>
                  <a:pt x="8510980" y="5145049"/>
                </a:lnTo>
                <a:lnTo>
                  <a:pt x="8506164" y="5142048"/>
                </a:lnTo>
                <a:cubicBezTo>
                  <a:pt x="8502646" y="5140271"/>
                  <a:pt x="8500045" y="5139460"/>
                  <a:pt x="8497965" y="5139310"/>
                </a:cubicBezTo>
                <a:lnTo>
                  <a:pt x="8497591" y="5139489"/>
                </a:lnTo>
                <a:lnTo>
                  <a:pt x="8490246" y="5136439"/>
                </a:lnTo>
                <a:lnTo>
                  <a:pt x="8367179" y="5122397"/>
                </a:lnTo>
                <a:cubicBezTo>
                  <a:pt x="8362021" y="5120372"/>
                  <a:pt x="8357730" y="5120720"/>
                  <a:pt x="8353796" y="5122203"/>
                </a:cubicBezTo>
                <a:lnTo>
                  <a:pt x="8352369" y="5123043"/>
                </a:lnTo>
                <a:lnTo>
                  <a:pt x="8320101" y="5105625"/>
                </a:lnTo>
                <a:lnTo>
                  <a:pt x="8314429" y="5105299"/>
                </a:lnTo>
                <a:lnTo>
                  <a:pt x="8295170" y="5091404"/>
                </a:lnTo>
                <a:lnTo>
                  <a:pt x="8284273" y="5085581"/>
                </a:lnTo>
                <a:lnTo>
                  <a:pt x="8283146" y="5081138"/>
                </a:lnTo>
                <a:cubicBezTo>
                  <a:pt x="8280842" y="5077893"/>
                  <a:pt x="8276148" y="5075245"/>
                  <a:pt x="8266072" y="5073963"/>
                </a:cubicBezTo>
                <a:lnTo>
                  <a:pt x="8263373" y="5074193"/>
                </a:lnTo>
                <a:lnTo>
                  <a:pt x="8252030" y="5064350"/>
                </a:lnTo>
                <a:cubicBezTo>
                  <a:pt x="8248856" y="5060500"/>
                  <a:pt x="8246644" y="5056218"/>
                  <a:pt x="8245831" y="5051358"/>
                </a:cubicBezTo>
                <a:cubicBezTo>
                  <a:pt x="8181824" y="5054265"/>
                  <a:pt x="8147127" y="5020143"/>
                  <a:pt x="8090268" y="5005197"/>
                </a:cubicBezTo>
                <a:cubicBezTo>
                  <a:pt x="8025464" y="4982055"/>
                  <a:pt x="7967067" y="4960819"/>
                  <a:pt x="7905404" y="4963224"/>
                </a:cubicBezTo>
                <a:cubicBezTo>
                  <a:pt x="7835116" y="4948312"/>
                  <a:pt x="7780962" y="4946081"/>
                  <a:pt x="7718741" y="4937509"/>
                </a:cubicBezTo>
                <a:lnTo>
                  <a:pt x="7614343" y="4940980"/>
                </a:lnTo>
                <a:lnTo>
                  <a:pt x="7527539" y="4935152"/>
                </a:lnTo>
                <a:lnTo>
                  <a:pt x="7519567" y="4932599"/>
                </a:lnTo>
                <a:cubicBezTo>
                  <a:pt x="7513989" y="4931260"/>
                  <a:pt x="7510169" y="4930910"/>
                  <a:pt x="7507408" y="4931264"/>
                </a:cubicBezTo>
                <a:lnTo>
                  <a:pt x="7507036" y="4931591"/>
                </a:lnTo>
                <a:lnTo>
                  <a:pt x="7495791" y="4929639"/>
                </a:lnTo>
                <a:cubicBezTo>
                  <a:pt x="7476982" y="4925521"/>
                  <a:pt x="7422524" y="4942937"/>
                  <a:pt x="7405387" y="4937744"/>
                </a:cubicBezTo>
                <a:cubicBezTo>
                  <a:pt x="7374785" y="4940694"/>
                  <a:pt x="7333986" y="4941799"/>
                  <a:pt x="7312176" y="4947339"/>
                </a:cubicBezTo>
                <a:lnTo>
                  <a:pt x="7310849" y="4948781"/>
                </a:lnTo>
                <a:lnTo>
                  <a:pt x="7218556" y="4923532"/>
                </a:lnTo>
                <a:lnTo>
                  <a:pt x="7201098" y="4918982"/>
                </a:lnTo>
                <a:lnTo>
                  <a:pt x="7197000" y="4913624"/>
                </a:lnTo>
                <a:cubicBezTo>
                  <a:pt x="7192108" y="4910101"/>
                  <a:pt x="7184502" y="4907962"/>
                  <a:pt x="7170804" y="4908976"/>
                </a:cubicBezTo>
                <a:lnTo>
                  <a:pt x="7096984" y="4896748"/>
                </a:lnTo>
                <a:cubicBezTo>
                  <a:pt x="7061144" y="4895770"/>
                  <a:pt x="7050185" y="4894793"/>
                  <a:pt x="7018492" y="4897122"/>
                </a:cubicBezTo>
                <a:cubicBezTo>
                  <a:pt x="6937524" y="4886184"/>
                  <a:pt x="6943641" y="4862018"/>
                  <a:pt x="6904142" y="4867616"/>
                </a:cubicBezTo>
                <a:cubicBezTo>
                  <a:pt x="6871918" y="4872824"/>
                  <a:pt x="6787985" y="4853750"/>
                  <a:pt x="6708218" y="4839661"/>
                </a:cubicBezTo>
                <a:cubicBezTo>
                  <a:pt x="6649102" y="4830206"/>
                  <a:pt x="6628102" y="4816105"/>
                  <a:pt x="6549451" y="4810885"/>
                </a:cubicBezTo>
                <a:cubicBezTo>
                  <a:pt x="6472150" y="4766795"/>
                  <a:pt x="6409692" y="4790518"/>
                  <a:pt x="6317556" y="4764085"/>
                </a:cubicBezTo>
                <a:cubicBezTo>
                  <a:pt x="6297547" y="4748563"/>
                  <a:pt x="6209288" y="4765756"/>
                  <a:pt x="6168670" y="4761998"/>
                </a:cubicBezTo>
                <a:cubicBezTo>
                  <a:pt x="6128052" y="4758240"/>
                  <a:pt x="6090536" y="4744692"/>
                  <a:pt x="6073844" y="4741536"/>
                </a:cubicBezTo>
                <a:lnTo>
                  <a:pt x="6068526" y="4743073"/>
                </a:lnTo>
                <a:lnTo>
                  <a:pt x="6048634" y="4742390"/>
                </a:lnTo>
                <a:lnTo>
                  <a:pt x="6041279" y="4750739"/>
                </a:lnTo>
                <a:lnTo>
                  <a:pt x="6010088" y="4755832"/>
                </a:lnTo>
                <a:cubicBezTo>
                  <a:pt x="5998677" y="4756419"/>
                  <a:pt x="5970124" y="4755506"/>
                  <a:pt x="5957373" y="4752188"/>
                </a:cubicBezTo>
                <a:lnTo>
                  <a:pt x="5758915" y="4736496"/>
                </a:lnTo>
                <a:lnTo>
                  <a:pt x="5626957" y="4735473"/>
                </a:lnTo>
                <a:lnTo>
                  <a:pt x="5470902" y="4749493"/>
                </a:lnTo>
                <a:cubicBezTo>
                  <a:pt x="5478131" y="4762521"/>
                  <a:pt x="5439006" y="4748455"/>
                  <a:pt x="5432757" y="4760746"/>
                </a:cubicBezTo>
                <a:cubicBezTo>
                  <a:pt x="5429365" y="4770778"/>
                  <a:pt x="5391824" y="4775462"/>
                  <a:pt x="5381664" y="4778448"/>
                </a:cubicBezTo>
                <a:lnTo>
                  <a:pt x="5261760" y="4798865"/>
                </a:lnTo>
                <a:cubicBezTo>
                  <a:pt x="5251595" y="4799049"/>
                  <a:pt x="5230547" y="4807359"/>
                  <a:pt x="5222959" y="4809989"/>
                </a:cubicBezTo>
                <a:lnTo>
                  <a:pt x="5174657" y="4812979"/>
                </a:lnTo>
                <a:lnTo>
                  <a:pt x="5156551" y="4820202"/>
                </a:lnTo>
                <a:lnTo>
                  <a:pt x="5142595" y="4823602"/>
                </a:lnTo>
                <a:lnTo>
                  <a:pt x="5139593" y="4825703"/>
                </a:lnTo>
                <a:cubicBezTo>
                  <a:pt x="5133873" y="4829743"/>
                  <a:pt x="5128076" y="4833554"/>
                  <a:pt x="5121656" y="4836556"/>
                </a:cubicBezTo>
                <a:cubicBezTo>
                  <a:pt x="5108317" y="4807937"/>
                  <a:pt x="5064853" y="4857373"/>
                  <a:pt x="5065787" y="4829985"/>
                </a:cubicBezTo>
                <a:cubicBezTo>
                  <a:pt x="5028193" y="4841501"/>
                  <a:pt x="5038944" y="4812412"/>
                  <a:pt x="5011510" y="4846366"/>
                </a:cubicBezTo>
                <a:cubicBezTo>
                  <a:pt x="4937023" y="4845983"/>
                  <a:pt x="4916353" y="4832976"/>
                  <a:pt x="4840437" y="4870383"/>
                </a:cubicBezTo>
                <a:cubicBezTo>
                  <a:pt x="4806739" y="4887025"/>
                  <a:pt x="4784106" y="4898171"/>
                  <a:pt x="4762444" y="4898151"/>
                </a:cubicBezTo>
                <a:cubicBezTo>
                  <a:pt x="4741323" y="4902652"/>
                  <a:pt x="4729481" y="4905474"/>
                  <a:pt x="4723182" y="4907166"/>
                </a:cubicBezTo>
                <a:lnTo>
                  <a:pt x="4721173" y="4907914"/>
                </a:lnTo>
                <a:lnTo>
                  <a:pt x="4715524" y="4906639"/>
                </a:lnTo>
                <a:cubicBezTo>
                  <a:pt x="4680148" y="4913595"/>
                  <a:pt x="4524744" y="4914403"/>
                  <a:pt x="4515810" y="4916541"/>
                </a:cubicBezTo>
                <a:cubicBezTo>
                  <a:pt x="4457819" y="4929653"/>
                  <a:pt x="4462659" y="4930394"/>
                  <a:pt x="4428539" y="4927192"/>
                </a:cubicBezTo>
                <a:cubicBezTo>
                  <a:pt x="4423303" y="4923821"/>
                  <a:pt x="4368974" y="4930115"/>
                  <a:pt x="4362872" y="4928538"/>
                </a:cubicBezTo>
                <a:lnTo>
                  <a:pt x="4316962" y="4921923"/>
                </a:lnTo>
                <a:lnTo>
                  <a:pt x="4315106" y="4923264"/>
                </a:lnTo>
                <a:cubicBezTo>
                  <a:pt x="4306123" y="4926635"/>
                  <a:pt x="4299993" y="4926634"/>
                  <a:pt x="4295140" y="4925143"/>
                </a:cubicBezTo>
                <a:lnTo>
                  <a:pt x="4290059" y="4922226"/>
                </a:lnTo>
                <a:lnTo>
                  <a:pt x="4276138" y="4922472"/>
                </a:lnTo>
                <a:lnTo>
                  <a:pt x="4248113" y="4920148"/>
                </a:lnTo>
                <a:lnTo>
                  <a:pt x="4202046" y="4922943"/>
                </a:lnTo>
                <a:cubicBezTo>
                  <a:pt x="4201945" y="4923363"/>
                  <a:pt x="4201842" y="4923782"/>
                  <a:pt x="4201741" y="4924202"/>
                </a:cubicBezTo>
                <a:cubicBezTo>
                  <a:pt x="4200116" y="4927039"/>
                  <a:pt x="4197140" y="4929158"/>
                  <a:pt x="4191245" y="4929836"/>
                </a:cubicBezTo>
                <a:cubicBezTo>
                  <a:pt x="4204212" y="4947125"/>
                  <a:pt x="4161274" y="4945230"/>
                  <a:pt x="4142742" y="4945701"/>
                </a:cubicBezTo>
                <a:cubicBezTo>
                  <a:pt x="4124717" y="4952767"/>
                  <a:pt x="4099099" y="4966347"/>
                  <a:pt x="4083094" y="4972234"/>
                </a:cubicBezTo>
                <a:lnTo>
                  <a:pt x="4074543" y="4973069"/>
                </a:lnTo>
                <a:cubicBezTo>
                  <a:pt x="4074504" y="4973170"/>
                  <a:pt x="4074463" y="4973269"/>
                  <a:pt x="4074424" y="4973368"/>
                </a:cubicBezTo>
                <a:cubicBezTo>
                  <a:pt x="4072678" y="4974152"/>
                  <a:pt x="4069906" y="4974653"/>
                  <a:pt x="4065507" y="4974812"/>
                </a:cubicBezTo>
                <a:lnTo>
                  <a:pt x="4058951" y="4974594"/>
                </a:lnTo>
                <a:lnTo>
                  <a:pt x="4042361" y="4976215"/>
                </a:lnTo>
                <a:lnTo>
                  <a:pt x="4036993" y="4978649"/>
                </a:lnTo>
                <a:lnTo>
                  <a:pt x="4035360" y="4982316"/>
                </a:lnTo>
                <a:lnTo>
                  <a:pt x="4033775" y="4982081"/>
                </a:lnTo>
                <a:cubicBezTo>
                  <a:pt x="4021424" y="4977217"/>
                  <a:pt x="4016874" y="4968841"/>
                  <a:pt x="4004535" y="4994649"/>
                </a:cubicBezTo>
                <a:cubicBezTo>
                  <a:pt x="3976667" y="4987584"/>
                  <a:pt x="3972977" y="5002913"/>
                  <a:pt x="3936843" y="5012106"/>
                </a:cubicBezTo>
                <a:cubicBezTo>
                  <a:pt x="3920506" y="5004382"/>
                  <a:pt x="3908535" y="5009071"/>
                  <a:pt x="3897272" y="5017761"/>
                </a:cubicBezTo>
                <a:cubicBezTo>
                  <a:pt x="3861092" y="5017265"/>
                  <a:pt x="3829628" y="5031135"/>
                  <a:pt x="3789757" y="5037999"/>
                </a:cubicBezTo>
                <a:cubicBezTo>
                  <a:pt x="3741007" y="5052705"/>
                  <a:pt x="3725129" y="5054682"/>
                  <a:pt x="3682510" y="5061922"/>
                </a:cubicBezTo>
                <a:lnTo>
                  <a:pt x="3610032" y="5094193"/>
                </a:lnTo>
                <a:lnTo>
                  <a:pt x="3603852" y="5092831"/>
                </a:lnTo>
                <a:cubicBezTo>
                  <a:pt x="3599580" y="5092212"/>
                  <a:pt x="3596726" y="5092212"/>
                  <a:pt x="3594733" y="5092667"/>
                </a:cubicBezTo>
                <a:lnTo>
                  <a:pt x="3594498" y="5092936"/>
                </a:lnTo>
                <a:lnTo>
                  <a:pt x="3585975" y="5092246"/>
                </a:lnTo>
                <a:cubicBezTo>
                  <a:pt x="3571623" y="5090455"/>
                  <a:pt x="3549389" y="5104654"/>
                  <a:pt x="3536132" y="5101945"/>
                </a:cubicBezTo>
                <a:cubicBezTo>
                  <a:pt x="3513940" y="5106241"/>
                  <a:pt x="3488622" y="5099976"/>
                  <a:pt x="3473220" y="5105606"/>
                </a:cubicBezTo>
                <a:lnTo>
                  <a:pt x="3400725" y="5117654"/>
                </a:lnTo>
                <a:lnTo>
                  <a:pt x="3375935" y="5106247"/>
                </a:lnTo>
                <a:lnTo>
                  <a:pt x="3348219" y="5109860"/>
                </a:lnTo>
                <a:cubicBezTo>
                  <a:pt x="3337206" y="5110533"/>
                  <a:pt x="3327054" y="5111295"/>
                  <a:pt x="3319639" y="5114795"/>
                </a:cubicBezTo>
                <a:lnTo>
                  <a:pt x="3248529" y="5133347"/>
                </a:lnTo>
                <a:lnTo>
                  <a:pt x="3210308" y="5119794"/>
                </a:lnTo>
                <a:cubicBezTo>
                  <a:pt x="3206088" y="5117870"/>
                  <a:pt x="3200152" y="5117326"/>
                  <a:pt x="3190375" y="5119915"/>
                </a:cubicBezTo>
                <a:lnTo>
                  <a:pt x="3188145" y="5121096"/>
                </a:lnTo>
                <a:cubicBezTo>
                  <a:pt x="3182625" y="5119116"/>
                  <a:pt x="3141856" y="5121682"/>
                  <a:pt x="3108596" y="5122416"/>
                </a:cubicBezTo>
                <a:cubicBezTo>
                  <a:pt x="3055968" y="5124842"/>
                  <a:pt x="3048940" y="5117475"/>
                  <a:pt x="2988584" y="5125502"/>
                </a:cubicBezTo>
                <a:cubicBezTo>
                  <a:pt x="2928853" y="5129690"/>
                  <a:pt x="2917951" y="5124649"/>
                  <a:pt x="2876540" y="5133019"/>
                </a:cubicBezTo>
                <a:lnTo>
                  <a:pt x="2626864" y="5133771"/>
                </a:lnTo>
                <a:cubicBezTo>
                  <a:pt x="2562348" y="5111858"/>
                  <a:pt x="2563422" y="5142456"/>
                  <a:pt x="2491422" y="5135486"/>
                </a:cubicBezTo>
                <a:cubicBezTo>
                  <a:pt x="2433091" y="5200962"/>
                  <a:pt x="2455709" y="5160483"/>
                  <a:pt x="2415617" y="5168715"/>
                </a:cubicBezTo>
                <a:lnTo>
                  <a:pt x="2290098" y="5166151"/>
                </a:lnTo>
                <a:cubicBezTo>
                  <a:pt x="2257057" y="5152522"/>
                  <a:pt x="2202458" y="5187690"/>
                  <a:pt x="2161714" y="5169302"/>
                </a:cubicBezTo>
                <a:cubicBezTo>
                  <a:pt x="2122714" y="5172302"/>
                  <a:pt x="2080450" y="5180350"/>
                  <a:pt x="2056089" y="5184144"/>
                </a:cubicBezTo>
                <a:cubicBezTo>
                  <a:pt x="2019828" y="5191108"/>
                  <a:pt x="1978839" y="5203797"/>
                  <a:pt x="1944153" y="5211084"/>
                </a:cubicBezTo>
                <a:cubicBezTo>
                  <a:pt x="1925867" y="5199079"/>
                  <a:pt x="1896027" y="5224183"/>
                  <a:pt x="1847968" y="5227868"/>
                </a:cubicBezTo>
                <a:cubicBezTo>
                  <a:pt x="1827977" y="5213971"/>
                  <a:pt x="1815570" y="5230544"/>
                  <a:pt x="1777083" y="5212267"/>
                </a:cubicBezTo>
                <a:cubicBezTo>
                  <a:pt x="1775439" y="5214216"/>
                  <a:pt x="1773397" y="5216035"/>
                  <a:pt x="1771025" y="5217668"/>
                </a:cubicBezTo>
                <a:cubicBezTo>
                  <a:pt x="1757251" y="5227146"/>
                  <a:pt x="1735528" y="5228402"/>
                  <a:pt x="1722509" y="5220470"/>
                </a:cubicBezTo>
                <a:cubicBezTo>
                  <a:pt x="1691779" y="5208440"/>
                  <a:pt x="1662321" y="5203305"/>
                  <a:pt x="1633941" y="5200774"/>
                </a:cubicBezTo>
                <a:lnTo>
                  <a:pt x="1586145" y="5210184"/>
                </a:lnTo>
                <a:cubicBezTo>
                  <a:pt x="1567948" y="5215416"/>
                  <a:pt x="1545900" y="5226363"/>
                  <a:pt x="1524748" y="5232173"/>
                </a:cubicBezTo>
                <a:cubicBezTo>
                  <a:pt x="1502586" y="5235395"/>
                  <a:pt x="1478013" y="5230993"/>
                  <a:pt x="1459242" y="5245044"/>
                </a:cubicBezTo>
                <a:cubicBezTo>
                  <a:pt x="1421474" y="5260197"/>
                  <a:pt x="1374524" y="5244220"/>
                  <a:pt x="1349457" y="5280705"/>
                </a:cubicBezTo>
                <a:cubicBezTo>
                  <a:pt x="1273276" y="5302389"/>
                  <a:pt x="1121512" y="5336260"/>
                  <a:pt x="1009212" y="5361227"/>
                </a:cubicBezTo>
                <a:cubicBezTo>
                  <a:pt x="939016" y="5373529"/>
                  <a:pt x="866895" y="5370149"/>
                  <a:pt x="808572" y="5377024"/>
                </a:cubicBezTo>
                <a:cubicBezTo>
                  <a:pt x="802823" y="5374184"/>
                  <a:pt x="726016" y="5397963"/>
                  <a:pt x="719549" y="5396991"/>
                </a:cubicBezTo>
                <a:lnTo>
                  <a:pt x="698795" y="5397657"/>
                </a:lnTo>
                <a:cubicBezTo>
                  <a:pt x="689833" y="5401894"/>
                  <a:pt x="683492" y="5402495"/>
                  <a:pt x="678327" y="5401487"/>
                </a:cubicBezTo>
                <a:lnTo>
                  <a:pt x="672784" y="5399085"/>
                </a:lnTo>
                <a:lnTo>
                  <a:pt x="658406" y="5400696"/>
                </a:lnTo>
                <a:lnTo>
                  <a:pt x="629185" y="5401132"/>
                </a:lnTo>
                <a:lnTo>
                  <a:pt x="624558" y="5403782"/>
                </a:lnTo>
                <a:lnTo>
                  <a:pt x="581798" y="5408438"/>
                </a:lnTo>
                <a:cubicBezTo>
                  <a:pt x="581736" y="5408865"/>
                  <a:pt x="581671" y="5409294"/>
                  <a:pt x="581608" y="5409722"/>
                </a:cubicBezTo>
                <a:cubicBezTo>
                  <a:pt x="580204" y="5412704"/>
                  <a:pt x="577331" y="5415106"/>
                  <a:pt x="571299" y="5416358"/>
                </a:cubicBezTo>
                <a:cubicBezTo>
                  <a:pt x="551623" y="5426267"/>
                  <a:pt x="484499" y="5459654"/>
                  <a:pt x="463549" y="5469173"/>
                </a:cubicBezTo>
                <a:cubicBezTo>
                  <a:pt x="453136" y="5470720"/>
                  <a:pt x="449731" y="5472678"/>
                  <a:pt x="445606" y="5473465"/>
                </a:cubicBezTo>
                <a:lnTo>
                  <a:pt x="438799" y="5473893"/>
                </a:lnTo>
                <a:cubicBezTo>
                  <a:pt x="417222" y="5482183"/>
                  <a:pt x="343312" y="5513407"/>
                  <a:pt x="316138" y="5523213"/>
                </a:cubicBezTo>
                <a:cubicBezTo>
                  <a:pt x="298481" y="5517132"/>
                  <a:pt x="286556" y="5522972"/>
                  <a:pt x="275748" y="5532726"/>
                </a:cubicBezTo>
                <a:cubicBezTo>
                  <a:pt x="238274" y="5535784"/>
                  <a:pt x="207076" y="5552679"/>
                  <a:pt x="166496" y="5563424"/>
                </a:cubicBezTo>
                <a:lnTo>
                  <a:pt x="0" y="5629888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CliSrxLQdxMDF/4onPH/hnurKmT39jhCb0IY4nkCi/MI0Bxe022uC0nocWHpweJ0ySV039W/0yB29HkeeR4MEg=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  <p:tag name="KSO_WM_SCREEN_THEME_FLAG" val="Dlrq25wU2PGuGg5bbmjbDCliSrxLQdxMDF/4onPH/hnurKmT39jhCb0IY4nkCi/MI0Bxe022uC0nocWHpweJ0ySV039W/0yB29HkeeR4MEg=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liSrxLQdxMDF/4onPH/hnurKmT39jhCb0IY4nkCi/MI0Bxe022uC0nocWHpweJ0ySV039W/0yB29HkeeR4MEg=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  <p:tag name="KSO_WM_SCREEN_THEME_FLAG" val="Dlrq25wU2PGuGg5bbmjbDCliSrxLQdxMDF/4onPH/hnurKmT39jhCb0IY4nkCi/MI0Bxe022uC0nocWHpweJ0ySV039W/0yB29HkeeR4MEg="/>
</p:tagLst>
</file>

<file path=ppt/tags/tag63.xml><?xml version="1.0" encoding="utf-8"?>
<p:tagLst xmlns:p="http://schemas.openxmlformats.org/presentationml/2006/main">
  <p:tag name="AS_UNIQUEID" val="7612"/>
  <p:tag name="KSO_WM_SCREEN_THEME_FLAG" val="Dlrq25wU2PGuGg5bbmjbDCliSrxLQdxMDF/4onPH/hnurKmT39jhCb0IY4nkCi/MI0Bxe022uC0nocWHpweJ0ySV039W/0yB29HkeeR4MEg=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CliSrxLQdxMDF/4onPH/hnurKmT39jhCb0IY4nkCi/MI0Bxe022uC0nocWHpweJ0ySV039W/0yB29HkeeR4MEg="/>
</p:tagLst>
</file>

<file path=ppt/tags/tag65.xml><?xml version="1.0" encoding="utf-8"?>
<p:tagLst xmlns:p="http://schemas.openxmlformats.org/presentationml/2006/main">
  <p:tag name="AS_UNIQUEID" val="9808"/>
  <p:tag name="KSO_WM_SCREEN_THEME_FLAG" val="Dlrq25wU2PGuGg5bbmjbDCliSrxLQdxMDF/4onPH/hnurKmT39jhCb0IY4nkCi/MI0Bxe022uC0nocWHpweJ0ySV039W/0yB29HkeeR4MEg="/>
</p:tagLst>
</file>

<file path=ppt/tags/tag66.xml><?xml version="1.0" encoding="utf-8"?>
<p:tagLst xmlns:p="http://schemas.openxmlformats.org/presentationml/2006/main">
  <p:tag name="AS_UNIQUEID" val="9808"/>
  <p:tag name="KSO_WM_SCREEN_THEME_FLAG" val="Dlrq25wU2PGuGg5bbmjbDCliSrxLQdxMDF/4onPH/hnurKmT39jhCb0IY4nkCi/MI0Bxe022uC0nocWHpweJ0ySV039W/0yB29HkeeR4MEg="/>
</p:tagLst>
</file>

<file path=ppt/tags/tag67.xml><?xml version="1.0" encoding="utf-8"?>
<p:tagLst xmlns:p="http://schemas.openxmlformats.org/presentationml/2006/main">
  <p:tag name="KSO_WM_BEAUTIFY_FLAG" val="#wm#"/>
  <p:tag name="KSO_WM_TEMPLATE_CATEGORY" val="diagram"/>
  <p:tag name="KSO_WM_TEMPLATE_INDEX" val="20211374"/>
  <p:tag name="KSO_WM_SCREEN_THEME_FLAG" val="Dlrq25wU2PGuGg5bbmjbDCliSrxLQdxMDF/4onPH/hnurKmT39jhCb0IY4nkCi/MI0Bxe022uC0nocWHpweJ0ySV039W/0yB29HkeeR4MEg="/>
</p:tagLst>
</file>

<file path=ppt/tags/tag68.xml><?xml version="1.0" encoding="utf-8"?>
<p:tagLst xmlns:p="http://schemas.openxmlformats.org/presentationml/2006/main">
  <p:tag name="KSO_WM_BEAUTIFY_FLAG" val="#wm#"/>
  <p:tag name="KSO_WM_TEMPLATE_CATEGORY" val="diagram"/>
  <p:tag name="KSO_WM_TEMPLATE_INDEX" val="20211374"/>
  <p:tag name="KSO_WM_SCREEN_THEME_FLAG" val="Dlrq25wU2PGuGg5bbmjbDCliSrxLQdxMDF/4onPH/hnurKmT39jhCb0IY4nkCi/MI0Bxe022uC0nocWHpweJ0ySV039W/0yB29HkeeR4MEg="/>
</p:tagLst>
</file>

<file path=ppt/tags/tag69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，但信息却千丝万缕、错综复杂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374_1*f*1"/>
  <p:tag name="KSO_WM_TEMPLATE_CATEGORY" val="diagram"/>
  <p:tag name="KSO_WM_TEMPLATE_INDEX" val="20211374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4"/>
  <p:tag name="KSO_WM_UNIT_SHOW_EDIT_AREA_INDICATION" val="1"/>
  <p:tag name="KSO_WM_CHIP_GROUPID" val="5e6b05596848fb12bee65ac8"/>
  <p:tag name="KSO_WM_CHIP_XID" val="5e6b05596848fb12bee65aca"/>
  <p:tag name="KSO_WM_UNIT_DEC_AREA_ID" val="d72eef5654c444c8986001a0cf6edb7e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599ba15c18c148f1aad4389c87beee3e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6efc4054ed1e2fb801da"/>
  <p:tag name="KSO_WM_TEMPLATE_ASSEMBLE_GROUPID" val="60656efc4054ed1e2fb801da"/>
  <p:tag name="KSO_WM_SCREEN_THEME_FLAG" val="Dlrq25wU2PGuGg5bbmjbDCliSrxLQdxMDF/4onPH/hnurKmT39jhCb0IY4nkCi/MI0Bxe022uC0nocWHpweJ0ySV039W/0yB29HkeeR4MEg="/>
</p:tagLst>
</file>

<file path=ppt/tags/tag70.xml><?xml version="1.0" encoding="utf-8"?>
<p:tagLst xmlns:p="http://schemas.openxmlformats.org/presentationml/2006/main">
  <p:tag name="AS_UNIQUEID" val="4848"/>
  <p:tag name="KSO_WM_SCREEN_THEME_FLAG" val="Dlrq25wU2PGuGg5bbmjbDCliSrxLQdxMDF/4onPH/hnurKmT39jhCb0IY4nkCi/MI0Bxe022uC0nocWHpweJ0ySV039W/0yB29HkeeR4MEg="/>
</p:tagLst>
</file>

<file path=ppt/tags/tag71.xml><?xml version="1.0" encoding="utf-8"?>
<p:tagLst xmlns:p="http://schemas.openxmlformats.org/presentationml/2006/main">
  <p:tag name="KSO_WM_BEAUTIFY_FLAG" val="#wm#"/>
  <p:tag name="KSO_WM_TEMPLATE_CATEGORY" val="diagram"/>
  <p:tag name="KSO_WM_TEMPLATE_INDEX" val="20211374"/>
  <p:tag name="KSO_WM_TAG_VERSION" val="1.0"/>
  <p:tag name="KSO_WM_SLIDE_ID" val="diagram20211374_1"/>
  <p:tag name="KSO_WM_SLIDE_INDEX" val="1"/>
  <p:tag name="KSO_WM_SLIDE_ITEM_CNT" val="0"/>
  <p:tag name="KSO_WM_SLIDE_LAYOUT" val="d_f"/>
  <p:tag name="KSO_WM_SLIDE_LAYOUT_CNT" val="1_1"/>
  <p:tag name="KSO_WM_SLIDE_TYPE" val="text"/>
  <p:tag name="KSO_WM_SLIDE_SUBTYPE" val="picTxt"/>
  <p:tag name="KSO_WM_SLIDE_POSITION" val="24*24"/>
  <p:tag name="KSO_WM_SLIDE_SIZE" val="912*492"/>
  <p:tag name="KSO_WM_SLIDE_BACKGROUND" val="[&quot;general&quot;]"/>
  <p:tag name="KSO_WM_SLIDE_RATIO" val="1.777778"/>
  <p:tag name="KSO_WM_TEMPLATE_SUBCATEGORY" val="21"/>
  <p:tag name="KSO_WM_TEMPLATE_MASTER_TYPE" val="0"/>
  <p:tag name="KSO_WM_TEMPLATE_COLOR_TYPE" val="1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cm&quot;,&quot;text_direction&quot;:&quot;horizontal&quot;,&quot;support_features&quot;:[&quot;collage&quot;,&quot;carousel&quot;],&quot;support_big_font&quot;:false,&quot;fill_id&quot;:&quot;3677946713be46388f666fab032183a9&quot;,&quot;fill_align&quot;:&quot;cm&quot;,&quot;chip_types&quot;:[&quot;picture&quot;]},{&quot;text_align&quot;:&quot;lm&quot;,&quot;text_direction&quot;:&quot;horizontal&quot;,&quot;support_big_font&quot;:true,&quot;fill_id&quot;:&quot;10ac3afb38e2416bb2cc8a531c8cc6a2&quot;,&quot;fill_align&quot;:&quot;cm&quot;,&quot;chip_types&quot;:[&quot;text&quot;,&quot;header&quot;]}],[{&quot;text_align&quot;:&quot;cm&quot;,&quot;text_direction&quot;:&quot;horizontal&quot;,&quot;support_features&quot;:[&quot;collage&quot;,&quot;carousel&quot;],&quot;support_big_font&quot;:false,&quot;fill_id&quot;:&quot;3677946713be46388f666fab032183a9&quot;,&quot;fill_align&quot;:&quot;cm&quot;,&quot;chip_types&quot;:[&quot;picture&quot;]},{&quot;text_align&quot;:&quot;cm&quot;,&quot;text_direction&quot;:&quot;horizontal&quot;,&quot;support_big_font&quot;:true,&quot;fill_id&quot;:&quot;10ac3afb38e2416bb2cc8a531c8cc6a2&quot;,&quot;fill_align&quot;:&quot;cm&quot;,&quot;chip_types&quot;:[&quot;text&quot;,&quot;header&quot;]}]]"/>
  <p:tag name="KSO_WM_CHIP_XID" val="5f6db1f49c98c299aacce6b0"/>
  <p:tag name="KSO_WM_SLIDE_CAN_ADD_NAVIGATION" val="1"/>
  <p:tag name="KSO_WM_CHIP_GROUPID" val="5f6db1f49c98c299aacce6af"/>
  <p:tag name="KSO_WM_SLIDE_BK_DARK_LIGHT" val="2"/>
  <p:tag name="KSO_WM_SLIDE_BACKGROUND_TYPE" val="general"/>
  <p:tag name="KSO_WM_SLIDE_SUPPORT_FEATURE_TYPE" val="3"/>
  <p:tag name="KSO_WM_TEMPLATE_ASSEMBLE_XID" val="60656efc4054ed1e2fb801da"/>
  <p:tag name="KSO_WM_TEMPLATE_ASSEMBLE_GROUPID" val="60656efc4054ed1e2fb801da"/>
  <p:tag name="KSO_WM_CHIP_DECFILLPROP" val="[]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direction&quot;:1,&quot;id&quot;:&quot;2021-04-01T15:24:07&quot;,&quot;maxSize&quot;:{&quot;size1&quot;:60},&quot;minSize&quot;:{&quot;size1&quot;:47.7},&quot;normalSize&quot;:{&quot;size1&quot;:47.7},&quot;subLayout&quot;:[{&quot;id&quot;:&quot;2021-04-01T15:24:07&quot;,&quot;margin&quot;:{&quot;bottom&quot;:0.824999988079071,&quot;left&quot;:0.8679999709129333,&quot;right&quot;:0.02600000612437725,&quot;top&quot;:0.8679999709129333},&quot;type&quot;:0},{&quot;id&quot;:&quot;2021-04-01T15:24:07&quot;,&quot;margin&quot;:{&quot;bottom&quot;:4.2330002784729,&quot;left&quot;:1.6460000276565552,&quot;right&quot;:2.5399999618530273,&quot;top&quot;:4.2330002784729},&quot;type&quot;:0}],&quot;type&quot;:0}"/>
  <p:tag name="KSO_WM_SPECIAL_SOURCE" val="bdnull"/>
  <p:tag name="KSO_WM_SCREEN_THEME_FLAG" val="Dlrq25wU2PGuGg5bbmjbDCliSrxLQdxMDF/4onPH/hnurKmT39jhCb0IY4nkCi/MI0Bxe022uC0nocWHpweJ0ySV039W/0yB29HkeeR4MEg="/>
</p:tagLst>
</file>

<file path=ppt/tags/tag72.xml><?xml version="1.0" encoding="utf-8"?>
<p:tagLst xmlns:p="http://schemas.openxmlformats.org/presentationml/2006/main">
  <p:tag name="KSO_WM_BEAUTIFY_FLAG" val="#wm#"/>
  <p:tag name="KSO_WM_TEMPLATE_CATEGORY" val="diagram"/>
  <p:tag name="KSO_WM_TEMPLATE_INDEX" val="20211374"/>
  <p:tag name="KSO_WM_SCREEN_THEME_FLAG" val="Dlrq25wU2PGuGg5bbmjbDCliSrxLQdxMDF/4onPH/hnurKmT39jhCb0IY4nkCi/MI0Bxe022uC0nocWHpweJ0ySV039W/0yB29HkeeR4MEg=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liSrxLQdxMDF/4onPH/hnurKmT39jhCb0IY4nkCi/MI0Bxe022uC0nocWHpweJ0ySV039W/0yB29HkeeR4MEg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 w="38100" cmpd="sng">
          <a:solidFill>
            <a:srgbClr val="C00000"/>
          </a:solidFill>
          <a:prstDash val="sysDot"/>
        </a:ln>
      </a:spPr>
      <a:bodyPr wrap="square" rtlCol="0" anchor="ctr" anchorCtr="0">
        <a:noAutofit/>
      </a:bodyPr>
      <a:lstStyle>
        <a:defPPr lvl="0" indent="457200" algn="just">
          <a:lnSpc>
            <a:spcPct val="125000"/>
          </a:lnSpc>
          <a:buClrTx/>
          <a:buSzTx/>
          <a:buFontTx/>
          <a:defRPr lang="en-US" altLang="zh-CN" sz="2400" b="1">
            <a:solidFill>
              <a:srgbClr val="C00000"/>
            </a:solidFill>
            <a:latin typeface="宋体" charset="0"/>
            <a:ea typeface="宋体" charset="0"/>
            <a:cs typeface="宋体" charset="0"/>
            <a:sym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1460</Words>
  <PresentationFormat>宽屏</PresentationFormat>
  <Paragraphs>127</Paragraphs>
  <Slides>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7" baseType="lpstr">
      <vt:lpstr>Arial</vt:lpstr>
      <vt:lpstr>宋体</vt:lpstr>
      <vt:lpstr>Wingdings</vt:lpstr>
      <vt:lpstr>宋体</vt:lpstr>
      <vt:lpstr>汉仪书宋二KW</vt:lpstr>
      <vt:lpstr>Wingdings</vt:lpstr>
      <vt:lpstr>楷体</vt:lpstr>
      <vt:lpstr>华文中宋</vt:lpstr>
      <vt:lpstr>微软雅黑</vt:lpstr>
      <vt:lpstr>Segoe UI</vt:lpstr>
      <vt:lpstr>苹方-简</vt:lpstr>
      <vt:lpstr>汉仪楷体KW</vt:lpstr>
      <vt:lpstr>汉仪旗黑</vt:lpstr>
      <vt:lpstr>Arial Unicode MS</vt:lpstr>
      <vt:lpstr>华文中宋</vt:lpstr>
      <vt:lpstr>微软雅黑</vt:lpstr>
      <vt:lpstr>楷体</vt:lpstr>
      <vt:lpstr>Apple Color Emoji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愿同学们从历史学习中汲取力量、获得快乐！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2025-09-01T02:07:05Z</dcterms:created>
  <dcterms:modified xsi:type="dcterms:W3CDTF">2025-09-01T02:07:05Z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2052-7.5.1.8994</vt:lpwstr>
  </property>
  <property fmtid="{D5CDD505-2E9C-101B-9397-08002B2CF9AE}" pid="3" name="ICV">
    <vt:lpwstr>5DB1AF07FBA3BE22F74DB068C867F453_41</vt:lpwstr>
  </property>
</Properties>
</file>