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621" r:id="rId3"/>
    <p:sldId id="986" r:id="rId4"/>
    <p:sldId id="759" r:id="rId5"/>
    <p:sldId id="849" r:id="rId6"/>
    <p:sldId id="945" r:id="rId7"/>
    <p:sldId id="987" r:id="rId8"/>
    <p:sldId id="982" r:id="rId9"/>
    <p:sldId id="983" r:id="rId10"/>
    <p:sldId id="985" r:id="rId11"/>
    <p:sldId id="984" r:id="rId12"/>
    <p:sldId id="988" r:id="rId13"/>
    <p:sldId id="689" r:id="rId14"/>
    <p:sldId id="690" r:id="rId15"/>
    <p:sldId id="755" r:id="rId16"/>
    <p:sldId id="769" r:id="rId17"/>
    <p:sldId id="887" r:id="rId18"/>
    <p:sldId id="767" r:id="rId19"/>
    <p:sldId id="760" r:id="rId20"/>
    <p:sldId id="761" r:id="rId21"/>
    <p:sldId id="771" r:id="rId22"/>
    <p:sldId id="850" r:id="rId23"/>
    <p:sldId id="886" r:id="rId24"/>
    <p:sldId id="762" r:id="rId25"/>
    <p:sldId id="989" r:id="rId26"/>
    <p:sldId id="768" r:id="rId27"/>
    <p:sldId id="682" r:id="rId28"/>
    <p:sldId id="684" r:id="rId29"/>
    <p:sldId id="688" r:id="rId30"/>
    <p:sldId id="990" r:id="rId31"/>
    <p:sldId id="697" r:id="rId32"/>
    <p:sldId id="927" r:id="rId33"/>
    <p:sldId id="852" r:id="rId34"/>
    <p:sldId id="671" r:id="rId35"/>
  </p:sldIdLst>
  <p:sldSz cx="9144000" cy="5143500"/>
  <p:notesSz cx="6858000" cy="9144000"/>
  <p:custDataLst>
    <p:tags r:id="rId41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方正瘦金书_GBK" pitchFamily="65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方正瘦金书_GBK" pitchFamily="65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方正瘦金书_GBK" pitchFamily="65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方正瘦金书_GBK" pitchFamily="65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方正瘦金书_GBK" pitchFamily="65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方正瘦金书_GBK" pitchFamily="65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方正瘦金书_GBK" pitchFamily="65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方正瘦金书_GBK" pitchFamily="65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2400" b="0" i="0" u="none" kern="1200" baseline="0">
        <a:solidFill>
          <a:schemeClr val="tx1"/>
        </a:solidFill>
        <a:latin typeface="Times New Roman" panose="02020603050405020304" pitchFamily="18" charset="0"/>
        <a:ea typeface="方正瘦金书_GBK" pitchFamily="65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95" userDrawn="1">
          <p15:clr>
            <a:srgbClr val="A4A3A4"/>
          </p15:clr>
        </p15:guide>
        <p15:guide id="2" pos="29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0000"/>
    <a:srgbClr val="13742F"/>
    <a:srgbClr val="FFCC00"/>
    <a:srgbClr val="A50021"/>
    <a:srgbClr val="009900"/>
    <a:srgbClr val="FFFF00"/>
    <a:srgbClr val="FF0000"/>
    <a:srgbClr val="FFCC66"/>
    <a:srgbClr val="DDDDDD"/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27"/>
    <p:restoredTop sz="94432"/>
  </p:normalViewPr>
  <p:slideViewPr>
    <p:cSldViewPr showGuides="1">
      <p:cViewPr>
        <p:scale>
          <a:sx n="90" d="100"/>
          <a:sy n="90" d="100"/>
        </p:scale>
        <p:origin x="-710" y="-235"/>
      </p:cViewPr>
      <p:guideLst>
        <p:guide orient="horz" pos="1595"/>
        <p:guide pos="29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1" Type="http://schemas.openxmlformats.org/officeDocument/2006/relationships/tags" Target="tags/tag6.xml"/><Relationship Id="rId40" Type="http://schemas.openxmlformats.org/officeDocument/2006/relationships/tableStyles" Target="tableStyles.xml"/><Relationship Id="rId4" Type="http://schemas.openxmlformats.org/officeDocument/2006/relationships/slide" Target="slides/slide2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notesMaster" Target="notesMasters/notesMaster1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200" strike="noStrike" noProof="1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200" strike="noStrike" noProof="1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>
    <p:wheel spokes="1"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jpe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jpeg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jpeg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jpeg"/><Relationship Id="rId1" Type="http://schemas.openxmlformats.org/officeDocument/2006/relationships/tags" Target="../tags/tag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jpeg"/><Relationship Id="rId1" Type="http://schemas.openxmlformats.org/officeDocument/2006/relationships/tags" Target="../tags/tag5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标题 3"/>
          <p:cNvSpPr>
            <a:spLocks noGrp="1"/>
          </p:cNvSpPr>
          <p:nvPr>
            <p:ph type="ctrTitle"/>
          </p:nvPr>
        </p:nvSpPr>
        <p:spPr>
          <a:xfrm>
            <a:off x="2267427" y="1203643"/>
            <a:ext cx="4475480" cy="199961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>
            <a:lvl1pPr lvl="0">
              <a:defRPr/>
            </a:lvl1pPr>
          </a:lstStyle>
          <a:p>
            <a:pPr lvl="0" algn="ctr" eaLnBrk="1" hangingPunct="1"/>
            <a:r>
              <a:rPr lang="zh-CN" altLang="zh-CN" sz="4800" b="1" dirty="0">
                <a:solidFill>
                  <a:srgbClr val="FF0000"/>
                </a:solidFill>
              </a:rPr>
              <a:t>高一历史导言课</a:t>
            </a:r>
            <a:br>
              <a:rPr lang="zh-CN" altLang="zh-CN" sz="4800" b="1" dirty="0">
                <a:solidFill>
                  <a:srgbClr val="FF0000"/>
                </a:solidFill>
              </a:rPr>
            </a:br>
            <a:br>
              <a:rPr lang="zh-CN" altLang="zh-CN" sz="2800" b="1" dirty="0">
                <a:solidFill>
                  <a:srgbClr val="FF0000"/>
                </a:solidFill>
              </a:rPr>
            </a:br>
            <a:r>
              <a:rPr lang="zh-CN" altLang="zh-CN" sz="4800" b="1" dirty="0">
                <a:solidFill>
                  <a:srgbClr val="FF0000"/>
                </a:solidFill>
              </a:rPr>
              <a:t>历  史  杂  坛</a:t>
            </a:r>
            <a:endParaRPr lang="zh-CN" altLang="zh-CN" sz="4800" dirty="0">
              <a:solidFill>
                <a:srgbClr val="FF0000"/>
              </a:solidFill>
            </a:endParaRPr>
          </a:p>
        </p:txBody>
      </p:sp>
      <p:pic>
        <p:nvPicPr>
          <p:cNvPr id="5122" name="图片 3" descr="八中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130175"/>
            <a:ext cx="1044575" cy="9953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5308917" y="4166869"/>
            <a:ext cx="3578225" cy="5219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 fontAlgn="base"/>
            <a:r>
              <a:rPr lang="zh-CN" altLang="en-US" sz="2800" b="1" strike="noStrike" noProof="1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枣庄八中北校  王永平</a:t>
            </a:r>
            <a:endParaRPr lang="zh-CN" altLang="en-US" sz="2800" b="1" strike="noStrike" noProof="1">
              <a:blipFill>
                <a:blip r:embed="rId2"/>
                <a:stretch>
                  <a:fillRect/>
                </a:stretch>
              </a:blip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wheel spokes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背景灰色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384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51685" y="915670"/>
            <a:ext cx="3048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一、序言</a:t>
            </a:r>
            <a:endParaRPr lang="zh-CN" altLang="en-US" sz="4000">
              <a:solidFill>
                <a:srgbClr val="FF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p:transition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Text Box 4"/>
          <p:cNvSpPr txBox="1"/>
          <p:nvPr/>
        </p:nvSpPr>
        <p:spPr>
          <a:xfrm>
            <a:off x="744538" y="1030288"/>
            <a:ext cx="6858000" cy="30226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p>
            <a:r>
              <a:rPr lang="zh-CN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历史是什么？</a:t>
            </a:r>
            <a:endParaRPr lang="zh-CN" altLang="zh-CN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历史就是过去的事情，现在的看法，将来的影子。</a:t>
            </a:r>
            <a:endParaRPr lang="zh-CN" altLang="zh-CN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zh-CN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历史能给我带来什么？</a:t>
            </a:r>
            <a:endParaRPr lang="zh-CN" altLang="zh-CN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他本就不是一个挣钱的工具。</a:t>
            </a:r>
            <a:endParaRPr lang="zh-CN" altLang="zh-CN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charRg st="7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5">
                                            <p:txEl>
                                              <p:charRg st="7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charRg st="31" end="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5">
                                            <p:txEl>
                                              <p:charRg st="31" end="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charRg st="42" end="5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145">
                                            <p:txEl>
                                              <p:charRg st="42" end="5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Text Box 4"/>
          <p:cNvSpPr txBox="1"/>
          <p:nvPr/>
        </p:nvSpPr>
        <p:spPr>
          <a:xfrm>
            <a:off x="292100" y="584518"/>
            <a:ext cx="8559800" cy="422338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zh-CN" sz="2700" b="1" dirty="0">
                <a:latin typeface="Arial" panose="020B0604020202020204" pitchFamily="34" charset="0"/>
                <a:ea typeface="宋体" panose="02010600030101010101" pitchFamily="2" charset="-122"/>
              </a:rPr>
              <a:t>历史给我们信心：中华民族是不屈不挠的民族，必将实现民族复兴。</a:t>
            </a:r>
            <a:endParaRPr lang="zh-CN" altLang="zh-CN" sz="27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zh-CN" sz="2700" b="1" dirty="0">
                <a:latin typeface="Arial" panose="020B0604020202020204" pitchFamily="34" charset="0"/>
                <a:ea typeface="宋体" panose="02010600030101010101" pitchFamily="2" charset="-122"/>
              </a:rPr>
              <a:t>历史帮我们认清：日本不可</a:t>
            </a:r>
            <a:r>
              <a:rPr lang="en-US" altLang="zh-CN" sz="2700" b="1" dirty="0"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2700" b="1" dirty="0">
                <a:latin typeface="Arial" panose="020B0604020202020204" pitchFamily="34" charset="0"/>
                <a:ea typeface="宋体" panose="02010600030101010101" pitchFamily="2" charset="-122"/>
              </a:rPr>
              <a:t>入常</a:t>
            </a:r>
            <a:r>
              <a:rPr lang="en-US" altLang="zh-CN" sz="2700" b="1" dirty="0"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2700" b="1" dirty="0">
                <a:latin typeface="Arial" panose="020B0604020202020204" pitchFamily="34" charset="0"/>
                <a:ea typeface="宋体" panose="02010600030101010101" pitchFamily="2" charset="-122"/>
              </a:rPr>
              <a:t>。</a:t>
            </a:r>
            <a:endParaRPr lang="zh-CN" altLang="en-US" sz="27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2700" b="1" dirty="0">
                <a:latin typeface="Arial" panose="020B0604020202020204" pitchFamily="34" charset="0"/>
                <a:ea typeface="宋体" panose="02010600030101010101" pitchFamily="2" charset="-122"/>
              </a:rPr>
              <a:t>历史给我们理由：两岸一家，毫无疑义。</a:t>
            </a:r>
            <a:endParaRPr lang="zh-CN" altLang="en-US" sz="27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2700" b="1" dirty="0">
                <a:latin typeface="Arial" panose="020B0604020202020204" pitchFamily="34" charset="0"/>
                <a:ea typeface="宋体" panose="02010600030101010101" pitchFamily="2" charset="-122"/>
              </a:rPr>
              <a:t>历史让我们警醒：历史机遇，不进则退。</a:t>
            </a:r>
            <a:endParaRPr lang="zh-CN" altLang="en-US" sz="27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2700" b="1" dirty="0">
                <a:latin typeface="Arial" panose="020B0604020202020204" pitchFamily="34" charset="0"/>
                <a:ea typeface="宋体" panose="02010600030101010101" pitchFamily="2" charset="-122"/>
              </a:rPr>
              <a:t>历史让我们敬畏：留下名的，少有傻子。</a:t>
            </a:r>
            <a:endParaRPr lang="zh-CN" altLang="en-US" sz="27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2700" b="1" dirty="0">
                <a:latin typeface="Arial" panose="020B0604020202020204" pitchFamily="34" charset="0"/>
                <a:ea typeface="宋体" panose="02010600030101010101" pitchFamily="2" charset="-122"/>
              </a:rPr>
              <a:t>历史帮我们坚定方向：最根本是要坚持中国共产党领导。</a:t>
            </a:r>
            <a:endParaRPr lang="zh-CN" altLang="en-US" sz="27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2700" b="1" dirty="0">
                <a:latin typeface="Arial" panose="020B0604020202020204" pitchFamily="34" charset="0"/>
                <a:ea typeface="宋体" panose="02010600030101010101" pitchFamily="2" charset="-122"/>
              </a:rPr>
              <a:t>历史告诫我们要靠自己：自力更生，艰苦创业。</a:t>
            </a:r>
            <a:endParaRPr lang="zh-CN" altLang="en-US" sz="27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2700" b="1" dirty="0">
                <a:latin typeface="Arial" panose="020B0604020202020204" pitchFamily="34" charset="0"/>
                <a:ea typeface="宋体" panose="02010600030101010101" pitchFamily="2" charset="-122"/>
              </a:rPr>
              <a:t>历史催我们奋进：知识即美德，我们很无知。</a:t>
            </a:r>
            <a:endParaRPr lang="zh-CN" altLang="en-US" sz="27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2700" b="1" dirty="0">
                <a:latin typeface="Arial" panose="020B0604020202020204" pitchFamily="34" charset="0"/>
                <a:ea typeface="宋体" panose="02010600030101010101" pitchFamily="2" charset="-122"/>
              </a:rPr>
              <a:t>历史提醒我们来时的路：不忘初心，继续前进。</a:t>
            </a:r>
            <a:endParaRPr lang="zh-CN" altLang="en-US" sz="27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69">
                                            <p:txEl>
                                              <p:charRg st="0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charRg st="31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69">
                                            <p:txEl>
                                              <p:charRg st="31" end="4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charRg st="49" end="6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69">
                                            <p:txEl>
                                              <p:charRg st="49" end="6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charRg st="68" end="8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69">
                                            <p:txEl>
                                              <p:charRg st="68" end="8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charRg st="87" end="10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169">
                                            <p:txEl>
                                              <p:charRg st="87" end="10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charRg st="106" end="1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169">
                                            <p:txEl>
                                              <p:charRg st="106" end="1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charRg st="142" end="16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169">
                                            <p:txEl>
                                              <p:charRg st="142" end="16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charRg st="164" end="18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169">
                                            <p:txEl>
                                              <p:charRg st="164" end="18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>
                                            <p:txEl>
                                              <p:char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169">
                                            <p:txEl>
                                              <p:char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84450" y="1707515"/>
            <a:ext cx="6311900" cy="1770380"/>
          </a:xfrm>
          <a:prstGeom prst="rect">
            <a:avLst/>
          </a:prstGeom>
          <a:noFill/>
          <a:ln w="28575">
            <a:solidFill>
              <a:srgbClr val="41719C"/>
            </a:solidFill>
            <a:prstDash val="sysDot"/>
            <a:round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历，</a:t>
            </a:r>
            <a:r>
              <a:rPr lang="zh-CN" altLang="en-US" sz="28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过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也，</a:t>
            </a:r>
            <a:r>
              <a:rPr lang="zh-CN" altLang="en-US" sz="28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传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也。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  史，</a:t>
            </a:r>
            <a:r>
              <a:rPr lang="zh-CN" altLang="en-US" sz="28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记事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者也，从又持</a:t>
            </a:r>
            <a:r>
              <a:rPr lang="zh-CN" altLang="en-US" sz="28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中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，中正也。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r">
              <a:lnSpc>
                <a:spcPct val="130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——许慎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《说文解字》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-36830" y="339725"/>
            <a:ext cx="2334895" cy="288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背景灰色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384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51685" y="915670"/>
            <a:ext cx="3048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二、方法</a:t>
            </a:r>
            <a:endParaRPr lang="zh-CN" altLang="en-US" sz="4000">
              <a:solidFill>
                <a:srgbClr val="FF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p:transition>
    <p:wheel spokes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4450" name="Rectangle 2"/>
          <p:cNvSpPr>
            <a:spLocks noGrp="1" noChangeArrowheads="1"/>
          </p:cNvSpPr>
          <p:nvPr/>
        </p:nvSpPr>
        <p:spPr bwMode="auto">
          <a:xfrm>
            <a:off x="456883" y="915829"/>
            <a:ext cx="8229600" cy="838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中国历史朝代、政权更替表</a:t>
            </a:r>
            <a:endParaRPr lang="zh-CN" altLang="en-US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4451" name="Rectangle 3"/>
          <p:cNvSpPr>
            <a:spLocks noGrp="1" noChangeArrowheads="1"/>
          </p:cNvSpPr>
          <p:nvPr/>
        </p:nvSpPr>
        <p:spPr bwMode="auto">
          <a:xfrm>
            <a:off x="250825" y="1905000"/>
            <a:ext cx="8893175" cy="2308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en-US" sz="4000" b="1" dirty="0" smtClean="0">
                <a:solidFill>
                  <a:srgbClr val="800000"/>
                </a:solidFill>
              </a:rPr>
              <a:t>三皇五帝夏商周，春秋战国秦两汉，</a:t>
            </a:r>
            <a:endParaRPr lang="zh-CN" altLang="en-US" sz="4000" b="1" dirty="0" smtClean="0">
              <a:solidFill>
                <a:srgbClr val="800000"/>
              </a:solidFill>
            </a:endParaRPr>
          </a:p>
          <a:p>
            <a:pPr eaLnBrk="1" hangingPunct="1"/>
            <a:r>
              <a:rPr lang="zh-CN" altLang="en-US" sz="4000" b="1" dirty="0" smtClean="0">
                <a:solidFill>
                  <a:srgbClr val="800000"/>
                </a:solidFill>
              </a:rPr>
              <a:t>三国</a:t>
            </a:r>
            <a:r>
              <a:rPr lang="zh-CN" altLang="en-US" sz="4000" b="1" dirty="0" smtClean="0">
                <a:solidFill>
                  <a:srgbClr val="800000"/>
                </a:solidFill>
              </a:rPr>
              <a:t>两晋南北朝，隋唐五代</a:t>
            </a:r>
            <a:r>
              <a:rPr lang="zh-CN" altLang="en-US" sz="4000" b="1" dirty="0" smtClean="0">
                <a:solidFill>
                  <a:srgbClr val="800000"/>
                </a:solidFill>
              </a:rPr>
              <a:t>和宋元，</a:t>
            </a:r>
            <a:endParaRPr lang="zh-CN" altLang="en-US" sz="4000" b="1" dirty="0" smtClean="0">
              <a:solidFill>
                <a:srgbClr val="800000"/>
              </a:solidFill>
            </a:endParaRPr>
          </a:p>
          <a:p>
            <a:pPr eaLnBrk="1" hangingPunct="1"/>
            <a:r>
              <a:rPr lang="zh-CN" altLang="en-US" sz="4000" b="1" dirty="0" smtClean="0">
                <a:solidFill>
                  <a:srgbClr val="800000"/>
                </a:solidFill>
              </a:rPr>
              <a:t>明清民国</a:t>
            </a:r>
            <a:r>
              <a:rPr lang="zh-CN" altLang="en-US" sz="4000" b="1" dirty="0" smtClean="0">
                <a:solidFill>
                  <a:srgbClr val="800000"/>
                </a:solidFill>
              </a:rPr>
              <a:t>新中国。</a:t>
            </a:r>
            <a:endParaRPr lang="zh-CN" altLang="en-US" sz="4000" b="1" dirty="0" smtClean="0">
              <a:solidFill>
                <a:srgbClr val="800000"/>
              </a:solidFill>
            </a:endParaRPr>
          </a:p>
        </p:txBody>
      </p:sp>
    </p:spTree>
  </p:cSld>
  <p:clrMapOvr>
    <a:masterClrMapping/>
  </p:clrMapOvr>
  <p:transition>
    <p:wheel spokes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文本框 9217"/>
          <p:cNvSpPr txBox="1"/>
          <p:nvPr/>
        </p:nvSpPr>
        <p:spPr>
          <a:xfrm>
            <a:off x="381000" y="77788"/>
            <a:ext cx="8342313" cy="88773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585" b="1" noProof="1">
                <a:solidFill>
                  <a:srgbClr val="08080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我们</a:t>
            </a:r>
            <a:r>
              <a:rPr lang="zh-CN" altLang="en-US" sz="2585" b="1" noProof="1">
                <a:solidFill>
                  <a:srgbClr val="08080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身边的历史</a:t>
            </a:r>
            <a:r>
              <a:rPr lang="en-US" altLang="zh-CN" sz="2585" b="1" noProof="1">
                <a:solidFill>
                  <a:srgbClr val="08080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585" b="1" noProof="1">
                <a:solidFill>
                  <a:srgbClr val="08080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家乡的</a:t>
            </a:r>
            <a:r>
              <a:rPr lang="zh-CN" altLang="en-US" sz="2585" b="1" noProof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风土人情</a:t>
            </a:r>
            <a:r>
              <a:rPr lang="zh-CN" altLang="en-US" sz="2585" b="1" noProof="1">
                <a:solidFill>
                  <a:srgbClr val="08080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en-US" sz="2585" b="1" noProof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文物古迹</a:t>
            </a:r>
            <a:r>
              <a:rPr lang="zh-CN" altLang="en-US" sz="2585" b="1" noProof="1">
                <a:solidFill>
                  <a:srgbClr val="08080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、</a:t>
            </a:r>
            <a:r>
              <a:rPr lang="zh-CN" altLang="en-US" sz="2585" b="1" noProof="1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历史名人</a:t>
            </a:r>
            <a:r>
              <a:rPr lang="zh-CN" altLang="en-US" sz="2585" b="1" noProof="1">
                <a:solidFill>
                  <a:srgbClr val="08080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等等？</a:t>
            </a:r>
            <a:endParaRPr lang="zh-CN" altLang="en-US" sz="2585" b="1" noProof="1">
              <a:solidFill>
                <a:srgbClr val="080808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099" name="Picture 8" descr="https://p1.ssl.qhmsg.com/t01fca1d43129e3cf07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6200" y="1274763"/>
            <a:ext cx="456247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10" descr="https://p1.ssl.qhmsg.com/t0104eaf005da5008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2779713"/>
            <a:ext cx="406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矩形 9"/>
          <p:cNvSpPr>
            <a:spLocks noChangeArrowheads="1"/>
          </p:cNvSpPr>
          <p:nvPr/>
        </p:nvSpPr>
        <p:spPr bwMode="auto">
          <a:xfrm>
            <a:off x="5257800" y="1065213"/>
            <a:ext cx="3733800" cy="1816100"/>
          </a:xfrm>
          <a:prstGeom prst="rect">
            <a:avLst/>
          </a:prstGeom>
          <a:solidFill>
            <a:srgbClr val="99FFCC"/>
          </a:soli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2800" b="1">
                <a:solidFill>
                  <a:srgbClr val="002060"/>
                </a:solidFill>
              </a:rPr>
              <a:t>双雄墓，位于山东省枣庄市铁道游击队纪念碑东，目的是纪念刘金山、王志胜。</a:t>
            </a:r>
            <a:endParaRPr lang="zh-CN" altLang="en-US" sz="2800" b="1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heel spokes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907223" y="699611"/>
            <a:ext cx="4632325" cy="583565"/>
          </a:xfrm>
          <a:prstGeom prst="rect">
            <a:avLst/>
          </a:prstGeom>
          <a:noFill/>
          <a:ln w="28575" cmpd="thickThin">
            <a:solidFill>
              <a:srgbClr val="41719C"/>
            </a:solidFill>
            <a:round/>
          </a:ln>
        </p:spPr>
        <p:txBody>
          <a:bodyPr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9pPr>
          </a:lstStyle>
          <a:p>
            <a:pPr algn="ctr"/>
            <a:r>
              <a:rPr lang="zh-CN" altLang="en-US" sz="3200" b="1"/>
              <a:t>高中历史学习模式</a:t>
            </a:r>
            <a:endParaRPr lang="zh-CN" altLang="en-US" sz="3200" b="1"/>
          </a:p>
        </p:txBody>
      </p:sp>
      <p:sp>
        <p:nvSpPr>
          <p:cNvPr id="24579" name="文本框 2"/>
          <p:cNvSpPr txBox="1">
            <a:spLocks noChangeArrowheads="1"/>
          </p:cNvSpPr>
          <p:nvPr/>
        </p:nvSpPr>
        <p:spPr bwMode="auto">
          <a:xfrm>
            <a:off x="323215" y="1707515"/>
            <a:ext cx="8385810" cy="2676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9pPr>
          </a:lstStyle>
          <a:p>
            <a:r>
              <a:rPr lang="en-US" altLang="zh-CN" sz="2800" dirty="0">
                <a:latin typeface="微软雅黑" panose="020B0503020204020204" charset="-122"/>
              </a:rPr>
              <a:t>	</a:t>
            </a:r>
            <a:r>
              <a:rPr lang="zh-CN" altLang="en-US" sz="2800" dirty="0">
                <a:latin typeface="微软雅黑" panose="020B0503020204020204" charset="-122"/>
              </a:rPr>
              <a:t>高中历史的学习与初中相比，存有诸多熟悉的史实，但学习是</a:t>
            </a:r>
            <a:r>
              <a:rPr lang="en-US" altLang="zh-CN" sz="2800" dirty="0">
                <a:solidFill>
                  <a:srgbClr val="FF0000"/>
                </a:solidFill>
                <a:latin typeface="微软雅黑" panose="020B0503020204020204" charset="-122"/>
              </a:rPr>
              <a:t>“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</a:rPr>
              <a:t>螺旋式上升</a:t>
            </a:r>
            <a:r>
              <a:rPr lang="en-US" altLang="zh-CN" sz="2800" dirty="0">
                <a:solidFill>
                  <a:srgbClr val="FF0000"/>
                </a:solidFill>
                <a:latin typeface="微软雅黑" panose="020B0503020204020204" charset="-122"/>
              </a:rPr>
              <a:t>”</a:t>
            </a:r>
            <a:r>
              <a:rPr lang="zh-CN" altLang="en-US" sz="2800" dirty="0">
                <a:latin typeface="微软雅黑" panose="020B0503020204020204" charset="-122"/>
              </a:rPr>
              <a:t>的过程。高中历史的学习，是对建构知识的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</a:rPr>
              <a:t>体系化、抽象化、深度化、素养化</a:t>
            </a:r>
            <a:r>
              <a:rPr lang="zh-CN" altLang="en-US" sz="2800" dirty="0">
                <a:latin typeface="微软雅黑" panose="020B0503020204020204" charset="-122"/>
              </a:rPr>
              <a:t>，是致力于培养学生的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</a:rPr>
              <a:t>唯物史观、时空观念、史料实证、历史解释、家国情怀</a:t>
            </a:r>
            <a:r>
              <a:rPr lang="zh-CN" altLang="en-US" sz="2800" dirty="0">
                <a:latin typeface="微软雅黑" panose="020B0503020204020204" charset="-122"/>
              </a:rPr>
              <a:t>这五方面核心素养。在以后的学习中，会结合具体的课程内容进行讲授。</a:t>
            </a:r>
            <a:endParaRPr lang="zh-CN" altLang="en-US" sz="2800" dirty="0">
              <a:latin typeface="微软雅黑" panose="020B0503020204020204" charset="-122"/>
            </a:endParaRPr>
          </a:p>
        </p:txBody>
      </p:sp>
    </p:spTree>
  </p:cSld>
  <p:clrMapOvr>
    <a:masterClrMapping/>
  </p:clrMapOvr>
  <p:transition>
    <p:wheel spokes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25413" y="85725"/>
            <a:ext cx="8859838" cy="43383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p>
            <a:pPr>
              <a:lnSpc>
                <a:spcPts val="3680"/>
              </a:lnSpc>
            </a:pPr>
            <a:r>
              <a:rPr lang="zh-CN" altLang="en-US" noProof="1"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现在要选举一名领袖，而你这一票很关键，下面是关于3个候选人的的一些事实：</a:t>
            </a:r>
            <a:endParaRPr lang="zh-CN" altLang="en-US" noProof="1"/>
          </a:p>
          <a:p>
            <a:pPr>
              <a:lnSpc>
                <a:spcPts val="3680"/>
              </a:lnSpc>
            </a:pPr>
            <a:r>
              <a:rPr lang="zh-CN" altLang="en-US" noProof="1"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　　候选人A：跟一些不诚实的政客有往来，而且会星象占卜学。他有婚外情，是一个老烟枪，每天喝8到10杯的马丁尼。</a:t>
            </a:r>
            <a:endParaRPr lang="zh-CN" altLang="en-US" noProof="1"/>
          </a:p>
          <a:p>
            <a:pPr>
              <a:lnSpc>
                <a:spcPts val="3680"/>
              </a:lnSpc>
            </a:pPr>
            <a:r>
              <a:rPr lang="zh-CN" altLang="en-US" noProof="1"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　　候选人B：他过去有过2次被解雇的记录，睡觉睡到中午才起来，大学时吸鸦片，而且每天傍晚会喝一大夸特威士忌。</a:t>
            </a:r>
            <a:endParaRPr lang="zh-CN" altLang="en-US" noProof="1"/>
          </a:p>
          <a:p>
            <a:pPr>
              <a:lnSpc>
                <a:spcPts val="3680"/>
              </a:lnSpc>
            </a:pPr>
            <a:r>
              <a:rPr lang="zh-CN" altLang="en-US" noProof="1"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　　候选人C：他是一位受勋的战争英雄，素食主义者，不抽烟，只偶尔喝一点啤酒。从没有发生婚外情。</a:t>
            </a:r>
            <a:endParaRPr lang="zh-CN" altLang="en-US" noProof="1"/>
          </a:p>
          <a:p>
            <a:pPr>
              <a:lnSpc>
                <a:spcPts val="3680"/>
              </a:lnSpc>
            </a:pPr>
            <a:r>
              <a:rPr lang="zh-CN" altLang="en-US" noProof="1"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　　请问你会在这些候选人中选择谁？</a:t>
            </a:r>
            <a:endParaRPr lang="zh-CN" altLang="en-US" noProof="1"/>
          </a:p>
        </p:txBody>
      </p:sp>
      <p:sp>
        <p:nvSpPr>
          <p:cNvPr id="4" name="文本框 3"/>
          <p:cNvSpPr txBox="1"/>
          <p:nvPr/>
        </p:nvSpPr>
        <p:spPr>
          <a:xfrm>
            <a:off x="287020" y="4516755"/>
            <a:ext cx="5488940" cy="563245"/>
          </a:xfrm>
          <a:prstGeom prst="rect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ang="5400000" scaled="0"/>
          </a:gradFill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pPr>
              <a:lnSpc>
                <a:spcPts val="3680"/>
              </a:lnSpc>
            </a:pPr>
            <a:r>
              <a:rPr lang="zh-CN" altLang="en-US" noProof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要历史地看问题，也要发展地看问题。</a:t>
            </a:r>
            <a:endParaRPr lang="zh-CN" altLang="en-US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背景灰色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384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51685" y="915670"/>
            <a:ext cx="3048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三、思维</a:t>
            </a:r>
            <a:endParaRPr lang="zh-CN" altLang="en-US" sz="4000">
              <a:solidFill>
                <a:srgbClr val="FF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p:transition>
    <p:wheel spokes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Text Box 4"/>
          <p:cNvSpPr txBox="1"/>
          <p:nvPr/>
        </p:nvSpPr>
        <p:spPr>
          <a:xfrm>
            <a:off x="354013" y="1327150"/>
            <a:ext cx="8297862" cy="136080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zh-CN" sz="2800" b="1" dirty="0">
                <a:latin typeface="Arial" panose="020B0604020202020204" pitchFamily="34" charset="0"/>
                <a:ea typeface="宋体" panose="02010600030101010101" pitchFamily="2" charset="-122"/>
              </a:rPr>
              <a:t>同学们能举出西游记里几个故事？</a:t>
            </a:r>
            <a:endParaRPr lang="zh-CN" altLang="zh-CN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zh-CN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zh-CN" sz="2800" b="1" dirty="0">
                <a:latin typeface="Arial" panose="020B0604020202020204" pitchFamily="34" charset="0"/>
                <a:ea typeface="宋体" panose="02010600030101010101" pitchFamily="2" charset="-122"/>
              </a:rPr>
              <a:t>同学们能找出西游记里几个不合常理的地方？</a:t>
            </a:r>
            <a:endParaRPr lang="zh-CN" altLang="zh-CN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charRg st="35" end="5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193">
                                            <p:txEl>
                                              <p:charRg st="35" end="5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>
                                            <p:txEl>
                                              <p:charRg st="52" end="7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8193">
                                            <p:txEl>
                                              <p:charRg st="52" end="7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Text Box 4"/>
          <p:cNvSpPr txBox="1"/>
          <p:nvPr/>
        </p:nvSpPr>
        <p:spPr>
          <a:xfrm>
            <a:off x="468313" y="892175"/>
            <a:ext cx="8366125" cy="25304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例如：猴子看桃园？</a:t>
            </a:r>
            <a:endParaRPr lang="zh-CN" altLang="zh-CN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犹如</a:t>
            </a:r>
            <a:r>
              <a:rPr lang="en-US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老鼠看粮仓</a:t>
            </a:r>
            <a:r>
              <a:rPr lang="en-US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”“</a:t>
            </a: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灰太狼保护喜洋洋</a:t>
            </a:r>
            <a:r>
              <a:rPr lang="en-US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，背后必有深意？</a:t>
            </a:r>
            <a:endParaRPr lang="zh-CN" altLang="en-US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遵循逻辑，看透表象。</a:t>
            </a:r>
            <a:endParaRPr lang="zh-CN" altLang="en-US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218" name="Text Box 4"/>
          <p:cNvSpPr txBox="1"/>
          <p:nvPr/>
        </p:nvSpPr>
        <p:spPr>
          <a:xfrm>
            <a:off x="468312" y="3966528"/>
            <a:ext cx="8366125" cy="56070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zh-CN" sz="3200" b="1" noProof="1" dirty="0"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很多事情道理都是相通的。所谓</a:t>
            </a:r>
            <a:r>
              <a:rPr lang="en-US" altLang="zh-CN" sz="3200" b="1" noProof="1" dirty="0"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“</a:t>
            </a:r>
            <a:r>
              <a:rPr lang="zh-CN" altLang="zh-CN" sz="3200" b="1" noProof="1" dirty="0"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大道无形</a:t>
            </a:r>
            <a:r>
              <a:rPr lang="en-US" altLang="zh-CN" sz="3200" b="1" noProof="1" dirty="0"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”</a:t>
            </a:r>
            <a:r>
              <a:rPr lang="zh-CN" altLang="zh-CN" sz="3200" b="1" noProof="1" dirty="0"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。</a:t>
            </a:r>
            <a:endParaRPr lang="zh-CN" altLang="zh-CN" sz="3200" b="1" noProof="1" dirty="0"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>
                                            <p:txEl>
                                              <p:charRg st="10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>
                                            <p:txEl>
                                              <p:charRg st="39" end="5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2" name="Text Box 4"/>
          <p:cNvSpPr txBox="1"/>
          <p:nvPr/>
        </p:nvSpPr>
        <p:spPr>
          <a:xfrm>
            <a:off x="677863" y="900113"/>
            <a:ext cx="7967662" cy="3809365"/>
          </a:xfrm>
          <a:prstGeom prst="rect">
            <a:avLst/>
          </a:prstGeom>
          <a:solidFill>
            <a:srgbClr val="DCE6F2"/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67628" tIns="35243" rIns="67628" bIns="35243" anchor="t">
            <a:spAutoFit/>
          </a:bodyPr>
          <a:p>
            <a:r>
              <a:rPr lang="en-US" altLang="zh-CN" sz="2700" b="1" dirty="0">
                <a:latin typeface="宋体" panose="02010600030101010101" pitchFamily="2" charset="-122"/>
                <a:ea typeface="宋体" panose="02010600030101010101" pitchFamily="2" charset="-122"/>
                <a:sym typeface="Arial" panose="020B0604020202020204" pitchFamily="34" charset="0"/>
              </a:rPr>
              <a:t>1.20世纪50年代中期，美国一位著名黑人爵士乐演唱家，在美国新闻署的资助和安排下，多次赴非洲等地巡演，赢得了大量歌迷，很多人通过他的演唱知道了美国。美国政府机构支持该演唱家海外巡演的主要目的是</a:t>
            </a:r>
            <a:endParaRPr lang="en-US" altLang="zh-CN" sz="2700" b="1" dirty="0">
              <a:latin typeface="宋体" panose="02010600030101010101" pitchFamily="2" charset="-122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en-US" altLang="zh-CN" sz="2700" b="1" dirty="0">
                <a:latin typeface="宋体" panose="02010600030101010101" pitchFamily="2" charset="-122"/>
                <a:ea typeface="宋体" panose="02010600030101010101" pitchFamily="2" charset="-122"/>
                <a:sym typeface="Arial" panose="020B0604020202020204" pitchFamily="34" charset="0"/>
              </a:rPr>
              <a:t>A．争取国内黑人选民支持</a:t>
            </a:r>
            <a:endParaRPr lang="en-US" altLang="zh-CN" sz="2700" b="1" dirty="0">
              <a:latin typeface="宋体" panose="02010600030101010101" pitchFamily="2" charset="-122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en-US" altLang="zh-CN" sz="2700" b="1" dirty="0">
                <a:latin typeface="宋体" panose="02010600030101010101" pitchFamily="2" charset="-122"/>
                <a:ea typeface="宋体" panose="02010600030101010101" pitchFamily="2" charset="-122"/>
                <a:sym typeface="Arial" panose="020B0604020202020204" pitchFamily="34" charset="0"/>
              </a:rPr>
              <a:t>B．展示美国的经济实力</a:t>
            </a:r>
            <a:endParaRPr lang="en-US" altLang="zh-CN" sz="2700" b="1" dirty="0">
              <a:latin typeface="宋体" panose="02010600030101010101" pitchFamily="2" charset="-122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en-US" altLang="zh-CN" sz="2700" b="1" dirty="0">
                <a:latin typeface="宋体" panose="02010600030101010101" pitchFamily="2" charset="-122"/>
                <a:ea typeface="宋体" panose="02010600030101010101" pitchFamily="2" charset="-122"/>
                <a:sym typeface="Arial" panose="020B0604020202020204" pitchFamily="34" charset="0"/>
              </a:rPr>
              <a:t>C．抵制不结盟运动的发展</a:t>
            </a:r>
            <a:endParaRPr lang="en-US" altLang="zh-CN" sz="2700" b="1" dirty="0">
              <a:latin typeface="宋体" panose="02010600030101010101" pitchFamily="2" charset="-122"/>
              <a:ea typeface="宋体" panose="02010600030101010101" pitchFamily="2" charset="-122"/>
              <a:sym typeface="Arial" panose="020B0604020202020204" pitchFamily="34" charset="0"/>
            </a:endParaRPr>
          </a:p>
          <a:p>
            <a:r>
              <a:rPr lang="en-US" altLang="zh-CN" sz="2700" b="1" dirty="0">
                <a:latin typeface="宋体" panose="02010600030101010101" pitchFamily="2" charset="-122"/>
                <a:ea typeface="宋体" panose="02010600030101010101" pitchFamily="2" charset="-122"/>
                <a:sym typeface="Arial" panose="020B0604020202020204" pitchFamily="34" charset="0"/>
              </a:rPr>
              <a:t>D．与苏联争夺中间地带</a:t>
            </a:r>
            <a:endParaRPr lang="en-US" altLang="zh-CN" sz="2700" b="1" dirty="0">
              <a:latin typeface="宋体" panose="02010600030101010101" pitchFamily="2" charset="-122"/>
              <a:ea typeface="宋体" panose="02010600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27" name=" 227"/>
          <p:cNvSpPr/>
          <p:nvPr/>
        </p:nvSpPr>
        <p:spPr>
          <a:xfrm>
            <a:off x="6384925" y="3373438"/>
            <a:ext cx="933450" cy="628650"/>
          </a:xfrm>
          <a:prstGeom prst="wedgeEllipseCallout">
            <a:avLst>
              <a:gd name="adj1" fmla="val -90776"/>
              <a:gd name="adj2" fmla="val 104591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ctr" eaLnBrk="1" fontAlgn="base" hangingPunct="1"/>
            <a:r>
              <a:rPr lang="en-US" altLang="zh-CN" sz="5000" b="1" strike="noStrike" noProof="1" dirty="0">
                <a:solidFill>
                  <a:srgbClr val="FF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D</a:t>
            </a:r>
            <a:endParaRPr lang="en-US" altLang="zh-CN" sz="5000" b="1" strike="noStrike" noProof="1" dirty="0">
              <a:solidFill>
                <a:srgbClr val="FF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ldLvl="0" animBg="1"/>
      <p:bldP spid="227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文本框 1"/>
          <p:cNvSpPr txBox="1"/>
          <p:nvPr/>
        </p:nvSpPr>
        <p:spPr>
          <a:xfrm>
            <a:off x="177800" y="547688"/>
            <a:ext cx="8789988" cy="4271010"/>
          </a:xfrm>
          <a:prstGeom prst="rect">
            <a:avLst/>
          </a:prstGeom>
          <a:solidFill>
            <a:srgbClr val="DCE6F2"/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67628" tIns="35243" rIns="67628" bIns="35243" anchor="t">
            <a:spAutoFit/>
          </a:bodyPr>
          <a:p>
            <a:pPr>
              <a:lnSpc>
                <a:spcPts val="3640"/>
              </a:lnSpc>
            </a:pP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2．甲午战争时期，日本制定舆论宣传策略，把中国和日本分别“包装”成野蛮与文明的代表，并运用公关手段让许多欧美舆论倒向日方。一些西方媒体甚至宣称，清政府战败“将意味着数百万人从愚蒙、专制和独裁中得到解放”。对此，清政府却无所作为。这反映了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ts val="3640"/>
              </a:lnSpc>
            </a:pP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A．欧美舆论宣传左右了战争进程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ts val="3640"/>
              </a:lnSpc>
            </a:pP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B．日本力图变更中国的君主政体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ts val="3640"/>
              </a:lnSpc>
            </a:pP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C．清朝政府昏庸不谙熟近代外交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ts val="3640"/>
              </a:lnSpc>
            </a:pP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D．西方媒体鼓动中国的民主革命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7" name=" 227"/>
          <p:cNvSpPr/>
          <p:nvPr/>
        </p:nvSpPr>
        <p:spPr>
          <a:xfrm>
            <a:off x="6384925" y="3373438"/>
            <a:ext cx="933450" cy="628650"/>
          </a:xfrm>
          <a:prstGeom prst="wedgeEllipseCallout">
            <a:avLst>
              <a:gd name="adj1" fmla="val -90776"/>
              <a:gd name="adj2" fmla="val 104591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ctr" eaLnBrk="1" fontAlgn="base" hangingPunct="1"/>
            <a:r>
              <a:rPr lang="en-US" altLang="zh-CN" sz="5000" b="1" strike="noStrike" noProof="1" dirty="0">
                <a:solidFill>
                  <a:srgbClr val="FF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C</a:t>
            </a:r>
            <a:endParaRPr lang="en-US" altLang="zh-CN" sz="5000" b="1" strike="noStrike" noProof="1" dirty="0">
              <a:solidFill>
                <a:srgbClr val="FF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9" name="文本框 1"/>
          <p:cNvSpPr txBox="1"/>
          <p:nvPr/>
        </p:nvSpPr>
        <p:spPr>
          <a:xfrm>
            <a:off x="387350" y="781050"/>
            <a:ext cx="8426450" cy="2978150"/>
          </a:xfrm>
          <a:prstGeom prst="rect">
            <a:avLst/>
          </a:prstGeom>
          <a:solidFill>
            <a:srgbClr val="DCE6F2"/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67628" tIns="35243" rIns="67628" bIns="35243" anchor="t">
            <a:spAutoFit/>
          </a:bodyPr>
          <a:p>
            <a:r>
              <a:rPr lang="en-US" altLang="zh-CN" sz="2700" b="1" dirty="0"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700" b="1" dirty="0">
                <a:latin typeface="宋体" panose="02010600030101010101" pitchFamily="2" charset="-122"/>
                <a:ea typeface="宋体" panose="02010600030101010101" pitchFamily="2" charset="-122"/>
              </a:rPr>
              <a:t>．20世纪30年代，美国每周有成千上万的人去电影院，轻歌曼舞的幻想型影片备受欢迎，当红童星秀兰邓波儿通常在电影中扮演孤儿去感化富人。这一现象</a:t>
            </a:r>
            <a:endParaRPr lang="zh-CN" altLang="en-US" sz="27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700" b="1" dirty="0">
                <a:latin typeface="宋体" panose="02010600030101010101" pitchFamily="2" charset="-122"/>
                <a:ea typeface="宋体" panose="02010600030101010101" pitchFamily="2" charset="-122"/>
              </a:rPr>
              <a:t>A．表明了新政已使全国重现繁荣的景象</a:t>
            </a:r>
            <a:endParaRPr lang="zh-CN" altLang="en-US" sz="27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700" b="1" dirty="0">
                <a:latin typeface="宋体" panose="02010600030101010101" pitchFamily="2" charset="-122"/>
                <a:ea typeface="宋体" panose="02010600030101010101" pitchFamily="2" charset="-122"/>
              </a:rPr>
              <a:t>B．体现了民众身陷危机淡定应对的精神</a:t>
            </a:r>
            <a:endParaRPr lang="zh-CN" altLang="en-US" sz="27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700" b="1" dirty="0">
                <a:latin typeface="宋体" panose="02010600030101010101" pitchFamily="2" charset="-122"/>
                <a:ea typeface="宋体" panose="02010600030101010101" pitchFamily="2" charset="-122"/>
              </a:rPr>
              <a:t>C．反映了民众逃避现实来求慰藉的心态</a:t>
            </a:r>
            <a:endParaRPr lang="zh-CN" altLang="en-US" sz="27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700" b="1" dirty="0">
                <a:latin typeface="宋体" panose="02010600030101010101" pitchFamily="2" charset="-122"/>
                <a:ea typeface="宋体" panose="02010600030101010101" pitchFamily="2" charset="-122"/>
              </a:rPr>
              <a:t>D．说明了现代主义艺术得到社会的认可</a:t>
            </a:r>
            <a:endParaRPr lang="zh-CN" altLang="en-US" sz="27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2290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08850" y="2746375"/>
            <a:ext cx="1090613" cy="8683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1" name="Text Box 4"/>
          <p:cNvSpPr txBox="1"/>
          <p:nvPr/>
        </p:nvSpPr>
        <p:spPr>
          <a:xfrm>
            <a:off x="387350" y="4364038"/>
            <a:ext cx="8170863" cy="484187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sz="2700" b="1" dirty="0"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2700" b="1" dirty="0"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今朝有酒今朝醉</a:t>
            </a:r>
            <a:r>
              <a:rPr lang="en-US" altLang="zh-CN" sz="2700" b="1" dirty="0"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2700" b="1" dirty="0"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是洒脱还是颓废</a:t>
            </a:r>
            <a:r>
              <a:rPr lang="zh-CN" altLang="zh-CN" sz="2700" b="1" dirty="0"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？</a:t>
            </a:r>
            <a:endParaRPr lang="zh-CN" altLang="zh-CN" sz="2700" b="1" dirty="0"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Text Box 4"/>
          <p:cNvSpPr txBox="1"/>
          <p:nvPr/>
        </p:nvSpPr>
        <p:spPr>
          <a:xfrm>
            <a:off x="485775" y="1189038"/>
            <a:ext cx="8170863" cy="26587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pPr>
              <a:lnSpc>
                <a:spcPts val="4040"/>
              </a:lnSpc>
            </a:pPr>
            <a:r>
              <a:rPr lang="zh-CN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例如：西行路上几乎所有妖怪都在西牛贺洲的地界上，也就是佛祖治下；</a:t>
            </a:r>
            <a:endParaRPr lang="zh-CN" altLang="zh-CN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ts val="4040"/>
              </a:lnSpc>
            </a:pPr>
            <a:endParaRPr lang="zh-CN" altLang="zh-CN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ts val="4040"/>
              </a:lnSpc>
            </a:pPr>
            <a:r>
              <a:rPr lang="zh-CN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更明显的是，绝大多数妖怪都是有后台的，关系越亲近，妖怪越厉害。</a:t>
            </a:r>
            <a:endParaRPr lang="zh-CN" altLang="zh-CN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heel spokes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7" name="文本框 1"/>
          <p:cNvSpPr txBox="1"/>
          <p:nvPr/>
        </p:nvSpPr>
        <p:spPr>
          <a:xfrm>
            <a:off x="341313" y="863600"/>
            <a:ext cx="8461375" cy="400843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庄子：圣人不死，大盗不止。有所谓“圣人”，就有所谓“大盗”。</a:t>
            </a:r>
            <a:endParaRPr lang="zh-CN" altLang="zh-CN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zh-CN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历史上的暴君哪位不是集圣人和大盗为一体，天使和魔鬼于一身，名义上、形式上他们是圣人是天子，但行动中、实质上却是恶魔、大盗。即使他不是大盗，大盗就在旁边，借了他的圣人身份。</a:t>
            </a:r>
            <a:endParaRPr lang="zh-CN" altLang="zh-CN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4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1" name="文本框 1"/>
          <p:cNvSpPr txBox="1"/>
          <p:nvPr/>
        </p:nvSpPr>
        <p:spPr>
          <a:xfrm>
            <a:off x="358775" y="965200"/>
            <a:ext cx="8426450" cy="3516630"/>
          </a:xfrm>
          <a:prstGeom prst="rect">
            <a:avLst/>
          </a:prstGeom>
          <a:solidFill>
            <a:srgbClr val="DCE6F2"/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67628" tIns="35243" rIns="67628" bIns="35243" anchor="t">
            <a:spAutoFit/>
          </a:bodyPr>
          <a:p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4.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明初废丞相、设顾问性质的内阁大学士，严防权臣乱政。明中后期严嵩、张居正等内阁首辅操纵朝政，权倾一时。这表明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A．皇权渐趋衰弱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B．君主集权加强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C．内阁取代六部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D．首辅权力失控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7" name=" 227"/>
          <p:cNvSpPr/>
          <p:nvPr/>
        </p:nvSpPr>
        <p:spPr>
          <a:xfrm>
            <a:off x="7081838" y="3362325"/>
            <a:ext cx="933450" cy="628650"/>
          </a:xfrm>
          <a:prstGeom prst="wedgeEllipseCallout">
            <a:avLst>
              <a:gd name="adj1" fmla="val -90776"/>
              <a:gd name="adj2" fmla="val 104591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ctr" eaLnBrk="1" fontAlgn="base" hangingPunct="1"/>
            <a:r>
              <a:rPr lang="en-US" altLang="zh-CN" sz="5000" b="1" strike="noStrike" noProof="1" dirty="0">
                <a:solidFill>
                  <a:srgbClr val="FF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B</a:t>
            </a:r>
            <a:endParaRPr lang="en-US" altLang="zh-CN" sz="5000" b="1" strike="noStrike" noProof="1" dirty="0">
              <a:solidFill>
                <a:srgbClr val="FF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5" name="文本框 1"/>
          <p:cNvSpPr txBox="1"/>
          <p:nvPr/>
        </p:nvSpPr>
        <p:spPr>
          <a:xfrm>
            <a:off x="244475" y="862013"/>
            <a:ext cx="8426450" cy="560387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那我们直接摒弃圣人，消灭英雄？</a:t>
            </a:r>
            <a:endParaRPr lang="zh-CN" altLang="zh-CN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387" name="文本框 2"/>
          <p:cNvSpPr txBox="1"/>
          <p:nvPr/>
        </p:nvSpPr>
        <p:spPr>
          <a:xfrm>
            <a:off x="244475" y="1666875"/>
            <a:ext cx="8426450" cy="33226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方正瘦金书_GBK" pitchFamily="65" charset="-122"/>
              </a:rPr>
              <a:t>美国总统布什在他的一次演讲中说：“人类千万年的历史，最为珍贵的不是令人炫目的科技，不是浩瀚的大师们的经典著作，而是实现了对统治者的驯服，实现了把他们关在笼子里的梦想。我现在就是站在笼子里向你们讲话”。</a:t>
            </a:r>
            <a:endParaRPr lang="zh-CN" altLang="en-US" sz="2800" b="1">
              <a:latin typeface="Times New Roman" panose="02020603050405020304" pitchFamily="18" charset="0"/>
              <a:ea typeface="方正瘦金书_GBK" pitchFamily="65" charset="-122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3" name="文本框 1"/>
          <p:cNvSpPr txBox="1"/>
          <p:nvPr/>
        </p:nvSpPr>
        <p:spPr>
          <a:xfrm>
            <a:off x="330200" y="1014413"/>
            <a:ext cx="8378825" cy="3809365"/>
          </a:xfrm>
          <a:prstGeom prst="rect">
            <a:avLst/>
          </a:prstGeom>
          <a:solidFill>
            <a:srgbClr val="DCE6F2"/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67628" tIns="35243" rIns="67628" bIns="35243" anchor="t">
            <a:spAutoFit/>
          </a:bodyPr>
          <a:p>
            <a:r>
              <a:rPr lang="en-US" altLang="zh-CN" sz="2700" b="1" dirty="0">
                <a:latin typeface="宋体" panose="02010600030101010101" pitchFamily="2" charset="-122"/>
                <a:ea typeface="宋体" panose="02010600030101010101" pitchFamily="2" charset="-122"/>
              </a:rPr>
              <a:t>5.</a:t>
            </a:r>
            <a:r>
              <a:rPr lang="zh-CN" altLang="en-US" sz="2700" b="1" dirty="0">
                <a:latin typeface="宋体" panose="02010600030101010101" pitchFamily="2" charset="-122"/>
                <a:ea typeface="宋体" panose="02010600030101010101" pitchFamily="2" charset="-122"/>
              </a:rPr>
              <a:t>1689年，英国议会决定拥戴威廉和玛丽为英国国王和女王，同时选派代表将王冠连同《权利宣言》（《权利法案》的初稿）一起呈献给二人，并当面宣读，威廉和玛丽心照不宣地全部接受。这一事件所体现的政治理念是</a:t>
            </a:r>
            <a:endParaRPr lang="zh-CN" altLang="en-US" sz="27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700" b="1" dirty="0">
                <a:latin typeface="宋体" panose="02010600030101010101" pitchFamily="2" charset="-122"/>
                <a:ea typeface="宋体" panose="02010600030101010101" pitchFamily="2" charset="-122"/>
              </a:rPr>
              <a:t>A．天赋人权</a:t>
            </a:r>
            <a:endParaRPr lang="zh-CN" altLang="en-US" sz="27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700" b="1" dirty="0">
                <a:latin typeface="宋体" panose="02010600030101010101" pitchFamily="2" charset="-122"/>
                <a:ea typeface="宋体" panose="02010600030101010101" pitchFamily="2" charset="-122"/>
              </a:rPr>
              <a:t>B．民主共和</a:t>
            </a:r>
            <a:endParaRPr lang="zh-CN" altLang="en-US" sz="27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700" b="1" dirty="0">
                <a:latin typeface="宋体" panose="02010600030101010101" pitchFamily="2" charset="-122"/>
                <a:ea typeface="宋体" panose="02010600030101010101" pitchFamily="2" charset="-122"/>
              </a:rPr>
              <a:t>C．君主立宪</a:t>
            </a:r>
            <a:endParaRPr lang="zh-CN" altLang="en-US" sz="27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700" b="1" dirty="0">
                <a:latin typeface="宋体" panose="02010600030101010101" pitchFamily="2" charset="-122"/>
                <a:ea typeface="宋体" panose="02010600030101010101" pitchFamily="2" charset="-122"/>
              </a:rPr>
              <a:t>D．权力制衡</a:t>
            </a:r>
            <a:endParaRPr lang="zh-CN" altLang="en-US" sz="27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7" name=" 227"/>
          <p:cNvSpPr/>
          <p:nvPr/>
        </p:nvSpPr>
        <p:spPr>
          <a:xfrm>
            <a:off x="7310438" y="3602038"/>
            <a:ext cx="933450" cy="628650"/>
          </a:xfrm>
          <a:prstGeom prst="wedgeEllipseCallout">
            <a:avLst>
              <a:gd name="adj1" fmla="val -90776"/>
              <a:gd name="adj2" fmla="val 104591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ctr" eaLnBrk="1" fontAlgn="base" hangingPunct="1"/>
            <a:r>
              <a:rPr lang="en-US" altLang="zh-CN" sz="5000" b="1" strike="noStrike" noProof="1" dirty="0">
                <a:solidFill>
                  <a:srgbClr val="FF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C</a:t>
            </a:r>
            <a:endParaRPr lang="en-US" altLang="zh-CN" sz="5000" b="1" strike="noStrike" noProof="1" dirty="0">
              <a:solidFill>
                <a:srgbClr val="FF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文本框 1"/>
          <p:cNvSpPr txBox="1"/>
          <p:nvPr/>
        </p:nvSpPr>
        <p:spPr>
          <a:xfrm>
            <a:off x="217488" y="758825"/>
            <a:ext cx="8778875" cy="3270250"/>
          </a:xfrm>
          <a:prstGeom prst="rect">
            <a:avLst/>
          </a:prstGeom>
          <a:solidFill>
            <a:srgbClr val="DCE6F2"/>
          </a:solidFill>
          <a:ln w="254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lIns="67628" tIns="35243" rIns="67628" bIns="35243" anchor="t">
            <a:spAutoFit/>
          </a:bodyPr>
          <a:p>
            <a:r>
              <a:rPr lang="en-US" altLang="zh-CN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6.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1875年以后，法国确立了共和政体，议会处于政治运行的中心，党派林立，内阁更迭频繁。1958年，戴高乐就任总统，修改宪法，规定总统拥有任命总理、解散议会等权力。这一政治体制的变化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A．有利于政局稳定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B．确立了总统国家元首的地位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C．剥夺了议会的主要权力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D．有助于两党制的形成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7" name=" 227"/>
          <p:cNvSpPr/>
          <p:nvPr/>
        </p:nvSpPr>
        <p:spPr>
          <a:xfrm>
            <a:off x="7316788" y="2497138"/>
            <a:ext cx="933450" cy="628650"/>
          </a:xfrm>
          <a:prstGeom prst="wedgeEllipseCallout">
            <a:avLst>
              <a:gd name="adj1" fmla="val -90776"/>
              <a:gd name="adj2" fmla="val 104591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ctr" eaLnBrk="1" fontAlgn="base" hangingPunct="1"/>
            <a:r>
              <a:rPr lang="en-US" altLang="zh-CN" sz="5000" b="1" strike="noStrike" noProof="1" dirty="0">
                <a:solidFill>
                  <a:srgbClr val="FF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A</a:t>
            </a:r>
            <a:endParaRPr lang="en-US" altLang="zh-CN" sz="5000" b="1" strike="noStrike" noProof="1" dirty="0">
              <a:solidFill>
                <a:srgbClr val="FF0000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59" name="Text Box 4"/>
          <p:cNvSpPr txBox="1"/>
          <p:nvPr/>
        </p:nvSpPr>
        <p:spPr>
          <a:xfrm>
            <a:off x="319088" y="4125913"/>
            <a:ext cx="8548687" cy="9302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zh-CN" sz="2800" b="1" dirty="0">
                <a:solidFill>
                  <a:srgbClr val="C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把权力关进制度的笼子里，但又不能过度剪除了它的利爪。这是另一种智慧。</a:t>
            </a:r>
            <a:endParaRPr lang="zh-CN" altLang="zh-CN" sz="2800" b="1" dirty="0">
              <a:solidFill>
                <a:srgbClr val="C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" grpId="0" bldLvl="0" animBg="1"/>
      <p:bldP spid="1945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1" name="Text Box 4"/>
          <p:cNvSpPr txBox="1"/>
          <p:nvPr/>
        </p:nvSpPr>
        <p:spPr>
          <a:xfrm>
            <a:off x="468313" y="674688"/>
            <a:ext cx="8240712" cy="1792287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zh-CN" sz="2800" b="1" dirty="0">
                <a:latin typeface="Arial" panose="020B0604020202020204" pitchFamily="34" charset="0"/>
                <a:ea typeface="宋体" panose="02010600030101010101" pitchFamily="2" charset="-122"/>
              </a:rPr>
              <a:t>例如：西游团队为何不是最强的几个？</a:t>
            </a:r>
            <a:endParaRPr lang="zh-CN" altLang="zh-CN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zh-CN" sz="2800" b="1" dirty="0">
                <a:latin typeface="Arial" panose="020B0604020202020204" pitchFamily="34" charset="0"/>
                <a:ea typeface="宋体" panose="02010600030101010101" pitchFamily="2" charset="-122"/>
              </a:rPr>
              <a:t>西游初期妖怪哪些法力高强？</a:t>
            </a:r>
            <a:endParaRPr lang="zh-CN" altLang="zh-CN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zh-CN" sz="2800" b="1" dirty="0">
                <a:latin typeface="Arial" panose="020B0604020202020204" pitchFamily="34" charset="0"/>
                <a:ea typeface="宋体" panose="02010600030101010101" pitchFamily="2" charset="-122"/>
              </a:rPr>
              <a:t>为何不是孙悟空、黑熊怪和红孩儿的强强联手，而是行者、八戒和沙僧的优势互补？</a:t>
            </a:r>
            <a:endParaRPr lang="zh-CN" altLang="zh-CN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82" name="Text Box 4"/>
          <p:cNvSpPr txBox="1"/>
          <p:nvPr/>
        </p:nvSpPr>
        <p:spPr>
          <a:xfrm>
            <a:off x="286385" y="2855595"/>
            <a:ext cx="8422640" cy="179197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zh-CN" sz="2800" b="1" dirty="0">
                <a:latin typeface="Arial" panose="020B0604020202020204" pitchFamily="34" charset="0"/>
                <a:ea typeface="宋体" panose="02010600030101010101" pitchFamily="2" charset="-122"/>
              </a:rPr>
              <a:t>我们自己的定位呢？</a:t>
            </a:r>
            <a:endParaRPr lang="zh-CN" altLang="zh-CN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zh-CN" sz="2800" b="1" dirty="0">
                <a:latin typeface="Arial" panose="020B0604020202020204" pitchFamily="34" charset="0"/>
                <a:ea typeface="宋体" panose="02010600030101010101" pitchFamily="2" charset="-122"/>
              </a:rPr>
              <a:t>例如：我就是沙僧？经常的困惑是：猴哥，你在哪儿？</a:t>
            </a:r>
            <a:endParaRPr lang="zh-CN" altLang="zh-CN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zh-CN" sz="2800" b="1" dirty="0">
                <a:latin typeface="Arial" panose="020B0604020202020204" pitchFamily="34" charset="0"/>
                <a:ea typeface="宋体" panose="02010600030101010101" pitchFamily="2" charset="-122"/>
              </a:rPr>
              <a:t>在彩虹班、自主招生班里你是什么角色？如果强强联手，你愿意合作吗？如果优势互补，你甘愿跟随吗？</a:t>
            </a:r>
            <a:endParaRPr lang="zh-CN" altLang="zh-CN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1">
                                            <p:txEl>
                                              <p:charRg st="0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>
                                            <p:txEl>
                                              <p:charRg st="18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1">
                                            <p:txEl>
                                              <p:charRg st="18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>
                                            <p:txEl>
                                              <p:charRg st="32" end="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481">
                                            <p:txEl>
                                              <p:charRg st="32" end="7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482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charRg st="1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482">
                                            <p:txEl>
                                              <p:charRg st="1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charRg st="20" end="6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482">
                                            <p:txEl>
                                              <p:charRg st="20" end="6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背景灰色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384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51685" y="915670"/>
            <a:ext cx="3048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四、信念</a:t>
            </a:r>
            <a:endParaRPr lang="zh-CN" altLang="en-US" sz="4000">
              <a:solidFill>
                <a:srgbClr val="FF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p:transition>
    <p:wheel spokes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Text Box 4"/>
          <p:cNvSpPr txBox="1"/>
          <p:nvPr/>
        </p:nvSpPr>
        <p:spPr>
          <a:xfrm>
            <a:off x="204788" y="788988"/>
            <a:ext cx="8732837" cy="560387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zh-CN" sz="3200" b="1" dirty="0">
                <a:latin typeface="Arial" panose="020B0604020202020204" pitchFamily="34" charset="0"/>
                <a:ea typeface="宋体" panose="02010600030101010101" pitchFamily="2" charset="-122"/>
              </a:rPr>
              <a:t>例如：唐僧看似一无所能，为何是队伍的领导？</a:t>
            </a:r>
            <a:endParaRPr lang="zh-CN" altLang="zh-CN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506" name="文本框 1"/>
          <p:cNvSpPr txBox="1"/>
          <p:nvPr/>
        </p:nvSpPr>
        <p:spPr>
          <a:xfrm>
            <a:off x="335280" y="1501775"/>
            <a:ext cx="2895600" cy="4914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zh-CN" sz="26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信念与方向很重要。</a:t>
            </a:r>
            <a:endParaRPr lang="zh-CN" altLang="zh-CN" sz="2600" b="1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1507" name="文本框 2"/>
          <p:cNvSpPr txBox="1"/>
          <p:nvPr/>
        </p:nvSpPr>
        <p:spPr>
          <a:xfrm>
            <a:off x="335280" y="2252028"/>
            <a:ext cx="8453438" cy="28613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b="1">
                <a:latin typeface="Times New Roman" panose="02020603050405020304" pitchFamily="18" charset="0"/>
                <a:ea typeface="方正瘦金书_GBK" pitchFamily="65" charset="-122"/>
              </a:rPr>
              <a:t>对日本</a:t>
            </a:r>
            <a:r>
              <a:rPr lang="en-US" altLang="zh-CN" b="1">
                <a:latin typeface="Times New Roman" panose="02020603050405020304" pitchFamily="18" charset="0"/>
                <a:ea typeface="方正瘦金书_GBK" pitchFamily="65" charset="-122"/>
              </a:rPr>
              <a:t>“</a:t>
            </a:r>
            <a:r>
              <a:rPr lang="zh-CN" altLang="en-US" b="1">
                <a:latin typeface="Times New Roman" panose="02020603050405020304" pitchFamily="18" charset="0"/>
                <a:ea typeface="方正瘦金书_GBK" pitchFamily="65" charset="-122"/>
              </a:rPr>
              <a:t>入常</a:t>
            </a:r>
            <a:r>
              <a:rPr lang="en-US" altLang="zh-CN" b="1">
                <a:latin typeface="Times New Roman" panose="02020603050405020304" pitchFamily="18" charset="0"/>
                <a:ea typeface="方正瘦金书_GBK" pitchFamily="65" charset="-122"/>
              </a:rPr>
              <a:t>”</a:t>
            </a:r>
            <a:r>
              <a:rPr lang="zh-CN" altLang="en-US" b="1">
                <a:latin typeface="Times New Roman" panose="02020603050405020304" pitchFamily="18" charset="0"/>
                <a:ea typeface="方正瘦金书_GBK" pitchFamily="65" charset="-122"/>
              </a:rPr>
              <a:t>问题，外交部新闻发言人孔泉回应称：</a:t>
            </a:r>
            <a:endParaRPr lang="zh-CN" altLang="en-US" b="1">
              <a:latin typeface="Times New Roman" panose="02020603050405020304" pitchFamily="18" charset="0"/>
              <a:ea typeface="方正瘦金书_GBK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>
                <a:latin typeface="Times New Roman" panose="02020603050405020304" pitchFamily="18" charset="0"/>
                <a:ea typeface="方正瘦金书_GBK" pitchFamily="65" charset="-122"/>
              </a:rPr>
              <a:t>联合国安理会不是公司董事会，不是按照会费的多少确定其组成。我们对日本方面期望在国际事务中发挥更大作用是理解的。但是我们也认为一个国家如果希望在国际事务中发挥负责任的作用，必须要对涉及自己的历史问题有清醒的认识。</a:t>
            </a:r>
            <a:endParaRPr lang="zh-CN" altLang="en-US" b="1">
              <a:latin typeface="Times New Roman" panose="02020603050405020304" pitchFamily="18" charset="0"/>
              <a:ea typeface="方正瘦金书_GBK" pitchFamily="65" charset="-122"/>
            </a:endParaRPr>
          </a:p>
        </p:txBody>
      </p:sp>
      <p:sp>
        <p:nvSpPr>
          <p:cNvPr id="21508" name="文本框 1"/>
          <p:cNvSpPr txBox="1"/>
          <p:nvPr/>
        </p:nvSpPr>
        <p:spPr>
          <a:xfrm>
            <a:off x="3730625" y="1501775"/>
            <a:ext cx="508000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b="1">
                <a:solidFill>
                  <a:srgbClr val="7030A0"/>
                </a:solidFill>
                <a:latin typeface="Times New Roman" panose="02020603050405020304" pitchFamily="18" charset="0"/>
                <a:ea typeface="方正瘦金书_GBK" pitchFamily="65" charset="-122"/>
              </a:rPr>
              <a:t>不能指望错误的路走出正确的结果！</a:t>
            </a:r>
            <a:endParaRPr lang="zh-CN" altLang="en-US" b="1">
              <a:solidFill>
                <a:srgbClr val="7030A0"/>
              </a:solidFill>
              <a:latin typeface="Times New Roman" panose="02020603050405020304" pitchFamily="18" charset="0"/>
              <a:ea typeface="方正瘦金书_GBK" pitchFamily="65" charset="-122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8" grpId="0"/>
      <p:bldP spid="2150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3" name="文本框 1"/>
          <p:cNvSpPr txBox="1"/>
          <p:nvPr/>
        </p:nvSpPr>
        <p:spPr>
          <a:xfrm>
            <a:off x="198438" y="933450"/>
            <a:ext cx="5591175" cy="49847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zh-CN" sz="2800" b="1" dirty="0">
                <a:latin typeface="Arial" panose="020B0604020202020204" pitchFamily="34" charset="0"/>
                <a:ea typeface="宋体" panose="02010600030101010101" pitchFamily="2" charset="-122"/>
              </a:rPr>
              <a:t>清华校歌：立德立言，无问西东 。</a:t>
            </a:r>
            <a:endParaRPr lang="zh-CN" altLang="zh-CN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1746" name="文本框 2"/>
          <p:cNvSpPr txBox="1"/>
          <p:nvPr/>
        </p:nvSpPr>
        <p:spPr>
          <a:xfrm>
            <a:off x="407988" y="1706563"/>
            <a:ext cx="8661400" cy="3108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800" noProof="1"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《左传·襄公二十四年》记载穆叔与宣子讨论什么是古人所说的"死而不朽"。穆叔认为，显赫的家世不能称为不朽。"大上有立德，其次有立功，其次有立言。虽久不废，此之谓不朽。"</a:t>
            </a:r>
            <a:endParaRPr lang="zh-CN" altLang="en-US" sz="2800" noProof="1">
              <a:latin typeface="Times New Roman" panose="02020603050405020304" pitchFamily="18" charset="0"/>
              <a:ea typeface="方正瘦金书_GBK" pitchFamily="65" charset="-122"/>
            </a:endParaRPr>
          </a:p>
          <a:p>
            <a:r>
              <a:rPr lang="zh-CN" altLang="en-US" sz="2800" noProof="1">
                <a:latin typeface="Times New Roman" panose="02020603050405020304" pitchFamily="18" charset="0"/>
                <a:ea typeface="方正瘦金书_GBK" pitchFamily="65" charset="-122"/>
                <a:cs typeface="+mn-cs"/>
              </a:rPr>
              <a:t>清华校歌此句意指无论外界如何左右，都要保持对自己真诚，做真实的自己，内心没有了杂念和疑问，才能勇往直前，无问西东，学贯东西，建树不朽。</a:t>
            </a:r>
            <a:endParaRPr lang="zh-CN" altLang="en-US" sz="2800" noProof="1">
              <a:latin typeface="Times New Roman" panose="02020603050405020304" pitchFamily="18" charset="0"/>
              <a:ea typeface="方正瘦金书_GBK" pitchFamily="65" charset="-122"/>
            </a:endParaRPr>
          </a:p>
        </p:txBody>
      </p:sp>
      <p:pic>
        <p:nvPicPr>
          <p:cNvPr id="26626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4075" y="690563"/>
            <a:ext cx="3136900" cy="43926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《无问西东》张果果独白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文本框 2"/>
          <p:cNvSpPr txBox="1"/>
          <p:nvPr/>
        </p:nvSpPr>
        <p:spPr>
          <a:xfrm>
            <a:off x="484823" y="3775075"/>
            <a:ext cx="8174037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>
                <a:latin typeface="Times New Roman" panose="02020603050405020304" pitchFamily="18" charset="0"/>
                <a:ea typeface="方正瘦金书_GBK" pitchFamily="65" charset="-122"/>
              </a:rPr>
              <a:t>1</a:t>
            </a:r>
            <a:r>
              <a:rPr lang="zh-CN" altLang="en-US">
                <a:latin typeface="Times New Roman" panose="02020603050405020304" pitchFamily="18" charset="0"/>
                <a:ea typeface="方正瘦金书_GBK" pitchFamily="65" charset="-122"/>
              </a:rPr>
              <a:t>、</a:t>
            </a:r>
            <a:r>
              <a:rPr lang="en-US" altLang="zh-CN">
                <a:latin typeface="Times New Roman" panose="02020603050405020304" pitchFamily="18" charset="0"/>
                <a:ea typeface="方正瘦金书_GBK" pitchFamily="65" charset="-122"/>
              </a:rPr>
              <a:t>2009</a:t>
            </a:r>
            <a:r>
              <a:rPr lang="zh-CN" altLang="en-US">
                <a:latin typeface="Times New Roman" panose="02020603050405020304" pitchFamily="18" charset="0"/>
                <a:ea typeface="方正瘦金书_GBK" pitchFamily="65" charset="-122"/>
              </a:rPr>
              <a:t>浙江版《西游记》，费振翔、陈司翰、谢宁等。</a:t>
            </a:r>
            <a:endParaRPr lang="zh-CN" altLang="en-US">
              <a:latin typeface="Times New Roman" panose="02020603050405020304" pitchFamily="18" charset="0"/>
              <a:ea typeface="方正瘦金书_GBK" pitchFamily="65" charset="-122"/>
            </a:endParaRPr>
          </a:p>
          <a:p>
            <a:r>
              <a:rPr lang="en-US" altLang="zh-CN">
                <a:latin typeface="Times New Roman" panose="02020603050405020304" pitchFamily="18" charset="0"/>
                <a:ea typeface="方正瘦金书_GBK" pitchFamily="65" charset="-122"/>
              </a:rPr>
              <a:t>2</a:t>
            </a:r>
            <a:r>
              <a:rPr lang="zh-CN" altLang="en-US">
                <a:latin typeface="Times New Roman" panose="02020603050405020304" pitchFamily="18" charset="0"/>
                <a:ea typeface="方正瘦金书_GBK" pitchFamily="65" charset="-122"/>
              </a:rPr>
              <a:t>、</a:t>
            </a:r>
            <a:r>
              <a:rPr lang="en-US" altLang="zh-CN">
                <a:latin typeface="Times New Roman" panose="02020603050405020304" pitchFamily="18" charset="0"/>
                <a:ea typeface="方正瘦金书_GBK" pitchFamily="65" charset="-122"/>
              </a:rPr>
              <a:t>2018</a:t>
            </a:r>
            <a:r>
              <a:rPr lang="zh-CN" altLang="en-US">
                <a:latin typeface="Times New Roman" panose="02020603050405020304" pitchFamily="18" charset="0"/>
                <a:ea typeface="方正瘦金书_GBK" pitchFamily="65" charset="-122"/>
              </a:rPr>
              <a:t>电影《无问西东》，</a:t>
            </a:r>
            <a:endParaRPr lang="zh-CN" altLang="en-US">
              <a:latin typeface="Times New Roman" panose="02020603050405020304" pitchFamily="18" charset="0"/>
              <a:ea typeface="方正瘦金书_GBK" pitchFamily="65" charset="-122"/>
            </a:endParaRPr>
          </a:p>
        </p:txBody>
      </p:sp>
      <p:sp>
        <p:nvSpPr>
          <p:cNvPr id="24578" name="文本框 1"/>
          <p:cNvSpPr txBox="1"/>
          <p:nvPr/>
        </p:nvSpPr>
        <p:spPr>
          <a:xfrm>
            <a:off x="519748" y="1561783"/>
            <a:ext cx="8139112" cy="136080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p>
            <a:r>
              <a:rPr lang="zh-CN" altLang="zh-CN" sz="2800" b="1" dirty="0">
                <a:latin typeface="Arial" panose="020B0604020202020204" pitchFamily="34" charset="0"/>
                <a:ea typeface="宋体" panose="02010600030101010101" pitchFamily="2" charset="-122"/>
              </a:rPr>
              <a:t>北宋著名理学家张载的名言：</a:t>
            </a:r>
            <a:endParaRPr lang="zh-CN" altLang="zh-CN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zh-CN" sz="2800" b="1" dirty="0">
                <a:latin typeface="Arial" panose="020B0604020202020204" pitchFamily="34" charset="0"/>
                <a:ea typeface="宋体" panose="02010600030101010101" pitchFamily="2" charset="-122"/>
              </a:rPr>
              <a:t>为天地立心，为生民立命，为往圣继绝学，为万世开太平。</a:t>
            </a:r>
            <a:endParaRPr lang="zh-CN" altLang="zh-CN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charRg st="16" end="4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578">
                                            <p:txEl>
                                              <p:charRg st="16" end="4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578">
                                            <p:txEl>
                                              <p:charRg st="16" end="4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背景灰色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384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51685" y="915670"/>
            <a:ext cx="3048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>
                <a:solidFill>
                  <a:srgbClr val="FF0000"/>
                </a:solidFill>
                <a:latin typeface="华文行楷" panose="02010800040101010101" charset="-122"/>
                <a:ea typeface="华文行楷" panose="02010800040101010101" charset="-122"/>
              </a:rPr>
              <a:t>五、本原</a:t>
            </a:r>
            <a:endParaRPr lang="zh-CN" altLang="en-US" sz="4000">
              <a:solidFill>
                <a:srgbClr val="FF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p:transition>
    <p:wheel spokes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8401050" y="112395"/>
            <a:ext cx="602615" cy="138366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/>
            <a:r>
              <a:rPr lang="zh-CN" altLang="en-US" sz="2800"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西游歌</a:t>
            </a:r>
            <a:endParaRPr lang="zh-CN" altLang="en-US" sz="2800">
              <a:solidFill>
                <a:schemeClr val="accent4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400415" y="112395"/>
            <a:ext cx="602615" cy="48310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/>
            <a:r>
              <a:rPr lang="zh-CN" altLang="en-US" sz="2800"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纵横万里 笑看棒下妖孽散，</a:t>
            </a:r>
            <a:endParaRPr lang="zh-CN" altLang="en-US" sz="2800">
              <a:solidFill>
                <a:schemeClr val="accent4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400415" y="112395"/>
            <a:ext cx="602615" cy="48310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/>
            <a:r>
              <a:rPr lang="zh-CN" altLang="en-US" sz="2800"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出生入死 哪怕道道美人关。</a:t>
            </a:r>
            <a:endParaRPr lang="zh-CN" altLang="en-US" sz="2800">
              <a:solidFill>
                <a:schemeClr val="accent4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400415" y="112395"/>
            <a:ext cx="602615" cy="48310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/>
            <a:r>
              <a:rPr lang="zh-CN" altLang="en-US" sz="2800"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紧握缰绳 马蹄声声过万山，</a:t>
            </a:r>
            <a:endParaRPr lang="zh-CN" altLang="en-US" sz="2800">
              <a:solidFill>
                <a:schemeClr val="accent4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400415" y="112395"/>
            <a:ext cx="602615" cy="48310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/>
            <a:r>
              <a:rPr lang="zh-CN" altLang="en-US" sz="2800"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一路向前 迷雾过后佛光灿。</a:t>
            </a:r>
            <a:endParaRPr lang="zh-CN" altLang="en-US" sz="2800">
              <a:solidFill>
                <a:schemeClr val="accent4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400415" y="112395"/>
            <a:ext cx="602615" cy="48310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/>
            <a:r>
              <a:rPr lang="zh-CN" altLang="en-US" sz="2800"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插翅青云 俯看乾坤英雄胆，</a:t>
            </a:r>
            <a:endParaRPr lang="zh-CN" altLang="en-US" sz="2800">
              <a:solidFill>
                <a:schemeClr val="accent4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400415" y="112395"/>
            <a:ext cx="602615" cy="48310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/>
            <a:r>
              <a:rPr lang="zh-CN" altLang="en-US" sz="2800"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泪洒凡尘 西去圣土不可拦。</a:t>
            </a:r>
            <a:endParaRPr lang="zh-CN" altLang="en-US" sz="2800">
              <a:solidFill>
                <a:schemeClr val="accent4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400415" y="112395"/>
            <a:ext cx="602615" cy="48310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/>
            <a:r>
              <a:rPr lang="zh-CN" altLang="en-US" sz="2800"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莫问归途 此心依旧知冷暖，</a:t>
            </a:r>
            <a:endParaRPr lang="zh-CN" altLang="en-US" sz="2800">
              <a:solidFill>
                <a:schemeClr val="accent4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400415" y="112395"/>
            <a:ext cx="602615" cy="48310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/>
            <a:r>
              <a:rPr lang="zh-CN" altLang="en-US" sz="2800"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日出东方 坎坷沧桑皆尽欢。</a:t>
            </a:r>
            <a:endParaRPr lang="zh-CN" altLang="en-US" sz="2800">
              <a:solidFill>
                <a:schemeClr val="accent4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400415" y="112395"/>
            <a:ext cx="602615" cy="48310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/>
            <a:r>
              <a:rPr lang="zh-CN" altLang="en-US" sz="2800"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飞舞的袈裟 是今生的召唤，</a:t>
            </a:r>
            <a:endParaRPr lang="zh-CN" altLang="en-US" sz="2800">
              <a:solidFill>
                <a:schemeClr val="accent4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400415" y="112395"/>
            <a:ext cx="602615" cy="48310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/>
            <a:r>
              <a:rPr lang="zh-CN" altLang="en-US" sz="2800"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点化之间 愿凝成佛珠一串。</a:t>
            </a:r>
            <a:endParaRPr lang="zh-CN" altLang="en-US" sz="2800">
              <a:solidFill>
                <a:schemeClr val="accent4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400415" y="112395"/>
            <a:ext cx="602615" cy="439991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/>
            <a:r>
              <a:rPr lang="zh-CN" altLang="en-US" sz="2800"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佛法无边 只因众心向善，</a:t>
            </a:r>
            <a:endParaRPr lang="zh-CN" altLang="en-US" sz="2800">
              <a:solidFill>
                <a:schemeClr val="accent4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400415" y="112395"/>
            <a:ext cx="602615" cy="439991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/>
            <a:r>
              <a:rPr lang="zh-CN" altLang="en-US" sz="2800"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一生夙愿 只要一路结伴。</a:t>
            </a:r>
            <a:endParaRPr lang="zh-CN" altLang="en-US" sz="2800">
              <a:solidFill>
                <a:schemeClr val="accent4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400415" y="112395"/>
            <a:ext cx="602615" cy="48310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/>
            <a:r>
              <a:rPr lang="zh-CN" altLang="en-US" sz="2800"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飞扬的袈裟 是永远的召唤，</a:t>
            </a:r>
            <a:endParaRPr lang="zh-CN" altLang="en-US" sz="2800">
              <a:solidFill>
                <a:schemeClr val="accent4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400415" y="112395"/>
            <a:ext cx="602615" cy="483108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/>
            <a:r>
              <a:rPr lang="zh-CN" altLang="en-US" sz="2800"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顿悟之后 愿化为佛珠一串。</a:t>
            </a:r>
            <a:endParaRPr lang="zh-CN" altLang="en-US" sz="2800">
              <a:solidFill>
                <a:schemeClr val="accent4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400415" y="112395"/>
            <a:ext cx="602615" cy="439991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/>
            <a:r>
              <a:rPr lang="zh-CN" altLang="en-US" sz="2800"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佛法无边 只因众心向善，</a:t>
            </a:r>
            <a:endParaRPr lang="zh-CN" altLang="en-US" sz="2800">
              <a:solidFill>
                <a:schemeClr val="accent4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400415" y="112395"/>
            <a:ext cx="602615" cy="439991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/>
            <a:r>
              <a:rPr lang="zh-CN" altLang="en-US" sz="2800"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你我胸中 已是经书万卷。</a:t>
            </a:r>
            <a:endParaRPr lang="zh-CN" altLang="en-US" sz="2800">
              <a:solidFill>
                <a:schemeClr val="accent4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00415" y="112395"/>
            <a:ext cx="602615" cy="267652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algn="ctr"/>
            <a:r>
              <a:rPr lang="zh-CN" altLang="en-US" sz="2800">
                <a:solidFill>
                  <a:schemeClr val="accent4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笑看风清云淡。</a:t>
            </a:r>
            <a:endParaRPr lang="zh-CN" altLang="en-US" sz="2800">
              <a:solidFill>
                <a:schemeClr val="accent4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4" name="西游记-插曲西游歌-一段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065" y="-20320"/>
            <a:ext cx="7930515" cy="5205095"/>
          </a:xfrm>
          <a:prstGeom prst="rect">
            <a:avLst/>
          </a:prstGeo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xit" presetSubtype="4" fill="hold" grpId="1" nodeType="after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0"/>
                            </p:stCondLst>
                            <p:childTnLst>
                              <p:par>
                                <p:cTn id="30" presetID="22" presetClass="exit" presetSubtype="4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65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000"/>
                            </p:stCondLst>
                            <p:childTnLst>
                              <p:par>
                                <p:cTn id="39" presetID="2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5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1000"/>
                            </p:stCondLst>
                            <p:childTnLst>
                              <p:par>
                                <p:cTn id="48" presetID="22" presetClass="exit" presetSubtype="4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5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0"/>
                            </p:stCondLst>
                            <p:childTnLst>
                              <p:par>
                                <p:cTn id="57" presetID="2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950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0"/>
                            </p:stCondLst>
                            <p:childTnLst>
                              <p:par>
                                <p:cTn id="66" presetID="2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350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4000"/>
                            </p:stCondLst>
                            <p:childTnLst>
                              <p:par>
                                <p:cTn id="75" presetID="22" presetClass="exit" presetSubtype="4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8500"/>
                            </p:stCondLst>
                            <p:childTnLst>
                              <p:par>
                                <p:cTn id="7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9000"/>
                            </p:stCondLst>
                            <p:childTnLst>
                              <p:par>
                                <p:cTn id="84" presetID="2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25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3000"/>
                            </p:stCondLst>
                            <p:childTnLst>
                              <p:par>
                                <p:cTn id="93" presetID="2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6500"/>
                            </p:stCondLst>
                            <p:childTnLst>
                              <p:par>
                                <p:cTn id="9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7000"/>
                            </p:stCondLst>
                            <p:childTnLst>
                              <p:par>
                                <p:cTn id="102" presetID="22" presetClass="exit" presetSubtype="4" fill="hold" grpId="1" nodeType="after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1000"/>
                            </p:stCondLst>
                            <p:childTnLst>
                              <p:par>
                                <p:cTn id="10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1500"/>
                            </p:stCondLst>
                            <p:childTnLst>
                              <p:par>
                                <p:cTn id="111" presetID="22" presetClass="exit" presetSubtype="4" fill="hold" grpId="1" nodeType="after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5500"/>
                            </p:stCondLst>
                            <p:childTnLst>
                              <p:par>
                                <p:cTn id="1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6000"/>
                            </p:stCondLst>
                            <p:childTnLst>
                              <p:par>
                                <p:cTn id="120" presetID="2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9500"/>
                            </p:stCondLst>
                            <p:childTnLst>
                              <p:par>
                                <p:cTn id="1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0000"/>
                            </p:stCondLst>
                            <p:childTnLst>
                              <p:par>
                                <p:cTn id="129" presetID="2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3500"/>
                            </p:stCondLst>
                            <p:childTnLst>
                              <p:par>
                                <p:cTn id="1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64000"/>
                            </p:stCondLst>
                            <p:childTnLst>
                              <p:par>
                                <p:cTn id="138" presetID="22" presetClass="exit" presetSubtype="4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68500"/>
                            </p:stCondLst>
                            <p:childTnLst>
                              <p:par>
                                <p:cTn id="1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69000"/>
                            </p:stCondLst>
                            <p:childTnLst>
                              <p:par>
                                <p:cTn id="147" presetID="22" presetClass="exit" presetSubtype="4" fill="hold" grpId="1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73500"/>
                            </p:stCondLst>
                            <p:childTnLst>
                              <p:par>
                                <p:cTn id="1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74000"/>
                            </p:stCondLst>
                            <p:childTnLst>
                              <p:par>
                                <p:cTn id="156" presetID="22" presetClass="exit" presetSubtype="4" fill="hold" grpId="1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77500"/>
                            </p:stCondLst>
                            <p:childTnLst>
                              <p:par>
                                <p:cTn id="1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>
                <p:cTn id="164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3" grpId="1"/>
      <p:bldP spid="5" grpId="1"/>
      <p:bldP spid="6" grpId="1"/>
      <p:bldP spid="7" grpId="1"/>
      <p:bldP spid="8" grpId="1"/>
      <p:bldP spid="9" grpId="1"/>
      <p:bldP spid="10" grpId="1"/>
      <p:bldP spid="11" grpId="1"/>
      <p:bldP spid="12" grpId="1"/>
      <p:bldP spid="13" grpId="1"/>
      <p:bldP spid="14" grpId="1"/>
      <p:bldP spid="15" grpId="1"/>
      <p:bldP spid="16" grpId="1"/>
      <p:bldP spid="17" grpId="1"/>
      <p:bldP spid="18" grpId="1"/>
      <p:bldP spid="19" grpId="1"/>
      <p:bldP spid="20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57810" y="467995"/>
            <a:ext cx="4362450" cy="44926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600"/>
              <a:t>西游歌</a:t>
            </a:r>
            <a:endParaRPr lang="zh-CN" altLang="en-US" sz="2600"/>
          </a:p>
          <a:p>
            <a:endParaRPr lang="zh-CN" altLang="en-US" sz="2600"/>
          </a:p>
          <a:p>
            <a:r>
              <a:rPr lang="zh-CN" altLang="en-US" sz="2600"/>
              <a:t>纵横万里笑看棒下妖孽散，</a:t>
            </a:r>
            <a:endParaRPr lang="zh-CN" altLang="en-US" sz="2600"/>
          </a:p>
          <a:p>
            <a:r>
              <a:rPr lang="zh-CN" altLang="en-US" sz="2600"/>
              <a:t>出生入死哪怕道道美人关，</a:t>
            </a:r>
            <a:endParaRPr lang="zh-CN" altLang="en-US" sz="2600"/>
          </a:p>
          <a:p>
            <a:r>
              <a:rPr lang="zh-CN" altLang="en-US" sz="2600"/>
              <a:t>紧握缰绳马蹄声声过万山，</a:t>
            </a:r>
            <a:endParaRPr lang="zh-CN" altLang="en-US" sz="2600"/>
          </a:p>
          <a:p>
            <a:r>
              <a:rPr lang="zh-CN" altLang="en-US" sz="2600"/>
              <a:t>一路向前迷雾过后佛光灿。</a:t>
            </a:r>
            <a:endParaRPr lang="zh-CN" altLang="en-US" sz="2600"/>
          </a:p>
          <a:p>
            <a:endParaRPr lang="zh-CN" altLang="en-US" sz="2600"/>
          </a:p>
          <a:p>
            <a:r>
              <a:rPr lang="zh-CN" altLang="en-US" sz="2600"/>
              <a:t>插翅青云俯看乾坤英雄胆，</a:t>
            </a:r>
            <a:endParaRPr lang="zh-CN" altLang="en-US" sz="2600"/>
          </a:p>
          <a:p>
            <a:r>
              <a:rPr lang="zh-CN" altLang="en-US" sz="2600"/>
              <a:t>泪洒凡尘西去圣土不可拦，</a:t>
            </a:r>
            <a:endParaRPr lang="zh-CN" altLang="en-US" sz="2600"/>
          </a:p>
          <a:p>
            <a:r>
              <a:rPr lang="zh-CN" altLang="en-US" sz="2600"/>
              <a:t>莫问归途此心依旧知冷暖，</a:t>
            </a:r>
            <a:endParaRPr lang="zh-CN" altLang="en-US" sz="2600"/>
          </a:p>
          <a:p>
            <a:r>
              <a:rPr lang="zh-CN" altLang="en-US" sz="2600"/>
              <a:t>日出东方坎坷苍桑皆尽欢。</a:t>
            </a:r>
            <a:endParaRPr lang="zh-CN" altLang="en-US" sz="2600"/>
          </a:p>
        </p:txBody>
      </p:sp>
      <p:sp>
        <p:nvSpPr>
          <p:cNvPr id="3" name="文本框 2"/>
          <p:cNvSpPr txBox="1"/>
          <p:nvPr/>
        </p:nvSpPr>
        <p:spPr>
          <a:xfrm>
            <a:off x="4490720" y="467995"/>
            <a:ext cx="4321175" cy="44926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600"/>
              <a:t>飞舞的袈裟是今生的召唤，</a:t>
            </a:r>
            <a:endParaRPr lang="zh-CN" altLang="en-US" sz="2600"/>
          </a:p>
          <a:p>
            <a:r>
              <a:rPr lang="zh-CN" altLang="en-US" sz="2600"/>
              <a:t>点化之间愿凝成佛珠一串，</a:t>
            </a:r>
            <a:endParaRPr lang="zh-CN" altLang="en-US" sz="2600"/>
          </a:p>
          <a:p>
            <a:r>
              <a:rPr lang="zh-CN" altLang="en-US" sz="2600"/>
              <a:t>佛法无边只因众心向善，</a:t>
            </a:r>
            <a:endParaRPr lang="zh-CN" altLang="en-US" sz="2600"/>
          </a:p>
          <a:p>
            <a:r>
              <a:rPr lang="zh-CN" altLang="en-US" sz="2600"/>
              <a:t>一生夙愿只要一路结伴。</a:t>
            </a:r>
            <a:endParaRPr lang="zh-CN" altLang="en-US" sz="2600"/>
          </a:p>
          <a:p>
            <a:endParaRPr lang="zh-CN" altLang="en-US" sz="2600"/>
          </a:p>
          <a:p>
            <a:r>
              <a:rPr lang="zh-CN" altLang="en-US" sz="2600"/>
              <a:t>飞扬的袈裟是永远的召唤，</a:t>
            </a:r>
            <a:endParaRPr lang="zh-CN" altLang="en-US" sz="2600"/>
          </a:p>
          <a:p>
            <a:r>
              <a:rPr lang="zh-CN" altLang="en-US" sz="2600"/>
              <a:t>顿悟之后愿化为佛珠一串，</a:t>
            </a:r>
            <a:endParaRPr lang="zh-CN" altLang="en-US" sz="2600"/>
          </a:p>
          <a:p>
            <a:r>
              <a:rPr lang="zh-CN" altLang="en-US" sz="2600"/>
              <a:t>佛法无边只因众心向善，</a:t>
            </a:r>
            <a:endParaRPr lang="zh-CN" altLang="en-US" sz="2600"/>
          </a:p>
          <a:p>
            <a:r>
              <a:rPr lang="zh-CN" altLang="en-US" sz="2600"/>
              <a:t>你我胸中已是经书万卷。</a:t>
            </a:r>
            <a:endParaRPr lang="zh-CN" altLang="en-US" sz="2600"/>
          </a:p>
          <a:p>
            <a:endParaRPr lang="zh-CN" altLang="en-US" sz="2600"/>
          </a:p>
          <a:p>
            <a:r>
              <a:rPr lang="zh-CN" altLang="en-US" sz="2600"/>
              <a:t>笑看风轻云淡。</a:t>
            </a:r>
            <a:endParaRPr lang="zh-CN" altLang="en-US" sz="2600"/>
          </a:p>
        </p:txBody>
      </p:sp>
    </p:spTree>
  </p:cSld>
  <p:clrMapOvr>
    <a:masterClrMapping/>
  </p:clrMapOvr>
  <p:transition>
    <p:wheel spokes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文本框 2"/>
          <p:cNvSpPr txBox="1"/>
          <p:nvPr/>
        </p:nvSpPr>
        <p:spPr>
          <a:xfrm>
            <a:off x="1209358" y="1178560"/>
            <a:ext cx="6091237" cy="31692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000">
                <a:latin typeface="黑体" panose="02010609060101010101" pitchFamily="49" charset="-122"/>
                <a:ea typeface="黑体" panose="02010609060101010101" pitchFamily="49" charset="-122"/>
              </a:rPr>
              <a:t>你找到你的心了吗？</a:t>
            </a:r>
            <a:endParaRPr lang="zh-CN" altLang="en-US" sz="40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40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4000">
                <a:latin typeface="黑体" panose="02010609060101010101" pitchFamily="49" charset="-122"/>
                <a:ea typeface="黑体" panose="02010609060101010101" pitchFamily="49" charset="-122"/>
              </a:rPr>
              <a:t>你找到你的方向了吗？</a:t>
            </a:r>
            <a:endParaRPr lang="zh-CN" altLang="en-US" sz="40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400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4000">
                <a:latin typeface="黑体" panose="02010609060101010101" pitchFamily="49" charset="-122"/>
                <a:ea typeface="黑体" panose="02010609060101010101" pitchFamily="49" charset="-122"/>
              </a:rPr>
              <a:t>你准备好迎接挑战了吗？</a:t>
            </a:r>
            <a:endParaRPr lang="zh-CN" altLang="en-US" sz="40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7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276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276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73" name="Oval 219"/>
          <p:cNvSpPr/>
          <p:nvPr/>
        </p:nvSpPr>
        <p:spPr>
          <a:xfrm>
            <a:off x="5922963" y="2625725"/>
            <a:ext cx="1133475" cy="431800"/>
          </a:xfrm>
          <a:prstGeom prst="ellipse">
            <a:avLst/>
          </a:prstGeom>
          <a:gradFill rotWithShape="1">
            <a:gsLst>
              <a:gs pos="0">
                <a:srgbClr val="808080">
                  <a:alpha val="89999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274" name="Oval 218"/>
          <p:cNvSpPr/>
          <p:nvPr/>
        </p:nvSpPr>
        <p:spPr>
          <a:xfrm>
            <a:off x="4572000" y="3059113"/>
            <a:ext cx="1674813" cy="430213"/>
          </a:xfrm>
          <a:prstGeom prst="ellipse">
            <a:avLst/>
          </a:prstGeom>
          <a:gradFill rotWithShape="1">
            <a:gsLst>
              <a:gs pos="0">
                <a:srgbClr val="808080">
                  <a:alpha val="89999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275" name="Oval 217"/>
          <p:cNvSpPr/>
          <p:nvPr/>
        </p:nvSpPr>
        <p:spPr>
          <a:xfrm>
            <a:off x="2844800" y="3922713"/>
            <a:ext cx="2214563" cy="538163"/>
          </a:xfrm>
          <a:prstGeom prst="ellipse">
            <a:avLst/>
          </a:prstGeom>
          <a:gradFill rotWithShape="1">
            <a:gsLst>
              <a:gs pos="0">
                <a:srgbClr val="808080">
                  <a:alpha val="89999"/>
                </a:srgb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>
            <a:noFill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8676" name="组合 11275"/>
          <p:cNvGrpSpPr/>
          <p:nvPr/>
        </p:nvGrpSpPr>
        <p:grpSpPr>
          <a:xfrm>
            <a:off x="1849438" y="1762125"/>
            <a:ext cx="1968500" cy="2646363"/>
            <a:chOff x="0" y="0"/>
            <a:chExt cx="2041" cy="2743"/>
          </a:xfrm>
        </p:grpSpPr>
        <p:sp>
          <p:nvSpPr>
            <p:cNvPr id="11277" name="Freeform 64"/>
            <p:cNvSpPr/>
            <p:nvPr/>
          </p:nvSpPr>
          <p:spPr>
            <a:xfrm>
              <a:off x="181" y="1043"/>
              <a:ext cx="1723" cy="1700"/>
            </a:xfrm>
            <a:custGeom>
              <a:avLst/>
              <a:gdLst>
                <a:gd name="txL" fmla="*/ 0 w 1724"/>
                <a:gd name="txT" fmla="*/ 0 h 1699"/>
                <a:gd name="txR" fmla="*/ 1724 w 1724"/>
                <a:gd name="txB" fmla="*/ 1699 h 1699"/>
              </a:gdLst>
              <a:ahLst/>
              <a:cxnLst>
                <a:cxn ang="0">
                  <a:pos x="182" y="0"/>
                </a:cxn>
                <a:cxn ang="0">
                  <a:pos x="0" y="1587"/>
                </a:cxn>
                <a:cxn ang="0">
                  <a:pos x="835" y="1687"/>
                </a:cxn>
                <a:cxn ang="0">
                  <a:pos x="1724" y="1587"/>
                </a:cxn>
                <a:cxn ang="0">
                  <a:pos x="1588" y="0"/>
                </a:cxn>
                <a:cxn ang="0">
                  <a:pos x="851" y="83"/>
                </a:cxn>
                <a:cxn ang="0">
                  <a:pos x="182" y="0"/>
                </a:cxn>
              </a:cxnLst>
              <a:rect l="txL" t="txT" r="txR" b="txB"/>
              <a:pathLst>
                <a:path w="1724" h="1699">
                  <a:moveTo>
                    <a:pt x="182" y="0"/>
                  </a:moveTo>
                  <a:lnTo>
                    <a:pt x="0" y="1587"/>
                  </a:lnTo>
                  <a:cubicBezTo>
                    <a:pt x="0" y="1587"/>
                    <a:pt x="395" y="1699"/>
                    <a:pt x="835" y="1687"/>
                  </a:cubicBezTo>
                  <a:cubicBezTo>
                    <a:pt x="1360" y="1683"/>
                    <a:pt x="1724" y="1587"/>
                    <a:pt x="1724" y="1587"/>
                  </a:cubicBezTo>
                  <a:lnTo>
                    <a:pt x="1588" y="0"/>
                  </a:lnTo>
                  <a:cubicBezTo>
                    <a:pt x="1588" y="0"/>
                    <a:pt x="1173" y="96"/>
                    <a:pt x="851" y="83"/>
                  </a:cubicBezTo>
                  <a:cubicBezTo>
                    <a:pt x="504" y="96"/>
                    <a:pt x="182" y="0"/>
                    <a:pt x="18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CFCFC"/>
                </a:gs>
                <a:gs pos="50000">
                  <a:srgbClr val="DDDDDD"/>
                </a:gs>
                <a:gs pos="100000">
                  <a:srgbClr val="FCFCFC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78" name="AutoShape 65"/>
            <p:cNvSpPr/>
            <p:nvPr/>
          </p:nvSpPr>
          <p:spPr>
            <a:xfrm>
              <a:off x="0" y="0"/>
              <a:ext cx="2041" cy="1224"/>
            </a:xfrm>
            <a:prstGeom prst="triangle">
              <a:avLst>
                <a:gd name="adj" fmla="val 50000"/>
              </a:avLst>
            </a:prstGeom>
            <a:gradFill rotWithShape="1">
              <a:gsLst>
                <a:gs pos="0">
                  <a:srgbClr val="FFFFFF"/>
                </a:gs>
                <a:gs pos="50000">
                  <a:srgbClr val="DDDDDD"/>
                </a:gs>
                <a:gs pos="100000">
                  <a:srgbClr val="FFFFFF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8679" name="组合 11278"/>
            <p:cNvGrpSpPr/>
            <p:nvPr/>
          </p:nvGrpSpPr>
          <p:grpSpPr>
            <a:xfrm>
              <a:off x="816" y="409"/>
              <a:ext cx="408" cy="498"/>
              <a:chOff x="0" y="0"/>
              <a:chExt cx="408" cy="498"/>
            </a:xfrm>
          </p:grpSpPr>
          <p:sp>
            <p:nvSpPr>
              <p:cNvPr id="11280" name="Oval 67"/>
              <p:cNvSpPr/>
              <p:nvPr/>
            </p:nvSpPr>
            <p:spPr>
              <a:xfrm>
                <a:off x="68" y="45"/>
                <a:ext cx="319" cy="453"/>
              </a:xfrm>
              <a:prstGeom prst="ellipse">
                <a:avLst/>
              </a:prstGeom>
              <a:solidFill>
                <a:srgbClr val="DDDDDD">
                  <a:alpha val="50000"/>
                </a:srgbClr>
              </a:solidFill>
              <a:ln w="9525">
                <a:noFill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281" name="Oval 68"/>
              <p:cNvSpPr/>
              <p:nvPr/>
            </p:nvSpPr>
            <p:spPr>
              <a:xfrm>
                <a:off x="0" y="2"/>
                <a:ext cx="408" cy="405"/>
              </a:xfrm>
              <a:prstGeom prst="ellipse">
                <a:avLst/>
              </a:prstGeom>
              <a:solidFill>
                <a:srgbClr val="DDDDDD"/>
              </a:solidFill>
              <a:ln w="9525">
                <a:noFill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282" name="Oval 69"/>
              <p:cNvSpPr>
                <a:spLocks noChangeAspect="1"/>
              </p:cNvSpPr>
              <p:nvPr/>
            </p:nvSpPr>
            <p:spPr>
              <a:xfrm>
                <a:off x="22" y="22"/>
                <a:ext cx="367" cy="365"/>
              </a:xfrm>
              <a:prstGeom prst="ellipse">
                <a:avLst/>
              </a:prstGeom>
              <a:gradFill rotWithShape="1">
                <a:gsLst>
                  <a:gs pos="0">
                    <a:srgbClr val="DDDDDD"/>
                  </a:gs>
                  <a:gs pos="50000">
                    <a:srgbClr val="FFFFFF"/>
                  </a:gs>
                  <a:gs pos="100000">
                    <a:srgbClr val="DDDDDD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283" name="Oval 70"/>
              <p:cNvSpPr>
                <a:spLocks noChangeAspect="1"/>
              </p:cNvSpPr>
              <p:nvPr/>
            </p:nvSpPr>
            <p:spPr>
              <a:xfrm>
                <a:off x="40" y="40"/>
                <a:ext cx="332" cy="329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1284" name="Rectangle 71"/>
            <p:cNvSpPr/>
            <p:nvPr/>
          </p:nvSpPr>
          <p:spPr>
            <a:xfrm>
              <a:off x="862" y="2286"/>
              <a:ext cx="316" cy="454"/>
            </a:xfrm>
            <a:prstGeom prst="rect">
              <a:avLst/>
            </a:prstGeom>
            <a:solidFill>
              <a:schemeClr val="tx1"/>
            </a:solidFill>
            <a:ln w="9525">
              <a:noFill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85" name="Rectangle 72"/>
            <p:cNvSpPr>
              <a:spLocks noChangeAspect="1"/>
            </p:cNvSpPr>
            <p:nvPr/>
          </p:nvSpPr>
          <p:spPr>
            <a:xfrm>
              <a:off x="881" y="2323"/>
              <a:ext cx="285" cy="408"/>
            </a:xfrm>
            <a:prstGeom prst="rect">
              <a:avLst/>
            </a:prstGeom>
            <a:solidFill>
              <a:srgbClr val="DDDDDD"/>
            </a:solidFill>
            <a:ln w="9525">
              <a:noFill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86" name="Rectangle 73"/>
            <p:cNvSpPr>
              <a:spLocks noChangeAspect="1"/>
            </p:cNvSpPr>
            <p:nvPr/>
          </p:nvSpPr>
          <p:spPr>
            <a:xfrm>
              <a:off x="945" y="2378"/>
              <a:ext cx="160" cy="362"/>
            </a:xfrm>
            <a:prstGeom prst="rect">
              <a:avLst/>
            </a:prstGeom>
            <a:solidFill>
              <a:srgbClr val="808080"/>
            </a:solidFill>
            <a:ln w="9525">
              <a:noFill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87" name="AutoShape 74"/>
            <p:cNvSpPr/>
            <p:nvPr/>
          </p:nvSpPr>
          <p:spPr>
            <a:xfrm rot="5172402">
              <a:off x="859" y="2338"/>
              <a:ext cx="220" cy="178"/>
            </a:xfrm>
            <a:prstGeom prst="rtTriangle">
              <a:avLst/>
            </a:prstGeom>
            <a:solidFill>
              <a:srgbClr val="B2B2B2">
                <a:alpha val="79999"/>
              </a:srgbClr>
            </a:solidFill>
            <a:ln w="9525">
              <a:noFill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288" name="Rectangle 75"/>
            <p:cNvSpPr/>
            <p:nvPr/>
          </p:nvSpPr>
          <p:spPr>
            <a:xfrm>
              <a:off x="853" y="1270"/>
              <a:ext cx="362" cy="91"/>
            </a:xfrm>
            <a:prstGeom prst="rect">
              <a:avLst/>
            </a:prstGeom>
            <a:solidFill>
              <a:schemeClr val="bg2"/>
            </a:solidFill>
            <a:ln w="9525">
              <a:noFill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35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" name="组合 11288"/>
          <p:cNvGrpSpPr/>
          <p:nvPr/>
        </p:nvGrpSpPr>
        <p:grpSpPr>
          <a:xfrm flipV="1">
            <a:off x="1322388" y="2182813"/>
            <a:ext cx="3025775" cy="357187"/>
            <a:chOff x="0" y="0"/>
            <a:chExt cx="3457" cy="408"/>
          </a:xfrm>
        </p:grpSpPr>
        <p:grpSp>
          <p:nvGrpSpPr>
            <p:cNvPr id="28690" name="组合 11289"/>
            <p:cNvGrpSpPr/>
            <p:nvPr/>
          </p:nvGrpSpPr>
          <p:grpSpPr>
            <a:xfrm rot="-2545465">
              <a:off x="0" y="0"/>
              <a:ext cx="3457" cy="408"/>
              <a:chOff x="0" y="0"/>
              <a:chExt cx="2904" cy="408"/>
            </a:xfrm>
          </p:grpSpPr>
          <p:sp>
            <p:nvSpPr>
              <p:cNvPr id="11291" name="Rectangle 78"/>
              <p:cNvSpPr/>
              <p:nvPr/>
            </p:nvSpPr>
            <p:spPr>
              <a:xfrm>
                <a:off x="1723" y="0"/>
                <a:ext cx="1179" cy="408"/>
              </a:xfrm>
              <a:prstGeom prst="rect">
                <a:avLst/>
              </a:prstGeom>
              <a:pattFill prst="cross">
                <a:fgClr>
                  <a:srgbClr val="808080"/>
                </a:fgClr>
                <a:bgClr>
                  <a:schemeClr val="bg1"/>
                </a:bgClr>
              </a:patt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292" name="Rectangle 79"/>
              <p:cNvSpPr/>
              <p:nvPr/>
            </p:nvSpPr>
            <p:spPr>
              <a:xfrm>
                <a:off x="0" y="0"/>
                <a:ext cx="1179" cy="408"/>
              </a:xfrm>
              <a:prstGeom prst="rect">
                <a:avLst/>
              </a:prstGeom>
              <a:pattFill prst="cross">
                <a:fgClr>
                  <a:srgbClr val="808080"/>
                </a:fgClr>
                <a:bgClr>
                  <a:schemeClr val="bg1"/>
                </a:bgClr>
              </a:patt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293" name="Rectangle 80"/>
              <p:cNvSpPr/>
              <p:nvPr/>
            </p:nvSpPr>
            <p:spPr>
              <a:xfrm>
                <a:off x="1" y="159"/>
                <a:ext cx="2901" cy="91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50000">
                    <a:srgbClr val="DBDBDB"/>
                  </a:gs>
                  <a:gs pos="100000">
                    <a:srgbClr val="808080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8694" name="组合 11293"/>
            <p:cNvGrpSpPr/>
            <p:nvPr/>
          </p:nvGrpSpPr>
          <p:grpSpPr>
            <a:xfrm rot="2695773">
              <a:off x="0" y="0"/>
              <a:ext cx="3457" cy="408"/>
              <a:chOff x="0" y="0"/>
              <a:chExt cx="2904" cy="408"/>
            </a:xfrm>
          </p:grpSpPr>
          <p:sp>
            <p:nvSpPr>
              <p:cNvPr id="11295" name="Rectangle 82"/>
              <p:cNvSpPr/>
              <p:nvPr/>
            </p:nvSpPr>
            <p:spPr>
              <a:xfrm>
                <a:off x="1724" y="1"/>
                <a:ext cx="1179" cy="408"/>
              </a:xfrm>
              <a:prstGeom prst="rect">
                <a:avLst/>
              </a:prstGeom>
              <a:pattFill prst="cross">
                <a:fgClr>
                  <a:srgbClr val="808080"/>
                </a:fgClr>
                <a:bgClr>
                  <a:schemeClr val="bg1"/>
                </a:bgClr>
              </a:patt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296" name="Rectangle 83"/>
              <p:cNvSpPr/>
              <p:nvPr/>
            </p:nvSpPr>
            <p:spPr>
              <a:xfrm>
                <a:off x="0" y="1"/>
                <a:ext cx="1179" cy="408"/>
              </a:xfrm>
              <a:prstGeom prst="rect">
                <a:avLst/>
              </a:prstGeom>
              <a:pattFill prst="cross">
                <a:fgClr>
                  <a:srgbClr val="808080"/>
                </a:fgClr>
                <a:bgClr>
                  <a:schemeClr val="bg1"/>
                </a:bgClr>
              </a:patt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297" name="Rectangle 84"/>
              <p:cNvSpPr/>
              <p:nvPr/>
            </p:nvSpPr>
            <p:spPr>
              <a:xfrm>
                <a:off x="2" y="165"/>
                <a:ext cx="2901" cy="92"/>
              </a:xfrm>
              <a:prstGeom prst="rect">
                <a:avLst/>
              </a:prstGeom>
              <a:gradFill rotWithShape="1">
                <a:gsLst>
                  <a:gs pos="0">
                    <a:srgbClr val="808080"/>
                  </a:gs>
                  <a:gs pos="50000">
                    <a:srgbClr val="DBDBDB"/>
                  </a:gs>
                  <a:gs pos="100000">
                    <a:srgbClr val="808080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11299" name="Cloud"/>
          <p:cNvSpPr>
            <a:spLocks noChangeAspect="1" noEditPoints="1"/>
          </p:cNvSpPr>
          <p:nvPr/>
        </p:nvSpPr>
        <p:spPr>
          <a:xfrm>
            <a:off x="6138863" y="141288"/>
            <a:ext cx="1727200" cy="595313"/>
          </a:xfrm>
          <a:custGeom>
            <a:avLst/>
            <a:gdLst>
              <a:gd name="txL" fmla="*/ 2977 w 21600"/>
              <a:gd name="txT" fmla="*/ 3262 h 21600"/>
              <a:gd name="txR" fmla="*/ 17087 w 21600"/>
              <a:gd name="txB" fmla="*/ 17337 h 21600"/>
            </a:gdLst>
            <a:ahLst/>
            <a:cxnLst>
              <a:cxn ang="0">
                <a:pos x="7145" y="396081"/>
              </a:cxn>
              <a:cxn ang="0">
                <a:pos x="1151732" y="791318"/>
              </a:cxn>
              <a:cxn ang="0">
                <a:pos x="2301543" y="396081"/>
              </a:cxn>
              <a:cxn ang="0">
                <a:pos x="1151732" y="45293"/>
              </a:cxn>
            </a:cxnLst>
            <a:rect l="txL" t="txT" r="txR" b="txB"/>
            <a:pathLst>
              <a:path w="21600" h="2160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FF">
                  <a:alpha val="21999"/>
                </a:srgbClr>
              </a:gs>
            </a:gsLst>
            <a:lin ang="5400000" scaled="1"/>
            <a:tileRect/>
          </a:gra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300" name="Cloud"/>
          <p:cNvSpPr>
            <a:spLocks noChangeAspect="1" noEditPoints="1"/>
          </p:cNvSpPr>
          <p:nvPr/>
        </p:nvSpPr>
        <p:spPr>
          <a:xfrm>
            <a:off x="2952750" y="465138"/>
            <a:ext cx="1727200" cy="595313"/>
          </a:xfrm>
          <a:custGeom>
            <a:avLst/>
            <a:gdLst>
              <a:gd name="txL" fmla="*/ 2977 w 21600"/>
              <a:gd name="txT" fmla="*/ 3262 h 21600"/>
              <a:gd name="txR" fmla="*/ 17087 w 21600"/>
              <a:gd name="txB" fmla="*/ 17337 h 21600"/>
            </a:gdLst>
            <a:ahLst/>
            <a:cxnLst>
              <a:cxn ang="0">
                <a:pos x="7145" y="396081"/>
              </a:cxn>
              <a:cxn ang="0">
                <a:pos x="1151732" y="791318"/>
              </a:cxn>
              <a:cxn ang="0">
                <a:pos x="2301543" y="396081"/>
              </a:cxn>
              <a:cxn ang="0">
                <a:pos x="1151732" y="45293"/>
              </a:cxn>
            </a:cxnLst>
            <a:rect l="txL" t="txT" r="txR" b="txB"/>
            <a:pathLst>
              <a:path w="21600" h="2160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rgbClr val="FFFFFF">
                  <a:alpha val="21999"/>
                </a:srgbClr>
              </a:gs>
            </a:gsLst>
            <a:lin ang="5400000" scaled="1"/>
            <a:tileRect/>
          </a:gradFill>
          <a:ln w="9525">
            <a:noFill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35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" name="组合 11300"/>
          <p:cNvGrpSpPr/>
          <p:nvPr/>
        </p:nvGrpSpPr>
        <p:grpSpPr>
          <a:xfrm>
            <a:off x="6732588" y="3275013"/>
            <a:ext cx="884237" cy="1828800"/>
            <a:chOff x="0" y="0"/>
            <a:chExt cx="1225" cy="2534"/>
          </a:xfrm>
        </p:grpSpPr>
        <p:grpSp>
          <p:nvGrpSpPr>
            <p:cNvPr id="28701" name="组合 11301"/>
            <p:cNvGrpSpPr/>
            <p:nvPr/>
          </p:nvGrpSpPr>
          <p:grpSpPr>
            <a:xfrm>
              <a:off x="408" y="0"/>
              <a:ext cx="817" cy="1270"/>
              <a:chOff x="0" y="0"/>
              <a:chExt cx="817" cy="1270"/>
            </a:xfrm>
          </p:grpSpPr>
          <p:sp>
            <p:nvSpPr>
              <p:cNvPr id="11303" name="Freeform 98"/>
              <p:cNvSpPr/>
              <p:nvPr/>
            </p:nvSpPr>
            <p:spPr>
              <a:xfrm>
                <a:off x="230" y="363"/>
                <a:ext cx="207" cy="906"/>
              </a:xfrm>
              <a:custGeom>
                <a:avLst/>
                <a:gdLst>
                  <a:gd name="txL" fmla="*/ 0 w 204"/>
                  <a:gd name="txT" fmla="*/ 0 h 907"/>
                  <a:gd name="txR" fmla="*/ 204 w 204"/>
                  <a:gd name="txB" fmla="*/ 907 h 907"/>
                </a:gdLst>
                <a:ahLst/>
                <a:cxnLst>
                  <a:cxn ang="0">
                    <a:pos x="136" y="0"/>
                  </a:cxn>
                  <a:cxn ang="0">
                    <a:pos x="181" y="635"/>
                  </a:cxn>
                  <a:cxn ang="0">
                    <a:pos x="0" y="907"/>
                  </a:cxn>
                </a:cxnLst>
                <a:rect l="txL" t="txT" r="txR" b="txB"/>
                <a:pathLst>
                  <a:path w="204" h="907">
                    <a:moveTo>
                      <a:pt x="136" y="0"/>
                    </a:moveTo>
                    <a:cubicBezTo>
                      <a:pt x="170" y="242"/>
                      <a:pt x="204" y="484"/>
                      <a:pt x="181" y="635"/>
                    </a:cubicBezTo>
                    <a:cubicBezTo>
                      <a:pt x="158" y="786"/>
                      <a:pt x="79" y="846"/>
                      <a:pt x="0" y="907"/>
                    </a:cubicBezTo>
                  </a:path>
                </a:pathLst>
              </a:custGeom>
              <a:noFill/>
              <a:ln w="38100" cap="flat" cmpd="sng">
                <a:solidFill>
                  <a:srgbClr val="0099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28703" name="组合 11303"/>
              <p:cNvGrpSpPr/>
              <p:nvPr/>
            </p:nvGrpSpPr>
            <p:grpSpPr>
              <a:xfrm rot="608621">
                <a:off x="46" y="0"/>
                <a:ext cx="636" cy="636"/>
                <a:chOff x="0" y="0"/>
                <a:chExt cx="636" cy="636"/>
              </a:xfrm>
            </p:grpSpPr>
            <p:grpSp>
              <p:nvGrpSpPr>
                <p:cNvPr id="28704" name="组合 11304"/>
                <p:cNvGrpSpPr/>
                <p:nvPr/>
              </p:nvGrpSpPr>
              <p:grpSpPr>
                <a:xfrm>
                  <a:off x="0" y="0"/>
                  <a:ext cx="635" cy="635"/>
                  <a:chOff x="0" y="0"/>
                  <a:chExt cx="635" cy="635"/>
                </a:xfrm>
              </p:grpSpPr>
              <p:sp>
                <p:nvSpPr>
                  <p:cNvPr id="11306" name="Oval 90"/>
                  <p:cNvSpPr/>
                  <p:nvPr/>
                </p:nvSpPr>
                <p:spPr>
                  <a:xfrm>
                    <a:off x="247" y="-20"/>
                    <a:ext cx="136" cy="64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B19E"/>
                      </a:gs>
                      <a:gs pos="100000">
                        <a:srgbClr val="FF3300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307" name="Oval 91"/>
                  <p:cNvSpPr/>
                  <p:nvPr/>
                </p:nvSpPr>
                <p:spPr>
                  <a:xfrm rot="5400000">
                    <a:off x="256" y="-7"/>
                    <a:ext cx="136" cy="647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B19E"/>
                      </a:gs>
                      <a:gs pos="100000">
                        <a:srgbClr val="FF3300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grpSp>
              <p:nvGrpSpPr>
                <p:cNvPr id="28707" name="组合 11307"/>
                <p:cNvGrpSpPr/>
                <p:nvPr/>
              </p:nvGrpSpPr>
              <p:grpSpPr>
                <a:xfrm rot="2700000">
                  <a:off x="0" y="0"/>
                  <a:ext cx="635" cy="635"/>
                  <a:chOff x="0" y="0"/>
                  <a:chExt cx="635" cy="635"/>
                </a:xfrm>
              </p:grpSpPr>
              <p:sp>
                <p:nvSpPr>
                  <p:cNvPr id="11309" name="Oval 94"/>
                  <p:cNvSpPr/>
                  <p:nvPr/>
                </p:nvSpPr>
                <p:spPr>
                  <a:xfrm>
                    <a:off x="248" y="0"/>
                    <a:ext cx="136" cy="63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B19E"/>
                      </a:gs>
                      <a:gs pos="100000">
                        <a:srgbClr val="FF3300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310" name="Oval 95"/>
                  <p:cNvSpPr/>
                  <p:nvPr/>
                </p:nvSpPr>
                <p:spPr>
                  <a:xfrm rot="5400000">
                    <a:off x="251" y="-7"/>
                    <a:ext cx="134" cy="63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B19E"/>
                      </a:gs>
                      <a:gs pos="100000">
                        <a:srgbClr val="FF3300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11311" name="Oval 96" descr="球体"/>
                <p:cNvSpPr/>
                <p:nvPr/>
              </p:nvSpPr>
              <p:spPr>
                <a:xfrm>
                  <a:off x="184" y="182"/>
                  <a:ext cx="271" cy="271"/>
                </a:xfrm>
                <a:prstGeom prst="ellipse">
                  <a:avLst/>
                </a:prstGeom>
                <a:pattFill prst="sphere">
                  <a:fgClr>
                    <a:srgbClr val="FF9900"/>
                  </a:fgClr>
                  <a:bgClr>
                    <a:srgbClr val="FFFF00"/>
                  </a:bgClr>
                </a:pattFill>
                <a:ln w="9525">
                  <a:noFill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1350" b="0" i="0" u="none" strike="noStrike" kern="1200" cap="none" spc="0" normalizeH="0" baseline="0" noProof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1312" name="Freeform 99"/>
              <p:cNvSpPr/>
              <p:nvPr/>
            </p:nvSpPr>
            <p:spPr>
              <a:xfrm rot="20208083">
                <a:off x="364" y="680"/>
                <a:ext cx="453" cy="183"/>
              </a:xfrm>
              <a:custGeom>
                <a:avLst/>
                <a:gdLst>
                  <a:gd name="txL" fmla="*/ 0 w 559"/>
                  <a:gd name="txT" fmla="*/ 0 h 235"/>
                  <a:gd name="txR" fmla="*/ 559 w 559"/>
                  <a:gd name="txB" fmla="*/ 235 h 235"/>
                </a:gdLst>
                <a:ahLst/>
                <a:cxnLst>
                  <a:cxn ang="0">
                    <a:pos x="7" y="137"/>
                  </a:cxn>
                  <a:cxn ang="0">
                    <a:pos x="279" y="0"/>
                  </a:cxn>
                  <a:cxn ang="0">
                    <a:pos x="552" y="137"/>
                  </a:cxn>
                  <a:cxn ang="0">
                    <a:pos x="234" y="227"/>
                  </a:cxn>
                  <a:cxn ang="0">
                    <a:pos x="7" y="137"/>
                  </a:cxn>
                </a:cxnLst>
                <a:rect l="txL" t="txT" r="txR" b="txB"/>
                <a:pathLst>
                  <a:path w="559" h="235">
                    <a:moveTo>
                      <a:pt x="7" y="137"/>
                    </a:moveTo>
                    <a:cubicBezTo>
                      <a:pt x="14" y="99"/>
                      <a:pt x="188" y="0"/>
                      <a:pt x="279" y="0"/>
                    </a:cubicBezTo>
                    <a:cubicBezTo>
                      <a:pt x="370" y="0"/>
                      <a:pt x="559" y="99"/>
                      <a:pt x="552" y="137"/>
                    </a:cubicBezTo>
                    <a:cubicBezTo>
                      <a:pt x="545" y="175"/>
                      <a:pt x="325" y="219"/>
                      <a:pt x="234" y="227"/>
                    </a:cubicBezTo>
                    <a:cubicBezTo>
                      <a:pt x="143" y="235"/>
                      <a:pt x="0" y="175"/>
                      <a:pt x="7" y="13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FF33"/>
                  </a:gs>
                  <a:gs pos="100000">
                    <a:srgbClr val="009900"/>
                  </a:gs>
                </a:gsLst>
                <a:path path="rect">
                  <a:fillToRect l="50000" t="50000" r="50000" b="50000"/>
                </a:path>
                <a:tileRect/>
              </a:gradFill>
              <a:ln w="9525"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313" name="Freeform 100"/>
              <p:cNvSpPr/>
              <p:nvPr/>
            </p:nvSpPr>
            <p:spPr>
              <a:xfrm rot="13031169">
                <a:off x="1" y="816"/>
                <a:ext cx="453" cy="180"/>
              </a:xfrm>
              <a:custGeom>
                <a:avLst/>
                <a:gdLst>
                  <a:gd name="txL" fmla="*/ 0 w 559"/>
                  <a:gd name="txT" fmla="*/ 0 h 235"/>
                  <a:gd name="txR" fmla="*/ 559 w 559"/>
                  <a:gd name="txB" fmla="*/ 235 h 235"/>
                </a:gdLst>
                <a:ahLst/>
                <a:cxnLst>
                  <a:cxn ang="0">
                    <a:pos x="7" y="137"/>
                  </a:cxn>
                  <a:cxn ang="0">
                    <a:pos x="279" y="0"/>
                  </a:cxn>
                  <a:cxn ang="0">
                    <a:pos x="552" y="137"/>
                  </a:cxn>
                  <a:cxn ang="0">
                    <a:pos x="234" y="227"/>
                  </a:cxn>
                  <a:cxn ang="0">
                    <a:pos x="7" y="137"/>
                  </a:cxn>
                </a:cxnLst>
                <a:rect l="txL" t="txT" r="txR" b="txB"/>
                <a:pathLst>
                  <a:path w="559" h="235">
                    <a:moveTo>
                      <a:pt x="7" y="137"/>
                    </a:moveTo>
                    <a:cubicBezTo>
                      <a:pt x="14" y="99"/>
                      <a:pt x="188" y="0"/>
                      <a:pt x="279" y="0"/>
                    </a:cubicBezTo>
                    <a:cubicBezTo>
                      <a:pt x="370" y="0"/>
                      <a:pt x="559" y="99"/>
                      <a:pt x="552" y="137"/>
                    </a:cubicBezTo>
                    <a:cubicBezTo>
                      <a:pt x="545" y="175"/>
                      <a:pt x="325" y="219"/>
                      <a:pt x="234" y="227"/>
                    </a:cubicBezTo>
                    <a:cubicBezTo>
                      <a:pt x="143" y="235"/>
                      <a:pt x="0" y="175"/>
                      <a:pt x="7" y="13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FF33"/>
                  </a:gs>
                  <a:gs pos="100000">
                    <a:srgbClr val="009900"/>
                  </a:gs>
                </a:gsLst>
                <a:path path="rect">
                  <a:fillToRect l="50000" t="50000" r="50000" b="50000"/>
                </a:path>
                <a:tileRect/>
              </a:gradFill>
              <a:ln w="9525"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8713" name="组合 11313"/>
            <p:cNvGrpSpPr/>
            <p:nvPr/>
          </p:nvGrpSpPr>
          <p:grpSpPr>
            <a:xfrm rot="-10566823">
              <a:off x="0" y="1264"/>
              <a:ext cx="817" cy="1270"/>
              <a:chOff x="0" y="0"/>
              <a:chExt cx="817" cy="1270"/>
            </a:xfrm>
          </p:grpSpPr>
          <p:sp>
            <p:nvSpPr>
              <p:cNvPr id="11315" name="Freeform 103"/>
              <p:cNvSpPr/>
              <p:nvPr/>
            </p:nvSpPr>
            <p:spPr>
              <a:xfrm>
                <a:off x="246" y="361"/>
                <a:ext cx="205" cy="904"/>
              </a:xfrm>
              <a:custGeom>
                <a:avLst/>
                <a:gdLst>
                  <a:gd name="txL" fmla="*/ 0 w 204"/>
                  <a:gd name="txT" fmla="*/ 0 h 907"/>
                  <a:gd name="txR" fmla="*/ 204 w 204"/>
                  <a:gd name="txB" fmla="*/ 907 h 907"/>
                </a:gdLst>
                <a:ahLst/>
                <a:cxnLst>
                  <a:cxn ang="0">
                    <a:pos x="136" y="0"/>
                  </a:cxn>
                  <a:cxn ang="0">
                    <a:pos x="181" y="635"/>
                  </a:cxn>
                  <a:cxn ang="0">
                    <a:pos x="0" y="907"/>
                  </a:cxn>
                </a:cxnLst>
                <a:rect l="txL" t="txT" r="txR" b="txB"/>
                <a:pathLst>
                  <a:path w="204" h="907">
                    <a:moveTo>
                      <a:pt x="136" y="0"/>
                    </a:moveTo>
                    <a:cubicBezTo>
                      <a:pt x="170" y="242"/>
                      <a:pt x="204" y="484"/>
                      <a:pt x="181" y="635"/>
                    </a:cubicBezTo>
                    <a:cubicBezTo>
                      <a:pt x="158" y="786"/>
                      <a:pt x="79" y="846"/>
                      <a:pt x="0" y="907"/>
                    </a:cubicBezTo>
                  </a:path>
                </a:pathLst>
              </a:custGeom>
              <a:noFill/>
              <a:ln w="38100" cap="flat" cmpd="sng">
                <a:solidFill>
                  <a:srgbClr val="009900">
                    <a:alpha val="999"/>
                  </a:srgbClr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28715" name="组合 11315"/>
              <p:cNvGrpSpPr/>
              <p:nvPr/>
            </p:nvGrpSpPr>
            <p:grpSpPr>
              <a:xfrm rot="608621">
                <a:off x="46" y="0"/>
                <a:ext cx="636" cy="636"/>
                <a:chOff x="0" y="0"/>
                <a:chExt cx="636" cy="636"/>
              </a:xfrm>
            </p:grpSpPr>
            <p:grpSp>
              <p:nvGrpSpPr>
                <p:cNvPr id="28716" name="组合 11316"/>
                <p:cNvGrpSpPr/>
                <p:nvPr/>
              </p:nvGrpSpPr>
              <p:grpSpPr>
                <a:xfrm>
                  <a:off x="0" y="0"/>
                  <a:ext cx="635" cy="635"/>
                  <a:chOff x="0" y="0"/>
                  <a:chExt cx="635" cy="635"/>
                </a:xfrm>
              </p:grpSpPr>
              <p:sp>
                <p:nvSpPr>
                  <p:cNvPr id="11318" name="Oval 106"/>
                  <p:cNvSpPr/>
                  <p:nvPr/>
                </p:nvSpPr>
                <p:spPr>
                  <a:xfrm>
                    <a:off x="250" y="0"/>
                    <a:ext cx="136" cy="636"/>
                  </a:xfrm>
                  <a:prstGeom prst="ellipse">
                    <a:avLst/>
                  </a:prstGeom>
                  <a:solidFill>
                    <a:srgbClr val="FF3300">
                      <a:alpha val="999"/>
                    </a:srgbClr>
                  </a:solidFill>
                  <a:ln w="9525" cap="flat" cmpd="sng">
                    <a:solidFill>
                      <a:schemeClr val="tx1">
                        <a:alpha val="999"/>
                      </a:schemeClr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319" name="Oval 107"/>
                  <p:cNvSpPr/>
                  <p:nvPr/>
                </p:nvSpPr>
                <p:spPr>
                  <a:xfrm rot="5400000">
                    <a:off x="257" y="-20"/>
                    <a:ext cx="136" cy="642"/>
                  </a:xfrm>
                  <a:prstGeom prst="ellipse">
                    <a:avLst/>
                  </a:prstGeom>
                  <a:solidFill>
                    <a:srgbClr val="FF3300">
                      <a:alpha val="999"/>
                    </a:srgbClr>
                  </a:solidFill>
                  <a:ln w="9525" cap="flat" cmpd="sng">
                    <a:solidFill>
                      <a:schemeClr val="tx1">
                        <a:alpha val="999"/>
                      </a:schemeClr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grpSp>
              <p:nvGrpSpPr>
                <p:cNvPr id="28719" name="组合 11319"/>
                <p:cNvGrpSpPr/>
                <p:nvPr/>
              </p:nvGrpSpPr>
              <p:grpSpPr>
                <a:xfrm rot="2700000">
                  <a:off x="0" y="0"/>
                  <a:ext cx="635" cy="635"/>
                  <a:chOff x="0" y="0"/>
                  <a:chExt cx="635" cy="635"/>
                </a:xfrm>
              </p:grpSpPr>
              <p:sp>
                <p:nvSpPr>
                  <p:cNvPr id="11321" name="Oval 109"/>
                  <p:cNvSpPr/>
                  <p:nvPr/>
                </p:nvSpPr>
                <p:spPr>
                  <a:xfrm>
                    <a:off x="252" y="-23"/>
                    <a:ext cx="136" cy="644"/>
                  </a:xfrm>
                  <a:prstGeom prst="ellipse">
                    <a:avLst/>
                  </a:prstGeom>
                  <a:solidFill>
                    <a:srgbClr val="FF3300">
                      <a:alpha val="999"/>
                    </a:srgbClr>
                  </a:solidFill>
                  <a:ln w="9525" cap="flat" cmpd="sng">
                    <a:solidFill>
                      <a:schemeClr val="tx1">
                        <a:alpha val="999"/>
                      </a:schemeClr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322" name="Oval 110"/>
                  <p:cNvSpPr/>
                  <p:nvPr/>
                </p:nvSpPr>
                <p:spPr>
                  <a:xfrm rot="5400000">
                    <a:off x="250" y="-25"/>
                    <a:ext cx="136" cy="638"/>
                  </a:xfrm>
                  <a:prstGeom prst="ellipse">
                    <a:avLst/>
                  </a:prstGeom>
                  <a:solidFill>
                    <a:srgbClr val="FF3300">
                      <a:alpha val="999"/>
                    </a:srgbClr>
                  </a:solidFill>
                  <a:ln w="9525" cap="flat" cmpd="sng">
                    <a:solidFill>
                      <a:schemeClr val="tx1">
                        <a:alpha val="999"/>
                      </a:schemeClr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11323" name="Oval 111"/>
                <p:cNvSpPr/>
                <p:nvPr/>
              </p:nvSpPr>
              <p:spPr>
                <a:xfrm>
                  <a:off x="205" y="182"/>
                  <a:ext cx="271" cy="273"/>
                </a:xfrm>
                <a:prstGeom prst="ellipse">
                  <a:avLst/>
                </a:prstGeom>
                <a:solidFill>
                  <a:srgbClr val="FF9900">
                    <a:alpha val="0"/>
                  </a:srgbClr>
                </a:solidFill>
                <a:ln w="9525" cap="flat" cmpd="sng">
                  <a:solidFill>
                    <a:schemeClr val="tx1">
                      <a:alpha val="999"/>
                    </a:schemeClr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1350" b="0" i="0" u="none" strike="noStrike" kern="1200" cap="none" spc="0" normalizeH="0" baseline="0" noProof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1324" name="Freeform 112"/>
              <p:cNvSpPr/>
              <p:nvPr/>
            </p:nvSpPr>
            <p:spPr>
              <a:xfrm rot="20208083">
                <a:off x="363" y="679"/>
                <a:ext cx="453" cy="187"/>
              </a:xfrm>
              <a:custGeom>
                <a:avLst/>
                <a:gdLst>
                  <a:gd name="txL" fmla="*/ 0 w 559"/>
                  <a:gd name="txT" fmla="*/ 0 h 235"/>
                  <a:gd name="txR" fmla="*/ 559 w 559"/>
                  <a:gd name="txB" fmla="*/ 235 h 235"/>
                </a:gdLst>
                <a:ahLst/>
                <a:cxnLst>
                  <a:cxn ang="0">
                    <a:pos x="7" y="137"/>
                  </a:cxn>
                  <a:cxn ang="0">
                    <a:pos x="279" y="0"/>
                  </a:cxn>
                  <a:cxn ang="0">
                    <a:pos x="552" y="137"/>
                  </a:cxn>
                  <a:cxn ang="0">
                    <a:pos x="234" y="227"/>
                  </a:cxn>
                  <a:cxn ang="0">
                    <a:pos x="7" y="137"/>
                  </a:cxn>
                </a:cxnLst>
                <a:rect l="txL" t="txT" r="txR" b="txB"/>
                <a:pathLst>
                  <a:path w="559" h="235">
                    <a:moveTo>
                      <a:pt x="7" y="137"/>
                    </a:moveTo>
                    <a:cubicBezTo>
                      <a:pt x="14" y="99"/>
                      <a:pt x="188" y="0"/>
                      <a:pt x="279" y="0"/>
                    </a:cubicBezTo>
                    <a:cubicBezTo>
                      <a:pt x="370" y="0"/>
                      <a:pt x="559" y="99"/>
                      <a:pt x="552" y="137"/>
                    </a:cubicBezTo>
                    <a:cubicBezTo>
                      <a:pt x="545" y="175"/>
                      <a:pt x="325" y="219"/>
                      <a:pt x="234" y="227"/>
                    </a:cubicBezTo>
                    <a:cubicBezTo>
                      <a:pt x="143" y="235"/>
                      <a:pt x="0" y="175"/>
                      <a:pt x="7" y="137"/>
                    </a:cubicBezTo>
                    <a:close/>
                  </a:path>
                </a:pathLst>
              </a:custGeom>
              <a:solidFill>
                <a:srgbClr val="009900">
                  <a:alpha val="999"/>
                </a:srgbClr>
              </a:solidFill>
              <a:ln w="9525" cap="flat" cmpd="sng">
                <a:solidFill>
                  <a:schemeClr val="tx1">
                    <a:alpha val="999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325" name="Freeform 113"/>
              <p:cNvSpPr/>
              <p:nvPr/>
            </p:nvSpPr>
            <p:spPr>
              <a:xfrm rot="13031169">
                <a:off x="1" y="816"/>
                <a:ext cx="451" cy="180"/>
              </a:xfrm>
              <a:custGeom>
                <a:avLst/>
                <a:gdLst>
                  <a:gd name="txL" fmla="*/ 0 w 559"/>
                  <a:gd name="txT" fmla="*/ 0 h 235"/>
                  <a:gd name="txR" fmla="*/ 559 w 559"/>
                  <a:gd name="txB" fmla="*/ 235 h 235"/>
                </a:gdLst>
                <a:ahLst/>
                <a:cxnLst>
                  <a:cxn ang="0">
                    <a:pos x="7" y="137"/>
                  </a:cxn>
                  <a:cxn ang="0">
                    <a:pos x="279" y="0"/>
                  </a:cxn>
                  <a:cxn ang="0">
                    <a:pos x="552" y="137"/>
                  </a:cxn>
                  <a:cxn ang="0">
                    <a:pos x="234" y="227"/>
                  </a:cxn>
                  <a:cxn ang="0">
                    <a:pos x="7" y="137"/>
                  </a:cxn>
                </a:cxnLst>
                <a:rect l="txL" t="txT" r="txR" b="txB"/>
                <a:pathLst>
                  <a:path w="559" h="235">
                    <a:moveTo>
                      <a:pt x="7" y="137"/>
                    </a:moveTo>
                    <a:cubicBezTo>
                      <a:pt x="14" y="99"/>
                      <a:pt x="188" y="0"/>
                      <a:pt x="279" y="0"/>
                    </a:cubicBezTo>
                    <a:cubicBezTo>
                      <a:pt x="370" y="0"/>
                      <a:pt x="559" y="99"/>
                      <a:pt x="552" y="137"/>
                    </a:cubicBezTo>
                    <a:cubicBezTo>
                      <a:pt x="545" y="175"/>
                      <a:pt x="325" y="219"/>
                      <a:pt x="234" y="227"/>
                    </a:cubicBezTo>
                    <a:cubicBezTo>
                      <a:pt x="143" y="235"/>
                      <a:pt x="0" y="175"/>
                      <a:pt x="7" y="137"/>
                    </a:cubicBezTo>
                    <a:close/>
                  </a:path>
                </a:pathLst>
              </a:custGeom>
              <a:solidFill>
                <a:srgbClr val="009900">
                  <a:alpha val="999"/>
                </a:srgbClr>
              </a:solidFill>
              <a:ln w="9525" cap="flat" cmpd="sng">
                <a:solidFill>
                  <a:schemeClr val="tx1">
                    <a:alpha val="999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6" name="组合 11325"/>
          <p:cNvGrpSpPr/>
          <p:nvPr/>
        </p:nvGrpSpPr>
        <p:grpSpPr>
          <a:xfrm>
            <a:off x="6246813" y="3706813"/>
            <a:ext cx="884237" cy="1828800"/>
            <a:chOff x="0" y="0"/>
            <a:chExt cx="1225" cy="2534"/>
          </a:xfrm>
        </p:grpSpPr>
        <p:grpSp>
          <p:nvGrpSpPr>
            <p:cNvPr id="28726" name="组合 11326"/>
            <p:cNvGrpSpPr/>
            <p:nvPr/>
          </p:nvGrpSpPr>
          <p:grpSpPr>
            <a:xfrm>
              <a:off x="408" y="0"/>
              <a:ext cx="817" cy="1270"/>
              <a:chOff x="0" y="0"/>
              <a:chExt cx="817" cy="1270"/>
            </a:xfrm>
          </p:grpSpPr>
          <p:sp>
            <p:nvSpPr>
              <p:cNvPr id="11328" name="Freeform 117"/>
              <p:cNvSpPr/>
              <p:nvPr/>
            </p:nvSpPr>
            <p:spPr>
              <a:xfrm>
                <a:off x="230" y="363"/>
                <a:ext cx="207" cy="906"/>
              </a:xfrm>
              <a:custGeom>
                <a:avLst/>
                <a:gdLst>
                  <a:gd name="txL" fmla="*/ 0 w 204"/>
                  <a:gd name="txT" fmla="*/ 0 h 907"/>
                  <a:gd name="txR" fmla="*/ 204 w 204"/>
                  <a:gd name="txB" fmla="*/ 907 h 907"/>
                </a:gdLst>
                <a:ahLst/>
                <a:cxnLst>
                  <a:cxn ang="0">
                    <a:pos x="136" y="0"/>
                  </a:cxn>
                  <a:cxn ang="0">
                    <a:pos x="181" y="635"/>
                  </a:cxn>
                  <a:cxn ang="0">
                    <a:pos x="0" y="907"/>
                  </a:cxn>
                </a:cxnLst>
                <a:rect l="txL" t="txT" r="txR" b="txB"/>
                <a:pathLst>
                  <a:path w="204" h="907">
                    <a:moveTo>
                      <a:pt x="136" y="0"/>
                    </a:moveTo>
                    <a:cubicBezTo>
                      <a:pt x="170" y="242"/>
                      <a:pt x="204" y="484"/>
                      <a:pt x="181" y="635"/>
                    </a:cubicBezTo>
                    <a:cubicBezTo>
                      <a:pt x="158" y="786"/>
                      <a:pt x="79" y="846"/>
                      <a:pt x="0" y="907"/>
                    </a:cubicBezTo>
                  </a:path>
                </a:pathLst>
              </a:custGeom>
              <a:noFill/>
              <a:ln w="38100" cap="flat" cmpd="sng">
                <a:solidFill>
                  <a:srgbClr val="0099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28728" name="组合 11328"/>
              <p:cNvGrpSpPr/>
              <p:nvPr/>
            </p:nvGrpSpPr>
            <p:grpSpPr>
              <a:xfrm rot="608621">
                <a:off x="46" y="0"/>
                <a:ext cx="636" cy="636"/>
                <a:chOff x="0" y="0"/>
                <a:chExt cx="636" cy="636"/>
              </a:xfrm>
            </p:grpSpPr>
            <p:grpSp>
              <p:nvGrpSpPr>
                <p:cNvPr id="28729" name="组合 11329"/>
                <p:cNvGrpSpPr/>
                <p:nvPr/>
              </p:nvGrpSpPr>
              <p:grpSpPr>
                <a:xfrm>
                  <a:off x="0" y="0"/>
                  <a:ext cx="635" cy="635"/>
                  <a:chOff x="0" y="0"/>
                  <a:chExt cx="635" cy="635"/>
                </a:xfrm>
              </p:grpSpPr>
              <p:sp>
                <p:nvSpPr>
                  <p:cNvPr id="11331" name="Oval 120"/>
                  <p:cNvSpPr/>
                  <p:nvPr/>
                </p:nvSpPr>
                <p:spPr>
                  <a:xfrm>
                    <a:off x="247" y="-20"/>
                    <a:ext cx="136" cy="64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B19E"/>
                      </a:gs>
                      <a:gs pos="100000">
                        <a:srgbClr val="FF3300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332" name="Oval 121"/>
                  <p:cNvSpPr/>
                  <p:nvPr/>
                </p:nvSpPr>
                <p:spPr>
                  <a:xfrm rot="5400000">
                    <a:off x="256" y="-7"/>
                    <a:ext cx="136" cy="647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B19E"/>
                      </a:gs>
                      <a:gs pos="100000">
                        <a:srgbClr val="FF3300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grpSp>
              <p:nvGrpSpPr>
                <p:cNvPr id="28732" name="组合 11332"/>
                <p:cNvGrpSpPr/>
                <p:nvPr/>
              </p:nvGrpSpPr>
              <p:grpSpPr>
                <a:xfrm rot="2700000">
                  <a:off x="0" y="0"/>
                  <a:ext cx="635" cy="635"/>
                  <a:chOff x="0" y="0"/>
                  <a:chExt cx="635" cy="635"/>
                </a:xfrm>
              </p:grpSpPr>
              <p:sp>
                <p:nvSpPr>
                  <p:cNvPr id="11334" name="Oval 123"/>
                  <p:cNvSpPr/>
                  <p:nvPr/>
                </p:nvSpPr>
                <p:spPr>
                  <a:xfrm>
                    <a:off x="248" y="0"/>
                    <a:ext cx="136" cy="63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B19E"/>
                      </a:gs>
                      <a:gs pos="100000">
                        <a:srgbClr val="FF3300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335" name="Oval 124"/>
                  <p:cNvSpPr/>
                  <p:nvPr/>
                </p:nvSpPr>
                <p:spPr>
                  <a:xfrm rot="5400000">
                    <a:off x="251" y="-7"/>
                    <a:ext cx="134" cy="63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B19E"/>
                      </a:gs>
                      <a:gs pos="100000">
                        <a:srgbClr val="FF3300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11336" name="Oval 125" descr="球体"/>
                <p:cNvSpPr/>
                <p:nvPr/>
              </p:nvSpPr>
              <p:spPr>
                <a:xfrm>
                  <a:off x="184" y="182"/>
                  <a:ext cx="271" cy="271"/>
                </a:xfrm>
                <a:prstGeom prst="ellipse">
                  <a:avLst/>
                </a:prstGeom>
                <a:pattFill prst="sphere">
                  <a:fgClr>
                    <a:srgbClr val="FF9900"/>
                  </a:fgClr>
                  <a:bgClr>
                    <a:srgbClr val="FFFF00"/>
                  </a:bgClr>
                </a:pattFill>
                <a:ln w="9525">
                  <a:noFill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1350" b="0" i="0" u="none" strike="noStrike" kern="1200" cap="none" spc="0" normalizeH="0" baseline="0" noProof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1337" name="Freeform 126"/>
              <p:cNvSpPr/>
              <p:nvPr/>
            </p:nvSpPr>
            <p:spPr>
              <a:xfrm rot="20208083">
                <a:off x="364" y="680"/>
                <a:ext cx="453" cy="183"/>
              </a:xfrm>
              <a:custGeom>
                <a:avLst/>
                <a:gdLst>
                  <a:gd name="txL" fmla="*/ 0 w 559"/>
                  <a:gd name="txT" fmla="*/ 0 h 235"/>
                  <a:gd name="txR" fmla="*/ 559 w 559"/>
                  <a:gd name="txB" fmla="*/ 235 h 235"/>
                </a:gdLst>
                <a:ahLst/>
                <a:cxnLst>
                  <a:cxn ang="0">
                    <a:pos x="7" y="137"/>
                  </a:cxn>
                  <a:cxn ang="0">
                    <a:pos x="279" y="0"/>
                  </a:cxn>
                  <a:cxn ang="0">
                    <a:pos x="552" y="137"/>
                  </a:cxn>
                  <a:cxn ang="0">
                    <a:pos x="234" y="227"/>
                  </a:cxn>
                  <a:cxn ang="0">
                    <a:pos x="7" y="137"/>
                  </a:cxn>
                </a:cxnLst>
                <a:rect l="txL" t="txT" r="txR" b="txB"/>
                <a:pathLst>
                  <a:path w="559" h="235">
                    <a:moveTo>
                      <a:pt x="7" y="137"/>
                    </a:moveTo>
                    <a:cubicBezTo>
                      <a:pt x="14" y="99"/>
                      <a:pt x="188" y="0"/>
                      <a:pt x="279" y="0"/>
                    </a:cubicBezTo>
                    <a:cubicBezTo>
                      <a:pt x="370" y="0"/>
                      <a:pt x="559" y="99"/>
                      <a:pt x="552" y="137"/>
                    </a:cubicBezTo>
                    <a:cubicBezTo>
                      <a:pt x="545" y="175"/>
                      <a:pt x="325" y="219"/>
                      <a:pt x="234" y="227"/>
                    </a:cubicBezTo>
                    <a:cubicBezTo>
                      <a:pt x="143" y="235"/>
                      <a:pt x="0" y="175"/>
                      <a:pt x="7" y="13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FF33"/>
                  </a:gs>
                  <a:gs pos="100000">
                    <a:srgbClr val="009900"/>
                  </a:gs>
                </a:gsLst>
                <a:path path="rect">
                  <a:fillToRect l="50000" t="50000" r="50000" b="50000"/>
                </a:path>
                <a:tileRect/>
              </a:gradFill>
              <a:ln w="9525"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338" name="Freeform 127"/>
              <p:cNvSpPr/>
              <p:nvPr/>
            </p:nvSpPr>
            <p:spPr>
              <a:xfrm rot="13031169">
                <a:off x="1" y="816"/>
                <a:ext cx="453" cy="180"/>
              </a:xfrm>
              <a:custGeom>
                <a:avLst/>
                <a:gdLst>
                  <a:gd name="txL" fmla="*/ 0 w 559"/>
                  <a:gd name="txT" fmla="*/ 0 h 235"/>
                  <a:gd name="txR" fmla="*/ 559 w 559"/>
                  <a:gd name="txB" fmla="*/ 235 h 235"/>
                </a:gdLst>
                <a:ahLst/>
                <a:cxnLst>
                  <a:cxn ang="0">
                    <a:pos x="7" y="137"/>
                  </a:cxn>
                  <a:cxn ang="0">
                    <a:pos x="279" y="0"/>
                  </a:cxn>
                  <a:cxn ang="0">
                    <a:pos x="552" y="137"/>
                  </a:cxn>
                  <a:cxn ang="0">
                    <a:pos x="234" y="227"/>
                  </a:cxn>
                  <a:cxn ang="0">
                    <a:pos x="7" y="137"/>
                  </a:cxn>
                </a:cxnLst>
                <a:rect l="txL" t="txT" r="txR" b="txB"/>
                <a:pathLst>
                  <a:path w="559" h="235">
                    <a:moveTo>
                      <a:pt x="7" y="137"/>
                    </a:moveTo>
                    <a:cubicBezTo>
                      <a:pt x="14" y="99"/>
                      <a:pt x="188" y="0"/>
                      <a:pt x="279" y="0"/>
                    </a:cubicBezTo>
                    <a:cubicBezTo>
                      <a:pt x="370" y="0"/>
                      <a:pt x="559" y="99"/>
                      <a:pt x="552" y="137"/>
                    </a:cubicBezTo>
                    <a:cubicBezTo>
                      <a:pt x="545" y="175"/>
                      <a:pt x="325" y="219"/>
                      <a:pt x="234" y="227"/>
                    </a:cubicBezTo>
                    <a:cubicBezTo>
                      <a:pt x="143" y="235"/>
                      <a:pt x="0" y="175"/>
                      <a:pt x="7" y="13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FF33"/>
                  </a:gs>
                  <a:gs pos="100000">
                    <a:srgbClr val="009900"/>
                  </a:gs>
                </a:gsLst>
                <a:path path="rect">
                  <a:fillToRect l="50000" t="50000" r="50000" b="50000"/>
                </a:path>
                <a:tileRect/>
              </a:gradFill>
              <a:ln w="9525"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8738" name="组合 11338"/>
            <p:cNvGrpSpPr/>
            <p:nvPr/>
          </p:nvGrpSpPr>
          <p:grpSpPr>
            <a:xfrm rot="-10566823">
              <a:off x="0" y="1264"/>
              <a:ext cx="817" cy="1270"/>
              <a:chOff x="0" y="0"/>
              <a:chExt cx="817" cy="1270"/>
            </a:xfrm>
          </p:grpSpPr>
          <p:sp>
            <p:nvSpPr>
              <p:cNvPr id="11340" name="Freeform 129"/>
              <p:cNvSpPr/>
              <p:nvPr/>
            </p:nvSpPr>
            <p:spPr>
              <a:xfrm>
                <a:off x="246" y="361"/>
                <a:ext cx="205" cy="904"/>
              </a:xfrm>
              <a:custGeom>
                <a:avLst/>
                <a:gdLst>
                  <a:gd name="txL" fmla="*/ 0 w 204"/>
                  <a:gd name="txT" fmla="*/ 0 h 907"/>
                  <a:gd name="txR" fmla="*/ 204 w 204"/>
                  <a:gd name="txB" fmla="*/ 907 h 907"/>
                </a:gdLst>
                <a:ahLst/>
                <a:cxnLst>
                  <a:cxn ang="0">
                    <a:pos x="136" y="0"/>
                  </a:cxn>
                  <a:cxn ang="0">
                    <a:pos x="181" y="635"/>
                  </a:cxn>
                  <a:cxn ang="0">
                    <a:pos x="0" y="907"/>
                  </a:cxn>
                </a:cxnLst>
                <a:rect l="txL" t="txT" r="txR" b="txB"/>
                <a:pathLst>
                  <a:path w="204" h="907">
                    <a:moveTo>
                      <a:pt x="136" y="0"/>
                    </a:moveTo>
                    <a:cubicBezTo>
                      <a:pt x="170" y="242"/>
                      <a:pt x="204" y="484"/>
                      <a:pt x="181" y="635"/>
                    </a:cubicBezTo>
                    <a:cubicBezTo>
                      <a:pt x="158" y="786"/>
                      <a:pt x="79" y="846"/>
                      <a:pt x="0" y="907"/>
                    </a:cubicBezTo>
                  </a:path>
                </a:pathLst>
              </a:custGeom>
              <a:noFill/>
              <a:ln w="38100" cap="flat" cmpd="sng">
                <a:solidFill>
                  <a:srgbClr val="009900">
                    <a:alpha val="999"/>
                  </a:srgbClr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28740" name="组合 11340"/>
              <p:cNvGrpSpPr/>
              <p:nvPr/>
            </p:nvGrpSpPr>
            <p:grpSpPr>
              <a:xfrm rot="608621">
                <a:off x="46" y="0"/>
                <a:ext cx="636" cy="636"/>
                <a:chOff x="0" y="0"/>
                <a:chExt cx="636" cy="636"/>
              </a:xfrm>
            </p:grpSpPr>
            <p:grpSp>
              <p:nvGrpSpPr>
                <p:cNvPr id="28741" name="组合 11341"/>
                <p:cNvGrpSpPr/>
                <p:nvPr/>
              </p:nvGrpSpPr>
              <p:grpSpPr>
                <a:xfrm>
                  <a:off x="0" y="0"/>
                  <a:ext cx="635" cy="635"/>
                  <a:chOff x="0" y="0"/>
                  <a:chExt cx="635" cy="635"/>
                </a:xfrm>
              </p:grpSpPr>
              <p:sp>
                <p:nvSpPr>
                  <p:cNvPr id="11343" name="Oval 132"/>
                  <p:cNvSpPr/>
                  <p:nvPr/>
                </p:nvSpPr>
                <p:spPr>
                  <a:xfrm>
                    <a:off x="250" y="0"/>
                    <a:ext cx="136" cy="636"/>
                  </a:xfrm>
                  <a:prstGeom prst="ellipse">
                    <a:avLst/>
                  </a:prstGeom>
                  <a:solidFill>
                    <a:srgbClr val="FF3300">
                      <a:alpha val="999"/>
                    </a:srgbClr>
                  </a:solidFill>
                  <a:ln w="9525" cap="flat" cmpd="sng">
                    <a:solidFill>
                      <a:schemeClr val="tx1">
                        <a:alpha val="999"/>
                      </a:schemeClr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344" name="Oval 133"/>
                  <p:cNvSpPr/>
                  <p:nvPr/>
                </p:nvSpPr>
                <p:spPr>
                  <a:xfrm rot="5400000">
                    <a:off x="257" y="-20"/>
                    <a:ext cx="136" cy="642"/>
                  </a:xfrm>
                  <a:prstGeom prst="ellipse">
                    <a:avLst/>
                  </a:prstGeom>
                  <a:solidFill>
                    <a:srgbClr val="FF3300">
                      <a:alpha val="999"/>
                    </a:srgbClr>
                  </a:solidFill>
                  <a:ln w="9525" cap="flat" cmpd="sng">
                    <a:solidFill>
                      <a:schemeClr val="tx1">
                        <a:alpha val="999"/>
                      </a:schemeClr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grpSp>
              <p:nvGrpSpPr>
                <p:cNvPr id="28744" name="组合 11344"/>
                <p:cNvGrpSpPr/>
                <p:nvPr/>
              </p:nvGrpSpPr>
              <p:grpSpPr>
                <a:xfrm rot="2700000">
                  <a:off x="0" y="0"/>
                  <a:ext cx="635" cy="635"/>
                  <a:chOff x="0" y="0"/>
                  <a:chExt cx="635" cy="635"/>
                </a:xfrm>
              </p:grpSpPr>
              <p:sp>
                <p:nvSpPr>
                  <p:cNvPr id="11346" name="Oval 135"/>
                  <p:cNvSpPr/>
                  <p:nvPr/>
                </p:nvSpPr>
                <p:spPr>
                  <a:xfrm>
                    <a:off x="252" y="-23"/>
                    <a:ext cx="136" cy="644"/>
                  </a:xfrm>
                  <a:prstGeom prst="ellipse">
                    <a:avLst/>
                  </a:prstGeom>
                  <a:solidFill>
                    <a:srgbClr val="FF3300">
                      <a:alpha val="999"/>
                    </a:srgbClr>
                  </a:solidFill>
                  <a:ln w="9525" cap="flat" cmpd="sng">
                    <a:solidFill>
                      <a:schemeClr val="tx1">
                        <a:alpha val="999"/>
                      </a:schemeClr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347" name="Oval 136"/>
                  <p:cNvSpPr/>
                  <p:nvPr/>
                </p:nvSpPr>
                <p:spPr>
                  <a:xfrm rot="5400000">
                    <a:off x="250" y="-25"/>
                    <a:ext cx="136" cy="638"/>
                  </a:xfrm>
                  <a:prstGeom prst="ellipse">
                    <a:avLst/>
                  </a:prstGeom>
                  <a:solidFill>
                    <a:srgbClr val="FF3300">
                      <a:alpha val="999"/>
                    </a:srgbClr>
                  </a:solidFill>
                  <a:ln w="9525" cap="flat" cmpd="sng">
                    <a:solidFill>
                      <a:schemeClr val="tx1">
                        <a:alpha val="999"/>
                      </a:schemeClr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11348" name="Oval 137"/>
                <p:cNvSpPr/>
                <p:nvPr/>
              </p:nvSpPr>
              <p:spPr>
                <a:xfrm>
                  <a:off x="205" y="182"/>
                  <a:ext cx="271" cy="273"/>
                </a:xfrm>
                <a:prstGeom prst="ellipse">
                  <a:avLst/>
                </a:prstGeom>
                <a:solidFill>
                  <a:srgbClr val="FF9900">
                    <a:alpha val="0"/>
                  </a:srgbClr>
                </a:solidFill>
                <a:ln w="9525" cap="flat" cmpd="sng">
                  <a:solidFill>
                    <a:schemeClr val="tx1">
                      <a:alpha val="999"/>
                    </a:schemeClr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1350" b="0" i="0" u="none" strike="noStrike" kern="1200" cap="none" spc="0" normalizeH="0" baseline="0" noProof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1349" name="Freeform 138"/>
              <p:cNvSpPr/>
              <p:nvPr/>
            </p:nvSpPr>
            <p:spPr>
              <a:xfrm rot="20208083">
                <a:off x="363" y="679"/>
                <a:ext cx="453" cy="187"/>
              </a:xfrm>
              <a:custGeom>
                <a:avLst/>
                <a:gdLst>
                  <a:gd name="txL" fmla="*/ 0 w 559"/>
                  <a:gd name="txT" fmla="*/ 0 h 235"/>
                  <a:gd name="txR" fmla="*/ 559 w 559"/>
                  <a:gd name="txB" fmla="*/ 235 h 235"/>
                </a:gdLst>
                <a:ahLst/>
                <a:cxnLst>
                  <a:cxn ang="0">
                    <a:pos x="7" y="137"/>
                  </a:cxn>
                  <a:cxn ang="0">
                    <a:pos x="279" y="0"/>
                  </a:cxn>
                  <a:cxn ang="0">
                    <a:pos x="552" y="137"/>
                  </a:cxn>
                  <a:cxn ang="0">
                    <a:pos x="234" y="227"/>
                  </a:cxn>
                  <a:cxn ang="0">
                    <a:pos x="7" y="137"/>
                  </a:cxn>
                </a:cxnLst>
                <a:rect l="txL" t="txT" r="txR" b="txB"/>
                <a:pathLst>
                  <a:path w="559" h="235">
                    <a:moveTo>
                      <a:pt x="7" y="137"/>
                    </a:moveTo>
                    <a:cubicBezTo>
                      <a:pt x="14" y="99"/>
                      <a:pt x="188" y="0"/>
                      <a:pt x="279" y="0"/>
                    </a:cubicBezTo>
                    <a:cubicBezTo>
                      <a:pt x="370" y="0"/>
                      <a:pt x="559" y="99"/>
                      <a:pt x="552" y="137"/>
                    </a:cubicBezTo>
                    <a:cubicBezTo>
                      <a:pt x="545" y="175"/>
                      <a:pt x="325" y="219"/>
                      <a:pt x="234" y="227"/>
                    </a:cubicBezTo>
                    <a:cubicBezTo>
                      <a:pt x="143" y="235"/>
                      <a:pt x="0" y="175"/>
                      <a:pt x="7" y="137"/>
                    </a:cubicBezTo>
                    <a:close/>
                  </a:path>
                </a:pathLst>
              </a:custGeom>
              <a:solidFill>
                <a:srgbClr val="009900">
                  <a:alpha val="999"/>
                </a:srgbClr>
              </a:solidFill>
              <a:ln w="9525" cap="flat" cmpd="sng">
                <a:solidFill>
                  <a:schemeClr val="tx1">
                    <a:alpha val="999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350" name="Freeform 139"/>
              <p:cNvSpPr/>
              <p:nvPr/>
            </p:nvSpPr>
            <p:spPr>
              <a:xfrm rot="13031169">
                <a:off x="1" y="816"/>
                <a:ext cx="451" cy="180"/>
              </a:xfrm>
              <a:custGeom>
                <a:avLst/>
                <a:gdLst>
                  <a:gd name="txL" fmla="*/ 0 w 559"/>
                  <a:gd name="txT" fmla="*/ 0 h 235"/>
                  <a:gd name="txR" fmla="*/ 559 w 559"/>
                  <a:gd name="txB" fmla="*/ 235 h 235"/>
                </a:gdLst>
                <a:ahLst/>
                <a:cxnLst>
                  <a:cxn ang="0">
                    <a:pos x="7" y="137"/>
                  </a:cxn>
                  <a:cxn ang="0">
                    <a:pos x="279" y="0"/>
                  </a:cxn>
                  <a:cxn ang="0">
                    <a:pos x="552" y="137"/>
                  </a:cxn>
                  <a:cxn ang="0">
                    <a:pos x="234" y="227"/>
                  </a:cxn>
                  <a:cxn ang="0">
                    <a:pos x="7" y="137"/>
                  </a:cxn>
                </a:cxnLst>
                <a:rect l="txL" t="txT" r="txR" b="txB"/>
                <a:pathLst>
                  <a:path w="559" h="235">
                    <a:moveTo>
                      <a:pt x="7" y="137"/>
                    </a:moveTo>
                    <a:cubicBezTo>
                      <a:pt x="14" y="99"/>
                      <a:pt x="188" y="0"/>
                      <a:pt x="279" y="0"/>
                    </a:cubicBezTo>
                    <a:cubicBezTo>
                      <a:pt x="370" y="0"/>
                      <a:pt x="559" y="99"/>
                      <a:pt x="552" y="137"/>
                    </a:cubicBezTo>
                    <a:cubicBezTo>
                      <a:pt x="545" y="175"/>
                      <a:pt x="325" y="219"/>
                      <a:pt x="234" y="227"/>
                    </a:cubicBezTo>
                    <a:cubicBezTo>
                      <a:pt x="143" y="235"/>
                      <a:pt x="0" y="175"/>
                      <a:pt x="7" y="137"/>
                    </a:cubicBezTo>
                    <a:close/>
                  </a:path>
                </a:pathLst>
              </a:custGeom>
              <a:solidFill>
                <a:srgbClr val="009900">
                  <a:alpha val="999"/>
                </a:srgbClr>
              </a:solidFill>
              <a:ln w="9525" cap="flat" cmpd="sng">
                <a:solidFill>
                  <a:schemeClr val="tx1">
                    <a:alpha val="999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5" name="组合 11350"/>
          <p:cNvGrpSpPr/>
          <p:nvPr/>
        </p:nvGrpSpPr>
        <p:grpSpPr>
          <a:xfrm>
            <a:off x="5165725" y="3651250"/>
            <a:ext cx="884238" cy="1828800"/>
            <a:chOff x="0" y="0"/>
            <a:chExt cx="1225" cy="2534"/>
          </a:xfrm>
        </p:grpSpPr>
        <p:grpSp>
          <p:nvGrpSpPr>
            <p:cNvPr id="28751" name="组合 11351"/>
            <p:cNvGrpSpPr/>
            <p:nvPr/>
          </p:nvGrpSpPr>
          <p:grpSpPr>
            <a:xfrm>
              <a:off x="408" y="0"/>
              <a:ext cx="817" cy="1270"/>
              <a:chOff x="0" y="0"/>
              <a:chExt cx="817" cy="1270"/>
            </a:xfrm>
          </p:grpSpPr>
          <p:sp>
            <p:nvSpPr>
              <p:cNvPr id="11353" name="Freeform 142"/>
              <p:cNvSpPr/>
              <p:nvPr/>
            </p:nvSpPr>
            <p:spPr>
              <a:xfrm>
                <a:off x="230" y="363"/>
                <a:ext cx="207" cy="906"/>
              </a:xfrm>
              <a:custGeom>
                <a:avLst/>
                <a:gdLst>
                  <a:gd name="txL" fmla="*/ 0 w 204"/>
                  <a:gd name="txT" fmla="*/ 0 h 907"/>
                  <a:gd name="txR" fmla="*/ 204 w 204"/>
                  <a:gd name="txB" fmla="*/ 907 h 907"/>
                </a:gdLst>
                <a:ahLst/>
                <a:cxnLst>
                  <a:cxn ang="0">
                    <a:pos x="136" y="0"/>
                  </a:cxn>
                  <a:cxn ang="0">
                    <a:pos x="181" y="635"/>
                  </a:cxn>
                  <a:cxn ang="0">
                    <a:pos x="0" y="907"/>
                  </a:cxn>
                </a:cxnLst>
                <a:rect l="txL" t="txT" r="txR" b="txB"/>
                <a:pathLst>
                  <a:path w="204" h="907">
                    <a:moveTo>
                      <a:pt x="136" y="0"/>
                    </a:moveTo>
                    <a:cubicBezTo>
                      <a:pt x="170" y="242"/>
                      <a:pt x="204" y="484"/>
                      <a:pt x="181" y="635"/>
                    </a:cubicBezTo>
                    <a:cubicBezTo>
                      <a:pt x="158" y="786"/>
                      <a:pt x="79" y="846"/>
                      <a:pt x="0" y="907"/>
                    </a:cubicBezTo>
                  </a:path>
                </a:pathLst>
              </a:custGeom>
              <a:noFill/>
              <a:ln w="38100" cap="flat" cmpd="sng">
                <a:solidFill>
                  <a:srgbClr val="0099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28753" name="组合 11353"/>
              <p:cNvGrpSpPr/>
              <p:nvPr/>
            </p:nvGrpSpPr>
            <p:grpSpPr>
              <a:xfrm rot="608621">
                <a:off x="46" y="0"/>
                <a:ext cx="636" cy="636"/>
                <a:chOff x="0" y="0"/>
                <a:chExt cx="636" cy="636"/>
              </a:xfrm>
            </p:grpSpPr>
            <p:grpSp>
              <p:nvGrpSpPr>
                <p:cNvPr id="28754" name="组合 11354"/>
                <p:cNvGrpSpPr/>
                <p:nvPr/>
              </p:nvGrpSpPr>
              <p:grpSpPr>
                <a:xfrm>
                  <a:off x="0" y="0"/>
                  <a:ext cx="635" cy="635"/>
                  <a:chOff x="0" y="0"/>
                  <a:chExt cx="635" cy="635"/>
                </a:xfrm>
              </p:grpSpPr>
              <p:sp>
                <p:nvSpPr>
                  <p:cNvPr id="11356" name="Oval 145"/>
                  <p:cNvSpPr/>
                  <p:nvPr/>
                </p:nvSpPr>
                <p:spPr>
                  <a:xfrm>
                    <a:off x="247" y="-20"/>
                    <a:ext cx="136" cy="64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B19E"/>
                      </a:gs>
                      <a:gs pos="100000">
                        <a:srgbClr val="FF3300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357" name="Oval 146"/>
                  <p:cNvSpPr/>
                  <p:nvPr/>
                </p:nvSpPr>
                <p:spPr>
                  <a:xfrm rot="5400000">
                    <a:off x="256" y="-7"/>
                    <a:ext cx="136" cy="647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B19E"/>
                      </a:gs>
                      <a:gs pos="100000">
                        <a:srgbClr val="FF3300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grpSp>
              <p:nvGrpSpPr>
                <p:cNvPr id="28757" name="组合 11357"/>
                <p:cNvGrpSpPr/>
                <p:nvPr/>
              </p:nvGrpSpPr>
              <p:grpSpPr>
                <a:xfrm rot="2700000">
                  <a:off x="0" y="0"/>
                  <a:ext cx="635" cy="635"/>
                  <a:chOff x="0" y="0"/>
                  <a:chExt cx="635" cy="635"/>
                </a:xfrm>
              </p:grpSpPr>
              <p:sp>
                <p:nvSpPr>
                  <p:cNvPr id="11359" name="Oval 148"/>
                  <p:cNvSpPr/>
                  <p:nvPr/>
                </p:nvSpPr>
                <p:spPr>
                  <a:xfrm>
                    <a:off x="248" y="0"/>
                    <a:ext cx="136" cy="63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B19E"/>
                      </a:gs>
                      <a:gs pos="100000">
                        <a:srgbClr val="FF3300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360" name="Oval 149"/>
                  <p:cNvSpPr/>
                  <p:nvPr/>
                </p:nvSpPr>
                <p:spPr>
                  <a:xfrm rot="5400000">
                    <a:off x="251" y="-7"/>
                    <a:ext cx="134" cy="63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B19E"/>
                      </a:gs>
                      <a:gs pos="100000">
                        <a:srgbClr val="FF3300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11361" name="Oval 150" descr="球体"/>
                <p:cNvSpPr/>
                <p:nvPr/>
              </p:nvSpPr>
              <p:spPr>
                <a:xfrm>
                  <a:off x="184" y="182"/>
                  <a:ext cx="271" cy="271"/>
                </a:xfrm>
                <a:prstGeom prst="ellipse">
                  <a:avLst/>
                </a:prstGeom>
                <a:pattFill prst="sphere">
                  <a:fgClr>
                    <a:srgbClr val="FF9900"/>
                  </a:fgClr>
                  <a:bgClr>
                    <a:srgbClr val="FFFF00"/>
                  </a:bgClr>
                </a:pattFill>
                <a:ln w="9525">
                  <a:noFill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1350" b="0" i="0" u="none" strike="noStrike" kern="1200" cap="none" spc="0" normalizeH="0" baseline="0" noProof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1362" name="Freeform 151"/>
              <p:cNvSpPr/>
              <p:nvPr/>
            </p:nvSpPr>
            <p:spPr>
              <a:xfrm rot="20208083">
                <a:off x="364" y="680"/>
                <a:ext cx="453" cy="183"/>
              </a:xfrm>
              <a:custGeom>
                <a:avLst/>
                <a:gdLst>
                  <a:gd name="txL" fmla="*/ 0 w 559"/>
                  <a:gd name="txT" fmla="*/ 0 h 235"/>
                  <a:gd name="txR" fmla="*/ 559 w 559"/>
                  <a:gd name="txB" fmla="*/ 235 h 235"/>
                </a:gdLst>
                <a:ahLst/>
                <a:cxnLst>
                  <a:cxn ang="0">
                    <a:pos x="7" y="137"/>
                  </a:cxn>
                  <a:cxn ang="0">
                    <a:pos x="279" y="0"/>
                  </a:cxn>
                  <a:cxn ang="0">
                    <a:pos x="552" y="137"/>
                  </a:cxn>
                  <a:cxn ang="0">
                    <a:pos x="234" y="227"/>
                  </a:cxn>
                  <a:cxn ang="0">
                    <a:pos x="7" y="137"/>
                  </a:cxn>
                </a:cxnLst>
                <a:rect l="txL" t="txT" r="txR" b="txB"/>
                <a:pathLst>
                  <a:path w="559" h="235">
                    <a:moveTo>
                      <a:pt x="7" y="137"/>
                    </a:moveTo>
                    <a:cubicBezTo>
                      <a:pt x="14" y="99"/>
                      <a:pt x="188" y="0"/>
                      <a:pt x="279" y="0"/>
                    </a:cubicBezTo>
                    <a:cubicBezTo>
                      <a:pt x="370" y="0"/>
                      <a:pt x="559" y="99"/>
                      <a:pt x="552" y="137"/>
                    </a:cubicBezTo>
                    <a:cubicBezTo>
                      <a:pt x="545" y="175"/>
                      <a:pt x="325" y="219"/>
                      <a:pt x="234" y="227"/>
                    </a:cubicBezTo>
                    <a:cubicBezTo>
                      <a:pt x="143" y="235"/>
                      <a:pt x="0" y="175"/>
                      <a:pt x="7" y="13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FF33"/>
                  </a:gs>
                  <a:gs pos="100000">
                    <a:srgbClr val="009900"/>
                  </a:gs>
                </a:gsLst>
                <a:path path="rect">
                  <a:fillToRect l="50000" t="50000" r="50000" b="50000"/>
                </a:path>
                <a:tileRect/>
              </a:gradFill>
              <a:ln w="9525"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363" name="Freeform 152"/>
              <p:cNvSpPr/>
              <p:nvPr/>
            </p:nvSpPr>
            <p:spPr>
              <a:xfrm rot="13031169">
                <a:off x="1" y="816"/>
                <a:ext cx="453" cy="180"/>
              </a:xfrm>
              <a:custGeom>
                <a:avLst/>
                <a:gdLst>
                  <a:gd name="txL" fmla="*/ 0 w 559"/>
                  <a:gd name="txT" fmla="*/ 0 h 235"/>
                  <a:gd name="txR" fmla="*/ 559 w 559"/>
                  <a:gd name="txB" fmla="*/ 235 h 235"/>
                </a:gdLst>
                <a:ahLst/>
                <a:cxnLst>
                  <a:cxn ang="0">
                    <a:pos x="7" y="137"/>
                  </a:cxn>
                  <a:cxn ang="0">
                    <a:pos x="279" y="0"/>
                  </a:cxn>
                  <a:cxn ang="0">
                    <a:pos x="552" y="137"/>
                  </a:cxn>
                  <a:cxn ang="0">
                    <a:pos x="234" y="227"/>
                  </a:cxn>
                  <a:cxn ang="0">
                    <a:pos x="7" y="137"/>
                  </a:cxn>
                </a:cxnLst>
                <a:rect l="txL" t="txT" r="txR" b="txB"/>
                <a:pathLst>
                  <a:path w="559" h="235">
                    <a:moveTo>
                      <a:pt x="7" y="137"/>
                    </a:moveTo>
                    <a:cubicBezTo>
                      <a:pt x="14" y="99"/>
                      <a:pt x="188" y="0"/>
                      <a:pt x="279" y="0"/>
                    </a:cubicBezTo>
                    <a:cubicBezTo>
                      <a:pt x="370" y="0"/>
                      <a:pt x="559" y="99"/>
                      <a:pt x="552" y="137"/>
                    </a:cubicBezTo>
                    <a:cubicBezTo>
                      <a:pt x="545" y="175"/>
                      <a:pt x="325" y="219"/>
                      <a:pt x="234" y="227"/>
                    </a:cubicBezTo>
                    <a:cubicBezTo>
                      <a:pt x="143" y="235"/>
                      <a:pt x="0" y="175"/>
                      <a:pt x="7" y="13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FF33"/>
                  </a:gs>
                  <a:gs pos="100000">
                    <a:srgbClr val="009900"/>
                  </a:gs>
                </a:gsLst>
                <a:path path="rect">
                  <a:fillToRect l="50000" t="50000" r="50000" b="50000"/>
                </a:path>
                <a:tileRect/>
              </a:gradFill>
              <a:ln w="9525"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8763" name="组合 11363"/>
            <p:cNvGrpSpPr/>
            <p:nvPr/>
          </p:nvGrpSpPr>
          <p:grpSpPr>
            <a:xfrm rot="-10566823">
              <a:off x="0" y="1264"/>
              <a:ext cx="817" cy="1270"/>
              <a:chOff x="0" y="0"/>
              <a:chExt cx="817" cy="1270"/>
            </a:xfrm>
          </p:grpSpPr>
          <p:sp>
            <p:nvSpPr>
              <p:cNvPr id="11365" name="Freeform 154"/>
              <p:cNvSpPr/>
              <p:nvPr/>
            </p:nvSpPr>
            <p:spPr>
              <a:xfrm>
                <a:off x="246" y="361"/>
                <a:ext cx="205" cy="904"/>
              </a:xfrm>
              <a:custGeom>
                <a:avLst/>
                <a:gdLst>
                  <a:gd name="txL" fmla="*/ 0 w 204"/>
                  <a:gd name="txT" fmla="*/ 0 h 907"/>
                  <a:gd name="txR" fmla="*/ 204 w 204"/>
                  <a:gd name="txB" fmla="*/ 907 h 907"/>
                </a:gdLst>
                <a:ahLst/>
                <a:cxnLst>
                  <a:cxn ang="0">
                    <a:pos x="136" y="0"/>
                  </a:cxn>
                  <a:cxn ang="0">
                    <a:pos x="181" y="635"/>
                  </a:cxn>
                  <a:cxn ang="0">
                    <a:pos x="0" y="907"/>
                  </a:cxn>
                </a:cxnLst>
                <a:rect l="txL" t="txT" r="txR" b="txB"/>
                <a:pathLst>
                  <a:path w="204" h="907">
                    <a:moveTo>
                      <a:pt x="136" y="0"/>
                    </a:moveTo>
                    <a:cubicBezTo>
                      <a:pt x="170" y="242"/>
                      <a:pt x="204" y="484"/>
                      <a:pt x="181" y="635"/>
                    </a:cubicBezTo>
                    <a:cubicBezTo>
                      <a:pt x="158" y="786"/>
                      <a:pt x="79" y="846"/>
                      <a:pt x="0" y="907"/>
                    </a:cubicBezTo>
                  </a:path>
                </a:pathLst>
              </a:custGeom>
              <a:noFill/>
              <a:ln w="38100" cap="flat" cmpd="sng">
                <a:solidFill>
                  <a:srgbClr val="009900">
                    <a:alpha val="999"/>
                  </a:srgbClr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28765" name="组合 11365"/>
              <p:cNvGrpSpPr/>
              <p:nvPr/>
            </p:nvGrpSpPr>
            <p:grpSpPr>
              <a:xfrm rot="608621">
                <a:off x="46" y="0"/>
                <a:ext cx="636" cy="636"/>
                <a:chOff x="0" y="0"/>
                <a:chExt cx="636" cy="636"/>
              </a:xfrm>
            </p:grpSpPr>
            <p:grpSp>
              <p:nvGrpSpPr>
                <p:cNvPr id="28766" name="组合 11366"/>
                <p:cNvGrpSpPr/>
                <p:nvPr/>
              </p:nvGrpSpPr>
              <p:grpSpPr>
                <a:xfrm>
                  <a:off x="0" y="0"/>
                  <a:ext cx="635" cy="635"/>
                  <a:chOff x="0" y="0"/>
                  <a:chExt cx="635" cy="635"/>
                </a:xfrm>
              </p:grpSpPr>
              <p:sp>
                <p:nvSpPr>
                  <p:cNvPr id="11368" name="Oval 157"/>
                  <p:cNvSpPr/>
                  <p:nvPr/>
                </p:nvSpPr>
                <p:spPr>
                  <a:xfrm>
                    <a:off x="250" y="0"/>
                    <a:ext cx="136" cy="636"/>
                  </a:xfrm>
                  <a:prstGeom prst="ellipse">
                    <a:avLst/>
                  </a:prstGeom>
                  <a:solidFill>
                    <a:srgbClr val="FF3300">
                      <a:alpha val="999"/>
                    </a:srgbClr>
                  </a:solidFill>
                  <a:ln w="9525" cap="flat" cmpd="sng">
                    <a:solidFill>
                      <a:schemeClr val="tx1">
                        <a:alpha val="999"/>
                      </a:schemeClr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369" name="Oval 158"/>
                  <p:cNvSpPr/>
                  <p:nvPr/>
                </p:nvSpPr>
                <p:spPr>
                  <a:xfrm rot="5400000">
                    <a:off x="257" y="-20"/>
                    <a:ext cx="136" cy="642"/>
                  </a:xfrm>
                  <a:prstGeom prst="ellipse">
                    <a:avLst/>
                  </a:prstGeom>
                  <a:solidFill>
                    <a:srgbClr val="FF3300">
                      <a:alpha val="999"/>
                    </a:srgbClr>
                  </a:solidFill>
                  <a:ln w="9525" cap="flat" cmpd="sng">
                    <a:solidFill>
                      <a:schemeClr val="tx1">
                        <a:alpha val="999"/>
                      </a:schemeClr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grpSp>
              <p:nvGrpSpPr>
                <p:cNvPr id="28769" name="组合 11369"/>
                <p:cNvGrpSpPr/>
                <p:nvPr/>
              </p:nvGrpSpPr>
              <p:grpSpPr>
                <a:xfrm rot="2700000">
                  <a:off x="0" y="0"/>
                  <a:ext cx="635" cy="635"/>
                  <a:chOff x="0" y="0"/>
                  <a:chExt cx="635" cy="635"/>
                </a:xfrm>
              </p:grpSpPr>
              <p:sp>
                <p:nvSpPr>
                  <p:cNvPr id="11371" name="Oval 160"/>
                  <p:cNvSpPr/>
                  <p:nvPr/>
                </p:nvSpPr>
                <p:spPr>
                  <a:xfrm>
                    <a:off x="252" y="-23"/>
                    <a:ext cx="136" cy="644"/>
                  </a:xfrm>
                  <a:prstGeom prst="ellipse">
                    <a:avLst/>
                  </a:prstGeom>
                  <a:solidFill>
                    <a:srgbClr val="FF3300">
                      <a:alpha val="999"/>
                    </a:srgbClr>
                  </a:solidFill>
                  <a:ln w="9525" cap="flat" cmpd="sng">
                    <a:solidFill>
                      <a:schemeClr val="tx1">
                        <a:alpha val="999"/>
                      </a:schemeClr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372" name="Oval 161"/>
                  <p:cNvSpPr/>
                  <p:nvPr/>
                </p:nvSpPr>
                <p:spPr>
                  <a:xfrm rot="5400000">
                    <a:off x="250" y="-25"/>
                    <a:ext cx="136" cy="638"/>
                  </a:xfrm>
                  <a:prstGeom prst="ellipse">
                    <a:avLst/>
                  </a:prstGeom>
                  <a:solidFill>
                    <a:srgbClr val="FF3300">
                      <a:alpha val="999"/>
                    </a:srgbClr>
                  </a:solidFill>
                  <a:ln w="9525" cap="flat" cmpd="sng">
                    <a:solidFill>
                      <a:schemeClr val="tx1">
                        <a:alpha val="999"/>
                      </a:schemeClr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11373" name="Oval 162"/>
                <p:cNvSpPr/>
                <p:nvPr/>
              </p:nvSpPr>
              <p:spPr>
                <a:xfrm>
                  <a:off x="205" y="182"/>
                  <a:ext cx="271" cy="273"/>
                </a:xfrm>
                <a:prstGeom prst="ellipse">
                  <a:avLst/>
                </a:prstGeom>
                <a:solidFill>
                  <a:srgbClr val="FF9900">
                    <a:alpha val="0"/>
                  </a:srgbClr>
                </a:solidFill>
                <a:ln w="9525" cap="flat" cmpd="sng">
                  <a:solidFill>
                    <a:schemeClr val="tx1">
                      <a:alpha val="999"/>
                    </a:schemeClr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1350" b="0" i="0" u="none" strike="noStrike" kern="1200" cap="none" spc="0" normalizeH="0" baseline="0" noProof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1374" name="Freeform 163"/>
              <p:cNvSpPr/>
              <p:nvPr/>
            </p:nvSpPr>
            <p:spPr>
              <a:xfrm rot="20208083">
                <a:off x="363" y="679"/>
                <a:ext cx="453" cy="187"/>
              </a:xfrm>
              <a:custGeom>
                <a:avLst/>
                <a:gdLst>
                  <a:gd name="txL" fmla="*/ 0 w 559"/>
                  <a:gd name="txT" fmla="*/ 0 h 235"/>
                  <a:gd name="txR" fmla="*/ 559 w 559"/>
                  <a:gd name="txB" fmla="*/ 235 h 235"/>
                </a:gdLst>
                <a:ahLst/>
                <a:cxnLst>
                  <a:cxn ang="0">
                    <a:pos x="7" y="137"/>
                  </a:cxn>
                  <a:cxn ang="0">
                    <a:pos x="279" y="0"/>
                  </a:cxn>
                  <a:cxn ang="0">
                    <a:pos x="552" y="137"/>
                  </a:cxn>
                  <a:cxn ang="0">
                    <a:pos x="234" y="227"/>
                  </a:cxn>
                  <a:cxn ang="0">
                    <a:pos x="7" y="137"/>
                  </a:cxn>
                </a:cxnLst>
                <a:rect l="txL" t="txT" r="txR" b="txB"/>
                <a:pathLst>
                  <a:path w="559" h="235">
                    <a:moveTo>
                      <a:pt x="7" y="137"/>
                    </a:moveTo>
                    <a:cubicBezTo>
                      <a:pt x="14" y="99"/>
                      <a:pt x="188" y="0"/>
                      <a:pt x="279" y="0"/>
                    </a:cubicBezTo>
                    <a:cubicBezTo>
                      <a:pt x="370" y="0"/>
                      <a:pt x="559" y="99"/>
                      <a:pt x="552" y="137"/>
                    </a:cubicBezTo>
                    <a:cubicBezTo>
                      <a:pt x="545" y="175"/>
                      <a:pt x="325" y="219"/>
                      <a:pt x="234" y="227"/>
                    </a:cubicBezTo>
                    <a:cubicBezTo>
                      <a:pt x="143" y="235"/>
                      <a:pt x="0" y="175"/>
                      <a:pt x="7" y="137"/>
                    </a:cubicBezTo>
                    <a:close/>
                  </a:path>
                </a:pathLst>
              </a:custGeom>
              <a:solidFill>
                <a:srgbClr val="009900">
                  <a:alpha val="999"/>
                </a:srgbClr>
              </a:solidFill>
              <a:ln w="9525" cap="flat" cmpd="sng">
                <a:solidFill>
                  <a:schemeClr val="tx1">
                    <a:alpha val="999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375" name="Freeform 164"/>
              <p:cNvSpPr/>
              <p:nvPr/>
            </p:nvSpPr>
            <p:spPr>
              <a:xfrm rot="13031169">
                <a:off x="1" y="816"/>
                <a:ext cx="451" cy="180"/>
              </a:xfrm>
              <a:custGeom>
                <a:avLst/>
                <a:gdLst>
                  <a:gd name="txL" fmla="*/ 0 w 559"/>
                  <a:gd name="txT" fmla="*/ 0 h 235"/>
                  <a:gd name="txR" fmla="*/ 559 w 559"/>
                  <a:gd name="txB" fmla="*/ 235 h 235"/>
                </a:gdLst>
                <a:ahLst/>
                <a:cxnLst>
                  <a:cxn ang="0">
                    <a:pos x="7" y="137"/>
                  </a:cxn>
                  <a:cxn ang="0">
                    <a:pos x="279" y="0"/>
                  </a:cxn>
                  <a:cxn ang="0">
                    <a:pos x="552" y="137"/>
                  </a:cxn>
                  <a:cxn ang="0">
                    <a:pos x="234" y="227"/>
                  </a:cxn>
                  <a:cxn ang="0">
                    <a:pos x="7" y="137"/>
                  </a:cxn>
                </a:cxnLst>
                <a:rect l="txL" t="txT" r="txR" b="txB"/>
                <a:pathLst>
                  <a:path w="559" h="235">
                    <a:moveTo>
                      <a:pt x="7" y="137"/>
                    </a:moveTo>
                    <a:cubicBezTo>
                      <a:pt x="14" y="99"/>
                      <a:pt x="188" y="0"/>
                      <a:pt x="279" y="0"/>
                    </a:cubicBezTo>
                    <a:cubicBezTo>
                      <a:pt x="370" y="0"/>
                      <a:pt x="559" y="99"/>
                      <a:pt x="552" y="137"/>
                    </a:cubicBezTo>
                    <a:cubicBezTo>
                      <a:pt x="545" y="175"/>
                      <a:pt x="325" y="219"/>
                      <a:pt x="234" y="227"/>
                    </a:cubicBezTo>
                    <a:cubicBezTo>
                      <a:pt x="143" y="235"/>
                      <a:pt x="0" y="175"/>
                      <a:pt x="7" y="137"/>
                    </a:cubicBezTo>
                    <a:close/>
                  </a:path>
                </a:pathLst>
              </a:custGeom>
              <a:solidFill>
                <a:srgbClr val="009900">
                  <a:alpha val="999"/>
                </a:srgbClr>
              </a:solidFill>
              <a:ln w="9525" cap="flat" cmpd="sng">
                <a:solidFill>
                  <a:schemeClr val="tx1">
                    <a:alpha val="999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1428" name="组合 11375"/>
          <p:cNvGrpSpPr/>
          <p:nvPr/>
        </p:nvGrpSpPr>
        <p:grpSpPr>
          <a:xfrm>
            <a:off x="5707063" y="3922713"/>
            <a:ext cx="884237" cy="1828800"/>
            <a:chOff x="0" y="0"/>
            <a:chExt cx="1225" cy="2534"/>
          </a:xfrm>
        </p:grpSpPr>
        <p:grpSp>
          <p:nvGrpSpPr>
            <p:cNvPr id="28776" name="组合 11376"/>
            <p:cNvGrpSpPr/>
            <p:nvPr/>
          </p:nvGrpSpPr>
          <p:grpSpPr>
            <a:xfrm>
              <a:off x="408" y="0"/>
              <a:ext cx="817" cy="1270"/>
              <a:chOff x="0" y="0"/>
              <a:chExt cx="817" cy="1270"/>
            </a:xfrm>
          </p:grpSpPr>
          <p:sp>
            <p:nvSpPr>
              <p:cNvPr id="11378" name="Freeform 167"/>
              <p:cNvSpPr/>
              <p:nvPr/>
            </p:nvSpPr>
            <p:spPr>
              <a:xfrm>
                <a:off x="230" y="363"/>
                <a:ext cx="207" cy="906"/>
              </a:xfrm>
              <a:custGeom>
                <a:avLst/>
                <a:gdLst>
                  <a:gd name="txL" fmla="*/ 0 w 204"/>
                  <a:gd name="txT" fmla="*/ 0 h 907"/>
                  <a:gd name="txR" fmla="*/ 204 w 204"/>
                  <a:gd name="txB" fmla="*/ 907 h 907"/>
                </a:gdLst>
                <a:ahLst/>
                <a:cxnLst>
                  <a:cxn ang="0">
                    <a:pos x="136" y="0"/>
                  </a:cxn>
                  <a:cxn ang="0">
                    <a:pos x="181" y="635"/>
                  </a:cxn>
                  <a:cxn ang="0">
                    <a:pos x="0" y="907"/>
                  </a:cxn>
                </a:cxnLst>
                <a:rect l="txL" t="txT" r="txR" b="txB"/>
                <a:pathLst>
                  <a:path w="204" h="907">
                    <a:moveTo>
                      <a:pt x="136" y="0"/>
                    </a:moveTo>
                    <a:cubicBezTo>
                      <a:pt x="170" y="242"/>
                      <a:pt x="204" y="484"/>
                      <a:pt x="181" y="635"/>
                    </a:cubicBezTo>
                    <a:cubicBezTo>
                      <a:pt x="158" y="786"/>
                      <a:pt x="79" y="846"/>
                      <a:pt x="0" y="907"/>
                    </a:cubicBezTo>
                  </a:path>
                </a:pathLst>
              </a:custGeom>
              <a:noFill/>
              <a:ln w="38100" cap="flat" cmpd="sng">
                <a:solidFill>
                  <a:srgbClr val="0099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28778" name="组合 11378"/>
              <p:cNvGrpSpPr/>
              <p:nvPr/>
            </p:nvGrpSpPr>
            <p:grpSpPr>
              <a:xfrm rot="608621">
                <a:off x="46" y="0"/>
                <a:ext cx="636" cy="636"/>
                <a:chOff x="0" y="0"/>
                <a:chExt cx="636" cy="636"/>
              </a:xfrm>
            </p:grpSpPr>
            <p:grpSp>
              <p:nvGrpSpPr>
                <p:cNvPr id="28779" name="组合 11379"/>
                <p:cNvGrpSpPr/>
                <p:nvPr/>
              </p:nvGrpSpPr>
              <p:grpSpPr>
                <a:xfrm>
                  <a:off x="0" y="0"/>
                  <a:ext cx="635" cy="635"/>
                  <a:chOff x="0" y="0"/>
                  <a:chExt cx="635" cy="635"/>
                </a:xfrm>
              </p:grpSpPr>
              <p:sp>
                <p:nvSpPr>
                  <p:cNvPr id="11381" name="Oval 170"/>
                  <p:cNvSpPr/>
                  <p:nvPr/>
                </p:nvSpPr>
                <p:spPr>
                  <a:xfrm>
                    <a:off x="247" y="-20"/>
                    <a:ext cx="136" cy="64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B19E"/>
                      </a:gs>
                      <a:gs pos="100000">
                        <a:srgbClr val="FF3300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382" name="Oval 171"/>
                  <p:cNvSpPr/>
                  <p:nvPr/>
                </p:nvSpPr>
                <p:spPr>
                  <a:xfrm rot="5400000">
                    <a:off x="256" y="-7"/>
                    <a:ext cx="136" cy="647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B19E"/>
                      </a:gs>
                      <a:gs pos="100000">
                        <a:srgbClr val="FF3300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grpSp>
              <p:nvGrpSpPr>
                <p:cNvPr id="28782" name="组合 11382"/>
                <p:cNvGrpSpPr/>
                <p:nvPr/>
              </p:nvGrpSpPr>
              <p:grpSpPr>
                <a:xfrm rot="2700000">
                  <a:off x="0" y="0"/>
                  <a:ext cx="635" cy="635"/>
                  <a:chOff x="0" y="0"/>
                  <a:chExt cx="635" cy="635"/>
                </a:xfrm>
              </p:grpSpPr>
              <p:sp>
                <p:nvSpPr>
                  <p:cNvPr id="11384" name="Oval 173"/>
                  <p:cNvSpPr/>
                  <p:nvPr/>
                </p:nvSpPr>
                <p:spPr>
                  <a:xfrm>
                    <a:off x="248" y="0"/>
                    <a:ext cx="136" cy="63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B19E"/>
                      </a:gs>
                      <a:gs pos="100000">
                        <a:srgbClr val="FF3300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385" name="Oval 174"/>
                  <p:cNvSpPr/>
                  <p:nvPr/>
                </p:nvSpPr>
                <p:spPr>
                  <a:xfrm rot="5400000">
                    <a:off x="251" y="-7"/>
                    <a:ext cx="134" cy="63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B19E"/>
                      </a:gs>
                      <a:gs pos="100000">
                        <a:srgbClr val="FF3300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11386" name="Oval 175" descr="球体"/>
                <p:cNvSpPr/>
                <p:nvPr/>
              </p:nvSpPr>
              <p:spPr>
                <a:xfrm>
                  <a:off x="184" y="182"/>
                  <a:ext cx="271" cy="271"/>
                </a:xfrm>
                <a:prstGeom prst="ellipse">
                  <a:avLst/>
                </a:prstGeom>
                <a:pattFill prst="sphere">
                  <a:fgClr>
                    <a:srgbClr val="FF9900"/>
                  </a:fgClr>
                  <a:bgClr>
                    <a:srgbClr val="FFFF00"/>
                  </a:bgClr>
                </a:pattFill>
                <a:ln w="9525">
                  <a:noFill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1350" b="0" i="0" u="none" strike="noStrike" kern="1200" cap="none" spc="0" normalizeH="0" baseline="0" noProof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1387" name="Freeform 176"/>
              <p:cNvSpPr/>
              <p:nvPr/>
            </p:nvSpPr>
            <p:spPr>
              <a:xfrm rot="20208083">
                <a:off x="364" y="680"/>
                <a:ext cx="453" cy="183"/>
              </a:xfrm>
              <a:custGeom>
                <a:avLst/>
                <a:gdLst>
                  <a:gd name="txL" fmla="*/ 0 w 559"/>
                  <a:gd name="txT" fmla="*/ 0 h 235"/>
                  <a:gd name="txR" fmla="*/ 559 w 559"/>
                  <a:gd name="txB" fmla="*/ 235 h 235"/>
                </a:gdLst>
                <a:ahLst/>
                <a:cxnLst>
                  <a:cxn ang="0">
                    <a:pos x="7" y="137"/>
                  </a:cxn>
                  <a:cxn ang="0">
                    <a:pos x="279" y="0"/>
                  </a:cxn>
                  <a:cxn ang="0">
                    <a:pos x="552" y="137"/>
                  </a:cxn>
                  <a:cxn ang="0">
                    <a:pos x="234" y="227"/>
                  </a:cxn>
                  <a:cxn ang="0">
                    <a:pos x="7" y="137"/>
                  </a:cxn>
                </a:cxnLst>
                <a:rect l="txL" t="txT" r="txR" b="txB"/>
                <a:pathLst>
                  <a:path w="559" h="235">
                    <a:moveTo>
                      <a:pt x="7" y="137"/>
                    </a:moveTo>
                    <a:cubicBezTo>
                      <a:pt x="14" y="99"/>
                      <a:pt x="188" y="0"/>
                      <a:pt x="279" y="0"/>
                    </a:cubicBezTo>
                    <a:cubicBezTo>
                      <a:pt x="370" y="0"/>
                      <a:pt x="559" y="99"/>
                      <a:pt x="552" y="137"/>
                    </a:cubicBezTo>
                    <a:cubicBezTo>
                      <a:pt x="545" y="175"/>
                      <a:pt x="325" y="219"/>
                      <a:pt x="234" y="227"/>
                    </a:cubicBezTo>
                    <a:cubicBezTo>
                      <a:pt x="143" y="235"/>
                      <a:pt x="0" y="175"/>
                      <a:pt x="7" y="13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FF33"/>
                  </a:gs>
                  <a:gs pos="100000">
                    <a:srgbClr val="009900"/>
                  </a:gs>
                </a:gsLst>
                <a:path path="rect">
                  <a:fillToRect l="50000" t="50000" r="50000" b="50000"/>
                </a:path>
                <a:tileRect/>
              </a:gradFill>
              <a:ln w="9525"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388" name="Freeform 177"/>
              <p:cNvSpPr/>
              <p:nvPr/>
            </p:nvSpPr>
            <p:spPr>
              <a:xfrm rot="13031169">
                <a:off x="1" y="816"/>
                <a:ext cx="453" cy="180"/>
              </a:xfrm>
              <a:custGeom>
                <a:avLst/>
                <a:gdLst>
                  <a:gd name="txL" fmla="*/ 0 w 559"/>
                  <a:gd name="txT" fmla="*/ 0 h 235"/>
                  <a:gd name="txR" fmla="*/ 559 w 559"/>
                  <a:gd name="txB" fmla="*/ 235 h 235"/>
                </a:gdLst>
                <a:ahLst/>
                <a:cxnLst>
                  <a:cxn ang="0">
                    <a:pos x="7" y="137"/>
                  </a:cxn>
                  <a:cxn ang="0">
                    <a:pos x="279" y="0"/>
                  </a:cxn>
                  <a:cxn ang="0">
                    <a:pos x="552" y="137"/>
                  </a:cxn>
                  <a:cxn ang="0">
                    <a:pos x="234" y="227"/>
                  </a:cxn>
                  <a:cxn ang="0">
                    <a:pos x="7" y="137"/>
                  </a:cxn>
                </a:cxnLst>
                <a:rect l="txL" t="txT" r="txR" b="txB"/>
                <a:pathLst>
                  <a:path w="559" h="235">
                    <a:moveTo>
                      <a:pt x="7" y="137"/>
                    </a:moveTo>
                    <a:cubicBezTo>
                      <a:pt x="14" y="99"/>
                      <a:pt x="188" y="0"/>
                      <a:pt x="279" y="0"/>
                    </a:cubicBezTo>
                    <a:cubicBezTo>
                      <a:pt x="370" y="0"/>
                      <a:pt x="559" y="99"/>
                      <a:pt x="552" y="137"/>
                    </a:cubicBezTo>
                    <a:cubicBezTo>
                      <a:pt x="545" y="175"/>
                      <a:pt x="325" y="219"/>
                      <a:pt x="234" y="227"/>
                    </a:cubicBezTo>
                    <a:cubicBezTo>
                      <a:pt x="143" y="235"/>
                      <a:pt x="0" y="175"/>
                      <a:pt x="7" y="13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FF33"/>
                  </a:gs>
                  <a:gs pos="100000">
                    <a:srgbClr val="009900"/>
                  </a:gs>
                </a:gsLst>
                <a:path path="rect">
                  <a:fillToRect l="50000" t="50000" r="50000" b="50000"/>
                </a:path>
                <a:tileRect/>
              </a:gradFill>
              <a:ln w="9525"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8788" name="组合 11388"/>
            <p:cNvGrpSpPr/>
            <p:nvPr/>
          </p:nvGrpSpPr>
          <p:grpSpPr>
            <a:xfrm rot="-10566823">
              <a:off x="0" y="1264"/>
              <a:ext cx="817" cy="1270"/>
              <a:chOff x="0" y="0"/>
              <a:chExt cx="817" cy="1270"/>
            </a:xfrm>
          </p:grpSpPr>
          <p:sp>
            <p:nvSpPr>
              <p:cNvPr id="11390" name="Freeform 179"/>
              <p:cNvSpPr/>
              <p:nvPr/>
            </p:nvSpPr>
            <p:spPr>
              <a:xfrm>
                <a:off x="246" y="361"/>
                <a:ext cx="205" cy="904"/>
              </a:xfrm>
              <a:custGeom>
                <a:avLst/>
                <a:gdLst>
                  <a:gd name="txL" fmla="*/ 0 w 204"/>
                  <a:gd name="txT" fmla="*/ 0 h 907"/>
                  <a:gd name="txR" fmla="*/ 204 w 204"/>
                  <a:gd name="txB" fmla="*/ 907 h 907"/>
                </a:gdLst>
                <a:ahLst/>
                <a:cxnLst>
                  <a:cxn ang="0">
                    <a:pos x="136" y="0"/>
                  </a:cxn>
                  <a:cxn ang="0">
                    <a:pos x="181" y="635"/>
                  </a:cxn>
                  <a:cxn ang="0">
                    <a:pos x="0" y="907"/>
                  </a:cxn>
                </a:cxnLst>
                <a:rect l="txL" t="txT" r="txR" b="txB"/>
                <a:pathLst>
                  <a:path w="204" h="907">
                    <a:moveTo>
                      <a:pt x="136" y="0"/>
                    </a:moveTo>
                    <a:cubicBezTo>
                      <a:pt x="170" y="242"/>
                      <a:pt x="204" y="484"/>
                      <a:pt x="181" y="635"/>
                    </a:cubicBezTo>
                    <a:cubicBezTo>
                      <a:pt x="158" y="786"/>
                      <a:pt x="79" y="846"/>
                      <a:pt x="0" y="907"/>
                    </a:cubicBezTo>
                  </a:path>
                </a:pathLst>
              </a:custGeom>
              <a:noFill/>
              <a:ln w="38100" cap="flat" cmpd="sng">
                <a:solidFill>
                  <a:srgbClr val="009900">
                    <a:alpha val="999"/>
                  </a:srgbClr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28790" name="组合 11390"/>
              <p:cNvGrpSpPr/>
              <p:nvPr/>
            </p:nvGrpSpPr>
            <p:grpSpPr>
              <a:xfrm rot="608621">
                <a:off x="46" y="0"/>
                <a:ext cx="636" cy="636"/>
                <a:chOff x="0" y="0"/>
                <a:chExt cx="636" cy="636"/>
              </a:xfrm>
            </p:grpSpPr>
            <p:grpSp>
              <p:nvGrpSpPr>
                <p:cNvPr id="28791" name="组合 11391"/>
                <p:cNvGrpSpPr/>
                <p:nvPr/>
              </p:nvGrpSpPr>
              <p:grpSpPr>
                <a:xfrm>
                  <a:off x="0" y="0"/>
                  <a:ext cx="635" cy="635"/>
                  <a:chOff x="0" y="0"/>
                  <a:chExt cx="635" cy="635"/>
                </a:xfrm>
              </p:grpSpPr>
              <p:sp>
                <p:nvSpPr>
                  <p:cNvPr id="11393" name="Oval 182"/>
                  <p:cNvSpPr/>
                  <p:nvPr/>
                </p:nvSpPr>
                <p:spPr>
                  <a:xfrm>
                    <a:off x="250" y="0"/>
                    <a:ext cx="136" cy="636"/>
                  </a:xfrm>
                  <a:prstGeom prst="ellipse">
                    <a:avLst/>
                  </a:prstGeom>
                  <a:solidFill>
                    <a:srgbClr val="FF3300">
                      <a:alpha val="999"/>
                    </a:srgbClr>
                  </a:solidFill>
                  <a:ln w="9525" cap="flat" cmpd="sng">
                    <a:solidFill>
                      <a:schemeClr val="tx1">
                        <a:alpha val="999"/>
                      </a:schemeClr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394" name="Oval 183"/>
                  <p:cNvSpPr/>
                  <p:nvPr/>
                </p:nvSpPr>
                <p:spPr>
                  <a:xfrm rot="5400000">
                    <a:off x="257" y="-20"/>
                    <a:ext cx="136" cy="642"/>
                  </a:xfrm>
                  <a:prstGeom prst="ellipse">
                    <a:avLst/>
                  </a:prstGeom>
                  <a:solidFill>
                    <a:srgbClr val="FF3300">
                      <a:alpha val="999"/>
                    </a:srgbClr>
                  </a:solidFill>
                  <a:ln w="9525" cap="flat" cmpd="sng">
                    <a:solidFill>
                      <a:schemeClr val="tx1">
                        <a:alpha val="999"/>
                      </a:schemeClr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grpSp>
              <p:nvGrpSpPr>
                <p:cNvPr id="28794" name="组合 11394"/>
                <p:cNvGrpSpPr/>
                <p:nvPr/>
              </p:nvGrpSpPr>
              <p:grpSpPr>
                <a:xfrm rot="2700000">
                  <a:off x="0" y="0"/>
                  <a:ext cx="635" cy="635"/>
                  <a:chOff x="0" y="0"/>
                  <a:chExt cx="635" cy="635"/>
                </a:xfrm>
              </p:grpSpPr>
              <p:sp>
                <p:nvSpPr>
                  <p:cNvPr id="11396" name="Oval 185"/>
                  <p:cNvSpPr/>
                  <p:nvPr/>
                </p:nvSpPr>
                <p:spPr>
                  <a:xfrm>
                    <a:off x="252" y="-23"/>
                    <a:ext cx="136" cy="644"/>
                  </a:xfrm>
                  <a:prstGeom prst="ellipse">
                    <a:avLst/>
                  </a:prstGeom>
                  <a:solidFill>
                    <a:srgbClr val="FF3300">
                      <a:alpha val="999"/>
                    </a:srgbClr>
                  </a:solidFill>
                  <a:ln w="9525" cap="flat" cmpd="sng">
                    <a:solidFill>
                      <a:schemeClr val="tx1">
                        <a:alpha val="999"/>
                      </a:schemeClr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397" name="Oval 186"/>
                  <p:cNvSpPr/>
                  <p:nvPr/>
                </p:nvSpPr>
                <p:spPr>
                  <a:xfrm rot="5400000">
                    <a:off x="250" y="-25"/>
                    <a:ext cx="136" cy="638"/>
                  </a:xfrm>
                  <a:prstGeom prst="ellipse">
                    <a:avLst/>
                  </a:prstGeom>
                  <a:solidFill>
                    <a:srgbClr val="FF3300">
                      <a:alpha val="999"/>
                    </a:srgbClr>
                  </a:solidFill>
                  <a:ln w="9525" cap="flat" cmpd="sng">
                    <a:solidFill>
                      <a:schemeClr val="tx1">
                        <a:alpha val="999"/>
                      </a:schemeClr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11398" name="Oval 187"/>
                <p:cNvSpPr/>
                <p:nvPr/>
              </p:nvSpPr>
              <p:spPr>
                <a:xfrm>
                  <a:off x="205" y="182"/>
                  <a:ext cx="271" cy="273"/>
                </a:xfrm>
                <a:prstGeom prst="ellipse">
                  <a:avLst/>
                </a:prstGeom>
                <a:solidFill>
                  <a:srgbClr val="FF9900">
                    <a:alpha val="0"/>
                  </a:srgbClr>
                </a:solidFill>
                <a:ln w="9525" cap="flat" cmpd="sng">
                  <a:solidFill>
                    <a:schemeClr val="tx1">
                      <a:alpha val="999"/>
                    </a:schemeClr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1350" b="0" i="0" u="none" strike="noStrike" kern="1200" cap="none" spc="0" normalizeH="0" baseline="0" noProof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1399" name="Freeform 188"/>
              <p:cNvSpPr/>
              <p:nvPr/>
            </p:nvSpPr>
            <p:spPr>
              <a:xfrm rot="20208083">
                <a:off x="363" y="679"/>
                <a:ext cx="453" cy="187"/>
              </a:xfrm>
              <a:custGeom>
                <a:avLst/>
                <a:gdLst>
                  <a:gd name="txL" fmla="*/ 0 w 559"/>
                  <a:gd name="txT" fmla="*/ 0 h 235"/>
                  <a:gd name="txR" fmla="*/ 559 w 559"/>
                  <a:gd name="txB" fmla="*/ 235 h 235"/>
                </a:gdLst>
                <a:ahLst/>
                <a:cxnLst>
                  <a:cxn ang="0">
                    <a:pos x="7" y="137"/>
                  </a:cxn>
                  <a:cxn ang="0">
                    <a:pos x="279" y="0"/>
                  </a:cxn>
                  <a:cxn ang="0">
                    <a:pos x="552" y="137"/>
                  </a:cxn>
                  <a:cxn ang="0">
                    <a:pos x="234" y="227"/>
                  </a:cxn>
                  <a:cxn ang="0">
                    <a:pos x="7" y="137"/>
                  </a:cxn>
                </a:cxnLst>
                <a:rect l="txL" t="txT" r="txR" b="txB"/>
                <a:pathLst>
                  <a:path w="559" h="235">
                    <a:moveTo>
                      <a:pt x="7" y="137"/>
                    </a:moveTo>
                    <a:cubicBezTo>
                      <a:pt x="14" y="99"/>
                      <a:pt x="188" y="0"/>
                      <a:pt x="279" y="0"/>
                    </a:cubicBezTo>
                    <a:cubicBezTo>
                      <a:pt x="370" y="0"/>
                      <a:pt x="559" y="99"/>
                      <a:pt x="552" y="137"/>
                    </a:cubicBezTo>
                    <a:cubicBezTo>
                      <a:pt x="545" y="175"/>
                      <a:pt x="325" y="219"/>
                      <a:pt x="234" y="227"/>
                    </a:cubicBezTo>
                    <a:cubicBezTo>
                      <a:pt x="143" y="235"/>
                      <a:pt x="0" y="175"/>
                      <a:pt x="7" y="137"/>
                    </a:cubicBezTo>
                    <a:close/>
                  </a:path>
                </a:pathLst>
              </a:custGeom>
              <a:solidFill>
                <a:srgbClr val="009900">
                  <a:alpha val="999"/>
                </a:srgbClr>
              </a:solidFill>
              <a:ln w="9525" cap="flat" cmpd="sng">
                <a:solidFill>
                  <a:schemeClr val="tx1">
                    <a:alpha val="999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400" name="Freeform 189"/>
              <p:cNvSpPr/>
              <p:nvPr/>
            </p:nvSpPr>
            <p:spPr>
              <a:xfrm rot="13031169">
                <a:off x="1" y="816"/>
                <a:ext cx="451" cy="180"/>
              </a:xfrm>
              <a:custGeom>
                <a:avLst/>
                <a:gdLst>
                  <a:gd name="txL" fmla="*/ 0 w 559"/>
                  <a:gd name="txT" fmla="*/ 0 h 235"/>
                  <a:gd name="txR" fmla="*/ 559 w 559"/>
                  <a:gd name="txB" fmla="*/ 235 h 235"/>
                </a:gdLst>
                <a:ahLst/>
                <a:cxnLst>
                  <a:cxn ang="0">
                    <a:pos x="7" y="137"/>
                  </a:cxn>
                  <a:cxn ang="0">
                    <a:pos x="279" y="0"/>
                  </a:cxn>
                  <a:cxn ang="0">
                    <a:pos x="552" y="137"/>
                  </a:cxn>
                  <a:cxn ang="0">
                    <a:pos x="234" y="227"/>
                  </a:cxn>
                  <a:cxn ang="0">
                    <a:pos x="7" y="137"/>
                  </a:cxn>
                </a:cxnLst>
                <a:rect l="txL" t="txT" r="txR" b="txB"/>
                <a:pathLst>
                  <a:path w="559" h="235">
                    <a:moveTo>
                      <a:pt x="7" y="137"/>
                    </a:moveTo>
                    <a:cubicBezTo>
                      <a:pt x="14" y="99"/>
                      <a:pt x="188" y="0"/>
                      <a:pt x="279" y="0"/>
                    </a:cubicBezTo>
                    <a:cubicBezTo>
                      <a:pt x="370" y="0"/>
                      <a:pt x="559" y="99"/>
                      <a:pt x="552" y="137"/>
                    </a:cubicBezTo>
                    <a:cubicBezTo>
                      <a:pt x="545" y="175"/>
                      <a:pt x="325" y="219"/>
                      <a:pt x="234" y="227"/>
                    </a:cubicBezTo>
                    <a:cubicBezTo>
                      <a:pt x="143" y="235"/>
                      <a:pt x="0" y="175"/>
                      <a:pt x="7" y="137"/>
                    </a:cubicBezTo>
                    <a:close/>
                  </a:path>
                </a:pathLst>
              </a:custGeom>
              <a:solidFill>
                <a:srgbClr val="009900">
                  <a:alpha val="999"/>
                </a:srgbClr>
              </a:solidFill>
              <a:ln w="9525" cap="flat" cmpd="sng">
                <a:solidFill>
                  <a:schemeClr val="tx1">
                    <a:alpha val="999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1437" name="组合 11400"/>
          <p:cNvGrpSpPr/>
          <p:nvPr/>
        </p:nvGrpSpPr>
        <p:grpSpPr>
          <a:xfrm>
            <a:off x="4464050" y="4084638"/>
            <a:ext cx="884238" cy="1828800"/>
            <a:chOff x="0" y="0"/>
            <a:chExt cx="1225" cy="2534"/>
          </a:xfrm>
        </p:grpSpPr>
        <p:grpSp>
          <p:nvGrpSpPr>
            <p:cNvPr id="28801" name="组合 11401"/>
            <p:cNvGrpSpPr/>
            <p:nvPr/>
          </p:nvGrpSpPr>
          <p:grpSpPr>
            <a:xfrm>
              <a:off x="408" y="0"/>
              <a:ext cx="817" cy="1270"/>
              <a:chOff x="0" y="0"/>
              <a:chExt cx="817" cy="1270"/>
            </a:xfrm>
          </p:grpSpPr>
          <p:sp>
            <p:nvSpPr>
              <p:cNvPr id="11403" name="Freeform 192"/>
              <p:cNvSpPr/>
              <p:nvPr/>
            </p:nvSpPr>
            <p:spPr>
              <a:xfrm>
                <a:off x="230" y="363"/>
                <a:ext cx="207" cy="906"/>
              </a:xfrm>
              <a:custGeom>
                <a:avLst/>
                <a:gdLst>
                  <a:gd name="txL" fmla="*/ 0 w 204"/>
                  <a:gd name="txT" fmla="*/ 0 h 907"/>
                  <a:gd name="txR" fmla="*/ 204 w 204"/>
                  <a:gd name="txB" fmla="*/ 907 h 907"/>
                </a:gdLst>
                <a:ahLst/>
                <a:cxnLst>
                  <a:cxn ang="0">
                    <a:pos x="136" y="0"/>
                  </a:cxn>
                  <a:cxn ang="0">
                    <a:pos x="181" y="635"/>
                  </a:cxn>
                  <a:cxn ang="0">
                    <a:pos x="0" y="907"/>
                  </a:cxn>
                </a:cxnLst>
                <a:rect l="txL" t="txT" r="txR" b="txB"/>
                <a:pathLst>
                  <a:path w="204" h="907">
                    <a:moveTo>
                      <a:pt x="136" y="0"/>
                    </a:moveTo>
                    <a:cubicBezTo>
                      <a:pt x="170" y="242"/>
                      <a:pt x="204" y="484"/>
                      <a:pt x="181" y="635"/>
                    </a:cubicBezTo>
                    <a:cubicBezTo>
                      <a:pt x="158" y="786"/>
                      <a:pt x="79" y="846"/>
                      <a:pt x="0" y="907"/>
                    </a:cubicBezTo>
                  </a:path>
                </a:pathLst>
              </a:custGeom>
              <a:noFill/>
              <a:ln w="38100" cap="flat" cmpd="sng">
                <a:solidFill>
                  <a:srgbClr val="0099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28803" name="组合 11403"/>
              <p:cNvGrpSpPr/>
              <p:nvPr/>
            </p:nvGrpSpPr>
            <p:grpSpPr>
              <a:xfrm rot="608621">
                <a:off x="46" y="0"/>
                <a:ext cx="636" cy="636"/>
                <a:chOff x="0" y="0"/>
                <a:chExt cx="636" cy="636"/>
              </a:xfrm>
            </p:grpSpPr>
            <p:grpSp>
              <p:nvGrpSpPr>
                <p:cNvPr id="28804" name="组合 11404"/>
                <p:cNvGrpSpPr/>
                <p:nvPr/>
              </p:nvGrpSpPr>
              <p:grpSpPr>
                <a:xfrm>
                  <a:off x="0" y="0"/>
                  <a:ext cx="635" cy="635"/>
                  <a:chOff x="0" y="0"/>
                  <a:chExt cx="635" cy="635"/>
                </a:xfrm>
              </p:grpSpPr>
              <p:sp>
                <p:nvSpPr>
                  <p:cNvPr id="11406" name="Oval 195"/>
                  <p:cNvSpPr/>
                  <p:nvPr/>
                </p:nvSpPr>
                <p:spPr>
                  <a:xfrm>
                    <a:off x="247" y="-20"/>
                    <a:ext cx="136" cy="64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B19E"/>
                      </a:gs>
                      <a:gs pos="100000">
                        <a:srgbClr val="FF3300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407" name="Oval 196"/>
                  <p:cNvSpPr/>
                  <p:nvPr/>
                </p:nvSpPr>
                <p:spPr>
                  <a:xfrm rot="5400000">
                    <a:off x="256" y="-7"/>
                    <a:ext cx="136" cy="647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B19E"/>
                      </a:gs>
                      <a:gs pos="100000">
                        <a:srgbClr val="FF3300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grpSp>
              <p:nvGrpSpPr>
                <p:cNvPr id="28807" name="组合 11407"/>
                <p:cNvGrpSpPr/>
                <p:nvPr/>
              </p:nvGrpSpPr>
              <p:grpSpPr>
                <a:xfrm rot="2700000">
                  <a:off x="0" y="0"/>
                  <a:ext cx="635" cy="635"/>
                  <a:chOff x="0" y="0"/>
                  <a:chExt cx="635" cy="635"/>
                </a:xfrm>
              </p:grpSpPr>
              <p:sp>
                <p:nvSpPr>
                  <p:cNvPr id="11409" name="Oval 198"/>
                  <p:cNvSpPr/>
                  <p:nvPr/>
                </p:nvSpPr>
                <p:spPr>
                  <a:xfrm>
                    <a:off x="248" y="0"/>
                    <a:ext cx="136" cy="63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B19E"/>
                      </a:gs>
                      <a:gs pos="100000">
                        <a:srgbClr val="FF3300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410" name="Oval 199"/>
                  <p:cNvSpPr/>
                  <p:nvPr/>
                </p:nvSpPr>
                <p:spPr>
                  <a:xfrm rot="5400000">
                    <a:off x="251" y="-7"/>
                    <a:ext cx="134" cy="636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B19E"/>
                      </a:gs>
                      <a:gs pos="100000">
                        <a:srgbClr val="FF3300"/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9525">
                    <a:noFill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11411" name="Oval 200" descr="球体"/>
                <p:cNvSpPr/>
                <p:nvPr/>
              </p:nvSpPr>
              <p:spPr>
                <a:xfrm>
                  <a:off x="184" y="182"/>
                  <a:ext cx="271" cy="271"/>
                </a:xfrm>
                <a:prstGeom prst="ellipse">
                  <a:avLst/>
                </a:prstGeom>
                <a:pattFill prst="sphere">
                  <a:fgClr>
                    <a:srgbClr val="FF9900"/>
                  </a:fgClr>
                  <a:bgClr>
                    <a:srgbClr val="FFFF00"/>
                  </a:bgClr>
                </a:pattFill>
                <a:ln w="9525">
                  <a:noFill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1350" b="0" i="0" u="none" strike="noStrike" kern="1200" cap="none" spc="0" normalizeH="0" baseline="0" noProof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1412" name="Freeform 201"/>
              <p:cNvSpPr/>
              <p:nvPr/>
            </p:nvSpPr>
            <p:spPr>
              <a:xfrm rot="20208083">
                <a:off x="364" y="680"/>
                <a:ext cx="453" cy="183"/>
              </a:xfrm>
              <a:custGeom>
                <a:avLst/>
                <a:gdLst>
                  <a:gd name="txL" fmla="*/ 0 w 559"/>
                  <a:gd name="txT" fmla="*/ 0 h 235"/>
                  <a:gd name="txR" fmla="*/ 559 w 559"/>
                  <a:gd name="txB" fmla="*/ 235 h 235"/>
                </a:gdLst>
                <a:ahLst/>
                <a:cxnLst>
                  <a:cxn ang="0">
                    <a:pos x="7" y="137"/>
                  </a:cxn>
                  <a:cxn ang="0">
                    <a:pos x="279" y="0"/>
                  </a:cxn>
                  <a:cxn ang="0">
                    <a:pos x="552" y="137"/>
                  </a:cxn>
                  <a:cxn ang="0">
                    <a:pos x="234" y="227"/>
                  </a:cxn>
                  <a:cxn ang="0">
                    <a:pos x="7" y="137"/>
                  </a:cxn>
                </a:cxnLst>
                <a:rect l="txL" t="txT" r="txR" b="txB"/>
                <a:pathLst>
                  <a:path w="559" h="235">
                    <a:moveTo>
                      <a:pt x="7" y="137"/>
                    </a:moveTo>
                    <a:cubicBezTo>
                      <a:pt x="14" y="99"/>
                      <a:pt x="188" y="0"/>
                      <a:pt x="279" y="0"/>
                    </a:cubicBezTo>
                    <a:cubicBezTo>
                      <a:pt x="370" y="0"/>
                      <a:pt x="559" y="99"/>
                      <a:pt x="552" y="137"/>
                    </a:cubicBezTo>
                    <a:cubicBezTo>
                      <a:pt x="545" y="175"/>
                      <a:pt x="325" y="219"/>
                      <a:pt x="234" y="227"/>
                    </a:cubicBezTo>
                    <a:cubicBezTo>
                      <a:pt x="143" y="235"/>
                      <a:pt x="0" y="175"/>
                      <a:pt x="7" y="13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FF33"/>
                  </a:gs>
                  <a:gs pos="100000">
                    <a:srgbClr val="009900"/>
                  </a:gs>
                </a:gsLst>
                <a:path path="rect">
                  <a:fillToRect l="50000" t="50000" r="50000" b="50000"/>
                </a:path>
                <a:tileRect/>
              </a:gradFill>
              <a:ln w="9525"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413" name="Freeform 202"/>
              <p:cNvSpPr/>
              <p:nvPr/>
            </p:nvSpPr>
            <p:spPr>
              <a:xfrm rot="13031169">
                <a:off x="1" y="816"/>
                <a:ext cx="453" cy="180"/>
              </a:xfrm>
              <a:custGeom>
                <a:avLst/>
                <a:gdLst>
                  <a:gd name="txL" fmla="*/ 0 w 559"/>
                  <a:gd name="txT" fmla="*/ 0 h 235"/>
                  <a:gd name="txR" fmla="*/ 559 w 559"/>
                  <a:gd name="txB" fmla="*/ 235 h 235"/>
                </a:gdLst>
                <a:ahLst/>
                <a:cxnLst>
                  <a:cxn ang="0">
                    <a:pos x="7" y="137"/>
                  </a:cxn>
                  <a:cxn ang="0">
                    <a:pos x="279" y="0"/>
                  </a:cxn>
                  <a:cxn ang="0">
                    <a:pos x="552" y="137"/>
                  </a:cxn>
                  <a:cxn ang="0">
                    <a:pos x="234" y="227"/>
                  </a:cxn>
                  <a:cxn ang="0">
                    <a:pos x="7" y="137"/>
                  </a:cxn>
                </a:cxnLst>
                <a:rect l="txL" t="txT" r="txR" b="txB"/>
                <a:pathLst>
                  <a:path w="559" h="235">
                    <a:moveTo>
                      <a:pt x="7" y="137"/>
                    </a:moveTo>
                    <a:cubicBezTo>
                      <a:pt x="14" y="99"/>
                      <a:pt x="188" y="0"/>
                      <a:pt x="279" y="0"/>
                    </a:cubicBezTo>
                    <a:cubicBezTo>
                      <a:pt x="370" y="0"/>
                      <a:pt x="559" y="99"/>
                      <a:pt x="552" y="137"/>
                    </a:cubicBezTo>
                    <a:cubicBezTo>
                      <a:pt x="545" y="175"/>
                      <a:pt x="325" y="219"/>
                      <a:pt x="234" y="227"/>
                    </a:cubicBezTo>
                    <a:cubicBezTo>
                      <a:pt x="143" y="235"/>
                      <a:pt x="0" y="175"/>
                      <a:pt x="7" y="13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CCFF33"/>
                  </a:gs>
                  <a:gs pos="100000">
                    <a:srgbClr val="009900"/>
                  </a:gs>
                </a:gsLst>
                <a:path path="rect">
                  <a:fillToRect l="50000" t="50000" r="50000" b="50000"/>
                </a:path>
                <a:tileRect/>
              </a:gradFill>
              <a:ln w="9525">
                <a:noFill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8813" name="组合 11413"/>
            <p:cNvGrpSpPr/>
            <p:nvPr/>
          </p:nvGrpSpPr>
          <p:grpSpPr>
            <a:xfrm rot="-10566823">
              <a:off x="0" y="1264"/>
              <a:ext cx="817" cy="1270"/>
              <a:chOff x="0" y="0"/>
              <a:chExt cx="817" cy="1270"/>
            </a:xfrm>
          </p:grpSpPr>
          <p:sp>
            <p:nvSpPr>
              <p:cNvPr id="11415" name="Freeform 204"/>
              <p:cNvSpPr/>
              <p:nvPr/>
            </p:nvSpPr>
            <p:spPr>
              <a:xfrm>
                <a:off x="246" y="361"/>
                <a:ext cx="205" cy="904"/>
              </a:xfrm>
              <a:custGeom>
                <a:avLst/>
                <a:gdLst>
                  <a:gd name="txL" fmla="*/ 0 w 204"/>
                  <a:gd name="txT" fmla="*/ 0 h 907"/>
                  <a:gd name="txR" fmla="*/ 204 w 204"/>
                  <a:gd name="txB" fmla="*/ 907 h 907"/>
                </a:gdLst>
                <a:ahLst/>
                <a:cxnLst>
                  <a:cxn ang="0">
                    <a:pos x="136" y="0"/>
                  </a:cxn>
                  <a:cxn ang="0">
                    <a:pos x="181" y="635"/>
                  </a:cxn>
                  <a:cxn ang="0">
                    <a:pos x="0" y="907"/>
                  </a:cxn>
                </a:cxnLst>
                <a:rect l="txL" t="txT" r="txR" b="txB"/>
                <a:pathLst>
                  <a:path w="204" h="907">
                    <a:moveTo>
                      <a:pt x="136" y="0"/>
                    </a:moveTo>
                    <a:cubicBezTo>
                      <a:pt x="170" y="242"/>
                      <a:pt x="204" y="484"/>
                      <a:pt x="181" y="635"/>
                    </a:cubicBezTo>
                    <a:cubicBezTo>
                      <a:pt x="158" y="786"/>
                      <a:pt x="79" y="846"/>
                      <a:pt x="0" y="907"/>
                    </a:cubicBezTo>
                  </a:path>
                </a:pathLst>
              </a:custGeom>
              <a:noFill/>
              <a:ln w="38100" cap="flat" cmpd="sng">
                <a:solidFill>
                  <a:srgbClr val="009900">
                    <a:alpha val="999"/>
                  </a:srgbClr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28815" name="组合 11415"/>
              <p:cNvGrpSpPr/>
              <p:nvPr/>
            </p:nvGrpSpPr>
            <p:grpSpPr>
              <a:xfrm rot="608621">
                <a:off x="46" y="0"/>
                <a:ext cx="636" cy="636"/>
                <a:chOff x="0" y="0"/>
                <a:chExt cx="636" cy="636"/>
              </a:xfrm>
            </p:grpSpPr>
            <p:grpSp>
              <p:nvGrpSpPr>
                <p:cNvPr id="28816" name="组合 11416"/>
                <p:cNvGrpSpPr/>
                <p:nvPr/>
              </p:nvGrpSpPr>
              <p:grpSpPr>
                <a:xfrm>
                  <a:off x="0" y="0"/>
                  <a:ext cx="635" cy="635"/>
                  <a:chOff x="0" y="0"/>
                  <a:chExt cx="635" cy="635"/>
                </a:xfrm>
              </p:grpSpPr>
              <p:sp>
                <p:nvSpPr>
                  <p:cNvPr id="11418" name="Oval 207"/>
                  <p:cNvSpPr/>
                  <p:nvPr/>
                </p:nvSpPr>
                <p:spPr>
                  <a:xfrm>
                    <a:off x="250" y="0"/>
                    <a:ext cx="136" cy="636"/>
                  </a:xfrm>
                  <a:prstGeom prst="ellipse">
                    <a:avLst/>
                  </a:prstGeom>
                  <a:solidFill>
                    <a:srgbClr val="FF3300">
                      <a:alpha val="999"/>
                    </a:srgbClr>
                  </a:solidFill>
                  <a:ln w="9525" cap="flat" cmpd="sng">
                    <a:solidFill>
                      <a:schemeClr val="tx1">
                        <a:alpha val="999"/>
                      </a:schemeClr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419" name="Oval 208"/>
                  <p:cNvSpPr/>
                  <p:nvPr/>
                </p:nvSpPr>
                <p:spPr>
                  <a:xfrm rot="5400000">
                    <a:off x="257" y="-20"/>
                    <a:ext cx="136" cy="642"/>
                  </a:xfrm>
                  <a:prstGeom prst="ellipse">
                    <a:avLst/>
                  </a:prstGeom>
                  <a:solidFill>
                    <a:srgbClr val="FF3300">
                      <a:alpha val="999"/>
                    </a:srgbClr>
                  </a:solidFill>
                  <a:ln w="9525" cap="flat" cmpd="sng">
                    <a:solidFill>
                      <a:schemeClr val="tx1">
                        <a:alpha val="999"/>
                      </a:schemeClr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grpSp>
              <p:nvGrpSpPr>
                <p:cNvPr id="28819" name="组合 11419"/>
                <p:cNvGrpSpPr/>
                <p:nvPr/>
              </p:nvGrpSpPr>
              <p:grpSpPr>
                <a:xfrm rot="2700000">
                  <a:off x="0" y="0"/>
                  <a:ext cx="635" cy="635"/>
                  <a:chOff x="0" y="0"/>
                  <a:chExt cx="635" cy="635"/>
                </a:xfrm>
              </p:grpSpPr>
              <p:sp>
                <p:nvSpPr>
                  <p:cNvPr id="11421" name="Oval 210"/>
                  <p:cNvSpPr/>
                  <p:nvPr/>
                </p:nvSpPr>
                <p:spPr>
                  <a:xfrm>
                    <a:off x="252" y="-23"/>
                    <a:ext cx="136" cy="644"/>
                  </a:xfrm>
                  <a:prstGeom prst="ellipse">
                    <a:avLst/>
                  </a:prstGeom>
                  <a:solidFill>
                    <a:srgbClr val="FF3300">
                      <a:alpha val="999"/>
                    </a:srgbClr>
                  </a:solidFill>
                  <a:ln w="9525" cap="flat" cmpd="sng">
                    <a:solidFill>
                      <a:schemeClr val="tx1">
                        <a:alpha val="999"/>
                      </a:schemeClr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422" name="Oval 211"/>
                  <p:cNvSpPr/>
                  <p:nvPr/>
                </p:nvSpPr>
                <p:spPr>
                  <a:xfrm rot="5400000">
                    <a:off x="250" y="-25"/>
                    <a:ext cx="136" cy="638"/>
                  </a:xfrm>
                  <a:prstGeom prst="ellipse">
                    <a:avLst/>
                  </a:prstGeom>
                  <a:solidFill>
                    <a:srgbClr val="FF3300">
                      <a:alpha val="999"/>
                    </a:srgbClr>
                  </a:solidFill>
                  <a:ln w="9525" cap="flat" cmpd="sng">
                    <a:solidFill>
                      <a:schemeClr val="tx1">
                        <a:alpha val="999"/>
                      </a:schemeClr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defRPr/>
                    </a:pPr>
                    <a:endParaRPr kumimoji="0" lang="zh-CN" altLang="en-US" sz="1350" b="0" i="0" u="none" strike="noStrike" kern="1200" cap="none" spc="0" normalizeH="0" baseline="0" noProof="1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11423" name="Oval 212"/>
                <p:cNvSpPr/>
                <p:nvPr/>
              </p:nvSpPr>
              <p:spPr>
                <a:xfrm>
                  <a:off x="205" y="182"/>
                  <a:ext cx="271" cy="273"/>
                </a:xfrm>
                <a:prstGeom prst="ellipse">
                  <a:avLst/>
                </a:prstGeom>
                <a:solidFill>
                  <a:srgbClr val="FF9900">
                    <a:alpha val="0"/>
                  </a:srgbClr>
                </a:solidFill>
                <a:ln w="9525" cap="flat" cmpd="sng">
                  <a:solidFill>
                    <a:schemeClr val="tx1">
                      <a:alpha val="999"/>
                    </a:schemeClr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defRPr/>
                  </a:pPr>
                  <a:endParaRPr kumimoji="0" lang="zh-CN" altLang="en-US" sz="1350" b="0" i="0" u="none" strike="noStrike" kern="1200" cap="none" spc="0" normalizeH="0" baseline="0" noProof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11424" name="Freeform 213"/>
              <p:cNvSpPr/>
              <p:nvPr/>
            </p:nvSpPr>
            <p:spPr>
              <a:xfrm rot="20208083">
                <a:off x="363" y="679"/>
                <a:ext cx="453" cy="187"/>
              </a:xfrm>
              <a:custGeom>
                <a:avLst/>
                <a:gdLst>
                  <a:gd name="txL" fmla="*/ 0 w 559"/>
                  <a:gd name="txT" fmla="*/ 0 h 235"/>
                  <a:gd name="txR" fmla="*/ 559 w 559"/>
                  <a:gd name="txB" fmla="*/ 235 h 235"/>
                </a:gdLst>
                <a:ahLst/>
                <a:cxnLst>
                  <a:cxn ang="0">
                    <a:pos x="7" y="137"/>
                  </a:cxn>
                  <a:cxn ang="0">
                    <a:pos x="279" y="0"/>
                  </a:cxn>
                  <a:cxn ang="0">
                    <a:pos x="552" y="137"/>
                  </a:cxn>
                  <a:cxn ang="0">
                    <a:pos x="234" y="227"/>
                  </a:cxn>
                  <a:cxn ang="0">
                    <a:pos x="7" y="137"/>
                  </a:cxn>
                </a:cxnLst>
                <a:rect l="txL" t="txT" r="txR" b="txB"/>
                <a:pathLst>
                  <a:path w="559" h="235">
                    <a:moveTo>
                      <a:pt x="7" y="137"/>
                    </a:moveTo>
                    <a:cubicBezTo>
                      <a:pt x="14" y="99"/>
                      <a:pt x="188" y="0"/>
                      <a:pt x="279" y="0"/>
                    </a:cubicBezTo>
                    <a:cubicBezTo>
                      <a:pt x="370" y="0"/>
                      <a:pt x="559" y="99"/>
                      <a:pt x="552" y="137"/>
                    </a:cubicBezTo>
                    <a:cubicBezTo>
                      <a:pt x="545" y="175"/>
                      <a:pt x="325" y="219"/>
                      <a:pt x="234" y="227"/>
                    </a:cubicBezTo>
                    <a:cubicBezTo>
                      <a:pt x="143" y="235"/>
                      <a:pt x="0" y="175"/>
                      <a:pt x="7" y="137"/>
                    </a:cubicBezTo>
                    <a:close/>
                  </a:path>
                </a:pathLst>
              </a:custGeom>
              <a:solidFill>
                <a:srgbClr val="009900">
                  <a:alpha val="999"/>
                </a:srgbClr>
              </a:solidFill>
              <a:ln w="9525" cap="flat" cmpd="sng">
                <a:solidFill>
                  <a:schemeClr val="tx1">
                    <a:alpha val="999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425" name="Freeform 214"/>
              <p:cNvSpPr/>
              <p:nvPr/>
            </p:nvSpPr>
            <p:spPr>
              <a:xfrm rot="13031169">
                <a:off x="1" y="816"/>
                <a:ext cx="451" cy="180"/>
              </a:xfrm>
              <a:custGeom>
                <a:avLst/>
                <a:gdLst>
                  <a:gd name="txL" fmla="*/ 0 w 559"/>
                  <a:gd name="txT" fmla="*/ 0 h 235"/>
                  <a:gd name="txR" fmla="*/ 559 w 559"/>
                  <a:gd name="txB" fmla="*/ 235 h 235"/>
                </a:gdLst>
                <a:ahLst/>
                <a:cxnLst>
                  <a:cxn ang="0">
                    <a:pos x="7" y="137"/>
                  </a:cxn>
                  <a:cxn ang="0">
                    <a:pos x="279" y="0"/>
                  </a:cxn>
                  <a:cxn ang="0">
                    <a:pos x="552" y="137"/>
                  </a:cxn>
                  <a:cxn ang="0">
                    <a:pos x="234" y="227"/>
                  </a:cxn>
                  <a:cxn ang="0">
                    <a:pos x="7" y="137"/>
                  </a:cxn>
                </a:cxnLst>
                <a:rect l="txL" t="txT" r="txR" b="txB"/>
                <a:pathLst>
                  <a:path w="559" h="235">
                    <a:moveTo>
                      <a:pt x="7" y="137"/>
                    </a:moveTo>
                    <a:cubicBezTo>
                      <a:pt x="14" y="99"/>
                      <a:pt x="188" y="0"/>
                      <a:pt x="279" y="0"/>
                    </a:cubicBezTo>
                    <a:cubicBezTo>
                      <a:pt x="370" y="0"/>
                      <a:pt x="559" y="99"/>
                      <a:pt x="552" y="137"/>
                    </a:cubicBezTo>
                    <a:cubicBezTo>
                      <a:pt x="545" y="175"/>
                      <a:pt x="325" y="219"/>
                      <a:pt x="234" y="227"/>
                    </a:cubicBezTo>
                    <a:cubicBezTo>
                      <a:pt x="143" y="235"/>
                      <a:pt x="0" y="175"/>
                      <a:pt x="7" y="137"/>
                    </a:cubicBezTo>
                    <a:close/>
                  </a:path>
                </a:pathLst>
              </a:custGeom>
              <a:solidFill>
                <a:srgbClr val="009900">
                  <a:alpha val="999"/>
                </a:srgbClr>
              </a:solidFill>
              <a:ln w="9525" cap="flat" cmpd="sng">
                <a:solidFill>
                  <a:schemeClr val="tx1">
                    <a:alpha val="999"/>
                  </a:schemeClr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350" b="0" i="0" u="none" strike="noStrike" kern="1200" cap="none" spc="0" normalizeH="0" baseline="0" noProof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90" name="TextBox 89"/>
          <p:cNvSpPr txBox="1">
            <a:spLocks noChangeArrowheads="1"/>
          </p:cNvSpPr>
          <p:nvPr/>
        </p:nvSpPr>
        <p:spPr bwMode="auto">
          <a:xfrm>
            <a:off x="4410075" y="627063"/>
            <a:ext cx="2352675" cy="8429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4875" kern="1200" cap="none" spc="0" normalizeH="0" baseline="0" noProof="1">
                <a:solidFill>
                  <a:srgbClr val="8F1D22"/>
                </a:solidFill>
                <a:latin typeface="方正粗倩简体" pitchFamily="65" charset="-122"/>
                <a:ea typeface="方正粗倩简体" pitchFamily="65" charset="-122"/>
                <a:cs typeface="+mn-cs"/>
              </a:rPr>
              <a:t>THANKS!</a:t>
            </a:r>
            <a:endParaRPr kumimoji="0" lang="zh-CN" altLang="en-US" sz="4875" kern="1200" cap="none" spc="0" normalizeH="0" baseline="0" noProof="1">
              <a:solidFill>
                <a:srgbClr val="8F1D22"/>
              </a:solidFill>
              <a:latin typeface="方正粗倩简体" pitchFamily="65" charset="-122"/>
              <a:ea typeface="方正粗倩简体" pitchFamily="65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81481E-6 L -1.09497 0.02106 " pathEditMode="relative" rAng="0" ptsTypes="AA">
                                      <p:cBhvr>
                                        <p:cTn id="8" dur="15000" fill="hold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00" y="10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81481E-6 L -1.09497 0.02106 " pathEditMode="relative" rAng="0" ptsTypes="AA">
                                      <p:cBhvr>
                                        <p:cTn id="10" dur="15000" fill="hold"/>
                                        <p:tgtEl>
                                          <p:spTgt spid="11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00" y="10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1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18" dur="2000" fill="hold"/>
                                        <p:tgtEl>
                                          <p:spTgt spid="114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20" dur="2000" fill="hold"/>
                                        <p:tgtEl>
                                          <p:spTgt spid="114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tags/tag1.xml><?xml version="1.0" encoding="utf-8"?>
<p:tagLst xmlns:p="http://schemas.openxmlformats.org/presentationml/2006/main">
  <p:tag name="KSO_WM_UNIT_PLACING_PICTURE_USER_VIEWPORT" val="{&quot;height&quot;:5996,&quot;width&quot;:14400}"/>
</p:tagLst>
</file>

<file path=ppt/tags/tag2.xml><?xml version="1.0" encoding="utf-8"?>
<p:tagLst xmlns:p="http://schemas.openxmlformats.org/presentationml/2006/main">
  <p:tag name="KSO_WM_UNIT_PLACING_PICTURE_USER_VIEWPORT" val="{&quot;height&quot;:5996,&quot;width&quot;:14400}"/>
</p:tagLst>
</file>

<file path=ppt/tags/tag3.xml><?xml version="1.0" encoding="utf-8"?>
<p:tagLst xmlns:p="http://schemas.openxmlformats.org/presentationml/2006/main">
  <p:tag name="KSO_WM_UNIT_PLACING_PICTURE_USER_VIEWPORT" val="{&quot;height&quot;:5996,&quot;width&quot;:14400}"/>
</p:tagLst>
</file>

<file path=ppt/tags/tag4.xml><?xml version="1.0" encoding="utf-8"?>
<p:tagLst xmlns:p="http://schemas.openxmlformats.org/presentationml/2006/main">
  <p:tag name="KSO_WM_UNIT_PLACING_PICTURE_USER_VIEWPORT" val="{&quot;height&quot;:5996,&quot;width&quot;:14400}"/>
</p:tagLst>
</file>

<file path=ppt/tags/tag5.xml><?xml version="1.0" encoding="utf-8"?>
<p:tagLst xmlns:p="http://schemas.openxmlformats.org/presentationml/2006/main">
  <p:tag name="KSO_WM_UNIT_PLACING_PICTURE_USER_VIEWPORT" val="{&quot;height&quot;:5996,&quot;width&quot;:14400}"/>
</p:tagLst>
</file>

<file path=ppt/tags/tag6.xml><?xml version="1.0" encoding="utf-8"?>
<p:tagLst xmlns:p="http://schemas.openxmlformats.org/presentationml/2006/main">
  <p:tag name="KSO_WPP_MARK_KEY" val="5369e7a9-fc12-440a-bde0-cffd1ce5a140"/>
  <p:tag name="COMMONDATA" val="eyJoZGlkIjoiNDUxYjc4ODRlOGQyYjgyMTgyZjk4NTk3MmUxMjkzOGQifQ=="/>
  <p:tag name="KSO_WM_SCREEN_THEME_FLAG" val="Dlrq25wU2PGuGg5bbmjbDAnKhUIn+wOg9uo5KTnOWZFLGso+p4CPJutv7uON01blfBt2U/edbNbnX+U8X+PBUCIGLwch3a5KGrGpGlAwKL4="/>
</p:tagLst>
</file>

<file path=ppt/theme/theme1.xml><?xml version="1.0" encoding="utf-8"?>
<a:theme xmlns:a="http://schemas.openxmlformats.org/drawingml/2006/main" name="7_Office 主题">
  <a:themeElements>
    <a:clrScheme name="7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7_Office 主题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7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3092</Words>
  <PresentationFormat>全屏显示(16:9)</PresentationFormat>
  <Paragraphs>225</Paragraphs>
  <Slides>33</Slides>
  <Notes>33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50" baseType="lpstr">
      <vt:lpstr>Arial</vt:lpstr>
      <vt:lpstr>宋体</vt:lpstr>
      <vt:lpstr>Wingdings</vt:lpstr>
      <vt:lpstr>Times New Roman</vt:lpstr>
      <vt:lpstr>方正瘦金书_GBK</vt:lpstr>
      <vt:lpstr>Calibri</vt:lpstr>
      <vt:lpstr>微软雅黑</vt:lpstr>
      <vt:lpstr>楷体</vt:lpstr>
      <vt:lpstr>Arial Unicode MS</vt:lpstr>
      <vt:lpstr>黑体</vt:lpstr>
      <vt:lpstr>方正粗倩简体</vt:lpstr>
      <vt:lpstr>义启隶书体</vt:lpstr>
      <vt:lpstr>隶书</vt:lpstr>
      <vt:lpstr>华文新魏</vt:lpstr>
      <vt:lpstr>华文楷体</vt:lpstr>
      <vt:lpstr>华文行楷</vt:lpstr>
      <vt:lpstr>7_Office 主题</vt:lpstr>
      <vt:lpstr>历  史  杂  坛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2012-08-27T02:05:00Z</dcterms:created>
  <dcterms:modified xsi:type="dcterms:W3CDTF">2023-01-31T08:34:47Z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1DD69CA2E3D349BD9AABE0A4FE151422</vt:lpwstr>
  </property>
</Properties>
</file>