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130.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11"/>
  </p:handoutMasterIdLst>
  <p:sldIdLst>
    <p:sldId id="262" r:id="rId3"/>
    <p:sldId id="257" r:id="rId4"/>
    <p:sldId id="260" r:id="rId6"/>
    <p:sldId id="259" r:id="rId7"/>
    <p:sldId id="267" r:id="rId8"/>
    <p:sldId id="266" r:id="rId9"/>
    <p:sldId id="263"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8" userDrawn="1">
          <p15:clr>
            <a:srgbClr val="A4A3A4"/>
          </p15:clr>
        </p15:guide>
        <p15:guide id="2" pos="382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林 楚琼" initials="" lastIdx="0" clrIdx="0"/>
  <p:cmAuthor id="0" name="Administrator" initials="A" lastIdx="0" clrIdx="0"/>
  <p:cmAuthor id="2" name="作者" initials="A" lastIdx="0" clrIdx="1"/>
  <p:cmAuthor id="3" name="lenovo" initials="l" lastIdx="0" clrIdx="2"/>
  <p:cmAuthor id="7" name="1206988966@qq.com" initials="1" lastIdx="0" clrIdx="2"/>
  <p:cmAuthor id="8" name="姜伟光" initials="姜" lastIdx="0" clrIdx="0"/>
  <p:cmAuthor id="10" name="jojo" initials="j" lastIdx="1" clrIdx="9"/>
  <p:cmAuthor id="4" name="pc" initials="p" lastIdx="0" clrIdx="0"/>
  <p:cmAuthor id="5" name="宋洁然" initials="宋" lastIdx="0" clrIdx="1"/>
  <p:cmAuthor id="6" name="ming qiu" initials="m" lastIdx="0" clrIdx="1"/>
  <p:cmAuthor id="9" name="12279" initials="1" lastIdx="0" clrIdx="8"/>
  <p:cmAuthor id="13" name="DELL" initials="D" lastIdx="0" clrIdx="12"/>
  <p:cmAuthor id="11" name="善良 的路辉" initials="A" lastIdx="0" clrIdx="10"/>
  <p:cmAuthor id="15" name="付" initials="付" lastIdx="0" clrIdx="14"/>
  <p:cmAuthor id="16" name="Nicole Li  李倩" initials="N" lastIdx="0" clrIdx="0"/>
  <p:cmAuthor id="17" name="admin" initials="a" lastIdx="0" clrIdx="0"/>
  <p:cmAuthor id="18" name="222" initials="2" lastIdx="0" clrIdx="0"/>
  <p:cmAuthor id="14" name="虾米" initials="虾" lastIdx="0" clrIdx="12"/>
  <p:cmAuthor id="19" name="Mia Vida Villanueva" initials="MVV" lastIdx="0" clrIdx="0"/>
  <p:cmAuthor id="21" name="xiaoxuan Zeng" initials="x" lastIdx="0" clrIdx="0"/>
  <p:cmAuthor id="20" name="iwenping" initials="" lastIdx="0" clrIdx="0"/>
  <p:cmAuthor id="24" name="User" initials="U" lastIdx="0" clrIdx="0"/>
  <p:cmAuthor id="25" name="administrator-pc" initials="a" lastIdx="0" clrIdx="0"/>
  <p:cmAuthor id="26" name="zhouyangfan" initials="z" lastIdx="0" clrIdx="0"/>
  <p:cmAuthor id="27" name="tplife" initials="t" lastIdx="0" clrIdx="0"/>
  <p:cmAuthor id="28" name="??" initials="?" lastIdx="0" clrIdx="0"/>
  <p:cmAuthor id="76" name="1637354872@qq.com" initials="1" lastIdx="0" clrIdx="25"/>
  <p:cmAuthor id="30" name="liqian bao" initials="lb" lastIdx="0" clrIdx="29"/>
  <p:cmAuthor id="2000" name="张瑞霞" initials="authorId_524709945" lastIdx="0" clrIdx="0"/>
  <p:cmAuthor id="2001" name="Dino._6ZFrB7nA" initials="authorId_1257418890" lastIdx="0" clrIdx="1"/>
  <p:cmAuthor id="29" name="韩琳晶" initials="韩" lastIdx="0" clrIdx="28"/>
  <p:cmAuthor id="31" name="未知用户1" initials="未" lastIdx="0" clrIdx="22"/>
  <p:cmAuthor id="32" name="陈庆" initials="陈" lastIdx="0" clrIdx="31"/>
  <p:cmAuthor id="34" name="a'su's" initials="a" lastIdx="0" clrIdx="33"/>
  <p:cmAuthor id="35" name="陈芳" initials="" lastIdx="0" clrIdx="35"/>
  <p:cmAuthor id="38" name="邹 嘉豪" initials="" lastIdx="0" clrIdx="25"/>
  <p:cmAuthor id="36" name="seewo" initials="s" lastIdx="0" clrIdx="35"/>
  <p:cmAuthor id="40" name="乐胜中学微机室" initials="乐" lastIdx="0" clrIdx="39"/>
  <p:cmAuthor id="42" name="hanying" initials="h" lastIdx="0" clrIdx="41"/>
  <p:cmAuthor id="49837067" name="刘浩" initials="刘" lastIdx="0" clrIdx="0"/>
  <p:cmAuthor id="44" name="ZhuanZ(无密码)" initials="Z" lastIdx="0" clrIdx="43"/>
  <p:cmAuthor id="39" name="东凤中学" initials="" lastIdx="0" clrIdx="27"/>
  <p:cmAuthor id="45" name="兰长宜" initials="兰" lastIdx="0" clrIdx="44"/>
  <p:cmAuthor id="349340640" name="仁爱快乐" initials="仁" lastIdx="0" clrIdx="43"/>
  <p:cmAuthor id="41" name="姚俊" initials="姚" lastIdx="0" clrIdx="0"/>
  <p:cmAuthor id="43" name="叶子" initials="叶" lastIdx="0" clrIdx="27"/>
  <p:cmAuthor id="931886178" name="zyh" initials="z" lastIdx="0" clrIdx="48"/>
  <p:cmAuthor id="12" name="ycadmin" initials="y" lastIdx="0" clrIdx="11"/>
  <p:cmAuthor id="22" name="xtzj" initials="x" lastIdx="0" clrIdx="0"/>
  <p:cmAuthor id="23" name="easonyoun" initials="e"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48"/>
        <p:guide pos="382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notesMaster" Target="notesMasters/notesMaster1.xml" Id="rId5" /><Relationship Type="http://schemas.openxmlformats.org/officeDocument/2006/relationships/slide" Target="slides/slide2.xml" Id="rId4" /><Relationship Type="http://schemas.openxmlformats.org/officeDocument/2006/relationships/slide" Target="slides/slide1.xml" Id="rId3" /><Relationship Type="http://schemas.openxmlformats.org/officeDocument/2006/relationships/theme" Target="theme/theme1.xml" Id="rId2" /><Relationship Type="http://schemas.openxmlformats.org/officeDocument/2006/relationships/commentAuthors" Target="commentAuthors.xml" Id="rId15" /><Relationship Type="http://schemas.openxmlformats.org/officeDocument/2006/relationships/tableStyles" Target="tableStyles.xml" Id="rId14" /><Relationship Type="http://schemas.openxmlformats.org/officeDocument/2006/relationships/viewProps" Target="viewProps.xml" Id="rId13" /><Relationship Type="http://schemas.openxmlformats.org/officeDocument/2006/relationships/presProps" Target="presProps.xml" Id="rId12" /><Relationship Type="http://schemas.openxmlformats.org/officeDocument/2006/relationships/handoutMaster" Target="handoutMasters/handoutMaster1.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130.xml" Id="R5a25f76c38fc4776"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endParaRPr lang="zh-CN" altLang="en-US" b="1"/>
          </a:p>
        </p:txBody>
      </p:sp>
      <p:sp>
        <p:nvSpPr>
          <p:cNvPr id="4" name="灯片编号占位符 3"/>
          <p:cNvSpPr>
            <a:spLocks noGrp="1"/>
          </p:cNvSpPr>
          <p:nvPr>
            <p:ph type="sldNum" sz="quarter" idx="5"/>
          </p:nvPr>
        </p:nvSpPr>
        <p:spPr/>
        <p:txBody>
          <a:bodyPr/>
          <a:lstStyle/>
          <a:p>
            <a:fld id="{A5AF965D-9116-4693-AAC2-DF806637F42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txBox="1">
            <a:spLocks noGrp="1"/>
          </p:cNvSpPr>
          <p:nvPr>
            <p:ph type="body" idx="1"/>
          </p:nvPr>
        </p:nvSpPr>
        <p:spPr/>
        <p:txBody>
          <a:bodyPr/>
          <a:lstStyle/>
          <a:p>
            <a:r>
              <a:rPr lang="zh-CN" altLang="en-US" sz="1200" b="1" i="0">
                <a:solidFill>
                  <a:srgbClr val="FF0000">
                    <a:alpha val="100000"/>
                  </a:srgbClr>
                </a:solidFill>
                <a:latin typeface="Arial" panose="020B0604020202090204"/>
                <a:ea typeface="Arial" panose="020B0604020202090204"/>
              </a:rPr>
              <a:t>西周前1046年一前256年共计791年</a:t>
            </a:r>
            <a:endParaRPr lang="zh-CN" altLang="en-US" sz="1200" b="1" i="0">
              <a:solidFill>
                <a:srgbClr val="FF0000">
                  <a:alpha val="100000"/>
                </a:srgbClr>
              </a:solidFill>
              <a:latin typeface="Arial" panose="020B0604020202090204"/>
              <a:ea typeface="Arial" panose="020B0604020202090204"/>
            </a:endParaRPr>
          </a:p>
        </p:txBody>
      </p:sp>
      <p:sp>
        <p:nvSpPr>
          <p:cNvPr id="4" name="灯片编号占位符 3"/>
          <p:cNvSpPr>
            <a:spLocks noGrp="1"/>
          </p:cNvSpPr>
          <p:nvPr>
            <p:ph type="sldNum" sz="quarter" idx="5"/>
          </p:nvPr>
        </p:nvSpPr>
        <p:spPr/>
        <p:txBody>
          <a:bodyPr/>
          <a:lstStyle/>
          <a:p>
            <a:fld id="{A5AF965D-9116-4693-AAC2-DF806637F42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3" name="矩形 2"/>
          <p:cNvSpPr/>
          <p:nvPr userDrawn="1"/>
        </p:nvSpPr>
        <p:spPr>
          <a:xfrm>
            <a:off x="0" y="685800"/>
            <a:ext cx="12192000" cy="60786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3" name="矩形 2"/>
          <p:cNvSpPr/>
          <p:nvPr userDrawn="1"/>
        </p:nvSpPr>
        <p:spPr>
          <a:xfrm>
            <a:off x="0" y="0"/>
            <a:ext cx="12192000" cy="676448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tags" Target="../tags/tag62.xml"/><Relationship Id="rId18" Type="http://schemas.openxmlformats.org/officeDocument/2006/relationships/tags" Target="../tags/tag61.xml"/><Relationship Id="rId17" Type="http://schemas.openxmlformats.org/officeDocument/2006/relationships/tags" Target="../tags/tag60.xml"/><Relationship Id="rId16" Type="http://schemas.openxmlformats.org/officeDocument/2006/relationships/tags" Target="../tags/tag59.xml"/><Relationship Id="rId15" Type="http://schemas.openxmlformats.org/officeDocument/2006/relationships/tags" Target="../tags/tag58.xml"/><Relationship Id="rId14" Type="http://schemas.openxmlformats.org/officeDocument/2006/relationships/tags" Target="../tags/tag57.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9"/>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64.xml"/><Relationship Id="rId2" Type="http://schemas.openxmlformats.org/officeDocument/2006/relationships/image" Target="../media/image1.png"/><Relationship Id="rId1" Type="http://schemas.openxmlformats.org/officeDocument/2006/relationships/tags" Target="../tags/tag63.xml"/></Relationships>
</file>

<file path=ppt/slides/_rels/slide2.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image" Target="../media/image4.jpeg"/><Relationship Id="rId6" Type="http://schemas.openxmlformats.org/officeDocument/2006/relationships/tags" Target="../tags/tag68.xml"/><Relationship Id="rId5" Type="http://schemas.openxmlformats.org/officeDocument/2006/relationships/tags" Target="../tags/tag67.xml"/><Relationship Id="rId4" Type="http://schemas.openxmlformats.org/officeDocument/2006/relationships/image" Target="../media/image3.jpeg"/><Relationship Id="rId3" Type="http://schemas.openxmlformats.org/officeDocument/2006/relationships/tags" Target="../tags/tag66.xml"/><Relationship Id="rId26" Type="http://schemas.openxmlformats.org/officeDocument/2006/relationships/notesSlide" Target="../notesSlides/notesSlide1.xml"/><Relationship Id="rId25" Type="http://schemas.openxmlformats.org/officeDocument/2006/relationships/slideLayout" Target="../slideLayouts/slideLayout7.xml"/><Relationship Id="rId24" Type="http://schemas.openxmlformats.org/officeDocument/2006/relationships/tags" Target="../tags/tag84.xml"/><Relationship Id="rId23" Type="http://schemas.openxmlformats.org/officeDocument/2006/relationships/tags" Target="../tags/tag83.xml"/><Relationship Id="rId22" Type="http://schemas.openxmlformats.org/officeDocument/2006/relationships/tags" Target="../tags/tag82.xml"/><Relationship Id="rId21" Type="http://schemas.openxmlformats.org/officeDocument/2006/relationships/tags" Target="../tags/tag81.xml"/><Relationship Id="rId20" Type="http://schemas.openxmlformats.org/officeDocument/2006/relationships/tags" Target="../tags/tag80.xml"/><Relationship Id="rId2" Type="http://schemas.openxmlformats.org/officeDocument/2006/relationships/tags" Target="../tags/tag65.xml"/><Relationship Id="rId19" Type="http://schemas.openxmlformats.org/officeDocument/2006/relationships/tags" Target="../tags/tag79.xml"/><Relationship Id="rId18" Type="http://schemas.openxmlformats.org/officeDocument/2006/relationships/tags" Target="../tags/tag78.xml"/><Relationship Id="rId17" Type="http://schemas.openxmlformats.org/officeDocument/2006/relationships/tags" Target="../tags/tag77.xml"/><Relationship Id="rId16" Type="http://schemas.openxmlformats.org/officeDocument/2006/relationships/tags" Target="../tags/tag76.xml"/><Relationship Id="rId15" Type="http://schemas.openxmlformats.org/officeDocument/2006/relationships/tags" Target="../tags/tag75.xml"/><Relationship Id="rId14" Type="http://schemas.openxmlformats.org/officeDocument/2006/relationships/tags" Target="../tags/tag74.xml"/><Relationship Id="rId13" Type="http://schemas.openxmlformats.org/officeDocument/2006/relationships/tags" Target="../tags/tag73.xml"/><Relationship Id="rId12" Type="http://schemas.openxmlformats.org/officeDocument/2006/relationships/tags" Target="../tags/tag72.xml"/><Relationship Id="rId11" Type="http://schemas.openxmlformats.org/officeDocument/2006/relationships/tags" Target="../tags/tag71.xml"/><Relationship Id="rId10" Type="http://schemas.openxmlformats.org/officeDocument/2006/relationships/image" Target="../media/image5.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9" Type="http://schemas.openxmlformats.org/officeDocument/2006/relationships/tags" Target="../tags/tag90.xml"/><Relationship Id="rId8" Type="http://schemas.openxmlformats.org/officeDocument/2006/relationships/image" Target="../media/image8.png"/><Relationship Id="rId7" Type="http://schemas.openxmlformats.org/officeDocument/2006/relationships/tags" Target="../tags/tag89.xml"/><Relationship Id="rId6" Type="http://schemas.openxmlformats.org/officeDocument/2006/relationships/tags" Target="../tags/tag88.xml"/><Relationship Id="rId5" Type="http://schemas.openxmlformats.org/officeDocument/2006/relationships/image" Target="../media/image7.png"/><Relationship Id="rId4" Type="http://schemas.openxmlformats.org/officeDocument/2006/relationships/tags" Target="../tags/tag87.xml"/><Relationship Id="rId3" Type="http://schemas.openxmlformats.org/officeDocument/2006/relationships/tags" Target="../tags/tag86.xml"/><Relationship Id="rId23" Type="http://schemas.openxmlformats.org/officeDocument/2006/relationships/slideLayout" Target="../slideLayouts/slideLayout7.xml"/><Relationship Id="rId22" Type="http://schemas.openxmlformats.org/officeDocument/2006/relationships/tags" Target="../tags/tag99.xml"/><Relationship Id="rId21" Type="http://schemas.openxmlformats.org/officeDocument/2006/relationships/tags" Target="../tags/tag98.xml"/><Relationship Id="rId20" Type="http://schemas.openxmlformats.org/officeDocument/2006/relationships/image" Target="../media/image12.png"/><Relationship Id="rId2" Type="http://schemas.openxmlformats.org/officeDocument/2006/relationships/image" Target="../media/image6.png"/><Relationship Id="rId19" Type="http://schemas.openxmlformats.org/officeDocument/2006/relationships/tags" Target="../tags/tag97.xml"/><Relationship Id="rId18" Type="http://schemas.openxmlformats.org/officeDocument/2006/relationships/tags" Target="../tags/tag96.xml"/><Relationship Id="rId17" Type="http://schemas.openxmlformats.org/officeDocument/2006/relationships/tags" Target="../tags/tag95.xml"/><Relationship Id="rId16" Type="http://schemas.openxmlformats.org/officeDocument/2006/relationships/image" Target="../media/image11.png"/><Relationship Id="rId15" Type="http://schemas.openxmlformats.org/officeDocument/2006/relationships/tags" Target="../tags/tag94.xml"/><Relationship Id="rId14" Type="http://schemas.openxmlformats.org/officeDocument/2006/relationships/image" Target="../media/image10.png"/><Relationship Id="rId13" Type="http://schemas.openxmlformats.org/officeDocument/2006/relationships/tags" Target="../tags/tag93.xml"/><Relationship Id="rId12" Type="http://schemas.openxmlformats.org/officeDocument/2006/relationships/tags" Target="../tags/tag92.xml"/><Relationship Id="rId11" Type="http://schemas.openxmlformats.org/officeDocument/2006/relationships/image" Target="../media/image9.png"/><Relationship Id="rId10" Type="http://schemas.openxmlformats.org/officeDocument/2006/relationships/tags" Target="../tags/tag91.xml"/><Relationship Id="rId1" Type="http://schemas.openxmlformats.org/officeDocument/2006/relationships/tags" Target="../tags/tag85.xml"/></Relationships>
</file>

<file path=ppt/slides/_rels/slide4.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image" Target="../media/image14.jpeg"/><Relationship Id="rId6" Type="http://schemas.openxmlformats.org/officeDocument/2006/relationships/tags" Target="../tags/tag104.xml"/><Relationship Id="rId5" Type="http://schemas.openxmlformats.org/officeDocument/2006/relationships/tags" Target="../tags/tag103.xml"/><Relationship Id="rId4" Type="http://schemas.openxmlformats.org/officeDocument/2006/relationships/tags" Target="../tags/tag102.xml"/><Relationship Id="rId32" Type="http://schemas.openxmlformats.org/officeDocument/2006/relationships/slideLayout" Target="../slideLayouts/slideLayout7.xml"/><Relationship Id="rId31" Type="http://schemas.openxmlformats.org/officeDocument/2006/relationships/tags" Target="../tags/tag123.xml"/><Relationship Id="rId30" Type="http://schemas.openxmlformats.org/officeDocument/2006/relationships/tags" Target="../tags/tag122.xml"/><Relationship Id="rId3" Type="http://schemas.openxmlformats.org/officeDocument/2006/relationships/image" Target="../media/image13.jpeg"/><Relationship Id="rId29" Type="http://schemas.openxmlformats.org/officeDocument/2006/relationships/image" Target="../media/image19.png"/><Relationship Id="rId28" Type="http://schemas.openxmlformats.org/officeDocument/2006/relationships/tags" Target="../tags/tag121.xml"/><Relationship Id="rId27" Type="http://schemas.openxmlformats.org/officeDocument/2006/relationships/tags" Target="../tags/tag120.xml"/><Relationship Id="rId26" Type="http://schemas.openxmlformats.org/officeDocument/2006/relationships/tags" Target="../tags/tag119.xml"/><Relationship Id="rId25" Type="http://schemas.openxmlformats.org/officeDocument/2006/relationships/tags" Target="../tags/tag118.xml"/><Relationship Id="rId24" Type="http://schemas.openxmlformats.org/officeDocument/2006/relationships/image" Target="../media/image18.jpeg"/><Relationship Id="rId23" Type="http://schemas.openxmlformats.org/officeDocument/2006/relationships/tags" Target="../tags/tag117.xml"/><Relationship Id="rId22" Type="http://schemas.openxmlformats.org/officeDocument/2006/relationships/tags" Target="../tags/tag116.xml"/><Relationship Id="rId21" Type="http://schemas.openxmlformats.org/officeDocument/2006/relationships/tags" Target="../tags/tag115.xml"/><Relationship Id="rId20" Type="http://schemas.openxmlformats.org/officeDocument/2006/relationships/tags" Target="../tags/tag114.xml"/><Relationship Id="rId2" Type="http://schemas.openxmlformats.org/officeDocument/2006/relationships/tags" Target="../tags/tag101.xml"/><Relationship Id="rId19" Type="http://schemas.openxmlformats.org/officeDocument/2006/relationships/tags" Target="../tags/tag113.xml"/><Relationship Id="rId18" Type="http://schemas.openxmlformats.org/officeDocument/2006/relationships/tags" Target="../tags/tag112.xml"/><Relationship Id="rId17" Type="http://schemas.openxmlformats.org/officeDocument/2006/relationships/image" Target="../media/image17.jpeg"/><Relationship Id="rId16" Type="http://schemas.openxmlformats.org/officeDocument/2006/relationships/tags" Target="../tags/tag111.xml"/><Relationship Id="rId15" Type="http://schemas.openxmlformats.org/officeDocument/2006/relationships/tags" Target="../tags/tag110.xml"/><Relationship Id="rId14" Type="http://schemas.openxmlformats.org/officeDocument/2006/relationships/image" Target="../media/image16.jpeg"/><Relationship Id="rId13" Type="http://schemas.openxmlformats.org/officeDocument/2006/relationships/tags" Target="../tags/tag109.xml"/><Relationship Id="rId12" Type="http://schemas.openxmlformats.org/officeDocument/2006/relationships/image" Target="../media/image15.jpeg"/><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tags" Target="../tags/tag10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 Type="http://schemas.openxmlformats.org/officeDocument/2006/relationships/tags" Target="../tags/tag125.xml"/><Relationship Id="rId1" Type="http://schemas.openxmlformats.org/officeDocument/2006/relationships/tags" Target="../tags/tag1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6705" y="428625"/>
            <a:ext cx="6852920" cy="2731770"/>
          </a:xfrm>
          <a:prstGeom prst="rect">
            <a:avLst/>
          </a:prstGeom>
          <a:noFill/>
        </p:spPr>
        <p:txBody>
          <a:bodyPr wrap="square" rtlCol="0" anchor="ctr" anchorCtr="0">
            <a:noAutofit/>
          </a:bodyPr>
          <a:p>
            <a:pPr lvl="0" algn="ctr">
              <a:lnSpc>
                <a:spcPct val="125000"/>
              </a:lnSpc>
              <a:buClrTx/>
              <a:buSzTx/>
              <a:buFontTx/>
            </a:pPr>
            <a:r>
              <a:rPr lang="zh-CN" altLang="en-US" sz="4800" b="1">
                <a:solidFill>
                  <a:srgbClr val="C00000"/>
                </a:solidFill>
                <a:latin typeface="宋体" charset="0"/>
                <a:ea typeface="宋体" charset="0"/>
                <a:cs typeface="宋体" charset="0"/>
                <a:sym typeface="+mn-ea"/>
              </a:rPr>
              <a:t>昙花一现而又轰轰烈烈</a:t>
            </a:r>
            <a:br>
              <a:rPr lang="zh-CN" altLang="en-US" sz="6000" b="1">
                <a:solidFill>
                  <a:srgbClr val="C00000"/>
                </a:solidFill>
                <a:latin typeface="宋体" charset="0"/>
                <a:ea typeface="宋体" charset="0"/>
                <a:cs typeface="宋体" charset="0"/>
                <a:sym typeface="+mn-ea"/>
              </a:rPr>
            </a:br>
            <a:r>
              <a:rPr lang="zh-CN" altLang="en-US" sz="3200" b="1">
                <a:latin typeface="宋体" charset="0"/>
                <a:ea typeface="宋体" charset="0"/>
                <a:cs typeface="宋体" charset="0"/>
                <a:sym typeface="+mn-ea"/>
              </a:rPr>
              <a:t>第</a:t>
            </a:r>
            <a:r>
              <a:rPr lang="en-US" altLang="zh-CN" sz="3200" b="1">
                <a:latin typeface="宋体" charset="0"/>
                <a:ea typeface="宋体" charset="0"/>
                <a:cs typeface="宋体" charset="0"/>
                <a:sym typeface="+mn-ea"/>
              </a:rPr>
              <a:t>3</a:t>
            </a:r>
            <a:r>
              <a:rPr lang="zh-CN" altLang="en-US" sz="3200" b="1">
                <a:latin typeface="宋体" charset="0"/>
                <a:ea typeface="宋体" charset="0"/>
                <a:cs typeface="宋体" charset="0"/>
                <a:sym typeface="+mn-ea"/>
              </a:rPr>
              <a:t>课</a:t>
            </a:r>
            <a:r>
              <a:rPr lang="en-US" altLang="zh-CN" sz="3200" b="1">
                <a:latin typeface="宋体" charset="0"/>
                <a:ea typeface="宋体" charset="0"/>
                <a:cs typeface="宋体" charset="0"/>
                <a:sym typeface="+mn-ea"/>
              </a:rPr>
              <a:t>   </a:t>
            </a:r>
            <a:r>
              <a:rPr lang="zh-CN" altLang="en-US" sz="3200" b="1">
                <a:latin typeface="宋体" charset="0"/>
                <a:ea typeface="宋体" charset="0"/>
                <a:cs typeface="宋体" charset="0"/>
                <a:sym typeface="+mn-ea"/>
              </a:rPr>
              <a:t>秦统一多民族封建国家的</a:t>
            </a:r>
            <a:r>
              <a:rPr lang="zh-CN" altLang="en-US" sz="3200" b="1">
                <a:latin typeface="宋体" charset="0"/>
                <a:ea typeface="宋体" charset="0"/>
                <a:cs typeface="宋体" charset="0"/>
                <a:sym typeface="+mn-ea"/>
              </a:rPr>
              <a:t>建立</a:t>
            </a:r>
            <a:endParaRPr lang="zh-CN" altLang="en-US" sz="3200" b="1">
              <a:latin typeface="宋体" charset="0"/>
              <a:ea typeface="宋体" charset="0"/>
              <a:cs typeface="宋体" charset="0"/>
              <a:sym typeface="+mn-ea"/>
            </a:endParaRPr>
          </a:p>
        </p:txBody>
      </p:sp>
      <p:sp>
        <p:nvSpPr>
          <p:cNvPr id="15" name="文本框 14"/>
          <p:cNvSpPr txBox="1"/>
          <p:nvPr>
            <p:custDataLst>
              <p:tags r:id="rId1"/>
            </p:custDataLst>
          </p:nvPr>
        </p:nvSpPr>
        <p:spPr>
          <a:xfrm>
            <a:off x="307340" y="3524250"/>
            <a:ext cx="6852920" cy="2593340"/>
          </a:xfrm>
          <a:prstGeom prst="rect">
            <a:avLst/>
          </a:prstGeom>
          <a:noFill/>
          <a:ln w="63500" cmpd="sng">
            <a:solidFill>
              <a:srgbClr val="C00000"/>
            </a:solidFill>
            <a:prstDash val="sysDot"/>
          </a:ln>
        </p:spPr>
        <p:txBody>
          <a:bodyPr wrap="square" rtlCol="0" anchor="ctr" anchorCtr="0">
            <a:noAutofit/>
          </a:bodyPr>
          <a:p>
            <a:pPr lvl="0" algn="just">
              <a:lnSpc>
                <a:spcPct val="120000"/>
              </a:lnSpc>
              <a:buClrTx/>
              <a:buSzTx/>
              <a:buFontTx/>
            </a:pPr>
            <a:r>
              <a:rPr lang="zh-CN" sz="2000" b="1">
                <a:solidFill>
                  <a:srgbClr val="A00000"/>
                </a:solidFill>
                <a:latin typeface="楷体" charset="-122"/>
                <a:ea typeface="楷体" charset="-122"/>
                <a:cs typeface="楷体" charset="-122"/>
                <a:sym typeface="+mn-ea"/>
              </a:rPr>
              <a:t>【课标】</a:t>
            </a:r>
            <a:r>
              <a:rPr lang="en-US" altLang="zh-CN" sz="2000" b="1">
                <a:solidFill>
                  <a:srgbClr val="C00000"/>
                </a:solidFill>
                <a:latin typeface="楷体" charset="-122"/>
                <a:ea typeface="楷体" charset="-122"/>
                <a:cs typeface="楷体" charset="-122"/>
                <a:sym typeface="+mn-ea"/>
              </a:rPr>
              <a:t>1. </a:t>
            </a:r>
            <a:r>
              <a:rPr lang="zh-CN" altLang="en-US" sz="2000" b="1">
                <a:solidFill>
                  <a:schemeClr val="tx1"/>
                </a:solidFill>
                <a:latin typeface="楷体" charset="-122"/>
                <a:ea typeface="楷体" charset="-122"/>
                <a:cs typeface="楷体" charset="-122"/>
                <a:sym typeface="+mn-lt"/>
              </a:rPr>
              <a:t>了解秦朝的统一业绩，认识</a:t>
            </a:r>
            <a:r>
              <a:rPr lang="zh-CN" altLang="en-US" sz="2000" b="1">
                <a:solidFill>
                  <a:srgbClr val="C00000"/>
                </a:solidFill>
                <a:latin typeface="楷体" charset="-122"/>
                <a:ea typeface="楷体" charset="-122"/>
                <a:cs typeface="楷体" charset="-122"/>
                <a:sym typeface="+mn-lt"/>
              </a:rPr>
              <a:t>统一多民族封建国家的建立在中国历史上的意义</a:t>
            </a:r>
            <a:r>
              <a:rPr lang="zh-CN" altLang="en-US" sz="2000" b="1">
                <a:solidFill>
                  <a:schemeClr val="tx1"/>
                </a:solidFill>
                <a:latin typeface="楷体" charset="-122"/>
                <a:ea typeface="楷体" charset="-122"/>
                <a:cs typeface="楷体" charset="-122"/>
                <a:sym typeface="+mn-lt"/>
              </a:rPr>
              <a:t>；</a:t>
            </a:r>
            <a:endParaRPr lang="zh-CN" altLang="en-US" sz="2000" b="1">
              <a:solidFill>
                <a:schemeClr val="tx1"/>
              </a:solidFill>
              <a:latin typeface="楷体" charset="-122"/>
              <a:ea typeface="楷体" charset="-122"/>
              <a:cs typeface="楷体" charset="-122"/>
              <a:sym typeface="+mn-lt"/>
            </a:endParaRPr>
          </a:p>
          <a:p>
            <a:pPr lvl="0" algn="just">
              <a:lnSpc>
                <a:spcPct val="120000"/>
              </a:lnSpc>
              <a:buClrTx/>
              <a:buSzTx/>
              <a:buFontTx/>
            </a:pPr>
            <a:r>
              <a:rPr lang="en-US" altLang="zh-CN" sz="2000" b="1">
                <a:solidFill>
                  <a:schemeClr val="tx1"/>
                </a:solidFill>
                <a:latin typeface="楷体" charset="-122"/>
                <a:ea typeface="楷体" charset="-122"/>
                <a:cs typeface="楷体" charset="-122"/>
                <a:sym typeface="+mn-lt"/>
              </a:rPr>
              <a:t>2. </a:t>
            </a:r>
            <a:r>
              <a:rPr lang="zh-CN" altLang="en-US" sz="2000" b="1">
                <a:solidFill>
                  <a:schemeClr val="tx1"/>
                </a:solidFill>
                <a:latin typeface="楷体" charset="-122"/>
                <a:ea typeface="楷体" charset="-122"/>
                <a:cs typeface="楷体" charset="-122"/>
                <a:sym typeface="+mn-lt"/>
              </a:rPr>
              <a:t>通过了解秦时期的社会矛盾和农民起义，认识</a:t>
            </a:r>
            <a:r>
              <a:rPr lang="zh-CN" altLang="en-US" sz="2000" b="1">
                <a:solidFill>
                  <a:srgbClr val="C00000"/>
                </a:solidFill>
                <a:latin typeface="楷体" charset="-122"/>
                <a:ea typeface="楷体" charset="-122"/>
                <a:cs typeface="楷体" charset="-122"/>
                <a:sym typeface="+mn-lt"/>
              </a:rPr>
              <a:t>秦朝崩溃的原因</a:t>
            </a:r>
            <a:r>
              <a:rPr lang="zh-CN" altLang="en-US" sz="2000" b="1">
                <a:solidFill>
                  <a:schemeClr val="tx1"/>
                </a:solidFill>
                <a:latin typeface="楷体" charset="-122"/>
                <a:ea typeface="楷体" charset="-122"/>
                <a:cs typeface="楷体" charset="-122"/>
                <a:sym typeface="+mn-lt"/>
              </a:rPr>
              <a:t>。</a:t>
            </a:r>
            <a:endParaRPr lang="zh-CN" altLang="en-US" sz="2000" b="1">
              <a:solidFill>
                <a:schemeClr val="tx1"/>
              </a:solidFill>
              <a:latin typeface="楷体" charset="-122"/>
              <a:ea typeface="楷体" charset="-122"/>
              <a:cs typeface="楷体" charset="-122"/>
              <a:sym typeface="+mn-lt"/>
            </a:endParaRPr>
          </a:p>
          <a:p>
            <a:pPr lvl="0" algn="r">
              <a:lnSpc>
                <a:spcPct val="120000"/>
              </a:lnSpc>
              <a:buClrTx/>
              <a:buSzTx/>
              <a:buFontTx/>
            </a:pPr>
            <a:r>
              <a:rPr lang="zh-CN" altLang="en-US" sz="2000" b="1">
                <a:solidFill>
                  <a:schemeClr val="tx1"/>
                </a:solidFill>
                <a:latin typeface="楷体" charset="-122"/>
                <a:ea typeface="楷体" charset="-122"/>
                <a:cs typeface="楷体" charset="-122"/>
                <a:sym typeface="+mn-lt"/>
              </a:rPr>
              <a:t>李星皓</a:t>
            </a:r>
            <a:r>
              <a:rPr lang="en-US" altLang="zh-CN" sz="2000" b="1">
                <a:solidFill>
                  <a:schemeClr val="tx1"/>
                </a:solidFill>
                <a:latin typeface="楷体" charset="-122"/>
                <a:ea typeface="楷体" charset="-122"/>
                <a:cs typeface="楷体" charset="-122"/>
                <a:sym typeface="+mn-lt"/>
              </a:rPr>
              <a:t>（</a:t>
            </a:r>
            <a:r>
              <a:rPr lang="zh-CN" altLang="en-US" sz="2000" b="1">
                <a:solidFill>
                  <a:schemeClr val="tx1"/>
                </a:solidFill>
                <a:latin typeface="楷体" charset="-122"/>
                <a:ea typeface="楷体" charset="-122"/>
                <a:cs typeface="楷体" charset="-122"/>
                <a:sym typeface="+mn-lt"/>
              </a:rPr>
              <a:t>广东广雅中学</a:t>
            </a:r>
            <a:r>
              <a:rPr lang="en-US" altLang="zh-CN" sz="2000" b="1">
                <a:solidFill>
                  <a:schemeClr val="tx1"/>
                </a:solidFill>
                <a:latin typeface="楷体" charset="-122"/>
                <a:ea typeface="楷体" charset="-122"/>
                <a:cs typeface="楷体" charset="-122"/>
                <a:sym typeface="+mn-lt"/>
              </a:rPr>
              <a:t>）</a:t>
            </a:r>
            <a:endParaRPr lang="en-US" altLang="zh-CN" sz="2000" b="1">
              <a:solidFill>
                <a:schemeClr val="tx1"/>
              </a:solidFill>
              <a:latin typeface="楷体" charset="-122"/>
              <a:ea typeface="楷体" charset="-122"/>
              <a:cs typeface="楷体" charset="-122"/>
              <a:sym typeface="+mn-lt"/>
            </a:endParaRPr>
          </a:p>
        </p:txBody>
      </p:sp>
      <p:grpSp>
        <p:nvGrpSpPr>
          <p:cNvPr id="2" name="组合 1"/>
          <p:cNvGrpSpPr/>
          <p:nvPr/>
        </p:nvGrpSpPr>
        <p:grpSpPr>
          <a:xfrm>
            <a:off x="7604760" y="257175"/>
            <a:ext cx="4446270" cy="6449696"/>
            <a:chOff x="7050259" y="1019264"/>
            <a:chExt cx="4069454" cy="5530808"/>
          </a:xfrm>
        </p:grpSpPr>
        <p:pic>
          <p:nvPicPr>
            <p:cNvPr id="3" name="图片 2"/>
            <p:cNvPicPr>
              <a:picLocks noChangeAspect="1"/>
            </p:cNvPicPr>
            <p:nvPr/>
          </p:nvPicPr>
          <p:blipFill>
            <a:blip r:embed="rId2"/>
            <a:stretch>
              <a:fillRect/>
            </a:stretch>
          </p:blipFill>
          <p:spPr>
            <a:xfrm>
              <a:off x="7050259" y="1019264"/>
              <a:ext cx="4069454" cy="5168348"/>
            </a:xfrm>
            <a:prstGeom prst="rect">
              <a:avLst/>
            </a:prstGeom>
          </p:spPr>
        </p:pic>
        <p:sp>
          <p:nvSpPr>
            <p:cNvPr id="4" name="文本框 3"/>
            <p:cNvSpPr txBox="1"/>
            <p:nvPr/>
          </p:nvSpPr>
          <p:spPr>
            <a:xfrm>
              <a:off x="8010957" y="6208106"/>
              <a:ext cx="2472359" cy="341966"/>
            </a:xfrm>
            <a:prstGeom prst="rect">
              <a:avLst/>
            </a:prstGeom>
            <a:noFill/>
          </p:spPr>
          <p:txBody>
            <a:bodyPr wrap="square">
              <a:noAutofit/>
            </a:bodyPr>
            <a:p>
              <a:r>
                <a:rPr lang="zh-CN" altLang="en-US" sz="2000">
                  <a:latin typeface="楷体" charset="0"/>
                  <a:ea typeface="楷体" charset="0"/>
                </a:rPr>
                <a:t>▲</a:t>
              </a:r>
              <a:r>
                <a:rPr lang="en-US" altLang="zh-CN" sz="2000">
                  <a:latin typeface="楷体" charset="0"/>
                  <a:ea typeface="楷体" charset="0"/>
                </a:rPr>
                <a:t>《</a:t>
              </a:r>
              <a:r>
                <a:rPr lang="zh-CN" altLang="en-US" sz="2000">
                  <a:latin typeface="楷体" charset="0"/>
                  <a:ea typeface="楷体" charset="0"/>
                </a:rPr>
                <a:t>吕氏春秋</a:t>
              </a:r>
              <a:r>
                <a:rPr lang="en-US" altLang="zh-CN" sz="2000">
                  <a:latin typeface="楷体" charset="0"/>
                  <a:ea typeface="楷体" charset="0"/>
                </a:rPr>
                <a:t>》</a:t>
              </a:r>
              <a:r>
                <a:rPr lang="zh-CN" altLang="en-US" sz="2000">
                  <a:latin typeface="楷体" charset="0"/>
                  <a:ea typeface="楷体" charset="0"/>
                </a:rPr>
                <a:t>书影</a:t>
              </a:r>
              <a:endParaRPr lang="zh-CN" altLang="en-US" sz="2000">
                <a:latin typeface="楷体" charset="0"/>
                <a:ea typeface="楷体" charset="0"/>
              </a:endParaRPr>
            </a:p>
          </p:txBody>
        </p:sp>
      </p:grpSp>
      <p:sp>
        <p:nvSpPr>
          <p:cNvPr id="13" name="矩形: 圆角 12"/>
          <p:cNvSpPr/>
          <p:nvPr/>
        </p:nvSpPr>
        <p:spPr>
          <a:xfrm>
            <a:off x="7813040" y="356235"/>
            <a:ext cx="378460" cy="5826760"/>
          </a:xfrm>
          <a:prstGeom prst="roundRect">
            <a:avLst/>
          </a:prstGeom>
          <a:solidFill>
            <a:srgbClr val="C00000">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mn-ea"/>
            </a:endParaRPr>
          </a:p>
        </p:txBody>
      </p:sp>
      <p:sp>
        <p:nvSpPr>
          <p:cNvPr id="14" name="矩形: 圆角 13"/>
          <p:cNvSpPr/>
          <p:nvPr/>
        </p:nvSpPr>
        <p:spPr>
          <a:xfrm flipH="1">
            <a:off x="8193405" y="4446270"/>
            <a:ext cx="344170" cy="1613535"/>
          </a:xfrm>
          <a:prstGeom prst="roundRect">
            <a:avLst/>
          </a:prstGeom>
          <a:solidFill>
            <a:srgbClr val="C0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solidFill>
                <a:schemeClr val="bg1"/>
              </a:solidFill>
              <a:latin typeface="+mn-ea"/>
            </a:endParaRPr>
          </a:p>
        </p:txBody>
      </p:sp>
    </p:spTree>
    <p:custDataLst>
      <p:tags r:id="rId3"/>
    </p:custDataLst>
  </p:cSld>
  <p:clrMapOvr>
    <a:masterClrMapping/>
  </p:clrMapOvr>
  <p:timing>
    <p:tnLst>
      <p:par>
        <p:cTn id="1" dur="indefinite" restart="never" nodeType="tmRoot"/>
      </p:par>
    </p:tnLst>
  </p:timing>
</p:sld>
</file>

<file path=ppt/slides/slide2.xml><?xml version="1.0" encoding="utf-8"?>
<p:sld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0" name="组合 29"/>
          <p:cNvGrpSpPr/>
          <p:nvPr/>
        </p:nvGrpSpPr>
        <p:grpSpPr>
          <a:xfrm>
            <a:off x="230505" y="1116965"/>
            <a:ext cx="5135880" cy="5634989"/>
            <a:chOff x="303384" y="1321559"/>
            <a:chExt cx="5002522" cy="5140922"/>
          </a:xfrm>
        </p:grpSpPr>
        <p:pic>
          <p:nvPicPr>
            <p:cNvPr id="31" name="图片 3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03384" y="1321559"/>
              <a:ext cx="5002522" cy="4724296"/>
            </a:xfrm>
            <a:prstGeom prst="rect">
              <a:avLst/>
            </a:prstGeom>
            <a:ln>
              <a:noFill/>
            </a:ln>
            <a:effectLst>
              <a:softEdge rad="63500"/>
            </a:effectLst>
          </p:spPr>
        </p:pic>
        <p:sp>
          <p:nvSpPr>
            <p:cNvPr id="52" name="文本框 51"/>
            <p:cNvSpPr txBox="1"/>
            <p:nvPr/>
          </p:nvSpPr>
          <p:spPr>
            <a:xfrm>
              <a:off x="988695" y="5986277"/>
              <a:ext cx="3159357" cy="476204"/>
            </a:xfrm>
            <a:prstGeom prst="rect">
              <a:avLst/>
            </a:prstGeom>
            <a:noFill/>
          </p:spPr>
          <p:txBody>
            <a:bodyPr wrap="square">
              <a:spAutoFit/>
            </a:bodyPr>
            <a:p>
              <a:pPr marL="0" marR="0" lvl="0" indent="0" defTabSz="914400" eaLnBrk="1" fontAlgn="auto" latinLnBrk="0" hangingPunct="1">
                <a:lnSpc>
                  <a:spcPct val="100000"/>
                </a:lnSpc>
                <a:spcBef>
                  <a:spcPct val="0"/>
                </a:spcBef>
                <a:spcAft>
                  <a:spcPct val="0"/>
                </a:spcAft>
                <a:buClrTx/>
                <a:buSzTx/>
                <a:buFontTx/>
                <a:buNone/>
                <a:defRPr/>
              </a:pPr>
              <a:r>
                <a:rPr lang="zh-CN" altLang="en-US" sz="2800">
                  <a:solidFill>
                    <a:srgbClr val="C00000"/>
                  </a:solidFill>
                  <a:latin typeface="楷体" charset="0"/>
                  <a:ea typeface="楷体" charset="0"/>
                </a:rPr>
                <a:t>▲</a:t>
              </a:r>
              <a:r>
                <a:rPr lang="zh-CN" altLang="en-US" sz="2800" kern="0">
                  <a:solidFill>
                    <a:srgbClr val="C00000"/>
                  </a:solidFill>
                  <a:latin typeface="楷体" charset="0"/>
                  <a:ea typeface="楷体" charset="0"/>
                </a:rPr>
                <a:t>秦灭六国形势图</a:t>
              </a:r>
              <a:endParaRPr kumimoji="0" lang="zh-CN" altLang="en-US" sz="2800" b="0" i="0" u="none" strike="noStrike" kern="0" cap="none" spc="0" normalizeH="0" baseline="0" noProof="0">
                <a:ln>
                  <a:noFill/>
                </a:ln>
                <a:solidFill>
                  <a:srgbClr val="C00000"/>
                </a:solidFill>
                <a:effectLst/>
                <a:uLnTx/>
                <a:uFillTx/>
                <a:latin typeface="楷体" charset="0"/>
                <a:ea typeface="楷体" charset="0"/>
              </a:endParaRPr>
            </a:p>
          </p:txBody>
        </p:sp>
      </p:grpSp>
      <p:sp>
        <p:nvSpPr>
          <p:cNvPr id="18" name="标题 12"/>
          <p:cNvSpPr txBox="1">
            <a:spLocks noGrp="1"/>
          </p:cNvSpPr>
          <p:nvPr>
            <p:custDataLst>
              <p:tags r:id="rId2"/>
            </p:custDataLst>
          </p:nvPr>
        </p:nvSpPr>
        <p:spPr>
          <a:xfrm>
            <a:off x="4037965" y="300355"/>
            <a:ext cx="4672330" cy="507365"/>
          </a:xfrm>
          <a:prstGeom prst="rect">
            <a:avLst/>
          </a:prstGeom>
          <a:solidFill>
            <a:srgbClr val="FFFF00"/>
          </a:solidFill>
          <a:ln w="12700" cmpd="sng">
            <a:noFill/>
            <a:prstDash val="solid"/>
          </a:ln>
        </p:spPr>
        <p:txBody>
          <a:bodyPr vert="horz" wrap="square" lIns="90170" tIns="46990" rIns="90170" bIns="46990"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b="1" spc="0">
                <a:solidFill>
                  <a:srgbClr val="C00000"/>
                </a:solidFill>
                <a:latin typeface="宋体" charset="0"/>
                <a:ea typeface="宋体" charset="0"/>
                <a:cs typeface="宋体" charset="0"/>
                <a:sym typeface="+mn-ea"/>
              </a:rPr>
              <a:t>一、秦</a:t>
            </a:r>
            <a:r>
              <a:rPr lang="zh-CN" altLang="en-US" b="1" spc="0">
                <a:solidFill>
                  <a:srgbClr val="C00000"/>
                </a:solidFill>
                <a:latin typeface="宋体" charset="0"/>
                <a:ea typeface="宋体" charset="0"/>
                <a:cs typeface="宋体" charset="0"/>
                <a:sym typeface="+mn-ea"/>
              </a:rPr>
              <a:t>的统一</a:t>
            </a:r>
            <a:endParaRPr lang="en-US" altLang="zh-CN" b="1" spc="0">
              <a:solidFill>
                <a:srgbClr val="C00000"/>
              </a:solidFill>
              <a:latin typeface="宋体" charset="0"/>
              <a:ea typeface="宋体" charset="0"/>
              <a:cs typeface="宋体" charset="0"/>
              <a:sym typeface="+mn-ea"/>
            </a:endParaRPr>
          </a:p>
        </p:txBody>
      </p:sp>
      <p:pic>
        <p:nvPicPr>
          <p:cNvPr id="14" name="图片 13"/>
          <p:cNvPicPr>
            <a:picLocks noChangeAspect="1"/>
          </p:cNvPicPr>
          <p:nvPr>
            <p:custDataLst>
              <p:tags r:id="rId3"/>
            </p:custDataLst>
          </p:nvPr>
        </p:nvPicPr>
        <p:blipFill>
          <a:blip r:embed="rId4"/>
          <a:stretch>
            <a:fillRect/>
          </a:stretch>
        </p:blipFill>
        <p:spPr>
          <a:xfrm>
            <a:off x="4695190" y="1299210"/>
            <a:ext cx="1209675" cy="1550035"/>
          </a:xfrm>
          <a:prstGeom prst="rect">
            <a:avLst/>
          </a:prstGeom>
        </p:spPr>
      </p:pic>
      <p:sp>
        <p:nvSpPr>
          <p:cNvPr id="32" name="文本框 31"/>
          <p:cNvSpPr txBox="1"/>
          <p:nvPr>
            <p:custDataLst>
              <p:tags r:id="rId5"/>
            </p:custDataLst>
          </p:nvPr>
        </p:nvSpPr>
        <p:spPr>
          <a:xfrm>
            <a:off x="4520796" y="2700858"/>
            <a:ext cx="1558290" cy="368300"/>
          </a:xfrm>
          <a:prstGeom prst="rect">
            <a:avLst/>
          </a:prstGeom>
          <a:solidFill>
            <a:srgbClr val="000099"/>
          </a:solidFill>
        </p:spPr>
        <p:txBody>
          <a:bodyPr wrap="none" rtlCol="0">
            <a:spAutoFit/>
          </a:bodyPr>
          <a:lstStyle/>
          <a:p>
            <a:r>
              <a:rPr lang="zh-CN" altLang="en-US" b="1">
                <a:solidFill>
                  <a:schemeClr val="bg1"/>
                </a:solidFill>
                <a:latin typeface="宋体" charset="0"/>
                <a:ea typeface="宋体" charset="0"/>
              </a:rPr>
              <a:t>李斯：楚国人</a:t>
            </a:r>
            <a:endParaRPr lang="zh-CN" altLang="en-US" b="1">
              <a:solidFill>
                <a:schemeClr val="bg1"/>
              </a:solidFill>
              <a:latin typeface="宋体" charset="0"/>
              <a:ea typeface="宋体" charset="0"/>
            </a:endParaRPr>
          </a:p>
        </p:txBody>
      </p:sp>
      <p:pic>
        <p:nvPicPr>
          <p:cNvPr id="15" name="图片 14"/>
          <p:cNvPicPr>
            <a:picLocks noChangeAspect="1"/>
          </p:cNvPicPr>
          <p:nvPr>
            <p:custDataLst>
              <p:tags r:id="rId6"/>
            </p:custDataLst>
          </p:nvPr>
        </p:nvPicPr>
        <p:blipFill>
          <a:blip r:embed="rId7"/>
          <a:stretch>
            <a:fillRect/>
          </a:stretch>
        </p:blipFill>
        <p:spPr>
          <a:xfrm>
            <a:off x="4695190" y="4845685"/>
            <a:ext cx="1058545" cy="1467485"/>
          </a:xfrm>
          <a:prstGeom prst="rect">
            <a:avLst/>
          </a:prstGeom>
        </p:spPr>
      </p:pic>
      <p:sp>
        <p:nvSpPr>
          <p:cNvPr id="16" name="文本框 15"/>
          <p:cNvSpPr txBox="1"/>
          <p:nvPr>
            <p:custDataLst>
              <p:tags r:id="rId8"/>
            </p:custDataLst>
          </p:nvPr>
        </p:nvSpPr>
        <p:spPr>
          <a:xfrm>
            <a:off x="4520781" y="6247322"/>
            <a:ext cx="1558290" cy="368300"/>
          </a:xfrm>
          <a:prstGeom prst="rect">
            <a:avLst/>
          </a:prstGeom>
          <a:solidFill>
            <a:srgbClr val="000099"/>
          </a:solidFill>
        </p:spPr>
        <p:txBody>
          <a:bodyPr wrap="none" rtlCol="0">
            <a:spAutoFit/>
          </a:bodyPr>
          <a:lstStyle/>
          <a:p>
            <a:r>
              <a:rPr lang="zh-CN" altLang="en-US" b="1">
                <a:solidFill>
                  <a:schemeClr val="bg1"/>
                </a:solidFill>
                <a:latin typeface="宋体" charset="0"/>
                <a:ea typeface="宋体" charset="0"/>
              </a:rPr>
              <a:t>商鞅：卫国人</a:t>
            </a:r>
            <a:endParaRPr lang="zh-CN" altLang="en-US" b="1">
              <a:solidFill>
                <a:schemeClr val="bg1"/>
              </a:solidFill>
              <a:latin typeface="宋体" charset="0"/>
              <a:ea typeface="宋体" charset="0"/>
            </a:endParaRPr>
          </a:p>
        </p:txBody>
      </p:sp>
      <p:pic>
        <p:nvPicPr>
          <p:cNvPr id="2" name="图片 1"/>
          <p:cNvPicPr>
            <a:picLocks noChangeAspect="1"/>
          </p:cNvPicPr>
          <p:nvPr>
            <p:custDataLst>
              <p:tags r:id="rId9"/>
            </p:custDataLst>
          </p:nvPr>
        </p:nvPicPr>
        <p:blipFill>
          <a:blip r:embed="rId10"/>
          <a:stretch>
            <a:fillRect/>
          </a:stretch>
        </p:blipFill>
        <p:spPr>
          <a:xfrm>
            <a:off x="6221730" y="1195070"/>
            <a:ext cx="5963920" cy="5662930"/>
          </a:xfrm>
          <a:prstGeom prst="rect">
            <a:avLst/>
          </a:prstGeom>
        </p:spPr>
      </p:pic>
      <p:sp>
        <p:nvSpPr>
          <p:cNvPr id="3" name="椭圆 2"/>
          <p:cNvSpPr/>
          <p:nvPr>
            <p:custDataLst>
              <p:tags r:id="rId11"/>
            </p:custDataLst>
          </p:nvPr>
        </p:nvSpPr>
        <p:spPr>
          <a:xfrm>
            <a:off x="6479540" y="1283335"/>
            <a:ext cx="5706745" cy="5085715"/>
          </a:xfrm>
          <a:prstGeom prst="ellipse">
            <a:avLst/>
          </a:prstGeom>
          <a:noFill/>
          <a:ln w="50800"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任意多边形 16"/>
          <p:cNvSpPr/>
          <p:nvPr>
            <p:custDataLst>
              <p:tags r:id="rId12"/>
            </p:custDataLst>
          </p:nvPr>
        </p:nvSpPr>
        <p:spPr>
          <a:xfrm>
            <a:off x="7505700" y="1980565"/>
            <a:ext cx="1315085" cy="1169035"/>
          </a:xfrm>
          <a:custGeom>
            <a:avLst/>
            <a:gdLst>
              <a:gd name="connisteX0" fmla="*/ 145514 w 1658084"/>
              <a:gd name="connsiteY0" fmla="*/ 1358265 h 1365047"/>
              <a:gd name="connisteX1" fmla="*/ 73759 w 1658084"/>
              <a:gd name="connsiteY1" fmla="*/ 1358265 h 1365047"/>
              <a:gd name="connisteX2" fmla="*/ 22324 w 1658084"/>
              <a:gd name="connsiteY2" fmla="*/ 1285875 h 1365047"/>
              <a:gd name="connisteX3" fmla="*/ 2004 w 1658084"/>
              <a:gd name="connsiteY3" fmla="*/ 1214120 h 1365047"/>
              <a:gd name="connisteX4" fmla="*/ 12164 w 1658084"/>
              <a:gd name="connsiteY4" fmla="*/ 1142365 h 1365047"/>
              <a:gd name="connisteX5" fmla="*/ 83919 w 1658084"/>
              <a:gd name="connsiteY5" fmla="*/ 1101090 h 1365047"/>
              <a:gd name="connisteX6" fmla="*/ 156309 w 1658084"/>
              <a:gd name="connsiteY6" fmla="*/ 1080135 h 1365047"/>
              <a:gd name="connisteX7" fmla="*/ 228064 w 1658084"/>
              <a:gd name="connsiteY7" fmla="*/ 1069975 h 1365047"/>
              <a:gd name="connisteX8" fmla="*/ 299819 w 1658084"/>
              <a:gd name="connsiteY8" fmla="*/ 1090930 h 1365047"/>
              <a:gd name="connisteX9" fmla="*/ 372209 w 1658084"/>
              <a:gd name="connsiteY9" fmla="*/ 1090930 h 1365047"/>
              <a:gd name="connisteX10" fmla="*/ 443964 w 1658084"/>
              <a:gd name="connsiteY10" fmla="*/ 1090930 h 1365047"/>
              <a:gd name="connisteX11" fmla="*/ 516354 w 1658084"/>
              <a:gd name="connsiteY11" fmla="*/ 1090930 h 1365047"/>
              <a:gd name="connisteX12" fmla="*/ 588109 w 1658084"/>
              <a:gd name="connsiteY12" fmla="*/ 1090930 h 1365047"/>
              <a:gd name="connisteX13" fmla="*/ 659864 w 1658084"/>
              <a:gd name="connsiteY13" fmla="*/ 1090930 h 1365047"/>
              <a:gd name="connisteX14" fmla="*/ 732254 w 1658084"/>
              <a:gd name="connsiteY14" fmla="*/ 1090930 h 1365047"/>
              <a:gd name="connisteX15" fmla="*/ 804009 w 1658084"/>
              <a:gd name="connsiteY15" fmla="*/ 1090930 h 1365047"/>
              <a:gd name="connisteX16" fmla="*/ 876399 w 1658084"/>
              <a:gd name="connsiteY16" fmla="*/ 1069975 h 1365047"/>
              <a:gd name="connisteX17" fmla="*/ 876399 w 1658084"/>
              <a:gd name="connsiteY17" fmla="*/ 998220 h 1365047"/>
              <a:gd name="connisteX18" fmla="*/ 876399 w 1658084"/>
              <a:gd name="connsiteY18" fmla="*/ 925830 h 1365047"/>
              <a:gd name="connisteX19" fmla="*/ 948154 w 1658084"/>
              <a:gd name="connsiteY19" fmla="*/ 874395 h 1365047"/>
              <a:gd name="connisteX20" fmla="*/ 1020544 w 1658084"/>
              <a:gd name="connsiteY20" fmla="*/ 854075 h 1365047"/>
              <a:gd name="connisteX21" fmla="*/ 1092299 w 1658084"/>
              <a:gd name="connsiteY21" fmla="*/ 843915 h 1365047"/>
              <a:gd name="connisteX22" fmla="*/ 1164054 w 1658084"/>
              <a:gd name="connsiteY22" fmla="*/ 812800 h 1365047"/>
              <a:gd name="connisteX23" fmla="*/ 1236444 w 1658084"/>
              <a:gd name="connsiteY23" fmla="*/ 782320 h 1365047"/>
              <a:gd name="connisteX24" fmla="*/ 1266924 w 1658084"/>
              <a:gd name="connsiteY24" fmla="*/ 709930 h 1365047"/>
              <a:gd name="connisteX25" fmla="*/ 1298039 w 1658084"/>
              <a:gd name="connsiteY25" fmla="*/ 638175 h 1365047"/>
              <a:gd name="connisteX26" fmla="*/ 1369794 w 1658084"/>
              <a:gd name="connsiteY26" fmla="*/ 575945 h 1365047"/>
              <a:gd name="connisteX27" fmla="*/ 1421229 w 1658084"/>
              <a:gd name="connsiteY27" fmla="*/ 504190 h 1365047"/>
              <a:gd name="connisteX28" fmla="*/ 1472664 w 1658084"/>
              <a:gd name="connsiteY28" fmla="*/ 432435 h 1365047"/>
              <a:gd name="connisteX29" fmla="*/ 1513939 w 1658084"/>
              <a:gd name="connsiteY29" fmla="*/ 360045 h 1365047"/>
              <a:gd name="connisteX30" fmla="*/ 1545054 w 1658084"/>
              <a:gd name="connsiteY30" fmla="*/ 288290 h 1365047"/>
              <a:gd name="connisteX31" fmla="*/ 1576169 w 1658084"/>
              <a:gd name="connsiteY31" fmla="*/ 215900 h 1365047"/>
              <a:gd name="connisteX32" fmla="*/ 1627604 w 1658084"/>
              <a:gd name="connsiteY32" fmla="*/ 144145 h 1365047"/>
              <a:gd name="connisteX33" fmla="*/ 1647924 w 1658084"/>
              <a:gd name="connsiteY33" fmla="*/ 72390 h 1365047"/>
              <a:gd name="connisteX34" fmla="*/ 1658084 w 1658084"/>
              <a:gd name="connsiteY34" fmla="*/ 0 h 1365047"/>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Lst>
            <a:rect l="l" t="t" r="r" b="b"/>
            <a:pathLst>
              <a:path w="1658085" h="1365048">
                <a:moveTo>
                  <a:pt x="145515" y="1358265"/>
                </a:moveTo>
                <a:cubicBezTo>
                  <a:pt x="132180" y="1359535"/>
                  <a:pt x="98525" y="1372870"/>
                  <a:pt x="73760" y="1358265"/>
                </a:cubicBezTo>
                <a:cubicBezTo>
                  <a:pt x="48995" y="1343660"/>
                  <a:pt x="36930" y="1314450"/>
                  <a:pt x="22325" y="1285875"/>
                </a:cubicBezTo>
                <a:cubicBezTo>
                  <a:pt x="7720" y="1257300"/>
                  <a:pt x="3910" y="1242695"/>
                  <a:pt x="2005" y="1214120"/>
                </a:cubicBezTo>
                <a:cubicBezTo>
                  <a:pt x="100" y="1185545"/>
                  <a:pt x="-4345" y="1165225"/>
                  <a:pt x="12165" y="1142365"/>
                </a:cubicBezTo>
                <a:cubicBezTo>
                  <a:pt x="28675" y="1119505"/>
                  <a:pt x="55345" y="1113790"/>
                  <a:pt x="83920" y="1101090"/>
                </a:cubicBezTo>
                <a:cubicBezTo>
                  <a:pt x="112495" y="1088390"/>
                  <a:pt x="127735" y="1086485"/>
                  <a:pt x="156310" y="1080135"/>
                </a:cubicBezTo>
                <a:cubicBezTo>
                  <a:pt x="184885" y="1073785"/>
                  <a:pt x="199490" y="1068070"/>
                  <a:pt x="228065" y="1069975"/>
                </a:cubicBezTo>
                <a:cubicBezTo>
                  <a:pt x="256640" y="1071880"/>
                  <a:pt x="271245" y="1086485"/>
                  <a:pt x="299820" y="1090930"/>
                </a:cubicBezTo>
                <a:cubicBezTo>
                  <a:pt x="328395" y="1095375"/>
                  <a:pt x="343635" y="1090930"/>
                  <a:pt x="372210" y="1090930"/>
                </a:cubicBezTo>
                <a:cubicBezTo>
                  <a:pt x="400785" y="1090930"/>
                  <a:pt x="415390" y="1090930"/>
                  <a:pt x="443965" y="1090930"/>
                </a:cubicBezTo>
                <a:cubicBezTo>
                  <a:pt x="472540" y="1090930"/>
                  <a:pt x="487780" y="1090930"/>
                  <a:pt x="516355" y="1090930"/>
                </a:cubicBezTo>
                <a:cubicBezTo>
                  <a:pt x="544930" y="1090930"/>
                  <a:pt x="559535" y="1090930"/>
                  <a:pt x="588110" y="1090930"/>
                </a:cubicBezTo>
                <a:cubicBezTo>
                  <a:pt x="616685" y="1090930"/>
                  <a:pt x="631290" y="1090930"/>
                  <a:pt x="659865" y="1090930"/>
                </a:cubicBezTo>
                <a:cubicBezTo>
                  <a:pt x="688440" y="1090930"/>
                  <a:pt x="703680" y="1090930"/>
                  <a:pt x="732255" y="1090930"/>
                </a:cubicBezTo>
                <a:cubicBezTo>
                  <a:pt x="760830" y="1090930"/>
                  <a:pt x="775435" y="1095375"/>
                  <a:pt x="804010" y="1090930"/>
                </a:cubicBezTo>
                <a:cubicBezTo>
                  <a:pt x="832585" y="1086485"/>
                  <a:pt x="861795" y="1088390"/>
                  <a:pt x="876400" y="1069975"/>
                </a:cubicBezTo>
                <a:cubicBezTo>
                  <a:pt x="891005" y="1051560"/>
                  <a:pt x="876400" y="1026795"/>
                  <a:pt x="876400" y="998220"/>
                </a:cubicBezTo>
                <a:cubicBezTo>
                  <a:pt x="876400" y="969645"/>
                  <a:pt x="861795" y="950595"/>
                  <a:pt x="876400" y="925830"/>
                </a:cubicBezTo>
                <a:cubicBezTo>
                  <a:pt x="891005" y="901065"/>
                  <a:pt x="919580" y="889000"/>
                  <a:pt x="948155" y="874395"/>
                </a:cubicBezTo>
                <a:cubicBezTo>
                  <a:pt x="976730" y="859790"/>
                  <a:pt x="991970" y="860425"/>
                  <a:pt x="1020545" y="854075"/>
                </a:cubicBezTo>
                <a:cubicBezTo>
                  <a:pt x="1049120" y="847725"/>
                  <a:pt x="1063725" y="852170"/>
                  <a:pt x="1092300" y="843915"/>
                </a:cubicBezTo>
                <a:cubicBezTo>
                  <a:pt x="1120875" y="835660"/>
                  <a:pt x="1135480" y="824865"/>
                  <a:pt x="1164055" y="812800"/>
                </a:cubicBezTo>
                <a:cubicBezTo>
                  <a:pt x="1192630" y="800735"/>
                  <a:pt x="1216125" y="802640"/>
                  <a:pt x="1236445" y="782320"/>
                </a:cubicBezTo>
                <a:cubicBezTo>
                  <a:pt x="1256765" y="762000"/>
                  <a:pt x="1254860" y="738505"/>
                  <a:pt x="1266925" y="709930"/>
                </a:cubicBezTo>
                <a:cubicBezTo>
                  <a:pt x="1278990" y="681355"/>
                  <a:pt x="1277720" y="664845"/>
                  <a:pt x="1298040" y="638175"/>
                </a:cubicBezTo>
                <a:cubicBezTo>
                  <a:pt x="1318360" y="611505"/>
                  <a:pt x="1345030" y="602615"/>
                  <a:pt x="1369795" y="575945"/>
                </a:cubicBezTo>
                <a:cubicBezTo>
                  <a:pt x="1394560" y="549275"/>
                  <a:pt x="1400910" y="532765"/>
                  <a:pt x="1421230" y="504190"/>
                </a:cubicBezTo>
                <a:cubicBezTo>
                  <a:pt x="1441550" y="475615"/>
                  <a:pt x="1454250" y="461010"/>
                  <a:pt x="1472665" y="432435"/>
                </a:cubicBezTo>
                <a:cubicBezTo>
                  <a:pt x="1491080" y="403860"/>
                  <a:pt x="1499335" y="388620"/>
                  <a:pt x="1513940" y="360045"/>
                </a:cubicBezTo>
                <a:cubicBezTo>
                  <a:pt x="1528545" y="331470"/>
                  <a:pt x="1532355" y="316865"/>
                  <a:pt x="1545055" y="288290"/>
                </a:cubicBezTo>
                <a:cubicBezTo>
                  <a:pt x="1557755" y="259715"/>
                  <a:pt x="1559660" y="244475"/>
                  <a:pt x="1576170" y="215900"/>
                </a:cubicBezTo>
                <a:cubicBezTo>
                  <a:pt x="1592680" y="187325"/>
                  <a:pt x="1613000" y="172720"/>
                  <a:pt x="1627605" y="144145"/>
                </a:cubicBezTo>
                <a:cubicBezTo>
                  <a:pt x="1642210" y="115570"/>
                  <a:pt x="1641575" y="100965"/>
                  <a:pt x="1647925" y="72390"/>
                </a:cubicBezTo>
                <a:cubicBezTo>
                  <a:pt x="1654275" y="43815"/>
                  <a:pt x="1656180" y="13335"/>
                  <a:pt x="1658085" y="0"/>
                </a:cubicBezTo>
              </a:path>
            </a:pathLst>
          </a:custGeom>
          <a:ln w="60325" cap="flat" cmpd="sng" algn="ctr">
            <a:solidFill>
              <a:srgbClr val="FF3300"/>
            </a:solidFill>
            <a:prstDash val="solid"/>
            <a:miter lim="800000"/>
          </a:ln>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0" name="任意多边形 19"/>
          <p:cNvSpPr/>
          <p:nvPr>
            <p:custDataLst>
              <p:tags r:id="rId13"/>
            </p:custDataLst>
          </p:nvPr>
        </p:nvSpPr>
        <p:spPr>
          <a:xfrm>
            <a:off x="8225155" y="1272540"/>
            <a:ext cx="3528060" cy="597535"/>
          </a:xfrm>
          <a:custGeom>
            <a:avLst/>
            <a:gdLst>
              <a:gd name="connisteX0" fmla="*/ 0 w 4038540"/>
              <a:gd name="connsiteY0" fmla="*/ 449530 h 675590"/>
              <a:gd name="connisteX1" fmla="*/ 20320 w 4038540"/>
              <a:gd name="connsiteY1" fmla="*/ 377775 h 675590"/>
              <a:gd name="connisteX2" fmla="*/ 92710 w 4038540"/>
              <a:gd name="connsiteY2" fmla="*/ 315545 h 675590"/>
              <a:gd name="connisteX3" fmla="*/ 164465 w 4038540"/>
              <a:gd name="connsiteY3" fmla="*/ 264110 h 675590"/>
              <a:gd name="connisteX4" fmla="*/ 236855 w 4038540"/>
              <a:gd name="connsiteY4" fmla="*/ 264110 h 675590"/>
              <a:gd name="connisteX5" fmla="*/ 308610 w 4038540"/>
              <a:gd name="connsiteY5" fmla="*/ 285065 h 675590"/>
              <a:gd name="connisteX6" fmla="*/ 380365 w 4038540"/>
              <a:gd name="connsiteY6" fmla="*/ 305385 h 675590"/>
              <a:gd name="connisteX7" fmla="*/ 452755 w 4038540"/>
              <a:gd name="connsiteY7" fmla="*/ 315545 h 675590"/>
              <a:gd name="connisteX8" fmla="*/ 524510 w 4038540"/>
              <a:gd name="connsiteY8" fmla="*/ 336500 h 675590"/>
              <a:gd name="connisteX9" fmla="*/ 596900 w 4038540"/>
              <a:gd name="connsiteY9" fmla="*/ 336500 h 675590"/>
              <a:gd name="connisteX10" fmla="*/ 668655 w 4038540"/>
              <a:gd name="connsiteY10" fmla="*/ 356820 h 675590"/>
              <a:gd name="connisteX11" fmla="*/ 741045 w 4038540"/>
              <a:gd name="connsiteY11" fmla="*/ 356820 h 675590"/>
              <a:gd name="connisteX12" fmla="*/ 812800 w 4038540"/>
              <a:gd name="connsiteY12" fmla="*/ 356820 h 675590"/>
              <a:gd name="connisteX13" fmla="*/ 884555 w 4038540"/>
              <a:gd name="connsiteY13" fmla="*/ 387935 h 675590"/>
              <a:gd name="connisteX14" fmla="*/ 956945 w 4038540"/>
              <a:gd name="connsiteY14" fmla="*/ 408255 h 675590"/>
              <a:gd name="connisteX15" fmla="*/ 1028700 w 4038540"/>
              <a:gd name="connsiteY15" fmla="*/ 439370 h 675590"/>
              <a:gd name="connisteX16" fmla="*/ 1101090 w 4038540"/>
              <a:gd name="connsiteY16" fmla="*/ 449530 h 675590"/>
              <a:gd name="connisteX17" fmla="*/ 1172845 w 4038540"/>
              <a:gd name="connsiteY17" fmla="*/ 469850 h 675590"/>
              <a:gd name="connisteX18" fmla="*/ 1244600 w 4038540"/>
              <a:gd name="connsiteY18" fmla="*/ 469850 h 675590"/>
              <a:gd name="connisteX19" fmla="*/ 1398905 w 4038540"/>
              <a:gd name="connsiteY19" fmla="*/ 274270 h 675590"/>
              <a:gd name="connisteX20" fmla="*/ 1471295 w 4038540"/>
              <a:gd name="connsiteY20" fmla="*/ 264110 h 675590"/>
              <a:gd name="connisteX21" fmla="*/ 1543050 w 4038540"/>
              <a:gd name="connsiteY21" fmla="*/ 253950 h 675590"/>
              <a:gd name="connisteX22" fmla="*/ 1615440 w 4038540"/>
              <a:gd name="connsiteY22" fmla="*/ 253950 h 675590"/>
              <a:gd name="connisteX23" fmla="*/ 1687195 w 4038540"/>
              <a:gd name="connsiteY23" fmla="*/ 253950 h 675590"/>
              <a:gd name="connisteX24" fmla="*/ 1759585 w 4038540"/>
              <a:gd name="connsiteY24" fmla="*/ 243790 h 675590"/>
              <a:gd name="connisteX25" fmla="*/ 1831340 w 4038540"/>
              <a:gd name="connsiteY25" fmla="*/ 212675 h 675590"/>
              <a:gd name="connisteX26" fmla="*/ 1903095 w 4038540"/>
              <a:gd name="connsiteY26" fmla="*/ 192355 h 675590"/>
              <a:gd name="connisteX27" fmla="*/ 1975485 w 4038540"/>
              <a:gd name="connsiteY27" fmla="*/ 192355 h 675590"/>
              <a:gd name="connisteX28" fmla="*/ 2047240 w 4038540"/>
              <a:gd name="connsiteY28" fmla="*/ 182195 h 675590"/>
              <a:gd name="connisteX29" fmla="*/ 2119630 w 4038540"/>
              <a:gd name="connsiteY29" fmla="*/ 182195 h 675590"/>
              <a:gd name="connisteX30" fmla="*/ 2191385 w 4038540"/>
              <a:gd name="connsiteY30" fmla="*/ 161240 h 675590"/>
              <a:gd name="connisteX31" fmla="*/ 2263140 w 4038540"/>
              <a:gd name="connsiteY31" fmla="*/ 161240 h 675590"/>
              <a:gd name="connisteX32" fmla="*/ 2335530 w 4038540"/>
              <a:gd name="connsiteY32" fmla="*/ 140920 h 675590"/>
              <a:gd name="connisteX33" fmla="*/ 2407285 w 4038540"/>
              <a:gd name="connsiteY33" fmla="*/ 99645 h 675590"/>
              <a:gd name="connisteX34" fmla="*/ 2479675 w 4038540"/>
              <a:gd name="connsiteY34" fmla="*/ 68530 h 675590"/>
              <a:gd name="connisteX35" fmla="*/ 2551430 w 4038540"/>
              <a:gd name="connsiteY35" fmla="*/ 38050 h 675590"/>
              <a:gd name="connisteX36" fmla="*/ 2623820 w 4038540"/>
              <a:gd name="connsiteY36" fmla="*/ 27890 h 675590"/>
              <a:gd name="connisteX37" fmla="*/ 2695575 w 4038540"/>
              <a:gd name="connsiteY37" fmla="*/ 27890 h 675590"/>
              <a:gd name="connisteX38" fmla="*/ 2767330 w 4038540"/>
              <a:gd name="connsiteY38" fmla="*/ 27890 h 675590"/>
              <a:gd name="connisteX39" fmla="*/ 2839720 w 4038540"/>
              <a:gd name="connsiteY39" fmla="*/ 48210 h 675590"/>
              <a:gd name="connisteX40" fmla="*/ 2911475 w 4038540"/>
              <a:gd name="connsiteY40" fmla="*/ 58370 h 675590"/>
              <a:gd name="connisteX41" fmla="*/ 2983865 w 4038540"/>
              <a:gd name="connsiteY41" fmla="*/ 68530 h 675590"/>
              <a:gd name="connisteX42" fmla="*/ 3055620 w 4038540"/>
              <a:gd name="connsiteY42" fmla="*/ 68530 h 675590"/>
              <a:gd name="connisteX43" fmla="*/ 3127375 w 4038540"/>
              <a:gd name="connsiteY43" fmla="*/ 68530 h 675590"/>
              <a:gd name="connisteX44" fmla="*/ 3199765 w 4038540"/>
              <a:gd name="connsiteY44" fmla="*/ 68530 h 675590"/>
              <a:gd name="connisteX45" fmla="*/ 3271520 w 4038540"/>
              <a:gd name="connsiteY45" fmla="*/ 58370 h 675590"/>
              <a:gd name="connisteX46" fmla="*/ 3343910 w 4038540"/>
              <a:gd name="connsiteY46" fmla="*/ 38050 h 675590"/>
              <a:gd name="connisteX47" fmla="*/ 3415665 w 4038540"/>
              <a:gd name="connsiteY47" fmla="*/ 17095 h 675590"/>
              <a:gd name="connisteX48" fmla="*/ 3488055 w 4038540"/>
              <a:gd name="connsiteY48" fmla="*/ 6935 h 675590"/>
              <a:gd name="connisteX49" fmla="*/ 3559810 w 4038540"/>
              <a:gd name="connsiteY49" fmla="*/ 6935 h 675590"/>
              <a:gd name="connisteX50" fmla="*/ 3611245 w 4038540"/>
              <a:gd name="connsiteY50" fmla="*/ 79325 h 675590"/>
              <a:gd name="connisteX51" fmla="*/ 3621405 w 4038540"/>
              <a:gd name="connsiteY51" fmla="*/ 151080 h 675590"/>
              <a:gd name="connisteX52" fmla="*/ 3642360 w 4038540"/>
              <a:gd name="connsiteY52" fmla="*/ 222835 h 675590"/>
              <a:gd name="connisteX53" fmla="*/ 3693795 w 4038540"/>
              <a:gd name="connsiteY53" fmla="*/ 295225 h 675590"/>
              <a:gd name="connisteX54" fmla="*/ 3765550 w 4038540"/>
              <a:gd name="connsiteY54" fmla="*/ 346660 h 675590"/>
              <a:gd name="connisteX55" fmla="*/ 3837305 w 4038540"/>
              <a:gd name="connsiteY55" fmla="*/ 387935 h 675590"/>
              <a:gd name="connisteX56" fmla="*/ 3909695 w 4038540"/>
              <a:gd name="connsiteY56" fmla="*/ 459690 h 675590"/>
              <a:gd name="connisteX57" fmla="*/ 3971290 w 4038540"/>
              <a:gd name="connsiteY57" fmla="*/ 532080 h 675590"/>
              <a:gd name="connisteX58" fmla="*/ 4032885 w 4038540"/>
              <a:gd name="connsiteY58" fmla="*/ 603835 h 675590"/>
              <a:gd name="connisteX59" fmla="*/ 4032885 w 4038540"/>
              <a:gd name="connsiteY59" fmla="*/ 675590 h 67559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Lst>
            <a:rect l="l" t="t" r="r" b="b"/>
            <a:pathLst>
              <a:path w="4038541" h="675591">
                <a:moveTo>
                  <a:pt x="0" y="449531"/>
                </a:moveTo>
                <a:cubicBezTo>
                  <a:pt x="2540" y="436196"/>
                  <a:pt x="1905" y="404446"/>
                  <a:pt x="20320" y="377776"/>
                </a:cubicBezTo>
                <a:cubicBezTo>
                  <a:pt x="38735" y="351106"/>
                  <a:pt x="64135" y="338406"/>
                  <a:pt x="92710" y="315546"/>
                </a:cubicBezTo>
                <a:cubicBezTo>
                  <a:pt x="121285" y="292686"/>
                  <a:pt x="135890" y="274271"/>
                  <a:pt x="164465" y="264111"/>
                </a:cubicBezTo>
                <a:cubicBezTo>
                  <a:pt x="193040" y="253951"/>
                  <a:pt x="208280" y="259666"/>
                  <a:pt x="236855" y="264111"/>
                </a:cubicBezTo>
                <a:cubicBezTo>
                  <a:pt x="265430" y="268556"/>
                  <a:pt x="280035" y="276811"/>
                  <a:pt x="308610" y="285066"/>
                </a:cubicBezTo>
                <a:cubicBezTo>
                  <a:pt x="337185" y="293321"/>
                  <a:pt x="351790" y="299036"/>
                  <a:pt x="380365" y="305386"/>
                </a:cubicBezTo>
                <a:cubicBezTo>
                  <a:pt x="408940" y="311736"/>
                  <a:pt x="424180" y="309196"/>
                  <a:pt x="452755" y="315546"/>
                </a:cubicBezTo>
                <a:cubicBezTo>
                  <a:pt x="481330" y="321896"/>
                  <a:pt x="495935" y="332056"/>
                  <a:pt x="524510" y="336501"/>
                </a:cubicBezTo>
                <a:cubicBezTo>
                  <a:pt x="553085" y="340946"/>
                  <a:pt x="568325" y="332691"/>
                  <a:pt x="596900" y="336501"/>
                </a:cubicBezTo>
                <a:cubicBezTo>
                  <a:pt x="625475" y="340311"/>
                  <a:pt x="640080" y="353011"/>
                  <a:pt x="668655" y="356821"/>
                </a:cubicBezTo>
                <a:cubicBezTo>
                  <a:pt x="697230" y="360631"/>
                  <a:pt x="712470" y="356821"/>
                  <a:pt x="741045" y="356821"/>
                </a:cubicBezTo>
                <a:cubicBezTo>
                  <a:pt x="769620" y="356821"/>
                  <a:pt x="784225" y="350471"/>
                  <a:pt x="812800" y="356821"/>
                </a:cubicBezTo>
                <a:cubicBezTo>
                  <a:pt x="841375" y="363171"/>
                  <a:pt x="855980" y="377776"/>
                  <a:pt x="884555" y="387936"/>
                </a:cubicBezTo>
                <a:cubicBezTo>
                  <a:pt x="913130" y="398096"/>
                  <a:pt x="928370" y="398096"/>
                  <a:pt x="956945" y="408256"/>
                </a:cubicBezTo>
                <a:cubicBezTo>
                  <a:pt x="985520" y="418416"/>
                  <a:pt x="1000125" y="431116"/>
                  <a:pt x="1028700" y="439371"/>
                </a:cubicBezTo>
                <a:cubicBezTo>
                  <a:pt x="1057275" y="447626"/>
                  <a:pt x="1072515" y="443181"/>
                  <a:pt x="1101090" y="449531"/>
                </a:cubicBezTo>
                <a:cubicBezTo>
                  <a:pt x="1129665" y="455881"/>
                  <a:pt x="1144270" y="466041"/>
                  <a:pt x="1172845" y="469851"/>
                </a:cubicBezTo>
                <a:cubicBezTo>
                  <a:pt x="1201420" y="473661"/>
                  <a:pt x="1199515" y="509221"/>
                  <a:pt x="1244600" y="469851"/>
                </a:cubicBezTo>
                <a:cubicBezTo>
                  <a:pt x="1289685" y="430481"/>
                  <a:pt x="1353820" y="315546"/>
                  <a:pt x="1398905" y="274271"/>
                </a:cubicBezTo>
                <a:cubicBezTo>
                  <a:pt x="1443990" y="232996"/>
                  <a:pt x="1442720" y="267921"/>
                  <a:pt x="1471295" y="264111"/>
                </a:cubicBezTo>
                <a:cubicBezTo>
                  <a:pt x="1499870" y="260301"/>
                  <a:pt x="1514475" y="255856"/>
                  <a:pt x="1543050" y="253951"/>
                </a:cubicBezTo>
                <a:cubicBezTo>
                  <a:pt x="1571625" y="252046"/>
                  <a:pt x="1586865" y="253951"/>
                  <a:pt x="1615440" y="253951"/>
                </a:cubicBezTo>
                <a:cubicBezTo>
                  <a:pt x="1644015" y="253951"/>
                  <a:pt x="1658620" y="255856"/>
                  <a:pt x="1687195" y="253951"/>
                </a:cubicBezTo>
                <a:cubicBezTo>
                  <a:pt x="1715770" y="252046"/>
                  <a:pt x="1731010" y="252046"/>
                  <a:pt x="1759585" y="243791"/>
                </a:cubicBezTo>
                <a:cubicBezTo>
                  <a:pt x="1788160" y="235536"/>
                  <a:pt x="1802765" y="222836"/>
                  <a:pt x="1831340" y="212676"/>
                </a:cubicBezTo>
                <a:cubicBezTo>
                  <a:pt x="1859915" y="202516"/>
                  <a:pt x="1874520" y="196166"/>
                  <a:pt x="1903095" y="192356"/>
                </a:cubicBezTo>
                <a:cubicBezTo>
                  <a:pt x="1931670" y="188546"/>
                  <a:pt x="1946910" y="194261"/>
                  <a:pt x="1975485" y="192356"/>
                </a:cubicBezTo>
                <a:cubicBezTo>
                  <a:pt x="2004060" y="190451"/>
                  <a:pt x="2018665" y="184101"/>
                  <a:pt x="2047240" y="182196"/>
                </a:cubicBezTo>
                <a:cubicBezTo>
                  <a:pt x="2075815" y="180291"/>
                  <a:pt x="2091055" y="186641"/>
                  <a:pt x="2119630" y="182196"/>
                </a:cubicBezTo>
                <a:cubicBezTo>
                  <a:pt x="2148205" y="177751"/>
                  <a:pt x="2162810" y="165686"/>
                  <a:pt x="2191385" y="161241"/>
                </a:cubicBezTo>
                <a:cubicBezTo>
                  <a:pt x="2219960" y="156796"/>
                  <a:pt x="2234565" y="165051"/>
                  <a:pt x="2263140" y="161241"/>
                </a:cubicBezTo>
                <a:cubicBezTo>
                  <a:pt x="2291715" y="157431"/>
                  <a:pt x="2306955" y="152986"/>
                  <a:pt x="2335530" y="140921"/>
                </a:cubicBezTo>
                <a:cubicBezTo>
                  <a:pt x="2364105" y="128856"/>
                  <a:pt x="2378710" y="114251"/>
                  <a:pt x="2407285" y="99646"/>
                </a:cubicBezTo>
                <a:cubicBezTo>
                  <a:pt x="2435860" y="85041"/>
                  <a:pt x="2451100" y="80596"/>
                  <a:pt x="2479675" y="68531"/>
                </a:cubicBezTo>
                <a:cubicBezTo>
                  <a:pt x="2508250" y="56466"/>
                  <a:pt x="2522855" y="46306"/>
                  <a:pt x="2551430" y="38051"/>
                </a:cubicBezTo>
                <a:cubicBezTo>
                  <a:pt x="2580005" y="29796"/>
                  <a:pt x="2595245" y="29796"/>
                  <a:pt x="2623820" y="27891"/>
                </a:cubicBezTo>
                <a:cubicBezTo>
                  <a:pt x="2652395" y="25986"/>
                  <a:pt x="2667000" y="27891"/>
                  <a:pt x="2695575" y="27891"/>
                </a:cubicBezTo>
                <a:cubicBezTo>
                  <a:pt x="2724150" y="27891"/>
                  <a:pt x="2738755" y="24081"/>
                  <a:pt x="2767330" y="27891"/>
                </a:cubicBezTo>
                <a:cubicBezTo>
                  <a:pt x="2795905" y="31701"/>
                  <a:pt x="2811145" y="41861"/>
                  <a:pt x="2839720" y="48211"/>
                </a:cubicBezTo>
                <a:cubicBezTo>
                  <a:pt x="2868295" y="54561"/>
                  <a:pt x="2882900" y="54561"/>
                  <a:pt x="2911475" y="58371"/>
                </a:cubicBezTo>
                <a:cubicBezTo>
                  <a:pt x="2940050" y="62181"/>
                  <a:pt x="2955290" y="66626"/>
                  <a:pt x="2983865" y="68531"/>
                </a:cubicBezTo>
                <a:cubicBezTo>
                  <a:pt x="3012440" y="70436"/>
                  <a:pt x="3027045" y="68531"/>
                  <a:pt x="3055620" y="68531"/>
                </a:cubicBezTo>
                <a:cubicBezTo>
                  <a:pt x="3084195" y="68531"/>
                  <a:pt x="3098800" y="68531"/>
                  <a:pt x="3127375" y="68531"/>
                </a:cubicBezTo>
                <a:cubicBezTo>
                  <a:pt x="3155950" y="68531"/>
                  <a:pt x="3171190" y="70436"/>
                  <a:pt x="3199765" y="68531"/>
                </a:cubicBezTo>
                <a:cubicBezTo>
                  <a:pt x="3228340" y="66626"/>
                  <a:pt x="3242945" y="64721"/>
                  <a:pt x="3271520" y="58371"/>
                </a:cubicBezTo>
                <a:cubicBezTo>
                  <a:pt x="3300095" y="52021"/>
                  <a:pt x="3315335" y="46306"/>
                  <a:pt x="3343910" y="38051"/>
                </a:cubicBezTo>
                <a:cubicBezTo>
                  <a:pt x="3372485" y="29796"/>
                  <a:pt x="3387090" y="23446"/>
                  <a:pt x="3415665" y="17096"/>
                </a:cubicBezTo>
                <a:cubicBezTo>
                  <a:pt x="3444240" y="10746"/>
                  <a:pt x="3459480" y="8841"/>
                  <a:pt x="3488055" y="6936"/>
                </a:cubicBezTo>
                <a:cubicBezTo>
                  <a:pt x="3516630" y="5031"/>
                  <a:pt x="3535045" y="-7669"/>
                  <a:pt x="3559810" y="6936"/>
                </a:cubicBezTo>
                <a:cubicBezTo>
                  <a:pt x="3584575" y="21541"/>
                  <a:pt x="3599180" y="50751"/>
                  <a:pt x="3611245" y="79326"/>
                </a:cubicBezTo>
                <a:cubicBezTo>
                  <a:pt x="3623310" y="107901"/>
                  <a:pt x="3615055" y="122506"/>
                  <a:pt x="3621405" y="151081"/>
                </a:cubicBezTo>
                <a:cubicBezTo>
                  <a:pt x="3627755" y="179656"/>
                  <a:pt x="3627755" y="194261"/>
                  <a:pt x="3642360" y="222836"/>
                </a:cubicBezTo>
                <a:cubicBezTo>
                  <a:pt x="3656965" y="251411"/>
                  <a:pt x="3669030" y="270461"/>
                  <a:pt x="3693795" y="295226"/>
                </a:cubicBezTo>
                <a:cubicBezTo>
                  <a:pt x="3718560" y="319991"/>
                  <a:pt x="3736975" y="328246"/>
                  <a:pt x="3765550" y="346661"/>
                </a:cubicBezTo>
                <a:cubicBezTo>
                  <a:pt x="3794125" y="365076"/>
                  <a:pt x="3808730" y="365076"/>
                  <a:pt x="3837305" y="387936"/>
                </a:cubicBezTo>
                <a:cubicBezTo>
                  <a:pt x="3865880" y="410796"/>
                  <a:pt x="3883025" y="431116"/>
                  <a:pt x="3909695" y="459691"/>
                </a:cubicBezTo>
                <a:cubicBezTo>
                  <a:pt x="3936365" y="488266"/>
                  <a:pt x="3946525" y="503506"/>
                  <a:pt x="3971290" y="532081"/>
                </a:cubicBezTo>
                <a:cubicBezTo>
                  <a:pt x="3996055" y="560656"/>
                  <a:pt x="4020820" y="575261"/>
                  <a:pt x="4032885" y="603836"/>
                </a:cubicBezTo>
                <a:cubicBezTo>
                  <a:pt x="4044950" y="632411"/>
                  <a:pt x="4034155" y="662891"/>
                  <a:pt x="4032885" y="675591"/>
                </a:cubicBezTo>
              </a:path>
            </a:pathLst>
          </a:custGeom>
          <a:noFill/>
          <a:ln w="60325" cmpd="sng">
            <a:solidFill>
              <a:srgbClr val="FF33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5" name="文本框 24"/>
          <p:cNvSpPr txBox="1"/>
          <p:nvPr>
            <p:custDataLst>
              <p:tags r:id="rId14"/>
            </p:custDataLst>
          </p:nvPr>
        </p:nvSpPr>
        <p:spPr>
          <a:xfrm>
            <a:off x="8935720" y="1117600"/>
            <a:ext cx="925830" cy="529590"/>
          </a:xfrm>
          <a:prstGeom prst="rect">
            <a:avLst/>
          </a:prstGeom>
          <a:solidFill>
            <a:schemeClr val="accent2">
              <a:lumMod val="75000"/>
            </a:schemeClr>
          </a:solidFill>
        </p:spPr>
        <p:txBody>
          <a:bodyPr wrap="square" rtlCol="0" anchor="t">
            <a:noAutofit/>
          </a:bodyPr>
          <a:p>
            <a:r>
              <a:rPr lang="zh-CN" altLang="en-US" sz="2800" b="1">
                <a:solidFill>
                  <a:schemeClr val="bg1"/>
                </a:solidFill>
                <a:effectLst>
                  <a:reflection blurRad="6350" stA="53000" endA="300" endPos="35500" dir="5400000" sy="-90000" algn="bl" rotWithShape="0"/>
                </a:effectLst>
                <a:latin typeface="华文中宋" panose="02010600040101010101" pitchFamily="2" charset="-122"/>
                <a:ea typeface="华文中宋" panose="02010600040101010101" pitchFamily="2" charset="-122"/>
                <a:cs typeface="华文中宋" panose="02010600040101010101" pitchFamily="2" charset="-122"/>
                <a:sym typeface="Arial" panose="020B0604020202090204"/>
              </a:rPr>
              <a:t>长城</a:t>
            </a:r>
            <a:endParaRPr lang="zh-CN" altLang="en-US" sz="2800" b="1">
              <a:solidFill>
                <a:schemeClr val="bg1"/>
              </a:solidFill>
              <a:effectLst>
                <a:reflection blurRad="6350" stA="53000" endA="300" endPos="35500" dir="5400000" sy="-90000" algn="bl" rotWithShape="0"/>
              </a:effectLst>
              <a:latin typeface="华文中宋" panose="02010600040101010101" pitchFamily="2" charset="-122"/>
              <a:ea typeface="华文中宋" panose="02010600040101010101" pitchFamily="2" charset="-122"/>
              <a:cs typeface="华文中宋" panose="02010600040101010101" pitchFamily="2" charset="-122"/>
              <a:sym typeface="Arial" panose="020B0604020202090204"/>
            </a:endParaRPr>
          </a:p>
        </p:txBody>
      </p:sp>
      <p:sp>
        <p:nvSpPr>
          <p:cNvPr id="21" name="任意多边形 20"/>
          <p:cNvSpPr/>
          <p:nvPr>
            <p:custDataLst>
              <p:tags r:id="rId15"/>
            </p:custDataLst>
          </p:nvPr>
        </p:nvSpPr>
        <p:spPr>
          <a:xfrm>
            <a:off x="8710930" y="5022850"/>
            <a:ext cx="369570" cy="362585"/>
          </a:xfrm>
          <a:custGeom>
            <a:avLst/>
            <a:gdLst>
              <a:gd name="connisteX0" fmla="*/ 1843 w 382208"/>
              <a:gd name="connsiteY0" fmla="*/ 371971 h 371971"/>
              <a:gd name="connisteX1" fmla="*/ 1843 w 382208"/>
              <a:gd name="connsiteY1" fmla="*/ 299581 h 371971"/>
              <a:gd name="connisteX2" fmla="*/ 22163 w 382208"/>
              <a:gd name="connsiteY2" fmla="*/ 227826 h 371971"/>
              <a:gd name="connisteX3" fmla="*/ 94553 w 382208"/>
              <a:gd name="connsiteY3" fmla="*/ 186551 h 371971"/>
              <a:gd name="connisteX4" fmla="*/ 166308 w 382208"/>
              <a:gd name="connsiteY4" fmla="*/ 155436 h 371971"/>
              <a:gd name="connisteX5" fmla="*/ 238063 w 382208"/>
              <a:gd name="connsiteY5" fmla="*/ 104001 h 371971"/>
              <a:gd name="connisteX6" fmla="*/ 310453 w 382208"/>
              <a:gd name="connsiteY6" fmla="*/ 52566 h 371971"/>
              <a:gd name="connisteX7" fmla="*/ 382208 w 382208"/>
              <a:gd name="connsiteY7" fmla="*/ 1131 h 371971"/>
              <a:gd name="connisteX8" fmla="*/ 310453 w 382208"/>
              <a:gd name="connsiteY8" fmla="*/ 22086 h 37197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382208" h="371971">
                <a:moveTo>
                  <a:pt x="1843" y="371971"/>
                </a:moveTo>
                <a:cubicBezTo>
                  <a:pt x="1208" y="358636"/>
                  <a:pt x="-1967" y="328156"/>
                  <a:pt x="1843" y="299581"/>
                </a:cubicBezTo>
                <a:cubicBezTo>
                  <a:pt x="5653" y="271006"/>
                  <a:pt x="3748" y="250686"/>
                  <a:pt x="22163" y="227826"/>
                </a:cubicBezTo>
                <a:cubicBezTo>
                  <a:pt x="40578" y="204966"/>
                  <a:pt x="65978" y="201156"/>
                  <a:pt x="94553" y="186551"/>
                </a:cubicBezTo>
                <a:cubicBezTo>
                  <a:pt x="123128" y="171946"/>
                  <a:pt x="137733" y="171946"/>
                  <a:pt x="166308" y="155436"/>
                </a:cubicBezTo>
                <a:cubicBezTo>
                  <a:pt x="194883" y="138926"/>
                  <a:pt x="209488" y="124321"/>
                  <a:pt x="238063" y="104001"/>
                </a:cubicBezTo>
                <a:cubicBezTo>
                  <a:pt x="266638" y="83681"/>
                  <a:pt x="281878" y="72886"/>
                  <a:pt x="310453" y="52566"/>
                </a:cubicBezTo>
                <a:cubicBezTo>
                  <a:pt x="339028" y="32246"/>
                  <a:pt x="382208" y="7481"/>
                  <a:pt x="382208" y="1131"/>
                </a:cubicBezTo>
                <a:cubicBezTo>
                  <a:pt x="382208" y="-5219"/>
                  <a:pt x="326328" y="17006"/>
                  <a:pt x="310453" y="22086"/>
                </a:cubicBezTo>
              </a:path>
            </a:pathLst>
          </a:custGeom>
          <a:noFill/>
          <a:ln w="76200" cmpd="sng">
            <a:solidFill>
              <a:srgbClr val="FF33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6271260" y="4708525"/>
            <a:ext cx="2095500" cy="1009650"/>
          </a:xfrm>
          <a:prstGeom prst="rect">
            <a:avLst/>
          </a:prstGeom>
          <a:solidFill>
            <a:schemeClr val="accent2">
              <a:lumMod val="75000"/>
            </a:schemeClr>
          </a:solidFill>
        </p:spPr>
        <p:txBody>
          <a:bodyPr wrap="square" rtlCol="0" anchor="t">
            <a:noAutofit/>
          </a:bodyPr>
          <a:p>
            <a:r>
              <a:rPr lang="zh-CN" altLang="en-US" sz="2800">
                <a:solidFill>
                  <a:schemeClr val="bg1"/>
                </a:solidFill>
                <a:latin typeface="华文中宋" panose="02010600040101010101" pitchFamily="2" charset="-122"/>
                <a:ea typeface="华文中宋" panose="02010600040101010101" pitchFamily="2" charset="-122"/>
                <a:cs typeface="华文中宋" panose="02010600040101010101" pitchFamily="2" charset="-122"/>
                <a:sym typeface="+mn-ea"/>
              </a:rPr>
              <a:t>控制西南夷</a:t>
            </a:r>
            <a:endParaRPr lang="zh-CN" altLang="en-US" sz="2800">
              <a:solidFill>
                <a:schemeClr val="bg1"/>
              </a:solidFill>
              <a:latin typeface="华文中宋" panose="02010600040101010101" pitchFamily="2" charset="-122"/>
              <a:ea typeface="华文中宋" panose="02010600040101010101" pitchFamily="2" charset="-122"/>
              <a:cs typeface="华文中宋" panose="02010600040101010101" pitchFamily="2" charset="-122"/>
              <a:sym typeface="+mn-ea"/>
            </a:endParaRPr>
          </a:p>
          <a:p>
            <a:r>
              <a:rPr lang="zh-CN" altLang="en-US" sz="2800" b="1">
                <a:solidFill>
                  <a:schemeClr val="bg1"/>
                </a:solidFill>
                <a:effectLst>
                  <a:reflection blurRad="6350" stA="53000" endA="300" endPos="35500" dir="5400000" sy="-90000" algn="bl" rotWithShape="0"/>
                </a:effectLst>
                <a:latin typeface="华文中宋" panose="02010600040101010101" pitchFamily="2" charset="-122"/>
                <a:ea typeface="华文中宋" panose="02010600040101010101" pitchFamily="2" charset="-122"/>
                <a:cs typeface="华文中宋" panose="02010600040101010101" pitchFamily="2" charset="-122"/>
                <a:sym typeface="+mn-ea"/>
              </a:rPr>
              <a:t>（灵渠）</a:t>
            </a:r>
            <a:endParaRPr lang="zh-CN" altLang="en-US" sz="2800" b="1">
              <a:solidFill>
                <a:schemeClr val="bg1"/>
              </a:solidFill>
              <a:effectLst>
                <a:reflection blurRad="6350" stA="53000" endA="300" endPos="35500" dir="5400000" sy="-90000" algn="bl" rotWithShape="0"/>
              </a:effectLst>
              <a:latin typeface="华文中宋" panose="02010600040101010101" pitchFamily="2" charset="-122"/>
              <a:ea typeface="华文中宋" panose="02010600040101010101" pitchFamily="2" charset="-122"/>
              <a:cs typeface="华文中宋" panose="02010600040101010101" pitchFamily="2" charset="-122"/>
              <a:sym typeface="+mn-ea"/>
            </a:endParaRPr>
          </a:p>
        </p:txBody>
      </p:sp>
      <p:sp>
        <p:nvSpPr>
          <p:cNvPr id="23" name="文本框 22"/>
          <p:cNvSpPr txBox="1"/>
          <p:nvPr>
            <p:custDataLst>
              <p:tags r:id="rId17"/>
            </p:custDataLst>
          </p:nvPr>
        </p:nvSpPr>
        <p:spPr>
          <a:xfrm>
            <a:off x="9917430" y="4921250"/>
            <a:ext cx="1608455" cy="464185"/>
          </a:xfrm>
          <a:prstGeom prst="rect">
            <a:avLst/>
          </a:prstGeom>
          <a:solidFill>
            <a:schemeClr val="accent2">
              <a:lumMod val="75000"/>
            </a:schemeClr>
          </a:solidFill>
        </p:spPr>
        <p:txBody>
          <a:bodyPr wrap="square" rtlCol="0" anchor="t">
            <a:noAutofit/>
          </a:bodyPr>
          <a:p>
            <a:r>
              <a:rPr lang="zh-CN" altLang="en-US" sz="2800">
                <a:solidFill>
                  <a:schemeClr val="bg1"/>
                </a:solidFill>
                <a:latin typeface="华文中宋" panose="02010600040101010101" pitchFamily="2" charset="-122"/>
                <a:ea typeface="华文中宋" panose="02010600040101010101" pitchFamily="2" charset="-122"/>
                <a:cs typeface="华文中宋" panose="02010600040101010101" pitchFamily="2" charset="-122"/>
                <a:sym typeface="+mn-ea"/>
              </a:rPr>
              <a:t>征服越族</a:t>
            </a:r>
            <a:endParaRPr lang="zh-CN" altLang="en-US" sz="2800" b="1">
              <a:solidFill>
                <a:schemeClr val="bg1"/>
              </a:solidFill>
              <a:effectLst>
                <a:reflection blurRad="6350" stA="53000" endA="300" endPos="35500" dir="5400000" sy="-90000" algn="bl" rotWithShape="0"/>
              </a:effectLst>
              <a:latin typeface="华文中宋" panose="02010600040101010101" pitchFamily="2" charset="-122"/>
              <a:ea typeface="华文中宋" panose="02010600040101010101" pitchFamily="2" charset="-122"/>
              <a:cs typeface="华文中宋" panose="02010600040101010101" pitchFamily="2" charset="-122"/>
              <a:sym typeface="+mn-ea"/>
            </a:endParaRPr>
          </a:p>
        </p:txBody>
      </p:sp>
      <p:cxnSp>
        <p:nvCxnSpPr>
          <p:cNvPr id="24" name="直接箭头连接符 23"/>
          <p:cNvCxnSpPr/>
          <p:nvPr>
            <p:custDataLst>
              <p:tags r:id="rId18"/>
            </p:custDataLst>
          </p:nvPr>
        </p:nvCxnSpPr>
        <p:spPr>
          <a:xfrm>
            <a:off x="9460230" y="1690370"/>
            <a:ext cx="75565" cy="1561465"/>
          </a:xfrm>
          <a:prstGeom prst="straightConnector1">
            <a:avLst/>
          </a:prstGeom>
          <a:ln w="60325" cmpd="sng">
            <a:solidFill>
              <a:srgbClr val="C00000"/>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p:cNvCxnSpPr/>
          <p:nvPr>
            <p:custDataLst>
              <p:tags r:id="rId19"/>
            </p:custDataLst>
          </p:nvPr>
        </p:nvCxnSpPr>
        <p:spPr>
          <a:xfrm>
            <a:off x="7411085" y="3528695"/>
            <a:ext cx="1480820" cy="75565"/>
          </a:xfrm>
          <a:prstGeom prst="straightConnector1">
            <a:avLst/>
          </a:prstGeom>
          <a:ln w="60325" cmpd="sng">
            <a:solidFill>
              <a:srgbClr val="C00000"/>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p:cNvCxnSpPr/>
          <p:nvPr>
            <p:custDataLst>
              <p:tags r:id="rId20"/>
            </p:custDataLst>
          </p:nvPr>
        </p:nvCxnSpPr>
        <p:spPr>
          <a:xfrm>
            <a:off x="9404985" y="4134485"/>
            <a:ext cx="75565" cy="2011680"/>
          </a:xfrm>
          <a:prstGeom prst="straightConnector1">
            <a:avLst/>
          </a:prstGeom>
          <a:ln w="60325" cmpd="sng">
            <a:solidFill>
              <a:srgbClr val="C00000"/>
            </a:solidFill>
            <a:prstDash val="solid"/>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p:cNvCxnSpPr/>
          <p:nvPr>
            <p:custDataLst>
              <p:tags r:id="rId21"/>
            </p:custDataLst>
          </p:nvPr>
        </p:nvCxnSpPr>
        <p:spPr>
          <a:xfrm>
            <a:off x="10117455" y="3539490"/>
            <a:ext cx="1193165" cy="75565"/>
          </a:xfrm>
          <a:prstGeom prst="straightConnector1">
            <a:avLst/>
          </a:prstGeom>
          <a:ln w="60325" cmpd="sng">
            <a:solidFill>
              <a:srgbClr val="C00000"/>
            </a:solidFill>
            <a:prstDash val="solid"/>
            <a:tailEnd type="arrow"/>
          </a:ln>
        </p:spPr>
        <p:style>
          <a:lnRef idx="2">
            <a:schemeClr val="accent1"/>
          </a:lnRef>
          <a:fillRef idx="0">
            <a:srgbClr val="FFFFFF"/>
          </a:fillRef>
          <a:effectRef idx="0">
            <a:srgbClr val="FFFFFF"/>
          </a:effectRef>
          <a:fontRef idx="minor">
            <a:schemeClr val="tx1"/>
          </a:fontRef>
        </p:style>
      </p:cxnSp>
      <p:sp>
        <p:nvSpPr>
          <p:cNvPr id="13317" name="TextBox 4"/>
          <p:cNvSpPr txBox="1">
            <a:spLocks noChangeArrowheads="1"/>
          </p:cNvSpPr>
          <p:nvPr>
            <p:custDataLst>
              <p:tags r:id="rId22"/>
            </p:custDataLst>
          </p:nvPr>
        </p:nvSpPr>
        <p:spPr bwMode="auto">
          <a:xfrm>
            <a:off x="6078855" y="6325235"/>
            <a:ext cx="6182995" cy="532765"/>
          </a:xfrm>
          <a:prstGeom prst="rect">
            <a:avLst/>
          </a:prstGeom>
          <a:solidFill>
            <a:srgbClr val="C00000"/>
          </a:solidFill>
          <a:ln w="9525">
            <a:noFill/>
            <a:miter lim="800000"/>
          </a:ln>
          <a:effectLst>
            <a:outerShdw blurRad="50800" dist="38100" dir="2700000" algn="tl" rotWithShape="0">
              <a:prstClr val="black">
                <a:alpha val="40000"/>
              </a:prstClr>
            </a:outerShdw>
          </a:effectLst>
        </p:spPr>
        <p:txBody>
          <a:bodyPr wrap="square" lIns="117199" tIns="58599" rIns="117199" bIns="58599">
            <a:noAutofit/>
          </a:bodyPr>
          <a:lstStyle>
            <a:lvl1pPr marL="457200" indent="-457200" eaLnBrk="0" hangingPunct="0">
              <a:defRPr>
                <a:solidFill>
                  <a:schemeClr val="tx1"/>
                </a:solidFill>
                <a:latin typeface="Arial" panose="020B0604020202090204" pitchFamily="34" charset="0"/>
                <a:ea typeface="宋体" pitchFamily="2" charset="-122"/>
              </a:defRPr>
            </a:lvl1pPr>
            <a:lvl2pPr marL="742950" indent="-285750" eaLnBrk="0" hangingPunct="0">
              <a:defRPr>
                <a:solidFill>
                  <a:schemeClr val="tx1"/>
                </a:solidFill>
                <a:latin typeface="Arial" panose="020B0604020202090204" pitchFamily="34" charset="0"/>
                <a:ea typeface="宋体" pitchFamily="2" charset="-122"/>
              </a:defRPr>
            </a:lvl2pPr>
            <a:lvl3pPr marL="1143000" indent="-228600" eaLnBrk="0" hangingPunct="0">
              <a:defRPr>
                <a:solidFill>
                  <a:schemeClr val="tx1"/>
                </a:solidFill>
                <a:latin typeface="Arial" panose="020B0604020202090204" pitchFamily="34" charset="0"/>
                <a:ea typeface="宋体" pitchFamily="2" charset="-122"/>
              </a:defRPr>
            </a:lvl3pPr>
            <a:lvl4pPr marL="1600200" indent="-228600" eaLnBrk="0" hangingPunct="0">
              <a:defRPr>
                <a:solidFill>
                  <a:schemeClr val="tx1"/>
                </a:solidFill>
                <a:latin typeface="Arial" panose="020B0604020202090204" pitchFamily="34" charset="0"/>
                <a:ea typeface="宋体" pitchFamily="2" charset="-122"/>
              </a:defRPr>
            </a:lvl4pPr>
            <a:lvl5pPr marL="2057400" indent="-228600" eaLnBrk="0" hangingPunct="0">
              <a:defRPr>
                <a:solidFill>
                  <a:schemeClr val="tx1"/>
                </a:solidFill>
                <a:latin typeface="Arial" panose="020B060402020209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B0604020202090204" pitchFamily="34" charset="0"/>
                <a:ea typeface="宋体" pitchFamily="2" charset="-122"/>
              </a:defRPr>
            </a:lvl9pPr>
          </a:lstStyle>
          <a:p>
            <a:pPr marL="0" indent="0" eaLnBrk="1" hangingPunct="1">
              <a:buFont typeface="Arial" panose="020B0604020202090204" pitchFamily="34" charset="0"/>
            </a:pPr>
            <a:r>
              <a:rPr lang="zh-CN" altLang="en-US" sz="2400" b="1">
                <a:solidFill>
                  <a:schemeClr val="bg1"/>
                </a:solidFill>
                <a:effectLst>
                  <a:outerShdw blurRad="38100" dist="38100" dir="2700000" algn="tl">
                    <a:srgbClr val="000000">
                      <a:alpha val="43137"/>
                    </a:srgbClr>
                  </a:outerShdw>
                </a:effectLst>
                <a:latin typeface="宋体" charset="0"/>
                <a:ea typeface="宋体" charset="0"/>
              </a:rPr>
              <a:t>东至东海，西至陇西，北至长城，南达南海</a:t>
            </a:r>
            <a:endParaRPr lang="zh-CN" altLang="en-US" sz="2400" b="1">
              <a:solidFill>
                <a:schemeClr val="bg1"/>
              </a:solidFill>
              <a:effectLst>
                <a:outerShdw blurRad="38100" dist="38100" dir="2700000" algn="tl">
                  <a:srgbClr val="000000">
                    <a:alpha val="43137"/>
                  </a:srgbClr>
                </a:outerShdw>
              </a:effectLst>
              <a:latin typeface="宋体" charset="0"/>
              <a:ea typeface="宋体" charset="0"/>
            </a:endParaRPr>
          </a:p>
        </p:txBody>
      </p:sp>
      <p:sp>
        <p:nvSpPr>
          <p:cNvPr id="29" name="文本框 28"/>
          <p:cNvSpPr txBox="1"/>
          <p:nvPr>
            <p:custDataLst>
              <p:tags r:id="rId23"/>
            </p:custDataLst>
          </p:nvPr>
        </p:nvSpPr>
        <p:spPr>
          <a:xfrm>
            <a:off x="6729095" y="1117600"/>
            <a:ext cx="5135245" cy="5736590"/>
          </a:xfrm>
          <a:prstGeom prst="rect">
            <a:avLst/>
          </a:prstGeom>
          <a:solidFill>
            <a:schemeClr val="bg1">
              <a:alpha val="94000"/>
            </a:schemeClr>
          </a:solidFill>
          <a:ln>
            <a:solidFill>
              <a:schemeClr val="tx1"/>
            </a:solidFill>
            <a:prstDash val="dash"/>
          </a:ln>
        </p:spPr>
        <p:txBody>
          <a:bodyPr wrap="square">
            <a:noAutofit/>
          </a:bodyPr>
          <a:p>
            <a:pPr indent="609600" algn="just" fontAlgn="auto">
              <a:lnSpc>
                <a:spcPct val="125000"/>
              </a:lnSpc>
            </a:pPr>
            <a:r>
              <a:rPr lang="zh-CN" altLang="en-US" sz="2400" b="1">
                <a:solidFill>
                  <a:prstClr val="black"/>
                </a:solidFill>
                <a:latin typeface="楷体" charset="-122"/>
                <a:ea typeface="楷体" charset="-122"/>
                <a:cs typeface="楷体" charset="-122"/>
              </a:rPr>
              <a:t>在此之前，无论名义上如何，中国实际上是分裂的，所谓“诸夏”或“中国</a:t>
            </a:r>
            <a:r>
              <a:rPr lang="en-US" altLang="zh-CN" sz="2400" b="1">
                <a:solidFill>
                  <a:prstClr val="black"/>
                </a:solidFill>
                <a:latin typeface="楷体" charset="-122"/>
                <a:ea typeface="楷体" charset="-122"/>
                <a:cs typeface="楷体" charset="-122"/>
              </a:rPr>
              <a:t>”</a:t>
            </a:r>
            <a:r>
              <a:rPr lang="zh-CN" altLang="en-US" sz="2400" b="1">
                <a:solidFill>
                  <a:prstClr val="black"/>
                </a:solidFill>
                <a:latin typeface="楷体" charset="-122"/>
                <a:ea typeface="楷体" charset="-122"/>
                <a:cs typeface="楷体" charset="-122"/>
              </a:rPr>
              <a:t>，只是一个笼统的概念，并无确切的范围和实际的组织。</a:t>
            </a:r>
            <a:r>
              <a:rPr lang="zh-CN" altLang="en-US" sz="2400" b="1">
                <a:solidFill>
                  <a:srgbClr val="C00000"/>
                </a:solidFill>
                <a:latin typeface="楷体" charset="-122"/>
                <a:ea typeface="楷体" charset="-122"/>
                <a:cs typeface="楷体" charset="-122"/>
              </a:rPr>
              <a:t>直到秦统一，“中国”二字才有具体的表现，</a:t>
            </a:r>
            <a:r>
              <a:rPr lang="zh-CN" altLang="en-US" sz="2400" b="1">
                <a:solidFill>
                  <a:prstClr val="black"/>
                </a:solidFill>
                <a:latin typeface="楷体" charset="-122"/>
                <a:ea typeface="楷体" charset="-122"/>
                <a:cs typeface="楷体" charset="-122"/>
              </a:rPr>
              <a:t>它代表着一个具有明确政治制度的庞大帝国和明确地理区域的广大国土和民众。更重要的是，</a:t>
            </a:r>
            <a:r>
              <a:rPr lang="zh-CN" altLang="en-US" sz="2400" b="1">
                <a:solidFill>
                  <a:srgbClr val="C00000"/>
                </a:solidFill>
                <a:latin typeface="楷体" charset="-122"/>
                <a:ea typeface="楷体" charset="-122"/>
                <a:cs typeface="楷体" charset="-122"/>
              </a:rPr>
              <a:t>“大一统”观念由此深入人心，</a:t>
            </a:r>
            <a:r>
              <a:rPr lang="zh-CN" altLang="en-US" sz="2400" b="1">
                <a:solidFill>
                  <a:prstClr val="black"/>
                </a:solidFill>
                <a:latin typeface="楷体" charset="-122"/>
                <a:ea typeface="楷体" charset="-122"/>
                <a:cs typeface="楷体" charset="-122"/>
              </a:rPr>
              <a:t>促使中国各民族产生融合智慧、发展共同文化的伟大理想。                          </a:t>
            </a:r>
            <a:endParaRPr lang="zh-CN" altLang="en-US" sz="2400" b="1">
              <a:solidFill>
                <a:prstClr val="black"/>
              </a:solidFill>
              <a:latin typeface="楷体" charset="-122"/>
              <a:ea typeface="楷体" charset="-122"/>
              <a:cs typeface="楷体" charset="-122"/>
            </a:endParaRPr>
          </a:p>
          <a:p>
            <a:pPr indent="609600" algn="just" fontAlgn="auto">
              <a:lnSpc>
                <a:spcPct val="125000"/>
              </a:lnSpc>
            </a:pPr>
            <a:r>
              <a:rPr lang="zh-CN" altLang="en-US" sz="2400" b="1">
                <a:solidFill>
                  <a:prstClr val="black"/>
                </a:solidFill>
                <a:latin typeface="楷体" charset="-122"/>
                <a:ea typeface="楷体" charset="-122"/>
                <a:cs typeface="楷体" charset="-122"/>
              </a:rPr>
              <a:t> </a:t>
            </a:r>
            <a:r>
              <a:rPr lang="en-US" altLang="zh-CN" sz="2400" b="1">
                <a:solidFill>
                  <a:prstClr val="black"/>
                </a:solidFill>
                <a:latin typeface="楷体" charset="-122"/>
                <a:ea typeface="楷体" charset="-122"/>
                <a:cs typeface="楷体" charset="-122"/>
              </a:rPr>
              <a:t>              </a:t>
            </a:r>
            <a:endParaRPr lang="en-US" altLang="zh-CN" sz="2400" b="1">
              <a:solidFill>
                <a:prstClr val="black"/>
              </a:solidFill>
              <a:latin typeface="楷体" charset="-122"/>
              <a:ea typeface="楷体" charset="-122"/>
              <a:cs typeface="楷体" charset="-122"/>
            </a:endParaRPr>
          </a:p>
          <a:p>
            <a:pPr indent="609600" algn="r" fontAlgn="auto">
              <a:lnSpc>
                <a:spcPct val="125000"/>
              </a:lnSpc>
            </a:pPr>
            <a:r>
              <a:rPr lang="en-US" altLang="zh-CN" sz="2400" b="1">
                <a:solidFill>
                  <a:prstClr val="black"/>
                </a:solidFill>
                <a:latin typeface="楷体" charset="-122"/>
                <a:ea typeface="楷体" charset="-122"/>
                <a:cs typeface="楷体" charset="-122"/>
              </a:rPr>
              <a:t>——</a:t>
            </a:r>
            <a:r>
              <a:rPr lang="zh-CN" altLang="en-US" sz="2400" b="1">
                <a:solidFill>
                  <a:prstClr val="black"/>
                </a:solidFill>
                <a:latin typeface="楷体" charset="-122"/>
                <a:ea typeface="楷体" charset="-122"/>
                <a:cs typeface="楷体" charset="-122"/>
              </a:rPr>
              <a:t>邹纪万：</a:t>
            </a:r>
            <a:r>
              <a:rPr lang="en-US" altLang="zh-CN" sz="2400" b="1">
                <a:solidFill>
                  <a:prstClr val="black"/>
                </a:solidFill>
                <a:latin typeface="楷体" charset="-122"/>
                <a:ea typeface="楷体" charset="-122"/>
                <a:cs typeface="楷体" charset="-122"/>
              </a:rPr>
              <a:t>《</a:t>
            </a:r>
            <a:r>
              <a:rPr lang="zh-CN" altLang="en-US" sz="2400" b="1">
                <a:solidFill>
                  <a:prstClr val="black"/>
                </a:solidFill>
                <a:latin typeface="楷体" charset="-122"/>
                <a:ea typeface="楷体" charset="-122"/>
                <a:cs typeface="楷体" charset="-122"/>
              </a:rPr>
              <a:t>秦汉史</a:t>
            </a:r>
            <a:r>
              <a:rPr lang="en-US" altLang="zh-CN" sz="2400" b="1">
                <a:solidFill>
                  <a:prstClr val="black"/>
                </a:solidFill>
                <a:latin typeface="楷体" charset="-122"/>
                <a:ea typeface="楷体" charset="-122"/>
                <a:cs typeface="楷体" charset="-122"/>
              </a:rPr>
              <a:t>》</a:t>
            </a:r>
            <a:endParaRPr lang="zh-CN" altLang="en-US" sz="2400" b="1">
              <a:solidFill>
                <a:prstClr val="black"/>
              </a:solidFill>
              <a:latin typeface="楷体" charset="-122"/>
              <a:ea typeface="楷体" charset="-122"/>
              <a:cs typeface="楷体" charset="-122"/>
            </a:endParaRPr>
          </a:p>
        </p:txBody>
      </p:sp>
    </p:spTree>
    <p:custDataLst>
      <p:tags r:id="rId2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linds(horizontal)">
                                      <p:cBhvr>
                                        <p:cTn id="33" dur="500"/>
                                        <p:tgtEl>
                                          <p:spTgt spid="17"/>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linds(horizontal)">
                                      <p:cBhvr>
                                        <p:cTn id="36" dur="500"/>
                                        <p:tgtEl>
                                          <p:spTgt spid="20"/>
                                        </p:tgtEl>
                                      </p:cBhvr>
                                    </p:animEffect>
                                  </p:childTnLst>
                                </p:cTn>
                              </p:par>
                              <p:par>
                                <p:cTn id="37" presetID="3" presetClass="entr" presetSubtype="10" fill="hold" grpId="2"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blinds(horizontal)">
                                      <p:cBhvr>
                                        <p:cTn id="39" dur="500"/>
                                        <p:tgtEl>
                                          <p:spTgt spid="25"/>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par>
                                <p:cTn id="43" presetID="3" presetClass="entr" presetSubtype="10" fill="hold" grpId="2"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linds(horizontal)">
                                      <p:cBhvr>
                                        <p:cTn id="45" dur="500"/>
                                        <p:tgtEl>
                                          <p:spTgt spid="22"/>
                                        </p:tgtEl>
                                      </p:cBhvr>
                                    </p:animEffect>
                                  </p:childTnLst>
                                </p:cTn>
                              </p:par>
                              <p:par>
                                <p:cTn id="46" presetID="3" presetClass="entr" presetSubtype="10" fill="hold" grpId="2"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blinds(horizontal)">
                                      <p:cBhvr>
                                        <p:cTn id="48" dur="500"/>
                                        <p:tgtEl>
                                          <p:spTgt spid="23"/>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nodeType="click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blinds(horizontal)">
                                      <p:cBhvr>
                                        <p:cTn id="53" dur="500"/>
                                        <p:tgtEl>
                                          <p:spTgt spid="28"/>
                                        </p:tgtEl>
                                      </p:cBhvr>
                                    </p:animEffect>
                                  </p:childTnLst>
                                </p:cTn>
                              </p:par>
                              <p:par>
                                <p:cTn id="54" presetID="3" presetClass="entr" presetSubtype="1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blinds(horizontal)">
                                      <p:cBhvr>
                                        <p:cTn id="56" dur="500"/>
                                        <p:tgtEl>
                                          <p:spTgt spid="26"/>
                                        </p:tgtEl>
                                      </p:cBhvr>
                                    </p:animEffect>
                                  </p:childTnLst>
                                </p:cTn>
                              </p:par>
                              <p:par>
                                <p:cTn id="57" presetID="3" presetClass="entr" presetSubtype="10" fill="hold"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linds(horizontal)">
                                      <p:cBhvr>
                                        <p:cTn id="59" dur="500"/>
                                        <p:tgtEl>
                                          <p:spTgt spid="24"/>
                                        </p:tgtEl>
                                      </p:cBhvr>
                                    </p:animEffect>
                                  </p:childTnLst>
                                </p:cTn>
                              </p:par>
                              <p:par>
                                <p:cTn id="60" presetID="3" presetClass="entr" presetSubtype="1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linds(horizontal)">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1"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wheel(1)">
                                      <p:cBhvr>
                                        <p:cTn id="67" dur="2000"/>
                                        <p:tgtEl>
                                          <p:spTgt spid="3"/>
                                        </p:tgtEl>
                                      </p:cBhvr>
                                    </p:animEffec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13317"/>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fill="hold"/>
                                        <p:tgtEl>
                                          <p:spTgt spid="29"/>
                                        </p:tgtEl>
                                        <p:attrNameLst>
                                          <p:attrName>ppt_x</p:attrName>
                                        </p:attrNameLst>
                                      </p:cBhvr>
                                      <p:tavLst>
                                        <p:tav tm="0">
                                          <p:val>
                                            <p:strVal val="#ppt_x"/>
                                          </p:val>
                                        </p:tav>
                                        <p:tav tm="100000">
                                          <p:val>
                                            <p:strVal val="#ppt_x"/>
                                          </p:val>
                                        </p:tav>
                                      </p:tavLst>
                                    </p:anim>
                                    <p:anim calcmode="lin" valueType="num">
                                      <p:cBhvr additive="base">
                                        <p:cTn id="77"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32" grpId="0" bldLvl="0" animBg="1"/>
      <p:bldP spid="17" grpId="0" bldLvl="0" animBg="1"/>
      <p:bldP spid="20" grpId="0" bldLvl="0" animBg="1"/>
      <p:bldP spid="25" grpId="2" bldLvl="0" animBg="1"/>
      <p:bldP spid="21" grpId="0" bldLvl="0" animBg="1"/>
      <p:bldP spid="22" grpId="2" bldLvl="0" animBg="1"/>
      <p:bldP spid="23" grpId="2" bldLvl="0" animBg="1"/>
      <p:bldP spid="3" grpId="0" bldLvl="0" animBg="1"/>
      <p:bldP spid="13317" grpId="0" bldLvl="0" animBg="1"/>
      <p:bldP spid="29" grpId="0" bldLvl="0" animBg="1"/>
      <p:bldP spid="29"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9" name="图片 68"/>
          <p:cNvPicPr>
            <a:picLocks noChangeAspect="1"/>
          </p:cNvPicPr>
          <p:nvPr>
            <p:custDataLst>
              <p:tags r:id="rId1"/>
            </p:custDataLst>
          </p:nvPr>
        </p:nvPicPr>
        <p:blipFill>
          <a:blip r:embed="rId2"/>
          <a:stretch>
            <a:fillRect/>
          </a:stretch>
        </p:blipFill>
        <p:spPr>
          <a:xfrm>
            <a:off x="7707209" y="3912885"/>
            <a:ext cx="1719511" cy="1142643"/>
          </a:xfrm>
          <a:prstGeom prst="rect">
            <a:avLst/>
          </a:prstGeom>
        </p:spPr>
      </p:pic>
      <p:sp>
        <p:nvSpPr>
          <p:cNvPr id="70" name="矩形 69"/>
          <p:cNvSpPr/>
          <p:nvPr>
            <p:custDataLst>
              <p:tags r:id="rId3"/>
            </p:custDataLst>
          </p:nvPr>
        </p:nvSpPr>
        <p:spPr>
          <a:xfrm>
            <a:off x="7769101" y="4921994"/>
            <a:ext cx="1521411" cy="460375"/>
          </a:xfrm>
          <a:prstGeom prst="rect">
            <a:avLst/>
          </a:prstGeom>
        </p:spPr>
        <p:txBody>
          <a:bodyPr wrap="square">
            <a:spAutoFit/>
          </a:bodyPr>
          <a:p>
            <a:pPr marL="214630" indent="-214630" algn="just">
              <a:lnSpc>
                <a:spcPct val="120000"/>
              </a:lnSpc>
              <a:spcAft>
                <a:spcPts val="600"/>
              </a:spcAft>
              <a:buFont typeface="Wingdings" panose="05000000000000000000" pitchFamily="2" charset="2"/>
              <a:buChar char="n"/>
            </a:pPr>
            <a:r>
              <a:rPr lang="zh-CN" altLang="en-US" sz="2000" b="1">
                <a:solidFill>
                  <a:prstClr val="black">
                    <a:lumMod val="65000"/>
                    <a:lumOff val="35000"/>
                  </a:prstClr>
                </a:solidFill>
                <a:latin typeface="宋体" charset="0"/>
                <a:ea typeface="宋体" charset="0"/>
              </a:rPr>
              <a:t>焚书坑儒</a:t>
            </a:r>
            <a:endParaRPr lang="zh-CN" altLang="en-US" sz="2000" b="1">
              <a:solidFill>
                <a:prstClr val="black">
                  <a:lumMod val="65000"/>
                  <a:lumOff val="35000"/>
                </a:prstClr>
              </a:solidFill>
              <a:latin typeface="宋体" charset="0"/>
              <a:ea typeface="宋体" charset="0"/>
            </a:endParaRPr>
          </a:p>
        </p:txBody>
      </p:sp>
      <p:pic>
        <p:nvPicPr>
          <p:cNvPr id="71" name="图片 70"/>
          <p:cNvPicPr>
            <a:picLocks noChangeAspect="1"/>
          </p:cNvPicPr>
          <p:nvPr>
            <p:custDataLst>
              <p:tags r:id="rId4"/>
            </p:custDataLst>
          </p:nvPr>
        </p:nvPicPr>
        <p:blipFill>
          <a:blip r:embed="rId5"/>
          <a:srcRect l="24338"/>
          <a:stretch>
            <a:fillRect/>
          </a:stretch>
        </p:blipFill>
        <p:spPr>
          <a:xfrm>
            <a:off x="7778143" y="867464"/>
            <a:ext cx="1536333" cy="1017467"/>
          </a:xfrm>
          <a:prstGeom prst="rect">
            <a:avLst/>
          </a:prstGeom>
        </p:spPr>
      </p:pic>
      <p:sp>
        <p:nvSpPr>
          <p:cNvPr id="72" name="矩形 71"/>
          <p:cNvSpPr/>
          <p:nvPr>
            <p:custDataLst>
              <p:tags r:id="rId6"/>
            </p:custDataLst>
          </p:nvPr>
        </p:nvSpPr>
        <p:spPr>
          <a:xfrm>
            <a:off x="6896657" y="1834385"/>
            <a:ext cx="1521411" cy="460375"/>
          </a:xfrm>
          <a:prstGeom prst="rect">
            <a:avLst/>
          </a:prstGeom>
        </p:spPr>
        <p:txBody>
          <a:bodyPr vert="horz" wrap="square">
            <a:spAutoFit/>
          </a:bodyPr>
          <a:p>
            <a:pPr marL="214630" lvl="0" indent="-214630" algn="just">
              <a:lnSpc>
                <a:spcPct val="120000"/>
              </a:lnSpc>
              <a:spcAft>
                <a:spcPts val="600"/>
              </a:spcAft>
              <a:buClrTx/>
              <a:buSzTx/>
              <a:buFont typeface="Wingdings" panose="05000000000000000000" pitchFamily="2" charset="2"/>
              <a:buChar char="n"/>
            </a:pPr>
            <a:r>
              <a:rPr lang="zh-CN" altLang="en-US" sz="2000" b="1">
                <a:solidFill>
                  <a:prstClr val="black">
                    <a:lumMod val="65000"/>
                    <a:lumOff val="35000"/>
                  </a:prstClr>
                </a:solidFill>
                <a:latin typeface="宋体" charset="0"/>
                <a:ea typeface="宋体" charset="0"/>
                <a:sym typeface="+mn-ea"/>
              </a:rPr>
              <a:t>修阿房宫</a:t>
            </a:r>
            <a:endParaRPr lang="zh-CN" altLang="en-US" sz="2000" b="1">
              <a:solidFill>
                <a:prstClr val="black">
                  <a:lumMod val="65000"/>
                  <a:lumOff val="35000"/>
                </a:prstClr>
              </a:solidFill>
              <a:latin typeface="宋体" charset="0"/>
              <a:ea typeface="宋体" charset="0"/>
              <a:sym typeface="+mn-ea"/>
            </a:endParaRPr>
          </a:p>
        </p:txBody>
      </p:sp>
      <p:pic>
        <p:nvPicPr>
          <p:cNvPr id="73" name="图片 72"/>
          <p:cNvPicPr>
            <a:picLocks noChangeAspect="1"/>
          </p:cNvPicPr>
          <p:nvPr>
            <p:custDataLst>
              <p:tags r:id="rId7"/>
            </p:custDataLst>
          </p:nvPr>
        </p:nvPicPr>
        <p:blipFill>
          <a:blip r:embed="rId8"/>
          <a:srcRect t="10693" b="15384"/>
          <a:stretch>
            <a:fillRect/>
          </a:stretch>
        </p:blipFill>
        <p:spPr>
          <a:xfrm>
            <a:off x="6896429" y="2390220"/>
            <a:ext cx="1511847" cy="1012516"/>
          </a:xfrm>
          <a:prstGeom prst="rect">
            <a:avLst/>
          </a:prstGeom>
        </p:spPr>
      </p:pic>
      <p:sp>
        <p:nvSpPr>
          <p:cNvPr id="74" name="矩形 73"/>
          <p:cNvSpPr/>
          <p:nvPr>
            <p:custDataLst>
              <p:tags r:id="rId9"/>
            </p:custDataLst>
          </p:nvPr>
        </p:nvSpPr>
        <p:spPr>
          <a:xfrm>
            <a:off x="6896735" y="3345180"/>
            <a:ext cx="1536700" cy="460375"/>
          </a:xfrm>
          <a:prstGeom prst="rect">
            <a:avLst/>
          </a:prstGeom>
        </p:spPr>
        <p:txBody>
          <a:bodyPr vert="horz" wrap="square">
            <a:spAutoFit/>
          </a:bodyPr>
          <a:p>
            <a:pPr marL="214630" indent="-214630" algn="just">
              <a:lnSpc>
                <a:spcPct val="120000"/>
              </a:lnSpc>
              <a:spcAft>
                <a:spcPts val="600"/>
              </a:spcAft>
              <a:buFont typeface="Wingdings" panose="05000000000000000000" pitchFamily="2" charset="2"/>
              <a:buChar char="n"/>
            </a:pPr>
            <a:r>
              <a:rPr lang="zh-CN" altLang="en-US" sz="2000" b="1">
                <a:solidFill>
                  <a:prstClr val="black">
                    <a:lumMod val="65000"/>
                    <a:lumOff val="35000"/>
                  </a:prstClr>
                </a:solidFill>
                <a:latin typeface="宋体" charset="0"/>
                <a:ea typeface="宋体" charset="0"/>
              </a:rPr>
              <a:t>泰山封禅</a:t>
            </a:r>
            <a:endParaRPr lang="zh-CN" altLang="en-US" sz="2000" b="1">
              <a:solidFill>
                <a:prstClr val="black">
                  <a:lumMod val="65000"/>
                  <a:lumOff val="35000"/>
                </a:prstClr>
              </a:solidFill>
              <a:latin typeface="宋体" charset="0"/>
              <a:ea typeface="宋体" charset="0"/>
            </a:endParaRPr>
          </a:p>
        </p:txBody>
      </p:sp>
      <p:pic>
        <p:nvPicPr>
          <p:cNvPr id="75" name="图片 74"/>
          <p:cNvPicPr>
            <a:picLocks noChangeAspect="1"/>
          </p:cNvPicPr>
          <p:nvPr>
            <p:custDataLst>
              <p:tags r:id="rId10"/>
            </p:custDataLst>
          </p:nvPr>
        </p:nvPicPr>
        <p:blipFill>
          <a:blip r:embed="rId11"/>
          <a:srcRect r="3499"/>
          <a:stretch>
            <a:fillRect/>
          </a:stretch>
        </p:blipFill>
        <p:spPr>
          <a:xfrm>
            <a:off x="9568886" y="3979880"/>
            <a:ext cx="1529993" cy="941868"/>
          </a:xfrm>
          <a:prstGeom prst="rect">
            <a:avLst/>
          </a:prstGeom>
        </p:spPr>
      </p:pic>
      <p:sp>
        <p:nvSpPr>
          <p:cNvPr id="76" name="矩形 75"/>
          <p:cNvSpPr/>
          <p:nvPr>
            <p:custDataLst>
              <p:tags r:id="rId12"/>
            </p:custDataLst>
          </p:nvPr>
        </p:nvSpPr>
        <p:spPr>
          <a:xfrm>
            <a:off x="9639883" y="4921601"/>
            <a:ext cx="1521411" cy="460375"/>
          </a:xfrm>
          <a:prstGeom prst="rect">
            <a:avLst/>
          </a:prstGeom>
        </p:spPr>
        <p:txBody>
          <a:bodyPr wrap="square">
            <a:spAutoFit/>
          </a:bodyPr>
          <a:p>
            <a:pPr marL="214630" indent="-214630" algn="just">
              <a:lnSpc>
                <a:spcPct val="120000"/>
              </a:lnSpc>
              <a:spcAft>
                <a:spcPts val="600"/>
              </a:spcAft>
              <a:buFont typeface="Wingdings" panose="05000000000000000000" pitchFamily="2" charset="2"/>
              <a:buChar char="n"/>
            </a:pPr>
            <a:r>
              <a:rPr lang="zh-CN" altLang="en-US" sz="2000" b="1">
                <a:solidFill>
                  <a:prstClr val="black">
                    <a:lumMod val="65000"/>
                    <a:lumOff val="35000"/>
                  </a:prstClr>
                </a:solidFill>
                <a:latin typeface="宋体" charset="0"/>
                <a:ea typeface="宋体" charset="0"/>
              </a:rPr>
              <a:t>修建长城</a:t>
            </a:r>
            <a:endParaRPr lang="zh-CN" altLang="en-US" sz="2000" b="1">
              <a:solidFill>
                <a:prstClr val="black">
                  <a:lumMod val="65000"/>
                  <a:lumOff val="35000"/>
                </a:prstClr>
              </a:solidFill>
              <a:latin typeface="宋体" charset="0"/>
              <a:ea typeface="宋体" charset="0"/>
            </a:endParaRPr>
          </a:p>
        </p:txBody>
      </p:sp>
      <p:pic>
        <p:nvPicPr>
          <p:cNvPr id="77" name="图片 76"/>
          <p:cNvPicPr>
            <a:picLocks noChangeAspect="1"/>
          </p:cNvPicPr>
          <p:nvPr>
            <p:custDataLst>
              <p:tags r:id="rId13"/>
            </p:custDataLst>
          </p:nvPr>
        </p:nvPicPr>
        <p:blipFill>
          <a:blip r:embed="rId14"/>
          <a:srcRect b="23524"/>
          <a:stretch>
            <a:fillRect/>
          </a:stretch>
        </p:blipFill>
        <p:spPr>
          <a:xfrm>
            <a:off x="10419535" y="2588145"/>
            <a:ext cx="1552007" cy="882167"/>
          </a:xfrm>
          <a:prstGeom prst="rect">
            <a:avLst/>
          </a:prstGeom>
        </p:spPr>
      </p:pic>
      <p:pic>
        <p:nvPicPr>
          <p:cNvPr id="78" name="图片 77"/>
          <p:cNvPicPr>
            <a:picLocks noChangeAspect="1"/>
          </p:cNvPicPr>
          <p:nvPr>
            <p:custDataLst>
              <p:tags r:id="rId15"/>
            </p:custDataLst>
          </p:nvPr>
        </p:nvPicPr>
        <p:blipFill>
          <a:blip r:embed="rId16"/>
          <a:stretch>
            <a:fillRect/>
          </a:stretch>
        </p:blipFill>
        <p:spPr>
          <a:xfrm>
            <a:off x="9554059" y="893117"/>
            <a:ext cx="1544820" cy="961624"/>
          </a:xfrm>
          <a:prstGeom prst="rect">
            <a:avLst/>
          </a:prstGeom>
        </p:spPr>
      </p:pic>
      <p:sp>
        <p:nvSpPr>
          <p:cNvPr id="79" name="矩形 78"/>
          <p:cNvSpPr/>
          <p:nvPr>
            <p:custDataLst>
              <p:tags r:id="rId17"/>
            </p:custDataLst>
          </p:nvPr>
        </p:nvSpPr>
        <p:spPr>
          <a:xfrm>
            <a:off x="9426609" y="1884550"/>
            <a:ext cx="1910063" cy="460375"/>
          </a:xfrm>
          <a:prstGeom prst="rect">
            <a:avLst/>
          </a:prstGeom>
        </p:spPr>
        <p:txBody>
          <a:bodyPr wrap="square">
            <a:spAutoFit/>
          </a:bodyPr>
          <a:p>
            <a:pPr marL="214630" indent="-214630" algn="just">
              <a:lnSpc>
                <a:spcPct val="120000"/>
              </a:lnSpc>
              <a:spcAft>
                <a:spcPts val="600"/>
              </a:spcAft>
              <a:buFont typeface="Wingdings" panose="05000000000000000000" pitchFamily="2" charset="2"/>
              <a:buChar char="n"/>
            </a:pPr>
            <a:r>
              <a:rPr lang="zh-CN" altLang="en-US" sz="2000" b="1">
                <a:solidFill>
                  <a:prstClr val="black">
                    <a:lumMod val="65000"/>
                    <a:lumOff val="35000"/>
                  </a:prstClr>
                </a:solidFill>
                <a:latin typeface="宋体" charset="0"/>
                <a:ea typeface="宋体" charset="0"/>
              </a:rPr>
              <a:t>秦陵兵马俑</a:t>
            </a:r>
            <a:endParaRPr lang="zh-CN" altLang="en-US" sz="2000" b="1">
              <a:solidFill>
                <a:prstClr val="black">
                  <a:lumMod val="65000"/>
                  <a:lumOff val="35000"/>
                </a:prstClr>
              </a:solidFill>
              <a:latin typeface="宋体" charset="0"/>
              <a:ea typeface="宋体" charset="0"/>
            </a:endParaRPr>
          </a:p>
        </p:txBody>
      </p:sp>
      <p:sp>
        <p:nvSpPr>
          <p:cNvPr id="80" name="矩形 79"/>
          <p:cNvSpPr/>
          <p:nvPr>
            <p:custDataLst>
              <p:tags r:id="rId18"/>
            </p:custDataLst>
          </p:nvPr>
        </p:nvSpPr>
        <p:spPr>
          <a:xfrm>
            <a:off x="10419715" y="3389630"/>
            <a:ext cx="1551940" cy="460375"/>
          </a:xfrm>
          <a:prstGeom prst="rect">
            <a:avLst/>
          </a:prstGeom>
        </p:spPr>
        <p:txBody>
          <a:bodyPr vert="horz" wrap="square">
            <a:spAutoFit/>
          </a:bodyPr>
          <a:p>
            <a:pPr marL="214630" indent="-214630" algn="just">
              <a:lnSpc>
                <a:spcPct val="120000"/>
              </a:lnSpc>
              <a:spcAft>
                <a:spcPts val="600"/>
              </a:spcAft>
              <a:buFont typeface="Wingdings" panose="05000000000000000000" pitchFamily="2" charset="2"/>
              <a:buChar char="n"/>
            </a:pPr>
            <a:r>
              <a:rPr lang="zh-CN" altLang="en-US" sz="2000" b="1">
                <a:solidFill>
                  <a:prstClr val="black">
                    <a:lumMod val="65000"/>
                    <a:lumOff val="35000"/>
                  </a:prstClr>
                </a:solidFill>
                <a:latin typeface="宋体" charset="0"/>
                <a:ea typeface="宋体" charset="0"/>
              </a:rPr>
              <a:t>秦朝肉刑</a:t>
            </a:r>
            <a:endParaRPr lang="zh-CN" altLang="en-US" sz="2000" b="1">
              <a:solidFill>
                <a:prstClr val="black">
                  <a:lumMod val="65000"/>
                  <a:lumOff val="35000"/>
                </a:prstClr>
              </a:solidFill>
              <a:latin typeface="宋体" charset="0"/>
              <a:ea typeface="宋体" charset="0"/>
            </a:endParaRPr>
          </a:p>
        </p:txBody>
      </p:sp>
      <p:pic>
        <p:nvPicPr>
          <p:cNvPr id="81" name="图片 80"/>
          <p:cNvPicPr>
            <a:picLocks noChangeAspect="1"/>
          </p:cNvPicPr>
          <p:nvPr>
            <p:custDataLst>
              <p:tags r:id="rId19"/>
            </p:custDataLst>
          </p:nvPr>
        </p:nvPicPr>
        <p:blipFill>
          <a:blip r:embed="rId20"/>
          <a:stretch>
            <a:fillRect/>
          </a:stretch>
        </p:blipFill>
        <p:spPr>
          <a:xfrm>
            <a:off x="8589708" y="2307776"/>
            <a:ext cx="1801303" cy="1536891"/>
          </a:xfrm>
          <a:prstGeom prst="ellipse">
            <a:avLst/>
          </a:prstGeom>
          <a:ln>
            <a:noFill/>
          </a:ln>
          <a:effectLst>
            <a:softEdge rad="112500"/>
          </a:effectLst>
        </p:spPr>
      </p:pic>
      <p:sp>
        <p:nvSpPr>
          <p:cNvPr id="18" name="标题 12"/>
          <p:cNvSpPr txBox="1">
            <a:spLocks noGrp="1"/>
          </p:cNvSpPr>
          <p:nvPr>
            <p:custDataLst>
              <p:tags r:id="rId21"/>
            </p:custDataLst>
          </p:nvPr>
        </p:nvSpPr>
        <p:spPr>
          <a:xfrm>
            <a:off x="4037965" y="142875"/>
            <a:ext cx="4672330" cy="507365"/>
          </a:xfrm>
          <a:prstGeom prst="rect">
            <a:avLst/>
          </a:prstGeom>
          <a:solidFill>
            <a:srgbClr val="FFFF00"/>
          </a:solidFill>
          <a:ln w="12700" cmpd="sng">
            <a:noFill/>
            <a:prstDash val="solid"/>
          </a:ln>
        </p:spPr>
        <p:txBody>
          <a:bodyPr vert="horz" wrap="square" lIns="90170" tIns="46990" rIns="90170" bIns="46990"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b="1" spc="0">
                <a:solidFill>
                  <a:srgbClr val="C00000"/>
                </a:solidFill>
                <a:latin typeface="宋体" charset="0"/>
                <a:ea typeface="宋体" charset="0"/>
                <a:cs typeface="宋体" charset="0"/>
                <a:sym typeface="+mn-ea"/>
              </a:rPr>
              <a:t>二、秦的</a:t>
            </a:r>
            <a:r>
              <a:rPr lang="zh-CN" altLang="en-US" b="1" spc="0">
                <a:solidFill>
                  <a:srgbClr val="C00000"/>
                </a:solidFill>
                <a:latin typeface="宋体" charset="0"/>
                <a:ea typeface="宋体" charset="0"/>
                <a:cs typeface="宋体" charset="0"/>
                <a:sym typeface="+mn-ea"/>
              </a:rPr>
              <a:t>统治</a:t>
            </a:r>
            <a:endParaRPr lang="zh-CN" altLang="en-US" b="1" spc="0">
              <a:solidFill>
                <a:srgbClr val="C00000"/>
              </a:solidFill>
              <a:latin typeface="宋体" charset="0"/>
              <a:ea typeface="宋体" charset="0"/>
              <a:cs typeface="宋体" charset="0"/>
              <a:sym typeface="+mn-ea"/>
            </a:endParaRPr>
          </a:p>
        </p:txBody>
      </p:sp>
      <p:sp>
        <p:nvSpPr>
          <p:cNvPr id="12" name="Rectangle 5"/>
          <p:cNvSpPr txBox="1">
            <a:spLocks noChangeArrowheads="1"/>
          </p:cNvSpPr>
          <p:nvPr/>
        </p:nvSpPr>
        <p:spPr bwMode="auto">
          <a:xfrm>
            <a:off x="7404735" y="2345055"/>
            <a:ext cx="4170680" cy="831215"/>
          </a:xfrm>
          <a:prstGeom prst="rect">
            <a:avLst/>
          </a:prstGeom>
          <a:solidFill>
            <a:srgbClr val="FFFF00"/>
          </a:solidFill>
          <a:ln w="12700" cmpd="sng">
            <a:noFill/>
            <a:prstDash val="solid"/>
          </a:ln>
        </p:spPr>
        <p:txBody>
          <a:bodyPr vert="horz" wrap="square" lIns="90170" tIns="46990" rIns="90170" bIns="46990"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sz="2400" b="1">
                <a:solidFill>
                  <a:srgbClr val="C00000"/>
                </a:solidFill>
                <a:latin typeface="宋体" charset="0"/>
                <a:ea typeface="宋体" charset="0"/>
                <a:cs typeface="宋体" charset="0"/>
                <a:sym typeface="+mn-ea"/>
              </a:rPr>
              <a:t>秦之失在于政，不在制</a:t>
            </a:r>
            <a:endParaRPr lang="zh-CN" altLang="en-US" sz="2400" b="1">
              <a:solidFill>
                <a:srgbClr val="C00000"/>
              </a:solidFill>
              <a:latin typeface="宋体" charset="0"/>
              <a:ea typeface="宋体" charset="0"/>
              <a:cs typeface="宋体" charset="0"/>
              <a:sym typeface="+mn-ea"/>
            </a:endParaRPr>
          </a:p>
          <a:p>
            <a:pPr marL="0" lvl="0" algn="ctr" eaLnBrk="1" fontAlgn="auto" hangingPunct="1">
              <a:lnSpc>
                <a:spcPct val="110000"/>
              </a:lnSpc>
              <a:buClrTx/>
              <a:buSzTx/>
              <a:buFontTx/>
              <a:buNone/>
            </a:pPr>
            <a:r>
              <a:rPr lang="zh-CN" altLang="en-US" sz="2400" b="1">
                <a:solidFill>
                  <a:srgbClr val="C00000"/>
                </a:solidFill>
                <a:latin typeface="宋体" charset="0"/>
                <a:ea typeface="宋体" charset="0"/>
                <a:cs typeface="宋体" charset="0"/>
                <a:sym typeface="+mn-ea"/>
              </a:rPr>
              <a:t>——柳宗元《封建论》 </a:t>
            </a:r>
            <a:endParaRPr lang="zh-CN" altLang="en-US" sz="2400" b="1">
              <a:solidFill>
                <a:srgbClr val="C00000"/>
              </a:solidFill>
              <a:latin typeface="宋体" charset="0"/>
              <a:ea typeface="宋体" charset="0"/>
              <a:cs typeface="宋体" charset="0"/>
              <a:sym typeface="+mn-ea"/>
            </a:endParaRPr>
          </a:p>
        </p:txBody>
      </p:sp>
      <p:cxnSp>
        <p:nvCxnSpPr>
          <p:cNvPr id="2" name="直接箭头连接符 1"/>
          <p:cNvCxnSpPr/>
          <p:nvPr/>
        </p:nvCxnSpPr>
        <p:spPr>
          <a:xfrm>
            <a:off x="4409154" y="2700411"/>
            <a:ext cx="1" cy="333376"/>
          </a:xfrm>
          <a:prstGeom prst="straightConnector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7" name="直接箭头连接符 106"/>
          <p:cNvCxnSpPr/>
          <p:nvPr/>
        </p:nvCxnSpPr>
        <p:spPr>
          <a:xfrm>
            <a:off x="4420405" y="3400415"/>
            <a:ext cx="1" cy="333376"/>
          </a:xfrm>
          <a:prstGeom prst="straightConnector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0" name="矩形: 圆角 109"/>
          <p:cNvSpPr/>
          <p:nvPr/>
        </p:nvSpPr>
        <p:spPr>
          <a:xfrm>
            <a:off x="1415415" y="3482340"/>
            <a:ext cx="758190" cy="1326515"/>
          </a:xfrm>
          <a:prstGeom prst="roundRect">
            <a:avLst>
              <a:gd name="adj" fmla="val 22293"/>
            </a:avLst>
          </a:pr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00" b="1">
                <a:solidFill>
                  <a:schemeClr val="bg1"/>
                </a:solidFill>
                <a:latin typeface="宋体" charset="0"/>
                <a:ea typeface="宋体" charset="0"/>
              </a:rPr>
              <a:t>郡县制</a:t>
            </a:r>
            <a:endParaRPr lang="zh-CN" altLang="en-US" sz="2600" b="1">
              <a:solidFill>
                <a:schemeClr val="bg1"/>
              </a:solidFill>
              <a:latin typeface="宋体" charset="0"/>
              <a:ea typeface="宋体" charset="0"/>
            </a:endParaRPr>
          </a:p>
        </p:txBody>
      </p:sp>
      <p:cxnSp>
        <p:nvCxnSpPr>
          <p:cNvPr id="111" name="直接箭头连接符 110"/>
          <p:cNvCxnSpPr/>
          <p:nvPr/>
        </p:nvCxnSpPr>
        <p:spPr>
          <a:xfrm>
            <a:off x="4410758" y="4095025"/>
            <a:ext cx="1" cy="333376"/>
          </a:xfrm>
          <a:prstGeom prst="straightConnector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3" name="矩形: 圆角 112"/>
          <p:cNvSpPr/>
          <p:nvPr/>
        </p:nvSpPr>
        <p:spPr>
          <a:xfrm>
            <a:off x="3455348" y="4470074"/>
            <a:ext cx="1970248" cy="451923"/>
          </a:xfrm>
          <a:prstGeom prst="roundRect">
            <a:avLst>
              <a:gd name="adj" fmla="val 12358"/>
            </a:avLst>
          </a:prstGeom>
          <a:solidFill>
            <a:srgbClr val="6290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宋体" charset="0"/>
                <a:ea typeface="宋体" charset="0"/>
              </a:rPr>
              <a:t>乡、里、亭</a:t>
            </a:r>
            <a:endParaRPr lang="zh-CN" altLang="en-US" sz="2400" b="1">
              <a:solidFill>
                <a:schemeClr val="bg1"/>
              </a:solidFill>
              <a:latin typeface="宋体" charset="0"/>
              <a:ea typeface="宋体" charset="0"/>
            </a:endParaRPr>
          </a:p>
        </p:txBody>
      </p:sp>
      <p:grpSp>
        <p:nvGrpSpPr>
          <p:cNvPr id="3" name="组合 2"/>
          <p:cNvGrpSpPr/>
          <p:nvPr/>
        </p:nvGrpSpPr>
        <p:grpSpPr>
          <a:xfrm>
            <a:off x="1175937" y="1044400"/>
            <a:ext cx="5537714" cy="2061210"/>
            <a:chOff x="4903387" y="2720800"/>
            <a:chExt cx="5537714" cy="2061210"/>
          </a:xfrm>
        </p:grpSpPr>
        <p:cxnSp>
          <p:nvCxnSpPr>
            <p:cNvPr id="65" name="直接连接符 64"/>
            <p:cNvCxnSpPr/>
            <p:nvPr/>
          </p:nvCxnSpPr>
          <p:spPr>
            <a:xfrm flipH="1" flipV="1">
              <a:off x="8165399" y="3128241"/>
              <a:ext cx="0" cy="382036"/>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7729711" y="4158509"/>
              <a:ext cx="871375" cy="398780"/>
            </a:xfrm>
            <a:prstGeom prst="rect">
              <a:avLst/>
            </a:prstGeom>
            <a:noFill/>
          </p:spPr>
          <p:txBody>
            <a:bodyPr wrap="square">
              <a:spAutoFit/>
            </a:bodyPr>
            <a:lstStyle/>
            <a:p>
              <a:r>
                <a:rPr lang="zh-CN" altLang="en-US" sz="2000" b="1">
                  <a:solidFill>
                    <a:srgbClr val="C00000"/>
                  </a:solidFill>
                  <a:latin typeface="宋体" charset="0"/>
                  <a:ea typeface="宋体" charset="0"/>
                  <a:cs typeface="宋体" charset="0"/>
                </a:rPr>
                <a:t>行 政</a:t>
              </a:r>
              <a:endParaRPr lang="zh-CN" altLang="en-US" sz="2000" b="1">
                <a:solidFill>
                  <a:srgbClr val="C00000"/>
                </a:solidFill>
                <a:latin typeface="宋体" charset="0"/>
                <a:ea typeface="宋体" charset="0"/>
                <a:cs typeface="宋体" charset="0"/>
              </a:endParaRPr>
            </a:p>
          </p:txBody>
        </p:sp>
        <p:sp>
          <p:nvSpPr>
            <p:cNvPr id="9" name="文本框 8"/>
            <p:cNvSpPr txBox="1"/>
            <p:nvPr/>
          </p:nvSpPr>
          <p:spPr>
            <a:xfrm>
              <a:off x="6293052" y="4200127"/>
              <a:ext cx="871375" cy="398780"/>
            </a:xfrm>
            <a:prstGeom prst="rect">
              <a:avLst/>
            </a:prstGeom>
            <a:noFill/>
          </p:spPr>
          <p:txBody>
            <a:bodyPr wrap="square">
              <a:spAutoFit/>
            </a:bodyPr>
            <a:lstStyle/>
            <a:p>
              <a:r>
                <a:rPr lang="zh-CN" altLang="en-US" sz="2000" b="1">
                  <a:solidFill>
                    <a:srgbClr val="C00000"/>
                  </a:solidFill>
                  <a:latin typeface="宋体" charset="0"/>
                  <a:ea typeface="宋体" charset="0"/>
                  <a:cs typeface="宋体" charset="0"/>
                </a:rPr>
                <a:t>军 事</a:t>
              </a:r>
              <a:endParaRPr lang="zh-CN" altLang="en-US" sz="2000" b="1">
                <a:solidFill>
                  <a:srgbClr val="C00000"/>
                </a:solidFill>
                <a:latin typeface="宋体" charset="0"/>
                <a:ea typeface="宋体" charset="0"/>
                <a:cs typeface="宋体" charset="0"/>
              </a:endParaRPr>
            </a:p>
          </p:txBody>
        </p:sp>
        <p:sp>
          <p:nvSpPr>
            <p:cNvPr id="45" name="文本框 44"/>
            <p:cNvSpPr txBox="1"/>
            <p:nvPr/>
          </p:nvSpPr>
          <p:spPr>
            <a:xfrm>
              <a:off x="9272252" y="4200127"/>
              <a:ext cx="871375" cy="398780"/>
            </a:xfrm>
            <a:prstGeom prst="rect">
              <a:avLst/>
            </a:prstGeom>
            <a:noFill/>
          </p:spPr>
          <p:txBody>
            <a:bodyPr wrap="square">
              <a:spAutoFit/>
            </a:bodyPr>
            <a:lstStyle/>
            <a:p>
              <a:r>
                <a:rPr lang="zh-CN" altLang="en-US" sz="2000" b="1">
                  <a:solidFill>
                    <a:srgbClr val="C00000"/>
                  </a:solidFill>
                  <a:latin typeface="宋体" charset="0"/>
                  <a:ea typeface="宋体" charset="0"/>
                  <a:cs typeface="宋体" charset="0"/>
                </a:rPr>
                <a:t>监 察</a:t>
              </a:r>
              <a:endParaRPr lang="zh-CN" altLang="en-US" sz="2000" b="1">
                <a:solidFill>
                  <a:srgbClr val="C00000"/>
                </a:solidFill>
                <a:latin typeface="宋体" charset="0"/>
                <a:ea typeface="宋体" charset="0"/>
                <a:cs typeface="宋体" charset="0"/>
              </a:endParaRPr>
            </a:p>
          </p:txBody>
        </p:sp>
        <p:grpSp>
          <p:nvGrpSpPr>
            <p:cNvPr id="99" name="组合 98"/>
            <p:cNvGrpSpPr/>
            <p:nvPr/>
          </p:nvGrpSpPr>
          <p:grpSpPr>
            <a:xfrm>
              <a:off x="6714020" y="3510277"/>
              <a:ext cx="2964264" cy="329044"/>
              <a:chOff x="6338962" y="3675595"/>
              <a:chExt cx="2964264" cy="329044"/>
            </a:xfrm>
          </p:grpSpPr>
          <p:cxnSp>
            <p:nvCxnSpPr>
              <p:cNvPr id="58" name="直接连接符 57"/>
              <p:cNvCxnSpPr/>
              <p:nvPr/>
            </p:nvCxnSpPr>
            <p:spPr>
              <a:xfrm>
                <a:off x="6338962" y="3675595"/>
                <a:ext cx="2964264"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flipV="1">
                <a:off x="6354181" y="3678426"/>
                <a:ext cx="0" cy="326213"/>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flipV="1">
                <a:off x="7794151" y="3678426"/>
                <a:ext cx="0" cy="326213"/>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9303226" y="3678426"/>
                <a:ext cx="0" cy="326213"/>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10" name="矩形: 圆角 39"/>
            <p:cNvSpPr/>
            <p:nvPr/>
          </p:nvSpPr>
          <p:spPr>
            <a:xfrm>
              <a:off x="7638079" y="3773522"/>
              <a:ext cx="879282" cy="451923"/>
            </a:xfrm>
            <a:prstGeom prst="roundRect">
              <a:avLst>
                <a:gd name="adj" fmla="val 12358"/>
              </a:avLst>
            </a:prstGeom>
            <a:solidFill>
              <a:srgbClr val="4F75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宋体" charset="0"/>
                  <a:ea typeface="宋体" charset="0"/>
                </a:rPr>
                <a:t>丞相</a:t>
              </a:r>
              <a:endParaRPr lang="zh-CN" altLang="en-US" sz="2400" b="1">
                <a:solidFill>
                  <a:schemeClr val="bg1"/>
                </a:solidFill>
                <a:latin typeface="宋体" charset="0"/>
                <a:ea typeface="宋体" charset="0"/>
              </a:endParaRPr>
            </a:p>
          </p:txBody>
        </p:sp>
        <p:sp>
          <p:nvSpPr>
            <p:cNvPr id="11" name="矩形: 圆角 40"/>
            <p:cNvSpPr/>
            <p:nvPr/>
          </p:nvSpPr>
          <p:spPr>
            <a:xfrm>
              <a:off x="6322455" y="3773521"/>
              <a:ext cx="879282" cy="451924"/>
            </a:xfrm>
            <a:prstGeom prst="roundRect">
              <a:avLst>
                <a:gd name="adj" fmla="val 12358"/>
              </a:avLst>
            </a:prstGeom>
            <a:solidFill>
              <a:srgbClr val="4F75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宋体" charset="0"/>
                  <a:ea typeface="宋体" charset="0"/>
                </a:rPr>
                <a:t>太尉</a:t>
              </a:r>
              <a:endParaRPr lang="zh-CN" altLang="en-US" sz="2400" b="1">
                <a:solidFill>
                  <a:schemeClr val="bg1"/>
                </a:solidFill>
                <a:latin typeface="宋体" charset="0"/>
                <a:ea typeface="宋体" charset="0"/>
              </a:endParaRPr>
            </a:p>
          </p:txBody>
        </p:sp>
        <p:sp>
          <p:nvSpPr>
            <p:cNvPr id="42" name="矩形: 圆角 41"/>
            <p:cNvSpPr/>
            <p:nvPr/>
          </p:nvSpPr>
          <p:spPr>
            <a:xfrm>
              <a:off x="8953702" y="3778005"/>
              <a:ext cx="1487399" cy="447440"/>
            </a:xfrm>
            <a:prstGeom prst="roundRect">
              <a:avLst>
                <a:gd name="adj" fmla="val 12358"/>
              </a:avLst>
            </a:prstGeom>
            <a:solidFill>
              <a:srgbClr val="4F757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宋体" charset="0"/>
                  <a:ea typeface="宋体" charset="0"/>
                </a:rPr>
                <a:t>御史大夫</a:t>
              </a:r>
              <a:endParaRPr lang="zh-CN" altLang="en-US" sz="2400" b="1">
                <a:solidFill>
                  <a:schemeClr val="bg1"/>
                </a:solidFill>
                <a:latin typeface="宋体" charset="0"/>
                <a:ea typeface="宋体" charset="0"/>
              </a:endParaRPr>
            </a:p>
          </p:txBody>
        </p:sp>
        <p:sp>
          <p:nvSpPr>
            <p:cNvPr id="38" name="矩形: 圆角 37"/>
            <p:cNvSpPr/>
            <p:nvPr/>
          </p:nvSpPr>
          <p:spPr>
            <a:xfrm>
              <a:off x="7756511" y="2770196"/>
              <a:ext cx="879282" cy="400110"/>
            </a:xfrm>
            <a:prstGeom prst="roundRect">
              <a:avLst>
                <a:gd name="adj" fmla="val 12358"/>
              </a:avLst>
            </a:prstGeom>
            <a:solidFill>
              <a:srgbClr val="F0C3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皇帝</a:t>
              </a:r>
              <a:endParaRPr lang="zh-CN" altLang="en-US" sz="2400" b="1">
                <a:solidFill>
                  <a:schemeClr val="accent1"/>
                </a:solidFill>
                <a:latin typeface="宋体" charset="0"/>
                <a:ea typeface="宋体" charset="0"/>
              </a:endParaRPr>
            </a:p>
          </p:txBody>
        </p:sp>
        <p:sp>
          <p:nvSpPr>
            <p:cNvPr id="92" name="矩形: 圆角 91"/>
            <p:cNvSpPr/>
            <p:nvPr/>
          </p:nvSpPr>
          <p:spPr>
            <a:xfrm>
              <a:off x="4903387" y="3639645"/>
              <a:ext cx="1102360" cy="1142365"/>
            </a:xfrm>
            <a:prstGeom prst="roundRect">
              <a:avLst>
                <a:gd name="adj" fmla="val 7225"/>
              </a:avLst>
            </a:pr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00" b="1">
                  <a:solidFill>
                    <a:schemeClr val="bg1"/>
                  </a:solidFill>
                  <a:latin typeface="宋体" charset="0"/>
                  <a:ea typeface="宋体" charset="0"/>
                </a:rPr>
                <a:t>三公</a:t>
              </a:r>
              <a:endParaRPr lang="en-US" altLang="zh-CN" sz="2600" b="1">
                <a:solidFill>
                  <a:schemeClr val="bg1"/>
                </a:solidFill>
                <a:latin typeface="宋体" charset="0"/>
                <a:ea typeface="宋体" charset="0"/>
              </a:endParaRPr>
            </a:p>
            <a:p>
              <a:pPr algn="ctr"/>
              <a:r>
                <a:rPr lang="zh-CN" altLang="en-US" sz="2600" b="1">
                  <a:solidFill>
                    <a:schemeClr val="bg1"/>
                  </a:solidFill>
                  <a:latin typeface="宋体" charset="0"/>
                  <a:ea typeface="宋体" charset="0"/>
                </a:rPr>
                <a:t>九卿制</a:t>
              </a:r>
              <a:endParaRPr lang="zh-CN" altLang="en-US" sz="2600" b="1">
                <a:solidFill>
                  <a:schemeClr val="bg1"/>
                </a:solidFill>
                <a:latin typeface="宋体" charset="0"/>
                <a:ea typeface="宋体" charset="0"/>
              </a:endParaRPr>
            </a:p>
          </p:txBody>
        </p:sp>
        <p:sp>
          <p:nvSpPr>
            <p:cNvPr id="94" name="矩形: 圆角 93"/>
            <p:cNvSpPr/>
            <p:nvPr/>
          </p:nvSpPr>
          <p:spPr>
            <a:xfrm>
              <a:off x="4906562" y="2720800"/>
              <a:ext cx="1924651" cy="458569"/>
            </a:xfrm>
            <a:prstGeom prst="roundRect">
              <a:avLst>
                <a:gd name="adj" fmla="val 24755"/>
              </a:avLst>
            </a:pr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00" b="1">
                  <a:solidFill>
                    <a:schemeClr val="bg1"/>
                  </a:solidFill>
                  <a:latin typeface="宋体" charset="0"/>
                  <a:ea typeface="宋体" charset="0"/>
                </a:rPr>
                <a:t>最高统治者</a:t>
              </a:r>
              <a:endParaRPr lang="zh-CN" altLang="en-US" sz="2600" b="1">
                <a:solidFill>
                  <a:schemeClr val="bg1"/>
                </a:solidFill>
                <a:latin typeface="宋体" charset="0"/>
                <a:ea typeface="宋体" charset="0"/>
              </a:endParaRPr>
            </a:p>
          </p:txBody>
        </p:sp>
        <p:sp>
          <p:nvSpPr>
            <p:cNvPr id="96" name="文本框 95"/>
            <p:cNvSpPr txBox="1"/>
            <p:nvPr/>
          </p:nvSpPr>
          <p:spPr>
            <a:xfrm>
              <a:off x="7035657" y="3118952"/>
              <a:ext cx="2503849" cy="398780"/>
            </a:xfrm>
            <a:prstGeom prst="rect">
              <a:avLst/>
            </a:prstGeom>
            <a:noFill/>
          </p:spPr>
          <p:txBody>
            <a:bodyPr wrap="square">
              <a:spAutoFit/>
            </a:bodyPr>
            <a:lstStyle>
              <a:defPPr>
                <a:defRPr lang="zh-CN"/>
              </a:defPPr>
              <a:lvl1pPr>
                <a:defRPr sz="2000">
                  <a:solidFill>
                    <a:srgbClr val="C00000"/>
                  </a:solidFill>
                </a:defRPr>
              </a:lvl1pPr>
            </a:lstStyle>
            <a:p>
              <a:r>
                <a:rPr lang="zh-CN" altLang="en-US" b="1">
                  <a:latin typeface="宋体" charset="0"/>
                  <a:ea typeface="宋体" charset="0"/>
                  <a:cs typeface="宋体" charset="0"/>
                </a:rPr>
                <a:t>总揽大权 皇权至上</a:t>
              </a:r>
              <a:endParaRPr lang="zh-CN" altLang="en-US" b="1">
                <a:latin typeface="宋体" charset="0"/>
                <a:ea typeface="宋体" charset="0"/>
                <a:cs typeface="宋体" charset="0"/>
              </a:endParaRPr>
            </a:p>
          </p:txBody>
        </p:sp>
      </p:grpSp>
      <p:sp>
        <p:nvSpPr>
          <p:cNvPr id="114" name="Freeform 668"/>
          <p:cNvSpPr/>
          <p:nvPr/>
        </p:nvSpPr>
        <p:spPr bwMode="auto">
          <a:xfrm>
            <a:off x="91186" y="2021120"/>
            <a:ext cx="964712" cy="901906"/>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0">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bg1"/>
                </a:solidFill>
                <a:latin typeface="宋体" charset="0"/>
                <a:ea typeface="宋体" charset="0"/>
              </a:rPr>
              <a:t>中央政府</a:t>
            </a:r>
            <a:endParaRPr lang="zh-CN" altLang="en-US" sz="2400" b="1">
              <a:solidFill>
                <a:schemeClr val="bg1"/>
              </a:solidFill>
              <a:latin typeface="宋体" charset="0"/>
              <a:ea typeface="宋体" charset="0"/>
            </a:endParaRPr>
          </a:p>
        </p:txBody>
      </p:sp>
      <p:cxnSp>
        <p:nvCxnSpPr>
          <p:cNvPr id="115" name="直接箭头连接符 114"/>
          <p:cNvCxnSpPr/>
          <p:nvPr/>
        </p:nvCxnSpPr>
        <p:spPr>
          <a:xfrm flipH="1" flipV="1">
            <a:off x="581601" y="2973939"/>
            <a:ext cx="7282" cy="712526"/>
          </a:xfrm>
          <a:prstGeom prst="straightConnector1">
            <a:avLst/>
          </a:prstGeom>
          <a:ln w="19050">
            <a:solidFill>
              <a:schemeClr val="accent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7" name="Freeform 668"/>
          <p:cNvSpPr/>
          <p:nvPr/>
        </p:nvSpPr>
        <p:spPr bwMode="auto">
          <a:xfrm>
            <a:off x="127001" y="3711924"/>
            <a:ext cx="1102604" cy="901906"/>
          </a:xfrm>
          <a:custGeom>
            <a:avLst/>
            <a:gdLst>
              <a:gd name="T0" fmla="*/ 384 w 398"/>
              <a:gd name="T1" fmla="*/ 77 h 111"/>
              <a:gd name="T2" fmla="*/ 388 w 398"/>
              <a:gd name="T3" fmla="*/ 74 h 111"/>
              <a:gd name="T4" fmla="*/ 388 w 398"/>
              <a:gd name="T5" fmla="*/ 71 h 111"/>
              <a:gd name="T6" fmla="*/ 397 w 398"/>
              <a:gd name="T7" fmla="*/ 67 h 111"/>
              <a:gd name="T8" fmla="*/ 390 w 398"/>
              <a:gd name="T9" fmla="*/ 62 h 111"/>
              <a:gd name="T10" fmla="*/ 388 w 398"/>
              <a:gd name="T11" fmla="*/ 59 h 111"/>
              <a:gd name="T12" fmla="*/ 388 w 398"/>
              <a:gd name="T13" fmla="*/ 56 h 111"/>
              <a:gd name="T14" fmla="*/ 385 w 398"/>
              <a:gd name="T15" fmla="*/ 54 h 111"/>
              <a:gd name="T16" fmla="*/ 387 w 398"/>
              <a:gd name="T17" fmla="*/ 51 h 111"/>
              <a:gd name="T18" fmla="*/ 389 w 398"/>
              <a:gd name="T19" fmla="*/ 48 h 111"/>
              <a:gd name="T20" fmla="*/ 384 w 398"/>
              <a:gd name="T21" fmla="*/ 46 h 111"/>
              <a:gd name="T22" fmla="*/ 378 w 398"/>
              <a:gd name="T23" fmla="*/ 42 h 111"/>
              <a:gd name="T24" fmla="*/ 385 w 398"/>
              <a:gd name="T25" fmla="*/ 40 h 111"/>
              <a:gd name="T26" fmla="*/ 378 w 398"/>
              <a:gd name="T27" fmla="*/ 37 h 111"/>
              <a:gd name="T28" fmla="*/ 378 w 398"/>
              <a:gd name="T29" fmla="*/ 34 h 111"/>
              <a:gd name="T30" fmla="*/ 373 w 398"/>
              <a:gd name="T31" fmla="*/ 32 h 111"/>
              <a:gd name="T32" fmla="*/ 369 w 398"/>
              <a:gd name="T33" fmla="*/ 28 h 111"/>
              <a:gd name="T34" fmla="*/ 350 w 398"/>
              <a:gd name="T35" fmla="*/ 23 h 111"/>
              <a:gd name="T36" fmla="*/ 358 w 398"/>
              <a:gd name="T37" fmla="*/ 19 h 111"/>
              <a:gd name="T38" fmla="*/ 260 w 398"/>
              <a:gd name="T39" fmla="*/ 11 h 111"/>
              <a:gd name="T40" fmla="*/ 324 w 398"/>
              <a:gd name="T41" fmla="*/ 10 h 111"/>
              <a:gd name="T42" fmla="*/ 304 w 398"/>
              <a:gd name="T43" fmla="*/ 6 h 111"/>
              <a:gd name="T44" fmla="*/ 177 w 398"/>
              <a:gd name="T45" fmla="*/ 1 h 111"/>
              <a:gd name="T46" fmla="*/ 18 w 398"/>
              <a:gd name="T47" fmla="*/ 11 h 111"/>
              <a:gd name="T48" fmla="*/ 16 w 398"/>
              <a:gd name="T49" fmla="*/ 17 h 111"/>
              <a:gd name="T50" fmla="*/ 21 w 398"/>
              <a:gd name="T51" fmla="*/ 20 h 111"/>
              <a:gd name="T52" fmla="*/ 15 w 398"/>
              <a:gd name="T53" fmla="*/ 26 h 111"/>
              <a:gd name="T54" fmla="*/ 12 w 398"/>
              <a:gd name="T55" fmla="*/ 52 h 111"/>
              <a:gd name="T56" fmla="*/ 8 w 398"/>
              <a:gd name="T57" fmla="*/ 82 h 111"/>
              <a:gd name="T58" fmla="*/ 113 w 398"/>
              <a:gd name="T59" fmla="*/ 111 h 111"/>
              <a:gd name="T60" fmla="*/ 331 w 398"/>
              <a:gd name="T61" fmla="*/ 104 h 111"/>
              <a:gd name="T62" fmla="*/ 369 w 398"/>
              <a:gd name="T63" fmla="*/ 91 h 111"/>
              <a:gd name="T64" fmla="*/ 385 w 398"/>
              <a:gd name="T65" fmla="*/ 86 h 111"/>
              <a:gd name="T66" fmla="*/ 389 w 398"/>
              <a:gd name="T67" fmla="*/ 8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8" h="110">
                <a:moveTo>
                  <a:pt x="397" y="80"/>
                </a:moveTo>
                <a:cubicBezTo>
                  <a:pt x="394" y="77"/>
                  <a:pt x="387" y="79"/>
                  <a:pt x="384" y="77"/>
                </a:cubicBezTo>
                <a:cubicBezTo>
                  <a:pt x="387" y="75"/>
                  <a:pt x="394" y="76"/>
                  <a:pt x="396" y="76"/>
                </a:cubicBezTo>
                <a:cubicBezTo>
                  <a:pt x="388" y="74"/>
                  <a:pt x="388" y="74"/>
                  <a:pt x="388" y="74"/>
                </a:cubicBezTo>
                <a:cubicBezTo>
                  <a:pt x="397" y="72"/>
                  <a:pt x="397" y="72"/>
                  <a:pt x="397" y="72"/>
                </a:cubicBezTo>
                <a:cubicBezTo>
                  <a:pt x="395" y="71"/>
                  <a:pt x="390" y="73"/>
                  <a:pt x="388" y="71"/>
                </a:cubicBezTo>
                <a:cubicBezTo>
                  <a:pt x="388" y="69"/>
                  <a:pt x="390" y="70"/>
                  <a:pt x="391" y="70"/>
                </a:cubicBezTo>
                <a:cubicBezTo>
                  <a:pt x="394" y="70"/>
                  <a:pt x="398" y="69"/>
                  <a:pt x="397" y="67"/>
                </a:cubicBezTo>
                <a:cubicBezTo>
                  <a:pt x="397" y="63"/>
                  <a:pt x="391" y="64"/>
                  <a:pt x="388" y="63"/>
                </a:cubicBezTo>
                <a:cubicBezTo>
                  <a:pt x="390" y="62"/>
                  <a:pt x="390" y="62"/>
                  <a:pt x="390" y="62"/>
                </a:cubicBezTo>
                <a:cubicBezTo>
                  <a:pt x="388" y="62"/>
                  <a:pt x="386" y="62"/>
                  <a:pt x="385" y="60"/>
                </a:cubicBezTo>
                <a:cubicBezTo>
                  <a:pt x="386" y="60"/>
                  <a:pt x="387" y="59"/>
                  <a:pt x="388" y="59"/>
                </a:cubicBezTo>
                <a:cubicBezTo>
                  <a:pt x="383" y="57"/>
                  <a:pt x="383" y="57"/>
                  <a:pt x="383" y="57"/>
                </a:cubicBezTo>
                <a:cubicBezTo>
                  <a:pt x="388" y="56"/>
                  <a:pt x="388" y="56"/>
                  <a:pt x="388" y="56"/>
                </a:cubicBezTo>
                <a:cubicBezTo>
                  <a:pt x="386" y="56"/>
                  <a:pt x="386" y="56"/>
                  <a:pt x="386" y="56"/>
                </a:cubicBezTo>
                <a:cubicBezTo>
                  <a:pt x="384" y="55"/>
                  <a:pt x="386" y="54"/>
                  <a:pt x="385" y="54"/>
                </a:cubicBezTo>
                <a:cubicBezTo>
                  <a:pt x="383" y="52"/>
                  <a:pt x="379" y="54"/>
                  <a:pt x="377" y="52"/>
                </a:cubicBezTo>
                <a:cubicBezTo>
                  <a:pt x="380" y="51"/>
                  <a:pt x="384" y="51"/>
                  <a:pt x="387" y="51"/>
                </a:cubicBezTo>
                <a:cubicBezTo>
                  <a:pt x="385" y="51"/>
                  <a:pt x="382" y="51"/>
                  <a:pt x="381" y="49"/>
                </a:cubicBezTo>
                <a:cubicBezTo>
                  <a:pt x="389" y="48"/>
                  <a:pt x="389" y="48"/>
                  <a:pt x="389" y="48"/>
                </a:cubicBezTo>
                <a:cubicBezTo>
                  <a:pt x="387" y="47"/>
                  <a:pt x="384" y="48"/>
                  <a:pt x="382" y="47"/>
                </a:cubicBezTo>
                <a:cubicBezTo>
                  <a:pt x="384" y="46"/>
                  <a:pt x="384" y="46"/>
                  <a:pt x="384" y="46"/>
                </a:cubicBezTo>
                <a:cubicBezTo>
                  <a:pt x="381" y="45"/>
                  <a:pt x="378" y="46"/>
                  <a:pt x="376" y="44"/>
                </a:cubicBezTo>
                <a:cubicBezTo>
                  <a:pt x="377" y="43"/>
                  <a:pt x="378" y="43"/>
                  <a:pt x="378" y="42"/>
                </a:cubicBezTo>
                <a:cubicBezTo>
                  <a:pt x="377" y="42"/>
                  <a:pt x="375" y="42"/>
                  <a:pt x="374" y="41"/>
                </a:cubicBezTo>
                <a:cubicBezTo>
                  <a:pt x="377" y="40"/>
                  <a:pt x="382" y="41"/>
                  <a:pt x="385" y="40"/>
                </a:cubicBezTo>
                <a:cubicBezTo>
                  <a:pt x="377" y="37"/>
                  <a:pt x="377" y="37"/>
                  <a:pt x="377" y="37"/>
                </a:cubicBezTo>
                <a:cubicBezTo>
                  <a:pt x="377" y="37"/>
                  <a:pt x="377" y="37"/>
                  <a:pt x="378" y="37"/>
                </a:cubicBezTo>
                <a:cubicBezTo>
                  <a:pt x="373" y="35"/>
                  <a:pt x="373" y="35"/>
                  <a:pt x="373" y="35"/>
                </a:cubicBezTo>
                <a:cubicBezTo>
                  <a:pt x="375" y="34"/>
                  <a:pt x="377" y="35"/>
                  <a:pt x="378" y="34"/>
                </a:cubicBezTo>
                <a:cubicBezTo>
                  <a:pt x="370" y="32"/>
                  <a:pt x="370" y="32"/>
                  <a:pt x="370" y="32"/>
                </a:cubicBezTo>
                <a:cubicBezTo>
                  <a:pt x="371" y="31"/>
                  <a:pt x="372" y="32"/>
                  <a:pt x="373" y="32"/>
                </a:cubicBezTo>
                <a:cubicBezTo>
                  <a:pt x="358" y="29"/>
                  <a:pt x="358" y="29"/>
                  <a:pt x="358" y="29"/>
                </a:cubicBezTo>
                <a:cubicBezTo>
                  <a:pt x="362" y="28"/>
                  <a:pt x="365" y="30"/>
                  <a:pt x="369" y="28"/>
                </a:cubicBezTo>
                <a:cubicBezTo>
                  <a:pt x="362" y="26"/>
                  <a:pt x="351" y="28"/>
                  <a:pt x="345" y="24"/>
                </a:cubicBezTo>
                <a:cubicBezTo>
                  <a:pt x="346" y="23"/>
                  <a:pt x="348" y="23"/>
                  <a:pt x="350" y="23"/>
                </a:cubicBezTo>
                <a:cubicBezTo>
                  <a:pt x="346" y="22"/>
                  <a:pt x="346" y="22"/>
                  <a:pt x="346" y="22"/>
                </a:cubicBezTo>
                <a:cubicBezTo>
                  <a:pt x="349" y="20"/>
                  <a:pt x="356" y="21"/>
                  <a:pt x="358" y="19"/>
                </a:cubicBezTo>
                <a:cubicBezTo>
                  <a:pt x="354" y="19"/>
                  <a:pt x="350" y="19"/>
                  <a:pt x="347" y="17"/>
                </a:cubicBezTo>
                <a:cubicBezTo>
                  <a:pt x="319" y="14"/>
                  <a:pt x="290" y="11"/>
                  <a:pt x="260" y="11"/>
                </a:cubicBezTo>
                <a:cubicBezTo>
                  <a:pt x="259" y="10"/>
                  <a:pt x="259" y="10"/>
                  <a:pt x="259" y="10"/>
                </a:cubicBezTo>
                <a:cubicBezTo>
                  <a:pt x="281" y="9"/>
                  <a:pt x="301" y="11"/>
                  <a:pt x="324" y="10"/>
                </a:cubicBezTo>
                <a:cubicBezTo>
                  <a:pt x="325" y="9"/>
                  <a:pt x="325" y="9"/>
                  <a:pt x="325" y="9"/>
                </a:cubicBezTo>
                <a:cubicBezTo>
                  <a:pt x="319" y="6"/>
                  <a:pt x="311" y="8"/>
                  <a:pt x="304" y="6"/>
                </a:cubicBezTo>
                <a:cubicBezTo>
                  <a:pt x="306" y="5"/>
                  <a:pt x="306" y="5"/>
                  <a:pt x="306" y="5"/>
                </a:cubicBezTo>
                <a:cubicBezTo>
                  <a:pt x="264" y="1"/>
                  <a:pt x="219" y="0"/>
                  <a:pt x="177" y="1"/>
                </a:cubicBezTo>
                <a:cubicBezTo>
                  <a:pt x="35" y="2"/>
                  <a:pt x="35" y="2"/>
                  <a:pt x="35" y="2"/>
                </a:cubicBezTo>
                <a:cubicBezTo>
                  <a:pt x="28" y="3"/>
                  <a:pt x="22" y="7"/>
                  <a:pt x="18" y="11"/>
                </a:cubicBezTo>
                <a:cubicBezTo>
                  <a:pt x="24" y="13"/>
                  <a:pt x="24" y="13"/>
                  <a:pt x="24" y="13"/>
                </a:cubicBezTo>
                <a:cubicBezTo>
                  <a:pt x="16" y="17"/>
                  <a:pt x="16" y="17"/>
                  <a:pt x="16" y="17"/>
                </a:cubicBezTo>
                <a:cubicBezTo>
                  <a:pt x="15" y="20"/>
                  <a:pt x="19" y="19"/>
                  <a:pt x="22" y="20"/>
                </a:cubicBezTo>
                <a:cubicBezTo>
                  <a:pt x="21" y="20"/>
                  <a:pt x="21" y="20"/>
                  <a:pt x="21" y="20"/>
                </a:cubicBezTo>
                <a:cubicBezTo>
                  <a:pt x="20" y="22"/>
                  <a:pt x="16" y="22"/>
                  <a:pt x="19" y="24"/>
                </a:cubicBezTo>
                <a:cubicBezTo>
                  <a:pt x="19" y="25"/>
                  <a:pt x="16" y="25"/>
                  <a:pt x="15" y="26"/>
                </a:cubicBezTo>
                <a:cubicBezTo>
                  <a:pt x="15" y="29"/>
                  <a:pt x="8" y="33"/>
                  <a:pt x="11" y="37"/>
                </a:cubicBezTo>
                <a:cubicBezTo>
                  <a:pt x="8" y="42"/>
                  <a:pt x="13" y="47"/>
                  <a:pt x="12" y="52"/>
                </a:cubicBezTo>
                <a:cubicBezTo>
                  <a:pt x="8" y="56"/>
                  <a:pt x="10" y="63"/>
                  <a:pt x="7" y="68"/>
                </a:cubicBezTo>
                <a:cubicBezTo>
                  <a:pt x="15" y="73"/>
                  <a:pt x="0" y="77"/>
                  <a:pt x="8" y="82"/>
                </a:cubicBezTo>
                <a:cubicBezTo>
                  <a:pt x="9" y="88"/>
                  <a:pt x="16" y="93"/>
                  <a:pt x="24" y="97"/>
                </a:cubicBezTo>
                <a:cubicBezTo>
                  <a:pt x="50" y="109"/>
                  <a:pt x="82" y="110"/>
                  <a:pt x="113" y="111"/>
                </a:cubicBezTo>
                <a:cubicBezTo>
                  <a:pt x="277" y="109"/>
                  <a:pt x="277" y="109"/>
                  <a:pt x="277" y="109"/>
                </a:cubicBezTo>
                <a:cubicBezTo>
                  <a:pt x="295" y="106"/>
                  <a:pt x="314" y="107"/>
                  <a:pt x="331" y="104"/>
                </a:cubicBezTo>
                <a:cubicBezTo>
                  <a:pt x="350" y="103"/>
                  <a:pt x="364" y="95"/>
                  <a:pt x="382" y="93"/>
                </a:cubicBezTo>
                <a:cubicBezTo>
                  <a:pt x="379" y="91"/>
                  <a:pt x="374" y="92"/>
                  <a:pt x="369" y="91"/>
                </a:cubicBezTo>
                <a:cubicBezTo>
                  <a:pt x="375" y="88"/>
                  <a:pt x="382" y="87"/>
                  <a:pt x="388" y="86"/>
                </a:cubicBezTo>
                <a:cubicBezTo>
                  <a:pt x="387" y="86"/>
                  <a:pt x="385" y="87"/>
                  <a:pt x="385" y="86"/>
                </a:cubicBezTo>
                <a:cubicBezTo>
                  <a:pt x="387" y="84"/>
                  <a:pt x="391" y="86"/>
                  <a:pt x="392" y="84"/>
                </a:cubicBezTo>
                <a:cubicBezTo>
                  <a:pt x="389" y="82"/>
                  <a:pt x="389" y="82"/>
                  <a:pt x="389" y="82"/>
                </a:cubicBezTo>
                <a:cubicBezTo>
                  <a:pt x="391" y="80"/>
                  <a:pt x="395" y="81"/>
                  <a:pt x="397" y="80"/>
                </a:cubicBezTo>
                <a:close/>
              </a:path>
            </a:pathLst>
          </a:custGeom>
          <a:solidFill>
            <a:srgbClr val="C00000"/>
          </a:solidFill>
          <a:ln>
            <a:noFill/>
          </a:ln>
          <a:effectLst>
            <a:outerShdw blurRad="50800" dist="38100" dir="8100000" algn="tr" rotWithShape="0">
              <a:prstClr val="black">
                <a:alpha val="40000"/>
              </a:prstClr>
            </a:outerShdw>
          </a:effec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a:solidFill>
                  <a:schemeClr val="bg1"/>
                </a:solidFill>
                <a:latin typeface="宋体" charset="0"/>
                <a:ea typeface="宋体" charset="0"/>
              </a:rPr>
              <a:t>地方政府</a:t>
            </a:r>
            <a:endParaRPr lang="zh-CN" altLang="en-US" sz="2400" b="1">
              <a:solidFill>
                <a:schemeClr val="bg1"/>
              </a:solidFill>
              <a:latin typeface="宋体" charset="0"/>
              <a:ea typeface="宋体" charset="0"/>
            </a:endParaRPr>
          </a:p>
        </p:txBody>
      </p:sp>
      <p:sp>
        <p:nvSpPr>
          <p:cNvPr id="117" name="Freeform 5"/>
          <p:cNvSpPr>
            <a:spLocks noEditPoints="1"/>
          </p:cNvSpPr>
          <p:nvPr/>
        </p:nvSpPr>
        <p:spPr bwMode="auto">
          <a:xfrm>
            <a:off x="253943" y="3105608"/>
            <a:ext cx="921912" cy="567232"/>
          </a:xfrm>
          <a:custGeom>
            <a:avLst/>
            <a:gdLst>
              <a:gd name="T0" fmla="*/ 504 w 546"/>
              <a:gd name="T1" fmla="*/ 75 h 106"/>
              <a:gd name="T2" fmla="*/ 483 w 546"/>
              <a:gd name="T3" fmla="*/ 64 h 106"/>
              <a:gd name="T4" fmla="*/ 507 w 546"/>
              <a:gd name="T5" fmla="*/ 54 h 106"/>
              <a:gd name="T6" fmla="*/ 505 w 546"/>
              <a:gd name="T7" fmla="*/ 47 h 106"/>
              <a:gd name="T8" fmla="*/ 514 w 546"/>
              <a:gd name="T9" fmla="*/ 40 h 106"/>
              <a:gd name="T10" fmla="*/ 466 w 546"/>
              <a:gd name="T11" fmla="*/ 34 h 106"/>
              <a:gd name="T12" fmla="*/ 475 w 546"/>
              <a:gd name="T13" fmla="*/ 28 h 106"/>
              <a:gd name="T14" fmla="*/ 525 w 546"/>
              <a:gd name="T15" fmla="*/ 24 h 106"/>
              <a:gd name="T16" fmla="*/ 492 w 546"/>
              <a:gd name="T17" fmla="*/ 24 h 106"/>
              <a:gd name="T18" fmla="*/ 460 w 546"/>
              <a:gd name="T19" fmla="*/ 20 h 106"/>
              <a:gd name="T20" fmla="*/ 456 w 546"/>
              <a:gd name="T21" fmla="*/ 15 h 106"/>
              <a:gd name="T22" fmla="*/ 443 w 546"/>
              <a:gd name="T23" fmla="*/ 22 h 106"/>
              <a:gd name="T24" fmla="*/ 418 w 546"/>
              <a:gd name="T25" fmla="*/ 19 h 106"/>
              <a:gd name="T26" fmla="*/ 442 w 546"/>
              <a:gd name="T27" fmla="*/ 24 h 106"/>
              <a:gd name="T28" fmla="*/ 398 w 546"/>
              <a:gd name="T29" fmla="*/ 27 h 106"/>
              <a:gd name="T30" fmla="*/ 375 w 546"/>
              <a:gd name="T31" fmla="*/ 25 h 106"/>
              <a:gd name="T32" fmla="*/ 340 w 546"/>
              <a:gd name="T33" fmla="*/ 18 h 106"/>
              <a:gd name="T34" fmla="*/ 292 w 546"/>
              <a:gd name="T35" fmla="*/ 17 h 106"/>
              <a:gd name="T36" fmla="*/ 281 w 546"/>
              <a:gd name="T37" fmla="*/ 6 h 106"/>
              <a:gd name="T38" fmla="*/ 268 w 546"/>
              <a:gd name="T39" fmla="*/ 15 h 106"/>
              <a:gd name="T40" fmla="*/ 245 w 546"/>
              <a:gd name="T41" fmla="*/ 9 h 106"/>
              <a:gd name="T42" fmla="*/ 220 w 546"/>
              <a:gd name="T43" fmla="*/ 4 h 106"/>
              <a:gd name="T44" fmla="*/ 186 w 546"/>
              <a:gd name="T45" fmla="*/ 2 h 106"/>
              <a:gd name="T46" fmla="*/ 160 w 546"/>
              <a:gd name="T47" fmla="*/ 8 h 106"/>
              <a:gd name="T48" fmla="*/ 65 w 546"/>
              <a:gd name="T49" fmla="*/ 3 h 106"/>
              <a:gd name="T50" fmla="*/ 9 w 546"/>
              <a:gd name="T51" fmla="*/ 38 h 106"/>
              <a:gd name="T52" fmla="*/ 57 w 546"/>
              <a:gd name="T53" fmla="*/ 100 h 106"/>
              <a:gd name="T54" fmla="*/ 59 w 546"/>
              <a:gd name="T55" fmla="*/ 84 h 106"/>
              <a:gd name="T56" fmla="*/ 84 w 546"/>
              <a:gd name="T57" fmla="*/ 83 h 106"/>
              <a:gd name="T58" fmla="*/ 136 w 546"/>
              <a:gd name="T59" fmla="*/ 87 h 106"/>
              <a:gd name="T60" fmla="*/ 176 w 546"/>
              <a:gd name="T61" fmla="*/ 86 h 106"/>
              <a:gd name="T62" fmla="*/ 205 w 546"/>
              <a:gd name="T63" fmla="*/ 81 h 106"/>
              <a:gd name="T64" fmla="*/ 253 w 546"/>
              <a:gd name="T65" fmla="*/ 81 h 106"/>
              <a:gd name="T66" fmla="*/ 299 w 546"/>
              <a:gd name="T67" fmla="*/ 83 h 106"/>
              <a:gd name="T68" fmla="*/ 363 w 546"/>
              <a:gd name="T69" fmla="*/ 87 h 106"/>
              <a:gd name="T70" fmla="*/ 390 w 546"/>
              <a:gd name="T71" fmla="*/ 85 h 106"/>
              <a:gd name="T72" fmla="*/ 494 w 546"/>
              <a:gd name="T73" fmla="*/ 54 h 106"/>
              <a:gd name="T74" fmla="*/ 482 w 546"/>
              <a:gd name="T75" fmla="*/ 43 h 106"/>
              <a:gd name="T76" fmla="*/ 506 w 546"/>
              <a:gd name="T77" fmla="*/ 45 h 106"/>
              <a:gd name="T78" fmla="*/ 499 w 546"/>
              <a:gd name="T79" fmla="*/ 43 h 106"/>
              <a:gd name="T80" fmla="*/ 474 w 546"/>
              <a:gd name="T81" fmla="*/ 42 h 106"/>
              <a:gd name="T82" fmla="*/ 460 w 546"/>
              <a:gd name="T83" fmla="*/ 30 h 106"/>
              <a:gd name="T84" fmla="*/ 454 w 546"/>
              <a:gd name="T85" fmla="*/ 25 h 106"/>
              <a:gd name="T86" fmla="*/ 409 w 546"/>
              <a:gd name="T87" fmla="*/ 19 h 106"/>
              <a:gd name="T88" fmla="*/ 280 w 546"/>
              <a:gd name="T89" fmla="*/ 9 h 106"/>
              <a:gd name="T90" fmla="*/ 23 w 546"/>
              <a:gd name="T91" fmla="*/ 60 h 106"/>
              <a:gd name="T92" fmla="*/ 67 w 546"/>
              <a:gd name="T93" fmla="*/ 96 h 106"/>
              <a:gd name="T94" fmla="*/ 88 w 546"/>
              <a:gd name="T95" fmla="*/ 83 h 106"/>
              <a:gd name="T96" fmla="*/ 146 w 546"/>
              <a:gd name="T97" fmla="*/ 83 h 106"/>
              <a:gd name="T98" fmla="*/ 237 w 546"/>
              <a:gd name="T99" fmla="*/ 8 h 106"/>
              <a:gd name="T100" fmla="*/ 190 w 546"/>
              <a:gd name="T101" fmla="*/ 79 h 106"/>
              <a:gd name="T102" fmla="*/ 225 w 546"/>
              <a:gd name="T103" fmla="*/ 10 h 106"/>
              <a:gd name="T104" fmla="*/ 252 w 546"/>
              <a:gd name="T105" fmla="*/ 14 h 106"/>
              <a:gd name="T106" fmla="*/ 277 w 546"/>
              <a:gd name="T107" fmla="*/ 15 h 106"/>
              <a:gd name="T108" fmla="*/ 294 w 546"/>
              <a:gd name="T109" fmla="*/ 21 h 106"/>
              <a:gd name="T110" fmla="*/ 318 w 546"/>
              <a:gd name="T111" fmla="*/ 25 h 106"/>
              <a:gd name="T112" fmla="*/ 340 w 546"/>
              <a:gd name="T113" fmla="*/ 24 h 106"/>
              <a:gd name="T114" fmla="*/ 353 w 546"/>
              <a:gd name="T115" fmla="*/ 26 h 106"/>
              <a:gd name="T116" fmla="*/ 393 w 546"/>
              <a:gd name="T117" fmla="*/ 27 h 106"/>
              <a:gd name="T118" fmla="*/ 383 w 546"/>
              <a:gd name="T119" fmla="*/ 30 h 106"/>
              <a:gd name="T120" fmla="*/ 370 w 546"/>
              <a:gd name="T121" fmla="*/ 84 h 106"/>
              <a:gd name="T122" fmla="*/ 411 w 546"/>
              <a:gd name="T123" fmla="*/ 30 h 106"/>
              <a:gd name="T124" fmla="*/ 428 w 546"/>
              <a:gd name="T12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6" h="105">
                <a:moveTo>
                  <a:pt x="405" y="85"/>
                </a:moveTo>
                <a:cubicBezTo>
                  <a:pt x="405" y="86"/>
                  <a:pt x="405" y="86"/>
                  <a:pt x="405" y="86"/>
                </a:cubicBezTo>
                <a:cubicBezTo>
                  <a:pt x="406" y="86"/>
                  <a:pt x="406" y="86"/>
                  <a:pt x="407" y="86"/>
                </a:cubicBezTo>
                <a:cubicBezTo>
                  <a:pt x="406" y="86"/>
                  <a:pt x="406" y="86"/>
                  <a:pt x="406" y="86"/>
                </a:cubicBezTo>
                <a:cubicBezTo>
                  <a:pt x="406" y="85"/>
                  <a:pt x="406" y="85"/>
                  <a:pt x="406" y="85"/>
                </a:cubicBezTo>
                <a:cubicBezTo>
                  <a:pt x="407" y="85"/>
                  <a:pt x="408" y="85"/>
                  <a:pt x="408" y="86"/>
                </a:cubicBezTo>
                <a:cubicBezTo>
                  <a:pt x="409" y="86"/>
                  <a:pt x="410" y="87"/>
                  <a:pt x="410" y="86"/>
                </a:cubicBezTo>
                <a:cubicBezTo>
                  <a:pt x="411" y="86"/>
                  <a:pt x="411" y="86"/>
                  <a:pt x="412" y="86"/>
                </a:cubicBezTo>
                <a:cubicBezTo>
                  <a:pt x="413" y="85"/>
                  <a:pt x="415" y="86"/>
                  <a:pt x="416" y="86"/>
                </a:cubicBezTo>
                <a:cubicBezTo>
                  <a:pt x="417" y="84"/>
                  <a:pt x="419" y="87"/>
                  <a:pt x="419" y="85"/>
                </a:cubicBezTo>
                <a:cubicBezTo>
                  <a:pt x="421" y="86"/>
                  <a:pt x="422" y="85"/>
                  <a:pt x="423" y="86"/>
                </a:cubicBezTo>
                <a:cubicBezTo>
                  <a:pt x="423" y="85"/>
                  <a:pt x="423" y="85"/>
                  <a:pt x="423" y="85"/>
                </a:cubicBezTo>
                <a:cubicBezTo>
                  <a:pt x="425" y="87"/>
                  <a:pt x="428" y="85"/>
                  <a:pt x="430" y="86"/>
                </a:cubicBezTo>
                <a:cubicBezTo>
                  <a:pt x="430" y="86"/>
                  <a:pt x="430" y="86"/>
                  <a:pt x="430" y="86"/>
                </a:cubicBezTo>
                <a:cubicBezTo>
                  <a:pt x="431" y="86"/>
                  <a:pt x="432" y="85"/>
                  <a:pt x="432" y="86"/>
                </a:cubicBezTo>
                <a:cubicBezTo>
                  <a:pt x="433" y="86"/>
                  <a:pt x="434" y="86"/>
                  <a:pt x="434" y="86"/>
                </a:cubicBezTo>
                <a:cubicBezTo>
                  <a:pt x="436" y="87"/>
                  <a:pt x="437" y="85"/>
                  <a:pt x="439" y="86"/>
                </a:cubicBezTo>
                <a:cubicBezTo>
                  <a:pt x="439" y="86"/>
                  <a:pt x="439" y="86"/>
                  <a:pt x="439" y="86"/>
                </a:cubicBezTo>
                <a:cubicBezTo>
                  <a:pt x="440" y="87"/>
                  <a:pt x="440" y="85"/>
                  <a:pt x="441" y="86"/>
                </a:cubicBezTo>
                <a:cubicBezTo>
                  <a:pt x="443" y="85"/>
                  <a:pt x="445" y="87"/>
                  <a:pt x="447" y="86"/>
                </a:cubicBezTo>
                <a:cubicBezTo>
                  <a:pt x="448" y="87"/>
                  <a:pt x="450" y="85"/>
                  <a:pt x="451" y="86"/>
                </a:cubicBezTo>
                <a:cubicBezTo>
                  <a:pt x="453" y="87"/>
                  <a:pt x="455" y="86"/>
                  <a:pt x="457" y="86"/>
                </a:cubicBezTo>
                <a:cubicBezTo>
                  <a:pt x="459" y="85"/>
                  <a:pt x="461" y="86"/>
                  <a:pt x="462" y="86"/>
                </a:cubicBezTo>
                <a:cubicBezTo>
                  <a:pt x="464" y="86"/>
                  <a:pt x="465" y="86"/>
                  <a:pt x="466" y="85"/>
                </a:cubicBezTo>
                <a:cubicBezTo>
                  <a:pt x="467" y="85"/>
                  <a:pt x="467" y="86"/>
                  <a:pt x="467" y="86"/>
                </a:cubicBezTo>
                <a:cubicBezTo>
                  <a:pt x="468" y="86"/>
                  <a:pt x="469" y="85"/>
                  <a:pt x="470" y="85"/>
                </a:cubicBezTo>
                <a:cubicBezTo>
                  <a:pt x="470" y="85"/>
                  <a:pt x="471" y="84"/>
                  <a:pt x="472" y="85"/>
                </a:cubicBezTo>
                <a:cubicBezTo>
                  <a:pt x="472" y="85"/>
                  <a:pt x="472" y="85"/>
                  <a:pt x="473" y="85"/>
                </a:cubicBezTo>
                <a:cubicBezTo>
                  <a:pt x="473" y="85"/>
                  <a:pt x="474" y="85"/>
                  <a:pt x="474" y="85"/>
                </a:cubicBezTo>
                <a:cubicBezTo>
                  <a:pt x="475" y="85"/>
                  <a:pt x="475" y="86"/>
                  <a:pt x="476" y="86"/>
                </a:cubicBezTo>
                <a:cubicBezTo>
                  <a:pt x="477" y="85"/>
                  <a:pt x="480" y="86"/>
                  <a:pt x="481" y="85"/>
                </a:cubicBezTo>
                <a:cubicBezTo>
                  <a:pt x="482" y="86"/>
                  <a:pt x="484" y="85"/>
                  <a:pt x="485" y="85"/>
                </a:cubicBezTo>
                <a:cubicBezTo>
                  <a:pt x="486" y="85"/>
                  <a:pt x="487" y="86"/>
                  <a:pt x="488" y="85"/>
                </a:cubicBezTo>
                <a:cubicBezTo>
                  <a:pt x="490" y="85"/>
                  <a:pt x="492" y="85"/>
                  <a:pt x="494" y="85"/>
                </a:cubicBezTo>
                <a:cubicBezTo>
                  <a:pt x="493" y="85"/>
                  <a:pt x="493" y="85"/>
                  <a:pt x="493" y="85"/>
                </a:cubicBezTo>
                <a:cubicBezTo>
                  <a:pt x="495" y="84"/>
                  <a:pt x="495" y="85"/>
                  <a:pt x="497" y="85"/>
                </a:cubicBezTo>
                <a:cubicBezTo>
                  <a:pt x="497" y="83"/>
                  <a:pt x="497" y="83"/>
                  <a:pt x="497" y="83"/>
                </a:cubicBezTo>
                <a:cubicBezTo>
                  <a:pt x="497" y="83"/>
                  <a:pt x="499" y="84"/>
                  <a:pt x="499" y="83"/>
                </a:cubicBezTo>
                <a:cubicBezTo>
                  <a:pt x="499" y="83"/>
                  <a:pt x="500" y="83"/>
                  <a:pt x="500" y="83"/>
                </a:cubicBezTo>
                <a:cubicBezTo>
                  <a:pt x="501" y="83"/>
                  <a:pt x="503" y="84"/>
                  <a:pt x="503" y="82"/>
                </a:cubicBezTo>
                <a:cubicBezTo>
                  <a:pt x="504" y="81"/>
                  <a:pt x="505" y="82"/>
                  <a:pt x="506" y="82"/>
                </a:cubicBezTo>
                <a:cubicBezTo>
                  <a:pt x="505" y="81"/>
                  <a:pt x="503" y="81"/>
                  <a:pt x="502" y="82"/>
                </a:cubicBezTo>
                <a:cubicBezTo>
                  <a:pt x="501" y="81"/>
                  <a:pt x="500" y="81"/>
                  <a:pt x="499" y="82"/>
                </a:cubicBezTo>
                <a:cubicBezTo>
                  <a:pt x="496" y="81"/>
                  <a:pt x="493" y="82"/>
                  <a:pt x="491" y="81"/>
                </a:cubicBezTo>
                <a:cubicBezTo>
                  <a:pt x="492" y="80"/>
                  <a:pt x="494" y="80"/>
                  <a:pt x="495" y="80"/>
                </a:cubicBezTo>
                <a:cubicBezTo>
                  <a:pt x="495" y="79"/>
                  <a:pt x="496" y="79"/>
                  <a:pt x="495" y="78"/>
                </a:cubicBezTo>
                <a:cubicBezTo>
                  <a:pt x="495" y="79"/>
                  <a:pt x="495" y="79"/>
                  <a:pt x="495" y="79"/>
                </a:cubicBezTo>
                <a:cubicBezTo>
                  <a:pt x="493" y="79"/>
                  <a:pt x="493" y="79"/>
                  <a:pt x="493" y="79"/>
                </a:cubicBezTo>
                <a:cubicBezTo>
                  <a:pt x="493" y="79"/>
                  <a:pt x="493" y="79"/>
                  <a:pt x="493" y="79"/>
                </a:cubicBezTo>
                <a:cubicBezTo>
                  <a:pt x="492" y="79"/>
                  <a:pt x="491" y="80"/>
                  <a:pt x="490" y="79"/>
                </a:cubicBezTo>
                <a:cubicBezTo>
                  <a:pt x="491" y="79"/>
                  <a:pt x="491" y="79"/>
                  <a:pt x="491" y="79"/>
                </a:cubicBezTo>
                <a:cubicBezTo>
                  <a:pt x="489" y="79"/>
                  <a:pt x="488" y="79"/>
                  <a:pt x="486" y="79"/>
                </a:cubicBezTo>
                <a:cubicBezTo>
                  <a:pt x="486" y="79"/>
                  <a:pt x="486" y="79"/>
                  <a:pt x="486" y="79"/>
                </a:cubicBezTo>
                <a:cubicBezTo>
                  <a:pt x="486" y="79"/>
                  <a:pt x="485" y="79"/>
                  <a:pt x="485" y="78"/>
                </a:cubicBezTo>
                <a:cubicBezTo>
                  <a:pt x="486" y="77"/>
                  <a:pt x="488" y="78"/>
                  <a:pt x="489" y="77"/>
                </a:cubicBezTo>
                <a:cubicBezTo>
                  <a:pt x="491" y="78"/>
                  <a:pt x="492" y="76"/>
                  <a:pt x="494" y="76"/>
                </a:cubicBezTo>
                <a:cubicBezTo>
                  <a:pt x="495" y="76"/>
                  <a:pt x="495" y="75"/>
                  <a:pt x="497" y="75"/>
                </a:cubicBezTo>
                <a:cubicBezTo>
                  <a:pt x="496" y="74"/>
                  <a:pt x="496" y="74"/>
                  <a:pt x="496" y="74"/>
                </a:cubicBezTo>
                <a:cubicBezTo>
                  <a:pt x="497" y="74"/>
                  <a:pt x="498" y="75"/>
                  <a:pt x="498" y="76"/>
                </a:cubicBezTo>
                <a:cubicBezTo>
                  <a:pt x="499" y="75"/>
                  <a:pt x="500" y="75"/>
                  <a:pt x="501" y="75"/>
                </a:cubicBezTo>
                <a:cubicBezTo>
                  <a:pt x="502" y="76"/>
                  <a:pt x="503" y="75"/>
                  <a:pt x="504" y="75"/>
                </a:cubicBezTo>
                <a:cubicBezTo>
                  <a:pt x="506" y="74"/>
                  <a:pt x="508" y="76"/>
                  <a:pt x="510" y="74"/>
                </a:cubicBezTo>
                <a:cubicBezTo>
                  <a:pt x="510" y="74"/>
                  <a:pt x="511" y="74"/>
                  <a:pt x="511" y="74"/>
                </a:cubicBezTo>
                <a:cubicBezTo>
                  <a:pt x="513" y="74"/>
                  <a:pt x="515" y="75"/>
                  <a:pt x="516" y="74"/>
                </a:cubicBezTo>
                <a:cubicBezTo>
                  <a:pt x="516" y="74"/>
                  <a:pt x="516" y="74"/>
                  <a:pt x="516" y="74"/>
                </a:cubicBezTo>
                <a:cubicBezTo>
                  <a:pt x="517" y="74"/>
                  <a:pt x="518" y="75"/>
                  <a:pt x="519" y="74"/>
                </a:cubicBezTo>
                <a:cubicBezTo>
                  <a:pt x="518" y="73"/>
                  <a:pt x="518" y="73"/>
                  <a:pt x="518" y="73"/>
                </a:cubicBezTo>
                <a:cubicBezTo>
                  <a:pt x="518" y="74"/>
                  <a:pt x="517" y="74"/>
                  <a:pt x="517" y="74"/>
                </a:cubicBezTo>
                <a:cubicBezTo>
                  <a:pt x="515" y="72"/>
                  <a:pt x="512" y="75"/>
                  <a:pt x="511" y="72"/>
                </a:cubicBezTo>
                <a:cubicBezTo>
                  <a:pt x="510" y="73"/>
                  <a:pt x="509" y="72"/>
                  <a:pt x="508" y="73"/>
                </a:cubicBezTo>
                <a:cubicBezTo>
                  <a:pt x="509" y="73"/>
                  <a:pt x="510" y="72"/>
                  <a:pt x="511" y="73"/>
                </a:cubicBezTo>
                <a:cubicBezTo>
                  <a:pt x="511" y="75"/>
                  <a:pt x="510" y="73"/>
                  <a:pt x="509" y="73"/>
                </a:cubicBezTo>
                <a:cubicBezTo>
                  <a:pt x="509" y="74"/>
                  <a:pt x="509" y="74"/>
                  <a:pt x="509" y="74"/>
                </a:cubicBezTo>
                <a:cubicBezTo>
                  <a:pt x="507" y="73"/>
                  <a:pt x="505" y="74"/>
                  <a:pt x="503" y="73"/>
                </a:cubicBezTo>
                <a:cubicBezTo>
                  <a:pt x="503" y="73"/>
                  <a:pt x="504" y="73"/>
                  <a:pt x="504" y="73"/>
                </a:cubicBezTo>
                <a:cubicBezTo>
                  <a:pt x="503" y="73"/>
                  <a:pt x="503" y="72"/>
                  <a:pt x="503" y="73"/>
                </a:cubicBezTo>
                <a:cubicBezTo>
                  <a:pt x="503" y="73"/>
                  <a:pt x="503" y="73"/>
                  <a:pt x="503" y="73"/>
                </a:cubicBezTo>
                <a:cubicBezTo>
                  <a:pt x="502" y="73"/>
                  <a:pt x="501" y="74"/>
                  <a:pt x="499" y="74"/>
                </a:cubicBezTo>
                <a:cubicBezTo>
                  <a:pt x="498" y="74"/>
                  <a:pt x="498" y="74"/>
                  <a:pt x="498" y="74"/>
                </a:cubicBezTo>
                <a:cubicBezTo>
                  <a:pt x="498" y="74"/>
                  <a:pt x="499" y="73"/>
                  <a:pt x="498" y="74"/>
                </a:cubicBezTo>
                <a:cubicBezTo>
                  <a:pt x="496" y="74"/>
                  <a:pt x="495" y="74"/>
                  <a:pt x="494" y="73"/>
                </a:cubicBezTo>
                <a:cubicBezTo>
                  <a:pt x="494" y="73"/>
                  <a:pt x="494" y="73"/>
                  <a:pt x="494" y="73"/>
                </a:cubicBezTo>
                <a:cubicBezTo>
                  <a:pt x="492" y="74"/>
                  <a:pt x="494" y="77"/>
                  <a:pt x="491" y="77"/>
                </a:cubicBezTo>
                <a:cubicBezTo>
                  <a:pt x="491" y="76"/>
                  <a:pt x="491" y="76"/>
                  <a:pt x="491" y="76"/>
                </a:cubicBezTo>
                <a:cubicBezTo>
                  <a:pt x="491" y="76"/>
                  <a:pt x="491" y="76"/>
                  <a:pt x="491" y="76"/>
                </a:cubicBezTo>
                <a:cubicBezTo>
                  <a:pt x="490" y="74"/>
                  <a:pt x="493" y="76"/>
                  <a:pt x="492" y="74"/>
                </a:cubicBezTo>
                <a:cubicBezTo>
                  <a:pt x="487" y="73"/>
                  <a:pt x="482" y="74"/>
                  <a:pt x="477" y="74"/>
                </a:cubicBezTo>
                <a:cubicBezTo>
                  <a:pt x="471" y="73"/>
                  <a:pt x="466" y="75"/>
                  <a:pt x="460" y="73"/>
                </a:cubicBezTo>
                <a:cubicBezTo>
                  <a:pt x="458" y="74"/>
                  <a:pt x="456" y="73"/>
                  <a:pt x="454" y="73"/>
                </a:cubicBezTo>
                <a:cubicBezTo>
                  <a:pt x="451" y="74"/>
                  <a:pt x="447" y="73"/>
                  <a:pt x="443" y="73"/>
                </a:cubicBezTo>
                <a:cubicBezTo>
                  <a:pt x="442" y="73"/>
                  <a:pt x="441" y="73"/>
                  <a:pt x="441" y="73"/>
                </a:cubicBezTo>
                <a:cubicBezTo>
                  <a:pt x="439" y="72"/>
                  <a:pt x="437" y="74"/>
                  <a:pt x="436" y="73"/>
                </a:cubicBezTo>
                <a:cubicBezTo>
                  <a:pt x="437" y="72"/>
                  <a:pt x="438" y="73"/>
                  <a:pt x="438" y="73"/>
                </a:cubicBezTo>
                <a:cubicBezTo>
                  <a:pt x="440" y="72"/>
                  <a:pt x="441" y="73"/>
                  <a:pt x="442" y="72"/>
                </a:cubicBezTo>
                <a:cubicBezTo>
                  <a:pt x="443" y="74"/>
                  <a:pt x="445" y="72"/>
                  <a:pt x="446" y="72"/>
                </a:cubicBezTo>
                <a:cubicBezTo>
                  <a:pt x="449" y="72"/>
                  <a:pt x="451" y="74"/>
                  <a:pt x="453" y="71"/>
                </a:cubicBezTo>
                <a:cubicBezTo>
                  <a:pt x="454" y="72"/>
                  <a:pt x="454" y="72"/>
                  <a:pt x="454" y="72"/>
                </a:cubicBezTo>
                <a:cubicBezTo>
                  <a:pt x="456" y="71"/>
                  <a:pt x="459" y="72"/>
                  <a:pt x="461" y="73"/>
                </a:cubicBezTo>
                <a:cubicBezTo>
                  <a:pt x="461" y="72"/>
                  <a:pt x="461" y="72"/>
                  <a:pt x="461" y="72"/>
                </a:cubicBezTo>
                <a:cubicBezTo>
                  <a:pt x="461" y="72"/>
                  <a:pt x="461" y="72"/>
                  <a:pt x="461" y="72"/>
                </a:cubicBezTo>
                <a:cubicBezTo>
                  <a:pt x="463" y="72"/>
                  <a:pt x="463" y="72"/>
                  <a:pt x="463" y="72"/>
                </a:cubicBezTo>
                <a:cubicBezTo>
                  <a:pt x="463" y="72"/>
                  <a:pt x="463" y="72"/>
                  <a:pt x="463" y="71"/>
                </a:cubicBezTo>
                <a:cubicBezTo>
                  <a:pt x="463" y="71"/>
                  <a:pt x="464" y="71"/>
                  <a:pt x="464" y="72"/>
                </a:cubicBezTo>
                <a:cubicBezTo>
                  <a:pt x="467" y="70"/>
                  <a:pt x="470" y="72"/>
                  <a:pt x="473" y="71"/>
                </a:cubicBezTo>
                <a:cubicBezTo>
                  <a:pt x="476" y="72"/>
                  <a:pt x="479" y="70"/>
                  <a:pt x="483" y="72"/>
                </a:cubicBezTo>
                <a:cubicBezTo>
                  <a:pt x="483" y="71"/>
                  <a:pt x="485" y="71"/>
                  <a:pt x="486" y="71"/>
                </a:cubicBezTo>
                <a:cubicBezTo>
                  <a:pt x="488" y="69"/>
                  <a:pt x="493" y="71"/>
                  <a:pt x="495" y="69"/>
                </a:cubicBezTo>
                <a:cubicBezTo>
                  <a:pt x="494" y="68"/>
                  <a:pt x="493" y="70"/>
                  <a:pt x="493" y="68"/>
                </a:cubicBezTo>
                <a:cubicBezTo>
                  <a:pt x="492" y="67"/>
                  <a:pt x="491" y="68"/>
                  <a:pt x="490" y="68"/>
                </a:cubicBezTo>
                <a:cubicBezTo>
                  <a:pt x="490" y="68"/>
                  <a:pt x="490" y="68"/>
                  <a:pt x="490" y="68"/>
                </a:cubicBezTo>
                <a:cubicBezTo>
                  <a:pt x="489" y="69"/>
                  <a:pt x="489" y="68"/>
                  <a:pt x="488" y="67"/>
                </a:cubicBezTo>
                <a:cubicBezTo>
                  <a:pt x="488" y="67"/>
                  <a:pt x="488" y="67"/>
                  <a:pt x="489" y="67"/>
                </a:cubicBezTo>
                <a:cubicBezTo>
                  <a:pt x="490" y="67"/>
                  <a:pt x="491" y="66"/>
                  <a:pt x="492" y="67"/>
                </a:cubicBezTo>
                <a:cubicBezTo>
                  <a:pt x="494" y="65"/>
                  <a:pt x="496" y="67"/>
                  <a:pt x="498" y="66"/>
                </a:cubicBezTo>
                <a:cubicBezTo>
                  <a:pt x="499" y="67"/>
                  <a:pt x="499" y="67"/>
                  <a:pt x="499" y="67"/>
                </a:cubicBezTo>
                <a:cubicBezTo>
                  <a:pt x="499" y="66"/>
                  <a:pt x="500" y="66"/>
                  <a:pt x="501" y="66"/>
                </a:cubicBezTo>
                <a:cubicBezTo>
                  <a:pt x="501" y="66"/>
                  <a:pt x="501" y="65"/>
                  <a:pt x="502" y="65"/>
                </a:cubicBezTo>
                <a:cubicBezTo>
                  <a:pt x="500" y="65"/>
                  <a:pt x="498" y="65"/>
                  <a:pt x="496" y="64"/>
                </a:cubicBezTo>
                <a:cubicBezTo>
                  <a:pt x="495" y="65"/>
                  <a:pt x="493" y="63"/>
                  <a:pt x="491" y="64"/>
                </a:cubicBezTo>
                <a:cubicBezTo>
                  <a:pt x="491" y="65"/>
                  <a:pt x="490" y="65"/>
                  <a:pt x="489" y="64"/>
                </a:cubicBezTo>
                <a:cubicBezTo>
                  <a:pt x="489" y="65"/>
                  <a:pt x="489" y="65"/>
                  <a:pt x="489" y="65"/>
                </a:cubicBezTo>
                <a:cubicBezTo>
                  <a:pt x="487" y="64"/>
                  <a:pt x="485" y="66"/>
                  <a:pt x="483" y="64"/>
                </a:cubicBezTo>
                <a:cubicBezTo>
                  <a:pt x="482" y="65"/>
                  <a:pt x="480" y="65"/>
                  <a:pt x="478" y="64"/>
                </a:cubicBezTo>
                <a:cubicBezTo>
                  <a:pt x="477" y="64"/>
                  <a:pt x="473" y="66"/>
                  <a:pt x="473" y="63"/>
                </a:cubicBezTo>
                <a:cubicBezTo>
                  <a:pt x="476" y="62"/>
                  <a:pt x="476" y="62"/>
                  <a:pt x="476" y="62"/>
                </a:cubicBezTo>
                <a:cubicBezTo>
                  <a:pt x="476" y="62"/>
                  <a:pt x="477" y="63"/>
                  <a:pt x="477" y="63"/>
                </a:cubicBezTo>
                <a:cubicBezTo>
                  <a:pt x="478" y="62"/>
                  <a:pt x="480" y="63"/>
                  <a:pt x="481" y="62"/>
                </a:cubicBezTo>
                <a:cubicBezTo>
                  <a:pt x="481" y="62"/>
                  <a:pt x="481" y="62"/>
                  <a:pt x="481" y="62"/>
                </a:cubicBezTo>
                <a:cubicBezTo>
                  <a:pt x="483" y="63"/>
                  <a:pt x="484" y="61"/>
                  <a:pt x="485" y="62"/>
                </a:cubicBezTo>
                <a:cubicBezTo>
                  <a:pt x="487" y="62"/>
                  <a:pt x="489" y="62"/>
                  <a:pt x="491" y="61"/>
                </a:cubicBezTo>
                <a:cubicBezTo>
                  <a:pt x="488" y="60"/>
                  <a:pt x="485" y="62"/>
                  <a:pt x="483" y="61"/>
                </a:cubicBezTo>
                <a:cubicBezTo>
                  <a:pt x="483" y="60"/>
                  <a:pt x="483" y="60"/>
                  <a:pt x="483" y="60"/>
                </a:cubicBezTo>
                <a:cubicBezTo>
                  <a:pt x="483" y="60"/>
                  <a:pt x="483" y="60"/>
                  <a:pt x="482" y="60"/>
                </a:cubicBezTo>
                <a:cubicBezTo>
                  <a:pt x="483" y="61"/>
                  <a:pt x="483" y="61"/>
                  <a:pt x="483" y="61"/>
                </a:cubicBezTo>
                <a:cubicBezTo>
                  <a:pt x="481" y="62"/>
                  <a:pt x="480" y="61"/>
                  <a:pt x="479" y="61"/>
                </a:cubicBezTo>
                <a:cubicBezTo>
                  <a:pt x="479" y="60"/>
                  <a:pt x="480" y="61"/>
                  <a:pt x="480" y="60"/>
                </a:cubicBezTo>
                <a:cubicBezTo>
                  <a:pt x="478" y="60"/>
                  <a:pt x="476" y="60"/>
                  <a:pt x="475" y="61"/>
                </a:cubicBezTo>
                <a:cubicBezTo>
                  <a:pt x="474" y="60"/>
                  <a:pt x="474" y="60"/>
                  <a:pt x="474" y="60"/>
                </a:cubicBezTo>
                <a:cubicBezTo>
                  <a:pt x="473" y="60"/>
                  <a:pt x="471" y="60"/>
                  <a:pt x="470" y="60"/>
                </a:cubicBezTo>
                <a:cubicBezTo>
                  <a:pt x="469" y="60"/>
                  <a:pt x="468" y="60"/>
                  <a:pt x="467" y="60"/>
                </a:cubicBezTo>
                <a:cubicBezTo>
                  <a:pt x="466" y="61"/>
                  <a:pt x="465" y="58"/>
                  <a:pt x="464" y="59"/>
                </a:cubicBezTo>
                <a:cubicBezTo>
                  <a:pt x="464" y="59"/>
                  <a:pt x="464" y="59"/>
                  <a:pt x="464" y="59"/>
                </a:cubicBezTo>
                <a:cubicBezTo>
                  <a:pt x="467" y="58"/>
                  <a:pt x="470" y="60"/>
                  <a:pt x="473" y="59"/>
                </a:cubicBezTo>
                <a:cubicBezTo>
                  <a:pt x="473" y="58"/>
                  <a:pt x="473" y="58"/>
                  <a:pt x="474" y="58"/>
                </a:cubicBezTo>
                <a:cubicBezTo>
                  <a:pt x="474" y="59"/>
                  <a:pt x="474" y="59"/>
                  <a:pt x="474" y="59"/>
                </a:cubicBezTo>
                <a:cubicBezTo>
                  <a:pt x="477" y="59"/>
                  <a:pt x="477" y="59"/>
                  <a:pt x="477" y="59"/>
                </a:cubicBezTo>
                <a:cubicBezTo>
                  <a:pt x="478" y="59"/>
                  <a:pt x="480" y="60"/>
                  <a:pt x="481" y="59"/>
                </a:cubicBezTo>
                <a:cubicBezTo>
                  <a:pt x="483" y="60"/>
                  <a:pt x="484" y="58"/>
                  <a:pt x="485" y="59"/>
                </a:cubicBezTo>
                <a:cubicBezTo>
                  <a:pt x="487" y="57"/>
                  <a:pt x="489" y="58"/>
                  <a:pt x="491" y="57"/>
                </a:cubicBezTo>
                <a:cubicBezTo>
                  <a:pt x="489" y="56"/>
                  <a:pt x="489" y="56"/>
                  <a:pt x="489" y="56"/>
                </a:cubicBezTo>
                <a:cubicBezTo>
                  <a:pt x="490" y="56"/>
                  <a:pt x="490" y="55"/>
                  <a:pt x="490" y="55"/>
                </a:cubicBezTo>
                <a:cubicBezTo>
                  <a:pt x="490" y="56"/>
                  <a:pt x="491" y="55"/>
                  <a:pt x="491" y="56"/>
                </a:cubicBezTo>
                <a:cubicBezTo>
                  <a:pt x="491" y="55"/>
                  <a:pt x="492" y="56"/>
                  <a:pt x="492" y="55"/>
                </a:cubicBezTo>
                <a:cubicBezTo>
                  <a:pt x="492" y="55"/>
                  <a:pt x="492" y="55"/>
                  <a:pt x="492" y="55"/>
                </a:cubicBezTo>
                <a:cubicBezTo>
                  <a:pt x="495" y="54"/>
                  <a:pt x="495" y="54"/>
                  <a:pt x="495" y="54"/>
                </a:cubicBezTo>
                <a:cubicBezTo>
                  <a:pt x="495" y="55"/>
                  <a:pt x="495" y="55"/>
                  <a:pt x="495" y="55"/>
                </a:cubicBezTo>
                <a:cubicBezTo>
                  <a:pt x="495" y="55"/>
                  <a:pt x="494" y="55"/>
                  <a:pt x="494" y="55"/>
                </a:cubicBezTo>
                <a:cubicBezTo>
                  <a:pt x="494" y="56"/>
                  <a:pt x="494" y="56"/>
                  <a:pt x="494" y="56"/>
                </a:cubicBezTo>
                <a:cubicBezTo>
                  <a:pt x="493" y="56"/>
                  <a:pt x="492" y="58"/>
                  <a:pt x="491" y="56"/>
                </a:cubicBezTo>
                <a:cubicBezTo>
                  <a:pt x="491" y="59"/>
                  <a:pt x="494" y="56"/>
                  <a:pt x="495" y="58"/>
                </a:cubicBezTo>
                <a:cubicBezTo>
                  <a:pt x="495" y="58"/>
                  <a:pt x="495" y="58"/>
                  <a:pt x="495" y="58"/>
                </a:cubicBezTo>
                <a:cubicBezTo>
                  <a:pt x="497" y="58"/>
                  <a:pt x="497" y="56"/>
                  <a:pt x="499" y="56"/>
                </a:cubicBezTo>
                <a:cubicBezTo>
                  <a:pt x="499" y="56"/>
                  <a:pt x="498" y="56"/>
                  <a:pt x="498" y="56"/>
                </a:cubicBezTo>
                <a:cubicBezTo>
                  <a:pt x="498" y="56"/>
                  <a:pt x="498" y="56"/>
                  <a:pt x="498" y="56"/>
                </a:cubicBezTo>
                <a:cubicBezTo>
                  <a:pt x="497" y="56"/>
                  <a:pt x="497" y="56"/>
                  <a:pt x="496" y="55"/>
                </a:cubicBezTo>
                <a:cubicBezTo>
                  <a:pt x="497" y="55"/>
                  <a:pt x="497" y="55"/>
                  <a:pt x="497" y="55"/>
                </a:cubicBezTo>
                <a:cubicBezTo>
                  <a:pt x="496" y="55"/>
                  <a:pt x="496" y="55"/>
                  <a:pt x="496" y="55"/>
                </a:cubicBezTo>
                <a:cubicBezTo>
                  <a:pt x="496" y="54"/>
                  <a:pt x="497" y="55"/>
                  <a:pt x="497" y="55"/>
                </a:cubicBezTo>
                <a:cubicBezTo>
                  <a:pt x="497" y="54"/>
                  <a:pt x="498" y="54"/>
                  <a:pt x="497" y="53"/>
                </a:cubicBezTo>
                <a:cubicBezTo>
                  <a:pt x="497" y="54"/>
                  <a:pt x="496" y="53"/>
                  <a:pt x="495" y="54"/>
                </a:cubicBezTo>
                <a:cubicBezTo>
                  <a:pt x="495" y="53"/>
                  <a:pt x="495" y="53"/>
                  <a:pt x="495" y="53"/>
                </a:cubicBezTo>
                <a:cubicBezTo>
                  <a:pt x="495" y="53"/>
                  <a:pt x="495" y="53"/>
                  <a:pt x="494" y="53"/>
                </a:cubicBezTo>
                <a:cubicBezTo>
                  <a:pt x="494" y="53"/>
                  <a:pt x="494" y="53"/>
                  <a:pt x="494" y="53"/>
                </a:cubicBezTo>
                <a:cubicBezTo>
                  <a:pt x="496" y="52"/>
                  <a:pt x="498" y="53"/>
                  <a:pt x="500" y="52"/>
                </a:cubicBezTo>
                <a:cubicBezTo>
                  <a:pt x="502" y="53"/>
                  <a:pt x="503" y="52"/>
                  <a:pt x="504" y="53"/>
                </a:cubicBezTo>
                <a:cubicBezTo>
                  <a:pt x="503" y="53"/>
                  <a:pt x="502" y="54"/>
                  <a:pt x="501" y="53"/>
                </a:cubicBezTo>
                <a:cubicBezTo>
                  <a:pt x="501" y="54"/>
                  <a:pt x="502" y="54"/>
                  <a:pt x="501" y="54"/>
                </a:cubicBezTo>
                <a:cubicBezTo>
                  <a:pt x="502" y="55"/>
                  <a:pt x="501" y="55"/>
                  <a:pt x="501" y="55"/>
                </a:cubicBezTo>
                <a:cubicBezTo>
                  <a:pt x="502" y="55"/>
                  <a:pt x="504" y="56"/>
                  <a:pt x="504" y="55"/>
                </a:cubicBezTo>
                <a:cubicBezTo>
                  <a:pt x="506" y="56"/>
                  <a:pt x="506" y="56"/>
                  <a:pt x="506" y="56"/>
                </a:cubicBezTo>
                <a:cubicBezTo>
                  <a:pt x="506" y="55"/>
                  <a:pt x="506" y="55"/>
                  <a:pt x="506" y="55"/>
                </a:cubicBezTo>
                <a:cubicBezTo>
                  <a:pt x="505" y="55"/>
                  <a:pt x="505" y="55"/>
                  <a:pt x="505" y="55"/>
                </a:cubicBezTo>
                <a:cubicBezTo>
                  <a:pt x="506" y="55"/>
                  <a:pt x="506" y="55"/>
                  <a:pt x="507" y="54"/>
                </a:cubicBezTo>
                <a:cubicBezTo>
                  <a:pt x="506" y="54"/>
                  <a:pt x="505" y="55"/>
                  <a:pt x="505" y="54"/>
                </a:cubicBezTo>
                <a:cubicBezTo>
                  <a:pt x="505" y="54"/>
                  <a:pt x="505" y="54"/>
                  <a:pt x="505" y="54"/>
                </a:cubicBezTo>
                <a:cubicBezTo>
                  <a:pt x="506" y="53"/>
                  <a:pt x="506" y="53"/>
                  <a:pt x="506" y="53"/>
                </a:cubicBezTo>
                <a:cubicBezTo>
                  <a:pt x="504" y="54"/>
                  <a:pt x="504" y="54"/>
                  <a:pt x="504" y="54"/>
                </a:cubicBezTo>
                <a:cubicBezTo>
                  <a:pt x="504" y="53"/>
                  <a:pt x="504" y="53"/>
                  <a:pt x="504" y="53"/>
                </a:cubicBezTo>
                <a:cubicBezTo>
                  <a:pt x="505" y="53"/>
                  <a:pt x="505" y="53"/>
                  <a:pt x="505" y="53"/>
                </a:cubicBezTo>
                <a:cubicBezTo>
                  <a:pt x="504" y="52"/>
                  <a:pt x="504" y="52"/>
                  <a:pt x="504" y="52"/>
                </a:cubicBezTo>
                <a:cubicBezTo>
                  <a:pt x="505" y="52"/>
                  <a:pt x="505" y="52"/>
                  <a:pt x="507" y="52"/>
                </a:cubicBezTo>
                <a:cubicBezTo>
                  <a:pt x="507" y="51"/>
                  <a:pt x="510" y="52"/>
                  <a:pt x="511" y="51"/>
                </a:cubicBezTo>
                <a:cubicBezTo>
                  <a:pt x="510" y="52"/>
                  <a:pt x="509" y="51"/>
                  <a:pt x="509" y="51"/>
                </a:cubicBezTo>
                <a:cubicBezTo>
                  <a:pt x="508" y="51"/>
                  <a:pt x="508" y="51"/>
                  <a:pt x="508" y="51"/>
                </a:cubicBezTo>
                <a:cubicBezTo>
                  <a:pt x="508" y="50"/>
                  <a:pt x="508" y="52"/>
                  <a:pt x="507" y="51"/>
                </a:cubicBezTo>
                <a:cubicBezTo>
                  <a:pt x="507" y="51"/>
                  <a:pt x="507" y="51"/>
                  <a:pt x="507" y="51"/>
                </a:cubicBezTo>
                <a:cubicBezTo>
                  <a:pt x="506" y="49"/>
                  <a:pt x="505" y="52"/>
                  <a:pt x="504" y="50"/>
                </a:cubicBezTo>
                <a:cubicBezTo>
                  <a:pt x="504" y="51"/>
                  <a:pt x="503" y="51"/>
                  <a:pt x="504" y="51"/>
                </a:cubicBezTo>
                <a:cubicBezTo>
                  <a:pt x="503" y="52"/>
                  <a:pt x="503" y="51"/>
                  <a:pt x="501" y="51"/>
                </a:cubicBezTo>
                <a:cubicBezTo>
                  <a:pt x="502" y="50"/>
                  <a:pt x="502" y="51"/>
                  <a:pt x="502" y="50"/>
                </a:cubicBezTo>
                <a:cubicBezTo>
                  <a:pt x="502" y="50"/>
                  <a:pt x="500" y="50"/>
                  <a:pt x="500" y="51"/>
                </a:cubicBezTo>
                <a:cubicBezTo>
                  <a:pt x="499" y="50"/>
                  <a:pt x="498" y="52"/>
                  <a:pt x="497" y="50"/>
                </a:cubicBezTo>
                <a:cubicBezTo>
                  <a:pt x="497" y="50"/>
                  <a:pt x="497" y="51"/>
                  <a:pt x="498" y="51"/>
                </a:cubicBezTo>
                <a:cubicBezTo>
                  <a:pt x="496" y="51"/>
                  <a:pt x="493" y="51"/>
                  <a:pt x="491" y="50"/>
                </a:cubicBezTo>
                <a:cubicBezTo>
                  <a:pt x="491" y="50"/>
                  <a:pt x="491" y="50"/>
                  <a:pt x="491" y="50"/>
                </a:cubicBezTo>
                <a:cubicBezTo>
                  <a:pt x="491" y="50"/>
                  <a:pt x="491" y="51"/>
                  <a:pt x="492" y="51"/>
                </a:cubicBezTo>
                <a:cubicBezTo>
                  <a:pt x="491" y="51"/>
                  <a:pt x="491" y="51"/>
                  <a:pt x="490" y="50"/>
                </a:cubicBezTo>
                <a:cubicBezTo>
                  <a:pt x="489" y="51"/>
                  <a:pt x="489" y="52"/>
                  <a:pt x="489" y="52"/>
                </a:cubicBezTo>
                <a:cubicBezTo>
                  <a:pt x="488" y="52"/>
                  <a:pt x="488" y="52"/>
                  <a:pt x="488" y="52"/>
                </a:cubicBezTo>
                <a:cubicBezTo>
                  <a:pt x="488" y="51"/>
                  <a:pt x="489" y="51"/>
                  <a:pt x="489" y="50"/>
                </a:cubicBezTo>
                <a:cubicBezTo>
                  <a:pt x="489" y="50"/>
                  <a:pt x="490" y="50"/>
                  <a:pt x="489" y="50"/>
                </a:cubicBezTo>
                <a:cubicBezTo>
                  <a:pt x="489" y="50"/>
                  <a:pt x="489" y="50"/>
                  <a:pt x="489" y="50"/>
                </a:cubicBezTo>
                <a:cubicBezTo>
                  <a:pt x="489" y="50"/>
                  <a:pt x="489" y="50"/>
                  <a:pt x="489" y="50"/>
                </a:cubicBezTo>
                <a:cubicBezTo>
                  <a:pt x="489" y="51"/>
                  <a:pt x="488" y="50"/>
                  <a:pt x="488" y="50"/>
                </a:cubicBezTo>
                <a:cubicBezTo>
                  <a:pt x="488" y="51"/>
                  <a:pt x="488" y="51"/>
                  <a:pt x="488" y="51"/>
                </a:cubicBezTo>
                <a:cubicBezTo>
                  <a:pt x="487" y="51"/>
                  <a:pt x="487" y="51"/>
                  <a:pt x="486" y="51"/>
                </a:cubicBezTo>
                <a:cubicBezTo>
                  <a:pt x="485" y="48"/>
                  <a:pt x="488" y="49"/>
                  <a:pt x="489" y="49"/>
                </a:cubicBezTo>
                <a:cubicBezTo>
                  <a:pt x="489" y="49"/>
                  <a:pt x="488" y="49"/>
                  <a:pt x="488" y="48"/>
                </a:cubicBezTo>
                <a:cubicBezTo>
                  <a:pt x="489" y="48"/>
                  <a:pt x="489" y="48"/>
                  <a:pt x="489" y="48"/>
                </a:cubicBezTo>
                <a:cubicBezTo>
                  <a:pt x="489" y="48"/>
                  <a:pt x="489" y="48"/>
                  <a:pt x="489" y="48"/>
                </a:cubicBezTo>
                <a:cubicBezTo>
                  <a:pt x="489" y="48"/>
                  <a:pt x="489" y="48"/>
                  <a:pt x="490" y="48"/>
                </a:cubicBezTo>
                <a:cubicBezTo>
                  <a:pt x="490" y="49"/>
                  <a:pt x="490" y="49"/>
                  <a:pt x="490" y="49"/>
                </a:cubicBezTo>
                <a:cubicBezTo>
                  <a:pt x="490" y="48"/>
                  <a:pt x="491" y="48"/>
                  <a:pt x="491" y="48"/>
                </a:cubicBezTo>
                <a:cubicBezTo>
                  <a:pt x="492" y="49"/>
                  <a:pt x="492" y="49"/>
                  <a:pt x="492" y="49"/>
                </a:cubicBezTo>
                <a:cubicBezTo>
                  <a:pt x="492" y="49"/>
                  <a:pt x="492" y="49"/>
                  <a:pt x="493" y="49"/>
                </a:cubicBezTo>
                <a:cubicBezTo>
                  <a:pt x="492" y="49"/>
                  <a:pt x="492" y="48"/>
                  <a:pt x="492" y="48"/>
                </a:cubicBezTo>
                <a:cubicBezTo>
                  <a:pt x="492" y="48"/>
                  <a:pt x="492" y="48"/>
                  <a:pt x="492" y="48"/>
                </a:cubicBezTo>
                <a:cubicBezTo>
                  <a:pt x="493" y="47"/>
                  <a:pt x="494" y="48"/>
                  <a:pt x="494" y="49"/>
                </a:cubicBezTo>
                <a:cubicBezTo>
                  <a:pt x="495" y="48"/>
                  <a:pt x="495" y="48"/>
                  <a:pt x="495" y="48"/>
                </a:cubicBezTo>
                <a:cubicBezTo>
                  <a:pt x="496" y="47"/>
                  <a:pt x="497" y="47"/>
                  <a:pt x="498" y="48"/>
                </a:cubicBezTo>
                <a:cubicBezTo>
                  <a:pt x="498" y="47"/>
                  <a:pt x="498" y="47"/>
                  <a:pt x="498" y="47"/>
                </a:cubicBezTo>
                <a:cubicBezTo>
                  <a:pt x="497" y="46"/>
                  <a:pt x="497" y="48"/>
                  <a:pt x="496" y="47"/>
                </a:cubicBezTo>
                <a:cubicBezTo>
                  <a:pt x="497" y="47"/>
                  <a:pt x="498" y="46"/>
                  <a:pt x="499" y="47"/>
                </a:cubicBezTo>
                <a:cubicBezTo>
                  <a:pt x="499" y="47"/>
                  <a:pt x="499" y="47"/>
                  <a:pt x="499" y="47"/>
                </a:cubicBezTo>
                <a:cubicBezTo>
                  <a:pt x="500" y="48"/>
                  <a:pt x="500" y="47"/>
                  <a:pt x="501" y="48"/>
                </a:cubicBezTo>
                <a:cubicBezTo>
                  <a:pt x="502" y="46"/>
                  <a:pt x="502" y="46"/>
                  <a:pt x="502" y="46"/>
                </a:cubicBezTo>
                <a:cubicBezTo>
                  <a:pt x="503" y="47"/>
                  <a:pt x="503" y="47"/>
                  <a:pt x="503" y="47"/>
                </a:cubicBezTo>
                <a:cubicBezTo>
                  <a:pt x="503" y="47"/>
                  <a:pt x="503" y="47"/>
                  <a:pt x="503" y="47"/>
                </a:cubicBezTo>
                <a:cubicBezTo>
                  <a:pt x="502" y="47"/>
                  <a:pt x="502" y="47"/>
                  <a:pt x="502" y="47"/>
                </a:cubicBezTo>
                <a:cubicBezTo>
                  <a:pt x="503" y="48"/>
                  <a:pt x="503" y="48"/>
                  <a:pt x="503" y="48"/>
                </a:cubicBezTo>
                <a:cubicBezTo>
                  <a:pt x="503" y="48"/>
                  <a:pt x="503" y="48"/>
                  <a:pt x="503" y="48"/>
                </a:cubicBezTo>
                <a:cubicBezTo>
                  <a:pt x="505" y="47"/>
                  <a:pt x="505" y="47"/>
                  <a:pt x="505" y="47"/>
                </a:cubicBezTo>
                <a:cubicBezTo>
                  <a:pt x="504" y="47"/>
                  <a:pt x="504" y="47"/>
                  <a:pt x="504" y="46"/>
                </a:cubicBezTo>
                <a:cubicBezTo>
                  <a:pt x="505" y="46"/>
                  <a:pt x="505" y="46"/>
                  <a:pt x="505" y="47"/>
                </a:cubicBezTo>
                <a:cubicBezTo>
                  <a:pt x="505" y="47"/>
                  <a:pt x="505" y="47"/>
                  <a:pt x="505" y="47"/>
                </a:cubicBezTo>
                <a:cubicBezTo>
                  <a:pt x="506" y="47"/>
                  <a:pt x="506" y="47"/>
                  <a:pt x="507" y="47"/>
                </a:cubicBezTo>
                <a:cubicBezTo>
                  <a:pt x="506" y="46"/>
                  <a:pt x="506" y="46"/>
                  <a:pt x="506" y="46"/>
                </a:cubicBezTo>
                <a:cubicBezTo>
                  <a:pt x="508" y="46"/>
                  <a:pt x="508" y="46"/>
                  <a:pt x="508" y="46"/>
                </a:cubicBezTo>
                <a:cubicBezTo>
                  <a:pt x="509" y="47"/>
                  <a:pt x="509" y="47"/>
                  <a:pt x="509" y="47"/>
                </a:cubicBezTo>
                <a:cubicBezTo>
                  <a:pt x="508" y="47"/>
                  <a:pt x="508" y="47"/>
                  <a:pt x="508" y="47"/>
                </a:cubicBezTo>
                <a:cubicBezTo>
                  <a:pt x="509" y="47"/>
                  <a:pt x="509" y="47"/>
                  <a:pt x="509" y="47"/>
                </a:cubicBezTo>
                <a:cubicBezTo>
                  <a:pt x="509" y="47"/>
                  <a:pt x="509" y="47"/>
                  <a:pt x="509" y="47"/>
                </a:cubicBezTo>
                <a:cubicBezTo>
                  <a:pt x="509" y="47"/>
                  <a:pt x="509" y="46"/>
                  <a:pt x="509" y="46"/>
                </a:cubicBezTo>
                <a:cubicBezTo>
                  <a:pt x="509" y="46"/>
                  <a:pt x="510" y="46"/>
                  <a:pt x="511" y="47"/>
                </a:cubicBezTo>
                <a:cubicBezTo>
                  <a:pt x="510" y="47"/>
                  <a:pt x="510" y="47"/>
                  <a:pt x="510" y="47"/>
                </a:cubicBezTo>
                <a:cubicBezTo>
                  <a:pt x="511" y="47"/>
                  <a:pt x="512" y="47"/>
                  <a:pt x="512" y="47"/>
                </a:cubicBezTo>
                <a:cubicBezTo>
                  <a:pt x="513" y="47"/>
                  <a:pt x="513" y="47"/>
                  <a:pt x="512" y="46"/>
                </a:cubicBezTo>
                <a:cubicBezTo>
                  <a:pt x="515" y="46"/>
                  <a:pt x="515" y="46"/>
                  <a:pt x="515" y="46"/>
                </a:cubicBezTo>
                <a:cubicBezTo>
                  <a:pt x="515" y="46"/>
                  <a:pt x="515" y="46"/>
                  <a:pt x="515" y="46"/>
                </a:cubicBezTo>
                <a:cubicBezTo>
                  <a:pt x="514" y="46"/>
                  <a:pt x="514" y="45"/>
                  <a:pt x="513" y="44"/>
                </a:cubicBezTo>
                <a:cubicBezTo>
                  <a:pt x="515" y="45"/>
                  <a:pt x="514" y="43"/>
                  <a:pt x="515" y="42"/>
                </a:cubicBezTo>
                <a:cubicBezTo>
                  <a:pt x="516" y="42"/>
                  <a:pt x="517" y="42"/>
                  <a:pt x="517" y="43"/>
                </a:cubicBezTo>
                <a:cubicBezTo>
                  <a:pt x="517" y="43"/>
                  <a:pt x="517" y="43"/>
                  <a:pt x="517" y="43"/>
                </a:cubicBezTo>
                <a:cubicBezTo>
                  <a:pt x="516" y="43"/>
                  <a:pt x="515" y="44"/>
                  <a:pt x="515" y="45"/>
                </a:cubicBezTo>
                <a:cubicBezTo>
                  <a:pt x="516" y="44"/>
                  <a:pt x="516" y="44"/>
                  <a:pt x="516" y="44"/>
                </a:cubicBezTo>
                <a:cubicBezTo>
                  <a:pt x="516" y="45"/>
                  <a:pt x="516" y="45"/>
                  <a:pt x="516" y="45"/>
                </a:cubicBezTo>
                <a:cubicBezTo>
                  <a:pt x="516" y="45"/>
                  <a:pt x="516" y="45"/>
                  <a:pt x="516" y="45"/>
                </a:cubicBezTo>
                <a:cubicBezTo>
                  <a:pt x="516" y="45"/>
                  <a:pt x="516" y="45"/>
                  <a:pt x="516" y="45"/>
                </a:cubicBezTo>
                <a:cubicBezTo>
                  <a:pt x="516" y="45"/>
                  <a:pt x="515" y="46"/>
                  <a:pt x="515" y="46"/>
                </a:cubicBezTo>
                <a:cubicBezTo>
                  <a:pt x="517" y="46"/>
                  <a:pt x="518" y="46"/>
                  <a:pt x="520" y="46"/>
                </a:cubicBezTo>
                <a:cubicBezTo>
                  <a:pt x="521" y="46"/>
                  <a:pt x="522" y="46"/>
                  <a:pt x="523" y="46"/>
                </a:cubicBezTo>
                <a:cubicBezTo>
                  <a:pt x="522" y="45"/>
                  <a:pt x="522" y="45"/>
                  <a:pt x="522" y="45"/>
                </a:cubicBezTo>
                <a:cubicBezTo>
                  <a:pt x="524" y="45"/>
                  <a:pt x="524" y="45"/>
                  <a:pt x="524" y="45"/>
                </a:cubicBezTo>
                <a:cubicBezTo>
                  <a:pt x="525" y="44"/>
                  <a:pt x="526" y="45"/>
                  <a:pt x="526" y="44"/>
                </a:cubicBezTo>
                <a:cubicBezTo>
                  <a:pt x="527" y="44"/>
                  <a:pt x="527" y="44"/>
                  <a:pt x="528" y="44"/>
                </a:cubicBezTo>
                <a:cubicBezTo>
                  <a:pt x="528" y="43"/>
                  <a:pt x="528" y="43"/>
                  <a:pt x="528" y="43"/>
                </a:cubicBezTo>
                <a:cubicBezTo>
                  <a:pt x="529" y="43"/>
                  <a:pt x="529" y="44"/>
                  <a:pt x="529" y="44"/>
                </a:cubicBezTo>
                <a:cubicBezTo>
                  <a:pt x="530" y="44"/>
                  <a:pt x="531" y="44"/>
                  <a:pt x="532" y="43"/>
                </a:cubicBezTo>
                <a:cubicBezTo>
                  <a:pt x="532" y="45"/>
                  <a:pt x="534" y="44"/>
                  <a:pt x="534" y="44"/>
                </a:cubicBezTo>
                <a:cubicBezTo>
                  <a:pt x="536" y="44"/>
                  <a:pt x="537" y="43"/>
                  <a:pt x="539" y="44"/>
                </a:cubicBezTo>
                <a:cubicBezTo>
                  <a:pt x="541" y="44"/>
                  <a:pt x="542" y="43"/>
                  <a:pt x="544" y="44"/>
                </a:cubicBezTo>
                <a:cubicBezTo>
                  <a:pt x="544" y="43"/>
                  <a:pt x="545" y="44"/>
                  <a:pt x="546" y="43"/>
                </a:cubicBezTo>
                <a:cubicBezTo>
                  <a:pt x="544" y="43"/>
                  <a:pt x="542" y="43"/>
                  <a:pt x="540" y="43"/>
                </a:cubicBezTo>
                <a:cubicBezTo>
                  <a:pt x="539" y="43"/>
                  <a:pt x="538" y="43"/>
                  <a:pt x="537" y="43"/>
                </a:cubicBezTo>
                <a:cubicBezTo>
                  <a:pt x="535" y="43"/>
                  <a:pt x="532" y="43"/>
                  <a:pt x="530" y="43"/>
                </a:cubicBezTo>
                <a:cubicBezTo>
                  <a:pt x="529" y="43"/>
                  <a:pt x="527" y="43"/>
                  <a:pt x="526" y="43"/>
                </a:cubicBezTo>
                <a:cubicBezTo>
                  <a:pt x="526" y="43"/>
                  <a:pt x="525" y="43"/>
                  <a:pt x="525" y="43"/>
                </a:cubicBezTo>
                <a:cubicBezTo>
                  <a:pt x="525" y="43"/>
                  <a:pt x="525" y="43"/>
                  <a:pt x="525" y="43"/>
                </a:cubicBezTo>
                <a:cubicBezTo>
                  <a:pt x="524" y="43"/>
                  <a:pt x="524" y="42"/>
                  <a:pt x="524" y="42"/>
                </a:cubicBezTo>
                <a:cubicBezTo>
                  <a:pt x="523" y="42"/>
                  <a:pt x="525" y="43"/>
                  <a:pt x="524" y="44"/>
                </a:cubicBezTo>
                <a:cubicBezTo>
                  <a:pt x="522" y="43"/>
                  <a:pt x="522" y="43"/>
                  <a:pt x="522" y="43"/>
                </a:cubicBezTo>
                <a:cubicBezTo>
                  <a:pt x="522" y="43"/>
                  <a:pt x="522" y="43"/>
                  <a:pt x="522" y="43"/>
                </a:cubicBezTo>
                <a:cubicBezTo>
                  <a:pt x="522" y="43"/>
                  <a:pt x="522" y="44"/>
                  <a:pt x="522" y="43"/>
                </a:cubicBezTo>
                <a:cubicBezTo>
                  <a:pt x="521" y="43"/>
                  <a:pt x="521" y="43"/>
                  <a:pt x="521" y="43"/>
                </a:cubicBezTo>
                <a:cubicBezTo>
                  <a:pt x="521" y="44"/>
                  <a:pt x="520" y="43"/>
                  <a:pt x="519" y="44"/>
                </a:cubicBezTo>
                <a:cubicBezTo>
                  <a:pt x="519" y="43"/>
                  <a:pt x="519" y="43"/>
                  <a:pt x="519" y="43"/>
                </a:cubicBezTo>
                <a:cubicBezTo>
                  <a:pt x="518" y="43"/>
                  <a:pt x="518" y="43"/>
                  <a:pt x="518" y="43"/>
                </a:cubicBezTo>
                <a:cubicBezTo>
                  <a:pt x="518" y="42"/>
                  <a:pt x="518" y="43"/>
                  <a:pt x="518" y="43"/>
                </a:cubicBezTo>
                <a:cubicBezTo>
                  <a:pt x="517" y="43"/>
                  <a:pt x="517" y="42"/>
                  <a:pt x="517" y="42"/>
                </a:cubicBezTo>
                <a:cubicBezTo>
                  <a:pt x="518" y="42"/>
                  <a:pt x="518" y="42"/>
                  <a:pt x="518" y="42"/>
                </a:cubicBezTo>
                <a:cubicBezTo>
                  <a:pt x="517" y="42"/>
                  <a:pt x="515" y="42"/>
                  <a:pt x="514" y="42"/>
                </a:cubicBezTo>
                <a:cubicBezTo>
                  <a:pt x="515" y="43"/>
                  <a:pt x="514" y="43"/>
                  <a:pt x="514" y="44"/>
                </a:cubicBezTo>
                <a:cubicBezTo>
                  <a:pt x="513" y="43"/>
                  <a:pt x="513" y="43"/>
                  <a:pt x="513" y="43"/>
                </a:cubicBezTo>
                <a:cubicBezTo>
                  <a:pt x="515" y="42"/>
                  <a:pt x="512" y="42"/>
                  <a:pt x="512" y="41"/>
                </a:cubicBezTo>
                <a:cubicBezTo>
                  <a:pt x="513" y="40"/>
                  <a:pt x="513" y="39"/>
                  <a:pt x="514" y="40"/>
                </a:cubicBezTo>
                <a:cubicBezTo>
                  <a:pt x="514" y="40"/>
                  <a:pt x="514" y="40"/>
                  <a:pt x="513" y="40"/>
                </a:cubicBezTo>
                <a:cubicBezTo>
                  <a:pt x="514" y="41"/>
                  <a:pt x="514" y="40"/>
                  <a:pt x="515" y="40"/>
                </a:cubicBezTo>
                <a:cubicBezTo>
                  <a:pt x="515" y="40"/>
                  <a:pt x="515" y="40"/>
                  <a:pt x="515" y="40"/>
                </a:cubicBezTo>
                <a:cubicBezTo>
                  <a:pt x="515" y="39"/>
                  <a:pt x="515" y="40"/>
                  <a:pt x="514" y="40"/>
                </a:cubicBezTo>
                <a:cubicBezTo>
                  <a:pt x="514" y="39"/>
                  <a:pt x="514" y="39"/>
                  <a:pt x="514" y="39"/>
                </a:cubicBezTo>
                <a:cubicBezTo>
                  <a:pt x="517" y="39"/>
                  <a:pt x="517" y="39"/>
                  <a:pt x="517" y="39"/>
                </a:cubicBezTo>
                <a:cubicBezTo>
                  <a:pt x="517" y="39"/>
                  <a:pt x="517" y="39"/>
                  <a:pt x="517" y="39"/>
                </a:cubicBezTo>
                <a:cubicBezTo>
                  <a:pt x="517" y="39"/>
                  <a:pt x="516" y="39"/>
                  <a:pt x="516" y="39"/>
                </a:cubicBezTo>
                <a:cubicBezTo>
                  <a:pt x="516" y="38"/>
                  <a:pt x="516" y="38"/>
                  <a:pt x="517" y="37"/>
                </a:cubicBezTo>
                <a:cubicBezTo>
                  <a:pt x="515" y="36"/>
                  <a:pt x="516" y="39"/>
                  <a:pt x="515" y="38"/>
                </a:cubicBezTo>
                <a:cubicBezTo>
                  <a:pt x="514" y="38"/>
                  <a:pt x="514" y="38"/>
                  <a:pt x="514" y="38"/>
                </a:cubicBezTo>
                <a:cubicBezTo>
                  <a:pt x="514" y="38"/>
                  <a:pt x="514" y="38"/>
                  <a:pt x="514" y="38"/>
                </a:cubicBezTo>
                <a:cubicBezTo>
                  <a:pt x="514" y="39"/>
                  <a:pt x="513" y="39"/>
                  <a:pt x="512" y="40"/>
                </a:cubicBezTo>
                <a:cubicBezTo>
                  <a:pt x="512" y="39"/>
                  <a:pt x="513" y="39"/>
                  <a:pt x="513" y="39"/>
                </a:cubicBezTo>
                <a:cubicBezTo>
                  <a:pt x="512" y="39"/>
                  <a:pt x="512" y="39"/>
                  <a:pt x="512" y="39"/>
                </a:cubicBezTo>
                <a:cubicBezTo>
                  <a:pt x="512" y="39"/>
                  <a:pt x="512" y="38"/>
                  <a:pt x="512" y="38"/>
                </a:cubicBezTo>
                <a:cubicBezTo>
                  <a:pt x="512" y="38"/>
                  <a:pt x="511" y="37"/>
                  <a:pt x="511" y="38"/>
                </a:cubicBezTo>
                <a:cubicBezTo>
                  <a:pt x="511" y="38"/>
                  <a:pt x="511" y="38"/>
                  <a:pt x="511" y="38"/>
                </a:cubicBezTo>
                <a:cubicBezTo>
                  <a:pt x="511" y="38"/>
                  <a:pt x="510" y="38"/>
                  <a:pt x="510" y="38"/>
                </a:cubicBezTo>
                <a:cubicBezTo>
                  <a:pt x="510" y="38"/>
                  <a:pt x="510" y="38"/>
                  <a:pt x="510" y="38"/>
                </a:cubicBezTo>
                <a:cubicBezTo>
                  <a:pt x="510" y="38"/>
                  <a:pt x="510" y="38"/>
                  <a:pt x="509" y="38"/>
                </a:cubicBezTo>
                <a:cubicBezTo>
                  <a:pt x="509" y="38"/>
                  <a:pt x="509" y="38"/>
                  <a:pt x="509" y="38"/>
                </a:cubicBezTo>
                <a:cubicBezTo>
                  <a:pt x="509" y="38"/>
                  <a:pt x="509" y="38"/>
                  <a:pt x="509" y="38"/>
                </a:cubicBezTo>
                <a:cubicBezTo>
                  <a:pt x="509" y="39"/>
                  <a:pt x="508" y="38"/>
                  <a:pt x="508" y="38"/>
                </a:cubicBezTo>
                <a:cubicBezTo>
                  <a:pt x="508" y="38"/>
                  <a:pt x="508" y="38"/>
                  <a:pt x="508" y="38"/>
                </a:cubicBezTo>
                <a:cubicBezTo>
                  <a:pt x="508" y="38"/>
                  <a:pt x="507" y="37"/>
                  <a:pt x="507" y="38"/>
                </a:cubicBezTo>
                <a:cubicBezTo>
                  <a:pt x="507" y="38"/>
                  <a:pt x="507" y="38"/>
                  <a:pt x="507" y="38"/>
                </a:cubicBezTo>
                <a:cubicBezTo>
                  <a:pt x="507" y="38"/>
                  <a:pt x="507" y="38"/>
                  <a:pt x="507" y="38"/>
                </a:cubicBezTo>
                <a:cubicBezTo>
                  <a:pt x="506" y="37"/>
                  <a:pt x="506" y="39"/>
                  <a:pt x="506" y="39"/>
                </a:cubicBezTo>
                <a:cubicBezTo>
                  <a:pt x="505" y="39"/>
                  <a:pt x="503" y="38"/>
                  <a:pt x="503" y="38"/>
                </a:cubicBezTo>
                <a:cubicBezTo>
                  <a:pt x="503" y="38"/>
                  <a:pt x="503" y="38"/>
                  <a:pt x="502" y="38"/>
                </a:cubicBezTo>
                <a:cubicBezTo>
                  <a:pt x="502" y="37"/>
                  <a:pt x="501" y="38"/>
                  <a:pt x="501" y="37"/>
                </a:cubicBezTo>
                <a:cubicBezTo>
                  <a:pt x="500" y="38"/>
                  <a:pt x="500" y="38"/>
                  <a:pt x="500" y="38"/>
                </a:cubicBezTo>
                <a:cubicBezTo>
                  <a:pt x="499" y="38"/>
                  <a:pt x="499" y="38"/>
                  <a:pt x="499" y="38"/>
                </a:cubicBezTo>
                <a:cubicBezTo>
                  <a:pt x="499" y="38"/>
                  <a:pt x="499" y="38"/>
                  <a:pt x="499" y="38"/>
                </a:cubicBezTo>
                <a:cubicBezTo>
                  <a:pt x="498" y="38"/>
                  <a:pt x="497" y="38"/>
                  <a:pt x="496" y="37"/>
                </a:cubicBezTo>
                <a:cubicBezTo>
                  <a:pt x="495" y="38"/>
                  <a:pt x="494" y="37"/>
                  <a:pt x="493" y="38"/>
                </a:cubicBezTo>
                <a:cubicBezTo>
                  <a:pt x="490" y="37"/>
                  <a:pt x="488" y="38"/>
                  <a:pt x="486" y="37"/>
                </a:cubicBezTo>
                <a:cubicBezTo>
                  <a:pt x="483" y="36"/>
                  <a:pt x="481" y="38"/>
                  <a:pt x="478" y="37"/>
                </a:cubicBezTo>
                <a:cubicBezTo>
                  <a:pt x="477" y="37"/>
                  <a:pt x="474" y="36"/>
                  <a:pt x="474" y="38"/>
                </a:cubicBezTo>
                <a:cubicBezTo>
                  <a:pt x="473" y="38"/>
                  <a:pt x="474" y="37"/>
                  <a:pt x="473" y="37"/>
                </a:cubicBezTo>
                <a:cubicBezTo>
                  <a:pt x="473" y="37"/>
                  <a:pt x="473" y="37"/>
                  <a:pt x="473" y="37"/>
                </a:cubicBezTo>
                <a:cubicBezTo>
                  <a:pt x="472" y="37"/>
                  <a:pt x="472" y="37"/>
                  <a:pt x="472" y="37"/>
                </a:cubicBezTo>
                <a:cubicBezTo>
                  <a:pt x="470" y="38"/>
                  <a:pt x="468" y="35"/>
                  <a:pt x="467" y="37"/>
                </a:cubicBezTo>
                <a:cubicBezTo>
                  <a:pt x="464" y="36"/>
                  <a:pt x="461" y="36"/>
                  <a:pt x="459" y="36"/>
                </a:cubicBezTo>
                <a:cubicBezTo>
                  <a:pt x="458" y="36"/>
                  <a:pt x="457" y="36"/>
                  <a:pt x="456" y="36"/>
                </a:cubicBezTo>
                <a:cubicBezTo>
                  <a:pt x="455" y="36"/>
                  <a:pt x="455" y="35"/>
                  <a:pt x="456" y="34"/>
                </a:cubicBezTo>
                <a:cubicBezTo>
                  <a:pt x="456" y="35"/>
                  <a:pt x="457" y="35"/>
                  <a:pt x="457" y="35"/>
                </a:cubicBezTo>
                <a:cubicBezTo>
                  <a:pt x="457" y="35"/>
                  <a:pt x="457" y="35"/>
                  <a:pt x="457" y="35"/>
                </a:cubicBezTo>
                <a:cubicBezTo>
                  <a:pt x="458" y="35"/>
                  <a:pt x="458" y="35"/>
                  <a:pt x="459" y="36"/>
                </a:cubicBezTo>
                <a:cubicBezTo>
                  <a:pt x="460" y="35"/>
                  <a:pt x="458" y="35"/>
                  <a:pt x="459" y="34"/>
                </a:cubicBezTo>
                <a:cubicBezTo>
                  <a:pt x="459" y="34"/>
                  <a:pt x="459" y="34"/>
                  <a:pt x="460" y="34"/>
                </a:cubicBezTo>
                <a:cubicBezTo>
                  <a:pt x="460" y="34"/>
                  <a:pt x="460" y="34"/>
                  <a:pt x="460" y="34"/>
                </a:cubicBezTo>
                <a:cubicBezTo>
                  <a:pt x="461" y="35"/>
                  <a:pt x="461" y="36"/>
                  <a:pt x="462" y="35"/>
                </a:cubicBezTo>
                <a:cubicBezTo>
                  <a:pt x="460" y="34"/>
                  <a:pt x="460" y="34"/>
                  <a:pt x="460" y="34"/>
                </a:cubicBezTo>
                <a:cubicBezTo>
                  <a:pt x="461" y="34"/>
                  <a:pt x="462" y="34"/>
                  <a:pt x="462" y="35"/>
                </a:cubicBezTo>
                <a:cubicBezTo>
                  <a:pt x="462" y="34"/>
                  <a:pt x="462" y="34"/>
                  <a:pt x="462" y="34"/>
                </a:cubicBezTo>
                <a:cubicBezTo>
                  <a:pt x="463" y="34"/>
                  <a:pt x="464" y="34"/>
                  <a:pt x="464" y="35"/>
                </a:cubicBezTo>
                <a:cubicBezTo>
                  <a:pt x="465" y="35"/>
                  <a:pt x="465" y="35"/>
                  <a:pt x="465" y="35"/>
                </a:cubicBezTo>
                <a:cubicBezTo>
                  <a:pt x="464" y="35"/>
                  <a:pt x="464" y="34"/>
                  <a:pt x="464" y="34"/>
                </a:cubicBezTo>
                <a:cubicBezTo>
                  <a:pt x="465" y="34"/>
                  <a:pt x="465" y="34"/>
                  <a:pt x="466" y="34"/>
                </a:cubicBezTo>
                <a:cubicBezTo>
                  <a:pt x="465" y="34"/>
                  <a:pt x="465" y="34"/>
                  <a:pt x="465" y="35"/>
                </a:cubicBezTo>
                <a:cubicBezTo>
                  <a:pt x="466" y="35"/>
                  <a:pt x="466" y="34"/>
                  <a:pt x="467" y="35"/>
                </a:cubicBezTo>
                <a:cubicBezTo>
                  <a:pt x="466" y="34"/>
                  <a:pt x="466" y="34"/>
                  <a:pt x="466" y="34"/>
                </a:cubicBezTo>
                <a:cubicBezTo>
                  <a:pt x="467" y="34"/>
                  <a:pt x="468" y="34"/>
                  <a:pt x="469" y="34"/>
                </a:cubicBezTo>
                <a:cubicBezTo>
                  <a:pt x="468" y="34"/>
                  <a:pt x="468" y="35"/>
                  <a:pt x="468" y="35"/>
                </a:cubicBezTo>
                <a:cubicBezTo>
                  <a:pt x="469" y="35"/>
                  <a:pt x="469" y="35"/>
                  <a:pt x="469" y="35"/>
                </a:cubicBezTo>
                <a:cubicBezTo>
                  <a:pt x="469" y="34"/>
                  <a:pt x="471" y="36"/>
                  <a:pt x="470" y="34"/>
                </a:cubicBezTo>
                <a:cubicBezTo>
                  <a:pt x="471" y="34"/>
                  <a:pt x="472" y="34"/>
                  <a:pt x="472" y="34"/>
                </a:cubicBezTo>
                <a:cubicBezTo>
                  <a:pt x="472" y="34"/>
                  <a:pt x="472" y="34"/>
                  <a:pt x="472" y="34"/>
                </a:cubicBezTo>
                <a:cubicBezTo>
                  <a:pt x="473" y="34"/>
                  <a:pt x="473" y="34"/>
                  <a:pt x="473" y="34"/>
                </a:cubicBezTo>
                <a:cubicBezTo>
                  <a:pt x="474" y="34"/>
                  <a:pt x="474" y="34"/>
                  <a:pt x="475" y="33"/>
                </a:cubicBezTo>
                <a:cubicBezTo>
                  <a:pt x="475" y="34"/>
                  <a:pt x="476" y="34"/>
                  <a:pt x="476" y="34"/>
                </a:cubicBezTo>
                <a:cubicBezTo>
                  <a:pt x="477" y="34"/>
                  <a:pt x="478" y="35"/>
                  <a:pt x="479" y="34"/>
                </a:cubicBezTo>
                <a:cubicBezTo>
                  <a:pt x="479" y="34"/>
                  <a:pt x="479" y="34"/>
                  <a:pt x="479" y="34"/>
                </a:cubicBezTo>
                <a:cubicBezTo>
                  <a:pt x="478" y="33"/>
                  <a:pt x="478" y="32"/>
                  <a:pt x="478" y="31"/>
                </a:cubicBezTo>
                <a:cubicBezTo>
                  <a:pt x="479" y="32"/>
                  <a:pt x="479" y="32"/>
                  <a:pt x="479" y="32"/>
                </a:cubicBezTo>
                <a:cubicBezTo>
                  <a:pt x="480" y="32"/>
                  <a:pt x="479" y="33"/>
                  <a:pt x="480" y="33"/>
                </a:cubicBezTo>
                <a:cubicBezTo>
                  <a:pt x="480" y="34"/>
                  <a:pt x="480" y="34"/>
                  <a:pt x="480" y="34"/>
                </a:cubicBezTo>
                <a:cubicBezTo>
                  <a:pt x="480" y="34"/>
                  <a:pt x="480" y="34"/>
                  <a:pt x="480" y="34"/>
                </a:cubicBezTo>
                <a:cubicBezTo>
                  <a:pt x="481" y="34"/>
                  <a:pt x="480" y="34"/>
                  <a:pt x="480" y="33"/>
                </a:cubicBezTo>
                <a:cubicBezTo>
                  <a:pt x="481" y="33"/>
                  <a:pt x="482" y="34"/>
                  <a:pt x="483" y="33"/>
                </a:cubicBezTo>
                <a:cubicBezTo>
                  <a:pt x="482" y="33"/>
                  <a:pt x="482" y="32"/>
                  <a:pt x="481" y="33"/>
                </a:cubicBezTo>
                <a:cubicBezTo>
                  <a:pt x="480" y="33"/>
                  <a:pt x="480" y="32"/>
                  <a:pt x="480" y="32"/>
                </a:cubicBezTo>
                <a:cubicBezTo>
                  <a:pt x="481" y="32"/>
                  <a:pt x="481" y="31"/>
                  <a:pt x="482" y="32"/>
                </a:cubicBezTo>
                <a:cubicBezTo>
                  <a:pt x="482" y="31"/>
                  <a:pt x="482" y="31"/>
                  <a:pt x="482" y="31"/>
                </a:cubicBezTo>
                <a:cubicBezTo>
                  <a:pt x="482" y="31"/>
                  <a:pt x="482" y="31"/>
                  <a:pt x="482" y="32"/>
                </a:cubicBezTo>
                <a:cubicBezTo>
                  <a:pt x="483" y="32"/>
                  <a:pt x="484" y="32"/>
                  <a:pt x="484" y="31"/>
                </a:cubicBezTo>
                <a:cubicBezTo>
                  <a:pt x="484" y="32"/>
                  <a:pt x="484" y="32"/>
                  <a:pt x="485" y="32"/>
                </a:cubicBezTo>
                <a:cubicBezTo>
                  <a:pt x="485" y="32"/>
                  <a:pt x="485" y="31"/>
                  <a:pt x="485" y="31"/>
                </a:cubicBezTo>
                <a:cubicBezTo>
                  <a:pt x="485" y="31"/>
                  <a:pt x="486" y="31"/>
                  <a:pt x="486" y="31"/>
                </a:cubicBezTo>
                <a:cubicBezTo>
                  <a:pt x="486" y="31"/>
                  <a:pt x="486" y="31"/>
                  <a:pt x="486" y="30"/>
                </a:cubicBezTo>
                <a:cubicBezTo>
                  <a:pt x="485" y="31"/>
                  <a:pt x="482" y="29"/>
                  <a:pt x="483" y="31"/>
                </a:cubicBezTo>
                <a:cubicBezTo>
                  <a:pt x="482" y="30"/>
                  <a:pt x="482" y="30"/>
                  <a:pt x="482" y="30"/>
                </a:cubicBezTo>
                <a:cubicBezTo>
                  <a:pt x="480" y="31"/>
                  <a:pt x="479" y="30"/>
                  <a:pt x="477" y="30"/>
                </a:cubicBezTo>
                <a:cubicBezTo>
                  <a:pt x="477" y="31"/>
                  <a:pt x="477" y="31"/>
                  <a:pt x="477" y="31"/>
                </a:cubicBezTo>
                <a:cubicBezTo>
                  <a:pt x="478" y="31"/>
                  <a:pt x="478" y="32"/>
                  <a:pt x="478" y="32"/>
                </a:cubicBezTo>
                <a:cubicBezTo>
                  <a:pt x="477" y="33"/>
                  <a:pt x="476" y="32"/>
                  <a:pt x="475" y="32"/>
                </a:cubicBezTo>
                <a:cubicBezTo>
                  <a:pt x="474" y="32"/>
                  <a:pt x="473" y="32"/>
                  <a:pt x="473" y="32"/>
                </a:cubicBezTo>
                <a:cubicBezTo>
                  <a:pt x="474" y="31"/>
                  <a:pt x="476" y="32"/>
                  <a:pt x="477" y="31"/>
                </a:cubicBezTo>
                <a:cubicBezTo>
                  <a:pt x="477" y="31"/>
                  <a:pt x="477" y="31"/>
                  <a:pt x="477" y="31"/>
                </a:cubicBezTo>
                <a:cubicBezTo>
                  <a:pt x="477" y="31"/>
                  <a:pt x="477" y="31"/>
                  <a:pt x="477" y="31"/>
                </a:cubicBezTo>
                <a:cubicBezTo>
                  <a:pt x="474" y="31"/>
                  <a:pt x="474" y="31"/>
                  <a:pt x="474" y="31"/>
                </a:cubicBezTo>
                <a:cubicBezTo>
                  <a:pt x="474" y="30"/>
                  <a:pt x="474" y="30"/>
                  <a:pt x="474" y="30"/>
                </a:cubicBezTo>
                <a:cubicBezTo>
                  <a:pt x="474" y="30"/>
                  <a:pt x="474" y="30"/>
                  <a:pt x="474" y="30"/>
                </a:cubicBezTo>
                <a:cubicBezTo>
                  <a:pt x="473" y="30"/>
                  <a:pt x="474" y="29"/>
                  <a:pt x="474" y="29"/>
                </a:cubicBezTo>
                <a:cubicBezTo>
                  <a:pt x="475" y="29"/>
                  <a:pt x="477" y="28"/>
                  <a:pt x="478" y="30"/>
                </a:cubicBezTo>
                <a:cubicBezTo>
                  <a:pt x="478" y="30"/>
                  <a:pt x="478" y="29"/>
                  <a:pt x="478" y="29"/>
                </a:cubicBezTo>
                <a:cubicBezTo>
                  <a:pt x="479" y="29"/>
                  <a:pt x="481" y="29"/>
                  <a:pt x="482" y="30"/>
                </a:cubicBezTo>
                <a:cubicBezTo>
                  <a:pt x="483" y="28"/>
                  <a:pt x="485" y="30"/>
                  <a:pt x="486" y="29"/>
                </a:cubicBezTo>
                <a:cubicBezTo>
                  <a:pt x="487" y="29"/>
                  <a:pt x="489" y="29"/>
                  <a:pt x="491" y="30"/>
                </a:cubicBezTo>
                <a:cubicBezTo>
                  <a:pt x="491" y="30"/>
                  <a:pt x="491" y="30"/>
                  <a:pt x="491" y="30"/>
                </a:cubicBezTo>
                <a:cubicBezTo>
                  <a:pt x="491" y="29"/>
                  <a:pt x="490" y="29"/>
                  <a:pt x="490" y="29"/>
                </a:cubicBezTo>
                <a:cubicBezTo>
                  <a:pt x="491" y="29"/>
                  <a:pt x="493" y="30"/>
                  <a:pt x="494" y="29"/>
                </a:cubicBezTo>
                <a:cubicBezTo>
                  <a:pt x="494" y="29"/>
                  <a:pt x="494" y="29"/>
                  <a:pt x="494" y="29"/>
                </a:cubicBezTo>
                <a:cubicBezTo>
                  <a:pt x="495" y="29"/>
                  <a:pt x="496" y="29"/>
                  <a:pt x="496" y="28"/>
                </a:cubicBezTo>
                <a:cubicBezTo>
                  <a:pt x="496" y="28"/>
                  <a:pt x="496" y="28"/>
                  <a:pt x="496" y="28"/>
                </a:cubicBezTo>
                <a:cubicBezTo>
                  <a:pt x="495" y="28"/>
                  <a:pt x="495" y="29"/>
                  <a:pt x="495" y="29"/>
                </a:cubicBezTo>
                <a:cubicBezTo>
                  <a:pt x="493" y="28"/>
                  <a:pt x="493" y="28"/>
                  <a:pt x="493" y="28"/>
                </a:cubicBezTo>
                <a:cubicBezTo>
                  <a:pt x="490" y="28"/>
                  <a:pt x="487" y="28"/>
                  <a:pt x="484" y="28"/>
                </a:cubicBezTo>
                <a:cubicBezTo>
                  <a:pt x="482" y="28"/>
                  <a:pt x="480" y="28"/>
                  <a:pt x="479" y="28"/>
                </a:cubicBezTo>
                <a:cubicBezTo>
                  <a:pt x="478" y="28"/>
                  <a:pt x="477" y="28"/>
                  <a:pt x="475" y="28"/>
                </a:cubicBezTo>
                <a:cubicBezTo>
                  <a:pt x="473" y="28"/>
                  <a:pt x="470" y="28"/>
                  <a:pt x="468" y="28"/>
                </a:cubicBezTo>
                <a:cubicBezTo>
                  <a:pt x="468" y="27"/>
                  <a:pt x="468" y="27"/>
                  <a:pt x="468" y="27"/>
                </a:cubicBezTo>
                <a:cubicBezTo>
                  <a:pt x="467" y="27"/>
                  <a:pt x="467" y="27"/>
                  <a:pt x="467" y="27"/>
                </a:cubicBezTo>
                <a:cubicBezTo>
                  <a:pt x="467" y="28"/>
                  <a:pt x="467" y="28"/>
                  <a:pt x="467" y="28"/>
                </a:cubicBezTo>
                <a:cubicBezTo>
                  <a:pt x="467" y="28"/>
                  <a:pt x="466" y="27"/>
                  <a:pt x="465" y="28"/>
                </a:cubicBezTo>
                <a:cubicBezTo>
                  <a:pt x="465" y="27"/>
                  <a:pt x="465" y="27"/>
                  <a:pt x="465" y="27"/>
                </a:cubicBezTo>
                <a:cubicBezTo>
                  <a:pt x="463" y="26"/>
                  <a:pt x="462" y="29"/>
                  <a:pt x="461" y="27"/>
                </a:cubicBezTo>
                <a:cubicBezTo>
                  <a:pt x="461" y="27"/>
                  <a:pt x="461" y="27"/>
                  <a:pt x="461" y="27"/>
                </a:cubicBezTo>
                <a:cubicBezTo>
                  <a:pt x="460" y="27"/>
                  <a:pt x="460" y="27"/>
                  <a:pt x="460" y="27"/>
                </a:cubicBezTo>
                <a:cubicBezTo>
                  <a:pt x="460" y="27"/>
                  <a:pt x="460" y="27"/>
                  <a:pt x="460" y="27"/>
                </a:cubicBezTo>
                <a:cubicBezTo>
                  <a:pt x="459" y="26"/>
                  <a:pt x="458" y="26"/>
                  <a:pt x="458" y="27"/>
                </a:cubicBezTo>
                <a:cubicBezTo>
                  <a:pt x="457" y="27"/>
                  <a:pt x="457" y="26"/>
                  <a:pt x="456" y="26"/>
                </a:cubicBezTo>
                <a:cubicBezTo>
                  <a:pt x="458" y="24"/>
                  <a:pt x="458" y="27"/>
                  <a:pt x="460" y="26"/>
                </a:cubicBezTo>
                <a:cubicBezTo>
                  <a:pt x="460" y="26"/>
                  <a:pt x="460" y="26"/>
                  <a:pt x="460" y="26"/>
                </a:cubicBezTo>
                <a:cubicBezTo>
                  <a:pt x="460" y="26"/>
                  <a:pt x="460" y="26"/>
                  <a:pt x="460" y="26"/>
                </a:cubicBezTo>
                <a:cubicBezTo>
                  <a:pt x="460" y="26"/>
                  <a:pt x="460" y="26"/>
                  <a:pt x="460" y="26"/>
                </a:cubicBezTo>
                <a:cubicBezTo>
                  <a:pt x="462" y="25"/>
                  <a:pt x="463" y="25"/>
                  <a:pt x="465" y="26"/>
                </a:cubicBezTo>
                <a:cubicBezTo>
                  <a:pt x="467" y="25"/>
                  <a:pt x="470" y="27"/>
                  <a:pt x="471" y="26"/>
                </a:cubicBezTo>
                <a:cubicBezTo>
                  <a:pt x="473" y="27"/>
                  <a:pt x="474" y="25"/>
                  <a:pt x="475" y="26"/>
                </a:cubicBezTo>
                <a:cubicBezTo>
                  <a:pt x="476" y="25"/>
                  <a:pt x="477" y="27"/>
                  <a:pt x="478" y="26"/>
                </a:cubicBezTo>
                <a:cubicBezTo>
                  <a:pt x="480" y="27"/>
                  <a:pt x="481" y="25"/>
                  <a:pt x="483" y="26"/>
                </a:cubicBezTo>
                <a:cubicBezTo>
                  <a:pt x="486" y="26"/>
                  <a:pt x="489" y="27"/>
                  <a:pt x="492" y="26"/>
                </a:cubicBezTo>
                <a:cubicBezTo>
                  <a:pt x="492" y="26"/>
                  <a:pt x="492" y="26"/>
                  <a:pt x="492" y="26"/>
                </a:cubicBezTo>
                <a:cubicBezTo>
                  <a:pt x="494" y="26"/>
                  <a:pt x="496" y="27"/>
                  <a:pt x="497" y="26"/>
                </a:cubicBezTo>
                <a:cubicBezTo>
                  <a:pt x="497" y="26"/>
                  <a:pt x="497" y="26"/>
                  <a:pt x="498" y="27"/>
                </a:cubicBezTo>
                <a:cubicBezTo>
                  <a:pt x="498" y="26"/>
                  <a:pt x="500" y="27"/>
                  <a:pt x="500" y="26"/>
                </a:cubicBezTo>
                <a:cubicBezTo>
                  <a:pt x="500" y="26"/>
                  <a:pt x="500" y="26"/>
                  <a:pt x="500" y="26"/>
                </a:cubicBezTo>
                <a:cubicBezTo>
                  <a:pt x="500" y="27"/>
                  <a:pt x="501" y="26"/>
                  <a:pt x="501" y="26"/>
                </a:cubicBezTo>
                <a:cubicBezTo>
                  <a:pt x="501" y="26"/>
                  <a:pt x="501" y="26"/>
                  <a:pt x="501" y="26"/>
                </a:cubicBezTo>
                <a:cubicBezTo>
                  <a:pt x="501" y="26"/>
                  <a:pt x="501" y="26"/>
                  <a:pt x="501" y="27"/>
                </a:cubicBezTo>
                <a:cubicBezTo>
                  <a:pt x="502" y="26"/>
                  <a:pt x="502" y="26"/>
                  <a:pt x="502" y="26"/>
                </a:cubicBezTo>
                <a:cubicBezTo>
                  <a:pt x="503" y="27"/>
                  <a:pt x="503" y="27"/>
                  <a:pt x="503" y="27"/>
                </a:cubicBezTo>
                <a:cubicBezTo>
                  <a:pt x="503" y="26"/>
                  <a:pt x="503" y="26"/>
                  <a:pt x="503" y="26"/>
                </a:cubicBezTo>
                <a:cubicBezTo>
                  <a:pt x="504" y="28"/>
                  <a:pt x="504" y="25"/>
                  <a:pt x="506" y="26"/>
                </a:cubicBezTo>
                <a:cubicBezTo>
                  <a:pt x="507" y="27"/>
                  <a:pt x="507" y="27"/>
                  <a:pt x="508" y="26"/>
                </a:cubicBezTo>
                <a:cubicBezTo>
                  <a:pt x="508" y="27"/>
                  <a:pt x="508" y="27"/>
                  <a:pt x="508" y="27"/>
                </a:cubicBezTo>
                <a:cubicBezTo>
                  <a:pt x="508" y="25"/>
                  <a:pt x="510" y="27"/>
                  <a:pt x="510" y="26"/>
                </a:cubicBezTo>
                <a:cubicBezTo>
                  <a:pt x="510" y="26"/>
                  <a:pt x="511" y="26"/>
                  <a:pt x="511" y="26"/>
                </a:cubicBezTo>
                <a:cubicBezTo>
                  <a:pt x="511" y="27"/>
                  <a:pt x="511" y="27"/>
                  <a:pt x="511" y="27"/>
                </a:cubicBezTo>
                <a:cubicBezTo>
                  <a:pt x="511" y="27"/>
                  <a:pt x="512" y="27"/>
                  <a:pt x="512" y="27"/>
                </a:cubicBezTo>
                <a:cubicBezTo>
                  <a:pt x="512" y="26"/>
                  <a:pt x="511" y="26"/>
                  <a:pt x="511" y="26"/>
                </a:cubicBezTo>
                <a:cubicBezTo>
                  <a:pt x="512" y="26"/>
                  <a:pt x="512" y="26"/>
                  <a:pt x="513" y="26"/>
                </a:cubicBezTo>
                <a:cubicBezTo>
                  <a:pt x="513" y="26"/>
                  <a:pt x="513" y="26"/>
                  <a:pt x="513" y="26"/>
                </a:cubicBezTo>
                <a:cubicBezTo>
                  <a:pt x="513" y="26"/>
                  <a:pt x="514" y="26"/>
                  <a:pt x="514" y="26"/>
                </a:cubicBezTo>
                <a:cubicBezTo>
                  <a:pt x="514" y="25"/>
                  <a:pt x="514" y="25"/>
                  <a:pt x="514" y="25"/>
                </a:cubicBezTo>
                <a:cubicBezTo>
                  <a:pt x="516" y="26"/>
                  <a:pt x="516" y="26"/>
                  <a:pt x="517" y="27"/>
                </a:cubicBezTo>
                <a:cubicBezTo>
                  <a:pt x="517" y="27"/>
                  <a:pt x="517" y="27"/>
                  <a:pt x="517" y="27"/>
                </a:cubicBezTo>
                <a:cubicBezTo>
                  <a:pt x="517" y="27"/>
                  <a:pt x="517" y="27"/>
                  <a:pt x="517" y="26"/>
                </a:cubicBezTo>
                <a:cubicBezTo>
                  <a:pt x="519" y="26"/>
                  <a:pt x="519" y="26"/>
                  <a:pt x="519" y="26"/>
                </a:cubicBezTo>
                <a:cubicBezTo>
                  <a:pt x="519" y="26"/>
                  <a:pt x="519" y="26"/>
                  <a:pt x="519" y="26"/>
                </a:cubicBezTo>
                <a:cubicBezTo>
                  <a:pt x="519" y="26"/>
                  <a:pt x="519" y="26"/>
                  <a:pt x="519" y="26"/>
                </a:cubicBezTo>
                <a:cubicBezTo>
                  <a:pt x="519" y="26"/>
                  <a:pt x="519" y="26"/>
                  <a:pt x="520" y="26"/>
                </a:cubicBezTo>
                <a:cubicBezTo>
                  <a:pt x="519" y="25"/>
                  <a:pt x="521" y="26"/>
                  <a:pt x="521" y="26"/>
                </a:cubicBezTo>
                <a:cubicBezTo>
                  <a:pt x="522" y="25"/>
                  <a:pt x="524" y="27"/>
                  <a:pt x="524" y="25"/>
                </a:cubicBezTo>
                <a:cubicBezTo>
                  <a:pt x="524" y="26"/>
                  <a:pt x="524" y="26"/>
                  <a:pt x="524" y="26"/>
                </a:cubicBezTo>
                <a:cubicBezTo>
                  <a:pt x="524" y="26"/>
                  <a:pt x="524" y="26"/>
                  <a:pt x="525" y="25"/>
                </a:cubicBezTo>
                <a:cubicBezTo>
                  <a:pt x="525" y="26"/>
                  <a:pt x="525" y="26"/>
                  <a:pt x="525" y="26"/>
                </a:cubicBezTo>
                <a:cubicBezTo>
                  <a:pt x="526" y="27"/>
                  <a:pt x="526" y="25"/>
                  <a:pt x="527" y="26"/>
                </a:cubicBezTo>
                <a:cubicBezTo>
                  <a:pt x="527" y="25"/>
                  <a:pt x="527" y="25"/>
                  <a:pt x="527" y="25"/>
                </a:cubicBezTo>
                <a:cubicBezTo>
                  <a:pt x="526" y="24"/>
                  <a:pt x="526" y="25"/>
                  <a:pt x="526" y="25"/>
                </a:cubicBezTo>
                <a:cubicBezTo>
                  <a:pt x="525" y="25"/>
                  <a:pt x="526" y="24"/>
                  <a:pt x="525" y="24"/>
                </a:cubicBezTo>
                <a:cubicBezTo>
                  <a:pt x="525" y="25"/>
                  <a:pt x="525" y="25"/>
                  <a:pt x="525" y="25"/>
                </a:cubicBezTo>
                <a:cubicBezTo>
                  <a:pt x="524" y="25"/>
                  <a:pt x="524" y="24"/>
                  <a:pt x="524" y="25"/>
                </a:cubicBezTo>
                <a:cubicBezTo>
                  <a:pt x="523" y="25"/>
                  <a:pt x="522" y="25"/>
                  <a:pt x="521" y="24"/>
                </a:cubicBezTo>
                <a:cubicBezTo>
                  <a:pt x="521" y="24"/>
                  <a:pt x="522" y="25"/>
                  <a:pt x="521" y="25"/>
                </a:cubicBezTo>
                <a:cubicBezTo>
                  <a:pt x="521" y="24"/>
                  <a:pt x="520" y="24"/>
                  <a:pt x="519" y="24"/>
                </a:cubicBezTo>
                <a:cubicBezTo>
                  <a:pt x="519" y="24"/>
                  <a:pt x="519" y="24"/>
                  <a:pt x="519" y="24"/>
                </a:cubicBezTo>
                <a:cubicBezTo>
                  <a:pt x="520" y="24"/>
                  <a:pt x="521" y="24"/>
                  <a:pt x="521" y="25"/>
                </a:cubicBezTo>
                <a:cubicBezTo>
                  <a:pt x="521" y="25"/>
                  <a:pt x="521" y="25"/>
                  <a:pt x="521" y="25"/>
                </a:cubicBezTo>
                <a:cubicBezTo>
                  <a:pt x="520" y="25"/>
                  <a:pt x="518" y="25"/>
                  <a:pt x="518" y="24"/>
                </a:cubicBezTo>
                <a:cubicBezTo>
                  <a:pt x="517" y="24"/>
                  <a:pt x="516" y="24"/>
                  <a:pt x="515" y="24"/>
                </a:cubicBezTo>
                <a:cubicBezTo>
                  <a:pt x="515" y="24"/>
                  <a:pt x="515" y="24"/>
                  <a:pt x="515" y="24"/>
                </a:cubicBezTo>
                <a:cubicBezTo>
                  <a:pt x="515" y="24"/>
                  <a:pt x="516" y="24"/>
                  <a:pt x="516" y="24"/>
                </a:cubicBezTo>
                <a:cubicBezTo>
                  <a:pt x="515" y="24"/>
                  <a:pt x="516" y="25"/>
                  <a:pt x="515" y="25"/>
                </a:cubicBezTo>
                <a:cubicBezTo>
                  <a:pt x="515" y="25"/>
                  <a:pt x="515" y="25"/>
                  <a:pt x="514" y="24"/>
                </a:cubicBezTo>
                <a:cubicBezTo>
                  <a:pt x="514" y="25"/>
                  <a:pt x="513" y="24"/>
                  <a:pt x="512" y="25"/>
                </a:cubicBezTo>
                <a:cubicBezTo>
                  <a:pt x="511" y="24"/>
                  <a:pt x="511" y="24"/>
                  <a:pt x="511" y="24"/>
                </a:cubicBezTo>
                <a:cubicBezTo>
                  <a:pt x="511" y="25"/>
                  <a:pt x="511" y="24"/>
                  <a:pt x="510" y="24"/>
                </a:cubicBezTo>
                <a:cubicBezTo>
                  <a:pt x="510" y="24"/>
                  <a:pt x="510" y="24"/>
                  <a:pt x="510" y="24"/>
                </a:cubicBezTo>
                <a:cubicBezTo>
                  <a:pt x="510" y="26"/>
                  <a:pt x="509" y="25"/>
                  <a:pt x="508" y="25"/>
                </a:cubicBezTo>
                <a:cubicBezTo>
                  <a:pt x="507" y="25"/>
                  <a:pt x="508" y="23"/>
                  <a:pt x="507" y="23"/>
                </a:cubicBezTo>
                <a:cubicBezTo>
                  <a:pt x="507" y="24"/>
                  <a:pt x="507" y="24"/>
                  <a:pt x="508" y="24"/>
                </a:cubicBezTo>
                <a:cubicBezTo>
                  <a:pt x="507" y="24"/>
                  <a:pt x="507" y="24"/>
                  <a:pt x="507" y="25"/>
                </a:cubicBezTo>
                <a:cubicBezTo>
                  <a:pt x="508" y="25"/>
                  <a:pt x="508" y="25"/>
                  <a:pt x="508" y="25"/>
                </a:cubicBezTo>
                <a:cubicBezTo>
                  <a:pt x="508" y="25"/>
                  <a:pt x="507" y="26"/>
                  <a:pt x="507" y="26"/>
                </a:cubicBezTo>
                <a:cubicBezTo>
                  <a:pt x="507" y="26"/>
                  <a:pt x="506" y="26"/>
                  <a:pt x="506" y="26"/>
                </a:cubicBezTo>
                <a:cubicBezTo>
                  <a:pt x="507" y="26"/>
                  <a:pt x="507" y="26"/>
                  <a:pt x="507" y="25"/>
                </a:cubicBezTo>
                <a:cubicBezTo>
                  <a:pt x="506" y="25"/>
                  <a:pt x="505" y="25"/>
                  <a:pt x="504" y="25"/>
                </a:cubicBezTo>
                <a:cubicBezTo>
                  <a:pt x="504" y="25"/>
                  <a:pt x="504" y="24"/>
                  <a:pt x="504" y="24"/>
                </a:cubicBezTo>
                <a:cubicBezTo>
                  <a:pt x="505" y="24"/>
                  <a:pt x="505" y="24"/>
                  <a:pt x="505" y="24"/>
                </a:cubicBezTo>
                <a:cubicBezTo>
                  <a:pt x="504" y="23"/>
                  <a:pt x="504" y="23"/>
                  <a:pt x="504" y="23"/>
                </a:cubicBezTo>
                <a:cubicBezTo>
                  <a:pt x="504" y="23"/>
                  <a:pt x="505" y="23"/>
                  <a:pt x="505" y="23"/>
                </a:cubicBezTo>
                <a:cubicBezTo>
                  <a:pt x="504" y="23"/>
                  <a:pt x="504" y="23"/>
                  <a:pt x="503" y="23"/>
                </a:cubicBezTo>
                <a:cubicBezTo>
                  <a:pt x="504" y="23"/>
                  <a:pt x="504" y="23"/>
                  <a:pt x="504" y="23"/>
                </a:cubicBezTo>
                <a:cubicBezTo>
                  <a:pt x="503" y="24"/>
                  <a:pt x="503" y="24"/>
                  <a:pt x="503" y="24"/>
                </a:cubicBezTo>
                <a:cubicBezTo>
                  <a:pt x="503" y="24"/>
                  <a:pt x="503" y="23"/>
                  <a:pt x="502" y="23"/>
                </a:cubicBezTo>
                <a:cubicBezTo>
                  <a:pt x="502" y="23"/>
                  <a:pt x="502" y="24"/>
                  <a:pt x="502" y="24"/>
                </a:cubicBezTo>
                <a:cubicBezTo>
                  <a:pt x="503" y="25"/>
                  <a:pt x="503" y="25"/>
                  <a:pt x="503" y="25"/>
                </a:cubicBezTo>
                <a:cubicBezTo>
                  <a:pt x="502" y="25"/>
                  <a:pt x="502" y="25"/>
                  <a:pt x="502" y="25"/>
                </a:cubicBezTo>
                <a:cubicBezTo>
                  <a:pt x="501" y="25"/>
                  <a:pt x="500" y="25"/>
                  <a:pt x="500" y="24"/>
                </a:cubicBezTo>
                <a:cubicBezTo>
                  <a:pt x="501" y="24"/>
                  <a:pt x="501" y="24"/>
                  <a:pt x="501" y="24"/>
                </a:cubicBezTo>
                <a:cubicBezTo>
                  <a:pt x="499" y="23"/>
                  <a:pt x="499" y="23"/>
                  <a:pt x="499" y="23"/>
                </a:cubicBezTo>
                <a:cubicBezTo>
                  <a:pt x="499" y="24"/>
                  <a:pt x="499" y="24"/>
                  <a:pt x="499" y="24"/>
                </a:cubicBezTo>
                <a:cubicBezTo>
                  <a:pt x="498" y="24"/>
                  <a:pt x="498" y="24"/>
                  <a:pt x="498" y="24"/>
                </a:cubicBezTo>
                <a:cubicBezTo>
                  <a:pt x="499" y="25"/>
                  <a:pt x="499" y="25"/>
                  <a:pt x="499" y="25"/>
                </a:cubicBezTo>
                <a:cubicBezTo>
                  <a:pt x="499" y="25"/>
                  <a:pt x="498" y="25"/>
                  <a:pt x="498" y="25"/>
                </a:cubicBezTo>
                <a:cubicBezTo>
                  <a:pt x="497" y="24"/>
                  <a:pt x="496" y="26"/>
                  <a:pt x="495" y="24"/>
                </a:cubicBezTo>
                <a:cubicBezTo>
                  <a:pt x="496" y="24"/>
                  <a:pt x="497" y="24"/>
                  <a:pt x="497" y="24"/>
                </a:cubicBezTo>
                <a:cubicBezTo>
                  <a:pt x="497" y="23"/>
                  <a:pt x="497" y="23"/>
                  <a:pt x="497" y="23"/>
                </a:cubicBezTo>
                <a:cubicBezTo>
                  <a:pt x="497" y="24"/>
                  <a:pt x="497" y="24"/>
                  <a:pt x="497" y="24"/>
                </a:cubicBezTo>
                <a:cubicBezTo>
                  <a:pt x="497" y="23"/>
                  <a:pt x="496" y="23"/>
                  <a:pt x="495" y="23"/>
                </a:cubicBezTo>
                <a:cubicBezTo>
                  <a:pt x="496" y="22"/>
                  <a:pt x="496" y="22"/>
                  <a:pt x="496" y="22"/>
                </a:cubicBezTo>
                <a:cubicBezTo>
                  <a:pt x="495" y="22"/>
                  <a:pt x="495" y="22"/>
                  <a:pt x="495" y="22"/>
                </a:cubicBezTo>
                <a:cubicBezTo>
                  <a:pt x="495" y="22"/>
                  <a:pt x="495" y="22"/>
                  <a:pt x="495" y="22"/>
                </a:cubicBezTo>
                <a:cubicBezTo>
                  <a:pt x="495" y="22"/>
                  <a:pt x="495" y="23"/>
                  <a:pt x="495" y="23"/>
                </a:cubicBezTo>
                <a:cubicBezTo>
                  <a:pt x="494" y="23"/>
                  <a:pt x="495" y="24"/>
                  <a:pt x="495" y="24"/>
                </a:cubicBezTo>
                <a:cubicBezTo>
                  <a:pt x="495" y="24"/>
                  <a:pt x="495" y="24"/>
                  <a:pt x="495" y="25"/>
                </a:cubicBezTo>
                <a:cubicBezTo>
                  <a:pt x="493" y="25"/>
                  <a:pt x="493" y="25"/>
                  <a:pt x="493" y="25"/>
                </a:cubicBezTo>
                <a:cubicBezTo>
                  <a:pt x="493" y="25"/>
                  <a:pt x="493" y="24"/>
                  <a:pt x="493" y="24"/>
                </a:cubicBezTo>
                <a:cubicBezTo>
                  <a:pt x="493" y="24"/>
                  <a:pt x="493" y="24"/>
                  <a:pt x="493" y="24"/>
                </a:cubicBezTo>
                <a:cubicBezTo>
                  <a:pt x="493" y="24"/>
                  <a:pt x="493" y="25"/>
                  <a:pt x="493" y="25"/>
                </a:cubicBezTo>
                <a:cubicBezTo>
                  <a:pt x="491" y="24"/>
                  <a:pt x="493" y="24"/>
                  <a:pt x="492" y="24"/>
                </a:cubicBezTo>
                <a:cubicBezTo>
                  <a:pt x="492" y="23"/>
                  <a:pt x="491" y="23"/>
                  <a:pt x="491" y="23"/>
                </a:cubicBezTo>
                <a:cubicBezTo>
                  <a:pt x="491" y="24"/>
                  <a:pt x="490" y="24"/>
                  <a:pt x="491" y="25"/>
                </a:cubicBezTo>
                <a:cubicBezTo>
                  <a:pt x="490" y="25"/>
                  <a:pt x="490" y="25"/>
                  <a:pt x="490" y="25"/>
                </a:cubicBezTo>
                <a:cubicBezTo>
                  <a:pt x="490" y="25"/>
                  <a:pt x="490" y="25"/>
                  <a:pt x="490" y="25"/>
                </a:cubicBezTo>
                <a:cubicBezTo>
                  <a:pt x="490" y="24"/>
                  <a:pt x="489" y="24"/>
                  <a:pt x="489" y="25"/>
                </a:cubicBezTo>
                <a:cubicBezTo>
                  <a:pt x="489" y="24"/>
                  <a:pt x="488" y="23"/>
                  <a:pt x="488" y="23"/>
                </a:cubicBezTo>
                <a:cubicBezTo>
                  <a:pt x="488" y="23"/>
                  <a:pt x="487" y="23"/>
                  <a:pt x="488" y="24"/>
                </a:cubicBezTo>
                <a:cubicBezTo>
                  <a:pt x="487" y="24"/>
                  <a:pt x="486" y="24"/>
                  <a:pt x="486" y="25"/>
                </a:cubicBezTo>
                <a:cubicBezTo>
                  <a:pt x="485" y="24"/>
                  <a:pt x="485" y="24"/>
                  <a:pt x="485" y="24"/>
                </a:cubicBezTo>
                <a:cubicBezTo>
                  <a:pt x="485" y="24"/>
                  <a:pt x="486" y="24"/>
                  <a:pt x="486" y="24"/>
                </a:cubicBezTo>
                <a:cubicBezTo>
                  <a:pt x="486" y="24"/>
                  <a:pt x="486" y="23"/>
                  <a:pt x="485" y="23"/>
                </a:cubicBezTo>
                <a:cubicBezTo>
                  <a:pt x="485" y="24"/>
                  <a:pt x="485" y="24"/>
                  <a:pt x="485" y="24"/>
                </a:cubicBezTo>
                <a:cubicBezTo>
                  <a:pt x="485" y="24"/>
                  <a:pt x="486" y="24"/>
                  <a:pt x="486" y="24"/>
                </a:cubicBezTo>
                <a:cubicBezTo>
                  <a:pt x="485" y="24"/>
                  <a:pt x="485" y="24"/>
                  <a:pt x="485" y="24"/>
                </a:cubicBezTo>
                <a:cubicBezTo>
                  <a:pt x="485" y="24"/>
                  <a:pt x="484" y="24"/>
                  <a:pt x="484" y="23"/>
                </a:cubicBezTo>
                <a:cubicBezTo>
                  <a:pt x="484" y="24"/>
                  <a:pt x="485" y="24"/>
                  <a:pt x="485" y="25"/>
                </a:cubicBezTo>
                <a:cubicBezTo>
                  <a:pt x="485" y="25"/>
                  <a:pt x="485" y="24"/>
                  <a:pt x="484" y="24"/>
                </a:cubicBezTo>
                <a:cubicBezTo>
                  <a:pt x="484" y="26"/>
                  <a:pt x="482" y="24"/>
                  <a:pt x="481" y="25"/>
                </a:cubicBezTo>
                <a:cubicBezTo>
                  <a:pt x="481" y="24"/>
                  <a:pt x="482" y="23"/>
                  <a:pt x="483" y="23"/>
                </a:cubicBezTo>
                <a:cubicBezTo>
                  <a:pt x="482" y="23"/>
                  <a:pt x="481" y="23"/>
                  <a:pt x="480" y="23"/>
                </a:cubicBezTo>
                <a:cubicBezTo>
                  <a:pt x="478" y="24"/>
                  <a:pt x="478" y="24"/>
                  <a:pt x="478" y="24"/>
                </a:cubicBezTo>
                <a:cubicBezTo>
                  <a:pt x="479" y="24"/>
                  <a:pt x="479" y="24"/>
                  <a:pt x="479" y="24"/>
                </a:cubicBezTo>
                <a:cubicBezTo>
                  <a:pt x="479" y="24"/>
                  <a:pt x="479" y="25"/>
                  <a:pt x="479" y="25"/>
                </a:cubicBezTo>
                <a:cubicBezTo>
                  <a:pt x="478" y="25"/>
                  <a:pt x="477" y="24"/>
                  <a:pt x="477" y="23"/>
                </a:cubicBezTo>
                <a:cubicBezTo>
                  <a:pt x="478" y="23"/>
                  <a:pt x="478" y="23"/>
                  <a:pt x="478" y="23"/>
                </a:cubicBezTo>
                <a:cubicBezTo>
                  <a:pt x="477" y="23"/>
                  <a:pt x="477" y="23"/>
                  <a:pt x="476" y="23"/>
                </a:cubicBezTo>
                <a:cubicBezTo>
                  <a:pt x="477" y="24"/>
                  <a:pt x="477" y="24"/>
                  <a:pt x="477" y="24"/>
                </a:cubicBezTo>
                <a:cubicBezTo>
                  <a:pt x="477" y="24"/>
                  <a:pt x="477" y="24"/>
                  <a:pt x="477" y="25"/>
                </a:cubicBezTo>
                <a:cubicBezTo>
                  <a:pt x="477" y="25"/>
                  <a:pt x="476" y="25"/>
                  <a:pt x="476" y="25"/>
                </a:cubicBezTo>
                <a:cubicBezTo>
                  <a:pt x="476" y="24"/>
                  <a:pt x="475" y="25"/>
                  <a:pt x="475" y="25"/>
                </a:cubicBezTo>
                <a:cubicBezTo>
                  <a:pt x="475" y="25"/>
                  <a:pt x="474" y="25"/>
                  <a:pt x="474" y="24"/>
                </a:cubicBezTo>
                <a:cubicBezTo>
                  <a:pt x="475" y="24"/>
                  <a:pt x="475" y="24"/>
                  <a:pt x="475" y="24"/>
                </a:cubicBezTo>
                <a:cubicBezTo>
                  <a:pt x="474" y="24"/>
                  <a:pt x="474" y="24"/>
                  <a:pt x="474" y="24"/>
                </a:cubicBezTo>
                <a:cubicBezTo>
                  <a:pt x="474" y="24"/>
                  <a:pt x="474" y="24"/>
                  <a:pt x="474" y="25"/>
                </a:cubicBezTo>
                <a:cubicBezTo>
                  <a:pt x="473" y="24"/>
                  <a:pt x="473" y="24"/>
                  <a:pt x="472" y="24"/>
                </a:cubicBezTo>
                <a:cubicBezTo>
                  <a:pt x="473" y="24"/>
                  <a:pt x="474" y="23"/>
                  <a:pt x="475" y="23"/>
                </a:cubicBezTo>
                <a:cubicBezTo>
                  <a:pt x="474" y="23"/>
                  <a:pt x="474" y="23"/>
                  <a:pt x="474" y="23"/>
                </a:cubicBezTo>
                <a:cubicBezTo>
                  <a:pt x="473" y="23"/>
                  <a:pt x="470" y="22"/>
                  <a:pt x="470" y="23"/>
                </a:cubicBezTo>
                <a:cubicBezTo>
                  <a:pt x="471" y="24"/>
                  <a:pt x="472" y="22"/>
                  <a:pt x="472" y="23"/>
                </a:cubicBezTo>
                <a:cubicBezTo>
                  <a:pt x="471" y="24"/>
                  <a:pt x="471" y="23"/>
                  <a:pt x="470" y="24"/>
                </a:cubicBezTo>
                <a:cubicBezTo>
                  <a:pt x="470" y="25"/>
                  <a:pt x="469" y="24"/>
                  <a:pt x="469" y="24"/>
                </a:cubicBezTo>
                <a:cubicBezTo>
                  <a:pt x="470" y="24"/>
                  <a:pt x="469" y="23"/>
                  <a:pt x="470" y="22"/>
                </a:cubicBezTo>
                <a:cubicBezTo>
                  <a:pt x="469" y="22"/>
                  <a:pt x="468" y="22"/>
                  <a:pt x="468" y="23"/>
                </a:cubicBezTo>
                <a:cubicBezTo>
                  <a:pt x="469" y="23"/>
                  <a:pt x="469" y="23"/>
                  <a:pt x="469" y="23"/>
                </a:cubicBezTo>
                <a:cubicBezTo>
                  <a:pt x="469" y="23"/>
                  <a:pt x="469" y="23"/>
                  <a:pt x="469" y="23"/>
                </a:cubicBezTo>
                <a:cubicBezTo>
                  <a:pt x="469" y="23"/>
                  <a:pt x="469" y="23"/>
                  <a:pt x="469" y="23"/>
                </a:cubicBezTo>
                <a:cubicBezTo>
                  <a:pt x="468" y="23"/>
                  <a:pt x="468" y="23"/>
                  <a:pt x="467" y="23"/>
                </a:cubicBezTo>
                <a:cubicBezTo>
                  <a:pt x="468" y="23"/>
                  <a:pt x="468" y="23"/>
                  <a:pt x="468" y="24"/>
                </a:cubicBezTo>
                <a:cubicBezTo>
                  <a:pt x="469" y="25"/>
                  <a:pt x="467" y="24"/>
                  <a:pt x="466" y="24"/>
                </a:cubicBezTo>
                <a:cubicBezTo>
                  <a:pt x="467" y="22"/>
                  <a:pt x="467" y="22"/>
                  <a:pt x="467" y="22"/>
                </a:cubicBezTo>
                <a:cubicBezTo>
                  <a:pt x="466" y="22"/>
                  <a:pt x="466" y="22"/>
                  <a:pt x="465" y="23"/>
                </a:cubicBezTo>
                <a:cubicBezTo>
                  <a:pt x="466" y="23"/>
                  <a:pt x="466" y="23"/>
                  <a:pt x="466" y="23"/>
                </a:cubicBezTo>
                <a:cubicBezTo>
                  <a:pt x="466" y="23"/>
                  <a:pt x="466" y="23"/>
                  <a:pt x="466" y="23"/>
                </a:cubicBezTo>
                <a:cubicBezTo>
                  <a:pt x="466" y="23"/>
                  <a:pt x="466" y="23"/>
                  <a:pt x="465" y="24"/>
                </a:cubicBezTo>
                <a:cubicBezTo>
                  <a:pt x="465" y="23"/>
                  <a:pt x="465" y="23"/>
                  <a:pt x="465" y="23"/>
                </a:cubicBezTo>
                <a:cubicBezTo>
                  <a:pt x="464" y="22"/>
                  <a:pt x="464" y="22"/>
                  <a:pt x="464" y="22"/>
                </a:cubicBezTo>
                <a:cubicBezTo>
                  <a:pt x="461" y="23"/>
                  <a:pt x="459" y="21"/>
                  <a:pt x="456" y="21"/>
                </a:cubicBezTo>
                <a:cubicBezTo>
                  <a:pt x="456" y="21"/>
                  <a:pt x="456" y="21"/>
                  <a:pt x="456" y="21"/>
                </a:cubicBezTo>
                <a:cubicBezTo>
                  <a:pt x="456" y="21"/>
                  <a:pt x="456" y="21"/>
                  <a:pt x="457" y="21"/>
                </a:cubicBezTo>
                <a:cubicBezTo>
                  <a:pt x="456" y="20"/>
                  <a:pt x="458" y="21"/>
                  <a:pt x="458" y="20"/>
                </a:cubicBezTo>
                <a:cubicBezTo>
                  <a:pt x="459" y="20"/>
                  <a:pt x="460" y="19"/>
                  <a:pt x="460" y="20"/>
                </a:cubicBezTo>
                <a:cubicBezTo>
                  <a:pt x="460" y="20"/>
                  <a:pt x="460" y="20"/>
                  <a:pt x="460" y="20"/>
                </a:cubicBezTo>
                <a:cubicBezTo>
                  <a:pt x="461" y="20"/>
                  <a:pt x="461" y="20"/>
                  <a:pt x="461" y="20"/>
                </a:cubicBezTo>
                <a:cubicBezTo>
                  <a:pt x="461" y="19"/>
                  <a:pt x="462" y="20"/>
                  <a:pt x="461" y="20"/>
                </a:cubicBezTo>
                <a:cubicBezTo>
                  <a:pt x="462" y="20"/>
                  <a:pt x="463" y="21"/>
                  <a:pt x="463" y="21"/>
                </a:cubicBezTo>
                <a:cubicBezTo>
                  <a:pt x="464" y="19"/>
                  <a:pt x="466" y="21"/>
                  <a:pt x="467" y="20"/>
                </a:cubicBezTo>
                <a:cubicBezTo>
                  <a:pt x="469" y="21"/>
                  <a:pt x="472" y="20"/>
                  <a:pt x="474" y="20"/>
                </a:cubicBezTo>
                <a:cubicBezTo>
                  <a:pt x="476" y="21"/>
                  <a:pt x="479" y="21"/>
                  <a:pt x="481" y="21"/>
                </a:cubicBezTo>
                <a:cubicBezTo>
                  <a:pt x="482" y="22"/>
                  <a:pt x="484" y="19"/>
                  <a:pt x="485" y="21"/>
                </a:cubicBezTo>
                <a:cubicBezTo>
                  <a:pt x="485" y="21"/>
                  <a:pt x="486" y="21"/>
                  <a:pt x="487" y="21"/>
                </a:cubicBezTo>
                <a:cubicBezTo>
                  <a:pt x="488" y="20"/>
                  <a:pt x="489" y="22"/>
                  <a:pt x="490" y="20"/>
                </a:cubicBezTo>
                <a:cubicBezTo>
                  <a:pt x="490" y="21"/>
                  <a:pt x="490" y="21"/>
                  <a:pt x="490" y="21"/>
                </a:cubicBezTo>
                <a:cubicBezTo>
                  <a:pt x="490" y="21"/>
                  <a:pt x="492" y="22"/>
                  <a:pt x="492" y="21"/>
                </a:cubicBezTo>
                <a:cubicBezTo>
                  <a:pt x="493" y="21"/>
                  <a:pt x="493" y="21"/>
                  <a:pt x="493" y="21"/>
                </a:cubicBezTo>
                <a:cubicBezTo>
                  <a:pt x="493" y="20"/>
                  <a:pt x="493" y="20"/>
                  <a:pt x="493" y="20"/>
                </a:cubicBezTo>
                <a:cubicBezTo>
                  <a:pt x="490" y="20"/>
                  <a:pt x="490" y="20"/>
                  <a:pt x="490" y="20"/>
                </a:cubicBezTo>
                <a:cubicBezTo>
                  <a:pt x="490" y="20"/>
                  <a:pt x="489" y="21"/>
                  <a:pt x="489" y="20"/>
                </a:cubicBezTo>
                <a:cubicBezTo>
                  <a:pt x="489" y="20"/>
                  <a:pt x="489" y="20"/>
                  <a:pt x="489" y="20"/>
                </a:cubicBezTo>
                <a:cubicBezTo>
                  <a:pt x="488" y="20"/>
                  <a:pt x="488" y="20"/>
                  <a:pt x="488" y="20"/>
                </a:cubicBezTo>
                <a:cubicBezTo>
                  <a:pt x="488" y="20"/>
                  <a:pt x="488" y="20"/>
                  <a:pt x="488" y="20"/>
                </a:cubicBezTo>
                <a:cubicBezTo>
                  <a:pt x="488" y="20"/>
                  <a:pt x="487" y="20"/>
                  <a:pt x="487" y="20"/>
                </a:cubicBezTo>
                <a:cubicBezTo>
                  <a:pt x="486" y="20"/>
                  <a:pt x="486" y="20"/>
                  <a:pt x="486" y="20"/>
                </a:cubicBezTo>
                <a:cubicBezTo>
                  <a:pt x="486" y="21"/>
                  <a:pt x="486" y="20"/>
                  <a:pt x="485" y="20"/>
                </a:cubicBezTo>
                <a:cubicBezTo>
                  <a:pt x="485" y="20"/>
                  <a:pt x="485" y="21"/>
                  <a:pt x="485" y="21"/>
                </a:cubicBezTo>
                <a:cubicBezTo>
                  <a:pt x="485" y="20"/>
                  <a:pt x="484" y="21"/>
                  <a:pt x="484" y="20"/>
                </a:cubicBezTo>
                <a:cubicBezTo>
                  <a:pt x="485" y="20"/>
                  <a:pt x="485" y="20"/>
                  <a:pt x="485" y="20"/>
                </a:cubicBezTo>
                <a:cubicBezTo>
                  <a:pt x="485" y="20"/>
                  <a:pt x="485" y="20"/>
                  <a:pt x="485" y="20"/>
                </a:cubicBezTo>
                <a:cubicBezTo>
                  <a:pt x="484" y="19"/>
                  <a:pt x="484" y="19"/>
                  <a:pt x="483" y="20"/>
                </a:cubicBezTo>
                <a:cubicBezTo>
                  <a:pt x="482" y="20"/>
                  <a:pt x="481" y="19"/>
                  <a:pt x="480" y="19"/>
                </a:cubicBezTo>
                <a:cubicBezTo>
                  <a:pt x="480" y="19"/>
                  <a:pt x="480" y="19"/>
                  <a:pt x="480" y="19"/>
                </a:cubicBezTo>
                <a:cubicBezTo>
                  <a:pt x="480" y="19"/>
                  <a:pt x="481" y="19"/>
                  <a:pt x="481" y="20"/>
                </a:cubicBezTo>
                <a:cubicBezTo>
                  <a:pt x="478" y="20"/>
                  <a:pt x="478" y="20"/>
                  <a:pt x="478" y="20"/>
                </a:cubicBezTo>
                <a:cubicBezTo>
                  <a:pt x="479" y="19"/>
                  <a:pt x="477" y="18"/>
                  <a:pt x="477" y="17"/>
                </a:cubicBezTo>
                <a:cubicBezTo>
                  <a:pt x="476" y="17"/>
                  <a:pt x="477" y="19"/>
                  <a:pt x="477" y="19"/>
                </a:cubicBezTo>
                <a:cubicBezTo>
                  <a:pt x="477" y="19"/>
                  <a:pt x="476" y="19"/>
                  <a:pt x="476" y="18"/>
                </a:cubicBezTo>
                <a:cubicBezTo>
                  <a:pt x="476" y="18"/>
                  <a:pt x="476" y="19"/>
                  <a:pt x="476" y="19"/>
                </a:cubicBezTo>
                <a:cubicBezTo>
                  <a:pt x="475" y="19"/>
                  <a:pt x="475" y="19"/>
                  <a:pt x="475" y="19"/>
                </a:cubicBezTo>
                <a:cubicBezTo>
                  <a:pt x="475" y="19"/>
                  <a:pt x="475" y="19"/>
                  <a:pt x="475" y="19"/>
                </a:cubicBezTo>
                <a:cubicBezTo>
                  <a:pt x="474" y="19"/>
                  <a:pt x="473" y="19"/>
                  <a:pt x="472" y="20"/>
                </a:cubicBezTo>
                <a:cubicBezTo>
                  <a:pt x="472" y="19"/>
                  <a:pt x="472" y="19"/>
                  <a:pt x="472" y="19"/>
                </a:cubicBezTo>
                <a:cubicBezTo>
                  <a:pt x="472" y="20"/>
                  <a:pt x="472" y="20"/>
                  <a:pt x="472" y="20"/>
                </a:cubicBezTo>
                <a:cubicBezTo>
                  <a:pt x="470" y="19"/>
                  <a:pt x="470" y="19"/>
                  <a:pt x="470" y="19"/>
                </a:cubicBezTo>
                <a:cubicBezTo>
                  <a:pt x="469" y="18"/>
                  <a:pt x="467" y="19"/>
                  <a:pt x="467" y="18"/>
                </a:cubicBezTo>
                <a:cubicBezTo>
                  <a:pt x="467" y="19"/>
                  <a:pt x="465" y="19"/>
                  <a:pt x="465" y="19"/>
                </a:cubicBezTo>
                <a:cubicBezTo>
                  <a:pt x="465" y="18"/>
                  <a:pt x="464" y="18"/>
                  <a:pt x="464" y="17"/>
                </a:cubicBezTo>
                <a:cubicBezTo>
                  <a:pt x="464" y="18"/>
                  <a:pt x="464" y="18"/>
                  <a:pt x="464" y="18"/>
                </a:cubicBezTo>
                <a:cubicBezTo>
                  <a:pt x="464" y="18"/>
                  <a:pt x="464" y="18"/>
                  <a:pt x="464" y="18"/>
                </a:cubicBezTo>
                <a:cubicBezTo>
                  <a:pt x="464" y="18"/>
                  <a:pt x="463" y="19"/>
                  <a:pt x="463" y="18"/>
                </a:cubicBezTo>
                <a:cubicBezTo>
                  <a:pt x="463" y="18"/>
                  <a:pt x="463" y="18"/>
                  <a:pt x="463" y="18"/>
                </a:cubicBezTo>
                <a:cubicBezTo>
                  <a:pt x="462" y="18"/>
                  <a:pt x="462" y="18"/>
                  <a:pt x="462" y="18"/>
                </a:cubicBezTo>
                <a:cubicBezTo>
                  <a:pt x="462" y="18"/>
                  <a:pt x="462" y="17"/>
                  <a:pt x="462" y="17"/>
                </a:cubicBezTo>
                <a:cubicBezTo>
                  <a:pt x="462" y="17"/>
                  <a:pt x="462" y="17"/>
                  <a:pt x="463" y="17"/>
                </a:cubicBezTo>
                <a:cubicBezTo>
                  <a:pt x="463" y="17"/>
                  <a:pt x="463" y="17"/>
                  <a:pt x="463" y="17"/>
                </a:cubicBezTo>
                <a:cubicBezTo>
                  <a:pt x="462" y="15"/>
                  <a:pt x="461" y="17"/>
                  <a:pt x="460" y="15"/>
                </a:cubicBezTo>
                <a:cubicBezTo>
                  <a:pt x="460" y="16"/>
                  <a:pt x="460" y="16"/>
                  <a:pt x="460" y="16"/>
                </a:cubicBezTo>
                <a:cubicBezTo>
                  <a:pt x="460" y="16"/>
                  <a:pt x="460" y="16"/>
                  <a:pt x="460" y="16"/>
                </a:cubicBezTo>
                <a:cubicBezTo>
                  <a:pt x="459" y="16"/>
                  <a:pt x="458" y="16"/>
                  <a:pt x="456" y="16"/>
                </a:cubicBezTo>
                <a:cubicBezTo>
                  <a:pt x="456" y="16"/>
                  <a:pt x="456" y="16"/>
                  <a:pt x="456" y="16"/>
                </a:cubicBezTo>
                <a:cubicBezTo>
                  <a:pt x="456" y="16"/>
                  <a:pt x="456" y="16"/>
                  <a:pt x="456" y="16"/>
                </a:cubicBezTo>
                <a:cubicBezTo>
                  <a:pt x="456" y="16"/>
                  <a:pt x="456" y="16"/>
                  <a:pt x="456" y="16"/>
                </a:cubicBezTo>
                <a:cubicBezTo>
                  <a:pt x="455" y="16"/>
                  <a:pt x="455" y="16"/>
                  <a:pt x="455" y="16"/>
                </a:cubicBezTo>
                <a:cubicBezTo>
                  <a:pt x="455" y="15"/>
                  <a:pt x="455" y="15"/>
                  <a:pt x="456" y="15"/>
                </a:cubicBezTo>
                <a:cubicBezTo>
                  <a:pt x="455" y="15"/>
                  <a:pt x="455" y="15"/>
                  <a:pt x="455" y="15"/>
                </a:cubicBezTo>
                <a:cubicBezTo>
                  <a:pt x="456" y="14"/>
                  <a:pt x="456" y="14"/>
                  <a:pt x="456" y="14"/>
                </a:cubicBezTo>
                <a:cubicBezTo>
                  <a:pt x="455" y="14"/>
                  <a:pt x="455" y="15"/>
                  <a:pt x="454" y="15"/>
                </a:cubicBezTo>
                <a:cubicBezTo>
                  <a:pt x="455" y="15"/>
                  <a:pt x="455" y="15"/>
                  <a:pt x="455" y="15"/>
                </a:cubicBezTo>
                <a:cubicBezTo>
                  <a:pt x="455" y="16"/>
                  <a:pt x="455" y="16"/>
                  <a:pt x="455" y="16"/>
                </a:cubicBezTo>
                <a:cubicBezTo>
                  <a:pt x="453" y="15"/>
                  <a:pt x="454" y="18"/>
                  <a:pt x="452" y="17"/>
                </a:cubicBezTo>
                <a:cubicBezTo>
                  <a:pt x="453" y="18"/>
                  <a:pt x="453" y="18"/>
                  <a:pt x="453" y="18"/>
                </a:cubicBezTo>
                <a:cubicBezTo>
                  <a:pt x="452" y="18"/>
                  <a:pt x="452" y="18"/>
                  <a:pt x="452" y="18"/>
                </a:cubicBezTo>
                <a:cubicBezTo>
                  <a:pt x="452" y="18"/>
                  <a:pt x="452" y="18"/>
                  <a:pt x="452" y="18"/>
                </a:cubicBezTo>
                <a:cubicBezTo>
                  <a:pt x="452" y="18"/>
                  <a:pt x="452" y="18"/>
                  <a:pt x="452" y="18"/>
                </a:cubicBezTo>
                <a:cubicBezTo>
                  <a:pt x="452" y="18"/>
                  <a:pt x="452" y="18"/>
                  <a:pt x="452" y="18"/>
                </a:cubicBezTo>
                <a:cubicBezTo>
                  <a:pt x="451" y="18"/>
                  <a:pt x="450" y="19"/>
                  <a:pt x="449" y="18"/>
                </a:cubicBezTo>
                <a:cubicBezTo>
                  <a:pt x="450" y="17"/>
                  <a:pt x="450" y="17"/>
                  <a:pt x="450" y="17"/>
                </a:cubicBezTo>
                <a:cubicBezTo>
                  <a:pt x="449" y="17"/>
                  <a:pt x="450" y="18"/>
                  <a:pt x="449" y="17"/>
                </a:cubicBezTo>
                <a:cubicBezTo>
                  <a:pt x="448" y="16"/>
                  <a:pt x="450" y="17"/>
                  <a:pt x="451" y="16"/>
                </a:cubicBezTo>
                <a:cubicBezTo>
                  <a:pt x="450" y="15"/>
                  <a:pt x="449" y="17"/>
                  <a:pt x="448" y="16"/>
                </a:cubicBezTo>
                <a:cubicBezTo>
                  <a:pt x="449" y="15"/>
                  <a:pt x="449" y="15"/>
                  <a:pt x="449" y="15"/>
                </a:cubicBezTo>
                <a:cubicBezTo>
                  <a:pt x="448" y="15"/>
                  <a:pt x="448" y="15"/>
                  <a:pt x="448" y="15"/>
                </a:cubicBezTo>
                <a:cubicBezTo>
                  <a:pt x="448" y="15"/>
                  <a:pt x="448" y="16"/>
                  <a:pt x="448" y="16"/>
                </a:cubicBezTo>
                <a:cubicBezTo>
                  <a:pt x="446" y="18"/>
                  <a:pt x="446" y="18"/>
                  <a:pt x="446" y="18"/>
                </a:cubicBezTo>
                <a:cubicBezTo>
                  <a:pt x="445" y="17"/>
                  <a:pt x="444" y="17"/>
                  <a:pt x="443" y="16"/>
                </a:cubicBezTo>
                <a:cubicBezTo>
                  <a:pt x="443" y="17"/>
                  <a:pt x="443" y="17"/>
                  <a:pt x="443" y="17"/>
                </a:cubicBezTo>
                <a:cubicBezTo>
                  <a:pt x="442" y="17"/>
                  <a:pt x="442" y="17"/>
                  <a:pt x="442" y="17"/>
                </a:cubicBezTo>
                <a:cubicBezTo>
                  <a:pt x="443" y="17"/>
                  <a:pt x="443" y="17"/>
                  <a:pt x="443" y="17"/>
                </a:cubicBezTo>
                <a:cubicBezTo>
                  <a:pt x="443" y="17"/>
                  <a:pt x="443" y="17"/>
                  <a:pt x="443" y="17"/>
                </a:cubicBezTo>
                <a:cubicBezTo>
                  <a:pt x="443" y="17"/>
                  <a:pt x="444" y="17"/>
                  <a:pt x="444" y="18"/>
                </a:cubicBezTo>
                <a:cubicBezTo>
                  <a:pt x="443" y="18"/>
                  <a:pt x="443" y="18"/>
                  <a:pt x="442" y="18"/>
                </a:cubicBezTo>
                <a:cubicBezTo>
                  <a:pt x="442" y="18"/>
                  <a:pt x="442" y="19"/>
                  <a:pt x="442" y="19"/>
                </a:cubicBezTo>
                <a:cubicBezTo>
                  <a:pt x="442" y="19"/>
                  <a:pt x="442" y="19"/>
                  <a:pt x="442" y="19"/>
                </a:cubicBezTo>
                <a:cubicBezTo>
                  <a:pt x="443" y="19"/>
                  <a:pt x="443" y="18"/>
                  <a:pt x="444" y="19"/>
                </a:cubicBezTo>
                <a:cubicBezTo>
                  <a:pt x="443" y="20"/>
                  <a:pt x="443" y="20"/>
                  <a:pt x="443" y="20"/>
                </a:cubicBezTo>
                <a:cubicBezTo>
                  <a:pt x="442" y="20"/>
                  <a:pt x="441" y="19"/>
                  <a:pt x="441" y="18"/>
                </a:cubicBezTo>
                <a:cubicBezTo>
                  <a:pt x="441" y="18"/>
                  <a:pt x="441" y="18"/>
                  <a:pt x="440" y="18"/>
                </a:cubicBezTo>
                <a:cubicBezTo>
                  <a:pt x="440" y="18"/>
                  <a:pt x="440" y="19"/>
                  <a:pt x="441" y="19"/>
                </a:cubicBezTo>
                <a:cubicBezTo>
                  <a:pt x="441" y="20"/>
                  <a:pt x="440" y="19"/>
                  <a:pt x="440" y="20"/>
                </a:cubicBezTo>
                <a:cubicBezTo>
                  <a:pt x="441" y="20"/>
                  <a:pt x="443" y="20"/>
                  <a:pt x="445" y="20"/>
                </a:cubicBezTo>
                <a:cubicBezTo>
                  <a:pt x="445" y="21"/>
                  <a:pt x="446" y="21"/>
                  <a:pt x="447" y="21"/>
                </a:cubicBezTo>
                <a:cubicBezTo>
                  <a:pt x="446" y="20"/>
                  <a:pt x="446" y="20"/>
                  <a:pt x="446" y="20"/>
                </a:cubicBezTo>
                <a:cubicBezTo>
                  <a:pt x="446" y="20"/>
                  <a:pt x="446" y="21"/>
                  <a:pt x="445" y="20"/>
                </a:cubicBezTo>
                <a:cubicBezTo>
                  <a:pt x="445" y="20"/>
                  <a:pt x="444" y="19"/>
                  <a:pt x="444" y="19"/>
                </a:cubicBezTo>
                <a:cubicBezTo>
                  <a:pt x="445" y="19"/>
                  <a:pt x="445" y="19"/>
                  <a:pt x="447" y="18"/>
                </a:cubicBezTo>
                <a:cubicBezTo>
                  <a:pt x="447" y="19"/>
                  <a:pt x="447" y="19"/>
                  <a:pt x="448" y="19"/>
                </a:cubicBezTo>
                <a:cubicBezTo>
                  <a:pt x="448" y="20"/>
                  <a:pt x="448" y="20"/>
                  <a:pt x="448" y="20"/>
                </a:cubicBezTo>
                <a:cubicBezTo>
                  <a:pt x="448" y="20"/>
                  <a:pt x="448" y="20"/>
                  <a:pt x="448" y="20"/>
                </a:cubicBezTo>
                <a:cubicBezTo>
                  <a:pt x="449" y="21"/>
                  <a:pt x="447" y="21"/>
                  <a:pt x="447" y="21"/>
                </a:cubicBezTo>
                <a:cubicBezTo>
                  <a:pt x="447" y="22"/>
                  <a:pt x="447" y="22"/>
                  <a:pt x="447" y="22"/>
                </a:cubicBezTo>
                <a:cubicBezTo>
                  <a:pt x="447" y="21"/>
                  <a:pt x="448" y="21"/>
                  <a:pt x="448" y="21"/>
                </a:cubicBezTo>
                <a:cubicBezTo>
                  <a:pt x="448" y="22"/>
                  <a:pt x="448" y="22"/>
                  <a:pt x="448" y="22"/>
                </a:cubicBezTo>
                <a:cubicBezTo>
                  <a:pt x="448" y="22"/>
                  <a:pt x="448" y="22"/>
                  <a:pt x="448" y="22"/>
                </a:cubicBezTo>
                <a:cubicBezTo>
                  <a:pt x="449" y="23"/>
                  <a:pt x="449" y="23"/>
                  <a:pt x="449" y="23"/>
                </a:cubicBezTo>
                <a:cubicBezTo>
                  <a:pt x="449" y="22"/>
                  <a:pt x="450" y="22"/>
                  <a:pt x="450" y="22"/>
                </a:cubicBezTo>
                <a:cubicBezTo>
                  <a:pt x="451" y="21"/>
                  <a:pt x="449" y="22"/>
                  <a:pt x="449" y="21"/>
                </a:cubicBezTo>
                <a:cubicBezTo>
                  <a:pt x="450" y="20"/>
                  <a:pt x="450" y="20"/>
                  <a:pt x="450" y="20"/>
                </a:cubicBezTo>
                <a:cubicBezTo>
                  <a:pt x="451" y="20"/>
                  <a:pt x="452" y="20"/>
                  <a:pt x="452" y="21"/>
                </a:cubicBezTo>
                <a:cubicBezTo>
                  <a:pt x="452" y="21"/>
                  <a:pt x="452" y="21"/>
                  <a:pt x="452" y="21"/>
                </a:cubicBezTo>
                <a:cubicBezTo>
                  <a:pt x="452" y="22"/>
                  <a:pt x="453" y="23"/>
                  <a:pt x="452" y="23"/>
                </a:cubicBezTo>
                <a:cubicBezTo>
                  <a:pt x="451" y="22"/>
                  <a:pt x="451" y="22"/>
                  <a:pt x="451" y="22"/>
                </a:cubicBezTo>
                <a:cubicBezTo>
                  <a:pt x="451" y="24"/>
                  <a:pt x="448" y="22"/>
                  <a:pt x="449" y="24"/>
                </a:cubicBezTo>
                <a:cubicBezTo>
                  <a:pt x="449" y="23"/>
                  <a:pt x="448" y="23"/>
                  <a:pt x="447" y="22"/>
                </a:cubicBezTo>
                <a:cubicBezTo>
                  <a:pt x="447" y="23"/>
                  <a:pt x="447" y="23"/>
                  <a:pt x="447" y="23"/>
                </a:cubicBezTo>
                <a:cubicBezTo>
                  <a:pt x="446" y="22"/>
                  <a:pt x="445" y="21"/>
                  <a:pt x="443" y="22"/>
                </a:cubicBezTo>
                <a:cubicBezTo>
                  <a:pt x="443" y="21"/>
                  <a:pt x="443" y="21"/>
                  <a:pt x="443" y="21"/>
                </a:cubicBezTo>
                <a:cubicBezTo>
                  <a:pt x="443" y="21"/>
                  <a:pt x="443" y="21"/>
                  <a:pt x="443" y="21"/>
                </a:cubicBezTo>
                <a:cubicBezTo>
                  <a:pt x="442" y="20"/>
                  <a:pt x="442" y="20"/>
                  <a:pt x="442" y="20"/>
                </a:cubicBezTo>
                <a:cubicBezTo>
                  <a:pt x="441" y="20"/>
                  <a:pt x="441" y="21"/>
                  <a:pt x="441" y="22"/>
                </a:cubicBezTo>
                <a:cubicBezTo>
                  <a:pt x="440" y="21"/>
                  <a:pt x="441" y="21"/>
                  <a:pt x="440" y="20"/>
                </a:cubicBezTo>
                <a:cubicBezTo>
                  <a:pt x="440" y="23"/>
                  <a:pt x="438" y="20"/>
                  <a:pt x="437" y="20"/>
                </a:cubicBezTo>
                <a:cubicBezTo>
                  <a:pt x="437" y="21"/>
                  <a:pt x="437" y="20"/>
                  <a:pt x="438" y="21"/>
                </a:cubicBezTo>
                <a:cubicBezTo>
                  <a:pt x="437" y="21"/>
                  <a:pt x="438" y="22"/>
                  <a:pt x="437" y="21"/>
                </a:cubicBezTo>
                <a:cubicBezTo>
                  <a:pt x="436" y="19"/>
                  <a:pt x="436" y="22"/>
                  <a:pt x="434" y="22"/>
                </a:cubicBezTo>
                <a:cubicBezTo>
                  <a:pt x="434" y="23"/>
                  <a:pt x="436" y="22"/>
                  <a:pt x="435" y="23"/>
                </a:cubicBezTo>
                <a:cubicBezTo>
                  <a:pt x="434" y="23"/>
                  <a:pt x="433" y="23"/>
                  <a:pt x="433" y="22"/>
                </a:cubicBezTo>
                <a:cubicBezTo>
                  <a:pt x="436" y="20"/>
                  <a:pt x="431" y="22"/>
                  <a:pt x="431" y="20"/>
                </a:cubicBezTo>
                <a:cubicBezTo>
                  <a:pt x="430" y="20"/>
                  <a:pt x="430" y="20"/>
                  <a:pt x="430" y="20"/>
                </a:cubicBezTo>
                <a:cubicBezTo>
                  <a:pt x="430" y="18"/>
                  <a:pt x="430" y="18"/>
                  <a:pt x="430" y="18"/>
                </a:cubicBezTo>
                <a:cubicBezTo>
                  <a:pt x="431" y="18"/>
                  <a:pt x="431" y="18"/>
                  <a:pt x="432" y="18"/>
                </a:cubicBezTo>
                <a:cubicBezTo>
                  <a:pt x="431" y="18"/>
                  <a:pt x="431" y="17"/>
                  <a:pt x="431" y="17"/>
                </a:cubicBezTo>
                <a:cubicBezTo>
                  <a:pt x="430" y="18"/>
                  <a:pt x="429" y="19"/>
                  <a:pt x="430" y="19"/>
                </a:cubicBezTo>
                <a:cubicBezTo>
                  <a:pt x="430" y="20"/>
                  <a:pt x="430" y="20"/>
                  <a:pt x="430" y="20"/>
                </a:cubicBezTo>
                <a:cubicBezTo>
                  <a:pt x="430" y="20"/>
                  <a:pt x="430" y="20"/>
                  <a:pt x="430" y="20"/>
                </a:cubicBezTo>
                <a:cubicBezTo>
                  <a:pt x="430" y="20"/>
                  <a:pt x="431" y="21"/>
                  <a:pt x="430" y="21"/>
                </a:cubicBezTo>
                <a:cubicBezTo>
                  <a:pt x="430" y="20"/>
                  <a:pt x="430" y="20"/>
                  <a:pt x="430" y="20"/>
                </a:cubicBezTo>
                <a:cubicBezTo>
                  <a:pt x="430" y="21"/>
                  <a:pt x="429" y="21"/>
                  <a:pt x="429" y="21"/>
                </a:cubicBezTo>
                <a:cubicBezTo>
                  <a:pt x="429" y="21"/>
                  <a:pt x="428" y="21"/>
                  <a:pt x="428" y="20"/>
                </a:cubicBezTo>
                <a:cubicBezTo>
                  <a:pt x="429" y="20"/>
                  <a:pt x="429" y="20"/>
                  <a:pt x="429" y="20"/>
                </a:cubicBezTo>
                <a:cubicBezTo>
                  <a:pt x="428" y="19"/>
                  <a:pt x="428" y="20"/>
                  <a:pt x="427" y="20"/>
                </a:cubicBezTo>
                <a:cubicBezTo>
                  <a:pt x="427" y="20"/>
                  <a:pt x="427" y="20"/>
                  <a:pt x="427" y="20"/>
                </a:cubicBezTo>
                <a:cubicBezTo>
                  <a:pt x="428" y="21"/>
                  <a:pt x="427" y="21"/>
                  <a:pt x="427" y="21"/>
                </a:cubicBezTo>
                <a:cubicBezTo>
                  <a:pt x="428" y="21"/>
                  <a:pt x="429" y="21"/>
                  <a:pt x="430" y="21"/>
                </a:cubicBezTo>
                <a:cubicBezTo>
                  <a:pt x="429" y="21"/>
                  <a:pt x="431" y="22"/>
                  <a:pt x="431" y="22"/>
                </a:cubicBezTo>
                <a:cubicBezTo>
                  <a:pt x="431" y="23"/>
                  <a:pt x="431" y="23"/>
                  <a:pt x="431" y="23"/>
                </a:cubicBezTo>
                <a:cubicBezTo>
                  <a:pt x="430" y="22"/>
                  <a:pt x="430" y="23"/>
                  <a:pt x="430" y="22"/>
                </a:cubicBezTo>
                <a:cubicBezTo>
                  <a:pt x="429" y="22"/>
                  <a:pt x="429" y="22"/>
                  <a:pt x="428" y="22"/>
                </a:cubicBezTo>
                <a:cubicBezTo>
                  <a:pt x="427" y="23"/>
                  <a:pt x="428" y="21"/>
                  <a:pt x="426" y="21"/>
                </a:cubicBezTo>
                <a:cubicBezTo>
                  <a:pt x="427" y="21"/>
                  <a:pt x="427" y="21"/>
                  <a:pt x="427" y="21"/>
                </a:cubicBezTo>
                <a:cubicBezTo>
                  <a:pt x="426" y="20"/>
                  <a:pt x="426" y="20"/>
                  <a:pt x="426" y="20"/>
                </a:cubicBezTo>
                <a:cubicBezTo>
                  <a:pt x="428" y="19"/>
                  <a:pt x="428" y="19"/>
                  <a:pt x="428" y="19"/>
                </a:cubicBezTo>
                <a:cubicBezTo>
                  <a:pt x="427" y="18"/>
                  <a:pt x="427" y="18"/>
                  <a:pt x="427" y="18"/>
                </a:cubicBezTo>
                <a:cubicBezTo>
                  <a:pt x="427" y="19"/>
                  <a:pt x="427" y="19"/>
                  <a:pt x="427" y="19"/>
                </a:cubicBezTo>
                <a:cubicBezTo>
                  <a:pt x="425" y="18"/>
                  <a:pt x="425" y="18"/>
                  <a:pt x="425" y="18"/>
                </a:cubicBezTo>
                <a:cubicBezTo>
                  <a:pt x="425" y="19"/>
                  <a:pt x="425" y="20"/>
                  <a:pt x="425" y="20"/>
                </a:cubicBezTo>
                <a:cubicBezTo>
                  <a:pt x="426" y="20"/>
                  <a:pt x="426" y="20"/>
                  <a:pt x="426" y="20"/>
                </a:cubicBezTo>
                <a:cubicBezTo>
                  <a:pt x="426" y="20"/>
                  <a:pt x="426" y="20"/>
                  <a:pt x="426" y="20"/>
                </a:cubicBezTo>
                <a:cubicBezTo>
                  <a:pt x="426" y="20"/>
                  <a:pt x="426" y="20"/>
                  <a:pt x="426" y="20"/>
                </a:cubicBezTo>
                <a:cubicBezTo>
                  <a:pt x="425" y="20"/>
                  <a:pt x="423" y="20"/>
                  <a:pt x="424" y="21"/>
                </a:cubicBezTo>
                <a:cubicBezTo>
                  <a:pt x="423" y="21"/>
                  <a:pt x="423" y="21"/>
                  <a:pt x="423" y="21"/>
                </a:cubicBezTo>
                <a:cubicBezTo>
                  <a:pt x="423" y="21"/>
                  <a:pt x="423" y="22"/>
                  <a:pt x="423" y="21"/>
                </a:cubicBezTo>
                <a:cubicBezTo>
                  <a:pt x="423" y="21"/>
                  <a:pt x="423" y="21"/>
                  <a:pt x="423" y="21"/>
                </a:cubicBezTo>
                <a:cubicBezTo>
                  <a:pt x="421" y="22"/>
                  <a:pt x="421" y="22"/>
                  <a:pt x="421" y="22"/>
                </a:cubicBezTo>
                <a:cubicBezTo>
                  <a:pt x="421" y="21"/>
                  <a:pt x="421" y="21"/>
                  <a:pt x="421" y="21"/>
                </a:cubicBezTo>
                <a:cubicBezTo>
                  <a:pt x="422" y="20"/>
                  <a:pt x="422" y="21"/>
                  <a:pt x="423" y="21"/>
                </a:cubicBezTo>
                <a:cubicBezTo>
                  <a:pt x="423" y="20"/>
                  <a:pt x="423" y="20"/>
                  <a:pt x="423" y="19"/>
                </a:cubicBezTo>
                <a:cubicBezTo>
                  <a:pt x="422" y="20"/>
                  <a:pt x="422" y="20"/>
                  <a:pt x="422" y="20"/>
                </a:cubicBezTo>
                <a:cubicBezTo>
                  <a:pt x="421" y="20"/>
                  <a:pt x="422" y="19"/>
                  <a:pt x="422" y="19"/>
                </a:cubicBezTo>
                <a:cubicBezTo>
                  <a:pt x="424" y="19"/>
                  <a:pt x="424" y="19"/>
                  <a:pt x="424" y="19"/>
                </a:cubicBezTo>
                <a:cubicBezTo>
                  <a:pt x="423" y="18"/>
                  <a:pt x="422" y="19"/>
                  <a:pt x="422" y="19"/>
                </a:cubicBezTo>
                <a:cubicBezTo>
                  <a:pt x="421" y="19"/>
                  <a:pt x="421" y="19"/>
                  <a:pt x="421" y="19"/>
                </a:cubicBezTo>
                <a:cubicBezTo>
                  <a:pt x="420" y="18"/>
                  <a:pt x="421" y="19"/>
                  <a:pt x="420" y="19"/>
                </a:cubicBezTo>
                <a:cubicBezTo>
                  <a:pt x="420" y="19"/>
                  <a:pt x="419" y="19"/>
                  <a:pt x="419" y="19"/>
                </a:cubicBezTo>
                <a:cubicBezTo>
                  <a:pt x="420" y="19"/>
                  <a:pt x="420" y="19"/>
                  <a:pt x="420" y="19"/>
                </a:cubicBezTo>
                <a:cubicBezTo>
                  <a:pt x="419" y="18"/>
                  <a:pt x="419" y="18"/>
                  <a:pt x="419" y="18"/>
                </a:cubicBezTo>
                <a:cubicBezTo>
                  <a:pt x="418" y="18"/>
                  <a:pt x="418" y="19"/>
                  <a:pt x="418" y="19"/>
                </a:cubicBezTo>
                <a:cubicBezTo>
                  <a:pt x="419" y="18"/>
                  <a:pt x="419" y="20"/>
                  <a:pt x="420" y="20"/>
                </a:cubicBezTo>
                <a:cubicBezTo>
                  <a:pt x="419" y="20"/>
                  <a:pt x="418" y="19"/>
                  <a:pt x="418" y="20"/>
                </a:cubicBezTo>
                <a:cubicBezTo>
                  <a:pt x="417" y="19"/>
                  <a:pt x="417" y="19"/>
                  <a:pt x="418" y="18"/>
                </a:cubicBezTo>
                <a:cubicBezTo>
                  <a:pt x="417" y="18"/>
                  <a:pt x="417" y="18"/>
                  <a:pt x="417" y="18"/>
                </a:cubicBezTo>
                <a:cubicBezTo>
                  <a:pt x="416" y="18"/>
                  <a:pt x="415" y="18"/>
                  <a:pt x="414" y="19"/>
                </a:cubicBezTo>
                <a:cubicBezTo>
                  <a:pt x="415" y="19"/>
                  <a:pt x="417" y="18"/>
                  <a:pt x="417" y="19"/>
                </a:cubicBezTo>
                <a:cubicBezTo>
                  <a:pt x="417" y="20"/>
                  <a:pt x="415" y="19"/>
                  <a:pt x="414" y="20"/>
                </a:cubicBezTo>
                <a:cubicBezTo>
                  <a:pt x="413" y="19"/>
                  <a:pt x="414" y="19"/>
                  <a:pt x="414" y="18"/>
                </a:cubicBezTo>
                <a:cubicBezTo>
                  <a:pt x="414" y="18"/>
                  <a:pt x="413" y="18"/>
                  <a:pt x="413" y="18"/>
                </a:cubicBezTo>
                <a:cubicBezTo>
                  <a:pt x="412" y="18"/>
                  <a:pt x="411" y="19"/>
                  <a:pt x="411" y="18"/>
                </a:cubicBezTo>
                <a:cubicBezTo>
                  <a:pt x="410" y="18"/>
                  <a:pt x="409" y="18"/>
                  <a:pt x="409" y="18"/>
                </a:cubicBezTo>
                <a:cubicBezTo>
                  <a:pt x="409" y="18"/>
                  <a:pt x="409" y="18"/>
                  <a:pt x="409" y="18"/>
                </a:cubicBezTo>
                <a:cubicBezTo>
                  <a:pt x="406" y="18"/>
                  <a:pt x="406" y="18"/>
                  <a:pt x="406" y="18"/>
                </a:cubicBezTo>
                <a:cubicBezTo>
                  <a:pt x="408" y="18"/>
                  <a:pt x="408" y="18"/>
                  <a:pt x="408" y="18"/>
                </a:cubicBezTo>
                <a:cubicBezTo>
                  <a:pt x="408" y="20"/>
                  <a:pt x="407" y="19"/>
                  <a:pt x="407" y="20"/>
                </a:cubicBezTo>
                <a:cubicBezTo>
                  <a:pt x="407" y="20"/>
                  <a:pt x="408" y="20"/>
                  <a:pt x="408" y="20"/>
                </a:cubicBezTo>
                <a:cubicBezTo>
                  <a:pt x="409" y="20"/>
                  <a:pt x="410" y="21"/>
                  <a:pt x="410" y="20"/>
                </a:cubicBezTo>
                <a:cubicBezTo>
                  <a:pt x="410" y="20"/>
                  <a:pt x="410" y="20"/>
                  <a:pt x="410" y="20"/>
                </a:cubicBezTo>
                <a:cubicBezTo>
                  <a:pt x="411" y="20"/>
                  <a:pt x="411" y="20"/>
                  <a:pt x="411" y="20"/>
                </a:cubicBezTo>
                <a:cubicBezTo>
                  <a:pt x="411" y="20"/>
                  <a:pt x="411" y="20"/>
                  <a:pt x="411" y="20"/>
                </a:cubicBezTo>
                <a:cubicBezTo>
                  <a:pt x="412" y="19"/>
                  <a:pt x="412" y="20"/>
                  <a:pt x="412" y="20"/>
                </a:cubicBezTo>
                <a:cubicBezTo>
                  <a:pt x="412" y="20"/>
                  <a:pt x="411" y="19"/>
                  <a:pt x="411" y="19"/>
                </a:cubicBezTo>
                <a:cubicBezTo>
                  <a:pt x="412" y="18"/>
                  <a:pt x="412" y="18"/>
                  <a:pt x="412" y="18"/>
                </a:cubicBezTo>
                <a:cubicBezTo>
                  <a:pt x="412" y="19"/>
                  <a:pt x="413" y="19"/>
                  <a:pt x="412" y="19"/>
                </a:cubicBezTo>
                <a:cubicBezTo>
                  <a:pt x="413" y="19"/>
                  <a:pt x="414" y="19"/>
                  <a:pt x="414" y="19"/>
                </a:cubicBezTo>
                <a:cubicBezTo>
                  <a:pt x="414" y="20"/>
                  <a:pt x="414" y="20"/>
                  <a:pt x="414" y="20"/>
                </a:cubicBezTo>
                <a:cubicBezTo>
                  <a:pt x="413" y="20"/>
                  <a:pt x="414" y="20"/>
                  <a:pt x="414" y="21"/>
                </a:cubicBezTo>
                <a:cubicBezTo>
                  <a:pt x="415" y="19"/>
                  <a:pt x="417" y="21"/>
                  <a:pt x="419" y="20"/>
                </a:cubicBezTo>
                <a:cubicBezTo>
                  <a:pt x="419" y="21"/>
                  <a:pt x="419" y="22"/>
                  <a:pt x="419" y="22"/>
                </a:cubicBezTo>
                <a:cubicBezTo>
                  <a:pt x="418" y="22"/>
                  <a:pt x="418" y="23"/>
                  <a:pt x="417" y="22"/>
                </a:cubicBezTo>
                <a:cubicBezTo>
                  <a:pt x="417" y="22"/>
                  <a:pt x="417" y="22"/>
                  <a:pt x="417" y="22"/>
                </a:cubicBezTo>
                <a:cubicBezTo>
                  <a:pt x="416" y="21"/>
                  <a:pt x="416" y="21"/>
                  <a:pt x="416" y="21"/>
                </a:cubicBezTo>
                <a:cubicBezTo>
                  <a:pt x="416" y="21"/>
                  <a:pt x="416" y="22"/>
                  <a:pt x="416" y="22"/>
                </a:cubicBezTo>
                <a:cubicBezTo>
                  <a:pt x="416" y="21"/>
                  <a:pt x="416" y="21"/>
                  <a:pt x="416" y="21"/>
                </a:cubicBezTo>
                <a:cubicBezTo>
                  <a:pt x="414" y="21"/>
                  <a:pt x="414" y="21"/>
                  <a:pt x="414" y="21"/>
                </a:cubicBezTo>
                <a:cubicBezTo>
                  <a:pt x="414" y="21"/>
                  <a:pt x="414" y="21"/>
                  <a:pt x="414" y="21"/>
                </a:cubicBezTo>
                <a:cubicBezTo>
                  <a:pt x="414" y="22"/>
                  <a:pt x="414" y="22"/>
                  <a:pt x="414" y="22"/>
                </a:cubicBezTo>
                <a:cubicBezTo>
                  <a:pt x="413" y="22"/>
                  <a:pt x="413" y="21"/>
                  <a:pt x="413" y="22"/>
                </a:cubicBezTo>
                <a:cubicBezTo>
                  <a:pt x="412" y="21"/>
                  <a:pt x="412" y="21"/>
                  <a:pt x="412" y="21"/>
                </a:cubicBezTo>
                <a:cubicBezTo>
                  <a:pt x="413" y="22"/>
                  <a:pt x="411" y="21"/>
                  <a:pt x="410" y="21"/>
                </a:cubicBezTo>
                <a:cubicBezTo>
                  <a:pt x="410" y="22"/>
                  <a:pt x="410" y="22"/>
                  <a:pt x="410" y="22"/>
                </a:cubicBezTo>
                <a:cubicBezTo>
                  <a:pt x="410" y="22"/>
                  <a:pt x="410" y="22"/>
                  <a:pt x="410" y="22"/>
                </a:cubicBezTo>
                <a:cubicBezTo>
                  <a:pt x="411" y="23"/>
                  <a:pt x="409" y="24"/>
                  <a:pt x="409" y="25"/>
                </a:cubicBezTo>
                <a:cubicBezTo>
                  <a:pt x="410" y="24"/>
                  <a:pt x="411" y="24"/>
                  <a:pt x="411" y="22"/>
                </a:cubicBezTo>
                <a:cubicBezTo>
                  <a:pt x="411" y="22"/>
                  <a:pt x="412" y="22"/>
                  <a:pt x="412" y="22"/>
                </a:cubicBezTo>
                <a:cubicBezTo>
                  <a:pt x="412" y="23"/>
                  <a:pt x="412" y="23"/>
                  <a:pt x="412" y="23"/>
                </a:cubicBezTo>
                <a:cubicBezTo>
                  <a:pt x="413" y="23"/>
                  <a:pt x="413" y="22"/>
                  <a:pt x="413" y="22"/>
                </a:cubicBezTo>
                <a:cubicBezTo>
                  <a:pt x="413" y="22"/>
                  <a:pt x="413" y="23"/>
                  <a:pt x="413" y="23"/>
                </a:cubicBezTo>
                <a:cubicBezTo>
                  <a:pt x="414" y="23"/>
                  <a:pt x="415" y="22"/>
                  <a:pt x="416" y="22"/>
                </a:cubicBezTo>
                <a:cubicBezTo>
                  <a:pt x="416" y="22"/>
                  <a:pt x="416" y="23"/>
                  <a:pt x="416" y="23"/>
                </a:cubicBezTo>
                <a:cubicBezTo>
                  <a:pt x="417" y="23"/>
                  <a:pt x="419" y="23"/>
                  <a:pt x="419" y="24"/>
                </a:cubicBezTo>
                <a:cubicBezTo>
                  <a:pt x="419" y="23"/>
                  <a:pt x="419" y="23"/>
                  <a:pt x="419" y="23"/>
                </a:cubicBezTo>
                <a:cubicBezTo>
                  <a:pt x="420" y="24"/>
                  <a:pt x="422" y="23"/>
                  <a:pt x="423" y="23"/>
                </a:cubicBezTo>
                <a:cubicBezTo>
                  <a:pt x="424" y="24"/>
                  <a:pt x="426" y="23"/>
                  <a:pt x="427" y="24"/>
                </a:cubicBezTo>
                <a:cubicBezTo>
                  <a:pt x="428" y="24"/>
                  <a:pt x="429" y="24"/>
                  <a:pt x="431" y="24"/>
                </a:cubicBezTo>
                <a:cubicBezTo>
                  <a:pt x="431" y="25"/>
                  <a:pt x="431" y="25"/>
                  <a:pt x="431" y="25"/>
                </a:cubicBezTo>
                <a:cubicBezTo>
                  <a:pt x="431" y="25"/>
                  <a:pt x="431" y="25"/>
                  <a:pt x="431" y="25"/>
                </a:cubicBezTo>
                <a:cubicBezTo>
                  <a:pt x="431" y="24"/>
                  <a:pt x="431" y="24"/>
                  <a:pt x="431" y="24"/>
                </a:cubicBezTo>
                <a:cubicBezTo>
                  <a:pt x="432" y="24"/>
                  <a:pt x="433" y="24"/>
                  <a:pt x="435" y="24"/>
                </a:cubicBezTo>
                <a:cubicBezTo>
                  <a:pt x="436" y="23"/>
                  <a:pt x="438" y="26"/>
                  <a:pt x="438" y="24"/>
                </a:cubicBezTo>
                <a:cubicBezTo>
                  <a:pt x="439" y="24"/>
                  <a:pt x="440" y="25"/>
                  <a:pt x="442" y="24"/>
                </a:cubicBezTo>
                <a:cubicBezTo>
                  <a:pt x="442" y="25"/>
                  <a:pt x="442" y="25"/>
                  <a:pt x="442" y="25"/>
                </a:cubicBezTo>
                <a:cubicBezTo>
                  <a:pt x="441" y="25"/>
                  <a:pt x="441" y="25"/>
                  <a:pt x="440" y="25"/>
                </a:cubicBezTo>
                <a:cubicBezTo>
                  <a:pt x="440" y="25"/>
                  <a:pt x="440" y="25"/>
                  <a:pt x="440" y="25"/>
                </a:cubicBezTo>
                <a:cubicBezTo>
                  <a:pt x="440" y="25"/>
                  <a:pt x="439" y="26"/>
                  <a:pt x="439" y="25"/>
                </a:cubicBezTo>
                <a:cubicBezTo>
                  <a:pt x="438" y="25"/>
                  <a:pt x="437" y="27"/>
                  <a:pt x="437" y="25"/>
                </a:cubicBezTo>
                <a:cubicBezTo>
                  <a:pt x="435" y="25"/>
                  <a:pt x="433" y="27"/>
                  <a:pt x="431" y="26"/>
                </a:cubicBezTo>
                <a:cubicBezTo>
                  <a:pt x="431" y="25"/>
                  <a:pt x="431" y="25"/>
                  <a:pt x="431" y="25"/>
                </a:cubicBezTo>
                <a:cubicBezTo>
                  <a:pt x="429" y="25"/>
                  <a:pt x="429" y="25"/>
                  <a:pt x="429" y="25"/>
                </a:cubicBezTo>
                <a:cubicBezTo>
                  <a:pt x="429" y="25"/>
                  <a:pt x="430" y="25"/>
                  <a:pt x="430" y="25"/>
                </a:cubicBezTo>
                <a:cubicBezTo>
                  <a:pt x="429" y="24"/>
                  <a:pt x="429" y="24"/>
                  <a:pt x="429" y="24"/>
                </a:cubicBezTo>
                <a:cubicBezTo>
                  <a:pt x="428" y="24"/>
                  <a:pt x="428" y="25"/>
                  <a:pt x="428" y="26"/>
                </a:cubicBezTo>
                <a:cubicBezTo>
                  <a:pt x="428" y="26"/>
                  <a:pt x="428" y="26"/>
                  <a:pt x="428" y="26"/>
                </a:cubicBezTo>
                <a:cubicBezTo>
                  <a:pt x="426" y="26"/>
                  <a:pt x="427" y="25"/>
                  <a:pt x="426" y="25"/>
                </a:cubicBezTo>
                <a:cubicBezTo>
                  <a:pt x="427" y="25"/>
                  <a:pt x="427" y="25"/>
                  <a:pt x="427" y="25"/>
                </a:cubicBezTo>
                <a:cubicBezTo>
                  <a:pt x="426" y="25"/>
                  <a:pt x="425" y="25"/>
                  <a:pt x="424" y="24"/>
                </a:cubicBezTo>
                <a:cubicBezTo>
                  <a:pt x="424" y="25"/>
                  <a:pt x="424" y="25"/>
                  <a:pt x="423" y="25"/>
                </a:cubicBezTo>
                <a:cubicBezTo>
                  <a:pt x="424" y="25"/>
                  <a:pt x="425" y="25"/>
                  <a:pt x="425" y="26"/>
                </a:cubicBezTo>
                <a:cubicBezTo>
                  <a:pt x="425" y="26"/>
                  <a:pt x="425" y="26"/>
                  <a:pt x="425" y="26"/>
                </a:cubicBezTo>
                <a:cubicBezTo>
                  <a:pt x="425" y="25"/>
                  <a:pt x="424" y="26"/>
                  <a:pt x="424" y="26"/>
                </a:cubicBezTo>
                <a:cubicBezTo>
                  <a:pt x="424" y="26"/>
                  <a:pt x="424" y="26"/>
                  <a:pt x="424" y="26"/>
                </a:cubicBezTo>
                <a:cubicBezTo>
                  <a:pt x="422" y="26"/>
                  <a:pt x="422" y="26"/>
                  <a:pt x="420" y="25"/>
                </a:cubicBezTo>
                <a:cubicBezTo>
                  <a:pt x="421" y="25"/>
                  <a:pt x="421" y="25"/>
                  <a:pt x="421" y="25"/>
                </a:cubicBezTo>
                <a:cubicBezTo>
                  <a:pt x="421" y="25"/>
                  <a:pt x="421" y="25"/>
                  <a:pt x="420" y="25"/>
                </a:cubicBezTo>
                <a:cubicBezTo>
                  <a:pt x="420" y="27"/>
                  <a:pt x="417" y="25"/>
                  <a:pt x="416" y="25"/>
                </a:cubicBezTo>
                <a:cubicBezTo>
                  <a:pt x="415" y="25"/>
                  <a:pt x="416" y="24"/>
                  <a:pt x="415" y="24"/>
                </a:cubicBezTo>
                <a:cubicBezTo>
                  <a:pt x="416" y="25"/>
                  <a:pt x="415" y="26"/>
                  <a:pt x="414" y="25"/>
                </a:cubicBezTo>
                <a:cubicBezTo>
                  <a:pt x="414" y="25"/>
                  <a:pt x="414" y="24"/>
                  <a:pt x="414" y="24"/>
                </a:cubicBezTo>
                <a:cubicBezTo>
                  <a:pt x="414" y="24"/>
                  <a:pt x="414" y="24"/>
                  <a:pt x="414" y="24"/>
                </a:cubicBezTo>
                <a:cubicBezTo>
                  <a:pt x="414" y="24"/>
                  <a:pt x="414" y="24"/>
                  <a:pt x="414" y="24"/>
                </a:cubicBezTo>
                <a:cubicBezTo>
                  <a:pt x="413" y="24"/>
                  <a:pt x="412" y="24"/>
                  <a:pt x="413" y="25"/>
                </a:cubicBezTo>
                <a:cubicBezTo>
                  <a:pt x="412" y="25"/>
                  <a:pt x="412" y="25"/>
                  <a:pt x="412" y="25"/>
                </a:cubicBezTo>
                <a:cubicBezTo>
                  <a:pt x="412" y="25"/>
                  <a:pt x="412" y="25"/>
                  <a:pt x="412" y="25"/>
                </a:cubicBezTo>
                <a:cubicBezTo>
                  <a:pt x="411" y="25"/>
                  <a:pt x="411" y="25"/>
                  <a:pt x="411" y="25"/>
                </a:cubicBezTo>
                <a:cubicBezTo>
                  <a:pt x="411" y="25"/>
                  <a:pt x="413" y="25"/>
                  <a:pt x="412" y="26"/>
                </a:cubicBezTo>
                <a:cubicBezTo>
                  <a:pt x="412" y="26"/>
                  <a:pt x="411" y="26"/>
                  <a:pt x="411" y="26"/>
                </a:cubicBezTo>
                <a:cubicBezTo>
                  <a:pt x="411" y="26"/>
                  <a:pt x="411" y="26"/>
                  <a:pt x="411" y="26"/>
                </a:cubicBezTo>
                <a:cubicBezTo>
                  <a:pt x="409" y="26"/>
                  <a:pt x="407" y="25"/>
                  <a:pt x="407" y="24"/>
                </a:cubicBezTo>
                <a:cubicBezTo>
                  <a:pt x="406" y="24"/>
                  <a:pt x="407" y="24"/>
                  <a:pt x="407" y="25"/>
                </a:cubicBezTo>
                <a:cubicBezTo>
                  <a:pt x="406" y="25"/>
                  <a:pt x="405" y="25"/>
                  <a:pt x="405" y="24"/>
                </a:cubicBezTo>
                <a:cubicBezTo>
                  <a:pt x="405" y="25"/>
                  <a:pt x="405" y="25"/>
                  <a:pt x="404" y="25"/>
                </a:cubicBezTo>
                <a:cubicBezTo>
                  <a:pt x="405" y="25"/>
                  <a:pt x="405" y="25"/>
                  <a:pt x="405" y="25"/>
                </a:cubicBezTo>
                <a:cubicBezTo>
                  <a:pt x="405" y="26"/>
                  <a:pt x="404" y="26"/>
                  <a:pt x="403" y="26"/>
                </a:cubicBezTo>
                <a:cubicBezTo>
                  <a:pt x="403" y="27"/>
                  <a:pt x="403" y="27"/>
                  <a:pt x="403" y="27"/>
                </a:cubicBezTo>
                <a:cubicBezTo>
                  <a:pt x="404" y="27"/>
                  <a:pt x="404" y="27"/>
                  <a:pt x="404" y="27"/>
                </a:cubicBezTo>
                <a:cubicBezTo>
                  <a:pt x="405" y="26"/>
                  <a:pt x="405" y="26"/>
                  <a:pt x="405" y="26"/>
                </a:cubicBezTo>
                <a:cubicBezTo>
                  <a:pt x="406" y="27"/>
                  <a:pt x="407" y="26"/>
                  <a:pt x="408" y="27"/>
                </a:cubicBezTo>
                <a:cubicBezTo>
                  <a:pt x="407" y="27"/>
                  <a:pt x="407" y="27"/>
                  <a:pt x="407" y="27"/>
                </a:cubicBezTo>
                <a:cubicBezTo>
                  <a:pt x="408" y="28"/>
                  <a:pt x="408" y="28"/>
                  <a:pt x="408" y="28"/>
                </a:cubicBezTo>
                <a:cubicBezTo>
                  <a:pt x="408" y="27"/>
                  <a:pt x="409" y="27"/>
                  <a:pt x="409" y="27"/>
                </a:cubicBezTo>
                <a:cubicBezTo>
                  <a:pt x="410" y="27"/>
                  <a:pt x="413" y="27"/>
                  <a:pt x="413" y="28"/>
                </a:cubicBezTo>
                <a:cubicBezTo>
                  <a:pt x="413" y="28"/>
                  <a:pt x="413" y="28"/>
                  <a:pt x="413" y="28"/>
                </a:cubicBezTo>
                <a:cubicBezTo>
                  <a:pt x="413" y="28"/>
                  <a:pt x="413" y="28"/>
                  <a:pt x="413" y="28"/>
                </a:cubicBezTo>
                <a:cubicBezTo>
                  <a:pt x="412" y="28"/>
                  <a:pt x="412" y="28"/>
                  <a:pt x="412" y="28"/>
                </a:cubicBezTo>
                <a:cubicBezTo>
                  <a:pt x="412" y="28"/>
                  <a:pt x="412" y="28"/>
                  <a:pt x="412" y="28"/>
                </a:cubicBezTo>
                <a:cubicBezTo>
                  <a:pt x="411" y="28"/>
                  <a:pt x="411" y="28"/>
                  <a:pt x="411" y="28"/>
                </a:cubicBezTo>
                <a:cubicBezTo>
                  <a:pt x="411" y="28"/>
                  <a:pt x="411" y="28"/>
                  <a:pt x="411" y="28"/>
                </a:cubicBezTo>
                <a:cubicBezTo>
                  <a:pt x="411" y="28"/>
                  <a:pt x="412" y="28"/>
                  <a:pt x="411" y="29"/>
                </a:cubicBezTo>
                <a:cubicBezTo>
                  <a:pt x="411" y="29"/>
                  <a:pt x="411" y="28"/>
                  <a:pt x="410" y="28"/>
                </a:cubicBezTo>
                <a:cubicBezTo>
                  <a:pt x="407" y="28"/>
                  <a:pt x="404" y="28"/>
                  <a:pt x="402" y="28"/>
                </a:cubicBezTo>
                <a:cubicBezTo>
                  <a:pt x="401" y="28"/>
                  <a:pt x="400" y="29"/>
                  <a:pt x="400" y="27"/>
                </a:cubicBezTo>
                <a:cubicBezTo>
                  <a:pt x="399" y="27"/>
                  <a:pt x="398" y="27"/>
                  <a:pt x="398" y="27"/>
                </a:cubicBezTo>
                <a:cubicBezTo>
                  <a:pt x="398" y="28"/>
                  <a:pt x="398" y="28"/>
                  <a:pt x="398" y="28"/>
                </a:cubicBezTo>
                <a:cubicBezTo>
                  <a:pt x="398" y="28"/>
                  <a:pt x="398" y="28"/>
                  <a:pt x="398" y="28"/>
                </a:cubicBezTo>
                <a:cubicBezTo>
                  <a:pt x="398" y="28"/>
                  <a:pt x="398" y="28"/>
                  <a:pt x="398" y="28"/>
                </a:cubicBezTo>
                <a:cubicBezTo>
                  <a:pt x="397" y="28"/>
                  <a:pt x="397" y="29"/>
                  <a:pt x="397" y="29"/>
                </a:cubicBezTo>
                <a:cubicBezTo>
                  <a:pt x="397" y="28"/>
                  <a:pt x="396" y="28"/>
                  <a:pt x="397" y="28"/>
                </a:cubicBezTo>
                <a:cubicBezTo>
                  <a:pt x="397" y="28"/>
                  <a:pt x="396" y="28"/>
                  <a:pt x="396" y="27"/>
                </a:cubicBezTo>
                <a:cubicBezTo>
                  <a:pt x="396" y="28"/>
                  <a:pt x="396" y="28"/>
                  <a:pt x="396" y="28"/>
                </a:cubicBezTo>
                <a:cubicBezTo>
                  <a:pt x="397" y="29"/>
                  <a:pt x="397" y="29"/>
                  <a:pt x="397" y="29"/>
                </a:cubicBezTo>
                <a:cubicBezTo>
                  <a:pt x="398" y="29"/>
                  <a:pt x="399" y="29"/>
                  <a:pt x="400" y="28"/>
                </a:cubicBezTo>
                <a:cubicBezTo>
                  <a:pt x="400" y="28"/>
                  <a:pt x="400" y="28"/>
                  <a:pt x="401" y="28"/>
                </a:cubicBezTo>
                <a:cubicBezTo>
                  <a:pt x="401" y="29"/>
                  <a:pt x="400" y="29"/>
                  <a:pt x="400" y="29"/>
                </a:cubicBezTo>
                <a:cubicBezTo>
                  <a:pt x="400" y="29"/>
                  <a:pt x="401" y="29"/>
                  <a:pt x="401" y="29"/>
                </a:cubicBezTo>
                <a:cubicBezTo>
                  <a:pt x="402" y="30"/>
                  <a:pt x="402" y="30"/>
                  <a:pt x="402" y="30"/>
                </a:cubicBezTo>
                <a:cubicBezTo>
                  <a:pt x="401" y="30"/>
                  <a:pt x="401" y="30"/>
                  <a:pt x="401" y="30"/>
                </a:cubicBezTo>
                <a:cubicBezTo>
                  <a:pt x="400" y="31"/>
                  <a:pt x="398" y="30"/>
                  <a:pt x="397" y="31"/>
                </a:cubicBezTo>
                <a:cubicBezTo>
                  <a:pt x="396" y="30"/>
                  <a:pt x="394" y="30"/>
                  <a:pt x="393" y="30"/>
                </a:cubicBezTo>
                <a:cubicBezTo>
                  <a:pt x="393" y="30"/>
                  <a:pt x="393" y="29"/>
                  <a:pt x="394" y="29"/>
                </a:cubicBezTo>
                <a:cubicBezTo>
                  <a:pt x="394" y="29"/>
                  <a:pt x="394" y="29"/>
                  <a:pt x="394" y="30"/>
                </a:cubicBezTo>
                <a:cubicBezTo>
                  <a:pt x="395" y="29"/>
                  <a:pt x="395" y="29"/>
                  <a:pt x="395" y="29"/>
                </a:cubicBezTo>
                <a:cubicBezTo>
                  <a:pt x="395" y="29"/>
                  <a:pt x="395" y="29"/>
                  <a:pt x="395" y="29"/>
                </a:cubicBezTo>
                <a:cubicBezTo>
                  <a:pt x="394" y="29"/>
                  <a:pt x="394" y="29"/>
                  <a:pt x="394" y="29"/>
                </a:cubicBezTo>
                <a:cubicBezTo>
                  <a:pt x="394" y="29"/>
                  <a:pt x="393" y="29"/>
                  <a:pt x="393" y="29"/>
                </a:cubicBezTo>
                <a:cubicBezTo>
                  <a:pt x="394" y="29"/>
                  <a:pt x="394" y="29"/>
                  <a:pt x="394" y="29"/>
                </a:cubicBezTo>
                <a:cubicBezTo>
                  <a:pt x="394" y="29"/>
                  <a:pt x="394" y="29"/>
                  <a:pt x="395" y="29"/>
                </a:cubicBezTo>
                <a:cubicBezTo>
                  <a:pt x="395" y="28"/>
                  <a:pt x="396" y="28"/>
                  <a:pt x="395" y="28"/>
                </a:cubicBezTo>
                <a:cubicBezTo>
                  <a:pt x="395" y="28"/>
                  <a:pt x="395" y="28"/>
                  <a:pt x="395" y="28"/>
                </a:cubicBezTo>
                <a:cubicBezTo>
                  <a:pt x="394" y="28"/>
                  <a:pt x="394" y="28"/>
                  <a:pt x="394" y="28"/>
                </a:cubicBezTo>
                <a:cubicBezTo>
                  <a:pt x="394" y="28"/>
                  <a:pt x="394" y="28"/>
                  <a:pt x="394" y="27"/>
                </a:cubicBezTo>
                <a:cubicBezTo>
                  <a:pt x="394" y="27"/>
                  <a:pt x="395" y="28"/>
                  <a:pt x="395" y="27"/>
                </a:cubicBezTo>
                <a:cubicBezTo>
                  <a:pt x="395" y="27"/>
                  <a:pt x="395" y="26"/>
                  <a:pt x="395" y="26"/>
                </a:cubicBezTo>
                <a:cubicBezTo>
                  <a:pt x="395" y="27"/>
                  <a:pt x="395" y="27"/>
                  <a:pt x="395" y="27"/>
                </a:cubicBezTo>
                <a:cubicBezTo>
                  <a:pt x="395" y="26"/>
                  <a:pt x="395" y="25"/>
                  <a:pt x="394" y="25"/>
                </a:cubicBezTo>
                <a:cubicBezTo>
                  <a:pt x="394" y="25"/>
                  <a:pt x="394" y="25"/>
                  <a:pt x="394" y="25"/>
                </a:cubicBezTo>
                <a:cubicBezTo>
                  <a:pt x="393" y="25"/>
                  <a:pt x="393" y="25"/>
                  <a:pt x="393" y="25"/>
                </a:cubicBezTo>
                <a:cubicBezTo>
                  <a:pt x="392" y="25"/>
                  <a:pt x="391" y="25"/>
                  <a:pt x="390" y="25"/>
                </a:cubicBezTo>
                <a:cubicBezTo>
                  <a:pt x="390" y="25"/>
                  <a:pt x="390" y="25"/>
                  <a:pt x="390" y="25"/>
                </a:cubicBezTo>
                <a:cubicBezTo>
                  <a:pt x="391" y="25"/>
                  <a:pt x="390" y="24"/>
                  <a:pt x="391" y="24"/>
                </a:cubicBezTo>
                <a:cubicBezTo>
                  <a:pt x="391" y="24"/>
                  <a:pt x="391" y="24"/>
                  <a:pt x="391" y="25"/>
                </a:cubicBezTo>
                <a:cubicBezTo>
                  <a:pt x="392" y="24"/>
                  <a:pt x="392" y="24"/>
                  <a:pt x="392" y="24"/>
                </a:cubicBezTo>
                <a:cubicBezTo>
                  <a:pt x="391" y="24"/>
                  <a:pt x="391" y="24"/>
                  <a:pt x="390" y="23"/>
                </a:cubicBezTo>
                <a:cubicBezTo>
                  <a:pt x="390" y="24"/>
                  <a:pt x="390" y="24"/>
                  <a:pt x="390" y="24"/>
                </a:cubicBezTo>
                <a:cubicBezTo>
                  <a:pt x="390" y="24"/>
                  <a:pt x="390" y="24"/>
                  <a:pt x="390" y="24"/>
                </a:cubicBezTo>
                <a:cubicBezTo>
                  <a:pt x="390" y="25"/>
                  <a:pt x="390" y="25"/>
                  <a:pt x="390" y="25"/>
                </a:cubicBezTo>
                <a:cubicBezTo>
                  <a:pt x="389" y="25"/>
                  <a:pt x="389" y="25"/>
                  <a:pt x="389" y="25"/>
                </a:cubicBezTo>
                <a:cubicBezTo>
                  <a:pt x="390" y="21"/>
                  <a:pt x="388" y="26"/>
                  <a:pt x="387" y="24"/>
                </a:cubicBezTo>
                <a:cubicBezTo>
                  <a:pt x="386" y="24"/>
                  <a:pt x="387" y="24"/>
                  <a:pt x="387" y="25"/>
                </a:cubicBezTo>
                <a:cubicBezTo>
                  <a:pt x="385" y="24"/>
                  <a:pt x="383" y="25"/>
                  <a:pt x="381" y="24"/>
                </a:cubicBezTo>
                <a:cubicBezTo>
                  <a:pt x="382" y="24"/>
                  <a:pt x="382" y="23"/>
                  <a:pt x="383" y="24"/>
                </a:cubicBezTo>
                <a:cubicBezTo>
                  <a:pt x="383" y="23"/>
                  <a:pt x="383" y="23"/>
                  <a:pt x="383" y="23"/>
                </a:cubicBezTo>
                <a:cubicBezTo>
                  <a:pt x="382" y="23"/>
                  <a:pt x="382" y="23"/>
                  <a:pt x="381" y="23"/>
                </a:cubicBezTo>
                <a:cubicBezTo>
                  <a:pt x="381" y="24"/>
                  <a:pt x="381" y="24"/>
                  <a:pt x="381" y="24"/>
                </a:cubicBezTo>
                <a:cubicBezTo>
                  <a:pt x="380" y="24"/>
                  <a:pt x="380" y="22"/>
                  <a:pt x="378" y="22"/>
                </a:cubicBezTo>
                <a:cubicBezTo>
                  <a:pt x="379" y="22"/>
                  <a:pt x="379" y="22"/>
                  <a:pt x="379" y="22"/>
                </a:cubicBezTo>
                <a:cubicBezTo>
                  <a:pt x="378" y="22"/>
                  <a:pt x="378" y="22"/>
                  <a:pt x="378" y="22"/>
                </a:cubicBezTo>
                <a:cubicBezTo>
                  <a:pt x="379" y="22"/>
                  <a:pt x="379" y="22"/>
                  <a:pt x="379" y="22"/>
                </a:cubicBezTo>
                <a:cubicBezTo>
                  <a:pt x="378" y="23"/>
                  <a:pt x="378" y="24"/>
                  <a:pt x="378" y="25"/>
                </a:cubicBezTo>
                <a:cubicBezTo>
                  <a:pt x="377" y="24"/>
                  <a:pt x="377" y="26"/>
                  <a:pt x="376" y="24"/>
                </a:cubicBezTo>
                <a:cubicBezTo>
                  <a:pt x="377" y="24"/>
                  <a:pt x="377" y="24"/>
                  <a:pt x="377" y="23"/>
                </a:cubicBezTo>
                <a:cubicBezTo>
                  <a:pt x="376" y="23"/>
                  <a:pt x="376" y="25"/>
                  <a:pt x="375" y="25"/>
                </a:cubicBezTo>
                <a:cubicBezTo>
                  <a:pt x="375" y="25"/>
                  <a:pt x="375" y="25"/>
                  <a:pt x="375" y="25"/>
                </a:cubicBezTo>
                <a:cubicBezTo>
                  <a:pt x="375" y="25"/>
                  <a:pt x="375" y="25"/>
                  <a:pt x="375" y="25"/>
                </a:cubicBezTo>
                <a:cubicBezTo>
                  <a:pt x="377" y="25"/>
                  <a:pt x="377" y="25"/>
                  <a:pt x="377" y="25"/>
                </a:cubicBezTo>
                <a:cubicBezTo>
                  <a:pt x="377" y="25"/>
                  <a:pt x="378" y="25"/>
                  <a:pt x="379" y="25"/>
                </a:cubicBezTo>
                <a:cubicBezTo>
                  <a:pt x="380" y="26"/>
                  <a:pt x="377" y="26"/>
                  <a:pt x="378" y="27"/>
                </a:cubicBezTo>
                <a:cubicBezTo>
                  <a:pt x="379" y="27"/>
                  <a:pt x="379" y="27"/>
                  <a:pt x="379" y="27"/>
                </a:cubicBezTo>
                <a:cubicBezTo>
                  <a:pt x="379" y="28"/>
                  <a:pt x="379" y="28"/>
                  <a:pt x="379" y="28"/>
                </a:cubicBezTo>
                <a:cubicBezTo>
                  <a:pt x="378" y="27"/>
                  <a:pt x="378" y="28"/>
                  <a:pt x="377" y="28"/>
                </a:cubicBezTo>
                <a:cubicBezTo>
                  <a:pt x="377" y="29"/>
                  <a:pt x="376" y="28"/>
                  <a:pt x="376" y="29"/>
                </a:cubicBezTo>
                <a:cubicBezTo>
                  <a:pt x="374" y="28"/>
                  <a:pt x="372" y="29"/>
                  <a:pt x="371" y="29"/>
                </a:cubicBezTo>
                <a:cubicBezTo>
                  <a:pt x="370" y="28"/>
                  <a:pt x="370" y="28"/>
                  <a:pt x="370" y="28"/>
                </a:cubicBezTo>
                <a:cubicBezTo>
                  <a:pt x="370" y="28"/>
                  <a:pt x="370" y="28"/>
                  <a:pt x="370" y="28"/>
                </a:cubicBezTo>
                <a:cubicBezTo>
                  <a:pt x="370" y="30"/>
                  <a:pt x="368" y="29"/>
                  <a:pt x="367" y="29"/>
                </a:cubicBezTo>
                <a:cubicBezTo>
                  <a:pt x="366" y="28"/>
                  <a:pt x="366" y="28"/>
                  <a:pt x="366" y="27"/>
                </a:cubicBezTo>
                <a:cubicBezTo>
                  <a:pt x="367" y="27"/>
                  <a:pt x="368" y="26"/>
                  <a:pt x="368" y="27"/>
                </a:cubicBezTo>
                <a:cubicBezTo>
                  <a:pt x="369" y="26"/>
                  <a:pt x="371" y="27"/>
                  <a:pt x="372" y="27"/>
                </a:cubicBezTo>
                <a:cubicBezTo>
                  <a:pt x="371" y="26"/>
                  <a:pt x="370" y="26"/>
                  <a:pt x="369" y="26"/>
                </a:cubicBezTo>
                <a:cubicBezTo>
                  <a:pt x="369" y="26"/>
                  <a:pt x="369" y="26"/>
                  <a:pt x="369" y="26"/>
                </a:cubicBezTo>
                <a:cubicBezTo>
                  <a:pt x="370" y="25"/>
                  <a:pt x="371" y="24"/>
                  <a:pt x="372" y="25"/>
                </a:cubicBezTo>
                <a:cubicBezTo>
                  <a:pt x="373" y="23"/>
                  <a:pt x="373" y="23"/>
                  <a:pt x="373" y="23"/>
                </a:cubicBezTo>
                <a:cubicBezTo>
                  <a:pt x="373" y="23"/>
                  <a:pt x="373" y="24"/>
                  <a:pt x="374" y="24"/>
                </a:cubicBezTo>
                <a:cubicBezTo>
                  <a:pt x="374" y="23"/>
                  <a:pt x="375" y="23"/>
                  <a:pt x="374" y="22"/>
                </a:cubicBezTo>
                <a:cubicBezTo>
                  <a:pt x="374" y="23"/>
                  <a:pt x="373" y="24"/>
                  <a:pt x="372" y="23"/>
                </a:cubicBezTo>
                <a:cubicBezTo>
                  <a:pt x="372" y="23"/>
                  <a:pt x="372" y="23"/>
                  <a:pt x="372" y="23"/>
                </a:cubicBezTo>
                <a:cubicBezTo>
                  <a:pt x="371" y="23"/>
                  <a:pt x="371" y="23"/>
                  <a:pt x="371" y="23"/>
                </a:cubicBezTo>
                <a:cubicBezTo>
                  <a:pt x="371" y="24"/>
                  <a:pt x="371" y="24"/>
                  <a:pt x="371" y="24"/>
                </a:cubicBezTo>
                <a:cubicBezTo>
                  <a:pt x="371" y="24"/>
                  <a:pt x="371" y="24"/>
                  <a:pt x="372" y="24"/>
                </a:cubicBezTo>
                <a:cubicBezTo>
                  <a:pt x="371" y="24"/>
                  <a:pt x="371" y="24"/>
                  <a:pt x="371" y="24"/>
                </a:cubicBezTo>
                <a:cubicBezTo>
                  <a:pt x="369" y="24"/>
                  <a:pt x="370" y="23"/>
                  <a:pt x="369" y="23"/>
                </a:cubicBezTo>
                <a:cubicBezTo>
                  <a:pt x="369" y="23"/>
                  <a:pt x="369" y="22"/>
                  <a:pt x="370" y="22"/>
                </a:cubicBezTo>
                <a:cubicBezTo>
                  <a:pt x="370" y="22"/>
                  <a:pt x="370" y="22"/>
                  <a:pt x="370" y="22"/>
                </a:cubicBezTo>
                <a:cubicBezTo>
                  <a:pt x="370" y="22"/>
                  <a:pt x="370" y="22"/>
                  <a:pt x="370" y="22"/>
                </a:cubicBezTo>
                <a:cubicBezTo>
                  <a:pt x="370" y="22"/>
                  <a:pt x="370" y="21"/>
                  <a:pt x="370" y="22"/>
                </a:cubicBezTo>
                <a:cubicBezTo>
                  <a:pt x="370" y="21"/>
                  <a:pt x="370" y="21"/>
                  <a:pt x="370" y="21"/>
                </a:cubicBezTo>
                <a:cubicBezTo>
                  <a:pt x="369" y="20"/>
                  <a:pt x="369" y="22"/>
                  <a:pt x="368" y="21"/>
                </a:cubicBezTo>
                <a:cubicBezTo>
                  <a:pt x="368" y="22"/>
                  <a:pt x="368" y="22"/>
                  <a:pt x="368" y="23"/>
                </a:cubicBezTo>
                <a:cubicBezTo>
                  <a:pt x="368" y="24"/>
                  <a:pt x="368" y="23"/>
                  <a:pt x="367" y="23"/>
                </a:cubicBezTo>
                <a:cubicBezTo>
                  <a:pt x="366" y="23"/>
                  <a:pt x="366" y="23"/>
                  <a:pt x="366" y="23"/>
                </a:cubicBezTo>
                <a:cubicBezTo>
                  <a:pt x="366" y="23"/>
                  <a:pt x="366" y="23"/>
                  <a:pt x="365" y="23"/>
                </a:cubicBezTo>
                <a:cubicBezTo>
                  <a:pt x="365" y="23"/>
                  <a:pt x="365" y="23"/>
                  <a:pt x="365" y="24"/>
                </a:cubicBezTo>
                <a:cubicBezTo>
                  <a:pt x="364" y="24"/>
                  <a:pt x="364" y="24"/>
                  <a:pt x="364" y="24"/>
                </a:cubicBezTo>
                <a:cubicBezTo>
                  <a:pt x="364" y="23"/>
                  <a:pt x="364" y="23"/>
                  <a:pt x="364" y="23"/>
                </a:cubicBezTo>
                <a:cubicBezTo>
                  <a:pt x="364" y="23"/>
                  <a:pt x="364" y="23"/>
                  <a:pt x="364" y="23"/>
                </a:cubicBezTo>
                <a:cubicBezTo>
                  <a:pt x="364" y="24"/>
                  <a:pt x="364" y="24"/>
                  <a:pt x="364" y="24"/>
                </a:cubicBezTo>
                <a:cubicBezTo>
                  <a:pt x="363" y="24"/>
                  <a:pt x="363" y="24"/>
                  <a:pt x="363" y="24"/>
                </a:cubicBezTo>
                <a:cubicBezTo>
                  <a:pt x="363" y="23"/>
                  <a:pt x="362" y="23"/>
                  <a:pt x="362" y="23"/>
                </a:cubicBezTo>
                <a:cubicBezTo>
                  <a:pt x="362" y="23"/>
                  <a:pt x="362" y="23"/>
                  <a:pt x="362" y="23"/>
                </a:cubicBezTo>
                <a:cubicBezTo>
                  <a:pt x="361" y="23"/>
                  <a:pt x="361" y="23"/>
                  <a:pt x="361" y="23"/>
                </a:cubicBezTo>
                <a:cubicBezTo>
                  <a:pt x="361" y="23"/>
                  <a:pt x="361" y="23"/>
                  <a:pt x="361" y="23"/>
                </a:cubicBezTo>
                <a:cubicBezTo>
                  <a:pt x="360" y="23"/>
                  <a:pt x="360" y="23"/>
                  <a:pt x="360" y="23"/>
                </a:cubicBezTo>
                <a:cubicBezTo>
                  <a:pt x="358" y="22"/>
                  <a:pt x="356" y="24"/>
                  <a:pt x="354" y="22"/>
                </a:cubicBezTo>
                <a:cubicBezTo>
                  <a:pt x="352" y="23"/>
                  <a:pt x="350" y="22"/>
                  <a:pt x="347" y="23"/>
                </a:cubicBezTo>
                <a:cubicBezTo>
                  <a:pt x="346" y="22"/>
                  <a:pt x="344" y="22"/>
                  <a:pt x="343" y="22"/>
                </a:cubicBezTo>
                <a:cubicBezTo>
                  <a:pt x="343" y="22"/>
                  <a:pt x="341" y="22"/>
                  <a:pt x="341" y="21"/>
                </a:cubicBezTo>
                <a:cubicBezTo>
                  <a:pt x="341" y="21"/>
                  <a:pt x="341" y="20"/>
                  <a:pt x="341" y="20"/>
                </a:cubicBezTo>
                <a:cubicBezTo>
                  <a:pt x="341" y="20"/>
                  <a:pt x="341" y="20"/>
                  <a:pt x="341" y="20"/>
                </a:cubicBezTo>
                <a:cubicBezTo>
                  <a:pt x="341" y="19"/>
                  <a:pt x="341" y="19"/>
                  <a:pt x="341" y="19"/>
                </a:cubicBezTo>
                <a:cubicBezTo>
                  <a:pt x="341" y="19"/>
                  <a:pt x="341" y="19"/>
                  <a:pt x="341" y="20"/>
                </a:cubicBezTo>
                <a:cubicBezTo>
                  <a:pt x="342" y="19"/>
                  <a:pt x="341" y="19"/>
                  <a:pt x="341" y="19"/>
                </a:cubicBezTo>
                <a:cubicBezTo>
                  <a:pt x="342" y="18"/>
                  <a:pt x="342" y="18"/>
                  <a:pt x="342" y="19"/>
                </a:cubicBezTo>
                <a:cubicBezTo>
                  <a:pt x="342" y="17"/>
                  <a:pt x="344" y="19"/>
                  <a:pt x="344" y="18"/>
                </a:cubicBezTo>
                <a:cubicBezTo>
                  <a:pt x="343" y="17"/>
                  <a:pt x="341" y="17"/>
                  <a:pt x="340" y="18"/>
                </a:cubicBezTo>
                <a:cubicBezTo>
                  <a:pt x="340" y="18"/>
                  <a:pt x="340" y="18"/>
                  <a:pt x="340" y="18"/>
                </a:cubicBezTo>
                <a:cubicBezTo>
                  <a:pt x="340" y="19"/>
                  <a:pt x="340" y="19"/>
                  <a:pt x="340" y="20"/>
                </a:cubicBezTo>
                <a:cubicBezTo>
                  <a:pt x="339" y="19"/>
                  <a:pt x="340" y="21"/>
                  <a:pt x="339" y="21"/>
                </a:cubicBezTo>
                <a:cubicBezTo>
                  <a:pt x="339" y="22"/>
                  <a:pt x="339" y="22"/>
                  <a:pt x="339" y="22"/>
                </a:cubicBezTo>
                <a:cubicBezTo>
                  <a:pt x="339" y="22"/>
                  <a:pt x="337" y="22"/>
                  <a:pt x="337" y="21"/>
                </a:cubicBezTo>
                <a:cubicBezTo>
                  <a:pt x="337" y="21"/>
                  <a:pt x="337" y="21"/>
                  <a:pt x="337" y="21"/>
                </a:cubicBezTo>
                <a:cubicBezTo>
                  <a:pt x="336" y="22"/>
                  <a:pt x="336" y="22"/>
                  <a:pt x="336" y="22"/>
                </a:cubicBezTo>
                <a:cubicBezTo>
                  <a:pt x="336" y="21"/>
                  <a:pt x="336" y="21"/>
                  <a:pt x="336" y="21"/>
                </a:cubicBezTo>
                <a:cubicBezTo>
                  <a:pt x="336" y="21"/>
                  <a:pt x="336" y="21"/>
                  <a:pt x="336" y="21"/>
                </a:cubicBezTo>
                <a:cubicBezTo>
                  <a:pt x="336" y="21"/>
                  <a:pt x="336" y="21"/>
                  <a:pt x="336" y="21"/>
                </a:cubicBezTo>
                <a:cubicBezTo>
                  <a:pt x="336" y="22"/>
                  <a:pt x="334" y="21"/>
                  <a:pt x="333" y="21"/>
                </a:cubicBezTo>
                <a:cubicBezTo>
                  <a:pt x="332" y="21"/>
                  <a:pt x="331" y="22"/>
                  <a:pt x="330" y="21"/>
                </a:cubicBezTo>
                <a:cubicBezTo>
                  <a:pt x="329" y="22"/>
                  <a:pt x="328" y="21"/>
                  <a:pt x="327" y="21"/>
                </a:cubicBezTo>
                <a:cubicBezTo>
                  <a:pt x="326" y="22"/>
                  <a:pt x="325" y="20"/>
                  <a:pt x="324" y="21"/>
                </a:cubicBezTo>
                <a:cubicBezTo>
                  <a:pt x="323" y="20"/>
                  <a:pt x="322" y="20"/>
                  <a:pt x="321" y="21"/>
                </a:cubicBezTo>
                <a:cubicBezTo>
                  <a:pt x="320" y="20"/>
                  <a:pt x="320" y="21"/>
                  <a:pt x="319" y="20"/>
                </a:cubicBezTo>
                <a:cubicBezTo>
                  <a:pt x="318" y="20"/>
                  <a:pt x="318" y="21"/>
                  <a:pt x="318" y="21"/>
                </a:cubicBezTo>
                <a:cubicBezTo>
                  <a:pt x="318" y="20"/>
                  <a:pt x="318" y="20"/>
                  <a:pt x="318" y="20"/>
                </a:cubicBezTo>
                <a:cubicBezTo>
                  <a:pt x="318" y="20"/>
                  <a:pt x="318" y="20"/>
                  <a:pt x="318" y="20"/>
                </a:cubicBezTo>
                <a:cubicBezTo>
                  <a:pt x="317" y="20"/>
                  <a:pt x="316" y="21"/>
                  <a:pt x="316" y="20"/>
                </a:cubicBezTo>
                <a:cubicBezTo>
                  <a:pt x="316" y="19"/>
                  <a:pt x="316" y="19"/>
                  <a:pt x="317" y="19"/>
                </a:cubicBezTo>
                <a:cubicBezTo>
                  <a:pt x="317" y="19"/>
                  <a:pt x="318" y="19"/>
                  <a:pt x="318" y="19"/>
                </a:cubicBezTo>
                <a:cubicBezTo>
                  <a:pt x="318" y="19"/>
                  <a:pt x="319" y="19"/>
                  <a:pt x="319" y="20"/>
                </a:cubicBezTo>
                <a:cubicBezTo>
                  <a:pt x="319" y="18"/>
                  <a:pt x="319" y="18"/>
                  <a:pt x="319" y="18"/>
                </a:cubicBezTo>
                <a:cubicBezTo>
                  <a:pt x="318" y="19"/>
                  <a:pt x="317" y="18"/>
                  <a:pt x="317" y="19"/>
                </a:cubicBezTo>
                <a:cubicBezTo>
                  <a:pt x="317" y="18"/>
                  <a:pt x="317" y="18"/>
                  <a:pt x="317" y="18"/>
                </a:cubicBezTo>
                <a:cubicBezTo>
                  <a:pt x="315" y="18"/>
                  <a:pt x="315" y="18"/>
                  <a:pt x="315" y="18"/>
                </a:cubicBezTo>
                <a:cubicBezTo>
                  <a:pt x="315" y="19"/>
                  <a:pt x="313" y="19"/>
                  <a:pt x="315" y="20"/>
                </a:cubicBezTo>
                <a:cubicBezTo>
                  <a:pt x="313" y="20"/>
                  <a:pt x="313" y="20"/>
                  <a:pt x="313" y="20"/>
                </a:cubicBezTo>
                <a:cubicBezTo>
                  <a:pt x="313" y="20"/>
                  <a:pt x="313" y="20"/>
                  <a:pt x="313" y="20"/>
                </a:cubicBezTo>
                <a:cubicBezTo>
                  <a:pt x="313" y="19"/>
                  <a:pt x="313" y="19"/>
                  <a:pt x="314" y="19"/>
                </a:cubicBezTo>
                <a:cubicBezTo>
                  <a:pt x="313" y="19"/>
                  <a:pt x="313" y="17"/>
                  <a:pt x="312" y="18"/>
                </a:cubicBezTo>
                <a:cubicBezTo>
                  <a:pt x="313" y="19"/>
                  <a:pt x="313" y="19"/>
                  <a:pt x="313" y="19"/>
                </a:cubicBezTo>
                <a:cubicBezTo>
                  <a:pt x="313" y="19"/>
                  <a:pt x="313" y="19"/>
                  <a:pt x="312" y="19"/>
                </a:cubicBezTo>
                <a:cubicBezTo>
                  <a:pt x="312" y="19"/>
                  <a:pt x="313" y="20"/>
                  <a:pt x="313" y="20"/>
                </a:cubicBezTo>
                <a:cubicBezTo>
                  <a:pt x="313" y="20"/>
                  <a:pt x="313" y="20"/>
                  <a:pt x="312" y="20"/>
                </a:cubicBezTo>
                <a:cubicBezTo>
                  <a:pt x="312" y="20"/>
                  <a:pt x="311" y="19"/>
                  <a:pt x="311" y="19"/>
                </a:cubicBezTo>
                <a:cubicBezTo>
                  <a:pt x="311" y="19"/>
                  <a:pt x="311" y="19"/>
                  <a:pt x="310" y="20"/>
                </a:cubicBezTo>
                <a:cubicBezTo>
                  <a:pt x="309" y="20"/>
                  <a:pt x="308" y="20"/>
                  <a:pt x="307" y="20"/>
                </a:cubicBezTo>
                <a:cubicBezTo>
                  <a:pt x="308" y="18"/>
                  <a:pt x="310" y="19"/>
                  <a:pt x="311" y="17"/>
                </a:cubicBezTo>
                <a:cubicBezTo>
                  <a:pt x="310" y="17"/>
                  <a:pt x="310" y="17"/>
                  <a:pt x="310" y="17"/>
                </a:cubicBezTo>
                <a:cubicBezTo>
                  <a:pt x="310" y="18"/>
                  <a:pt x="310" y="18"/>
                  <a:pt x="310" y="18"/>
                </a:cubicBezTo>
                <a:cubicBezTo>
                  <a:pt x="308" y="17"/>
                  <a:pt x="308" y="20"/>
                  <a:pt x="305" y="19"/>
                </a:cubicBezTo>
                <a:cubicBezTo>
                  <a:pt x="306" y="20"/>
                  <a:pt x="306" y="20"/>
                  <a:pt x="306" y="20"/>
                </a:cubicBezTo>
                <a:cubicBezTo>
                  <a:pt x="305" y="20"/>
                  <a:pt x="304" y="20"/>
                  <a:pt x="303" y="19"/>
                </a:cubicBezTo>
                <a:cubicBezTo>
                  <a:pt x="304" y="19"/>
                  <a:pt x="304" y="19"/>
                  <a:pt x="304" y="19"/>
                </a:cubicBezTo>
                <a:cubicBezTo>
                  <a:pt x="303" y="20"/>
                  <a:pt x="300" y="19"/>
                  <a:pt x="298" y="19"/>
                </a:cubicBezTo>
                <a:cubicBezTo>
                  <a:pt x="297" y="18"/>
                  <a:pt x="297" y="18"/>
                  <a:pt x="297" y="18"/>
                </a:cubicBezTo>
                <a:cubicBezTo>
                  <a:pt x="297" y="18"/>
                  <a:pt x="297" y="18"/>
                  <a:pt x="297" y="19"/>
                </a:cubicBezTo>
                <a:cubicBezTo>
                  <a:pt x="297" y="19"/>
                  <a:pt x="296" y="19"/>
                  <a:pt x="296" y="19"/>
                </a:cubicBezTo>
                <a:cubicBezTo>
                  <a:pt x="296" y="18"/>
                  <a:pt x="296" y="18"/>
                  <a:pt x="296" y="18"/>
                </a:cubicBezTo>
                <a:cubicBezTo>
                  <a:pt x="295" y="19"/>
                  <a:pt x="295" y="19"/>
                  <a:pt x="295" y="19"/>
                </a:cubicBezTo>
                <a:cubicBezTo>
                  <a:pt x="295" y="18"/>
                  <a:pt x="295" y="18"/>
                  <a:pt x="294" y="18"/>
                </a:cubicBezTo>
                <a:cubicBezTo>
                  <a:pt x="294" y="18"/>
                  <a:pt x="295" y="18"/>
                  <a:pt x="295" y="17"/>
                </a:cubicBezTo>
                <a:cubicBezTo>
                  <a:pt x="295" y="18"/>
                  <a:pt x="295" y="18"/>
                  <a:pt x="295" y="18"/>
                </a:cubicBezTo>
                <a:cubicBezTo>
                  <a:pt x="295" y="17"/>
                  <a:pt x="295" y="17"/>
                  <a:pt x="295" y="17"/>
                </a:cubicBezTo>
                <a:cubicBezTo>
                  <a:pt x="296" y="18"/>
                  <a:pt x="297" y="17"/>
                  <a:pt x="297" y="17"/>
                </a:cubicBezTo>
                <a:cubicBezTo>
                  <a:pt x="296" y="17"/>
                  <a:pt x="296" y="17"/>
                  <a:pt x="296" y="17"/>
                </a:cubicBezTo>
                <a:cubicBezTo>
                  <a:pt x="296" y="17"/>
                  <a:pt x="296" y="17"/>
                  <a:pt x="296" y="17"/>
                </a:cubicBezTo>
                <a:cubicBezTo>
                  <a:pt x="296" y="17"/>
                  <a:pt x="296" y="17"/>
                  <a:pt x="296" y="17"/>
                </a:cubicBezTo>
                <a:cubicBezTo>
                  <a:pt x="294" y="17"/>
                  <a:pt x="293" y="18"/>
                  <a:pt x="292" y="18"/>
                </a:cubicBezTo>
                <a:cubicBezTo>
                  <a:pt x="292" y="18"/>
                  <a:pt x="293" y="18"/>
                  <a:pt x="292" y="17"/>
                </a:cubicBezTo>
                <a:cubicBezTo>
                  <a:pt x="292" y="18"/>
                  <a:pt x="292" y="18"/>
                  <a:pt x="292" y="18"/>
                </a:cubicBezTo>
                <a:cubicBezTo>
                  <a:pt x="292" y="18"/>
                  <a:pt x="291" y="18"/>
                  <a:pt x="291" y="17"/>
                </a:cubicBezTo>
                <a:cubicBezTo>
                  <a:pt x="291" y="17"/>
                  <a:pt x="291" y="17"/>
                  <a:pt x="291" y="17"/>
                </a:cubicBezTo>
                <a:cubicBezTo>
                  <a:pt x="291" y="17"/>
                  <a:pt x="290" y="17"/>
                  <a:pt x="290" y="17"/>
                </a:cubicBezTo>
                <a:cubicBezTo>
                  <a:pt x="291" y="18"/>
                  <a:pt x="291" y="18"/>
                  <a:pt x="291" y="18"/>
                </a:cubicBezTo>
                <a:cubicBezTo>
                  <a:pt x="290" y="18"/>
                  <a:pt x="290" y="18"/>
                  <a:pt x="290" y="18"/>
                </a:cubicBezTo>
                <a:cubicBezTo>
                  <a:pt x="289" y="17"/>
                  <a:pt x="287" y="18"/>
                  <a:pt x="287" y="17"/>
                </a:cubicBezTo>
                <a:cubicBezTo>
                  <a:pt x="286" y="17"/>
                  <a:pt x="286" y="18"/>
                  <a:pt x="286" y="18"/>
                </a:cubicBezTo>
                <a:cubicBezTo>
                  <a:pt x="285" y="17"/>
                  <a:pt x="285" y="17"/>
                  <a:pt x="285" y="17"/>
                </a:cubicBezTo>
                <a:cubicBezTo>
                  <a:pt x="286" y="17"/>
                  <a:pt x="286" y="17"/>
                  <a:pt x="286" y="17"/>
                </a:cubicBezTo>
                <a:cubicBezTo>
                  <a:pt x="286" y="17"/>
                  <a:pt x="286" y="17"/>
                  <a:pt x="286" y="17"/>
                </a:cubicBezTo>
                <a:cubicBezTo>
                  <a:pt x="286" y="17"/>
                  <a:pt x="285" y="17"/>
                  <a:pt x="285" y="17"/>
                </a:cubicBezTo>
                <a:cubicBezTo>
                  <a:pt x="285" y="17"/>
                  <a:pt x="285" y="17"/>
                  <a:pt x="285" y="18"/>
                </a:cubicBezTo>
                <a:cubicBezTo>
                  <a:pt x="284" y="18"/>
                  <a:pt x="283" y="18"/>
                  <a:pt x="282" y="17"/>
                </a:cubicBezTo>
                <a:cubicBezTo>
                  <a:pt x="283" y="17"/>
                  <a:pt x="283" y="17"/>
                  <a:pt x="283" y="17"/>
                </a:cubicBezTo>
                <a:cubicBezTo>
                  <a:pt x="283" y="17"/>
                  <a:pt x="283" y="17"/>
                  <a:pt x="283" y="17"/>
                </a:cubicBezTo>
                <a:cubicBezTo>
                  <a:pt x="282" y="16"/>
                  <a:pt x="282" y="17"/>
                  <a:pt x="281" y="17"/>
                </a:cubicBezTo>
                <a:cubicBezTo>
                  <a:pt x="281" y="17"/>
                  <a:pt x="281" y="18"/>
                  <a:pt x="280" y="17"/>
                </a:cubicBezTo>
                <a:cubicBezTo>
                  <a:pt x="280" y="17"/>
                  <a:pt x="280" y="17"/>
                  <a:pt x="280" y="17"/>
                </a:cubicBezTo>
                <a:cubicBezTo>
                  <a:pt x="281" y="17"/>
                  <a:pt x="281" y="17"/>
                  <a:pt x="281" y="17"/>
                </a:cubicBezTo>
                <a:cubicBezTo>
                  <a:pt x="281" y="17"/>
                  <a:pt x="281" y="17"/>
                  <a:pt x="281" y="17"/>
                </a:cubicBezTo>
                <a:cubicBezTo>
                  <a:pt x="280" y="16"/>
                  <a:pt x="280" y="16"/>
                  <a:pt x="280" y="16"/>
                </a:cubicBezTo>
                <a:cubicBezTo>
                  <a:pt x="281" y="15"/>
                  <a:pt x="283" y="17"/>
                  <a:pt x="283" y="16"/>
                </a:cubicBezTo>
                <a:cubicBezTo>
                  <a:pt x="282" y="15"/>
                  <a:pt x="281" y="16"/>
                  <a:pt x="280" y="15"/>
                </a:cubicBezTo>
                <a:cubicBezTo>
                  <a:pt x="280" y="15"/>
                  <a:pt x="281" y="15"/>
                  <a:pt x="281" y="15"/>
                </a:cubicBezTo>
                <a:cubicBezTo>
                  <a:pt x="280" y="14"/>
                  <a:pt x="280" y="15"/>
                  <a:pt x="279" y="14"/>
                </a:cubicBezTo>
                <a:cubicBezTo>
                  <a:pt x="281" y="13"/>
                  <a:pt x="282" y="15"/>
                  <a:pt x="283" y="14"/>
                </a:cubicBezTo>
                <a:cubicBezTo>
                  <a:pt x="282" y="13"/>
                  <a:pt x="282" y="13"/>
                  <a:pt x="282" y="13"/>
                </a:cubicBezTo>
                <a:cubicBezTo>
                  <a:pt x="281" y="14"/>
                  <a:pt x="279" y="13"/>
                  <a:pt x="278" y="14"/>
                </a:cubicBezTo>
                <a:cubicBezTo>
                  <a:pt x="277" y="13"/>
                  <a:pt x="277" y="13"/>
                  <a:pt x="277" y="13"/>
                </a:cubicBezTo>
                <a:cubicBezTo>
                  <a:pt x="277" y="13"/>
                  <a:pt x="277" y="13"/>
                  <a:pt x="277" y="13"/>
                </a:cubicBezTo>
                <a:cubicBezTo>
                  <a:pt x="276" y="12"/>
                  <a:pt x="275" y="13"/>
                  <a:pt x="274" y="13"/>
                </a:cubicBezTo>
                <a:cubicBezTo>
                  <a:pt x="274" y="12"/>
                  <a:pt x="274" y="12"/>
                  <a:pt x="274" y="12"/>
                </a:cubicBezTo>
                <a:cubicBezTo>
                  <a:pt x="273" y="13"/>
                  <a:pt x="273" y="13"/>
                  <a:pt x="273" y="13"/>
                </a:cubicBezTo>
                <a:cubicBezTo>
                  <a:pt x="273" y="12"/>
                  <a:pt x="273" y="12"/>
                  <a:pt x="273" y="12"/>
                </a:cubicBezTo>
                <a:cubicBezTo>
                  <a:pt x="273" y="11"/>
                  <a:pt x="275" y="12"/>
                  <a:pt x="275" y="11"/>
                </a:cubicBezTo>
                <a:cubicBezTo>
                  <a:pt x="276" y="11"/>
                  <a:pt x="277" y="10"/>
                  <a:pt x="277" y="11"/>
                </a:cubicBezTo>
                <a:cubicBezTo>
                  <a:pt x="278" y="11"/>
                  <a:pt x="279" y="11"/>
                  <a:pt x="280" y="11"/>
                </a:cubicBezTo>
                <a:cubicBezTo>
                  <a:pt x="280" y="12"/>
                  <a:pt x="280" y="12"/>
                  <a:pt x="280" y="12"/>
                </a:cubicBezTo>
                <a:cubicBezTo>
                  <a:pt x="281" y="12"/>
                  <a:pt x="282" y="11"/>
                  <a:pt x="283" y="12"/>
                </a:cubicBezTo>
                <a:cubicBezTo>
                  <a:pt x="283" y="11"/>
                  <a:pt x="283" y="11"/>
                  <a:pt x="283" y="11"/>
                </a:cubicBezTo>
                <a:cubicBezTo>
                  <a:pt x="284" y="11"/>
                  <a:pt x="284" y="11"/>
                  <a:pt x="284" y="11"/>
                </a:cubicBezTo>
                <a:cubicBezTo>
                  <a:pt x="284" y="11"/>
                  <a:pt x="285" y="11"/>
                  <a:pt x="285" y="12"/>
                </a:cubicBezTo>
                <a:cubicBezTo>
                  <a:pt x="286" y="12"/>
                  <a:pt x="286" y="12"/>
                  <a:pt x="286" y="11"/>
                </a:cubicBezTo>
                <a:cubicBezTo>
                  <a:pt x="286" y="11"/>
                  <a:pt x="286" y="11"/>
                  <a:pt x="286" y="11"/>
                </a:cubicBezTo>
                <a:cubicBezTo>
                  <a:pt x="287" y="11"/>
                  <a:pt x="287" y="11"/>
                  <a:pt x="287" y="11"/>
                </a:cubicBezTo>
                <a:cubicBezTo>
                  <a:pt x="286" y="11"/>
                  <a:pt x="286" y="11"/>
                  <a:pt x="286" y="11"/>
                </a:cubicBezTo>
                <a:cubicBezTo>
                  <a:pt x="286" y="10"/>
                  <a:pt x="286" y="10"/>
                  <a:pt x="286" y="10"/>
                </a:cubicBezTo>
                <a:cubicBezTo>
                  <a:pt x="285" y="10"/>
                  <a:pt x="284" y="10"/>
                  <a:pt x="282" y="10"/>
                </a:cubicBezTo>
                <a:cubicBezTo>
                  <a:pt x="283" y="10"/>
                  <a:pt x="282" y="10"/>
                  <a:pt x="282" y="9"/>
                </a:cubicBezTo>
                <a:cubicBezTo>
                  <a:pt x="283" y="9"/>
                  <a:pt x="283" y="9"/>
                  <a:pt x="283" y="9"/>
                </a:cubicBezTo>
                <a:cubicBezTo>
                  <a:pt x="283" y="9"/>
                  <a:pt x="283" y="9"/>
                  <a:pt x="283" y="9"/>
                </a:cubicBezTo>
                <a:cubicBezTo>
                  <a:pt x="284" y="9"/>
                  <a:pt x="284" y="8"/>
                  <a:pt x="284" y="7"/>
                </a:cubicBezTo>
                <a:cubicBezTo>
                  <a:pt x="283" y="8"/>
                  <a:pt x="282" y="7"/>
                  <a:pt x="282" y="9"/>
                </a:cubicBezTo>
                <a:cubicBezTo>
                  <a:pt x="281" y="9"/>
                  <a:pt x="281" y="7"/>
                  <a:pt x="280" y="8"/>
                </a:cubicBezTo>
                <a:cubicBezTo>
                  <a:pt x="280" y="8"/>
                  <a:pt x="280" y="8"/>
                  <a:pt x="280" y="8"/>
                </a:cubicBezTo>
                <a:cubicBezTo>
                  <a:pt x="278" y="8"/>
                  <a:pt x="278" y="8"/>
                  <a:pt x="278" y="8"/>
                </a:cubicBezTo>
                <a:cubicBezTo>
                  <a:pt x="278" y="7"/>
                  <a:pt x="278" y="7"/>
                  <a:pt x="278" y="7"/>
                </a:cubicBezTo>
                <a:cubicBezTo>
                  <a:pt x="279" y="7"/>
                  <a:pt x="279" y="7"/>
                  <a:pt x="280" y="6"/>
                </a:cubicBezTo>
                <a:cubicBezTo>
                  <a:pt x="280" y="7"/>
                  <a:pt x="280" y="7"/>
                  <a:pt x="280" y="7"/>
                </a:cubicBezTo>
                <a:cubicBezTo>
                  <a:pt x="281" y="7"/>
                  <a:pt x="280" y="6"/>
                  <a:pt x="281" y="6"/>
                </a:cubicBezTo>
                <a:cubicBezTo>
                  <a:pt x="281" y="6"/>
                  <a:pt x="281" y="6"/>
                  <a:pt x="281" y="5"/>
                </a:cubicBezTo>
                <a:cubicBezTo>
                  <a:pt x="280" y="5"/>
                  <a:pt x="280" y="5"/>
                  <a:pt x="280" y="5"/>
                </a:cubicBezTo>
                <a:cubicBezTo>
                  <a:pt x="280" y="6"/>
                  <a:pt x="278" y="5"/>
                  <a:pt x="277" y="5"/>
                </a:cubicBezTo>
                <a:cubicBezTo>
                  <a:pt x="276" y="6"/>
                  <a:pt x="276" y="6"/>
                  <a:pt x="276" y="6"/>
                </a:cubicBezTo>
                <a:cubicBezTo>
                  <a:pt x="276" y="6"/>
                  <a:pt x="276" y="6"/>
                  <a:pt x="276" y="6"/>
                </a:cubicBezTo>
                <a:cubicBezTo>
                  <a:pt x="276" y="6"/>
                  <a:pt x="276" y="7"/>
                  <a:pt x="277" y="7"/>
                </a:cubicBezTo>
                <a:cubicBezTo>
                  <a:pt x="277" y="6"/>
                  <a:pt x="276" y="6"/>
                  <a:pt x="277" y="6"/>
                </a:cubicBezTo>
                <a:cubicBezTo>
                  <a:pt x="277" y="6"/>
                  <a:pt x="277" y="6"/>
                  <a:pt x="278" y="6"/>
                </a:cubicBezTo>
                <a:cubicBezTo>
                  <a:pt x="277" y="7"/>
                  <a:pt x="278" y="8"/>
                  <a:pt x="277" y="8"/>
                </a:cubicBezTo>
                <a:cubicBezTo>
                  <a:pt x="277" y="9"/>
                  <a:pt x="277" y="9"/>
                  <a:pt x="277" y="9"/>
                </a:cubicBezTo>
                <a:cubicBezTo>
                  <a:pt x="275" y="9"/>
                  <a:pt x="274" y="9"/>
                  <a:pt x="274" y="8"/>
                </a:cubicBezTo>
                <a:cubicBezTo>
                  <a:pt x="274" y="9"/>
                  <a:pt x="274" y="9"/>
                  <a:pt x="274" y="9"/>
                </a:cubicBezTo>
                <a:cubicBezTo>
                  <a:pt x="273" y="9"/>
                  <a:pt x="273" y="9"/>
                  <a:pt x="273" y="9"/>
                </a:cubicBezTo>
                <a:cubicBezTo>
                  <a:pt x="273" y="8"/>
                  <a:pt x="274" y="7"/>
                  <a:pt x="274" y="7"/>
                </a:cubicBezTo>
                <a:cubicBezTo>
                  <a:pt x="274" y="7"/>
                  <a:pt x="274" y="7"/>
                  <a:pt x="274" y="7"/>
                </a:cubicBezTo>
                <a:cubicBezTo>
                  <a:pt x="274" y="7"/>
                  <a:pt x="274" y="7"/>
                  <a:pt x="274" y="7"/>
                </a:cubicBezTo>
                <a:cubicBezTo>
                  <a:pt x="275" y="8"/>
                  <a:pt x="275" y="8"/>
                  <a:pt x="275" y="8"/>
                </a:cubicBezTo>
                <a:cubicBezTo>
                  <a:pt x="275" y="7"/>
                  <a:pt x="275" y="7"/>
                  <a:pt x="275" y="7"/>
                </a:cubicBezTo>
                <a:cubicBezTo>
                  <a:pt x="275" y="7"/>
                  <a:pt x="274" y="7"/>
                  <a:pt x="274" y="7"/>
                </a:cubicBezTo>
                <a:cubicBezTo>
                  <a:pt x="275" y="7"/>
                  <a:pt x="275" y="7"/>
                  <a:pt x="275" y="7"/>
                </a:cubicBezTo>
                <a:cubicBezTo>
                  <a:pt x="275" y="6"/>
                  <a:pt x="275" y="6"/>
                  <a:pt x="275" y="6"/>
                </a:cubicBezTo>
                <a:cubicBezTo>
                  <a:pt x="275" y="6"/>
                  <a:pt x="274" y="7"/>
                  <a:pt x="274" y="6"/>
                </a:cubicBezTo>
                <a:cubicBezTo>
                  <a:pt x="275" y="6"/>
                  <a:pt x="274" y="5"/>
                  <a:pt x="275" y="5"/>
                </a:cubicBezTo>
                <a:cubicBezTo>
                  <a:pt x="274" y="4"/>
                  <a:pt x="272" y="5"/>
                  <a:pt x="271" y="5"/>
                </a:cubicBezTo>
                <a:cubicBezTo>
                  <a:pt x="269" y="6"/>
                  <a:pt x="266" y="5"/>
                  <a:pt x="266" y="6"/>
                </a:cubicBezTo>
                <a:cubicBezTo>
                  <a:pt x="266" y="6"/>
                  <a:pt x="266" y="6"/>
                  <a:pt x="266" y="6"/>
                </a:cubicBezTo>
                <a:cubicBezTo>
                  <a:pt x="266" y="6"/>
                  <a:pt x="265" y="6"/>
                  <a:pt x="265" y="6"/>
                </a:cubicBezTo>
                <a:cubicBezTo>
                  <a:pt x="265" y="6"/>
                  <a:pt x="265" y="6"/>
                  <a:pt x="265" y="6"/>
                </a:cubicBezTo>
                <a:cubicBezTo>
                  <a:pt x="266" y="7"/>
                  <a:pt x="266" y="7"/>
                  <a:pt x="266" y="7"/>
                </a:cubicBezTo>
                <a:cubicBezTo>
                  <a:pt x="266" y="7"/>
                  <a:pt x="266" y="7"/>
                  <a:pt x="266" y="7"/>
                </a:cubicBezTo>
                <a:cubicBezTo>
                  <a:pt x="267" y="8"/>
                  <a:pt x="268" y="7"/>
                  <a:pt x="268" y="7"/>
                </a:cubicBezTo>
                <a:cubicBezTo>
                  <a:pt x="267" y="7"/>
                  <a:pt x="267" y="7"/>
                  <a:pt x="267" y="7"/>
                </a:cubicBezTo>
                <a:cubicBezTo>
                  <a:pt x="268" y="6"/>
                  <a:pt x="268" y="6"/>
                  <a:pt x="268" y="6"/>
                </a:cubicBezTo>
                <a:cubicBezTo>
                  <a:pt x="268" y="6"/>
                  <a:pt x="268" y="6"/>
                  <a:pt x="268" y="7"/>
                </a:cubicBezTo>
                <a:cubicBezTo>
                  <a:pt x="268" y="6"/>
                  <a:pt x="269" y="6"/>
                  <a:pt x="269" y="6"/>
                </a:cubicBezTo>
                <a:cubicBezTo>
                  <a:pt x="269" y="7"/>
                  <a:pt x="270" y="7"/>
                  <a:pt x="269" y="7"/>
                </a:cubicBezTo>
                <a:cubicBezTo>
                  <a:pt x="270" y="8"/>
                  <a:pt x="270" y="8"/>
                  <a:pt x="270" y="8"/>
                </a:cubicBezTo>
                <a:cubicBezTo>
                  <a:pt x="270" y="8"/>
                  <a:pt x="270" y="8"/>
                  <a:pt x="270" y="8"/>
                </a:cubicBezTo>
                <a:cubicBezTo>
                  <a:pt x="270" y="8"/>
                  <a:pt x="271" y="8"/>
                  <a:pt x="271" y="9"/>
                </a:cubicBezTo>
                <a:cubicBezTo>
                  <a:pt x="270" y="9"/>
                  <a:pt x="270" y="9"/>
                  <a:pt x="269" y="9"/>
                </a:cubicBezTo>
                <a:cubicBezTo>
                  <a:pt x="270" y="9"/>
                  <a:pt x="270" y="9"/>
                  <a:pt x="270" y="9"/>
                </a:cubicBezTo>
                <a:cubicBezTo>
                  <a:pt x="268" y="9"/>
                  <a:pt x="269" y="8"/>
                  <a:pt x="268" y="8"/>
                </a:cubicBezTo>
                <a:cubicBezTo>
                  <a:pt x="268" y="8"/>
                  <a:pt x="268" y="8"/>
                  <a:pt x="268" y="9"/>
                </a:cubicBezTo>
                <a:cubicBezTo>
                  <a:pt x="268" y="8"/>
                  <a:pt x="267" y="8"/>
                  <a:pt x="267" y="8"/>
                </a:cubicBezTo>
                <a:cubicBezTo>
                  <a:pt x="266" y="9"/>
                  <a:pt x="266" y="9"/>
                  <a:pt x="266" y="9"/>
                </a:cubicBezTo>
                <a:cubicBezTo>
                  <a:pt x="265" y="7"/>
                  <a:pt x="263" y="9"/>
                  <a:pt x="261" y="8"/>
                </a:cubicBezTo>
                <a:cubicBezTo>
                  <a:pt x="261" y="8"/>
                  <a:pt x="261" y="8"/>
                  <a:pt x="261" y="8"/>
                </a:cubicBezTo>
                <a:cubicBezTo>
                  <a:pt x="263" y="9"/>
                  <a:pt x="261" y="9"/>
                  <a:pt x="262" y="10"/>
                </a:cubicBezTo>
                <a:cubicBezTo>
                  <a:pt x="262" y="10"/>
                  <a:pt x="262" y="10"/>
                  <a:pt x="262" y="10"/>
                </a:cubicBezTo>
                <a:cubicBezTo>
                  <a:pt x="261" y="11"/>
                  <a:pt x="262" y="11"/>
                  <a:pt x="263" y="12"/>
                </a:cubicBezTo>
                <a:cubicBezTo>
                  <a:pt x="263" y="12"/>
                  <a:pt x="263" y="12"/>
                  <a:pt x="262" y="12"/>
                </a:cubicBezTo>
                <a:cubicBezTo>
                  <a:pt x="262" y="12"/>
                  <a:pt x="262" y="12"/>
                  <a:pt x="262" y="12"/>
                </a:cubicBezTo>
                <a:cubicBezTo>
                  <a:pt x="261" y="12"/>
                  <a:pt x="261" y="12"/>
                  <a:pt x="260" y="13"/>
                </a:cubicBezTo>
                <a:cubicBezTo>
                  <a:pt x="261" y="13"/>
                  <a:pt x="261" y="13"/>
                  <a:pt x="261" y="13"/>
                </a:cubicBezTo>
                <a:cubicBezTo>
                  <a:pt x="261" y="13"/>
                  <a:pt x="261" y="13"/>
                  <a:pt x="261" y="13"/>
                </a:cubicBezTo>
                <a:cubicBezTo>
                  <a:pt x="262" y="13"/>
                  <a:pt x="264" y="14"/>
                  <a:pt x="265" y="13"/>
                </a:cubicBezTo>
                <a:cubicBezTo>
                  <a:pt x="266" y="13"/>
                  <a:pt x="267" y="14"/>
                  <a:pt x="267" y="13"/>
                </a:cubicBezTo>
                <a:cubicBezTo>
                  <a:pt x="268" y="15"/>
                  <a:pt x="270" y="13"/>
                  <a:pt x="271" y="14"/>
                </a:cubicBezTo>
                <a:cubicBezTo>
                  <a:pt x="270" y="14"/>
                  <a:pt x="270" y="16"/>
                  <a:pt x="268" y="15"/>
                </a:cubicBezTo>
                <a:cubicBezTo>
                  <a:pt x="268" y="15"/>
                  <a:pt x="268" y="15"/>
                  <a:pt x="268" y="15"/>
                </a:cubicBezTo>
                <a:cubicBezTo>
                  <a:pt x="268" y="15"/>
                  <a:pt x="268" y="15"/>
                  <a:pt x="268" y="15"/>
                </a:cubicBezTo>
                <a:cubicBezTo>
                  <a:pt x="268" y="15"/>
                  <a:pt x="267" y="16"/>
                  <a:pt x="268" y="16"/>
                </a:cubicBezTo>
                <a:cubicBezTo>
                  <a:pt x="266" y="16"/>
                  <a:pt x="266" y="16"/>
                  <a:pt x="266" y="16"/>
                </a:cubicBezTo>
                <a:cubicBezTo>
                  <a:pt x="265" y="16"/>
                  <a:pt x="265" y="15"/>
                  <a:pt x="266" y="14"/>
                </a:cubicBezTo>
                <a:cubicBezTo>
                  <a:pt x="265" y="14"/>
                  <a:pt x="264" y="15"/>
                  <a:pt x="264" y="16"/>
                </a:cubicBezTo>
                <a:cubicBezTo>
                  <a:pt x="263" y="15"/>
                  <a:pt x="263" y="15"/>
                  <a:pt x="263" y="15"/>
                </a:cubicBezTo>
                <a:cubicBezTo>
                  <a:pt x="263" y="16"/>
                  <a:pt x="261" y="16"/>
                  <a:pt x="260" y="15"/>
                </a:cubicBezTo>
                <a:cubicBezTo>
                  <a:pt x="260" y="15"/>
                  <a:pt x="260" y="16"/>
                  <a:pt x="260" y="16"/>
                </a:cubicBezTo>
                <a:cubicBezTo>
                  <a:pt x="259" y="16"/>
                  <a:pt x="258" y="16"/>
                  <a:pt x="258" y="15"/>
                </a:cubicBezTo>
                <a:cubicBezTo>
                  <a:pt x="258" y="15"/>
                  <a:pt x="258" y="15"/>
                  <a:pt x="258" y="15"/>
                </a:cubicBezTo>
                <a:cubicBezTo>
                  <a:pt x="257" y="15"/>
                  <a:pt x="257" y="15"/>
                  <a:pt x="257" y="15"/>
                </a:cubicBezTo>
                <a:cubicBezTo>
                  <a:pt x="257" y="15"/>
                  <a:pt x="257" y="15"/>
                  <a:pt x="257" y="15"/>
                </a:cubicBezTo>
                <a:cubicBezTo>
                  <a:pt x="256" y="15"/>
                  <a:pt x="256" y="15"/>
                  <a:pt x="256" y="15"/>
                </a:cubicBezTo>
                <a:cubicBezTo>
                  <a:pt x="256" y="15"/>
                  <a:pt x="255" y="15"/>
                  <a:pt x="255" y="14"/>
                </a:cubicBezTo>
                <a:cubicBezTo>
                  <a:pt x="256" y="15"/>
                  <a:pt x="257" y="14"/>
                  <a:pt x="258" y="14"/>
                </a:cubicBezTo>
                <a:cubicBezTo>
                  <a:pt x="258" y="14"/>
                  <a:pt x="258" y="13"/>
                  <a:pt x="257" y="13"/>
                </a:cubicBezTo>
                <a:cubicBezTo>
                  <a:pt x="256" y="13"/>
                  <a:pt x="256" y="14"/>
                  <a:pt x="256" y="14"/>
                </a:cubicBezTo>
                <a:cubicBezTo>
                  <a:pt x="255" y="13"/>
                  <a:pt x="253" y="14"/>
                  <a:pt x="252" y="13"/>
                </a:cubicBezTo>
                <a:cubicBezTo>
                  <a:pt x="253" y="12"/>
                  <a:pt x="255" y="12"/>
                  <a:pt x="255" y="13"/>
                </a:cubicBezTo>
                <a:cubicBezTo>
                  <a:pt x="257" y="12"/>
                  <a:pt x="259" y="13"/>
                  <a:pt x="259" y="12"/>
                </a:cubicBezTo>
                <a:cubicBezTo>
                  <a:pt x="259" y="12"/>
                  <a:pt x="259" y="12"/>
                  <a:pt x="259" y="12"/>
                </a:cubicBezTo>
                <a:cubicBezTo>
                  <a:pt x="258" y="12"/>
                  <a:pt x="257" y="11"/>
                  <a:pt x="255" y="12"/>
                </a:cubicBezTo>
                <a:cubicBezTo>
                  <a:pt x="255" y="12"/>
                  <a:pt x="254" y="12"/>
                  <a:pt x="253" y="12"/>
                </a:cubicBezTo>
                <a:cubicBezTo>
                  <a:pt x="253" y="12"/>
                  <a:pt x="252" y="13"/>
                  <a:pt x="253" y="13"/>
                </a:cubicBezTo>
                <a:cubicBezTo>
                  <a:pt x="252" y="13"/>
                  <a:pt x="251" y="13"/>
                  <a:pt x="251" y="14"/>
                </a:cubicBezTo>
                <a:cubicBezTo>
                  <a:pt x="251" y="13"/>
                  <a:pt x="249" y="13"/>
                  <a:pt x="249" y="13"/>
                </a:cubicBezTo>
                <a:cubicBezTo>
                  <a:pt x="249" y="14"/>
                  <a:pt x="249" y="14"/>
                  <a:pt x="249" y="14"/>
                </a:cubicBezTo>
                <a:cubicBezTo>
                  <a:pt x="246" y="14"/>
                  <a:pt x="246" y="14"/>
                  <a:pt x="246" y="14"/>
                </a:cubicBezTo>
                <a:cubicBezTo>
                  <a:pt x="246" y="13"/>
                  <a:pt x="248" y="14"/>
                  <a:pt x="248" y="13"/>
                </a:cubicBezTo>
                <a:cubicBezTo>
                  <a:pt x="248" y="13"/>
                  <a:pt x="248" y="13"/>
                  <a:pt x="248" y="13"/>
                </a:cubicBezTo>
                <a:cubicBezTo>
                  <a:pt x="247" y="13"/>
                  <a:pt x="248" y="13"/>
                  <a:pt x="248" y="13"/>
                </a:cubicBezTo>
                <a:cubicBezTo>
                  <a:pt x="245" y="14"/>
                  <a:pt x="243" y="15"/>
                  <a:pt x="240" y="14"/>
                </a:cubicBezTo>
                <a:cubicBezTo>
                  <a:pt x="240" y="14"/>
                  <a:pt x="240" y="14"/>
                  <a:pt x="240" y="14"/>
                </a:cubicBezTo>
                <a:cubicBezTo>
                  <a:pt x="240" y="13"/>
                  <a:pt x="240" y="13"/>
                  <a:pt x="240" y="13"/>
                </a:cubicBezTo>
                <a:cubicBezTo>
                  <a:pt x="240" y="14"/>
                  <a:pt x="240" y="14"/>
                  <a:pt x="239" y="14"/>
                </a:cubicBezTo>
                <a:cubicBezTo>
                  <a:pt x="239" y="14"/>
                  <a:pt x="238" y="13"/>
                  <a:pt x="239" y="13"/>
                </a:cubicBezTo>
                <a:cubicBezTo>
                  <a:pt x="239" y="13"/>
                  <a:pt x="239" y="13"/>
                  <a:pt x="239" y="13"/>
                </a:cubicBezTo>
                <a:cubicBezTo>
                  <a:pt x="239" y="12"/>
                  <a:pt x="239" y="12"/>
                  <a:pt x="239" y="12"/>
                </a:cubicBezTo>
                <a:cubicBezTo>
                  <a:pt x="237" y="14"/>
                  <a:pt x="237" y="14"/>
                  <a:pt x="237" y="14"/>
                </a:cubicBezTo>
                <a:cubicBezTo>
                  <a:pt x="234" y="13"/>
                  <a:pt x="238" y="12"/>
                  <a:pt x="236" y="11"/>
                </a:cubicBezTo>
                <a:cubicBezTo>
                  <a:pt x="237" y="12"/>
                  <a:pt x="238" y="11"/>
                  <a:pt x="240" y="11"/>
                </a:cubicBezTo>
                <a:cubicBezTo>
                  <a:pt x="240" y="11"/>
                  <a:pt x="241" y="12"/>
                  <a:pt x="242" y="12"/>
                </a:cubicBezTo>
                <a:cubicBezTo>
                  <a:pt x="241" y="13"/>
                  <a:pt x="243" y="12"/>
                  <a:pt x="242" y="14"/>
                </a:cubicBezTo>
                <a:cubicBezTo>
                  <a:pt x="243" y="14"/>
                  <a:pt x="243" y="14"/>
                  <a:pt x="243" y="14"/>
                </a:cubicBezTo>
                <a:cubicBezTo>
                  <a:pt x="244" y="13"/>
                  <a:pt x="243" y="14"/>
                  <a:pt x="243" y="13"/>
                </a:cubicBezTo>
                <a:cubicBezTo>
                  <a:pt x="245" y="13"/>
                  <a:pt x="245" y="13"/>
                  <a:pt x="245" y="13"/>
                </a:cubicBezTo>
                <a:cubicBezTo>
                  <a:pt x="245" y="11"/>
                  <a:pt x="247" y="13"/>
                  <a:pt x="247" y="12"/>
                </a:cubicBezTo>
                <a:cubicBezTo>
                  <a:pt x="248" y="12"/>
                  <a:pt x="248" y="12"/>
                  <a:pt x="248" y="12"/>
                </a:cubicBezTo>
                <a:cubicBezTo>
                  <a:pt x="248" y="12"/>
                  <a:pt x="248" y="12"/>
                  <a:pt x="248" y="12"/>
                </a:cubicBezTo>
                <a:cubicBezTo>
                  <a:pt x="247" y="12"/>
                  <a:pt x="247" y="12"/>
                  <a:pt x="247" y="12"/>
                </a:cubicBezTo>
                <a:cubicBezTo>
                  <a:pt x="247" y="11"/>
                  <a:pt x="249" y="11"/>
                  <a:pt x="249" y="11"/>
                </a:cubicBezTo>
                <a:cubicBezTo>
                  <a:pt x="250" y="11"/>
                  <a:pt x="250" y="12"/>
                  <a:pt x="250" y="12"/>
                </a:cubicBezTo>
                <a:cubicBezTo>
                  <a:pt x="250" y="13"/>
                  <a:pt x="251" y="12"/>
                  <a:pt x="251" y="12"/>
                </a:cubicBezTo>
                <a:cubicBezTo>
                  <a:pt x="251" y="11"/>
                  <a:pt x="254" y="12"/>
                  <a:pt x="253" y="10"/>
                </a:cubicBezTo>
                <a:cubicBezTo>
                  <a:pt x="253" y="11"/>
                  <a:pt x="252" y="11"/>
                  <a:pt x="252" y="11"/>
                </a:cubicBezTo>
                <a:cubicBezTo>
                  <a:pt x="251" y="10"/>
                  <a:pt x="251" y="10"/>
                  <a:pt x="251" y="10"/>
                </a:cubicBezTo>
                <a:cubicBezTo>
                  <a:pt x="251" y="10"/>
                  <a:pt x="251" y="11"/>
                  <a:pt x="251" y="11"/>
                </a:cubicBezTo>
                <a:cubicBezTo>
                  <a:pt x="249" y="11"/>
                  <a:pt x="246" y="10"/>
                  <a:pt x="244" y="10"/>
                </a:cubicBezTo>
                <a:cubicBezTo>
                  <a:pt x="244" y="10"/>
                  <a:pt x="244" y="10"/>
                  <a:pt x="244" y="10"/>
                </a:cubicBezTo>
                <a:cubicBezTo>
                  <a:pt x="245" y="10"/>
                  <a:pt x="245" y="10"/>
                  <a:pt x="245" y="10"/>
                </a:cubicBezTo>
                <a:cubicBezTo>
                  <a:pt x="245" y="10"/>
                  <a:pt x="245" y="9"/>
                  <a:pt x="245" y="9"/>
                </a:cubicBezTo>
                <a:cubicBezTo>
                  <a:pt x="245" y="9"/>
                  <a:pt x="245" y="9"/>
                  <a:pt x="245" y="9"/>
                </a:cubicBezTo>
                <a:cubicBezTo>
                  <a:pt x="246" y="9"/>
                  <a:pt x="246" y="9"/>
                  <a:pt x="246" y="9"/>
                </a:cubicBezTo>
                <a:cubicBezTo>
                  <a:pt x="246" y="8"/>
                  <a:pt x="246" y="8"/>
                  <a:pt x="246" y="8"/>
                </a:cubicBezTo>
                <a:cubicBezTo>
                  <a:pt x="246" y="8"/>
                  <a:pt x="247" y="8"/>
                  <a:pt x="247" y="8"/>
                </a:cubicBezTo>
                <a:cubicBezTo>
                  <a:pt x="247" y="7"/>
                  <a:pt x="246" y="8"/>
                  <a:pt x="246" y="7"/>
                </a:cubicBezTo>
                <a:cubicBezTo>
                  <a:pt x="246" y="7"/>
                  <a:pt x="246" y="7"/>
                  <a:pt x="246" y="7"/>
                </a:cubicBezTo>
                <a:cubicBezTo>
                  <a:pt x="245" y="7"/>
                  <a:pt x="245" y="7"/>
                  <a:pt x="244" y="7"/>
                </a:cubicBezTo>
                <a:cubicBezTo>
                  <a:pt x="243" y="6"/>
                  <a:pt x="243" y="7"/>
                  <a:pt x="242" y="7"/>
                </a:cubicBezTo>
                <a:cubicBezTo>
                  <a:pt x="242" y="7"/>
                  <a:pt x="241" y="7"/>
                  <a:pt x="241" y="6"/>
                </a:cubicBezTo>
                <a:cubicBezTo>
                  <a:pt x="240" y="6"/>
                  <a:pt x="241" y="7"/>
                  <a:pt x="240" y="7"/>
                </a:cubicBezTo>
                <a:cubicBezTo>
                  <a:pt x="239" y="7"/>
                  <a:pt x="240" y="6"/>
                  <a:pt x="240" y="6"/>
                </a:cubicBezTo>
                <a:cubicBezTo>
                  <a:pt x="239" y="8"/>
                  <a:pt x="239" y="6"/>
                  <a:pt x="238" y="6"/>
                </a:cubicBezTo>
                <a:cubicBezTo>
                  <a:pt x="239" y="5"/>
                  <a:pt x="240" y="6"/>
                  <a:pt x="241" y="6"/>
                </a:cubicBezTo>
                <a:cubicBezTo>
                  <a:pt x="239" y="5"/>
                  <a:pt x="239" y="5"/>
                  <a:pt x="239" y="5"/>
                </a:cubicBezTo>
                <a:cubicBezTo>
                  <a:pt x="239" y="4"/>
                  <a:pt x="239" y="5"/>
                  <a:pt x="240" y="5"/>
                </a:cubicBezTo>
                <a:cubicBezTo>
                  <a:pt x="240" y="4"/>
                  <a:pt x="240" y="4"/>
                  <a:pt x="240" y="4"/>
                </a:cubicBezTo>
                <a:cubicBezTo>
                  <a:pt x="240" y="4"/>
                  <a:pt x="240" y="4"/>
                  <a:pt x="240" y="4"/>
                </a:cubicBezTo>
                <a:cubicBezTo>
                  <a:pt x="240" y="4"/>
                  <a:pt x="240" y="3"/>
                  <a:pt x="239" y="3"/>
                </a:cubicBezTo>
                <a:cubicBezTo>
                  <a:pt x="239" y="3"/>
                  <a:pt x="239" y="3"/>
                  <a:pt x="239" y="3"/>
                </a:cubicBezTo>
                <a:cubicBezTo>
                  <a:pt x="237" y="2"/>
                  <a:pt x="238" y="4"/>
                  <a:pt x="237" y="5"/>
                </a:cubicBezTo>
                <a:cubicBezTo>
                  <a:pt x="237" y="4"/>
                  <a:pt x="236" y="4"/>
                  <a:pt x="237" y="3"/>
                </a:cubicBezTo>
                <a:cubicBezTo>
                  <a:pt x="236" y="3"/>
                  <a:pt x="236" y="4"/>
                  <a:pt x="236" y="4"/>
                </a:cubicBezTo>
                <a:cubicBezTo>
                  <a:pt x="236" y="4"/>
                  <a:pt x="237" y="4"/>
                  <a:pt x="237" y="4"/>
                </a:cubicBezTo>
                <a:cubicBezTo>
                  <a:pt x="235" y="4"/>
                  <a:pt x="236" y="6"/>
                  <a:pt x="234" y="5"/>
                </a:cubicBezTo>
                <a:cubicBezTo>
                  <a:pt x="234" y="6"/>
                  <a:pt x="234" y="6"/>
                  <a:pt x="234" y="6"/>
                </a:cubicBezTo>
                <a:cubicBezTo>
                  <a:pt x="233" y="6"/>
                  <a:pt x="232" y="6"/>
                  <a:pt x="232" y="6"/>
                </a:cubicBezTo>
                <a:cubicBezTo>
                  <a:pt x="231" y="6"/>
                  <a:pt x="231" y="7"/>
                  <a:pt x="230" y="8"/>
                </a:cubicBezTo>
                <a:cubicBezTo>
                  <a:pt x="229" y="8"/>
                  <a:pt x="228" y="8"/>
                  <a:pt x="228" y="7"/>
                </a:cubicBezTo>
                <a:cubicBezTo>
                  <a:pt x="227" y="7"/>
                  <a:pt x="227" y="8"/>
                  <a:pt x="227" y="9"/>
                </a:cubicBezTo>
                <a:cubicBezTo>
                  <a:pt x="227" y="8"/>
                  <a:pt x="226" y="8"/>
                  <a:pt x="226" y="7"/>
                </a:cubicBezTo>
                <a:cubicBezTo>
                  <a:pt x="226" y="7"/>
                  <a:pt x="226" y="7"/>
                  <a:pt x="227" y="7"/>
                </a:cubicBezTo>
                <a:cubicBezTo>
                  <a:pt x="227" y="7"/>
                  <a:pt x="228" y="7"/>
                  <a:pt x="227" y="6"/>
                </a:cubicBezTo>
                <a:cubicBezTo>
                  <a:pt x="228" y="6"/>
                  <a:pt x="229" y="6"/>
                  <a:pt x="229" y="7"/>
                </a:cubicBezTo>
                <a:cubicBezTo>
                  <a:pt x="229" y="6"/>
                  <a:pt x="229" y="6"/>
                  <a:pt x="230" y="6"/>
                </a:cubicBezTo>
                <a:cubicBezTo>
                  <a:pt x="230" y="6"/>
                  <a:pt x="230" y="6"/>
                  <a:pt x="230" y="5"/>
                </a:cubicBezTo>
                <a:cubicBezTo>
                  <a:pt x="231" y="4"/>
                  <a:pt x="232" y="4"/>
                  <a:pt x="233" y="5"/>
                </a:cubicBezTo>
                <a:cubicBezTo>
                  <a:pt x="232" y="3"/>
                  <a:pt x="232" y="3"/>
                  <a:pt x="232" y="3"/>
                </a:cubicBezTo>
                <a:cubicBezTo>
                  <a:pt x="232" y="4"/>
                  <a:pt x="231" y="4"/>
                  <a:pt x="231" y="4"/>
                </a:cubicBezTo>
                <a:cubicBezTo>
                  <a:pt x="231" y="3"/>
                  <a:pt x="231" y="2"/>
                  <a:pt x="231" y="2"/>
                </a:cubicBezTo>
                <a:cubicBezTo>
                  <a:pt x="231" y="3"/>
                  <a:pt x="231" y="3"/>
                  <a:pt x="231" y="3"/>
                </a:cubicBezTo>
                <a:cubicBezTo>
                  <a:pt x="231" y="3"/>
                  <a:pt x="231" y="3"/>
                  <a:pt x="231" y="3"/>
                </a:cubicBezTo>
                <a:cubicBezTo>
                  <a:pt x="230" y="3"/>
                  <a:pt x="229" y="4"/>
                  <a:pt x="229" y="4"/>
                </a:cubicBezTo>
                <a:cubicBezTo>
                  <a:pt x="228" y="4"/>
                  <a:pt x="229" y="4"/>
                  <a:pt x="228" y="5"/>
                </a:cubicBezTo>
                <a:cubicBezTo>
                  <a:pt x="228" y="4"/>
                  <a:pt x="228" y="4"/>
                  <a:pt x="228" y="4"/>
                </a:cubicBezTo>
                <a:cubicBezTo>
                  <a:pt x="227" y="5"/>
                  <a:pt x="227" y="5"/>
                  <a:pt x="227" y="5"/>
                </a:cubicBezTo>
                <a:cubicBezTo>
                  <a:pt x="228" y="5"/>
                  <a:pt x="229" y="5"/>
                  <a:pt x="229" y="5"/>
                </a:cubicBezTo>
                <a:cubicBezTo>
                  <a:pt x="229" y="6"/>
                  <a:pt x="229" y="6"/>
                  <a:pt x="229" y="6"/>
                </a:cubicBezTo>
                <a:cubicBezTo>
                  <a:pt x="229" y="6"/>
                  <a:pt x="228" y="6"/>
                  <a:pt x="228" y="5"/>
                </a:cubicBezTo>
                <a:cubicBezTo>
                  <a:pt x="227" y="6"/>
                  <a:pt x="225" y="5"/>
                  <a:pt x="226" y="6"/>
                </a:cubicBezTo>
                <a:cubicBezTo>
                  <a:pt x="225" y="6"/>
                  <a:pt x="223" y="7"/>
                  <a:pt x="223" y="5"/>
                </a:cubicBezTo>
                <a:cubicBezTo>
                  <a:pt x="224" y="4"/>
                  <a:pt x="226" y="5"/>
                  <a:pt x="226" y="4"/>
                </a:cubicBezTo>
                <a:cubicBezTo>
                  <a:pt x="225" y="4"/>
                  <a:pt x="226" y="3"/>
                  <a:pt x="225" y="2"/>
                </a:cubicBezTo>
                <a:cubicBezTo>
                  <a:pt x="225" y="3"/>
                  <a:pt x="226" y="2"/>
                  <a:pt x="226" y="2"/>
                </a:cubicBezTo>
                <a:cubicBezTo>
                  <a:pt x="226" y="2"/>
                  <a:pt x="225" y="1"/>
                  <a:pt x="225" y="2"/>
                </a:cubicBezTo>
                <a:cubicBezTo>
                  <a:pt x="224" y="2"/>
                  <a:pt x="224" y="2"/>
                  <a:pt x="224" y="2"/>
                </a:cubicBezTo>
                <a:cubicBezTo>
                  <a:pt x="224" y="2"/>
                  <a:pt x="224" y="3"/>
                  <a:pt x="224" y="3"/>
                </a:cubicBezTo>
                <a:cubicBezTo>
                  <a:pt x="223" y="4"/>
                  <a:pt x="223" y="3"/>
                  <a:pt x="222" y="3"/>
                </a:cubicBezTo>
                <a:cubicBezTo>
                  <a:pt x="222" y="3"/>
                  <a:pt x="223" y="3"/>
                  <a:pt x="223" y="4"/>
                </a:cubicBezTo>
                <a:cubicBezTo>
                  <a:pt x="222" y="4"/>
                  <a:pt x="221" y="3"/>
                  <a:pt x="221" y="4"/>
                </a:cubicBezTo>
                <a:cubicBezTo>
                  <a:pt x="220" y="3"/>
                  <a:pt x="220" y="3"/>
                  <a:pt x="220" y="3"/>
                </a:cubicBezTo>
                <a:cubicBezTo>
                  <a:pt x="220" y="4"/>
                  <a:pt x="220" y="4"/>
                  <a:pt x="220" y="4"/>
                </a:cubicBezTo>
                <a:cubicBezTo>
                  <a:pt x="220" y="4"/>
                  <a:pt x="220" y="4"/>
                  <a:pt x="220" y="4"/>
                </a:cubicBezTo>
                <a:cubicBezTo>
                  <a:pt x="221" y="5"/>
                  <a:pt x="219" y="5"/>
                  <a:pt x="219" y="5"/>
                </a:cubicBezTo>
                <a:cubicBezTo>
                  <a:pt x="219" y="3"/>
                  <a:pt x="219" y="3"/>
                  <a:pt x="219" y="3"/>
                </a:cubicBezTo>
                <a:cubicBezTo>
                  <a:pt x="218" y="3"/>
                  <a:pt x="219" y="4"/>
                  <a:pt x="218" y="4"/>
                </a:cubicBezTo>
                <a:cubicBezTo>
                  <a:pt x="217" y="3"/>
                  <a:pt x="217" y="2"/>
                  <a:pt x="218" y="1"/>
                </a:cubicBezTo>
                <a:cubicBezTo>
                  <a:pt x="216" y="1"/>
                  <a:pt x="217" y="4"/>
                  <a:pt x="216" y="4"/>
                </a:cubicBezTo>
                <a:cubicBezTo>
                  <a:pt x="216" y="3"/>
                  <a:pt x="215" y="3"/>
                  <a:pt x="214" y="3"/>
                </a:cubicBezTo>
                <a:cubicBezTo>
                  <a:pt x="214" y="4"/>
                  <a:pt x="214" y="4"/>
                  <a:pt x="214" y="4"/>
                </a:cubicBezTo>
                <a:cubicBezTo>
                  <a:pt x="213" y="4"/>
                  <a:pt x="212" y="5"/>
                  <a:pt x="211" y="4"/>
                </a:cubicBezTo>
                <a:cubicBezTo>
                  <a:pt x="211" y="3"/>
                  <a:pt x="211" y="3"/>
                  <a:pt x="211" y="3"/>
                </a:cubicBezTo>
                <a:cubicBezTo>
                  <a:pt x="210" y="4"/>
                  <a:pt x="210" y="3"/>
                  <a:pt x="210" y="3"/>
                </a:cubicBezTo>
                <a:cubicBezTo>
                  <a:pt x="211" y="3"/>
                  <a:pt x="211" y="2"/>
                  <a:pt x="212" y="2"/>
                </a:cubicBezTo>
                <a:cubicBezTo>
                  <a:pt x="212" y="1"/>
                  <a:pt x="211" y="3"/>
                  <a:pt x="211" y="2"/>
                </a:cubicBezTo>
                <a:cubicBezTo>
                  <a:pt x="211" y="1"/>
                  <a:pt x="211" y="1"/>
                  <a:pt x="211" y="1"/>
                </a:cubicBezTo>
                <a:cubicBezTo>
                  <a:pt x="211" y="1"/>
                  <a:pt x="211" y="1"/>
                  <a:pt x="211" y="1"/>
                </a:cubicBezTo>
                <a:cubicBezTo>
                  <a:pt x="211" y="2"/>
                  <a:pt x="210" y="2"/>
                  <a:pt x="210" y="2"/>
                </a:cubicBezTo>
                <a:cubicBezTo>
                  <a:pt x="210" y="3"/>
                  <a:pt x="210" y="3"/>
                  <a:pt x="210" y="3"/>
                </a:cubicBezTo>
                <a:cubicBezTo>
                  <a:pt x="208" y="4"/>
                  <a:pt x="210" y="2"/>
                  <a:pt x="209" y="2"/>
                </a:cubicBezTo>
                <a:cubicBezTo>
                  <a:pt x="208" y="2"/>
                  <a:pt x="208" y="2"/>
                  <a:pt x="208" y="2"/>
                </a:cubicBezTo>
                <a:cubicBezTo>
                  <a:pt x="208" y="4"/>
                  <a:pt x="209" y="4"/>
                  <a:pt x="210" y="4"/>
                </a:cubicBezTo>
                <a:cubicBezTo>
                  <a:pt x="207" y="6"/>
                  <a:pt x="208" y="2"/>
                  <a:pt x="206" y="2"/>
                </a:cubicBezTo>
                <a:cubicBezTo>
                  <a:pt x="206" y="1"/>
                  <a:pt x="206" y="1"/>
                  <a:pt x="206" y="1"/>
                </a:cubicBezTo>
                <a:cubicBezTo>
                  <a:pt x="206" y="1"/>
                  <a:pt x="206" y="1"/>
                  <a:pt x="206" y="1"/>
                </a:cubicBezTo>
                <a:cubicBezTo>
                  <a:pt x="206" y="2"/>
                  <a:pt x="206" y="2"/>
                  <a:pt x="206" y="2"/>
                </a:cubicBezTo>
                <a:cubicBezTo>
                  <a:pt x="206" y="3"/>
                  <a:pt x="206" y="2"/>
                  <a:pt x="207" y="2"/>
                </a:cubicBezTo>
                <a:cubicBezTo>
                  <a:pt x="207" y="2"/>
                  <a:pt x="207" y="3"/>
                  <a:pt x="207" y="3"/>
                </a:cubicBezTo>
                <a:cubicBezTo>
                  <a:pt x="207" y="3"/>
                  <a:pt x="207" y="3"/>
                  <a:pt x="207" y="3"/>
                </a:cubicBezTo>
                <a:cubicBezTo>
                  <a:pt x="207" y="5"/>
                  <a:pt x="204" y="4"/>
                  <a:pt x="203" y="5"/>
                </a:cubicBezTo>
                <a:cubicBezTo>
                  <a:pt x="203" y="5"/>
                  <a:pt x="203" y="5"/>
                  <a:pt x="203" y="5"/>
                </a:cubicBezTo>
                <a:cubicBezTo>
                  <a:pt x="202" y="5"/>
                  <a:pt x="202" y="5"/>
                  <a:pt x="202" y="5"/>
                </a:cubicBezTo>
                <a:cubicBezTo>
                  <a:pt x="203" y="5"/>
                  <a:pt x="203" y="5"/>
                  <a:pt x="203" y="5"/>
                </a:cubicBezTo>
                <a:cubicBezTo>
                  <a:pt x="202" y="5"/>
                  <a:pt x="201" y="5"/>
                  <a:pt x="200" y="5"/>
                </a:cubicBezTo>
                <a:cubicBezTo>
                  <a:pt x="200" y="6"/>
                  <a:pt x="200" y="6"/>
                  <a:pt x="199" y="6"/>
                </a:cubicBezTo>
                <a:cubicBezTo>
                  <a:pt x="199" y="5"/>
                  <a:pt x="198" y="5"/>
                  <a:pt x="199" y="4"/>
                </a:cubicBezTo>
                <a:cubicBezTo>
                  <a:pt x="199" y="5"/>
                  <a:pt x="200" y="5"/>
                  <a:pt x="200" y="4"/>
                </a:cubicBezTo>
                <a:cubicBezTo>
                  <a:pt x="201" y="4"/>
                  <a:pt x="201" y="5"/>
                  <a:pt x="201" y="5"/>
                </a:cubicBezTo>
                <a:cubicBezTo>
                  <a:pt x="201" y="4"/>
                  <a:pt x="202" y="4"/>
                  <a:pt x="202" y="3"/>
                </a:cubicBezTo>
                <a:cubicBezTo>
                  <a:pt x="202" y="2"/>
                  <a:pt x="203" y="3"/>
                  <a:pt x="203" y="2"/>
                </a:cubicBezTo>
                <a:cubicBezTo>
                  <a:pt x="203" y="2"/>
                  <a:pt x="204" y="2"/>
                  <a:pt x="203" y="1"/>
                </a:cubicBezTo>
                <a:cubicBezTo>
                  <a:pt x="202" y="1"/>
                  <a:pt x="202" y="2"/>
                  <a:pt x="201" y="2"/>
                </a:cubicBezTo>
                <a:cubicBezTo>
                  <a:pt x="201" y="2"/>
                  <a:pt x="201" y="2"/>
                  <a:pt x="201" y="2"/>
                </a:cubicBezTo>
                <a:cubicBezTo>
                  <a:pt x="201" y="2"/>
                  <a:pt x="198" y="2"/>
                  <a:pt x="198" y="3"/>
                </a:cubicBezTo>
                <a:cubicBezTo>
                  <a:pt x="199" y="3"/>
                  <a:pt x="200" y="3"/>
                  <a:pt x="200" y="3"/>
                </a:cubicBezTo>
                <a:cubicBezTo>
                  <a:pt x="199" y="4"/>
                  <a:pt x="198" y="3"/>
                  <a:pt x="197" y="4"/>
                </a:cubicBezTo>
                <a:cubicBezTo>
                  <a:pt x="197" y="3"/>
                  <a:pt x="197" y="3"/>
                  <a:pt x="197" y="3"/>
                </a:cubicBezTo>
                <a:cubicBezTo>
                  <a:pt x="199" y="3"/>
                  <a:pt x="198" y="1"/>
                  <a:pt x="198" y="1"/>
                </a:cubicBezTo>
                <a:cubicBezTo>
                  <a:pt x="197" y="1"/>
                  <a:pt x="197" y="1"/>
                  <a:pt x="197" y="1"/>
                </a:cubicBezTo>
                <a:cubicBezTo>
                  <a:pt x="196" y="1"/>
                  <a:pt x="195" y="1"/>
                  <a:pt x="195" y="0"/>
                </a:cubicBezTo>
                <a:cubicBezTo>
                  <a:pt x="194" y="1"/>
                  <a:pt x="193" y="1"/>
                  <a:pt x="193" y="2"/>
                </a:cubicBezTo>
                <a:cubicBezTo>
                  <a:pt x="194" y="2"/>
                  <a:pt x="195" y="2"/>
                  <a:pt x="195" y="3"/>
                </a:cubicBezTo>
                <a:cubicBezTo>
                  <a:pt x="194" y="3"/>
                  <a:pt x="192" y="3"/>
                  <a:pt x="192" y="2"/>
                </a:cubicBezTo>
                <a:cubicBezTo>
                  <a:pt x="192" y="3"/>
                  <a:pt x="192" y="3"/>
                  <a:pt x="192" y="3"/>
                </a:cubicBezTo>
                <a:cubicBezTo>
                  <a:pt x="191" y="3"/>
                  <a:pt x="190" y="3"/>
                  <a:pt x="190" y="3"/>
                </a:cubicBezTo>
                <a:cubicBezTo>
                  <a:pt x="191" y="2"/>
                  <a:pt x="190" y="2"/>
                  <a:pt x="190" y="1"/>
                </a:cubicBezTo>
                <a:cubicBezTo>
                  <a:pt x="190" y="1"/>
                  <a:pt x="190" y="1"/>
                  <a:pt x="190" y="1"/>
                </a:cubicBezTo>
                <a:cubicBezTo>
                  <a:pt x="190" y="0"/>
                  <a:pt x="190" y="0"/>
                  <a:pt x="190" y="0"/>
                </a:cubicBezTo>
                <a:cubicBezTo>
                  <a:pt x="190" y="2"/>
                  <a:pt x="187" y="1"/>
                  <a:pt x="188" y="3"/>
                </a:cubicBezTo>
                <a:cubicBezTo>
                  <a:pt x="189" y="2"/>
                  <a:pt x="189" y="2"/>
                  <a:pt x="189" y="2"/>
                </a:cubicBezTo>
                <a:cubicBezTo>
                  <a:pt x="190" y="3"/>
                  <a:pt x="189" y="3"/>
                  <a:pt x="190" y="4"/>
                </a:cubicBezTo>
                <a:cubicBezTo>
                  <a:pt x="189" y="4"/>
                  <a:pt x="188" y="3"/>
                  <a:pt x="188" y="4"/>
                </a:cubicBezTo>
                <a:cubicBezTo>
                  <a:pt x="187" y="4"/>
                  <a:pt x="187" y="5"/>
                  <a:pt x="186" y="5"/>
                </a:cubicBezTo>
                <a:cubicBezTo>
                  <a:pt x="187" y="4"/>
                  <a:pt x="186" y="3"/>
                  <a:pt x="186" y="2"/>
                </a:cubicBezTo>
                <a:cubicBezTo>
                  <a:pt x="187" y="3"/>
                  <a:pt x="187" y="3"/>
                  <a:pt x="187" y="3"/>
                </a:cubicBezTo>
                <a:cubicBezTo>
                  <a:pt x="187" y="3"/>
                  <a:pt x="188" y="2"/>
                  <a:pt x="187" y="2"/>
                </a:cubicBezTo>
                <a:cubicBezTo>
                  <a:pt x="186" y="2"/>
                  <a:pt x="185" y="1"/>
                  <a:pt x="184" y="2"/>
                </a:cubicBezTo>
                <a:cubicBezTo>
                  <a:pt x="184" y="3"/>
                  <a:pt x="184" y="3"/>
                  <a:pt x="184" y="3"/>
                </a:cubicBezTo>
                <a:cubicBezTo>
                  <a:pt x="184" y="3"/>
                  <a:pt x="183" y="3"/>
                  <a:pt x="182" y="3"/>
                </a:cubicBezTo>
                <a:cubicBezTo>
                  <a:pt x="182" y="3"/>
                  <a:pt x="182" y="3"/>
                  <a:pt x="182" y="3"/>
                </a:cubicBezTo>
                <a:cubicBezTo>
                  <a:pt x="182" y="4"/>
                  <a:pt x="181" y="5"/>
                  <a:pt x="180" y="5"/>
                </a:cubicBezTo>
                <a:cubicBezTo>
                  <a:pt x="179" y="5"/>
                  <a:pt x="178" y="5"/>
                  <a:pt x="178" y="4"/>
                </a:cubicBezTo>
                <a:cubicBezTo>
                  <a:pt x="179" y="4"/>
                  <a:pt x="179" y="4"/>
                  <a:pt x="179" y="4"/>
                </a:cubicBezTo>
                <a:cubicBezTo>
                  <a:pt x="180" y="3"/>
                  <a:pt x="179" y="4"/>
                  <a:pt x="180" y="4"/>
                </a:cubicBezTo>
                <a:cubicBezTo>
                  <a:pt x="180" y="4"/>
                  <a:pt x="180" y="3"/>
                  <a:pt x="181" y="3"/>
                </a:cubicBezTo>
                <a:cubicBezTo>
                  <a:pt x="181" y="4"/>
                  <a:pt x="181" y="4"/>
                  <a:pt x="181" y="4"/>
                </a:cubicBezTo>
                <a:cubicBezTo>
                  <a:pt x="181" y="3"/>
                  <a:pt x="181" y="3"/>
                  <a:pt x="181" y="3"/>
                </a:cubicBezTo>
                <a:cubicBezTo>
                  <a:pt x="181" y="3"/>
                  <a:pt x="180" y="3"/>
                  <a:pt x="179" y="2"/>
                </a:cubicBezTo>
                <a:cubicBezTo>
                  <a:pt x="178" y="3"/>
                  <a:pt x="178" y="3"/>
                  <a:pt x="178" y="3"/>
                </a:cubicBezTo>
                <a:cubicBezTo>
                  <a:pt x="178" y="2"/>
                  <a:pt x="178" y="2"/>
                  <a:pt x="178" y="2"/>
                </a:cubicBezTo>
                <a:cubicBezTo>
                  <a:pt x="176" y="3"/>
                  <a:pt x="176" y="3"/>
                  <a:pt x="176" y="3"/>
                </a:cubicBezTo>
                <a:cubicBezTo>
                  <a:pt x="176" y="3"/>
                  <a:pt x="175" y="3"/>
                  <a:pt x="175" y="3"/>
                </a:cubicBezTo>
                <a:cubicBezTo>
                  <a:pt x="175" y="3"/>
                  <a:pt x="175" y="3"/>
                  <a:pt x="175" y="3"/>
                </a:cubicBezTo>
                <a:cubicBezTo>
                  <a:pt x="174" y="2"/>
                  <a:pt x="174" y="3"/>
                  <a:pt x="173" y="3"/>
                </a:cubicBezTo>
                <a:cubicBezTo>
                  <a:pt x="172" y="3"/>
                  <a:pt x="172" y="3"/>
                  <a:pt x="172" y="2"/>
                </a:cubicBezTo>
                <a:cubicBezTo>
                  <a:pt x="172" y="2"/>
                  <a:pt x="172" y="2"/>
                  <a:pt x="172" y="2"/>
                </a:cubicBezTo>
                <a:cubicBezTo>
                  <a:pt x="171" y="2"/>
                  <a:pt x="173" y="1"/>
                  <a:pt x="172" y="1"/>
                </a:cubicBezTo>
                <a:cubicBezTo>
                  <a:pt x="171" y="1"/>
                  <a:pt x="171" y="1"/>
                  <a:pt x="171" y="1"/>
                </a:cubicBezTo>
                <a:cubicBezTo>
                  <a:pt x="171" y="1"/>
                  <a:pt x="170" y="1"/>
                  <a:pt x="169" y="1"/>
                </a:cubicBezTo>
                <a:cubicBezTo>
                  <a:pt x="169" y="0"/>
                  <a:pt x="171" y="1"/>
                  <a:pt x="170" y="0"/>
                </a:cubicBezTo>
                <a:cubicBezTo>
                  <a:pt x="170" y="0"/>
                  <a:pt x="170" y="0"/>
                  <a:pt x="170" y="0"/>
                </a:cubicBezTo>
                <a:cubicBezTo>
                  <a:pt x="169" y="0"/>
                  <a:pt x="169" y="1"/>
                  <a:pt x="168" y="2"/>
                </a:cubicBezTo>
                <a:cubicBezTo>
                  <a:pt x="168" y="2"/>
                  <a:pt x="169" y="2"/>
                  <a:pt x="169" y="2"/>
                </a:cubicBezTo>
                <a:cubicBezTo>
                  <a:pt x="168" y="2"/>
                  <a:pt x="168" y="3"/>
                  <a:pt x="167" y="3"/>
                </a:cubicBezTo>
                <a:cubicBezTo>
                  <a:pt x="167" y="3"/>
                  <a:pt x="166" y="2"/>
                  <a:pt x="167" y="2"/>
                </a:cubicBezTo>
                <a:cubicBezTo>
                  <a:pt x="164" y="2"/>
                  <a:pt x="167" y="4"/>
                  <a:pt x="166" y="5"/>
                </a:cubicBezTo>
                <a:cubicBezTo>
                  <a:pt x="167" y="5"/>
                  <a:pt x="169" y="5"/>
                  <a:pt x="170" y="4"/>
                </a:cubicBezTo>
                <a:cubicBezTo>
                  <a:pt x="170" y="5"/>
                  <a:pt x="170" y="6"/>
                  <a:pt x="169" y="6"/>
                </a:cubicBezTo>
                <a:cubicBezTo>
                  <a:pt x="168" y="7"/>
                  <a:pt x="168" y="5"/>
                  <a:pt x="168" y="5"/>
                </a:cubicBezTo>
                <a:cubicBezTo>
                  <a:pt x="167" y="5"/>
                  <a:pt x="167" y="5"/>
                  <a:pt x="167" y="6"/>
                </a:cubicBezTo>
                <a:cubicBezTo>
                  <a:pt x="168" y="7"/>
                  <a:pt x="166" y="7"/>
                  <a:pt x="165" y="7"/>
                </a:cubicBezTo>
                <a:cubicBezTo>
                  <a:pt x="166" y="8"/>
                  <a:pt x="167" y="7"/>
                  <a:pt x="168" y="8"/>
                </a:cubicBezTo>
                <a:cubicBezTo>
                  <a:pt x="168" y="8"/>
                  <a:pt x="168" y="8"/>
                  <a:pt x="168" y="8"/>
                </a:cubicBezTo>
                <a:cubicBezTo>
                  <a:pt x="168" y="8"/>
                  <a:pt x="168" y="8"/>
                  <a:pt x="167" y="8"/>
                </a:cubicBezTo>
                <a:cubicBezTo>
                  <a:pt x="167" y="8"/>
                  <a:pt x="167" y="8"/>
                  <a:pt x="167" y="8"/>
                </a:cubicBezTo>
                <a:cubicBezTo>
                  <a:pt x="169" y="8"/>
                  <a:pt x="169" y="8"/>
                  <a:pt x="169" y="8"/>
                </a:cubicBezTo>
                <a:cubicBezTo>
                  <a:pt x="168" y="9"/>
                  <a:pt x="168" y="9"/>
                  <a:pt x="168" y="9"/>
                </a:cubicBezTo>
                <a:cubicBezTo>
                  <a:pt x="167" y="9"/>
                  <a:pt x="167" y="9"/>
                  <a:pt x="166" y="8"/>
                </a:cubicBezTo>
                <a:cubicBezTo>
                  <a:pt x="166" y="8"/>
                  <a:pt x="166" y="9"/>
                  <a:pt x="166" y="9"/>
                </a:cubicBezTo>
                <a:cubicBezTo>
                  <a:pt x="166" y="9"/>
                  <a:pt x="165" y="10"/>
                  <a:pt x="164" y="9"/>
                </a:cubicBezTo>
                <a:cubicBezTo>
                  <a:pt x="164" y="9"/>
                  <a:pt x="164" y="10"/>
                  <a:pt x="164" y="10"/>
                </a:cubicBezTo>
                <a:cubicBezTo>
                  <a:pt x="163" y="11"/>
                  <a:pt x="161" y="10"/>
                  <a:pt x="160" y="10"/>
                </a:cubicBezTo>
                <a:cubicBezTo>
                  <a:pt x="160" y="8"/>
                  <a:pt x="160" y="8"/>
                  <a:pt x="160" y="8"/>
                </a:cubicBezTo>
                <a:cubicBezTo>
                  <a:pt x="160" y="9"/>
                  <a:pt x="160" y="9"/>
                  <a:pt x="160" y="9"/>
                </a:cubicBezTo>
                <a:cubicBezTo>
                  <a:pt x="161" y="9"/>
                  <a:pt x="160" y="9"/>
                  <a:pt x="160" y="9"/>
                </a:cubicBezTo>
                <a:cubicBezTo>
                  <a:pt x="161" y="9"/>
                  <a:pt x="161" y="9"/>
                  <a:pt x="161" y="9"/>
                </a:cubicBezTo>
                <a:cubicBezTo>
                  <a:pt x="161" y="9"/>
                  <a:pt x="161" y="9"/>
                  <a:pt x="161" y="9"/>
                </a:cubicBezTo>
                <a:cubicBezTo>
                  <a:pt x="162" y="9"/>
                  <a:pt x="162" y="9"/>
                  <a:pt x="162" y="9"/>
                </a:cubicBezTo>
                <a:cubicBezTo>
                  <a:pt x="161" y="8"/>
                  <a:pt x="161" y="8"/>
                  <a:pt x="161" y="8"/>
                </a:cubicBezTo>
                <a:cubicBezTo>
                  <a:pt x="162" y="8"/>
                  <a:pt x="162" y="7"/>
                  <a:pt x="163" y="8"/>
                </a:cubicBezTo>
                <a:cubicBezTo>
                  <a:pt x="163" y="8"/>
                  <a:pt x="163" y="8"/>
                  <a:pt x="163" y="8"/>
                </a:cubicBezTo>
                <a:cubicBezTo>
                  <a:pt x="164" y="9"/>
                  <a:pt x="164" y="9"/>
                  <a:pt x="164" y="8"/>
                </a:cubicBezTo>
                <a:cubicBezTo>
                  <a:pt x="164" y="8"/>
                  <a:pt x="165" y="8"/>
                  <a:pt x="165" y="7"/>
                </a:cubicBezTo>
                <a:cubicBezTo>
                  <a:pt x="163" y="7"/>
                  <a:pt x="160" y="6"/>
                  <a:pt x="161" y="8"/>
                </a:cubicBezTo>
                <a:cubicBezTo>
                  <a:pt x="160" y="8"/>
                  <a:pt x="160" y="8"/>
                  <a:pt x="160" y="8"/>
                </a:cubicBezTo>
                <a:cubicBezTo>
                  <a:pt x="160" y="8"/>
                  <a:pt x="160" y="7"/>
                  <a:pt x="160" y="7"/>
                </a:cubicBezTo>
                <a:cubicBezTo>
                  <a:pt x="159" y="7"/>
                  <a:pt x="159" y="7"/>
                  <a:pt x="159" y="7"/>
                </a:cubicBezTo>
                <a:cubicBezTo>
                  <a:pt x="159" y="7"/>
                  <a:pt x="158" y="8"/>
                  <a:pt x="158" y="8"/>
                </a:cubicBezTo>
                <a:cubicBezTo>
                  <a:pt x="158" y="8"/>
                  <a:pt x="157" y="8"/>
                  <a:pt x="157" y="8"/>
                </a:cubicBezTo>
                <a:cubicBezTo>
                  <a:pt x="157" y="8"/>
                  <a:pt x="157" y="8"/>
                  <a:pt x="157" y="8"/>
                </a:cubicBezTo>
                <a:cubicBezTo>
                  <a:pt x="156" y="7"/>
                  <a:pt x="156" y="7"/>
                  <a:pt x="156" y="7"/>
                </a:cubicBezTo>
                <a:cubicBezTo>
                  <a:pt x="156" y="8"/>
                  <a:pt x="156" y="8"/>
                  <a:pt x="156" y="8"/>
                </a:cubicBezTo>
                <a:cubicBezTo>
                  <a:pt x="155" y="7"/>
                  <a:pt x="154" y="8"/>
                  <a:pt x="153" y="9"/>
                </a:cubicBezTo>
                <a:cubicBezTo>
                  <a:pt x="152" y="9"/>
                  <a:pt x="151" y="9"/>
                  <a:pt x="151" y="8"/>
                </a:cubicBezTo>
                <a:cubicBezTo>
                  <a:pt x="151" y="7"/>
                  <a:pt x="151" y="6"/>
                  <a:pt x="151" y="5"/>
                </a:cubicBezTo>
                <a:cubicBezTo>
                  <a:pt x="149" y="5"/>
                  <a:pt x="147" y="4"/>
                  <a:pt x="148" y="7"/>
                </a:cubicBezTo>
                <a:cubicBezTo>
                  <a:pt x="146" y="7"/>
                  <a:pt x="144" y="7"/>
                  <a:pt x="142" y="6"/>
                </a:cubicBezTo>
                <a:cubicBezTo>
                  <a:pt x="143" y="6"/>
                  <a:pt x="143" y="6"/>
                  <a:pt x="143" y="6"/>
                </a:cubicBezTo>
                <a:cubicBezTo>
                  <a:pt x="142" y="5"/>
                  <a:pt x="140" y="6"/>
                  <a:pt x="139" y="6"/>
                </a:cubicBezTo>
                <a:cubicBezTo>
                  <a:pt x="140" y="4"/>
                  <a:pt x="143" y="6"/>
                  <a:pt x="143" y="4"/>
                </a:cubicBezTo>
                <a:cubicBezTo>
                  <a:pt x="142" y="4"/>
                  <a:pt x="141" y="4"/>
                  <a:pt x="140" y="4"/>
                </a:cubicBezTo>
                <a:cubicBezTo>
                  <a:pt x="138" y="3"/>
                  <a:pt x="137" y="5"/>
                  <a:pt x="136" y="4"/>
                </a:cubicBezTo>
                <a:cubicBezTo>
                  <a:pt x="134" y="3"/>
                  <a:pt x="133" y="5"/>
                  <a:pt x="131" y="5"/>
                </a:cubicBezTo>
                <a:cubicBezTo>
                  <a:pt x="131" y="4"/>
                  <a:pt x="131" y="4"/>
                  <a:pt x="131" y="4"/>
                </a:cubicBezTo>
                <a:cubicBezTo>
                  <a:pt x="129" y="5"/>
                  <a:pt x="129" y="5"/>
                  <a:pt x="129" y="5"/>
                </a:cubicBezTo>
                <a:cubicBezTo>
                  <a:pt x="127" y="3"/>
                  <a:pt x="125" y="4"/>
                  <a:pt x="123" y="5"/>
                </a:cubicBezTo>
                <a:cubicBezTo>
                  <a:pt x="122" y="5"/>
                  <a:pt x="122" y="5"/>
                  <a:pt x="122" y="5"/>
                </a:cubicBezTo>
                <a:cubicBezTo>
                  <a:pt x="122" y="5"/>
                  <a:pt x="122" y="5"/>
                  <a:pt x="122" y="5"/>
                </a:cubicBezTo>
                <a:cubicBezTo>
                  <a:pt x="122" y="6"/>
                  <a:pt x="123" y="6"/>
                  <a:pt x="122" y="6"/>
                </a:cubicBezTo>
                <a:cubicBezTo>
                  <a:pt x="121" y="7"/>
                  <a:pt x="120" y="6"/>
                  <a:pt x="120" y="5"/>
                </a:cubicBezTo>
                <a:cubicBezTo>
                  <a:pt x="120" y="5"/>
                  <a:pt x="122" y="5"/>
                  <a:pt x="121" y="4"/>
                </a:cubicBezTo>
                <a:cubicBezTo>
                  <a:pt x="119" y="3"/>
                  <a:pt x="119" y="5"/>
                  <a:pt x="119" y="6"/>
                </a:cubicBezTo>
                <a:cubicBezTo>
                  <a:pt x="118" y="5"/>
                  <a:pt x="118" y="5"/>
                  <a:pt x="118" y="5"/>
                </a:cubicBezTo>
                <a:cubicBezTo>
                  <a:pt x="118" y="5"/>
                  <a:pt x="118" y="4"/>
                  <a:pt x="118" y="4"/>
                </a:cubicBezTo>
                <a:cubicBezTo>
                  <a:pt x="118" y="4"/>
                  <a:pt x="116" y="5"/>
                  <a:pt x="115" y="4"/>
                </a:cubicBezTo>
                <a:cubicBezTo>
                  <a:pt x="115" y="6"/>
                  <a:pt x="114" y="5"/>
                  <a:pt x="113" y="6"/>
                </a:cubicBezTo>
                <a:cubicBezTo>
                  <a:pt x="112" y="5"/>
                  <a:pt x="111" y="5"/>
                  <a:pt x="111" y="4"/>
                </a:cubicBezTo>
                <a:cubicBezTo>
                  <a:pt x="110" y="5"/>
                  <a:pt x="110" y="5"/>
                  <a:pt x="110" y="5"/>
                </a:cubicBezTo>
                <a:cubicBezTo>
                  <a:pt x="110" y="5"/>
                  <a:pt x="110" y="5"/>
                  <a:pt x="110" y="5"/>
                </a:cubicBezTo>
                <a:cubicBezTo>
                  <a:pt x="110" y="5"/>
                  <a:pt x="110" y="5"/>
                  <a:pt x="110" y="5"/>
                </a:cubicBezTo>
                <a:cubicBezTo>
                  <a:pt x="109" y="5"/>
                  <a:pt x="108" y="4"/>
                  <a:pt x="107" y="5"/>
                </a:cubicBezTo>
                <a:cubicBezTo>
                  <a:pt x="106" y="4"/>
                  <a:pt x="105" y="4"/>
                  <a:pt x="105" y="5"/>
                </a:cubicBezTo>
                <a:cubicBezTo>
                  <a:pt x="105" y="5"/>
                  <a:pt x="105" y="5"/>
                  <a:pt x="105" y="5"/>
                </a:cubicBezTo>
                <a:cubicBezTo>
                  <a:pt x="106" y="5"/>
                  <a:pt x="106" y="5"/>
                  <a:pt x="106" y="6"/>
                </a:cubicBezTo>
                <a:cubicBezTo>
                  <a:pt x="105" y="6"/>
                  <a:pt x="105" y="6"/>
                  <a:pt x="104" y="6"/>
                </a:cubicBezTo>
                <a:cubicBezTo>
                  <a:pt x="103" y="6"/>
                  <a:pt x="103" y="5"/>
                  <a:pt x="103" y="5"/>
                </a:cubicBezTo>
                <a:cubicBezTo>
                  <a:pt x="103" y="5"/>
                  <a:pt x="103" y="5"/>
                  <a:pt x="103" y="5"/>
                </a:cubicBezTo>
                <a:cubicBezTo>
                  <a:pt x="102" y="6"/>
                  <a:pt x="104" y="6"/>
                  <a:pt x="103" y="6"/>
                </a:cubicBezTo>
                <a:cubicBezTo>
                  <a:pt x="103" y="6"/>
                  <a:pt x="102" y="6"/>
                  <a:pt x="102" y="5"/>
                </a:cubicBezTo>
                <a:cubicBezTo>
                  <a:pt x="101" y="7"/>
                  <a:pt x="99" y="5"/>
                  <a:pt x="97" y="6"/>
                </a:cubicBezTo>
                <a:cubicBezTo>
                  <a:pt x="95" y="6"/>
                  <a:pt x="94" y="7"/>
                  <a:pt x="93" y="6"/>
                </a:cubicBezTo>
                <a:cubicBezTo>
                  <a:pt x="92" y="6"/>
                  <a:pt x="91" y="6"/>
                  <a:pt x="90" y="6"/>
                </a:cubicBezTo>
                <a:cubicBezTo>
                  <a:pt x="89" y="5"/>
                  <a:pt x="86" y="6"/>
                  <a:pt x="86" y="4"/>
                </a:cubicBezTo>
                <a:cubicBezTo>
                  <a:pt x="85" y="4"/>
                  <a:pt x="86" y="4"/>
                  <a:pt x="86" y="3"/>
                </a:cubicBezTo>
                <a:cubicBezTo>
                  <a:pt x="85" y="3"/>
                  <a:pt x="85" y="4"/>
                  <a:pt x="85" y="3"/>
                </a:cubicBezTo>
                <a:cubicBezTo>
                  <a:pt x="83" y="2"/>
                  <a:pt x="85" y="4"/>
                  <a:pt x="84" y="4"/>
                </a:cubicBezTo>
                <a:cubicBezTo>
                  <a:pt x="83" y="4"/>
                  <a:pt x="83" y="4"/>
                  <a:pt x="83" y="3"/>
                </a:cubicBezTo>
                <a:cubicBezTo>
                  <a:pt x="83" y="3"/>
                  <a:pt x="83" y="3"/>
                  <a:pt x="83" y="3"/>
                </a:cubicBezTo>
                <a:cubicBezTo>
                  <a:pt x="83" y="3"/>
                  <a:pt x="83" y="2"/>
                  <a:pt x="82" y="2"/>
                </a:cubicBezTo>
                <a:cubicBezTo>
                  <a:pt x="82" y="6"/>
                  <a:pt x="82" y="6"/>
                  <a:pt x="82" y="6"/>
                </a:cubicBezTo>
                <a:cubicBezTo>
                  <a:pt x="79" y="7"/>
                  <a:pt x="79" y="7"/>
                  <a:pt x="79" y="7"/>
                </a:cubicBezTo>
                <a:cubicBezTo>
                  <a:pt x="78" y="7"/>
                  <a:pt x="77" y="7"/>
                  <a:pt x="77" y="6"/>
                </a:cubicBezTo>
                <a:cubicBezTo>
                  <a:pt x="76" y="4"/>
                  <a:pt x="76" y="3"/>
                  <a:pt x="76" y="2"/>
                </a:cubicBezTo>
                <a:cubicBezTo>
                  <a:pt x="75" y="2"/>
                  <a:pt x="74" y="2"/>
                  <a:pt x="74" y="3"/>
                </a:cubicBezTo>
                <a:cubicBezTo>
                  <a:pt x="71" y="6"/>
                  <a:pt x="67" y="2"/>
                  <a:pt x="64" y="4"/>
                </a:cubicBezTo>
                <a:cubicBezTo>
                  <a:pt x="63" y="3"/>
                  <a:pt x="65" y="3"/>
                  <a:pt x="65" y="3"/>
                </a:cubicBezTo>
                <a:cubicBezTo>
                  <a:pt x="64" y="2"/>
                  <a:pt x="64" y="2"/>
                  <a:pt x="64" y="2"/>
                </a:cubicBezTo>
                <a:cubicBezTo>
                  <a:pt x="64" y="3"/>
                  <a:pt x="62" y="2"/>
                  <a:pt x="62" y="3"/>
                </a:cubicBezTo>
                <a:cubicBezTo>
                  <a:pt x="61" y="4"/>
                  <a:pt x="60" y="4"/>
                  <a:pt x="59" y="3"/>
                </a:cubicBezTo>
                <a:cubicBezTo>
                  <a:pt x="60" y="3"/>
                  <a:pt x="60" y="3"/>
                  <a:pt x="60" y="3"/>
                </a:cubicBezTo>
                <a:cubicBezTo>
                  <a:pt x="59" y="2"/>
                  <a:pt x="59" y="3"/>
                  <a:pt x="58" y="3"/>
                </a:cubicBezTo>
                <a:cubicBezTo>
                  <a:pt x="58" y="3"/>
                  <a:pt x="58" y="3"/>
                  <a:pt x="58" y="3"/>
                </a:cubicBezTo>
                <a:cubicBezTo>
                  <a:pt x="58" y="4"/>
                  <a:pt x="56" y="3"/>
                  <a:pt x="55" y="4"/>
                </a:cubicBezTo>
                <a:cubicBezTo>
                  <a:pt x="56" y="4"/>
                  <a:pt x="56" y="4"/>
                  <a:pt x="56" y="4"/>
                </a:cubicBezTo>
                <a:cubicBezTo>
                  <a:pt x="56" y="4"/>
                  <a:pt x="56" y="4"/>
                  <a:pt x="56" y="4"/>
                </a:cubicBezTo>
                <a:cubicBezTo>
                  <a:pt x="57" y="4"/>
                  <a:pt x="57" y="3"/>
                  <a:pt x="58" y="4"/>
                </a:cubicBezTo>
                <a:cubicBezTo>
                  <a:pt x="58" y="5"/>
                  <a:pt x="57" y="6"/>
                  <a:pt x="55" y="6"/>
                </a:cubicBezTo>
                <a:cubicBezTo>
                  <a:pt x="54" y="6"/>
                  <a:pt x="53" y="6"/>
                  <a:pt x="52" y="6"/>
                </a:cubicBezTo>
                <a:cubicBezTo>
                  <a:pt x="54" y="4"/>
                  <a:pt x="54" y="4"/>
                  <a:pt x="54" y="4"/>
                </a:cubicBezTo>
                <a:cubicBezTo>
                  <a:pt x="53" y="4"/>
                  <a:pt x="53" y="4"/>
                  <a:pt x="53" y="4"/>
                </a:cubicBezTo>
                <a:cubicBezTo>
                  <a:pt x="53" y="5"/>
                  <a:pt x="51" y="5"/>
                  <a:pt x="50" y="5"/>
                </a:cubicBezTo>
                <a:cubicBezTo>
                  <a:pt x="50" y="5"/>
                  <a:pt x="50" y="5"/>
                  <a:pt x="50" y="5"/>
                </a:cubicBezTo>
                <a:cubicBezTo>
                  <a:pt x="49" y="5"/>
                  <a:pt x="49" y="5"/>
                  <a:pt x="49" y="5"/>
                </a:cubicBezTo>
                <a:cubicBezTo>
                  <a:pt x="49" y="4"/>
                  <a:pt x="48" y="3"/>
                  <a:pt x="49" y="2"/>
                </a:cubicBezTo>
                <a:cubicBezTo>
                  <a:pt x="48" y="2"/>
                  <a:pt x="48" y="2"/>
                  <a:pt x="48" y="2"/>
                </a:cubicBezTo>
                <a:cubicBezTo>
                  <a:pt x="46" y="3"/>
                  <a:pt x="45" y="2"/>
                  <a:pt x="44" y="2"/>
                </a:cubicBezTo>
                <a:cubicBezTo>
                  <a:pt x="44" y="3"/>
                  <a:pt x="45" y="3"/>
                  <a:pt x="45" y="3"/>
                </a:cubicBezTo>
                <a:cubicBezTo>
                  <a:pt x="45" y="4"/>
                  <a:pt x="47" y="4"/>
                  <a:pt x="48" y="5"/>
                </a:cubicBezTo>
                <a:cubicBezTo>
                  <a:pt x="47" y="6"/>
                  <a:pt x="46" y="5"/>
                  <a:pt x="44" y="6"/>
                </a:cubicBezTo>
                <a:cubicBezTo>
                  <a:pt x="42" y="6"/>
                  <a:pt x="39" y="7"/>
                  <a:pt x="38" y="4"/>
                </a:cubicBezTo>
                <a:cubicBezTo>
                  <a:pt x="38" y="4"/>
                  <a:pt x="39" y="5"/>
                  <a:pt x="39" y="4"/>
                </a:cubicBezTo>
                <a:cubicBezTo>
                  <a:pt x="38" y="4"/>
                  <a:pt x="38" y="4"/>
                  <a:pt x="37" y="4"/>
                </a:cubicBezTo>
                <a:cubicBezTo>
                  <a:pt x="38" y="4"/>
                  <a:pt x="38" y="4"/>
                  <a:pt x="38" y="4"/>
                </a:cubicBezTo>
                <a:cubicBezTo>
                  <a:pt x="38" y="6"/>
                  <a:pt x="36" y="4"/>
                  <a:pt x="35" y="5"/>
                </a:cubicBezTo>
                <a:cubicBezTo>
                  <a:pt x="33" y="2"/>
                  <a:pt x="31" y="5"/>
                  <a:pt x="29" y="4"/>
                </a:cubicBezTo>
                <a:cubicBezTo>
                  <a:pt x="27" y="5"/>
                  <a:pt x="24" y="6"/>
                  <a:pt x="23" y="9"/>
                </a:cubicBezTo>
                <a:cubicBezTo>
                  <a:pt x="24" y="11"/>
                  <a:pt x="20" y="10"/>
                  <a:pt x="19" y="11"/>
                </a:cubicBezTo>
                <a:cubicBezTo>
                  <a:pt x="19" y="12"/>
                  <a:pt x="19" y="13"/>
                  <a:pt x="18" y="13"/>
                </a:cubicBezTo>
                <a:cubicBezTo>
                  <a:pt x="17" y="17"/>
                  <a:pt x="13" y="17"/>
                  <a:pt x="10" y="18"/>
                </a:cubicBezTo>
                <a:cubicBezTo>
                  <a:pt x="9" y="19"/>
                  <a:pt x="9" y="20"/>
                  <a:pt x="8" y="21"/>
                </a:cubicBezTo>
                <a:cubicBezTo>
                  <a:pt x="9" y="21"/>
                  <a:pt x="10" y="21"/>
                  <a:pt x="11" y="21"/>
                </a:cubicBezTo>
                <a:cubicBezTo>
                  <a:pt x="12" y="21"/>
                  <a:pt x="12" y="21"/>
                  <a:pt x="12" y="21"/>
                </a:cubicBezTo>
                <a:cubicBezTo>
                  <a:pt x="13" y="25"/>
                  <a:pt x="8" y="24"/>
                  <a:pt x="6" y="25"/>
                </a:cubicBezTo>
                <a:cubicBezTo>
                  <a:pt x="7" y="26"/>
                  <a:pt x="7" y="26"/>
                  <a:pt x="7" y="26"/>
                </a:cubicBezTo>
                <a:cubicBezTo>
                  <a:pt x="7" y="26"/>
                  <a:pt x="8" y="27"/>
                  <a:pt x="9" y="26"/>
                </a:cubicBezTo>
                <a:cubicBezTo>
                  <a:pt x="10" y="26"/>
                  <a:pt x="11" y="27"/>
                  <a:pt x="12" y="28"/>
                </a:cubicBezTo>
                <a:cubicBezTo>
                  <a:pt x="11" y="28"/>
                  <a:pt x="10" y="27"/>
                  <a:pt x="10" y="28"/>
                </a:cubicBezTo>
                <a:cubicBezTo>
                  <a:pt x="11" y="29"/>
                  <a:pt x="10" y="28"/>
                  <a:pt x="10" y="29"/>
                </a:cubicBezTo>
                <a:cubicBezTo>
                  <a:pt x="9" y="28"/>
                  <a:pt x="9" y="28"/>
                  <a:pt x="9" y="28"/>
                </a:cubicBezTo>
                <a:cubicBezTo>
                  <a:pt x="9" y="29"/>
                  <a:pt x="9" y="29"/>
                  <a:pt x="9" y="29"/>
                </a:cubicBezTo>
                <a:cubicBezTo>
                  <a:pt x="9" y="29"/>
                  <a:pt x="8" y="29"/>
                  <a:pt x="8" y="29"/>
                </a:cubicBezTo>
                <a:cubicBezTo>
                  <a:pt x="8" y="29"/>
                  <a:pt x="8" y="29"/>
                  <a:pt x="8" y="29"/>
                </a:cubicBezTo>
                <a:cubicBezTo>
                  <a:pt x="8" y="29"/>
                  <a:pt x="8" y="29"/>
                  <a:pt x="8" y="30"/>
                </a:cubicBezTo>
                <a:cubicBezTo>
                  <a:pt x="7" y="31"/>
                  <a:pt x="6" y="33"/>
                  <a:pt x="4" y="33"/>
                </a:cubicBezTo>
                <a:cubicBezTo>
                  <a:pt x="3" y="34"/>
                  <a:pt x="4" y="34"/>
                  <a:pt x="4" y="34"/>
                </a:cubicBezTo>
                <a:cubicBezTo>
                  <a:pt x="4" y="35"/>
                  <a:pt x="4" y="35"/>
                  <a:pt x="4" y="35"/>
                </a:cubicBezTo>
                <a:cubicBezTo>
                  <a:pt x="4" y="35"/>
                  <a:pt x="3" y="35"/>
                  <a:pt x="4" y="35"/>
                </a:cubicBezTo>
                <a:cubicBezTo>
                  <a:pt x="4" y="35"/>
                  <a:pt x="4" y="35"/>
                  <a:pt x="4" y="35"/>
                </a:cubicBezTo>
                <a:cubicBezTo>
                  <a:pt x="4" y="36"/>
                  <a:pt x="4" y="36"/>
                  <a:pt x="4" y="36"/>
                </a:cubicBezTo>
                <a:cubicBezTo>
                  <a:pt x="3" y="37"/>
                  <a:pt x="1" y="38"/>
                  <a:pt x="0" y="39"/>
                </a:cubicBezTo>
                <a:cubicBezTo>
                  <a:pt x="1" y="39"/>
                  <a:pt x="2" y="39"/>
                  <a:pt x="3" y="39"/>
                </a:cubicBezTo>
                <a:cubicBezTo>
                  <a:pt x="3" y="39"/>
                  <a:pt x="3" y="39"/>
                  <a:pt x="3" y="39"/>
                </a:cubicBezTo>
                <a:cubicBezTo>
                  <a:pt x="4" y="40"/>
                  <a:pt x="5" y="39"/>
                  <a:pt x="6" y="39"/>
                </a:cubicBezTo>
                <a:cubicBezTo>
                  <a:pt x="8" y="39"/>
                  <a:pt x="7" y="38"/>
                  <a:pt x="8" y="38"/>
                </a:cubicBezTo>
                <a:cubicBezTo>
                  <a:pt x="8" y="38"/>
                  <a:pt x="8" y="38"/>
                  <a:pt x="8" y="38"/>
                </a:cubicBezTo>
                <a:cubicBezTo>
                  <a:pt x="8" y="38"/>
                  <a:pt x="8" y="38"/>
                  <a:pt x="8" y="38"/>
                </a:cubicBezTo>
                <a:cubicBezTo>
                  <a:pt x="9" y="38"/>
                  <a:pt x="9" y="38"/>
                  <a:pt x="9" y="38"/>
                </a:cubicBezTo>
                <a:cubicBezTo>
                  <a:pt x="10" y="38"/>
                  <a:pt x="10" y="38"/>
                  <a:pt x="10" y="38"/>
                </a:cubicBezTo>
                <a:cubicBezTo>
                  <a:pt x="10" y="38"/>
                  <a:pt x="10" y="38"/>
                  <a:pt x="10" y="38"/>
                </a:cubicBezTo>
                <a:cubicBezTo>
                  <a:pt x="11" y="39"/>
                  <a:pt x="12" y="37"/>
                  <a:pt x="12" y="39"/>
                </a:cubicBezTo>
                <a:cubicBezTo>
                  <a:pt x="11" y="38"/>
                  <a:pt x="11" y="38"/>
                  <a:pt x="11" y="38"/>
                </a:cubicBezTo>
                <a:cubicBezTo>
                  <a:pt x="11" y="39"/>
                  <a:pt x="11" y="39"/>
                  <a:pt x="11" y="39"/>
                </a:cubicBezTo>
                <a:cubicBezTo>
                  <a:pt x="12" y="39"/>
                  <a:pt x="13" y="39"/>
                  <a:pt x="13" y="39"/>
                </a:cubicBezTo>
                <a:cubicBezTo>
                  <a:pt x="14" y="38"/>
                  <a:pt x="14" y="39"/>
                  <a:pt x="14" y="40"/>
                </a:cubicBezTo>
                <a:cubicBezTo>
                  <a:pt x="12" y="41"/>
                  <a:pt x="11" y="42"/>
                  <a:pt x="8" y="43"/>
                </a:cubicBezTo>
                <a:cubicBezTo>
                  <a:pt x="6" y="44"/>
                  <a:pt x="5" y="46"/>
                  <a:pt x="4" y="48"/>
                </a:cubicBezTo>
                <a:cubicBezTo>
                  <a:pt x="5" y="49"/>
                  <a:pt x="5" y="51"/>
                  <a:pt x="7" y="51"/>
                </a:cubicBezTo>
                <a:cubicBezTo>
                  <a:pt x="10" y="53"/>
                  <a:pt x="6" y="53"/>
                  <a:pt x="6" y="54"/>
                </a:cubicBezTo>
                <a:cubicBezTo>
                  <a:pt x="6" y="54"/>
                  <a:pt x="6" y="54"/>
                  <a:pt x="6" y="54"/>
                </a:cubicBezTo>
                <a:cubicBezTo>
                  <a:pt x="7" y="54"/>
                  <a:pt x="7" y="54"/>
                  <a:pt x="7" y="54"/>
                </a:cubicBezTo>
                <a:cubicBezTo>
                  <a:pt x="6" y="55"/>
                  <a:pt x="5" y="55"/>
                  <a:pt x="4" y="56"/>
                </a:cubicBezTo>
                <a:cubicBezTo>
                  <a:pt x="5" y="56"/>
                  <a:pt x="6" y="56"/>
                  <a:pt x="6" y="55"/>
                </a:cubicBezTo>
                <a:cubicBezTo>
                  <a:pt x="6" y="55"/>
                  <a:pt x="6" y="55"/>
                  <a:pt x="6" y="55"/>
                </a:cubicBezTo>
                <a:cubicBezTo>
                  <a:pt x="6" y="56"/>
                  <a:pt x="6" y="55"/>
                  <a:pt x="7" y="55"/>
                </a:cubicBezTo>
                <a:cubicBezTo>
                  <a:pt x="7" y="56"/>
                  <a:pt x="7" y="57"/>
                  <a:pt x="6" y="57"/>
                </a:cubicBezTo>
                <a:cubicBezTo>
                  <a:pt x="6" y="58"/>
                  <a:pt x="4" y="59"/>
                  <a:pt x="6" y="60"/>
                </a:cubicBezTo>
                <a:cubicBezTo>
                  <a:pt x="4" y="61"/>
                  <a:pt x="4" y="63"/>
                  <a:pt x="4" y="65"/>
                </a:cubicBezTo>
                <a:cubicBezTo>
                  <a:pt x="5" y="66"/>
                  <a:pt x="6" y="66"/>
                  <a:pt x="7" y="66"/>
                </a:cubicBezTo>
                <a:cubicBezTo>
                  <a:pt x="6" y="67"/>
                  <a:pt x="6" y="67"/>
                  <a:pt x="6" y="67"/>
                </a:cubicBezTo>
                <a:cubicBezTo>
                  <a:pt x="7" y="67"/>
                  <a:pt x="8" y="66"/>
                  <a:pt x="9" y="67"/>
                </a:cubicBezTo>
                <a:cubicBezTo>
                  <a:pt x="9" y="68"/>
                  <a:pt x="11" y="66"/>
                  <a:pt x="11" y="67"/>
                </a:cubicBezTo>
                <a:cubicBezTo>
                  <a:pt x="10" y="68"/>
                  <a:pt x="11" y="69"/>
                  <a:pt x="10" y="69"/>
                </a:cubicBezTo>
                <a:cubicBezTo>
                  <a:pt x="10" y="69"/>
                  <a:pt x="11" y="70"/>
                  <a:pt x="11" y="70"/>
                </a:cubicBezTo>
                <a:cubicBezTo>
                  <a:pt x="11" y="70"/>
                  <a:pt x="11" y="70"/>
                  <a:pt x="11" y="70"/>
                </a:cubicBezTo>
                <a:cubicBezTo>
                  <a:pt x="11" y="70"/>
                  <a:pt x="11" y="69"/>
                  <a:pt x="11" y="69"/>
                </a:cubicBezTo>
                <a:cubicBezTo>
                  <a:pt x="12" y="69"/>
                  <a:pt x="12" y="69"/>
                  <a:pt x="12" y="69"/>
                </a:cubicBezTo>
                <a:cubicBezTo>
                  <a:pt x="12" y="69"/>
                  <a:pt x="12" y="70"/>
                  <a:pt x="13" y="70"/>
                </a:cubicBezTo>
                <a:cubicBezTo>
                  <a:pt x="13" y="70"/>
                  <a:pt x="12" y="70"/>
                  <a:pt x="13" y="70"/>
                </a:cubicBezTo>
                <a:cubicBezTo>
                  <a:pt x="14" y="71"/>
                  <a:pt x="14" y="71"/>
                  <a:pt x="14" y="71"/>
                </a:cubicBezTo>
                <a:cubicBezTo>
                  <a:pt x="13" y="71"/>
                  <a:pt x="13" y="71"/>
                  <a:pt x="13" y="71"/>
                </a:cubicBezTo>
                <a:cubicBezTo>
                  <a:pt x="12" y="73"/>
                  <a:pt x="10" y="73"/>
                  <a:pt x="9" y="75"/>
                </a:cubicBezTo>
                <a:cubicBezTo>
                  <a:pt x="11" y="76"/>
                  <a:pt x="12" y="75"/>
                  <a:pt x="12" y="75"/>
                </a:cubicBezTo>
                <a:cubicBezTo>
                  <a:pt x="12" y="73"/>
                  <a:pt x="13" y="74"/>
                  <a:pt x="14" y="73"/>
                </a:cubicBezTo>
                <a:cubicBezTo>
                  <a:pt x="14" y="76"/>
                  <a:pt x="11" y="76"/>
                  <a:pt x="12" y="77"/>
                </a:cubicBezTo>
                <a:cubicBezTo>
                  <a:pt x="12" y="78"/>
                  <a:pt x="12" y="78"/>
                  <a:pt x="13" y="79"/>
                </a:cubicBezTo>
                <a:cubicBezTo>
                  <a:pt x="17" y="80"/>
                  <a:pt x="20" y="83"/>
                  <a:pt x="24" y="83"/>
                </a:cubicBezTo>
                <a:cubicBezTo>
                  <a:pt x="24" y="87"/>
                  <a:pt x="29" y="87"/>
                  <a:pt x="31" y="89"/>
                </a:cubicBezTo>
                <a:cubicBezTo>
                  <a:pt x="33" y="91"/>
                  <a:pt x="35" y="94"/>
                  <a:pt x="38" y="96"/>
                </a:cubicBezTo>
                <a:cubicBezTo>
                  <a:pt x="41" y="98"/>
                  <a:pt x="40" y="101"/>
                  <a:pt x="43" y="102"/>
                </a:cubicBezTo>
                <a:cubicBezTo>
                  <a:pt x="44" y="101"/>
                  <a:pt x="45" y="102"/>
                  <a:pt x="46" y="102"/>
                </a:cubicBezTo>
                <a:cubicBezTo>
                  <a:pt x="46" y="103"/>
                  <a:pt x="48" y="103"/>
                  <a:pt x="49" y="103"/>
                </a:cubicBezTo>
                <a:cubicBezTo>
                  <a:pt x="51" y="103"/>
                  <a:pt x="53" y="106"/>
                  <a:pt x="55" y="105"/>
                </a:cubicBezTo>
                <a:cubicBezTo>
                  <a:pt x="54" y="104"/>
                  <a:pt x="52" y="104"/>
                  <a:pt x="52" y="103"/>
                </a:cubicBezTo>
                <a:cubicBezTo>
                  <a:pt x="51" y="104"/>
                  <a:pt x="51" y="104"/>
                  <a:pt x="51" y="104"/>
                </a:cubicBezTo>
                <a:cubicBezTo>
                  <a:pt x="49" y="103"/>
                  <a:pt x="51" y="102"/>
                  <a:pt x="51" y="102"/>
                </a:cubicBezTo>
                <a:cubicBezTo>
                  <a:pt x="52" y="101"/>
                  <a:pt x="51" y="103"/>
                  <a:pt x="52" y="102"/>
                </a:cubicBezTo>
                <a:cubicBezTo>
                  <a:pt x="51" y="102"/>
                  <a:pt x="51" y="102"/>
                  <a:pt x="51" y="102"/>
                </a:cubicBezTo>
                <a:cubicBezTo>
                  <a:pt x="52" y="101"/>
                  <a:pt x="52" y="101"/>
                  <a:pt x="52" y="101"/>
                </a:cubicBezTo>
                <a:cubicBezTo>
                  <a:pt x="52" y="102"/>
                  <a:pt x="52" y="102"/>
                  <a:pt x="53" y="102"/>
                </a:cubicBezTo>
                <a:cubicBezTo>
                  <a:pt x="53" y="102"/>
                  <a:pt x="53" y="102"/>
                  <a:pt x="53" y="101"/>
                </a:cubicBezTo>
                <a:cubicBezTo>
                  <a:pt x="54" y="102"/>
                  <a:pt x="54" y="102"/>
                  <a:pt x="54" y="102"/>
                </a:cubicBezTo>
                <a:cubicBezTo>
                  <a:pt x="55" y="101"/>
                  <a:pt x="54" y="100"/>
                  <a:pt x="55" y="100"/>
                </a:cubicBezTo>
                <a:cubicBezTo>
                  <a:pt x="55" y="100"/>
                  <a:pt x="56" y="100"/>
                  <a:pt x="56" y="100"/>
                </a:cubicBezTo>
                <a:cubicBezTo>
                  <a:pt x="56" y="101"/>
                  <a:pt x="55" y="101"/>
                  <a:pt x="55" y="101"/>
                </a:cubicBezTo>
                <a:cubicBezTo>
                  <a:pt x="55" y="101"/>
                  <a:pt x="56" y="101"/>
                  <a:pt x="56" y="101"/>
                </a:cubicBezTo>
                <a:cubicBezTo>
                  <a:pt x="56" y="101"/>
                  <a:pt x="56" y="100"/>
                  <a:pt x="56" y="100"/>
                </a:cubicBezTo>
                <a:cubicBezTo>
                  <a:pt x="57" y="101"/>
                  <a:pt x="57" y="101"/>
                  <a:pt x="57" y="101"/>
                </a:cubicBezTo>
                <a:cubicBezTo>
                  <a:pt x="57" y="100"/>
                  <a:pt x="57" y="100"/>
                  <a:pt x="57" y="100"/>
                </a:cubicBezTo>
                <a:cubicBezTo>
                  <a:pt x="58" y="101"/>
                  <a:pt x="58" y="101"/>
                  <a:pt x="58" y="101"/>
                </a:cubicBezTo>
                <a:cubicBezTo>
                  <a:pt x="58" y="100"/>
                  <a:pt x="58" y="100"/>
                  <a:pt x="58" y="100"/>
                </a:cubicBezTo>
                <a:cubicBezTo>
                  <a:pt x="59" y="100"/>
                  <a:pt x="59" y="100"/>
                  <a:pt x="59" y="100"/>
                </a:cubicBezTo>
                <a:cubicBezTo>
                  <a:pt x="59" y="99"/>
                  <a:pt x="60" y="101"/>
                  <a:pt x="60" y="100"/>
                </a:cubicBezTo>
                <a:cubicBezTo>
                  <a:pt x="61" y="102"/>
                  <a:pt x="62" y="100"/>
                  <a:pt x="63" y="100"/>
                </a:cubicBezTo>
                <a:cubicBezTo>
                  <a:pt x="63" y="99"/>
                  <a:pt x="63" y="99"/>
                  <a:pt x="63" y="99"/>
                </a:cubicBezTo>
                <a:cubicBezTo>
                  <a:pt x="64" y="99"/>
                  <a:pt x="65" y="100"/>
                  <a:pt x="67" y="100"/>
                </a:cubicBezTo>
                <a:cubicBezTo>
                  <a:pt x="67" y="99"/>
                  <a:pt x="67" y="99"/>
                  <a:pt x="68" y="98"/>
                </a:cubicBezTo>
                <a:cubicBezTo>
                  <a:pt x="68" y="98"/>
                  <a:pt x="68" y="98"/>
                  <a:pt x="69" y="98"/>
                </a:cubicBezTo>
                <a:cubicBezTo>
                  <a:pt x="69" y="98"/>
                  <a:pt x="69" y="97"/>
                  <a:pt x="70" y="97"/>
                </a:cubicBezTo>
                <a:cubicBezTo>
                  <a:pt x="71" y="98"/>
                  <a:pt x="71" y="95"/>
                  <a:pt x="72" y="97"/>
                </a:cubicBezTo>
                <a:cubicBezTo>
                  <a:pt x="72" y="96"/>
                  <a:pt x="71" y="96"/>
                  <a:pt x="72" y="96"/>
                </a:cubicBezTo>
                <a:cubicBezTo>
                  <a:pt x="72" y="96"/>
                  <a:pt x="73" y="96"/>
                  <a:pt x="73" y="96"/>
                </a:cubicBezTo>
                <a:cubicBezTo>
                  <a:pt x="73" y="96"/>
                  <a:pt x="72" y="95"/>
                  <a:pt x="72" y="95"/>
                </a:cubicBezTo>
                <a:cubicBezTo>
                  <a:pt x="72" y="95"/>
                  <a:pt x="73" y="95"/>
                  <a:pt x="73" y="94"/>
                </a:cubicBezTo>
                <a:cubicBezTo>
                  <a:pt x="73" y="95"/>
                  <a:pt x="73" y="95"/>
                  <a:pt x="73" y="95"/>
                </a:cubicBezTo>
                <a:cubicBezTo>
                  <a:pt x="73" y="95"/>
                  <a:pt x="73" y="95"/>
                  <a:pt x="73" y="95"/>
                </a:cubicBezTo>
                <a:cubicBezTo>
                  <a:pt x="74" y="95"/>
                  <a:pt x="74" y="95"/>
                  <a:pt x="74" y="95"/>
                </a:cubicBezTo>
                <a:cubicBezTo>
                  <a:pt x="73" y="94"/>
                  <a:pt x="73" y="94"/>
                  <a:pt x="73" y="94"/>
                </a:cubicBezTo>
                <a:cubicBezTo>
                  <a:pt x="74" y="94"/>
                  <a:pt x="75" y="93"/>
                  <a:pt x="75" y="93"/>
                </a:cubicBezTo>
                <a:cubicBezTo>
                  <a:pt x="75" y="95"/>
                  <a:pt x="75" y="95"/>
                  <a:pt x="75" y="95"/>
                </a:cubicBezTo>
                <a:cubicBezTo>
                  <a:pt x="76" y="95"/>
                  <a:pt x="76" y="95"/>
                  <a:pt x="76" y="95"/>
                </a:cubicBezTo>
                <a:cubicBezTo>
                  <a:pt x="76" y="95"/>
                  <a:pt x="76" y="94"/>
                  <a:pt x="76" y="94"/>
                </a:cubicBezTo>
                <a:cubicBezTo>
                  <a:pt x="75" y="93"/>
                  <a:pt x="76" y="92"/>
                  <a:pt x="75" y="91"/>
                </a:cubicBezTo>
                <a:cubicBezTo>
                  <a:pt x="74" y="91"/>
                  <a:pt x="74" y="90"/>
                  <a:pt x="73" y="90"/>
                </a:cubicBezTo>
                <a:cubicBezTo>
                  <a:pt x="73" y="91"/>
                  <a:pt x="71" y="90"/>
                  <a:pt x="72" y="92"/>
                </a:cubicBezTo>
                <a:cubicBezTo>
                  <a:pt x="71" y="93"/>
                  <a:pt x="70" y="92"/>
                  <a:pt x="70" y="91"/>
                </a:cubicBezTo>
                <a:cubicBezTo>
                  <a:pt x="68" y="92"/>
                  <a:pt x="67" y="92"/>
                  <a:pt x="65" y="92"/>
                </a:cubicBezTo>
                <a:cubicBezTo>
                  <a:pt x="63" y="93"/>
                  <a:pt x="60" y="93"/>
                  <a:pt x="57" y="93"/>
                </a:cubicBezTo>
                <a:cubicBezTo>
                  <a:pt x="57" y="93"/>
                  <a:pt x="56" y="92"/>
                  <a:pt x="55" y="93"/>
                </a:cubicBezTo>
                <a:cubicBezTo>
                  <a:pt x="54" y="93"/>
                  <a:pt x="53" y="93"/>
                  <a:pt x="52" y="92"/>
                </a:cubicBezTo>
                <a:cubicBezTo>
                  <a:pt x="51" y="92"/>
                  <a:pt x="50" y="91"/>
                  <a:pt x="49" y="92"/>
                </a:cubicBezTo>
                <a:cubicBezTo>
                  <a:pt x="48" y="92"/>
                  <a:pt x="48" y="92"/>
                  <a:pt x="47" y="91"/>
                </a:cubicBezTo>
                <a:cubicBezTo>
                  <a:pt x="47" y="92"/>
                  <a:pt x="47" y="92"/>
                  <a:pt x="47" y="92"/>
                </a:cubicBezTo>
                <a:cubicBezTo>
                  <a:pt x="45" y="91"/>
                  <a:pt x="46" y="89"/>
                  <a:pt x="44" y="89"/>
                </a:cubicBezTo>
                <a:cubicBezTo>
                  <a:pt x="45" y="88"/>
                  <a:pt x="45" y="88"/>
                  <a:pt x="45" y="88"/>
                </a:cubicBezTo>
                <a:cubicBezTo>
                  <a:pt x="45" y="89"/>
                  <a:pt x="46" y="89"/>
                  <a:pt x="46" y="90"/>
                </a:cubicBezTo>
                <a:cubicBezTo>
                  <a:pt x="46" y="89"/>
                  <a:pt x="47" y="89"/>
                  <a:pt x="47" y="89"/>
                </a:cubicBezTo>
                <a:cubicBezTo>
                  <a:pt x="46" y="89"/>
                  <a:pt x="46" y="89"/>
                  <a:pt x="46" y="89"/>
                </a:cubicBezTo>
                <a:cubicBezTo>
                  <a:pt x="45" y="87"/>
                  <a:pt x="48" y="88"/>
                  <a:pt x="48" y="87"/>
                </a:cubicBezTo>
                <a:cubicBezTo>
                  <a:pt x="47" y="87"/>
                  <a:pt x="47" y="87"/>
                  <a:pt x="46" y="87"/>
                </a:cubicBezTo>
                <a:cubicBezTo>
                  <a:pt x="46" y="87"/>
                  <a:pt x="46" y="87"/>
                  <a:pt x="46" y="86"/>
                </a:cubicBezTo>
                <a:cubicBezTo>
                  <a:pt x="47" y="87"/>
                  <a:pt x="48" y="85"/>
                  <a:pt x="48" y="85"/>
                </a:cubicBezTo>
                <a:cubicBezTo>
                  <a:pt x="49" y="86"/>
                  <a:pt x="49" y="86"/>
                  <a:pt x="49" y="86"/>
                </a:cubicBezTo>
                <a:cubicBezTo>
                  <a:pt x="49" y="86"/>
                  <a:pt x="49" y="87"/>
                  <a:pt x="49" y="87"/>
                </a:cubicBezTo>
                <a:cubicBezTo>
                  <a:pt x="49" y="87"/>
                  <a:pt x="49" y="87"/>
                  <a:pt x="49" y="87"/>
                </a:cubicBezTo>
                <a:cubicBezTo>
                  <a:pt x="49" y="86"/>
                  <a:pt x="49" y="86"/>
                  <a:pt x="49" y="86"/>
                </a:cubicBezTo>
                <a:cubicBezTo>
                  <a:pt x="49" y="86"/>
                  <a:pt x="50" y="86"/>
                  <a:pt x="50" y="86"/>
                </a:cubicBezTo>
                <a:cubicBezTo>
                  <a:pt x="50" y="86"/>
                  <a:pt x="50" y="85"/>
                  <a:pt x="51" y="85"/>
                </a:cubicBezTo>
                <a:cubicBezTo>
                  <a:pt x="51" y="86"/>
                  <a:pt x="51" y="86"/>
                  <a:pt x="51" y="86"/>
                </a:cubicBezTo>
                <a:cubicBezTo>
                  <a:pt x="53" y="85"/>
                  <a:pt x="53" y="85"/>
                  <a:pt x="53" y="85"/>
                </a:cubicBezTo>
                <a:cubicBezTo>
                  <a:pt x="53" y="86"/>
                  <a:pt x="52" y="87"/>
                  <a:pt x="52" y="87"/>
                </a:cubicBezTo>
                <a:cubicBezTo>
                  <a:pt x="53" y="88"/>
                  <a:pt x="53" y="87"/>
                  <a:pt x="53" y="88"/>
                </a:cubicBezTo>
                <a:cubicBezTo>
                  <a:pt x="54" y="88"/>
                  <a:pt x="53" y="86"/>
                  <a:pt x="54" y="85"/>
                </a:cubicBezTo>
                <a:cubicBezTo>
                  <a:pt x="54" y="84"/>
                  <a:pt x="55" y="84"/>
                  <a:pt x="55" y="83"/>
                </a:cubicBezTo>
                <a:cubicBezTo>
                  <a:pt x="56" y="83"/>
                  <a:pt x="56" y="84"/>
                  <a:pt x="56" y="84"/>
                </a:cubicBezTo>
                <a:cubicBezTo>
                  <a:pt x="57" y="84"/>
                  <a:pt x="56" y="85"/>
                  <a:pt x="56" y="85"/>
                </a:cubicBezTo>
                <a:cubicBezTo>
                  <a:pt x="58" y="84"/>
                  <a:pt x="58" y="87"/>
                  <a:pt x="60" y="86"/>
                </a:cubicBezTo>
                <a:cubicBezTo>
                  <a:pt x="60" y="86"/>
                  <a:pt x="60" y="86"/>
                  <a:pt x="60" y="86"/>
                </a:cubicBezTo>
                <a:cubicBezTo>
                  <a:pt x="60" y="84"/>
                  <a:pt x="60" y="84"/>
                  <a:pt x="60" y="84"/>
                </a:cubicBezTo>
                <a:cubicBezTo>
                  <a:pt x="59" y="84"/>
                  <a:pt x="59" y="84"/>
                  <a:pt x="59" y="84"/>
                </a:cubicBezTo>
                <a:cubicBezTo>
                  <a:pt x="59" y="84"/>
                  <a:pt x="59" y="84"/>
                  <a:pt x="59" y="84"/>
                </a:cubicBezTo>
                <a:cubicBezTo>
                  <a:pt x="60" y="84"/>
                  <a:pt x="59" y="83"/>
                  <a:pt x="59" y="83"/>
                </a:cubicBezTo>
                <a:cubicBezTo>
                  <a:pt x="59" y="83"/>
                  <a:pt x="59" y="83"/>
                  <a:pt x="59" y="83"/>
                </a:cubicBezTo>
                <a:cubicBezTo>
                  <a:pt x="59" y="83"/>
                  <a:pt x="58" y="82"/>
                  <a:pt x="59" y="82"/>
                </a:cubicBezTo>
                <a:cubicBezTo>
                  <a:pt x="59" y="82"/>
                  <a:pt x="59" y="82"/>
                  <a:pt x="60" y="82"/>
                </a:cubicBezTo>
                <a:cubicBezTo>
                  <a:pt x="59" y="81"/>
                  <a:pt x="60" y="81"/>
                  <a:pt x="61" y="81"/>
                </a:cubicBezTo>
                <a:cubicBezTo>
                  <a:pt x="61" y="80"/>
                  <a:pt x="62" y="80"/>
                  <a:pt x="62" y="79"/>
                </a:cubicBezTo>
                <a:cubicBezTo>
                  <a:pt x="62" y="79"/>
                  <a:pt x="62" y="80"/>
                  <a:pt x="62" y="80"/>
                </a:cubicBezTo>
                <a:cubicBezTo>
                  <a:pt x="61" y="80"/>
                  <a:pt x="64" y="81"/>
                  <a:pt x="63" y="82"/>
                </a:cubicBezTo>
                <a:cubicBezTo>
                  <a:pt x="64" y="82"/>
                  <a:pt x="64" y="82"/>
                  <a:pt x="64" y="82"/>
                </a:cubicBezTo>
                <a:cubicBezTo>
                  <a:pt x="64" y="82"/>
                  <a:pt x="64" y="83"/>
                  <a:pt x="64" y="83"/>
                </a:cubicBezTo>
                <a:cubicBezTo>
                  <a:pt x="64" y="83"/>
                  <a:pt x="64" y="83"/>
                  <a:pt x="64" y="83"/>
                </a:cubicBezTo>
                <a:cubicBezTo>
                  <a:pt x="65" y="84"/>
                  <a:pt x="65" y="84"/>
                  <a:pt x="65" y="84"/>
                </a:cubicBezTo>
                <a:cubicBezTo>
                  <a:pt x="65" y="83"/>
                  <a:pt x="65" y="83"/>
                  <a:pt x="65" y="82"/>
                </a:cubicBezTo>
                <a:cubicBezTo>
                  <a:pt x="65" y="83"/>
                  <a:pt x="65" y="83"/>
                  <a:pt x="64" y="83"/>
                </a:cubicBezTo>
                <a:cubicBezTo>
                  <a:pt x="64" y="82"/>
                  <a:pt x="64" y="82"/>
                  <a:pt x="64" y="82"/>
                </a:cubicBezTo>
                <a:cubicBezTo>
                  <a:pt x="65" y="82"/>
                  <a:pt x="65" y="82"/>
                  <a:pt x="65" y="82"/>
                </a:cubicBezTo>
                <a:cubicBezTo>
                  <a:pt x="65" y="81"/>
                  <a:pt x="65" y="81"/>
                  <a:pt x="65" y="81"/>
                </a:cubicBezTo>
                <a:cubicBezTo>
                  <a:pt x="65" y="80"/>
                  <a:pt x="65" y="81"/>
                  <a:pt x="66" y="81"/>
                </a:cubicBezTo>
                <a:cubicBezTo>
                  <a:pt x="66" y="80"/>
                  <a:pt x="66" y="80"/>
                  <a:pt x="66" y="80"/>
                </a:cubicBezTo>
                <a:cubicBezTo>
                  <a:pt x="66" y="80"/>
                  <a:pt x="66" y="80"/>
                  <a:pt x="66" y="80"/>
                </a:cubicBezTo>
                <a:cubicBezTo>
                  <a:pt x="67" y="80"/>
                  <a:pt x="66" y="80"/>
                  <a:pt x="66" y="81"/>
                </a:cubicBezTo>
                <a:cubicBezTo>
                  <a:pt x="67" y="80"/>
                  <a:pt x="68" y="80"/>
                  <a:pt x="69" y="80"/>
                </a:cubicBezTo>
                <a:cubicBezTo>
                  <a:pt x="69" y="80"/>
                  <a:pt x="69" y="80"/>
                  <a:pt x="69" y="81"/>
                </a:cubicBezTo>
                <a:cubicBezTo>
                  <a:pt x="69" y="81"/>
                  <a:pt x="69" y="81"/>
                  <a:pt x="69" y="81"/>
                </a:cubicBezTo>
                <a:cubicBezTo>
                  <a:pt x="69" y="81"/>
                  <a:pt x="68" y="81"/>
                  <a:pt x="68" y="81"/>
                </a:cubicBezTo>
                <a:cubicBezTo>
                  <a:pt x="68" y="82"/>
                  <a:pt x="68" y="82"/>
                  <a:pt x="68" y="82"/>
                </a:cubicBezTo>
                <a:cubicBezTo>
                  <a:pt x="69" y="82"/>
                  <a:pt x="70" y="83"/>
                  <a:pt x="71" y="83"/>
                </a:cubicBezTo>
                <a:cubicBezTo>
                  <a:pt x="71" y="82"/>
                  <a:pt x="70" y="83"/>
                  <a:pt x="70" y="82"/>
                </a:cubicBezTo>
                <a:cubicBezTo>
                  <a:pt x="71" y="82"/>
                  <a:pt x="71" y="82"/>
                  <a:pt x="71" y="82"/>
                </a:cubicBezTo>
                <a:cubicBezTo>
                  <a:pt x="71" y="84"/>
                  <a:pt x="73" y="84"/>
                  <a:pt x="73" y="85"/>
                </a:cubicBezTo>
                <a:cubicBezTo>
                  <a:pt x="73" y="84"/>
                  <a:pt x="73" y="83"/>
                  <a:pt x="74" y="83"/>
                </a:cubicBezTo>
                <a:cubicBezTo>
                  <a:pt x="73" y="82"/>
                  <a:pt x="71" y="83"/>
                  <a:pt x="72" y="81"/>
                </a:cubicBezTo>
                <a:cubicBezTo>
                  <a:pt x="72" y="80"/>
                  <a:pt x="73" y="80"/>
                  <a:pt x="73" y="80"/>
                </a:cubicBezTo>
                <a:cubicBezTo>
                  <a:pt x="74" y="79"/>
                  <a:pt x="75" y="80"/>
                  <a:pt x="75" y="79"/>
                </a:cubicBezTo>
                <a:cubicBezTo>
                  <a:pt x="76" y="80"/>
                  <a:pt x="75" y="80"/>
                  <a:pt x="74" y="81"/>
                </a:cubicBezTo>
                <a:cubicBezTo>
                  <a:pt x="75" y="81"/>
                  <a:pt x="75" y="81"/>
                  <a:pt x="75" y="81"/>
                </a:cubicBezTo>
                <a:cubicBezTo>
                  <a:pt x="76" y="81"/>
                  <a:pt x="76" y="81"/>
                  <a:pt x="76" y="81"/>
                </a:cubicBezTo>
                <a:cubicBezTo>
                  <a:pt x="75" y="80"/>
                  <a:pt x="77" y="80"/>
                  <a:pt x="77" y="80"/>
                </a:cubicBezTo>
                <a:cubicBezTo>
                  <a:pt x="77" y="80"/>
                  <a:pt x="77" y="80"/>
                  <a:pt x="77" y="80"/>
                </a:cubicBezTo>
                <a:cubicBezTo>
                  <a:pt x="78" y="80"/>
                  <a:pt x="78" y="80"/>
                  <a:pt x="78" y="80"/>
                </a:cubicBezTo>
                <a:cubicBezTo>
                  <a:pt x="78" y="80"/>
                  <a:pt x="79" y="81"/>
                  <a:pt x="78" y="82"/>
                </a:cubicBezTo>
                <a:cubicBezTo>
                  <a:pt x="79" y="83"/>
                  <a:pt x="78" y="81"/>
                  <a:pt x="80" y="82"/>
                </a:cubicBezTo>
                <a:cubicBezTo>
                  <a:pt x="82" y="81"/>
                  <a:pt x="79" y="80"/>
                  <a:pt x="82" y="79"/>
                </a:cubicBezTo>
                <a:cubicBezTo>
                  <a:pt x="82" y="80"/>
                  <a:pt x="81" y="81"/>
                  <a:pt x="81" y="82"/>
                </a:cubicBezTo>
                <a:cubicBezTo>
                  <a:pt x="82" y="82"/>
                  <a:pt x="82" y="82"/>
                  <a:pt x="82" y="82"/>
                </a:cubicBezTo>
                <a:cubicBezTo>
                  <a:pt x="82" y="82"/>
                  <a:pt x="82" y="82"/>
                  <a:pt x="82" y="82"/>
                </a:cubicBezTo>
                <a:cubicBezTo>
                  <a:pt x="82" y="83"/>
                  <a:pt x="83" y="84"/>
                  <a:pt x="83" y="83"/>
                </a:cubicBezTo>
                <a:cubicBezTo>
                  <a:pt x="83" y="82"/>
                  <a:pt x="83" y="82"/>
                  <a:pt x="83" y="82"/>
                </a:cubicBezTo>
                <a:cubicBezTo>
                  <a:pt x="83" y="82"/>
                  <a:pt x="83" y="82"/>
                  <a:pt x="83" y="82"/>
                </a:cubicBezTo>
                <a:cubicBezTo>
                  <a:pt x="82" y="82"/>
                  <a:pt x="82" y="82"/>
                  <a:pt x="82" y="82"/>
                </a:cubicBezTo>
                <a:cubicBezTo>
                  <a:pt x="82" y="81"/>
                  <a:pt x="82" y="80"/>
                  <a:pt x="83" y="80"/>
                </a:cubicBezTo>
                <a:cubicBezTo>
                  <a:pt x="83" y="82"/>
                  <a:pt x="83" y="82"/>
                  <a:pt x="83" y="82"/>
                </a:cubicBezTo>
                <a:cubicBezTo>
                  <a:pt x="84" y="81"/>
                  <a:pt x="84" y="81"/>
                  <a:pt x="84" y="81"/>
                </a:cubicBezTo>
                <a:cubicBezTo>
                  <a:pt x="84" y="81"/>
                  <a:pt x="83" y="81"/>
                  <a:pt x="83" y="81"/>
                </a:cubicBezTo>
                <a:cubicBezTo>
                  <a:pt x="84" y="80"/>
                  <a:pt x="84" y="80"/>
                  <a:pt x="84" y="80"/>
                </a:cubicBezTo>
                <a:cubicBezTo>
                  <a:pt x="84" y="80"/>
                  <a:pt x="83" y="80"/>
                  <a:pt x="84" y="80"/>
                </a:cubicBezTo>
                <a:cubicBezTo>
                  <a:pt x="85" y="80"/>
                  <a:pt x="84" y="81"/>
                  <a:pt x="85" y="81"/>
                </a:cubicBezTo>
                <a:cubicBezTo>
                  <a:pt x="84" y="82"/>
                  <a:pt x="84" y="82"/>
                  <a:pt x="84" y="82"/>
                </a:cubicBezTo>
                <a:cubicBezTo>
                  <a:pt x="85" y="82"/>
                  <a:pt x="86" y="82"/>
                  <a:pt x="85" y="83"/>
                </a:cubicBezTo>
                <a:cubicBezTo>
                  <a:pt x="85" y="83"/>
                  <a:pt x="84" y="83"/>
                  <a:pt x="84" y="83"/>
                </a:cubicBezTo>
                <a:cubicBezTo>
                  <a:pt x="83" y="83"/>
                  <a:pt x="84" y="84"/>
                  <a:pt x="84" y="84"/>
                </a:cubicBezTo>
                <a:cubicBezTo>
                  <a:pt x="84" y="84"/>
                  <a:pt x="85" y="84"/>
                  <a:pt x="86" y="84"/>
                </a:cubicBezTo>
                <a:cubicBezTo>
                  <a:pt x="86" y="84"/>
                  <a:pt x="86" y="84"/>
                  <a:pt x="86" y="84"/>
                </a:cubicBezTo>
                <a:cubicBezTo>
                  <a:pt x="86" y="84"/>
                  <a:pt x="87" y="85"/>
                  <a:pt x="87" y="85"/>
                </a:cubicBezTo>
                <a:cubicBezTo>
                  <a:pt x="88" y="84"/>
                  <a:pt x="88" y="86"/>
                  <a:pt x="89" y="86"/>
                </a:cubicBezTo>
                <a:cubicBezTo>
                  <a:pt x="89" y="87"/>
                  <a:pt x="89" y="87"/>
                  <a:pt x="90" y="88"/>
                </a:cubicBezTo>
                <a:cubicBezTo>
                  <a:pt x="89" y="90"/>
                  <a:pt x="89" y="88"/>
                  <a:pt x="88" y="88"/>
                </a:cubicBezTo>
                <a:cubicBezTo>
                  <a:pt x="87" y="88"/>
                  <a:pt x="86" y="88"/>
                  <a:pt x="86" y="87"/>
                </a:cubicBezTo>
                <a:cubicBezTo>
                  <a:pt x="86" y="88"/>
                  <a:pt x="86" y="88"/>
                  <a:pt x="86" y="88"/>
                </a:cubicBezTo>
                <a:cubicBezTo>
                  <a:pt x="86" y="88"/>
                  <a:pt x="86" y="88"/>
                  <a:pt x="85" y="88"/>
                </a:cubicBezTo>
                <a:cubicBezTo>
                  <a:pt x="85" y="87"/>
                  <a:pt x="84" y="86"/>
                  <a:pt x="85" y="86"/>
                </a:cubicBezTo>
                <a:cubicBezTo>
                  <a:pt x="84" y="86"/>
                  <a:pt x="84" y="87"/>
                  <a:pt x="84" y="88"/>
                </a:cubicBezTo>
                <a:cubicBezTo>
                  <a:pt x="85" y="88"/>
                  <a:pt x="86" y="88"/>
                  <a:pt x="86" y="89"/>
                </a:cubicBezTo>
                <a:cubicBezTo>
                  <a:pt x="89" y="88"/>
                  <a:pt x="87" y="92"/>
                  <a:pt x="88" y="92"/>
                </a:cubicBezTo>
                <a:cubicBezTo>
                  <a:pt x="89" y="92"/>
                  <a:pt x="89" y="91"/>
                  <a:pt x="90" y="91"/>
                </a:cubicBezTo>
                <a:cubicBezTo>
                  <a:pt x="91" y="93"/>
                  <a:pt x="91" y="93"/>
                  <a:pt x="91" y="93"/>
                </a:cubicBezTo>
                <a:cubicBezTo>
                  <a:pt x="90" y="92"/>
                  <a:pt x="90" y="92"/>
                  <a:pt x="90" y="92"/>
                </a:cubicBezTo>
                <a:cubicBezTo>
                  <a:pt x="90" y="93"/>
                  <a:pt x="90" y="93"/>
                  <a:pt x="90" y="93"/>
                </a:cubicBezTo>
                <a:cubicBezTo>
                  <a:pt x="90" y="93"/>
                  <a:pt x="90" y="93"/>
                  <a:pt x="90" y="93"/>
                </a:cubicBezTo>
                <a:cubicBezTo>
                  <a:pt x="91" y="93"/>
                  <a:pt x="90" y="94"/>
                  <a:pt x="90" y="94"/>
                </a:cubicBezTo>
                <a:cubicBezTo>
                  <a:pt x="90" y="94"/>
                  <a:pt x="91" y="94"/>
                  <a:pt x="91" y="94"/>
                </a:cubicBezTo>
                <a:cubicBezTo>
                  <a:pt x="91" y="95"/>
                  <a:pt x="91" y="95"/>
                  <a:pt x="91" y="96"/>
                </a:cubicBezTo>
                <a:cubicBezTo>
                  <a:pt x="91" y="97"/>
                  <a:pt x="92" y="98"/>
                  <a:pt x="92" y="99"/>
                </a:cubicBezTo>
                <a:cubicBezTo>
                  <a:pt x="94" y="99"/>
                  <a:pt x="95" y="98"/>
                  <a:pt x="95" y="97"/>
                </a:cubicBezTo>
                <a:cubicBezTo>
                  <a:pt x="96" y="98"/>
                  <a:pt x="96" y="98"/>
                  <a:pt x="96" y="98"/>
                </a:cubicBezTo>
                <a:cubicBezTo>
                  <a:pt x="96" y="98"/>
                  <a:pt x="98" y="99"/>
                  <a:pt x="98" y="98"/>
                </a:cubicBezTo>
                <a:cubicBezTo>
                  <a:pt x="98" y="98"/>
                  <a:pt x="98" y="98"/>
                  <a:pt x="98" y="98"/>
                </a:cubicBezTo>
                <a:cubicBezTo>
                  <a:pt x="100" y="97"/>
                  <a:pt x="102" y="99"/>
                  <a:pt x="103" y="97"/>
                </a:cubicBezTo>
                <a:cubicBezTo>
                  <a:pt x="103" y="97"/>
                  <a:pt x="103" y="96"/>
                  <a:pt x="103" y="96"/>
                </a:cubicBezTo>
                <a:cubicBezTo>
                  <a:pt x="103" y="96"/>
                  <a:pt x="103" y="95"/>
                  <a:pt x="103" y="95"/>
                </a:cubicBezTo>
                <a:cubicBezTo>
                  <a:pt x="103" y="96"/>
                  <a:pt x="104" y="96"/>
                  <a:pt x="103" y="96"/>
                </a:cubicBezTo>
                <a:cubicBezTo>
                  <a:pt x="104" y="96"/>
                  <a:pt x="104" y="94"/>
                  <a:pt x="105" y="94"/>
                </a:cubicBezTo>
                <a:cubicBezTo>
                  <a:pt x="106" y="94"/>
                  <a:pt x="106" y="94"/>
                  <a:pt x="106" y="94"/>
                </a:cubicBezTo>
                <a:cubicBezTo>
                  <a:pt x="105" y="94"/>
                  <a:pt x="105" y="95"/>
                  <a:pt x="105" y="95"/>
                </a:cubicBezTo>
                <a:cubicBezTo>
                  <a:pt x="106" y="96"/>
                  <a:pt x="106" y="95"/>
                  <a:pt x="107" y="95"/>
                </a:cubicBezTo>
                <a:cubicBezTo>
                  <a:pt x="108" y="95"/>
                  <a:pt x="109" y="95"/>
                  <a:pt x="110" y="95"/>
                </a:cubicBezTo>
                <a:cubicBezTo>
                  <a:pt x="109" y="95"/>
                  <a:pt x="109" y="95"/>
                  <a:pt x="109" y="95"/>
                </a:cubicBezTo>
                <a:cubicBezTo>
                  <a:pt x="110" y="95"/>
                  <a:pt x="110" y="94"/>
                  <a:pt x="111" y="94"/>
                </a:cubicBezTo>
                <a:cubicBezTo>
                  <a:pt x="112" y="92"/>
                  <a:pt x="112" y="92"/>
                  <a:pt x="112" y="92"/>
                </a:cubicBezTo>
                <a:cubicBezTo>
                  <a:pt x="113" y="92"/>
                  <a:pt x="113" y="93"/>
                  <a:pt x="113" y="93"/>
                </a:cubicBezTo>
                <a:cubicBezTo>
                  <a:pt x="114" y="92"/>
                  <a:pt x="114" y="92"/>
                  <a:pt x="114" y="92"/>
                </a:cubicBezTo>
                <a:cubicBezTo>
                  <a:pt x="115" y="93"/>
                  <a:pt x="116" y="92"/>
                  <a:pt x="117" y="92"/>
                </a:cubicBezTo>
                <a:cubicBezTo>
                  <a:pt x="118" y="91"/>
                  <a:pt x="120" y="93"/>
                  <a:pt x="122" y="92"/>
                </a:cubicBezTo>
                <a:cubicBezTo>
                  <a:pt x="123" y="93"/>
                  <a:pt x="124" y="91"/>
                  <a:pt x="126" y="91"/>
                </a:cubicBezTo>
                <a:cubicBezTo>
                  <a:pt x="126" y="92"/>
                  <a:pt x="126" y="92"/>
                  <a:pt x="126" y="92"/>
                </a:cubicBezTo>
                <a:cubicBezTo>
                  <a:pt x="129" y="91"/>
                  <a:pt x="129" y="91"/>
                  <a:pt x="129" y="91"/>
                </a:cubicBezTo>
                <a:cubicBezTo>
                  <a:pt x="130" y="92"/>
                  <a:pt x="131" y="90"/>
                  <a:pt x="131" y="89"/>
                </a:cubicBezTo>
                <a:cubicBezTo>
                  <a:pt x="131" y="89"/>
                  <a:pt x="131" y="90"/>
                  <a:pt x="131" y="90"/>
                </a:cubicBezTo>
                <a:cubicBezTo>
                  <a:pt x="132" y="91"/>
                  <a:pt x="133" y="90"/>
                  <a:pt x="133" y="91"/>
                </a:cubicBezTo>
                <a:cubicBezTo>
                  <a:pt x="133" y="90"/>
                  <a:pt x="135" y="90"/>
                  <a:pt x="135" y="89"/>
                </a:cubicBezTo>
                <a:cubicBezTo>
                  <a:pt x="135" y="89"/>
                  <a:pt x="135" y="89"/>
                  <a:pt x="135" y="90"/>
                </a:cubicBezTo>
                <a:cubicBezTo>
                  <a:pt x="136" y="90"/>
                  <a:pt x="136" y="90"/>
                  <a:pt x="136" y="90"/>
                </a:cubicBezTo>
                <a:cubicBezTo>
                  <a:pt x="136" y="89"/>
                  <a:pt x="137" y="90"/>
                  <a:pt x="137" y="89"/>
                </a:cubicBezTo>
                <a:cubicBezTo>
                  <a:pt x="137" y="89"/>
                  <a:pt x="137" y="89"/>
                  <a:pt x="137" y="89"/>
                </a:cubicBezTo>
                <a:cubicBezTo>
                  <a:pt x="137" y="88"/>
                  <a:pt x="137" y="88"/>
                  <a:pt x="137" y="88"/>
                </a:cubicBezTo>
                <a:cubicBezTo>
                  <a:pt x="137" y="88"/>
                  <a:pt x="136" y="88"/>
                  <a:pt x="135" y="89"/>
                </a:cubicBezTo>
                <a:cubicBezTo>
                  <a:pt x="135" y="89"/>
                  <a:pt x="134" y="89"/>
                  <a:pt x="134" y="88"/>
                </a:cubicBezTo>
                <a:cubicBezTo>
                  <a:pt x="134" y="88"/>
                  <a:pt x="135" y="87"/>
                  <a:pt x="135" y="88"/>
                </a:cubicBezTo>
                <a:cubicBezTo>
                  <a:pt x="135" y="87"/>
                  <a:pt x="135" y="87"/>
                  <a:pt x="135" y="86"/>
                </a:cubicBezTo>
                <a:cubicBezTo>
                  <a:pt x="136" y="86"/>
                  <a:pt x="136" y="86"/>
                  <a:pt x="136" y="86"/>
                </a:cubicBezTo>
                <a:cubicBezTo>
                  <a:pt x="136" y="86"/>
                  <a:pt x="136" y="86"/>
                  <a:pt x="136" y="87"/>
                </a:cubicBezTo>
                <a:cubicBezTo>
                  <a:pt x="137" y="86"/>
                  <a:pt x="138" y="86"/>
                  <a:pt x="138" y="86"/>
                </a:cubicBezTo>
                <a:cubicBezTo>
                  <a:pt x="138" y="87"/>
                  <a:pt x="138" y="87"/>
                  <a:pt x="138" y="87"/>
                </a:cubicBezTo>
                <a:cubicBezTo>
                  <a:pt x="138" y="87"/>
                  <a:pt x="138" y="88"/>
                  <a:pt x="138" y="88"/>
                </a:cubicBezTo>
                <a:cubicBezTo>
                  <a:pt x="139" y="87"/>
                  <a:pt x="138" y="88"/>
                  <a:pt x="139" y="88"/>
                </a:cubicBezTo>
                <a:cubicBezTo>
                  <a:pt x="139" y="88"/>
                  <a:pt x="139" y="88"/>
                  <a:pt x="139" y="88"/>
                </a:cubicBezTo>
                <a:cubicBezTo>
                  <a:pt x="139" y="88"/>
                  <a:pt x="140" y="87"/>
                  <a:pt x="140" y="87"/>
                </a:cubicBezTo>
                <a:cubicBezTo>
                  <a:pt x="142" y="87"/>
                  <a:pt x="139" y="85"/>
                  <a:pt x="142" y="84"/>
                </a:cubicBezTo>
                <a:cubicBezTo>
                  <a:pt x="142" y="84"/>
                  <a:pt x="142" y="84"/>
                  <a:pt x="142" y="84"/>
                </a:cubicBezTo>
                <a:cubicBezTo>
                  <a:pt x="143" y="83"/>
                  <a:pt x="143" y="83"/>
                  <a:pt x="143" y="83"/>
                </a:cubicBezTo>
                <a:cubicBezTo>
                  <a:pt x="143" y="84"/>
                  <a:pt x="142" y="86"/>
                  <a:pt x="143" y="86"/>
                </a:cubicBezTo>
                <a:cubicBezTo>
                  <a:pt x="144" y="86"/>
                  <a:pt x="145" y="85"/>
                  <a:pt x="145" y="84"/>
                </a:cubicBezTo>
                <a:cubicBezTo>
                  <a:pt x="144" y="84"/>
                  <a:pt x="144" y="84"/>
                  <a:pt x="144" y="84"/>
                </a:cubicBezTo>
                <a:cubicBezTo>
                  <a:pt x="145" y="84"/>
                  <a:pt x="145" y="83"/>
                  <a:pt x="145" y="83"/>
                </a:cubicBezTo>
                <a:cubicBezTo>
                  <a:pt x="145" y="83"/>
                  <a:pt x="146" y="83"/>
                  <a:pt x="146" y="84"/>
                </a:cubicBezTo>
                <a:cubicBezTo>
                  <a:pt x="146" y="84"/>
                  <a:pt x="146" y="84"/>
                  <a:pt x="146" y="84"/>
                </a:cubicBezTo>
                <a:cubicBezTo>
                  <a:pt x="147" y="83"/>
                  <a:pt x="148" y="84"/>
                  <a:pt x="148" y="83"/>
                </a:cubicBezTo>
                <a:cubicBezTo>
                  <a:pt x="148" y="82"/>
                  <a:pt x="148" y="82"/>
                  <a:pt x="148" y="82"/>
                </a:cubicBezTo>
                <a:cubicBezTo>
                  <a:pt x="149" y="82"/>
                  <a:pt x="150" y="82"/>
                  <a:pt x="151" y="82"/>
                </a:cubicBezTo>
                <a:cubicBezTo>
                  <a:pt x="151" y="83"/>
                  <a:pt x="151" y="83"/>
                  <a:pt x="151" y="83"/>
                </a:cubicBezTo>
                <a:cubicBezTo>
                  <a:pt x="150" y="82"/>
                  <a:pt x="149" y="83"/>
                  <a:pt x="149" y="83"/>
                </a:cubicBezTo>
                <a:cubicBezTo>
                  <a:pt x="150" y="83"/>
                  <a:pt x="150" y="84"/>
                  <a:pt x="150" y="84"/>
                </a:cubicBezTo>
                <a:cubicBezTo>
                  <a:pt x="150" y="83"/>
                  <a:pt x="150" y="83"/>
                  <a:pt x="150" y="83"/>
                </a:cubicBezTo>
                <a:cubicBezTo>
                  <a:pt x="151" y="83"/>
                  <a:pt x="151" y="83"/>
                  <a:pt x="151" y="83"/>
                </a:cubicBezTo>
                <a:cubicBezTo>
                  <a:pt x="151" y="82"/>
                  <a:pt x="151" y="82"/>
                  <a:pt x="151" y="82"/>
                </a:cubicBezTo>
                <a:cubicBezTo>
                  <a:pt x="151" y="82"/>
                  <a:pt x="152" y="83"/>
                  <a:pt x="153" y="82"/>
                </a:cubicBezTo>
                <a:cubicBezTo>
                  <a:pt x="153" y="83"/>
                  <a:pt x="152" y="83"/>
                  <a:pt x="152" y="83"/>
                </a:cubicBezTo>
                <a:cubicBezTo>
                  <a:pt x="152" y="83"/>
                  <a:pt x="153" y="83"/>
                  <a:pt x="153" y="83"/>
                </a:cubicBezTo>
                <a:cubicBezTo>
                  <a:pt x="154" y="81"/>
                  <a:pt x="154" y="81"/>
                  <a:pt x="154" y="81"/>
                </a:cubicBezTo>
                <a:cubicBezTo>
                  <a:pt x="154" y="82"/>
                  <a:pt x="154" y="83"/>
                  <a:pt x="154" y="84"/>
                </a:cubicBezTo>
                <a:cubicBezTo>
                  <a:pt x="154" y="84"/>
                  <a:pt x="155" y="84"/>
                  <a:pt x="155" y="84"/>
                </a:cubicBezTo>
                <a:cubicBezTo>
                  <a:pt x="155" y="83"/>
                  <a:pt x="156" y="84"/>
                  <a:pt x="156" y="84"/>
                </a:cubicBezTo>
                <a:cubicBezTo>
                  <a:pt x="157" y="83"/>
                  <a:pt x="157" y="82"/>
                  <a:pt x="157" y="82"/>
                </a:cubicBezTo>
                <a:cubicBezTo>
                  <a:pt x="159" y="82"/>
                  <a:pt x="160" y="78"/>
                  <a:pt x="162" y="80"/>
                </a:cubicBezTo>
                <a:cubicBezTo>
                  <a:pt x="162" y="80"/>
                  <a:pt x="162" y="80"/>
                  <a:pt x="162" y="80"/>
                </a:cubicBezTo>
                <a:cubicBezTo>
                  <a:pt x="163" y="81"/>
                  <a:pt x="164" y="81"/>
                  <a:pt x="164" y="82"/>
                </a:cubicBezTo>
                <a:cubicBezTo>
                  <a:pt x="164" y="81"/>
                  <a:pt x="164" y="81"/>
                  <a:pt x="164" y="81"/>
                </a:cubicBezTo>
                <a:cubicBezTo>
                  <a:pt x="163" y="79"/>
                  <a:pt x="167" y="79"/>
                  <a:pt x="167" y="78"/>
                </a:cubicBezTo>
                <a:cubicBezTo>
                  <a:pt x="168" y="78"/>
                  <a:pt x="167" y="79"/>
                  <a:pt x="167" y="79"/>
                </a:cubicBezTo>
                <a:cubicBezTo>
                  <a:pt x="168" y="79"/>
                  <a:pt x="168" y="78"/>
                  <a:pt x="169" y="78"/>
                </a:cubicBezTo>
                <a:cubicBezTo>
                  <a:pt x="169" y="79"/>
                  <a:pt x="169" y="79"/>
                  <a:pt x="169" y="79"/>
                </a:cubicBezTo>
                <a:cubicBezTo>
                  <a:pt x="169" y="80"/>
                  <a:pt x="168" y="80"/>
                  <a:pt x="168" y="80"/>
                </a:cubicBezTo>
                <a:cubicBezTo>
                  <a:pt x="168" y="80"/>
                  <a:pt x="168" y="81"/>
                  <a:pt x="169" y="81"/>
                </a:cubicBezTo>
                <a:cubicBezTo>
                  <a:pt x="169" y="80"/>
                  <a:pt x="170" y="80"/>
                  <a:pt x="170" y="79"/>
                </a:cubicBezTo>
                <a:cubicBezTo>
                  <a:pt x="171" y="79"/>
                  <a:pt x="172" y="80"/>
                  <a:pt x="172" y="80"/>
                </a:cubicBezTo>
                <a:cubicBezTo>
                  <a:pt x="172" y="81"/>
                  <a:pt x="171" y="80"/>
                  <a:pt x="171" y="80"/>
                </a:cubicBezTo>
                <a:cubicBezTo>
                  <a:pt x="171" y="81"/>
                  <a:pt x="171" y="81"/>
                  <a:pt x="171" y="81"/>
                </a:cubicBezTo>
                <a:cubicBezTo>
                  <a:pt x="171" y="81"/>
                  <a:pt x="171" y="81"/>
                  <a:pt x="171" y="81"/>
                </a:cubicBezTo>
                <a:cubicBezTo>
                  <a:pt x="172" y="80"/>
                  <a:pt x="173" y="81"/>
                  <a:pt x="174" y="80"/>
                </a:cubicBezTo>
                <a:cubicBezTo>
                  <a:pt x="174" y="81"/>
                  <a:pt x="172" y="82"/>
                  <a:pt x="173" y="83"/>
                </a:cubicBezTo>
                <a:cubicBezTo>
                  <a:pt x="173" y="84"/>
                  <a:pt x="173" y="84"/>
                  <a:pt x="172" y="85"/>
                </a:cubicBezTo>
                <a:cubicBezTo>
                  <a:pt x="172" y="84"/>
                  <a:pt x="172" y="84"/>
                  <a:pt x="172" y="84"/>
                </a:cubicBezTo>
                <a:cubicBezTo>
                  <a:pt x="172" y="85"/>
                  <a:pt x="171" y="85"/>
                  <a:pt x="171" y="85"/>
                </a:cubicBezTo>
                <a:cubicBezTo>
                  <a:pt x="172" y="85"/>
                  <a:pt x="172" y="85"/>
                  <a:pt x="172" y="85"/>
                </a:cubicBezTo>
                <a:cubicBezTo>
                  <a:pt x="172" y="86"/>
                  <a:pt x="171" y="86"/>
                  <a:pt x="171" y="87"/>
                </a:cubicBezTo>
                <a:cubicBezTo>
                  <a:pt x="172" y="89"/>
                  <a:pt x="169" y="89"/>
                  <a:pt x="169" y="90"/>
                </a:cubicBezTo>
                <a:cubicBezTo>
                  <a:pt x="170" y="90"/>
                  <a:pt x="169" y="90"/>
                  <a:pt x="170" y="90"/>
                </a:cubicBezTo>
                <a:cubicBezTo>
                  <a:pt x="170" y="90"/>
                  <a:pt x="170" y="89"/>
                  <a:pt x="171" y="90"/>
                </a:cubicBezTo>
                <a:cubicBezTo>
                  <a:pt x="172" y="89"/>
                  <a:pt x="171" y="88"/>
                  <a:pt x="172" y="87"/>
                </a:cubicBezTo>
                <a:cubicBezTo>
                  <a:pt x="173" y="87"/>
                  <a:pt x="173" y="85"/>
                  <a:pt x="174" y="85"/>
                </a:cubicBezTo>
                <a:cubicBezTo>
                  <a:pt x="175" y="86"/>
                  <a:pt x="175" y="86"/>
                  <a:pt x="175" y="86"/>
                </a:cubicBezTo>
                <a:cubicBezTo>
                  <a:pt x="175" y="86"/>
                  <a:pt x="176" y="86"/>
                  <a:pt x="176" y="86"/>
                </a:cubicBezTo>
                <a:cubicBezTo>
                  <a:pt x="176" y="86"/>
                  <a:pt x="176" y="86"/>
                  <a:pt x="175" y="85"/>
                </a:cubicBezTo>
                <a:cubicBezTo>
                  <a:pt x="176" y="85"/>
                  <a:pt x="176" y="85"/>
                  <a:pt x="176" y="85"/>
                </a:cubicBezTo>
                <a:cubicBezTo>
                  <a:pt x="175" y="85"/>
                  <a:pt x="175" y="85"/>
                  <a:pt x="175" y="85"/>
                </a:cubicBezTo>
                <a:cubicBezTo>
                  <a:pt x="174" y="82"/>
                  <a:pt x="177" y="80"/>
                  <a:pt x="178" y="79"/>
                </a:cubicBezTo>
                <a:cubicBezTo>
                  <a:pt x="179" y="79"/>
                  <a:pt x="178" y="80"/>
                  <a:pt x="178" y="80"/>
                </a:cubicBezTo>
                <a:cubicBezTo>
                  <a:pt x="179" y="79"/>
                  <a:pt x="179" y="79"/>
                  <a:pt x="180" y="79"/>
                </a:cubicBezTo>
                <a:cubicBezTo>
                  <a:pt x="180" y="80"/>
                  <a:pt x="179" y="80"/>
                  <a:pt x="179" y="80"/>
                </a:cubicBezTo>
                <a:cubicBezTo>
                  <a:pt x="179" y="81"/>
                  <a:pt x="181" y="81"/>
                  <a:pt x="181" y="82"/>
                </a:cubicBezTo>
                <a:cubicBezTo>
                  <a:pt x="182" y="82"/>
                  <a:pt x="182" y="81"/>
                  <a:pt x="182" y="81"/>
                </a:cubicBezTo>
                <a:cubicBezTo>
                  <a:pt x="183" y="81"/>
                  <a:pt x="183" y="81"/>
                  <a:pt x="183" y="81"/>
                </a:cubicBezTo>
                <a:cubicBezTo>
                  <a:pt x="184" y="80"/>
                  <a:pt x="184" y="81"/>
                  <a:pt x="185" y="81"/>
                </a:cubicBezTo>
                <a:cubicBezTo>
                  <a:pt x="185" y="80"/>
                  <a:pt x="185" y="80"/>
                  <a:pt x="185" y="79"/>
                </a:cubicBezTo>
                <a:cubicBezTo>
                  <a:pt x="186" y="79"/>
                  <a:pt x="186" y="81"/>
                  <a:pt x="187" y="80"/>
                </a:cubicBezTo>
                <a:cubicBezTo>
                  <a:pt x="187" y="81"/>
                  <a:pt x="187" y="81"/>
                  <a:pt x="187" y="81"/>
                </a:cubicBezTo>
                <a:cubicBezTo>
                  <a:pt x="186" y="82"/>
                  <a:pt x="185" y="82"/>
                  <a:pt x="184" y="82"/>
                </a:cubicBezTo>
                <a:cubicBezTo>
                  <a:pt x="184" y="82"/>
                  <a:pt x="184" y="83"/>
                  <a:pt x="184" y="83"/>
                </a:cubicBezTo>
                <a:cubicBezTo>
                  <a:pt x="182" y="84"/>
                  <a:pt x="186" y="84"/>
                  <a:pt x="184" y="86"/>
                </a:cubicBezTo>
                <a:cubicBezTo>
                  <a:pt x="185" y="86"/>
                  <a:pt x="185" y="86"/>
                  <a:pt x="185" y="86"/>
                </a:cubicBezTo>
                <a:cubicBezTo>
                  <a:pt x="185" y="85"/>
                  <a:pt x="186" y="84"/>
                  <a:pt x="185" y="82"/>
                </a:cubicBezTo>
                <a:cubicBezTo>
                  <a:pt x="186" y="82"/>
                  <a:pt x="186" y="82"/>
                  <a:pt x="186" y="82"/>
                </a:cubicBezTo>
                <a:cubicBezTo>
                  <a:pt x="186" y="83"/>
                  <a:pt x="186" y="83"/>
                  <a:pt x="186" y="84"/>
                </a:cubicBezTo>
                <a:cubicBezTo>
                  <a:pt x="188" y="82"/>
                  <a:pt x="187" y="85"/>
                  <a:pt x="188" y="86"/>
                </a:cubicBezTo>
                <a:cubicBezTo>
                  <a:pt x="187" y="86"/>
                  <a:pt x="187" y="86"/>
                  <a:pt x="187" y="86"/>
                </a:cubicBezTo>
                <a:cubicBezTo>
                  <a:pt x="187" y="86"/>
                  <a:pt x="187" y="86"/>
                  <a:pt x="187" y="86"/>
                </a:cubicBezTo>
                <a:cubicBezTo>
                  <a:pt x="188" y="86"/>
                  <a:pt x="188" y="85"/>
                  <a:pt x="189" y="85"/>
                </a:cubicBezTo>
                <a:cubicBezTo>
                  <a:pt x="190" y="85"/>
                  <a:pt x="190" y="84"/>
                  <a:pt x="190" y="84"/>
                </a:cubicBezTo>
                <a:cubicBezTo>
                  <a:pt x="190" y="82"/>
                  <a:pt x="190" y="84"/>
                  <a:pt x="189" y="84"/>
                </a:cubicBezTo>
                <a:cubicBezTo>
                  <a:pt x="189" y="84"/>
                  <a:pt x="189" y="85"/>
                  <a:pt x="189" y="85"/>
                </a:cubicBezTo>
                <a:cubicBezTo>
                  <a:pt x="188" y="85"/>
                  <a:pt x="188" y="84"/>
                  <a:pt x="188" y="84"/>
                </a:cubicBezTo>
                <a:cubicBezTo>
                  <a:pt x="188" y="83"/>
                  <a:pt x="188" y="83"/>
                  <a:pt x="188" y="83"/>
                </a:cubicBezTo>
                <a:cubicBezTo>
                  <a:pt x="190" y="84"/>
                  <a:pt x="189" y="82"/>
                  <a:pt x="190" y="81"/>
                </a:cubicBezTo>
                <a:cubicBezTo>
                  <a:pt x="190" y="81"/>
                  <a:pt x="190" y="82"/>
                  <a:pt x="190" y="82"/>
                </a:cubicBezTo>
                <a:cubicBezTo>
                  <a:pt x="190" y="81"/>
                  <a:pt x="191" y="82"/>
                  <a:pt x="192" y="82"/>
                </a:cubicBezTo>
                <a:cubicBezTo>
                  <a:pt x="193" y="82"/>
                  <a:pt x="193" y="81"/>
                  <a:pt x="194" y="80"/>
                </a:cubicBezTo>
                <a:cubicBezTo>
                  <a:pt x="195" y="80"/>
                  <a:pt x="196" y="80"/>
                  <a:pt x="197" y="79"/>
                </a:cubicBezTo>
                <a:cubicBezTo>
                  <a:pt x="197" y="79"/>
                  <a:pt x="197" y="79"/>
                  <a:pt x="197" y="79"/>
                </a:cubicBezTo>
                <a:cubicBezTo>
                  <a:pt x="197" y="79"/>
                  <a:pt x="196" y="80"/>
                  <a:pt x="197" y="80"/>
                </a:cubicBezTo>
                <a:cubicBezTo>
                  <a:pt x="198" y="79"/>
                  <a:pt x="198" y="79"/>
                  <a:pt x="198" y="79"/>
                </a:cubicBezTo>
                <a:cubicBezTo>
                  <a:pt x="198" y="80"/>
                  <a:pt x="198" y="80"/>
                  <a:pt x="198" y="81"/>
                </a:cubicBezTo>
                <a:cubicBezTo>
                  <a:pt x="197" y="81"/>
                  <a:pt x="197" y="83"/>
                  <a:pt x="196" y="82"/>
                </a:cubicBezTo>
                <a:cubicBezTo>
                  <a:pt x="196" y="82"/>
                  <a:pt x="195" y="82"/>
                  <a:pt x="195" y="82"/>
                </a:cubicBezTo>
                <a:cubicBezTo>
                  <a:pt x="195" y="81"/>
                  <a:pt x="195" y="81"/>
                  <a:pt x="195" y="81"/>
                </a:cubicBezTo>
                <a:cubicBezTo>
                  <a:pt x="194" y="83"/>
                  <a:pt x="194" y="83"/>
                  <a:pt x="194" y="83"/>
                </a:cubicBezTo>
                <a:cubicBezTo>
                  <a:pt x="195" y="83"/>
                  <a:pt x="196" y="84"/>
                  <a:pt x="195" y="82"/>
                </a:cubicBezTo>
                <a:cubicBezTo>
                  <a:pt x="196" y="82"/>
                  <a:pt x="196" y="83"/>
                  <a:pt x="197" y="83"/>
                </a:cubicBezTo>
                <a:cubicBezTo>
                  <a:pt x="197" y="83"/>
                  <a:pt x="198" y="83"/>
                  <a:pt x="199" y="82"/>
                </a:cubicBezTo>
                <a:cubicBezTo>
                  <a:pt x="199" y="84"/>
                  <a:pt x="199" y="84"/>
                  <a:pt x="199" y="84"/>
                </a:cubicBezTo>
                <a:cubicBezTo>
                  <a:pt x="200" y="83"/>
                  <a:pt x="198" y="81"/>
                  <a:pt x="200" y="80"/>
                </a:cubicBezTo>
                <a:cubicBezTo>
                  <a:pt x="200" y="80"/>
                  <a:pt x="200" y="80"/>
                  <a:pt x="200" y="80"/>
                </a:cubicBezTo>
                <a:cubicBezTo>
                  <a:pt x="200" y="80"/>
                  <a:pt x="201" y="80"/>
                  <a:pt x="202" y="79"/>
                </a:cubicBezTo>
                <a:cubicBezTo>
                  <a:pt x="202" y="79"/>
                  <a:pt x="202" y="79"/>
                  <a:pt x="202" y="79"/>
                </a:cubicBezTo>
                <a:cubicBezTo>
                  <a:pt x="202" y="80"/>
                  <a:pt x="203" y="79"/>
                  <a:pt x="203" y="79"/>
                </a:cubicBezTo>
                <a:cubicBezTo>
                  <a:pt x="203" y="80"/>
                  <a:pt x="203" y="80"/>
                  <a:pt x="203" y="80"/>
                </a:cubicBezTo>
                <a:cubicBezTo>
                  <a:pt x="203" y="80"/>
                  <a:pt x="202" y="80"/>
                  <a:pt x="202" y="80"/>
                </a:cubicBezTo>
                <a:cubicBezTo>
                  <a:pt x="200" y="80"/>
                  <a:pt x="202" y="82"/>
                  <a:pt x="201" y="82"/>
                </a:cubicBezTo>
                <a:cubicBezTo>
                  <a:pt x="201" y="82"/>
                  <a:pt x="200" y="82"/>
                  <a:pt x="200" y="82"/>
                </a:cubicBezTo>
                <a:cubicBezTo>
                  <a:pt x="200" y="82"/>
                  <a:pt x="200" y="82"/>
                  <a:pt x="200" y="82"/>
                </a:cubicBezTo>
                <a:cubicBezTo>
                  <a:pt x="200" y="83"/>
                  <a:pt x="200" y="83"/>
                  <a:pt x="200" y="83"/>
                </a:cubicBezTo>
                <a:cubicBezTo>
                  <a:pt x="202" y="83"/>
                  <a:pt x="201" y="81"/>
                  <a:pt x="203" y="81"/>
                </a:cubicBezTo>
                <a:cubicBezTo>
                  <a:pt x="203" y="79"/>
                  <a:pt x="205" y="80"/>
                  <a:pt x="206" y="78"/>
                </a:cubicBezTo>
                <a:cubicBezTo>
                  <a:pt x="207" y="80"/>
                  <a:pt x="205" y="80"/>
                  <a:pt x="205" y="81"/>
                </a:cubicBezTo>
                <a:cubicBezTo>
                  <a:pt x="205" y="81"/>
                  <a:pt x="205" y="81"/>
                  <a:pt x="205" y="81"/>
                </a:cubicBezTo>
                <a:cubicBezTo>
                  <a:pt x="206" y="81"/>
                  <a:pt x="205" y="80"/>
                  <a:pt x="207" y="80"/>
                </a:cubicBezTo>
                <a:cubicBezTo>
                  <a:pt x="207" y="79"/>
                  <a:pt x="207" y="79"/>
                  <a:pt x="207" y="79"/>
                </a:cubicBezTo>
                <a:cubicBezTo>
                  <a:pt x="207" y="79"/>
                  <a:pt x="207" y="79"/>
                  <a:pt x="208" y="79"/>
                </a:cubicBezTo>
                <a:cubicBezTo>
                  <a:pt x="208" y="80"/>
                  <a:pt x="209" y="80"/>
                  <a:pt x="209" y="79"/>
                </a:cubicBezTo>
                <a:cubicBezTo>
                  <a:pt x="209" y="78"/>
                  <a:pt x="211" y="79"/>
                  <a:pt x="211" y="78"/>
                </a:cubicBezTo>
                <a:cubicBezTo>
                  <a:pt x="211" y="78"/>
                  <a:pt x="211" y="78"/>
                  <a:pt x="211" y="78"/>
                </a:cubicBezTo>
                <a:cubicBezTo>
                  <a:pt x="213" y="77"/>
                  <a:pt x="213" y="77"/>
                  <a:pt x="213" y="77"/>
                </a:cubicBezTo>
                <a:cubicBezTo>
                  <a:pt x="213" y="78"/>
                  <a:pt x="212" y="78"/>
                  <a:pt x="211" y="79"/>
                </a:cubicBezTo>
                <a:cubicBezTo>
                  <a:pt x="213" y="80"/>
                  <a:pt x="213" y="79"/>
                  <a:pt x="215" y="79"/>
                </a:cubicBezTo>
                <a:cubicBezTo>
                  <a:pt x="216" y="80"/>
                  <a:pt x="215" y="78"/>
                  <a:pt x="217" y="78"/>
                </a:cubicBezTo>
                <a:cubicBezTo>
                  <a:pt x="217" y="79"/>
                  <a:pt x="217" y="79"/>
                  <a:pt x="217" y="80"/>
                </a:cubicBezTo>
                <a:cubicBezTo>
                  <a:pt x="218" y="80"/>
                  <a:pt x="217" y="79"/>
                  <a:pt x="218" y="79"/>
                </a:cubicBezTo>
                <a:cubicBezTo>
                  <a:pt x="217" y="78"/>
                  <a:pt x="217" y="78"/>
                  <a:pt x="217" y="78"/>
                </a:cubicBezTo>
                <a:cubicBezTo>
                  <a:pt x="217" y="77"/>
                  <a:pt x="219" y="78"/>
                  <a:pt x="219" y="78"/>
                </a:cubicBezTo>
                <a:cubicBezTo>
                  <a:pt x="219" y="78"/>
                  <a:pt x="219" y="78"/>
                  <a:pt x="219" y="78"/>
                </a:cubicBezTo>
                <a:cubicBezTo>
                  <a:pt x="220" y="78"/>
                  <a:pt x="220" y="78"/>
                  <a:pt x="220" y="78"/>
                </a:cubicBezTo>
                <a:cubicBezTo>
                  <a:pt x="220" y="78"/>
                  <a:pt x="220" y="78"/>
                  <a:pt x="220" y="78"/>
                </a:cubicBezTo>
                <a:cubicBezTo>
                  <a:pt x="220" y="79"/>
                  <a:pt x="220" y="80"/>
                  <a:pt x="221" y="80"/>
                </a:cubicBezTo>
                <a:cubicBezTo>
                  <a:pt x="220" y="79"/>
                  <a:pt x="221" y="78"/>
                  <a:pt x="222" y="78"/>
                </a:cubicBezTo>
                <a:cubicBezTo>
                  <a:pt x="222" y="78"/>
                  <a:pt x="222" y="79"/>
                  <a:pt x="222" y="79"/>
                </a:cubicBezTo>
                <a:cubicBezTo>
                  <a:pt x="222" y="78"/>
                  <a:pt x="222" y="78"/>
                  <a:pt x="222" y="78"/>
                </a:cubicBezTo>
                <a:cubicBezTo>
                  <a:pt x="222" y="78"/>
                  <a:pt x="222" y="78"/>
                  <a:pt x="223" y="78"/>
                </a:cubicBezTo>
                <a:cubicBezTo>
                  <a:pt x="223" y="78"/>
                  <a:pt x="222" y="79"/>
                  <a:pt x="222" y="79"/>
                </a:cubicBezTo>
                <a:cubicBezTo>
                  <a:pt x="222" y="79"/>
                  <a:pt x="223" y="79"/>
                  <a:pt x="223" y="79"/>
                </a:cubicBezTo>
                <a:cubicBezTo>
                  <a:pt x="223" y="79"/>
                  <a:pt x="224" y="79"/>
                  <a:pt x="224" y="79"/>
                </a:cubicBezTo>
                <a:cubicBezTo>
                  <a:pt x="225" y="79"/>
                  <a:pt x="225" y="79"/>
                  <a:pt x="224" y="80"/>
                </a:cubicBezTo>
                <a:cubicBezTo>
                  <a:pt x="224" y="80"/>
                  <a:pt x="224" y="80"/>
                  <a:pt x="224" y="80"/>
                </a:cubicBezTo>
                <a:cubicBezTo>
                  <a:pt x="225" y="81"/>
                  <a:pt x="225" y="79"/>
                  <a:pt x="226" y="79"/>
                </a:cubicBezTo>
                <a:cubicBezTo>
                  <a:pt x="226" y="79"/>
                  <a:pt x="226" y="79"/>
                  <a:pt x="226" y="79"/>
                </a:cubicBezTo>
                <a:cubicBezTo>
                  <a:pt x="227" y="79"/>
                  <a:pt x="227" y="79"/>
                  <a:pt x="227" y="78"/>
                </a:cubicBezTo>
                <a:cubicBezTo>
                  <a:pt x="227" y="78"/>
                  <a:pt x="227" y="78"/>
                  <a:pt x="227" y="78"/>
                </a:cubicBezTo>
                <a:cubicBezTo>
                  <a:pt x="227" y="78"/>
                  <a:pt x="227" y="78"/>
                  <a:pt x="227" y="78"/>
                </a:cubicBezTo>
                <a:cubicBezTo>
                  <a:pt x="228" y="79"/>
                  <a:pt x="227" y="79"/>
                  <a:pt x="227" y="80"/>
                </a:cubicBezTo>
                <a:cubicBezTo>
                  <a:pt x="229" y="79"/>
                  <a:pt x="229" y="79"/>
                  <a:pt x="229" y="79"/>
                </a:cubicBezTo>
                <a:cubicBezTo>
                  <a:pt x="229" y="79"/>
                  <a:pt x="229" y="79"/>
                  <a:pt x="229" y="79"/>
                </a:cubicBezTo>
                <a:cubicBezTo>
                  <a:pt x="230" y="80"/>
                  <a:pt x="232" y="79"/>
                  <a:pt x="232" y="80"/>
                </a:cubicBezTo>
                <a:cubicBezTo>
                  <a:pt x="232" y="80"/>
                  <a:pt x="232" y="80"/>
                  <a:pt x="232" y="80"/>
                </a:cubicBezTo>
                <a:cubicBezTo>
                  <a:pt x="233" y="80"/>
                  <a:pt x="233" y="79"/>
                  <a:pt x="234" y="79"/>
                </a:cubicBezTo>
                <a:cubicBezTo>
                  <a:pt x="235" y="78"/>
                  <a:pt x="234" y="78"/>
                  <a:pt x="235" y="78"/>
                </a:cubicBezTo>
                <a:cubicBezTo>
                  <a:pt x="236" y="78"/>
                  <a:pt x="235" y="79"/>
                  <a:pt x="235" y="80"/>
                </a:cubicBezTo>
                <a:cubicBezTo>
                  <a:pt x="237" y="79"/>
                  <a:pt x="237" y="79"/>
                  <a:pt x="237" y="79"/>
                </a:cubicBezTo>
                <a:cubicBezTo>
                  <a:pt x="237" y="80"/>
                  <a:pt x="237" y="81"/>
                  <a:pt x="236" y="81"/>
                </a:cubicBezTo>
                <a:cubicBezTo>
                  <a:pt x="237" y="80"/>
                  <a:pt x="239" y="80"/>
                  <a:pt x="240" y="80"/>
                </a:cubicBezTo>
                <a:cubicBezTo>
                  <a:pt x="239" y="80"/>
                  <a:pt x="239" y="80"/>
                  <a:pt x="239" y="80"/>
                </a:cubicBezTo>
                <a:cubicBezTo>
                  <a:pt x="240" y="80"/>
                  <a:pt x="240" y="80"/>
                  <a:pt x="241" y="80"/>
                </a:cubicBezTo>
                <a:cubicBezTo>
                  <a:pt x="241" y="80"/>
                  <a:pt x="241" y="81"/>
                  <a:pt x="242" y="81"/>
                </a:cubicBezTo>
                <a:cubicBezTo>
                  <a:pt x="241" y="81"/>
                  <a:pt x="241" y="80"/>
                  <a:pt x="242" y="80"/>
                </a:cubicBezTo>
                <a:cubicBezTo>
                  <a:pt x="242" y="80"/>
                  <a:pt x="242" y="80"/>
                  <a:pt x="242" y="81"/>
                </a:cubicBezTo>
                <a:cubicBezTo>
                  <a:pt x="244" y="80"/>
                  <a:pt x="244" y="80"/>
                  <a:pt x="244" y="80"/>
                </a:cubicBezTo>
                <a:cubicBezTo>
                  <a:pt x="246" y="81"/>
                  <a:pt x="245" y="78"/>
                  <a:pt x="247" y="78"/>
                </a:cubicBezTo>
                <a:cubicBezTo>
                  <a:pt x="247" y="79"/>
                  <a:pt x="247" y="79"/>
                  <a:pt x="247" y="79"/>
                </a:cubicBezTo>
                <a:cubicBezTo>
                  <a:pt x="246" y="79"/>
                  <a:pt x="246" y="79"/>
                  <a:pt x="246" y="79"/>
                </a:cubicBezTo>
                <a:cubicBezTo>
                  <a:pt x="247" y="80"/>
                  <a:pt x="248" y="81"/>
                  <a:pt x="249" y="80"/>
                </a:cubicBezTo>
                <a:cubicBezTo>
                  <a:pt x="249" y="80"/>
                  <a:pt x="249" y="81"/>
                  <a:pt x="250" y="81"/>
                </a:cubicBezTo>
                <a:cubicBezTo>
                  <a:pt x="249" y="80"/>
                  <a:pt x="250" y="80"/>
                  <a:pt x="251" y="80"/>
                </a:cubicBezTo>
                <a:cubicBezTo>
                  <a:pt x="251" y="80"/>
                  <a:pt x="250" y="80"/>
                  <a:pt x="250" y="80"/>
                </a:cubicBezTo>
                <a:cubicBezTo>
                  <a:pt x="252" y="81"/>
                  <a:pt x="252" y="81"/>
                  <a:pt x="252" y="81"/>
                </a:cubicBezTo>
                <a:cubicBezTo>
                  <a:pt x="251" y="81"/>
                  <a:pt x="251" y="81"/>
                  <a:pt x="251" y="81"/>
                </a:cubicBezTo>
                <a:cubicBezTo>
                  <a:pt x="252" y="80"/>
                  <a:pt x="252" y="80"/>
                  <a:pt x="252" y="80"/>
                </a:cubicBezTo>
                <a:cubicBezTo>
                  <a:pt x="252" y="81"/>
                  <a:pt x="252" y="81"/>
                  <a:pt x="253" y="81"/>
                </a:cubicBezTo>
                <a:cubicBezTo>
                  <a:pt x="253" y="81"/>
                  <a:pt x="253" y="81"/>
                  <a:pt x="253" y="80"/>
                </a:cubicBezTo>
                <a:cubicBezTo>
                  <a:pt x="254" y="81"/>
                  <a:pt x="253" y="81"/>
                  <a:pt x="253" y="82"/>
                </a:cubicBezTo>
                <a:cubicBezTo>
                  <a:pt x="255" y="81"/>
                  <a:pt x="257" y="79"/>
                  <a:pt x="258" y="78"/>
                </a:cubicBezTo>
                <a:cubicBezTo>
                  <a:pt x="259" y="79"/>
                  <a:pt x="258" y="80"/>
                  <a:pt x="258" y="80"/>
                </a:cubicBezTo>
                <a:cubicBezTo>
                  <a:pt x="259" y="79"/>
                  <a:pt x="259" y="79"/>
                  <a:pt x="259" y="79"/>
                </a:cubicBezTo>
                <a:cubicBezTo>
                  <a:pt x="259" y="80"/>
                  <a:pt x="259" y="80"/>
                  <a:pt x="259" y="80"/>
                </a:cubicBezTo>
                <a:cubicBezTo>
                  <a:pt x="259" y="80"/>
                  <a:pt x="259" y="80"/>
                  <a:pt x="259" y="80"/>
                </a:cubicBezTo>
                <a:cubicBezTo>
                  <a:pt x="259" y="80"/>
                  <a:pt x="259" y="81"/>
                  <a:pt x="260" y="81"/>
                </a:cubicBezTo>
                <a:cubicBezTo>
                  <a:pt x="260" y="79"/>
                  <a:pt x="260" y="79"/>
                  <a:pt x="260" y="79"/>
                </a:cubicBezTo>
                <a:cubicBezTo>
                  <a:pt x="261" y="79"/>
                  <a:pt x="262" y="79"/>
                  <a:pt x="263" y="80"/>
                </a:cubicBezTo>
                <a:cubicBezTo>
                  <a:pt x="263" y="80"/>
                  <a:pt x="262" y="80"/>
                  <a:pt x="262" y="80"/>
                </a:cubicBezTo>
                <a:cubicBezTo>
                  <a:pt x="262" y="80"/>
                  <a:pt x="261" y="80"/>
                  <a:pt x="262" y="81"/>
                </a:cubicBezTo>
                <a:cubicBezTo>
                  <a:pt x="262" y="81"/>
                  <a:pt x="262" y="80"/>
                  <a:pt x="262" y="80"/>
                </a:cubicBezTo>
                <a:cubicBezTo>
                  <a:pt x="263" y="81"/>
                  <a:pt x="263" y="81"/>
                  <a:pt x="263" y="81"/>
                </a:cubicBezTo>
                <a:cubicBezTo>
                  <a:pt x="264" y="80"/>
                  <a:pt x="264" y="80"/>
                  <a:pt x="264" y="80"/>
                </a:cubicBezTo>
                <a:cubicBezTo>
                  <a:pt x="265" y="82"/>
                  <a:pt x="266" y="80"/>
                  <a:pt x="268" y="82"/>
                </a:cubicBezTo>
                <a:cubicBezTo>
                  <a:pt x="268" y="81"/>
                  <a:pt x="268" y="81"/>
                  <a:pt x="268" y="81"/>
                </a:cubicBezTo>
                <a:cubicBezTo>
                  <a:pt x="267" y="80"/>
                  <a:pt x="267" y="80"/>
                  <a:pt x="267" y="80"/>
                </a:cubicBezTo>
                <a:cubicBezTo>
                  <a:pt x="267" y="80"/>
                  <a:pt x="267" y="79"/>
                  <a:pt x="268" y="80"/>
                </a:cubicBezTo>
                <a:cubicBezTo>
                  <a:pt x="269" y="81"/>
                  <a:pt x="269" y="79"/>
                  <a:pt x="271" y="79"/>
                </a:cubicBezTo>
                <a:cubicBezTo>
                  <a:pt x="271" y="79"/>
                  <a:pt x="272" y="80"/>
                  <a:pt x="271" y="80"/>
                </a:cubicBezTo>
                <a:cubicBezTo>
                  <a:pt x="271" y="80"/>
                  <a:pt x="271" y="80"/>
                  <a:pt x="271" y="80"/>
                </a:cubicBezTo>
                <a:cubicBezTo>
                  <a:pt x="270" y="81"/>
                  <a:pt x="270" y="81"/>
                  <a:pt x="270" y="81"/>
                </a:cubicBezTo>
                <a:cubicBezTo>
                  <a:pt x="271" y="81"/>
                  <a:pt x="271" y="81"/>
                  <a:pt x="271" y="81"/>
                </a:cubicBezTo>
                <a:cubicBezTo>
                  <a:pt x="272" y="81"/>
                  <a:pt x="271" y="82"/>
                  <a:pt x="272" y="83"/>
                </a:cubicBezTo>
                <a:cubicBezTo>
                  <a:pt x="272" y="82"/>
                  <a:pt x="272" y="82"/>
                  <a:pt x="272" y="82"/>
                </a:cubicBezTo>
                <a:cubicBezTo>
                  <a:pt x="272" y="80"/>
                  <a:pt x="274" y="83"/>
                  <a:pt x="275" y="81"/>
                </a:cubicBezTo>
                <a:cubicBezTo>
                  <a:pt x="275" y="81"/>
                  <a:pt x="275" y="81"/>
                  <a:pt x="275" y="82"/>
                </a:cubicBezTo>
                <a:cubicBezTo>
                  <a:pt x="276" y="82"/>
                  <a:pt x="276" y="80"/>
                  <a:pt x="277" y="80"/>
                </a:cubicBezTo>
                <a:cubicBezTo>
                  <a:pt x="277" y="81"/>
                  <a:pt x="277" y="82"/>
                  <a:pt x="277" y="83"/>
                </a:cubicBezTo>
                <a:cubicBezTo>
                  <a:pt x="278" y="81"/>
                  <a:pt x="278" y="81"/>
                  <a:pt x="278" y="81"/>
                </a:cubicBezTo>
                <a:cubicBezTo>
                  <a:pt x="279" y="82"/>
                  <a:pt x="279" y="82"/>
                  <a:pt x="279" y="82"/>
                </a:cubicBezTo>
                <a:cubicBezTo>
                  <a:pt x="280" y="81"/>
                  <a:pt x="277" y="81"/>
                  <a:pt x="278" y="80"/>
                </a:cubicBezTo>
                <a:cubicBezTo>
                  <a:pt x="279" y="80"/>
                  <a:pt x="279" y="81"/>
                  <a:pt x="280" y="81"/>
                </a:cubicBezTo>
                <a:cubicBezTo>
                  <a:pt x="280" y="82"/>
                  <a:pt x="280" y="82"/>
                  <a:pt x="280" y="82"/>
                </a:cubicBezTo>
                <a:cubicBezTo>
                  <a:pt x="281" y="82"/>
                  <a:pt x="282" y="82"/>
                  <a:pt x="282" y="83"/>
                </a:cubicBezTo>
                <a:cubicBezTo>
                  <a:pt x="285" y="81"/>
                  <a:pt x="285" y="81"/>
                  <a:pt x="285" y="81"/>
                </a:cubicBezTo>
                <a:cubicBezTo>
                  <a:pt x="284" y="81"/>
                  <a:pt x="284" y="81"/>
                  <a:pt x="284" y="81"/>
                </a:cubicBezTo>
                <a:cubicBezTo>
                  <a:pt x="285" y="80"/>
                  <a:pt x="286" y="81"/>
                  <a:pt x="286" y="80"/>
                </a:cubicBezTo>
                <a:cubicBezTo>
                  <a:pt x="287" y="82"/>
                  <a:pt x="287" y="82"/>
                  <a:pt x="287" y="82"/>
                </a:cubicBezTo>
                <a:cubicBezTo>
                  <a:pt x="285" y="82"/>
                  <a:pt x="285" y="82"/>
                  <a:pt x="285" y="82"/>
                </a:cubicBezTo>
                <a:cubicBezTo>
                  <a:pt x="285" y="82"/>
                  <a:pt x="285" y="82"/>
                  <a:pt x="285" y="82"/>
                </a:cubicBezTo>
                <a:cubicBezTo>
                  <a:pt x="287" y="82"/>
                  <a:pt x="288" y="82"/>
                  <a:pt x="289" y="81"/>
                </a:cubicBezTo>
                <a:cubicBezTo>
                  <a:pt x="289" y="81"/>
                  <a:pt x="289" y="81"/>
                  <a:pt x="289" y="81"/>
                </a:cubicBezTo>
                <a:cubicBezTo>
                  <a:pt x="290" y="81"/>
                  <a:pt x="290" y="80"/>
                  <a:pt x="290" y="81"/>
                </a:cubicBezTo>
                <a:cubicBezTo>
                  <a:pt x="290" y="80"/>
                  <a:pt x="290" y="80"/>
                  <a:pt x="290" y="80"/>
                </a:cubicBezTo>
                <a:cubicBezTo>
                  <a:pt x="291" y="80"/>
                  <a:pt x="291" y="80"/>
                  <a:pt x="291" y="80"/>
                </a:cubicBezTo>
                <a:cubicBezTo>
                  <a:pt x="291" y="81"/>
                  <a:pt x="291" y="82"/>
                  <a:pt x="290" y="82"/>
                </a:cubicBezTo>
                <a:cubicBezTo>
                  <a:pt x="291" y="83"/>
                  <a:pt x="291" y="83"/>
                  <a:pt x="291" y="83"/>
                </a:cubicBezTo>
                <a:cubicBezTo>
                  <a:pt x="291" y="82"/>
                  <a:pt x="291" y="82"/>
                  <a:pt x="291" y="82"/>
                </a:cubicBezTo>
                <a:cubicBezTo>
                  <a:pt x="292" y="82"/>
                  <a:pt x="292" y="82"/>
                  <a:pt x="292" y="82"/>
                </a:cubicBezTo>
                <a:cubicBezTo>
                  <a:pt x="292" y="81"/>
                  <a:pt x="292" y="81"/>
                  <a:pt x="292" y="81"/>
                </a:cubicBezTo>
                <a:cubicBezTo>
                  <a:pt x="292" y="82"/>
                  <a:pt x="293" y="81"/>
                  <a:pt x="293" y="81"/>
                </a:cubicBezTo>
                <a:cubicBezTo>
                  <a:pt x="293" y="81"/>
                  <a:pt x="293" y="81"/>
                  <a:pt x="293" y="81"/>
                </a:cubicBezTo>
                <a:cubicBezTo>
                  <a:pt x="294" y="81"/>
                  <a:pt x="296" y="81"/>
                  <a:pt x="296" y="82"/>
                </a:cubicBezTo>
                <a:cubicBezTo>
                  <a:pt x="297" y="81"/>
                  <a:pt x="297" y="81"/>
                  <a:pt x="297" y="81"/>
                </a:cubicBezTo>
                <a:cubicBezTo>
                  <a:pt x="296" y="80"/>
                  <a:pt x="298" y="81"/>
                  <a:pt x="298" y="81"/>
                </a:cubicBezTo>
                <a:cubicBezTo>
                  <a:pt x="298" y="82"/>
                  <a:pt x="298" y="82"/>
                  <a:pt x="298" y="82"/>
                </a:cubicBezTo>
                <a:cubicBezTo>
                  <a:pt x="299" y="82"/>
                  <a:pt x="299" y="82"/>
                  <a:pt x="299" y="82"/>
                </a:cubicBezTo>
                <a:cubicBezTo>
                  <a:pt x="299" y="83"/>
                  <a:pt x="299" y="83"/>
                  <a:pt x="299" y="83"/>
                </a:cubicBezTo>
                <a:cubicBezTo>
                  <a:pt x="299" y="83"/>
                  <a:pt x="299" y="83"/>
                  <a:pt x="299" y="83"/>
                </a:cubicBezTo>
                <a:cubicBezTo>
                  <a:pt x="300" y="83"/>
                  <a:pt x="300" y="83"/>
                  <a:pt x="300" y="83"/>
                </a:cubicBezTo>
                <a:cubicBezTo>
                  <a:pt x="301" y="83"/>
                  <a:pt x="300" y="82"/>
                  <a:pt x="301" y="81"/>
                </a:cubicBezTo>
                <a:cubicBezTo>
                  <a:pt x="302" y="82"/>
                  <a:pt x="300" y="82"/>
                  <a:pt x="301" y="82"/>
                </a:cubicBezTo>
                <a:cubicBezTo>
                  <a:pt x="301" y="83"/>
                  <a:pt x="301" y="83"/>
                  <a:pt x="301" y="83"/>
                </a:cubicBezTo>
                <a:cubicBezTo>
                  <a:pt x="301" y="83"/>
                  <a:pt x="301" y="83"/>
                  <a:pt x="301" y="83"/>
                </a:cubicBezTo>
                <a:cubicBezTo>
                  <a:pt x="303" y="83"/>
                  <a:pt x="302" y="81"/>
                  <a:pt x="304" y="81"/>
                </a:cubicBezTo>
                <a:cubicBezTo>
                  <a:pt x="305" y="82"/>
                  <a:pt x="303" y="82"/>
                  <a:pt x="303" y="83"/>
                </a:cubicBezTo>
                <a:cubicBezTo>
                  <a:pt x="303" y="83"/>
                  <a:pt x="303" y="83"/>
                  <a:pt x="303" y="83"/>
                </a:cubicBezTo>
                <a:cubicBezTo>
                  <a:pt x="304" y="83"/>
                  <a:pt x="304" y="81"/>
                  <a:pt x="305" y="81"/>
                </a:cubicBezTo>
                <a:cubicBezTo>
                  <a:pt x="305" y="82"/>
                  <a:pt x="307" y="82"/>
                  <a:pt x="308" y="82"/>
                </a:cubicBezTo>
                <a:cubicBezTo>
                  <a:pt x="308" y="83"/>
                  <a:pt x="310" y="82"/>
                  <a:pt x="310" y="83"/>
                </a:cubicBezTo>
                <a:cubicBezTo>
                  <a:pt x="311" y="83"/>
                  <a:pt x="310" y="82"/>
                  <a:pt x="311" y="82"/>
                </a:cubicBezTo>
                <a:cubicBezTo>
                  <a:pt x="312" y="81"/>
                  <a:pt x="311" y="83"/>
                  <a:pt x="312" y="83"/>
                </a:cubicBezTo>
                <a:cubicBezTo>
                  <a:pt x="312" y="82"/>
                  <a:pt x="313" y="83"/>
                  <a:pt x="314" y="82"/>
                </a:cubicBezTo>
                <a:cubicBezTo>
                  <a:pt x="315" y="82"/>
                  <a:pt x="314" y="83"/>
                  <a:pt x="315" y="83"/>
                </a:cubicBezTo>
                <a:cubicBezTo>
                  <a:pt x="316" y="84"/>
                  <a:pt x="316" y="83"/>
                  <a:pt x="317" y="82"/>
                </a:cubicBezTo>
                <a:cubicBezTo>
                  <a:pt x="318" y="83"/>
                  <a:pt x="316" y="83"/>
                  <a:pt x="317" y="84"/>
                </a:cubicBezTo>
                <a:cubicBezTo>
                  <a:pt x="318" y="82"/>
                  <a:pt x="318" y="82"/>
                  <a:pt x="318" y="82"/>
                </a:cubicBezTo>
                <a:cubicBezTo>
                  <a:pt x="318" y="84"/>
                  <a:pt x="318" y="84"/>
                  <a:pt x="318" y="84"/>
                </a:cubicBezTo>
                <a:cubicBezTo>
                  <a:pt x="319" y="84"/>
                  <a:pt x="319" y="83"/>
                  <a:pt x="319" y="82"/>
                </a:cubicBezTo>
                <a:cubicBezTo>
                  <a:pt x="319" y="83"/>
                  <a:pt x="320" y="83"/>
                  <a:pt x="320" y="83"/>
                </a:cubicBezTo>
                <a:cubicBezTo>
                  <a:pt x="321" y="81"/>
                  <a:pt x="323" y="84"/>
                  <a:pt x="324" y="83"/>
                </a:cubicBezTo>
                <a:cubicBezTo>
                  <a:pt x="324" y="84"/>
                  <a:pt x="324" y="84"/>
                  <a:pt x="324" y="84"/>
                </a:cubicBezTo>
                <a:cubicBezTo>
                  <a:pt x="325" y="83"/>
                  <a:pt x="325" y="83"/>
                  <a:pt x="325" y="83"/>
                </a:cubicBezTo>
                <a:cubicBezTo>
                  <a:pt x="326" y="83"/>
                  <a:pt x="327" y="84"/>
                  <a:pt x="328" y="84"/>
                </a:cubicBezTo>
                <a:cubicBezTo>
                  <a:pt x="328" y="84"/>
                  <a:pt x="328" y="83"/>
                  <a:pt x="329" y="83"/>
                </a:cubicBezTo>
                <a:cubicBezTo>
                  <a:pt x="329" y="85"/>
                  <a:pt x="330" y="83"/>
                  <a:pt x="330" y="84"/>
                </a:cubicBezTo>
                <a:cubicBezTo>
                  <a:pt x="331" y="83"/>
                  <a:pt x="332" y="84"/>
                  <a:pt x="333" y="83"/>
                </a:cubicBezTo>
                <a:cubicBezTo>
                  <a:pt x="333" y="84"/>
                  <a:pt x="334" y="83"/>
                  <a:pt x="335" y="84"/>
                </a:cubicBezTo>
                <a:cubicBezTo>
                  <a:pt x="335" y="84"/>
                  <a:pt x="335" y="84"/>
                  <a:pt x="335" y="84"/>
                </a:cubicBezTo>
                <a:cubicBezTo>
                  <a:pt x="336" y="83"/>
                  <a:pt x="337" y="83"/>
                  <a:pt x="338" y="84"/>
                </a:cubicBezTo>
                <a:cubicBezTo>
                  <a:pt x="338" y="85"/>
                  <a:pt x="338" y="85"/>
                  <a:pt x="338" y="85"/>
                </a:cubicBezTo>
                <a:cubicBezTo>
                  <a:pt x="339" y="85"/>
                  <a:pt x="339" y="85"/>
                  <a:pt x="339" y="85"/>
                </a:cubicBezTo>
                <a:cubicBezTo>
                  <a:pt x="339" y="84"/>
                  <a:pt x="338" y="84"/>
                  <a:pt x="339" y="84"/>
                </a:cubicBezTo>
                <a:cubicBezTo>
                  <a:pt x="339" y="84"/>
                  <a:pt x="340" y="84"/>
                  <a:pt x="341" y="84"/>
                </a:cubicBezTo>
                <a:cubicBezTo>
                  <a:pt x="341" y="84"/>
                  <a:pt x="341" y="85"/>
                  <a:pt x="341" y="85"/>
                </a:cubicBezTo>
                <a:cubicBezTo>
                  <a:pt x="342" y="84"/>
                  <a:pt x="342" y="84"/>
                  <a:pt x="342" y="84"/>
                </a:cubicBezTo>
                <a:cubicBezTo>
                  <a:pt x="344" y="83"/>
                  <a:pt x="342" y="85"/>
                  <a:pt x="344" y="85"/>
                </a:cubicBezTo>
                <a:cubicBezTo>
                  <a:pt x="346" y="86"/>
                  <a:pt x="346" y="84"/>
                  <a:pt x="347" y="83"/>
                </a:cubicBezTo>
                <a:cubicBezTo>
                  <a:pt x="347" y="83"/>
                  <a:pt x="347" y="84"/>
                  <a:pt x="347" y="84"/>
                </a:cubicBezTo>
                <a:cubicBezTo>
                  <a:pt x="347" y="84"/>
                  <a:pt x="347" y="84"/>
                  <a:pt x="347" y="84"/>
                </a:cubicBezTo>
                <a:cubicBezTo>
                  <a:pt x="347" y="84"/>
                  <a:pt x="346" y="85"/>
                  <a:pt x="347" y="85"/>
                </a:cubicBezTo>
                <a:cubicBezTo>
                  <a:pt x="347" y="85"/>
                  <a:pt x="347" y="84"/>
                  <a:pt x="348" y="85"/>
                </a:cubicBezTo>
                <a:cubicBezTo>
                  <a:pt x="348" y="85"/>
                  <a:pt x="348" y="85"/>
                  <a:pt x="348" y="85"/>
                </a:cubicBezTo>
                <a:cubicBezTo>
                  <a:pt x="349" y="83"/>
                  <a:pt x="351" y="86"/>
                  <a:pt x="351" y="85"/>
                </a:cubicBezTo>
                <a:cubicBezTo>
                  <a:pt x="351" y="85"/>
                  <a:pt x="351" y="85"/>
                  <a:pt x="351" y="85"/>
                </a:cubicBezTo>
                <a:cubicBezTo>
                  <a:pt x="352" y="85"/>
                  <a:pt x="352" y="85"/>
                  <a:pt x="352" y="85"/>
                </a:cubicBezTo>
                <a:cubicBezTo>
                  <a:pt x="352" y="85"/>
                  <a:pt x="352" y="84"/>
                  <a:pt x="352" y="84"/>
                </a:cubicBezTo>
                <a:cubicBezTo>
                  <a:pt x="353" y="85"/>
                  <a:pt x="352" y="85"/>
                  <a:pt x="352" y="86"/>
                </a:cubicBezTo>
                <a:cubicBezTo>
                  <a:pt x="353" y="86"/>
                  <a:pt x="353" y="86"/>
                  <a:pt x="354" y="85"/>
                </a:cubicBezTo>
                <a:cubicBezTo>
                  <a:pt x="354" y="87"/>
                  <a:pt x="354" y="87"/>
                  <a:pt x="354" y="87"/>
                </a:cubicBezTo>
                <a:cubicBezTo>
                  <a:pt x="354" y="87"/>
                  <a:pt x="354" y="86"/>
                  <a:pt x="355" y="86"/>
                </a:cubicBezTo>
                <a:cubicBezTo>
                  <a:pt x="355" y="86"/>
                  <a:pt x="357" y="87"/>
                  <a:pt x="356" y="88"/>
                </a:cubicBezTo>
                <a:cubicBezTo>
                  <a:pt x="356" y="87"/>
                  <a:pt x="357" y="87"/>
                  <a:pt x="357" y="87"/>
                </a:cubicBezTo>
                <a:cubicBezTo>
                  <a:pt x="357" y="86"/>
                  <a:pt x="357" y="86"/>
                  <a:pt x="357" y="86"/>
                </a:cubicBezTo>
                <a:cubicBezTo>
                  <a:pt x="357" y="86"/>
                  <a:pt x="357" y="86"/>
                  <a:pt x="358" y="86"/>
                </a:cubicBezTo>
                <a:cubicBezTo>
                  <a:pt x="358" y="87"/>
                  <a:pt x="358" y="87"/>
                  <a:pt x="358" y="87"/>
                </a:cubicBezTo>
                <a:cubicBezTo>
                  <a:pt x="358" y="87"/>
                  <a:pt x="359" y="86"/>
                  <a:pt x="359" y="86"/>
                </a:cubicBezTo>
                <a:cubicBezTo>
                  <a:pt x="359" y="86"/>
                  <a:pt x="359" y="86"/>
                  <a:pt x="359" y="86"/>
                </a:cubicBezTo>
                <a:cubicBezTo>
                  <a:pt x="360" y="86"/>
                  <a:pt x="362" y="85"/>
                  <a:pt x="362" y="87"/>
                </a:cubicBezTo>
                <a:cubicBezTo>
                  <a:pt x="362" y="87"/>
                  <a:pt x="362" y="88"/>
                  <a:pt x="363" y="87"/>
                </a:cubicBezTo>
                <a:cubicBezTo>
                  <a:pt x="362" y="86"/>
                  <a:pt x="362" y="86"/>
                  <a:pt x="362" y="86"/>
                </a:cubicBezTo>
                <a:cubicBezTo>
                  <a:pt x="362" y="86"/>
                  <a:pt x="363" y="86"/>
                  <a:pt x="363" y="87"/>
                </a:cubicBezTo>
                <a:cubicBezTo>
                  <a:pt x="363" y="87"/>
                  <a:pt x="364" y="87"/>
                  <a:pt x="363" y="88"/>
                </a:cubicBezTo>
                <a:cubicBezTo>
                  <a:pt x="364" y="88"/>
                  <a:pt x="364" y="88"/>
                  <a:pt x="364" y="88"/>
                </a:cubicBezTo>
                <a:cubicBezTo>
                  <a:pt x="364" y="87"/>
                  <a:pt x="364" y="87"/>
                  <a:pt x="364" y="87"/>
                </a:cubicBezTo>
                <a:cubicBezTo>
                  <a:pt x="364" y="87"/>
                  <a:pt x="365" y="87"/>
                  <a:pt x="365" y="87"/>
                </a:cubicBezTo>
                <a:cubicBezTo>
                  <a:pt x="366" y="87"/>
                  <a:pt x="365" y="88"/>
                  <a:pt x="366" y="88"/>
                </a:cubicBezTo>
                <a:cubicBezTo>
                  <a:pt x="366" y="87"/>
                  <a:pt x="366" y="87"/>
                  <a:pt x="366" y="87"/>
                </a:cubicBezTo>
                <a:cubicBezTo>
                  <a:pt x="367" y="88"/>
                  <a:pt x="368" y="88"/>
                  <a:pt x="369" y="88"/>
                </a:cubicBezTo>
                <a:cubicBezTo>
                  <a:pt x="369" y="88"/>
                  <a:pt x="369" y="88"/>
                  <a:pt x="369" y="88"/>
                </a:cubicBezTo>
                <a:cubicBezTo>
                  <a:pt x="369" y="88"/>
                  <a:pt x="369" y="88"/>
                  <a:pt x="370" y="88"/>
                </a:cubicBezTo>
                <a:cubicBezTo>
                  <a:pt x="370" y="88"/>
                  <a:pt x="369" y="87"/>
                  <a:pt x="370" y="87"/>
                </a:cubicBezTo>
                <a:cubicBezTo>
                  <a:pt x="370" y="87"/>
                  <a:pt x="370" y="87"/>
                  <a:pt x="370" y="87"/>
                </a:cubicBezTo>
                <a:cubicBezTo>
                  <a:pt x="371" y="88"/>
                  <a:pt x="370" y="88"/>
                  <a:pt x="370" y="88"/>
                </a:cubicBezTo>
                <a:cubicBezTo>
                  <a:pt x="370" y="88"/>
                  <a:pt x="370" y="88"/>
                  <a:pt x="370" y="88"/>
                </a:cubicBezTo>
                <a:cubicBezTo>
                  <a:pt x="370" y="88"/>
                  <a:pt x="371" y="88"/>
                  <a:pt x="371" y="88"/>
                </a:cubicBezTo>
                <a:cubicBezTo>
                  <a:pt x="371" y="88"/>
                  <a:pt x="371" y="88"/>
                  <a:pt x="371" y="88"/>
                </a:cubicBezTo>
                <a:cubicBezTo>
                  <a:pt x="372" y="88"/>
                  <a:pt x="372" y="88"/>
                  <a:pt x="372" y="88"/>
                </a:cubicBezTo>
                <a:cubicBezTo>
                  <a:pt x="372" y="88"/>
                  <a:pt x="372" y="88"/>
                  <a:pt x="372" y="88"/>
                </a:cubicBezTo>
                <a:cubicBezTo>
                  <a:pt x="372" y="89"/>
                  <a:pt x="371" y="89"/>
                  <a:pt x="371" y="89"/>
                </a:cubicBezTo>
                <a:cubicBezTo>
                  <a:pt x="371" y="89"/>
                  <a:pt x="371" y="89"/>
                  <a:pt x="371" y="89"/>
                </a:cubicBezTo>
                <a:cubicBezTo>
                  <a:pt x="373" y="89"/>
                  <a:pt x="372" y="88"/>
                  <a:pt x="372" y="87"/>
                </a:cubicBezTo>
                <a:cubicBezTo>
                  <a:pt x="372" y="88"/>
                  <a:pt x="373" y="87"/>
                  <a:pt x="373" y="88"/>
                </a:cubicBezTo>
                <a:cubicBezTo>
                  <a:pt x="373" y="88"/>
                  <a:pt x="373" y="89"/>
                  <a:pt x="373" y="89"/>
                </a:cubicBezTo>
                <a:cubicBezTo>
                  <a:pt x="374" y="89"/>
                  <a:pt x="374" y="88"/>
                  <a:pt x="375" y="88"/>
                </a:cubicBezTo>
                <a:cubicBezTo>
                  <a:pt x="375" y="88"/>
                  <a:pt x="375" y="88"/>
                  <a:pt x="375" y="88"/>
                </a:cubicBezTo>
                <a:cubicBezTo>
                  <a:pt x="376" y="89"/>
                  <a:pt x="377" y="88"/>
                  <a:pt x="378" y="87"/>
                </a:cubicBezTo>
                <a:cubicBezTo>
                  <a:pt x="378" y="89"/>
                  <a:pt x="378" y="89"/>
                  <a:pt x="378" y="89"/>
                </a:cubicBezTo>
                <a:cubicBezTo>
                  <a:pt x="379" y="88"/>
                  <a:pt x="379" y="87"/>
                  <a:pt x="380" y="88"/>
                </a:cubicBezTo>
                <a:cubicBezTo>
                  <a:pt x="379" y="88"/>
                  <a:pt x="379" y="88"/>
                  <a:pt x="379" y="88"/>
                </a:cubicBezTo>
                <a:cubicBezTo>
                  <a:pt x="380" y="88"/>
                  <a:pt x="381" y="88"/>
                  <a:pt x="381" y="88"/>
                </a:cubicBezTo>
                <a:cubicBezTo>
                  <a:pt x="382" y="88"/>
                  <a:pt x="381" y="89"/>
                  <a:pt x="382" y="89"/>
                </a:cubicBezTo>
                <a:cubicBezTo>
                  <a:pt x="383" y="87"/>
                  <a:pt x="383" y="87"/>
                  <a:pt x="383" y="87"/>
                </a:cubicBezTo>
                <a:cubicBezTo>
                  <a:pt x="383" y="88"/>
                  <a:pt x="383" y="88"/>
                  <a:pt x="383" y="88"/>
                </a:cubicBezTo>
                <a:cubicBezTo>
                  <a:pt x="383" y="88"/>
                  <a:pt x="383" y="89"/>
                  <a:pt x="383" y="89"/>
                </a:cubicBezTo>
                <a:cubicBezTo>
                  <a:pt x="383" y="88"/>
                  <a:pt x="383" y="88"/>
                  <a:pt x="383" y="88"/>
                </a:cubicBezTo>
                <a:cubicBezTo>
                  <a:pt x="384" y="88"/>
                  <a:pt x="384" y="89"/>
                  <a:pt x="384" y="89"/>
                </a:cubicBezTo>
                <a:cubicBezTo>
                  <a:pt x="384" y="88"/>
                  <a:pt x="385" y="88"/>
                  <a:pt x="385" y="88"/>
                </a:cubicBezTo>
                <a:cubicBezTo>
                  <a:pt x="385" y="89"/>
                  <a:pt x="385" y="89"/>
                  <a:pt x="385" y="89"/>
                </a:cubicBezTo>
                <a:cubicBezTo>
                  <a:pt x="385" y="89"/>
                  <a:pt x="386" y="89"/>
                  <a:pt x="386" y="88"/>
                </a:cubicBezTo>
                <a:cubicBezTo>
                  <a:pt x="386" y="89"/>
                  <a:pt x="386" y="89"/>
                  <a:pt x="386" y="89"/>
                </a:cubicBezTo>
                <a:cubicBezTo>
                  <a:pt x="386" y="89"/>
                  <a:pt x="386" y="89"/>
                  <a:pt x="386" y="89"/>
                </a:cubicBezTo>
                <a:cubicBezTo>
                  <a:pt x="386" y="88"/>
                  <a:pt x="386" y="88"/>
                  <a:pt x="386" y="88"/>
                </a:cubicBezTo>
                <a:cubicBezTo>
                  <a:pt x="386" y="88"/>
                  <a:pt x="386" y="88"/>
                  <a:pt x="386" y="88"/>
                </a:cubicBezTo>
                <a:cubicBezTo>
                  <a:pt x="387" y="88"/>
                  <a:pt x="387" y="87"/>
                  <a:pt x="387" y="88"/>
                </a:cubicBezTo>
                <a:cubicBezTo>
                  <a:pt x="388" y="88"/>
                  <a:pt x="387" y="88"/>
                  <a:pt x="387" y="88"/>
                </a:cubicBezTo>
                <a:cubicBezTo>
                  <a:pt x="387" y="88"/>
                  <a:pt x="387" y="89"/>
                  <a:pt x="387" y="89"/>
                </a:cubicBezTo>
                <a:cubicBezTo>
                  <a:pt x="388" y="89"/>
                  <a:pt x="388" y="89"/>
                  <a:pt x="388" y="89"/>
                </a:cubicBezTo>
                <a:cubicBezTo>
                  <a:pt x="388" y="88"/>
                  <a:pt x="388" y="88"/>
                  <a:pt x="388" y="87"/>
                </a:cubicBezTo>
                <a:cubicBezTo>
                  <a:pt x="388" y="87"/>
                  <a:pt x="388" y="87"/>
                  <a:pt x="389" y="87"/>
                </a:cubicBezTo>
                <a:cubicBezTo>
                  <a:pt x="389" y="87"/>
                  <a:pt x="389" y="87"/>
                  <a:pt x="389" y="87"/>
                </a:cubicBezTo>
                <a:cubicBezTo>
                  <a:pt x="388" y="87"/>
                  <a:pt x="388" y="86"/>
                  <a:pt x="388" y="87"/>
                </a:cubicBezTo>
                <a:cubicBezTo>
                  <a:pt x="388" y="87"/>
                  <a:pt x="388" y="87"/>
                  <a:pt x="388" y="87"/>
                </a:cubicBezTo>
                <a:cubicBezTo>
                  <a:pt x="387" y="87"/>
                  <a:pt x="387" y="87"/>
                  <a:pt x="387" y="87"/>
                </a:cubicBezTo>
                <a:cubicBezTo>
                  <a:pt x="387" y="87"/>
                  <a:pt x="386" y="87"/>
                  <a:pt x="386" y="87"/>
                </a:cubicBezTo>
                <a:cubicBezTo>
                  <a:pt x="387" y="87"/>
                  <a:pt x="387" y="87"/>
                  <a:pt x="387" y="87"/>
                </a:cubicBezTo>
                <a:cubicBezTo>
                  <a:pt x="387" y="86"/>
                  <a:pt x="387" y="86"/>
                  <a:pt x="387" y="86"/>
                </a:cubicBezTo>
                <a:cubicBezTo>
                  <a:pt x="387" y="86"/>
                  <a:pt x="387" y="85"/>
                  <a:pt x="388" y="85"/>
                </a:cubicBezTo>
                <a:cubicBezTo>
                  <a:pt x="388" y="86"/>
                  <a:pt x="390" y="85"/>
                  <a:pt x="390" y="86"/>
                </a:cubicBezTo>
                <a:cubicBezTo>
                  <a:pt x="391" y="85"/>
                  <a:pt x="391" y="85"/>
                  <a:pt x="391" y="85"/>
                </a:cubicBezTo>
                <a:cubicBezTo>
                  <a:pt x="391" y="85"/>
                  <a:pt x="391" y="85"/>
                  <a:pt x="390" y="85"/>
                </a:cubicBezTo>
                <a:cubicBezTo>
                  <a:pt x="392" y="85"/>
                  <a:pt x="393" y="86"/>
                  <a:pt x="394" y="85"/>
                </a:cubicBezTo>
                <a:cubicBezTo>
                  <a:pt x="396" y="87"/>
                  <a:pt x="397" y="85"/>
                  <a:pt x="398" y="86"/>
                </a:cubicBezTo>
                <a:cubicBezTo>
                  <a:pt x="400" y="85"/>
                  <a:pt x="403" y="87"/>
                  <a:pt x="405" y="85"/>
                </a:cubicBezTo>
                <a:close/>
                <a:moveTo>
                  <a:pt x="503" y="82"/>
                </a:moveTo>
                <a:cubicBezTo>
                  <a:pt x="502" y="82"/>
                  <a:pt x="502" y="83"/>
                  <a:pt x="501" y="82"/>
                </a:cubicBezTo>
                <a:cubicBezTo>
                  <a:pt x="502" y="82"/>
                  <a:pt x="502" y="82"/>
                  <a:pt x="503" y="82"/>
                </a:cubicBezTo>
                <a:close/>
                <a:moveTo>
                  <a:pt x="490" y="81"/>
                </a:moveTo>
                <a:cubicBezTo>
                  <a:pt x="489" y="83"/>
                  <a:pt x="487" y="81"/>
                  <a:pt x="486" y="82"/>
                </a:cubicBezTo>
                <a:cubicBezTo>
                  <a:pt x="486" y="81"/>
                  <a:pt x="486" y="81"/>
                  <a:pt x="486" y="81"/>
                </a:cubicBezTo>
                <a:cubicBezTo>
                  <a:pt x="487" y="80"/>
                  <a:pt x="489" y="81"/>
                  <a:pt x="490" y="81"/>
                </a:cubicBezTo>
                <a:close/>
                <a:moveTo>
                  <a:pt x="475" y="81"/>
                </a:moveTo>
                <a:cubicBezTo>
                  <a:pt x="475" y="81"/>
                  <a:pt x="475" y="81"/>
                  <a:pt x="475" y="81"/>
                </a:cubicBezTo>
                <a:cubicBezTo>
                  <a:pt x="475" y="81"/>
                  <a:pt x="475" y="81"/>
                  <a:pt x="475" y="82"/>
                </a:cubicBezTo>
                <a:lnTo>
                  <a:pt x="475" y="81"/>
                </a:lnTo>
                <a:close/>
                <a:moveTo>
                  <a:pt x="478" y="75"/>
                </a:moveTo>
                <a:cubicBezTo>
                  <a:pt x="478" y="75"/>
                  <a:pt x="478" y="75"/>
                  <a:pt x="477" y="75"/>
                </a:cubicBezTo>
                <a:cubicBezTo>
                  <a:pt x="478" y="75"/>
                  <a:pt x="478" y="75"/>
                  <a:pt x="478" y="75"/>
                </a:cubicBezTo>
                <a:close/>
                <a:moveTo>
                  <a:pt x="474" y="78"/>
                </a:moveTo>
                <a:cubicBezTo>
                  <a:pt x="475" y="79"/>
                  <a:pt x="476" y="78"/>
                  <a:pt x="477" y="78"/>
                </a:cubicBezTo>
                <a:cubicBezTo>
                  <a:pt x="480" y="78"/>
                  <a:pt x="481" y="78"/>
                  <a:pt x="483" y="78"/>
                </a:cubicBezTo>
                <a:cubicBezTo>
                  <a:pt x="484" y="78"/>
                  <a:pt x="484" y="78"/>
                  <a:pt x="484" y="78"/>
                </a:cubicBezTo>
                <a:cubicBezTo>
                  <a:pt x="483" y="79"/>
                  <a:pt x="481" y="79"/>
                  <a:pt x="479" y="79"/>
                </a:cubicBezTo>
                <a:cubicBezTo>
                  <a:pt x="479" y="79"/>
                  <a:pt x="479" y="78"/>
                  <a:pt x="479" y="78"/>
                </a:cubicBezTo>
                <a:cubicBezTo>
                  <a:pt x="478" y="79"/>
                  <a:pt x="476" y="80"/>
                  <a:pt x="474" y="79"/>
                </a:cubicBezTo>
                <a:cubicBezTo>
                  <a:pt x="474" y="79"/>
                  <a:pt x="473" y="79"/>
                  <a:pt x="473" y="79"/>
                </a:cubicBezTo>
                <a:cubicBezTo>
                  <a:pt x="473" y="79"/>
                  <a:pt x="473" y="79"/>
                  <a:pt x="473" y="79"/>
                </a:cubicBezTo>
                <a:cubicBezTo>
                  <a:pt x="473" y="79"/>
                  <a:pt x="473" y="79"/>
                  <a:pt x="474" y="78"/>
                </a:cubicBezTo>
                <a:close/>
                <a:moveTo>
                  <a:pt x="470" y="79"/>
                </a:moveTo>
                <a:cubicBezTo>
                  <a:pt x="472" y="78"/>
                  <a:pt x="472" y="78"/>
                  <a:pt x="472" y="78"/>
                </a:cubicBezTo>
                <a:cubicBezTo>
                  <a:pt x="472" y="79"/>
                  <a:pt x="472" y="79"/>
                  <a:pt x="472" y="79"/>
                </a:cubicBezTo>
                <a:cubicBezTo>
                  <a:pt x="470" y="79"/>
                  <a:pt x="468" y="79"/>
                  <a:pt x="467" y="79"/>
                </a:cubicBezTo>
                <a:cubicBezTo>
                  <a:pt x="468" y="79"/>
                  <a:pt x="469" y="78"/>
                  <a:pt x="470" y="79"/>
                </a:cubicBezTo>
                <a:close/>
                <a:moveTo>
                  <a:pt x="459" y="79"/>
                </a:moveTo>
                <a:cubicBezTo>
                  <a:pt x="462" y="79"/>
                  <a:pt x="462" y="78"/>
                  <a:pt x="464" y="79"/>
                </a:cubicBezTo>
                <a:cubicBezTo>
                  <a:pt x="465" y="79"/>
                  <a:pt x="465" y="78"/>
                  <a:pt x="466" y="79"/>
                </a:cubicBezTo>
                <a:cubicBezTo>
                  <a:pt x="466" y="80"/>
                  <a:pt x="464" y="78"/>
                  <a:pt x="463" y="79"/>
                </a:cubicBezTo>
                <a:cubicBezTo>
                  <a:pt x="461" y="78"/>
                  <a:pt x="458" y="80"/>
                  <a:pt x="456" y="79"/>
                </a:cubicBezTo>
                <a:cubicBezTo>
                  <a:pt x="457" y="79"/>
                  <a:pt x="458" y="79"/>
                  <a:pt x="459" y="79"/>
                </a:cubicBezTo>
                <a:close/>
                <a:moveTo>
                  <a:pt x="488" y="67"/>
                </a:moveTo>
                <a:cubicBezTo>
                  <a:pt x="487" y="67"/>
                  <a:pt x="487" y="68"/>
                  <a:pt x="486" y="68"/>
                </a:cubicBezTo>
                <a:cubicBezTo>
                  <a:pt x="486" y="67"/>
                  <a:pt x="485" y="68"/>
                  <a:pt x="485" y="67"/>
                </a:cubicBezTo>
                <a:cubicBezTo>
                  <a:pt x="485" y="66"/>
                  <a:pt x="487" y="67"/>
                  <a:pt x="488" y="67"/>
                </a:cubicBezTo>
                <a:close/>
                <a:moveTo>
                  <a:pt x="478" y="61"/>
                </a:moveTo>
                <a:cubicBezTo>
                  <a:pt x="478" y="61"/>
                  <a:pt x="478" y="61"/>
                  <a:pt x="478" y="61"/>
                </a:cubicBezTo>
                <a:cubicBezTo>
                  <a:pt x="477" y="61"/>
                  <a:pt x="477" y="61"/>
                  <a:pt x="477" y="61"/>
                </a:cubicBezTo>
                <a:lnTo>
                  <a:pt x="478" y="61"/>
                </a:lnTo>
                <a:close/>
                <a:moveTo>
                  <a:pt x="471" y="63"/>
                </a:moveTo>
                <a:cubicBezTo>
                  <a:pt x="472" y="63"/>
                  <a:pt x="472" y="63"/>
                  <a:pt x="472" y="63"/>
                </a:cubicBezTo>
                <a:cubicBezTo>
                  <a:pt x="471" y="64"/>
                  <a:pt x="471" y="64"/>
                  <a:pt x="471" y="64"/>
                </a:cubicBezTo>
                <a:cubicBezTo>
                  <a:pt x="471" y="63"/>
                  <a:pt x="471" y="63"/>
                  <a:pt x="471" y="63"/>
                </a:cubicBezTo>
                <a:close/>
                <a:moveTo>
                  <a:pt x="470" y="64"/>
                </a:moveTo>
                <a:cubicBezTo>
                  <a:pt x="470" y="64"/>
                  <a:pt x="469" y="63"/>
                  <a:pt x="469" y="64"/>
                </a:cubicBezTo>
                <a:cubicBezTo>
                  <a:pt x="469" y="64"/>
                  <a:pt x="469" y="64"/>
                  <a:pt x="469" y="64"/>
                </a:cubicBezTo>
                <a:cubicBezTo>
                  <a:pt x="468" y="64"/>
                  <a:pt x="468" y="64"/>
                  <a:pt x="468" y="64"/>
                </a:cubicBezTo>
                <a:cubicBezTo>
                  <a:pt x="469" y="63"/>
                  <a:pt x="470" y="63"/>
                  <a:pt x="470" y="64"/>
                </a:cubicBezTo>
                <a:close/>
                <a:moveTo>
                  <a:pt x="496" y="55"/>
                </a:moveTo>
                <a:cubicBezTo>
                  <a:pt x="495" y="56"/>
                  <a:pt x="495" y="56"/>
                  <a:pt x="495" y="56"/>
                </a:cubicBezTo>
                <a:cubicBezTo>
                  <a:pt x="495" y="55"/>
                  <a:pt x="495" y="55"/>
                  <a:pt x="495" y="55"/>
                </a:cubicBezTo>
                <a:lnTo>
                  <a:pt x="496" y="55"/>
                </a:lnTo>
                <a:close/>
                <a:moveTo>
                  <a:pt x="495" y="54"/>
                </a:moveTo>
                <a:cubicBezTo>
                  <a:pt x="494" y="54"/>
                  <a:pt x="494" y="54"/>
                  <a:pt x="494" y="54"/>
                </a:cubicBezTo>
                <a:cubicBezTo>
                  <a:pt x="494" y="54"/>
                  <a:pt x="494" y="54"/>
                  <a:pt x="494" y="54"/>
                </a:cubicBezTo>
                <a:lnTo>
                  <a:pt x="495" y="54"/>
                </a:lnTo>
                <a:close/>
                <a:moveTo>
                  <a:pt x="504" y="54"/>
                </a:moveTo>
                <a:cubicBezTo>
                  <a:pt x="503" y="55"/>
                  <a:pt x="503" y="55"/>
                  <a:pt x="503" y="55"/>
                </a:cubicBezTo>
                <a:cubicBezTo>
                  <a:pt x="503" y="54"/>
                  <a:pt x="503" y="54"/>
                  <a:pt x="503" y="54"/>
                </a:cubicBezTo>
                <a:lnTo>
                  <a:pt x="504" y="54"/>
                </a:lnTo>
                <a:close/>
                <a:moveTo>
                  <a:pt x="494" y="53"/>
                </a:moveTo>
                <a:cubicBezTo>
                  <a:pt x="493" y="54"/>
                  <a:pt x="493" y="54"/>
                  <a:pt x="492" y="54"/>
                </a:cubicBezTo>
                <a:lnTo>
                  <a:pt x="494" y="53"/>
                </a:lnTo>
                <a:close/>
                <a:moveTo>
                  <a:pt x="490" y="53"/>
                </a:moveTo>
                <a:cubicBezTo>
                  <a:pt x="490" y="53"/>
                  <a:pt x="490" y="53"/>
                  <a:pt x="490" y="54"/>
                </a:cubicBezTo>
                <a:cubicBezTo>
                  <a:pt x="490" y="53"/>
                  <a:pt x="490" y="53"/>
                  <a:pt x="490" y="53"/>
                </a:cubicBezTo>
                <a:close/>
                <a:moveTo>
                  <a:pt x="489" y="55"/>
                </a:moveTo>
                <a:cubicBezTo>
                  <a:pt x="488" y="56"/>
                  <a:pt x="488" y="56"/>
                  <a:pt x="488" y="56"/>
                </a:cubicBezTo>
                <a:cubicBezTo>
                  <a:pt x="488" y="56"/>
                  <a:pt x="488" y="56"/>
                  <a:pt x="488" y="56"/>
                </a:cubicBezTo>
                <a:cubicBezTo>
                  <a:pt x="488" y="56"/>
                  <a:pt x="488" y="56"/>
                  <a:pt x="488" y="55"/>
                </a:cubicBezTo>
                <a:cubicBezTo>
                  <a:pt x="488" y="55"/>
                  <a:pt x="488" y="55"/>
                  <a:pt x="488" y="55"/>
                </a:cubicBezTo>
                <a:lnTo>
                  <a:pt x="489" y="55"/>
                </a:lnTo>
                <a:close/>
                <a:moveTo>
                  <a:pt x="487" y="56"/>
                </a:moveTo>
                <a:cubicBezTo>
                  <a:pt x="488" y="56"/>
                  <a:pt x="488" y="56"/>
                  <a:pt x="488" y="56"/>
                </a:cubicBezTo>
                <a:cubicBezTo>
                  <a:pt x="487" y="56"/>
                  <a:pt x="487" y="56"/>
                  <a:pt x="487" y="56"/>
                </a:cubicBezTo>
                <a:close/>
                <a:moveTo>
                  <a:pt x="485" y="56"/>
                </a:moveTo>
                <a:cubicBezTo>
                  <a:pt x="485" y="56"/>
                  <a:pt x="485" y="56"/>
                  <a:pt x="485" y="56"/>
                </a:cubicBezTo>
                <a:cubicBezTo>
                  <a:pt x="485" y="57"/>
                  <a:pt x="485" y="57"/>
                  <a:pt x="485" y="57"/>
                </a:cubicBezTo>
                <a:cubicBezTo>
                  <a:pt x="485" y="57"/>
                  <a:pt x="485" y="57"/>
                  <a:pt x="485" y="57"/>
                </a:cubicBezTo>
                <a:lnTo>
                  <a:pt x="485" y="56"/>
                </a:lnTo>
                <a:close/>
                <a:moveTo>
                  <a:pt x="519" y="44"/>
                </a:moveTo>
                <a:cubicBezTo>
                  <a:pt x="519" y="45"/>
                  <a:pt x="519" y="45"/>
                  <a:pt x="519" y="45"/>
                </a:cubicBezTo>
                <a:cubicBezTo>
                  <a:pt x="519" y="45"/>
                  <a:pt x="519" y="45"/>
                  <a:pt x="519" y="45"/>
                </a:cubicBezTo>
                <a:cubicBezTo>
                  <a:pt x="520" y="45"/>
                  <a:pt x="519" y="44"/>
                  <a:pt x="520" y="44"/>
                </a:cubicBezTo>
                <a:cubicBezTo>
                  <a:pt x="521" y="45"/>
                  <a:pt x="521" y="45"/>
                  <a:pt x="521" y="45"/>
                </a:cubicBezTo>
                <a:cubicBezTo>
                  <a:pt x="521" y="45"/>
                  <a:pt x="521" y="45"/>
                  <a:pt x="521" y="45"/>
                </a:cubicBezTo>
                <a:cubicBezTo>
                  <a:pt x="520" y="45"/>
                  <a:pt x="520" y="45"/>
                  <a:pt x="519" y="45"/>
                </a:cubicBezTo>
                <a:cubicBezTo>
                  <a:pt x="519" y="45"/>
                  <a:pt x="519" y="45"/>
                  <a:pt x="519" y="45"/>
                </a:cubicBezTo>
                <a:lnTo>
                  <a:pt x="519" y="44"/>
                </a:lnTo>
                <a:close/>
                <a:moveTo>
                  <a:pt x="518" y="45"/>
                </a:moveTo>
                <a:cubicBezTo>
                  <a:pt x="518" y="45"/>
                  <a:pt x="518" y="45"/>
                  <a:pt x="518" y="45"/>
                </a:cubicBezTo>
                <a:cubicBezTo>
                  <a:pt x="517" y="45"/>
                  <a:pt x="517" y="45"/>
                  <a:pt x="517" y="45"/>
                </a:cubicBezTo>
                <a:lnTo>
                  <a:pt x="518" y="45"/>
                </a:lnTo>
                <a:close/>
                <a:moveTo>
                  <a:pt x="473" y="56"/>
                </a:moveTo>
                <a:cubicBezTo>
                  <a:pt x="473" y="56"/>
                  <a:pt x="473" y="56"/>
                  <a:pt x="473" y="56"/>
                </a:cubicBezTo>
                <a:cubicBezTo>
                  <a:pt x="473" y="56"/>
                  <a:pt x="473" y="57"/>
                  <a:pt x="474" y="57"/>
                </a:cubicBezTo>
                <a:cubicBezTo>
                  <a:pt x="473" y="57"/>
                  <a:pt x="472" y="57"/>
                  <a:pt x="473" y="56"/>
                </a:cubicBezTo>
                <a:close/>
                <a:moveTo>
                  <a:pt x="475" y="56"/>
                </a:moveTo>
                <a:cubicBezTo>
                  <a:pt x="475" y="56"/>
                  <a:pt x="475" y="56"/>
                  <a:pt x="475" y="56"/>
                </a:cubicBezTo>
                <a:cubicBezTo>
                  <a:pt x="476" y="55"/>
                  <a:pt x="476" y="55"/>
                  <a:pt x="476" y="55"/>
                </a:cubicBezTo>
                <a:cubicBezTo>
                  <a:pt x="476" y="56"/>
                  <a:pt x="476" y="56"/>
                  <a:pt x="475" y="56"/>
                </a:cubicBezTo>
                <a:close/>
                <a:moveTo>
                  <a:pt x="479" y="50"/>
                </a:moveTo>
                <a:cubicBezTo>
                  <a:pt x="479" y="49"/>
                  <a:pt x="479" y="49"/>
                  <a:pt x="479" y="49"/>
                </a:cubicBezTo>
                <a:cubicBezTo>
                  <a:pt x="479" y="49"/>
                  <a:pt x="478" y="49"/>
                  <a:pt x="478" y="50"/>
                </a:cubicBezTo>
                <a:cubicBezTo>
                  <a:pt x="478" y="50"/>
                  <a:pt x="478" y="50"/>
                  <a:pt x="478" y="50"/>
                </a:cubicBezTo>
                <a:cubicBezTo>
                  <a:pt x="477" y="49"/>
                  <a:pt x="476" y="51"/>
                  <a:pt x="476" y="50"/>
                </a:cubicBezTo>
                <a:cubicBezTo>
                  <a:pt x="476" y="50"/>
                  <a:pt x="477" y="50"/>
                  <a:pt x="476" y="49"/>
                </a:cubicBezTo>
                <a:cubicBezTo>
                  <a:pt x="477" y="49"/>
                  <a:pt x="477" y="49"/>
                  <a:pt x="478" y="49"/>
                </a:cubicBezTo>
                <a:cubicBezTo>
                  <a:pt x="478" y="49"/>
                  <a:pt x="478" y="49"/>
                  <a:pt x="478" y="49"/>
                </a:cubicBezTo>
                <a:cubicBezTo>
                  <a:pt x="478" y="49"/>
                  <a:pt x="479" y="49"/>
                  <a:pt x="480" y="49"/>
                </a:cubicBezTo>
                <a:cubicBezTo>
                  <a:pt x="480" y="49"/>
                  <a:pt x="480" y="49"/>
                  <a:pt x="481" y="49"/>
                </a:cubicBezTo>
                <a:cubicBezTo>
                  <a:pt x="480" y="50"/>
                  <a:pt x="482" y="50"/>
                  <a:pt x="482" y="51"/>
                </a:cubicBezTo>
                <a:cubicBezTo>
                  <a:pt x="482" y="50"/>
                  <a:pt x="480" y="50"/>
                  <a:pt x="479" y="50"/>
                </a:cubicBezTo>
                <a:close/>
                <a:moveTo>
                  <a:pt x="482" y="43"/>
                </a:moveTo>
                <a:cubicBezTo>
                  <a:pt x="482" y="43"/>
                  <a:pt x="482" y="43"/>
                  <a:pt x="482" y="43"/>
                </a:cubicBezTo>
                <a:cubicBezTo>
                  <a:pt x="482" y="43"/>
                  <a:pt x="483" y="42"/>
                  <a:pt x="483" y="42"/>
                </a:cubicBezTo>
                <a:cubicBezTo>
                  <a:pt x="483" y="43"/>
                  <a:pt x="483" y="43"/>
                  <a:pt x="482" y="43"/>
                </a:cubicBezTo>
                <a:cubicBezTo>
                  <a:pt x="482" y="43"/>
                  <a:pt x="482" y="43"/>
                  <a:pt x="482" y="43"/>
                </a:cubicBezTo>
                <a:close/>
                <a:moveTo>
                  <a:pt x="478" y="56"/>
                </a:moveTo>
                <a:cubicBezTo>
                  <a:pt x="478" y="56"/>
                  <a:pt x="478" y="56"/>
                  <a:pt x="478" y="56"/>
                </a:cubicBezTo>
                <a:cubicBezTo>
                  <a:pt x="479" y="56"/>
                  <a:pt x="480" y="55"/>
                  <a:pt x="481" y="56"/>
                </a:cubicBezTo>
                <a:cubicBezTo>
                  <a:pt x="480" y="56"/>
                  <a:pt x="480" y="56"/>
                  <a:pt x="480" y="56"/>
                </a:cubicBezTo>
                <a:cubicBezTo>
                  <a:pt x="480" y="56"/>
                  <a:pt x="480" y="56"/>
                  <a:pt x="480" y="56"/>
                </a:cubicBezTo>
                <a:cubicBezTo>
                  <a:pt x="480" y="57"/>
                  <a:pt x="480" y="57"/>
                  <a:pt x="480" y="57"/>
                </a:cubicBezTo>
                <a:cubicBezTo>
                  <a:pt x="479" y="58"/>
                  <a:pt x="479" y="56"/>
                  <a:pt x="478" y="56"/>
                </a:cubicBezTo>
                <a:close/>
                <a:moveTo>
                  <a:pt x="479" y="59"/>
                </a:moveTo>
                <a:cubicBezTo>
                  <a:pt x="479" y="58"/>
                  <a:pt x="479" y="58"/>
                  <a:pt x="479" y="58"/>
                </a:cubicBezTo>
                <a:cubicBezTo>
                  <a:pt x="480" y="58"/>
                  <a:pt x="480" y="58"/>
                  <a:pt x="480" y="58"/>
                </a:cubicBezTo>
                <a:cubicBezTo>
                  <a:pt x="479" y="58"/>
                  <a:pt x="479" y="58"/>
                  <a:pt x="479" y="58"/>
                </a:cubicBezTo>
                <a:cubicBezTo>
                  <a:pt x="479" y="58"/>
                  <a:pt x="479" y="59"/>
                  <a:pt x="479" y="59"/>
                </a:cubicBezTo>
                <a:close/>
                <a:moveTo>
                  <a:pt x="485" y="50"/>
                </a:moveTo>
                <a:cubicBezTo>
                  <a:pt x="485" y="50"/>
                  <a:pt x="485" y="50"/>
                  <a:pt x="485" y="50"/>
                </a:cubicBezTo>
                <a:cubicBezTo>
                  <a:pt x="485" y="50"/>
                  <a:pt x="485" y="49"/>
                  <a:pt x="484" y="49"/>
                </a:cubicBezTo>
                <a:cubicBezTo>
                  <a:pt x="484" y="49"/>
                  <a:pt x="484" y="49"/>
                  <a:pt x="484" y="49"/>
                </a:cubicBezTo>
                <a:cubicBezTo>
                  <a:pt x="484" y="49"/>
                  <a:pt x="484" y="49"/>
                  <a:pt x="484" y="49"/>
                </a:cubicBezTo>
                <a:cubicBezTo>
                  <a:pt x="485" y="49"/>
                  <a:pt x="486" y="50"/>
                  <a:pt x="486" y="49"/>
                </a:cubicBezTo>
                <a:cubicBezTo>
                  <a:pt x="486" y="49"/>
                  <a:pt x="485" y="50"/>
                  <a:pt x="485" y="50"/>
                </a:cubicBezTo>
                <a:close/>
                <a:moveTo>
                  <a:pt x="488" y="48"/>
                </a:moveTo>
                <a:cubicBezTo>
                  <a:pt x="488" y="47"/>
                  <a:pt x="488" y="47"/>
                  <a:pt x="488" y="47"/>
                </a:cubicBezTo>
                <a:cubicBezTo>
                  <a:pt x="488" y="47"/>
                  <a:pt x="488" y="47"/>
                  <a:pt x="488" y="47"/>
                </a:cubicBezTo>
                <a:lnTo>
                  <a:pt x="488" y="48"/>
                </a:lnTo>
                <a:close/>
                <a:moveTo>
                  <a:pt x="492" y="43"/>
                </a:moveTo>
                <a:cubicBezTo>
                  <a:pt x="492" y="43"/>
                  <a:pt x="492" y="43"/>
                  <a:pt x="491" y="43"/>
                </a:cubicBezTo>
                <a:cubicBezTo>
                  <a:pt x="491" y="43"/>
                  <a:pt x="490" y="43"/>
                  <a:pt x="489" y="43"/>
                </a:cubicBezTo>
                <a:cubicBezTo>
                  <a:pt x="490" y="43"/>
                  <a:pt x="491" y="42"/>
                  <a:pt x="492" y="42"/>
                </a:cubicBezTo>
                <a:cubicBezTo>
                  <a:pt x="492" y="43"/>
                  <a:pt x="491" y="43"/>
                  <a:pt x="491" y="43"/>
                </a:cubicBezTo>
                <a:cubicBezTo>
                  <a:pt x="492" y="43"/>
                  <a:pt x="492" y="43"/>
                  <a:pt x="492" y="43"/>
                </a:cubicBezTo>
                <a:close/>
                <a:moveTo>
                  <a:pt x="492" y="47"/>
                </a:moveTo>
                <a:cubicBezTo>
                  <a:pt x="493" y="47"/>
                  <a:pt x="495" y="46"/>
                  <a:pt x="496" y="47"/>
                </a:cubicBezTo>
                <a:cubicBezTo>
                  <a:pt x="495" y="46"/>
                  <a:pt x="493" y="47"/>
                  <a:pt x="492" y="47"/>
                </a:cubicBezTo>
                <a:close/>
                <a:moveTo>
                  <a:pt x="495" y="43"/>
                </a:moveTo>
                <a:cubicBezTo>
                  <a:pt x="495" y="43"/>
                  <a:pt x="495" y="43"/>
                  <a:pt x="495" y="43"/>
                </a:cubicBezTo>
                <a:cubicBezTo>
                  <a:pt x="495" y="44"/>
                  <a:pt x="495" y="44"/>
                  <a:pt x="495" y="44"/>
                </a:cubicBezTo>
                <a:lnTo>
                  <a:pt x="495" y="43"/>
                </a:lnTo>
                <a:close/>
                <a:moveTo>
                  <a:pt x="496" y="43"/>
                </a:moveTo>
                <a:cubicBezTo>
                  <a:pt x="496" y="43"/>
                  <a:pt x="496" y="43"/>
                  <a:pt x="496" y="43"/>
                </a:cubicBezTo>
                <a:cubicBezTo>
                  <a:pt x="496" y="43"/>
                  <a:pt x="496" y="43"/>
                  <a:pt x="496" y="43"/>
                </a:cubicBezTo>
                <a:cubicBezTo>
                  <a:pt x="496" y="43"/>
                  <a:pt x="496" y="43"/>
                  <a:pt x="496" y="43"/>
                </a:cubicBezTo>
                <a:close/>
                <a:moveTo>
                  <a:pt x="496" y="45"/>
                </a:moveTo>
                <a:cubicBezTo>
                  <a:pt x="496" y="45"/>
                  <a:pt x="496" y="45"/>
                  <a:pt x="496" y="45"/>
                </a:cubicBezTo>
                <a:cubicBezTo>
                  <a:pt x="497" y="45"/>
                  <a:pt x="497" y="45"/>
                  <a:pt x="497" y="45"/>
                </a:cubicBezTo>
                <a:lnTo>
                  <a:pt x="496" y="45"/>
                </a:lnTo>
                <a:close/>
                <a:moveTo>
                  <a:pt x="502" y="45"/>
                </a:move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2" y="45"/>
                  <a:pt x="502" y="45"/>
                </a:cubicBezTo>
                <a:cubicBezTo>
                  <a:pt x="502" y="45"/>
                  <a:pt x="503" y="44"/>
                  <a:pt x="504" y="45"/>
                </a:cubicBezTo>
                <a:cubicBezTo>
                  <a:pt x="503" y="45"/>
                  <a:pt x="503" y="45"/>
                  <a:pt x="502" y="45"/>
                </a:cubicBezTo>
                <a:close/>
                <a:moveTo>
                  <a:pt x="506" y="45"/>
                </a:moveTo>
                <a:cubicBezTo>
                  <a:pt x="505" y="45"/>
                  <a:pt x="505" y="45"/>
                  <a:pt x="505" y="45"/>
                </a:cubicBezTo>
                <a:cubicBezTo>
                  <a:pt x="504" y="44"/>
                  <a:pt x="505" y="45"/>
                  <a:pt x="506" y="45"/>
                </a:cubicBezTo>
                <a:cubicBezTo>
                  <a:pt x="506" y="45"/>
                  <a:pt x="506" y="44"/>
                  <a:pt x="506" y="44"/>
                </a:cubicBezTo>
                <a:cubicBezTo>
                  <a:pt x="506" y="45"/>
                  <a:pt x="506" y="45"/>
                  <a:pt x="506" y="45"/>
                </a:cubicBezTo>
                <a:close/>
                <a:moveTo>
                  <a:pt x="507" y="45"/>
                </a:moveTo>
                <a:cubicBezTo>
                  <a:pt x="507" y="45"/>
                  <a:pt x="507" y="45"/>
                  <a:pt x="507" y="45"/>
                </a:cubicBezTo>
                <a:cubicBezTo>
                  <a:pt x="508" y="45"/>
                  <a:pt x="508" y="45"/>
                  <a:pt x="508" y="45"/>
                </a:cubicBezTo>
                <a:lnTo>
                  <a:pt x="507" y="45"/>
                </a:lnTo>
                <a:close/>
                <a:moveTo>
                  <a:pt x="509" y="45"/>
                </a:moveTo>
                <a:cubicBezTo>
                  <a:pt x="509" y="45"/>
                  <a:pt x="509" y="45"/>
                  <a:pt x="509" y="45"/>
                </a:cubicBezTo>
                <a:cubicBezTo>
                  <a:pt x="509" y="45"/>
                  <a:pt x="509" y="45"/>
                  <a:pt x="509" y="45"/>
                </a:cubicBezTo>
                <a:cubicBezTo>
                  <a:pt x="509" y="45"/>
                  <a:pt x="509" y="45"/>
                  <a:pt x="509" y="45"/>
                </a:cubicBezTo>
                <a:cubicBezTo>
                  <a:pt x="510" y="45"/>
                  <a:pt x="509" y="45"/>
                  <a:pt x="510" y="44"/>
                </a:cubicBezTo>
                <a:cubicBezTo>
                  <a:pt x="510" y="45"/>
                  <a:pt x="510" y="45"/>
                  <a:pt x="510" y="45"/>
                </a:cubicBezTo>
                <a:cubicBezTo>
                  <a:pt x="511" y="46"/>
                  <a:pt x="509" y="45"/>
                  <a:pt x="509" y="45"/>
                </a:cubicBezTo>
                <a:close/>
                <a:moveTo>
                  <a:pt x="512" y="46"/>
                </a:moveTo>
                <a:cubicBezTo>
                  <a:pt x="512" y="47"/>
                  <a:pt x="512" y="47"/>
                  <a:pt x="512" y="47"/>
                </a:cubicBezTo>
                <a:cubicBezTo>
                  <a:pt x="511" y="46"/>
                  <a:pt x="511" y="46"/>
                  <a:pt x="511" y="46"/>
                </a:cubicBezTo>
                <a:lnTo>
                  <a:pt x="512" y="46"/>
                </a:lnTo>
                <a:close/>
                <a:moveTo>
                  <a:pt x="494" y="38"/>
                </a:moveTo>
                <a:cubicBezTo>
                  <a:pt x="492" y="38"/>
                  <a:pt x="491" y="39"/>
                  <a:pt x="490" y="39"/>
                </a:cubicBezTo>
                <a:cubicBezTo>
                  <a:pt x="490" y="38"/>
                  <a:pt x="490" y="38"/>
                  <a:pt x="490" y="38"/>
                </a:cubicBezTo>
                <a:cubicBezTo>
                  <a:pt x="491" y="39"/>
                  <a:pt x="493" y="38"/>
                  <a:pt x="494" y="38"/>
                </a:cubicBezTo>
                <a:close/>
                <a:moveTo>
                  <a:pt x="490" y="41"/>
                </a:moveTo>
                <a:cubicBezTo>
                  <a:pt x="490" y="40"/>
                  <a:pt x="491" y="39"/>
                  <a:pt x="492" y="40"/>
                </a:cubicBezTo>
                <a:cubicBezTo>
                  <a:pt x="493" y="40"/>
                  <a:pt x="492" y="41"/>
                  <a:pt x="493" y="41"/>
                </a:cubicBezTo>
                <a:cubicBezTo>
                  <a:pt x="493" y="40"/>
                  <a:pt x="495" y="40"/>
                  <a:pt x="496" y="40"/>
                </a:cubicBezTo>
                <a:cubicBezTo>
                  <a:pt x="496" y="40"/>
                  <a:pt x="496" y="40"/>
                  <a:pt x="496" y="40"/>
                </a:cubicBezTo>
                <a:cubicBezTo>
                  <a:pt x="496" y="40"/>
                  <a:pt x="496" y="40"/>
                  <a:pt x="496" y="40"/>
                </a:cubicBezTo>
                <a:cubicBezTo>
                  <a:pt x="497" y="41"/>
                  <a:pt x="497" y="41"/>
                  <a:pt x="497" y="41"/>
                </a:cubicBezTo>
                <a:cubicBezTo>
                  <a:pt x="497" y="41"/>
                  <a:pt x="496" y="41"/>
                  <a:pt x="496" y="41"/>
                </a:cubicBezTo>
                <a:cubicBezTo>
                  <a:pt x="497" y="41"/>
                  <a:pt x="498" y="41"/>
                  <a:pt x="498" y="41"/>
                </a:cubicBezTo>
                <a:cubicBezTo>
                  <a:pt x="498" y="40"/>
                  <a:pt x="498" y="40"/>
                  <a:pt x="498" y="40"/>
                </a:cubicBezTo>
                <a:cubicBezTo>
                  <a:pt x="499" y="40"/>
                  <a:pt x="499" y="40"/>
                  <a:pt x="500" y="40"/>
                </a:cubicBezTo>
                <a:cubicBezTo>
                  <a:pt x="500" y="40"/>
                  <a:pt x="500" y="40"/>
                  <a:pt x="500" y="40"/>
                </a:cubicBezTo>
                <a:cubicBezTo>
                  <a:pt x="501" y="40"/>
                  <a:pt x="501" y="40"/>
                  <a:pt x="501" y="40"/>
                </a:cubicBezTo>
                <a:cubicBezTo>
                  <a:pt x="501" y="39"/>
                  <a:pt x="501" y="39"/>
                  <a:pt x="501" y="39"/>
                </a:cubicBezTo>
                <a:cubicBezTo>
                  <a:pt x="501" y="39"/>
                  <a:pt x="502" y="40"/>
                  <a:pt x="502" y="39"/>
                </a:cubicBezTo>
                <a:cubicBezTo>
                  <a:pt x="503" y="41"/>
                  <a:pt x="504" y="40"/>
                  <a:pt x="505" y="40"/>
                </a:cubicBezTo>
                <a:cubicBezTo>
                  <a:pt x="505" y="40"/>
                  <a:pt x="506" y="40"/>
                  <a:pt x="505" y="40"/>
                </a:cubicBezTo>
                <a:cubicBezTo>
                  <a:pt x="505" y="39"/>
                  <a:pt x="505" y="39"/>
                  <a:pt x="505" y="39"/>
                </a:cubicBezTo>
                <a:cubicBezTo>
                  <a:pt x="507" y="40"/>
                  <a:pt x="509" y="38"/>
                  <a:pt x="512" y="39"/>
                </a:cubicBezTo>
                <a:cubicBezTo>
                  <a:pt x="512" y="40"/>
                  <a:pt x="512" y="40"/>
                  <a:pt x="512" y="40"/>
                </a:cubicBezTo>
                <a:cubicBezTo>
                  <a:pt x="511" y="40"/>
                  <a:pt x="511" y="40"/>
                  <a:pt x="511" y="40"/>
                </a:cubicBezTo>
                <a:cubicBezTo>
                  <a:pt x="511" y="40"/>
                  <a:pt x="511" y="41"/>
                  <a:pt x="511" y="41"/>
                </a:cubicBezTo>
                <a:cubicBezTo>
                  <a:pt x="512" y="41"/>
                  <a:pt x="512" y="41"/>
                  <a:pt x="512" y="42"/>
                </a:cubicBezTo>
                <a:cubicBezTo>
                  <a:pt x="513" y="42"/>
                  <a:pt x="511" y="43"/>
                  <a:pt x="512" y="43"/>
                </a:cubicBezTo>
                <a:cubicBezTo>
                  <a:pt x="512" y="43"/>
                  <a:pt x="511" y="44"/>
                  <a:pt x="511" y="44"/>
                </a:cubicBezTo>
                <a:cubicBezTo>
                  <a:pt x="511" y="44"/>
                  <a:pt x="511" y="45"/>
                  <a:pt x="511" y="45"/>
                </a:cubicBezTo>
                <a:cubicBezTo>
                  <a:pt x="511" y="44"/>
                  <a:pt x="511" y="44"/>
                  <a:pt x="511" y="44"/>
                </a:cubicBezTo>
                <a:cubicBezTo>
                  <a:pt x="511" y="44"/>
                  <a:pt x="511" y="44"/>
                  <a:pt x="511" y="44"/>
                </a:cubicBezTo>
                <a:cubicBezTo>
                  <a:pt x="510" y="44"/>
                  <a:pt x="510" y="44"/>
                  <a:pt x="509" y="44"/>
                </a:cubicBezTo>
                <a:cubicBezTo>
                  <a:pt x="509" y="42"/>
                  <a:pt x="509" y="42"/>
                  <a:pt x="509" y="42"/>
                </a:cubicBezTo>
                <a:cubicBezTo>
                  <a:pt x="509" y="41"/>
                  <a:pt x="508" y="42"/>
                  <a:pt x="508" y="42"/>
                </a:cubicBezTo>
                <a:cubicBezTo>
                  <a:pt x="509" y="43"/>
                  <a:pt x="506" y="41"/>
                  <a:pt x="507" y="43"/>
                </a:cubicBezTo>
                <a:cubicBezTo>
                  <a:pt x="507" y="44"/>
                  <a:pt x="505" y="44"/>
                  <a:pt x="504" y="43"/>
                </a:cubicBezTo>
                <a:cubicBezTo>
                  <a:pt x="500" y="43"/>
                  <a:pt x="500" y="43"/>
                  <a:pt x="500" y="43"/>
                </a:cubicBezTo>
                <a:cubicBezTo>
                  <a:pt x="502" y="42"/>
                  <a:pt x="504" y="43"/>
                  <a:pt x="506" y="42"/>
                </a:cubicBezTo>
                <a:cubicBezTo>
                  <a:pt x="505" y="41"/>
                  <a:pt x="505" y="41"/>
                  <a:pt x="505" y="41"/>
                </a:cubicBezTo>
                <a:cubicBezTo>
                  <a:pt x="505" y="41"/>
                  <a:pt x="505" y="41"/>
                  <a:pt x="505" y="41"/>
                </a:cubicBezTo>
                <a:cubicBezTo>
                  <a:pt x="505" y="41"/>
                  <a:pt x="504" y="41"/>
                  <a:pt x="503" y="41"/>
                </a:cubicBezTo>
                <a:cubicBezTo>
                  <a:pt x="503" y="41"/>
                  <a:pt x="503" y="41"/>
                  <a:pt x="503" y="41"/>
                </a:cubicBezTo>
                <a:cubicBezTo>
                  <a:pt x="504" y="42"/>
                  <a:pt x="504" y="42"/>
                  <a:pt x="504" y="42"/>
                </a:cubicBezTo>
                <a:cubicBezTo>
                  <a:pt x="502" y="42"/>
                  <a:pt x="502" y="42"/>
                  <a:pt x="500" y="42"/>
                </a:cubicBezTo>
                <a:cubicBezTo>
                  <a:pt x="500" y="42"/>
                  <a:pt x="497" y="42"/>
                  <a:pt x="499" y="43"/>
                </a:cubicBezTo>
                <a:cubicBezTo>
                  <a:pt x="498" y="43"/>
                  <a:pt x="498" y="43"/>
                  <a:pt x="498" y="43"/>
                </a:cubicBezTo>
                <a:cubicBezTo>
                  <a:pt x="498" y="43"/>
                  <a:pt x="499" y="42"/>
                  <a:pt x="499" y="42"/>
                </a:cubicBezTo>
                <a:cubicBezTo>
                  <a:pt x="499" y="41"/>
                  <a:pt x="498" y="42"/>
                  <a:pt x="497" y="41"/>
                </a:cubicBezTo>
                <a:cubicBezTo>
                  <a:pt x="497" y="42"/>
                  <a:pt x="496" y="42"/>
                  <a:pt x="495" y="42"/>
                </a:cubicBezTo>
                <a:cubicBezTo>
                  <a:pt x="496" y="41"/>
                  <a:pt x="496" y="41"/>
                  <a:pt x="496" y="41"/>
                </a:cubicBezTo>
                <a:cubicBezTo>
                  <a:pt x="495" y="41"/>
                  <a:pt x="495" y="41"/>
                  <a:pt x="495" y="41"/>
                </a:cubicBezTo>
                <a:cubicBezTo>
                  <a:pt x="494" y="43"/>
                  <a:pt x="494" y="43"/>
                  <a:pt x="494" y="43"/>
                </a:cubicBezTo>
                <a:cubicBezTo>
                  <a:pt x="494" y="43"/>
                  <a:pt x="494" y="41"/>
                  <a:pt x="493" y="42"/>
                </a:cubicBezTo>
                <a:cubicBezTo>
                  <a:pt x="493" y="42"/>
                  <a:pt x="492" y="42"/>
                  <a:pt x="493" y="42"/>
                </a:cubicBezTo>
                <a:cubicBezTo>
                  <a:pt x="493" y="43"/>
                  <a:pt x="493" y="43"/>
                  <a:pt x="493" y="43"/>
                </a:cubicBezTo>
                <a:cubicBezTo>
                  <a:pt x="493" y="43"/>
                  <a:pt x="493" y="43"/>
                  <a:pt x="493" y="43"/>
                </a:cubicBezTo>
                <a:cubicBezTo>
                  <a:pt x="493" y="43"/>
                  <a:pt x="493" y="43"/>
                  <a:pt x="493" y="43"/>
                </a:cubicBezTo>
                <a:cubicBezTo>
                  <a:pt x="493" y="43"/>
                  <a:pt x="493" y="43"/>
                  <a:pt x="493" y="43"/>
                </a:cubicBezTo>
                <a:cubicBezTo>
                  <a:pt x="493" y="43"/>
                  <a:pt x="492" y="42"/>
                  <a:pt x="492" y="42"/>
                </a:cubicBezTo>
                <a:cubicBezTo>
                  <a:pt x="491" y="41"/>
                  <a:pt x="490" y="42"/>
                  <a:pt x="489" y="42"/>
                </a:cubicBezTo>
                <a:cubicBezTo>
                  <a:pt x="489" y="41"/>
                  <a:pt x="489" y="41"/>
                  <a:pt x="489" y="41"/>
                </a:cubicBezTo>
                <a:cubicBezTo>
                  <a:pt x="488" y="41"/>
                  <a:pt x="488" y="41"/>
                  <a:pt x="488" y="41"/>
                </a:cubicBezTo>
                <a:cubicBezTo>
                  <a:pt x="488" y="41"/>
                  <a:pt x="488" y="41"/>
                  <a:pt x="488" y="41"/>
                </a:cubicBezTo>
                <a:cubicBezTo>
                  <a:pt x="487" y="41"/>
                  <a:pt x="487" y="41"/>
                  <a:pt x="487" y="41"/>
                </a:cubicBezTo>
                <a:cubicBezTo>
                  <a:pt x="488" y="41"/>
                  <a:pt x="489" y="40"/>
                  <a:pt x="490" y="41"/>
                </a:cubicBezTo>
                <a:close/>
                <a:moveTo>
                  <a:pt x="489" y="38"/>
                </a:moveTo>
                <a:cubicBezTo>
                  <a:pt x="488" y="38"/>
                  <a:pt x="488" y="38"/>
                  <a:pt x="488" y="38"/>
                </a:cubicBezTo>
                <a:cubicBezTo>
                  <a:pt x="488" y="38"/>
                  <a:pt x="488" y="38"/>
                  <a:pt x="488" y="38"/>
                </a:cubicBezTo>
                <a:lnTo>
                  <a:pt x="489" y="38"/>
                </a:lnTo>
                <a:close/>
                <a:moveTo>
                  <a:pt x="484" y="49"/>
                </a:moveTo>
                <a:cubicBezTo>
                  <a:pt x="483" y="49"/>
                  <a:pt x="483" y="51"/>
                  <a:pt x="482" y="50"/>
                </a:cubicBezTo>
                <a:cubicBezTo>
                  <a:pt x="482" y="49"/>
                  <a:pt x="483" y="49"/>
                  <a:pt x="484" y="49"/>
                </a:cubicBezTo>
                <a:close/>
                <a:moveTo>
                  <a:pt x="486" y="41"/>
                </a:moveTo>
                <a:cubicBezTo>
                  <a:pt x="486" y="40"/>
                  <a:pt x="485" y="41"/>
                  <a:pt x="485" y="41"/>
                </a:cubicBezTo>
                <a:cubicBezTo>
                  <a:pt x="485" y="40"/>
                  <a:pt x="485" y="40"/>
                  <a:pt x="485" y="40"/>
                </a:cubicBezTo>
                <a:cubicBezTo>
                  <a:pt x="485" y="40"/>
                  <a:pt x="486" y="40"/>
                  <a:pt x="486" y="41"/>
                </a:cubicBezTo>
                <a:close/>
                <a:moveTo>
                  <a:pt x="482" y="41"/>
                </a:moveTo>
                <a:cubicBezTo>
                  <a:pt x="481" y="40"/>
                  <a:pt x="481" y="40"/>
                  <a:pt x="481" y="40"/>
                </a:cubicBezTo>
                <a:cubicBezTo>
                  <a:pt x="482" y="40"/>
                  <a:pt x="482" y="40"/>
                  <a:pt x="482" y="41"/>
                </a:cubicBezTo>
                <a:close/>
                <a:moveTo>
                  <a:pt x="485" y="42"/>
                </a:moveTo>
                <a:cubicBezTo>
                  <a:pt x="483" y="41"/>
                  <a:pt x="481" y="42"/>
                  <a:pt x="479" y="41"/>
                </a:cubicBezTo>
                <a:cubicBezTo>
                  <a:pt x="479" y="42"/>
                  <a:pt x="479" y="42"/>
                  <a:pt x="479" y="42"/>
                </a:cubicBezTo>
                <a:cubicBezTo>
                  <a:pt x="478" y="41"/>
                  <a:pt x="478" y="41"/>
                  <a:pt x="478" y="41"/>
                </a:cubicBezTo>
                <a:cubicBezTo>
                  <a:pt x="480" y="42"/>
                  <a:pt x="483" y="41"/>
                  <a:pt x="485" y="42"/>
                </a:cubicBezTo>
                <a:close/>
                <a:moveTo>
                  <a:pt x="476" y="49"/>
                </a:moveTo>
                <a:cubicBezTo>
                  <a:pt x="476" y="49"/>
                  <a:pt x="476" y="49"/>
                  <a:pt x="476" y="49"/>
                </a:cubicBezTo>
                <a:cubicBezTo>
                  <a:pt x="476" y="49"/>
                  <a:pt x="476" y="49"/>
                  <a:pt x="476" y="49"/>
                </a:cubicBezTo>
                <a:cubicBezTo>
                  <a:pt x="475" y="49"/>
                  <a:pt x="475" y="49"/>
                  <a:pt x="474" y="49"/>
                </a:cubicBezTo>
                <a:cubicBezTo>
                  <a:pt x="474" y="48"/>
                  <a:pt x="475" y="49"/>
                  <a:pt x="476" y="49"/>
                </a:cubicBezTo>
                <a:close/>
                <a:moveTo>
                  <a:pt x="470" y="55"/>
                </a:moveTo>
                <a:cubicBezTo>
                  <a:pt x="470" y="56"/>
                  <a:pt x="470" y="56"/>
                  <a:pt x="470" y="56"/>
                </a:cubicBezTo>
                <a:cubicBezTo>
                  <a:pt x="470" y="56"/>
                  <a:pt x="469" y="56"/>
                  <a:pt x="469" y="56"/>
                </a:cubicBezTo>
                <a:cubicBezTo>
                  <a:pt x="469" y="56"/>
                  <a:pt x="469" y="56"/>
                  <a:pt x="469" y="56"/>
                </a:cubicBezTo>
                <a:cubicBezTo>
                  <a:pt x="469" y="56"/>
                  <a:pt x="469" y="56"/>
                  <a:pt x="469" y="56"/>
                </a:cubicBezTo>
                <a:cubicBezTo>
                  <a:pt x="469" y="56"/>
                  <a:pt x="469" y="55"/>
                  <a:pt x="470" y="55"/>
                </a:cubicBezTo>
                <a:close/>
                <a:moveTo>
                  <a:pt x="471" y="50"/>
                </a:moveTo>
                <a:cubicBezTo>
                  <a:pt x="470" y="50"/>
                  <a:pt x="470" y="50"/>
                  <a:pt x="470" y="50"/>
                </a:cubicBezTo>
                <a:cubicBezTo>
                  <a:pt x="472" y="50"/>
                  <a:pt x="472" y="50"/>
                  <a:pt x="472" y="50"/>
                </a:cubicBezTo>
                <a:lnTo>
                  <a:pt x="471" y="50"/>
                </a:lnTo>
                <a:close/>
                <a:moveTo>
                  <a:pt x="474" y="42"/>
                </a:moveTo>
                <a:cubicBezTo>
                  <a:pt x="474" y="43"/>
                  <a:pt x="474" y="43"/>
                  <a:pt x="474" y="43"/>
                </a:cubicBezTo>
                <a:cubicBezTo>
                  <a:pt x="474" y="43"/>
                  <a:pt x="474" y="43"/>
                  <a:pt x="474" y="43"/>
                </a:cubicBezTo>
                <a:cubicBezTo>
                  <a:pt x="474" y="43"/>
                  <a:pt x="474" y="43"/>
                  <a:pt x="474" y="43"/>
                </a:cubicBezTo>
                <a:cubicBezTo>
                  <a:pt x="474" y="43"/>
                  <a:pt x="474" y="43"/>
                  <a:pt x="474" y="43"/>
                </a:cubicBezTo>
                <a:cubicBezTo>
                  <a:pt x="474" y="43"/>
                  <a:pt x="474" y="43"/>
                  <a:pt x="474" y="43"/>
                </a:cubicBezTo>
                <a:cubicBezTo>
                  <a:pt x="474" y="42"/>
                  <a:pt x="474" y="42"/>
                  <a:pt x="474" y="42"/>
                </a:cubicBezTo>
                <a:close/>
                <a:moveTo>
                  <a:pt x="468" y="56"/>
                </a:moveTo>
                <a:cubicBezTo>
                  <a:pt x="468" y="56"/>
                  <a:pt x="468" y="56"/>
                  <a:pt x="468" y="56"/>
                </a:cubicBezTo>
                <a:cubicBezTo>
                  <a:pt x="467" y="56"/>
                  <a:pt x="467" y="56"/>
                  <a:pt x="467" y="56"/>
                </a:cubicBezTo>
                <a:lnTo>
                  <a:pt x="468" y="56"/>
                </a:lnTo>
                <a:close/>
                <a:moveTo>
                  <a:pt x="467" y="56"/>
                </a:moveTo>
                <a:cubicBezTo>
                  <a:pt x="466" y="56"/>
                  <a:pt x="466" y="56"/>
                  <a:pt x="465" y="56"/>
                </a:cubicBezTo>
                <a:cubicBezTo>
                  <a:pt x="465" y="56"/>
                  <a:pt x="465" y="56"/>
                  <a:pt x="465" y="56"/>
                </a:cubicBezTo>
                <a:cubicBezTo>
                  <a:pt x="465" y="55"/>
                  <a:pt x="466" y="56"/>
                  <a:pt x="467" y="56"/>
                </a:cubicBezTo>
                <a:close/>
                <a:moveTo>
                  <a:pt x="462" y="64"/>
                </a:moveTo>
                <a:cubicBezTo>
                  <a:pt x="461" y="64"/>
                  <a:pt x="461" y="64"/>
                  <a:pt x="461" y="64"/>
                </a:cubicBezTo>
                <a:cubicBezTo>
                  <a:pt x="461" y="64"/>
                  <a:pt x="462" y="64"/>
                  <a:pt x="462" y="64"/>
                </a:cubicBezTo>
                <a:close/>
                <a:moveTo>
                  <a:pt x="463" y="59"/>
                </a:moveTo>
                <a:cubicBezTo>
                  <a:pt x="463" y="60"/>
                  <a:pt x="463" y="60"/>
                  <a:pt x="463" y="60"/>
                </a:cubicBezTo>
                <a:cubicBezTo>
                  <a:pt x="463" y="59"/>
                  <a:pt x="463" y="59"/>
                  <a:pt x="463" y="59"/>
                </a:cubicBezTo>
                <a:close/>
                <a:moveTo>
                  <a:pt x="464" y="56"/>
                </a:moveTo>
                <a:cubicBezTo>
                  <a:pt x="464" y="57"/>
                  <a:pt x="463" y="56"/>
                  <a:pt x="463" y="56"/>
                </a:cubicBezTo>
                <a:cubicBezTo>
                  <a:pt x="463" y="56"/>
                  <a:pt x="464" y="56"/>
                  <a:pt x="464" y="56"/>
                </a:cubicBezTo>
                <a:close/>
                <a:moveTo>
                  <a:pt x="461" y="56"/>
                </a:moveTo>
                <a:cubicBezTo>
                  <a:pt x="461" y="56"/>
                  <a:pt x="459" y="56"/>
                  <a:pt x="458" y="56"/>
                </a:cubicBezTo>
                <a:cubicBezTo>
                  <a:pt x="457" y="56"/>
                  <a:pt x="457" y="55"/>
                  <a:pt x="456" y="56"/>
                </a:cubicBezTo>
                <a:cubicBezTo>
                  <a:pt x="458" y="55"/>
                  <a:pt x="460" y="56"/>
                  <a:pt x="461" y="56"/>
                </a:cubicBezTo>
                <a:close/>
                <a:moveTo>
                  <a:pt x="455" y="55"/>
                </a:moveTo>
                <a:cubicBezTo>
                  <a:pt x="455" y="55"/>
                  <a:pt x="455" y="55"/>
                  <a:pt x="455" y="56"/>
                </a:cubicBezTo>
                <a:cubicBezTo>
                  <a:pt x="454" y="56"/>
                  <a:pt x="454" y="56"/>
                  <a:pt x="454" y="56"/>
                </a:cubicBezTo>
                <a:lnTo>
                  <a:pt x="455" y="55"/>
                </a:lnTo>
                <a:close/>
                <a:moveTo>
                  <a:pt x="453" y="56"/>
                </a:moveTo>
                <a:cubicBezTo>
                  <a:pt x="453" y="56"/>
                  <a:pt x="453" y="56"/>
                  <a:pt x="453" y="56"/>
                </a:cubicBezTo>
                <a:cubicBezTo>
                  <a:pt x="453" y="55"/>
                  <a:pt x="453" y="55"/>
                  <a:pt x="453" y="55"/>
                </a:cubicBezTo>
                <a:lnTo>
                  <a:pt x="453" y="56"/>
                </a:lnTo>
                <a:close/>
                <a:moveTo>
                  <a:pt x="451" y="55"/>
                </a:moveTo>
                <a:cubicBezTo>
                  <a:pt x="451" y="56"/>
                  <a:pt x="451" y="56"/>
                  <a:pt x="451" y="56"/>
                </a:cubicBezTo>
                <a:cubicBezTo>
                  <a:pt x="450" y="55"/>
                  <a:pt x="450" y="56"/>
                  <a:pt x="449" y="56"/>
                </a:cubicBezTo>
                <a:cubicBezTo>
                  <a:pt x="449" y="55"/>
                  <a:pt x="450" y="56"/>
                  <a:pt x="451" y="55"/>
                </a:cubicBezTo>
                <a:close/>
                <a:moveTo>
                  <a:pt x="477" y="33"/>
                </a:moveTo>
                <a:cubicBezTo>
                  <a:pt x="477" y="34"/>
                  <a:pt x="477" y="34"/>
                  <a:pt x="476" y="34"/>
                </a:cubicBezTo>
                <a:cubicBezTo>
                  <a:pt x="476" y="33"/>
                  <a:pt x="477" y="34"/>
                  <a:pt x="477" y="33"/>
                </a:cubicBezTo>
                <a:close/>
                <a:moveTo>
                  <a:pt x="469" y="34"/>
                </a:moveTo>
                <a:cubicBezTo>
                  <a:pt x="469" y="34"/>
                  <a:pt x="469" y="34"/>
                  <a:pt x="470" y="34"/>
                </a:cubicBezTo>
                <a:cubicBezTo>
                  <a:pt x="470" y="35"/>
                  <a:pt x="469" y="34"/>
                  <a:pt x="469" y="34"/>
                </a:cubicBezTo>
                <a:close/>
                <a:moveTo>
                  <a:pt x="472" y="32"/>
                </a:moveTo>
                <a:cubicBezTo>
                  <a:pt x="471" y="32"/>
                  <a:pt x="471" y="32"/>
                  <a:pt x="471" y="31"/>
                </a:cubicBezTo>
                <a:cubicBezTo>
                  <a:pt x="471" y="31"/>
                  <a:pt x="472" y="32"/>
                  <a:pt x="472" y="32"/>
                </a:cubicBezTo>
                <a:close/>
                <a:moveTo>
                  <a:pt x="473" y="29"/>
                </a:moveTo>
                <a:cubicBezTo>
                  <a:pt x="473" y="30"/>
                  <a:pt x="473" y="30"/>
                  <a:pt x="473" y="30"/>
                </a:cubicBezTo>
                <a:cubicBezTo>
                  <a:pt x="473" y="30"/>
                  <a:pt x="470" y="30"/>
                  <a:pt x="470" y="30"/>
                </a:cubicBezTo>
                <a:lnTo>
                  <a:pt x="473" y="29"/>
                </a:lnTo>
                <a:close/>
                <a:moveTo>
                  <a:pt x="468" y="29"/>
                </a:moveTo>
                <a:cubicBezTo>
                  <a:pt x="468" y="30"/>
                  <a:pt x="468" y="30"/>
                  <a:pt x="468" y="30"/>
                </a:cubicBezTo>
                <a:cubicBezTo>
                  <a:pt x="468" y="30"/>
                  <a:pt x="467" y="30"/>
                  <a:pt x="467" y="30"/>
                </a:cubicBezTo>
                <a:lnTo>
                  <a:pt x="468" y="29"/>
                </a:lnTo>
                <a:close/>
                <a:moveTo>
                  <a:pt x="467" y="31"/>
                </a:moveTo>
                <a:cubicBezTo>
                  <a:pt x="468" y="32"/>
                  <a:pt x="468" y="32"/>
                  <a:pt x="468" y="32"/>
                </a:cubicBezTo>
                <a:cubicBezTo>
                  <a:pt x="466" y="33"/>
                  <a:pt x="467" y="31"/>
                  <a:pt x="466" y="32"/>
                </a:cubicBezTo>
                <a:cubicBezTo>
                  <a:pt x="466" y="33"/>
                  <a:pt x="466" y="33"/>
                  <a:pt x="466" y="33"/>
                </a:cubicBezTo>
                <a:cubicBezTo>
                  <a:pt x="466" y="32"/>
                  <a:pt x="466" y="32"/>
                  <a:pt x="466" y="32"/>
                </a:cubicBezTo>
                <a:lnTo>
                  <a:pt x="467" y="31"/>
                </a:lnTo>
                <a:close/>
                <a:moveTo>
                  <a:pt x="465" y="32"/>
                </a:moveTo>
                <a:cubicBezTo>
                  <a:pt x="465" y="32"/>
                  <a:pt x="464" y="32"/>
                  <a:pt x="464" y="32"/>
                </a:cubicBezTo>
                <a:cubicBezTo>
                  <a:pt x="464" y="31"/>
                  <a:pt x="465" y="32"/>
                  <a:pt x="465" y="32"/>
                </a:cubicBezTo>
                <a:close/>
                <a:moveTo>
                  <a:pt x="461" y="29"/>
                </a:moveTo>
                <a:cubicBezTo>
                  <a:pt x="461" y="29"/>
                  <a:pt x="460" y="30"/>
                  <a:pt x="460" y="30"/>
                </a:cubicBezTo>
                <a:cubicBezTo>
                  <a:pt x="459" y="29"/>
                  <a:pt x="459" y="29"/>
                  <a:pt x="459" y="29"/>
                </a:cubicBezTo>
                <a:lnTo>
                  <a:pt x="461" y="29"/>
                </a:lnTo>
                <a:close/>
                <a:moveTo>
                  <a:pt x="517" y="25"/>
                </a:moveTo>
                <a:cubicBezTo>
                  <a:pt x="517" y="25"/>
                  <a:pt x="517" y="25"/>
                  <a:pt x="517" y="25"/>
                </a:cubicBezTo>
                <a:cubicBezTo>
                  <a:pt x="517" y="25"/>
                  <a:pt x="517" y="25"/>
                  <a:pt x="516" y="24"/>
                </a:cubicBezTo>
                <a:cubicBezTo>
                  <a:pt x="516" y="24"/>
                  <a:pt x="517" y="24"/>
                  <a:pt x="517" y="25"/>
                </a:cubicBezTo>
                <a:close/>
                <a:moveTo>
                  <a:pt x="512" y="25"/>
                </a:moveTo>
                <a:cubicBezTo>
                  <a:pt x="512" y="25"/>
                  <a:pt x="512" y="25"/>
                  <a:pt x="512" y="25"/>
                </a:cubicBezTo>
                <a:cubicBezTo>
                  <a:pt x="511" y="25"/>
                  <a:pt x="511" y="25"/>
                  <a:pt x="511" y="25"/>
                </a:cubicBezTo>
                <a:lnTo>
                  <a:pt x="512" y="25"/>
                </a:lnTo>
                <a:close/>
                <a:moveTo>
                  <a:pt x="463" y="23"/>
                </a:moveTo>
                <a:cubicBezTo>
                  <a:pt x="464" y="23"/>
                  <a:pt x="464" y="23"/>
                  <a:pt x="464" y="23"/>
                </a:cubicBezTo>
                <a:cubicBezTo>
                  <a:pt x="464" y="23"/>
                  <a:pt x="464" y="23"/>
                  <a:pt x="464" y="23"/>
                </a:cubicBezTo>
                <a:cubicBezTo>
                  <a:pt x="464" y="23"/>
                  <a:pt x="464" y="23"/>
                  <a:pt x="464" y="23"/>
                </a:cubicBezTo>
                <a:cubicBezTo>
                  <a:pt x="465" y="23"/>
                  <a:pt x="464" y="23"/>
                  <a:pt x="464" y="24"/>
                </a:cubicBezTo>
                <a:cubicBezTo>
                  <a:pt x="465" y="24"/>
                  <a:pt x="465" y="24"/>
                  <a:pt x="465" y="24"/>
                </a:cubicBezTo>
                <a:cubicBezTo>
                  <a:pt x="463" y="24"/>
                  <a:pt x="463" y="24"/>
                  <a:pt x="463" y="24"/>
                </a:cubicBezTo>
                <a:cubicBezTo>
                  <a:pt x="463" y="24"/>
                  <a:pt x="463" y="24"/>
                  <a:pt x="463" y="23"/>
                </a:cubicBezTo>
                <a:cubicBezTo>
                  <a:pt x="463" y="24"/>
                  <a:pt x="463" y="24"/>
                  <a:pt x="463" y="24"/>
                </a:cubicBezTo>
                <a:cubicBezTo>
                  <a:pt x="463" y="23"/>
                  <a:pt x="463" y="23"/>
                  <a:pt x="463" y="23"/>
                </a:cubicBezTo>
                <a:close/>
                <a:moveTo>
                  <a:pt x="449" y="19"/>
                </a:moveTo>
                <a:cubicBezTo>
                  <a:pt x="449" y="19"/>
                  <a:pt x="450" y="19"/>
                  <a:pt x="450" y="20"/>
                </a:cubicBezTo>
                <a:lnTo>
                  <a:pt x="449" y="19"/>
                </a:lnTo>
                <a:close/>
                <a:moveTo>
                  <a:pt x="454" y="17"/>
                </a:moveTo>
                <a:cubicBezTo>
                  <a:pt x="454" y="17"/>
                  <a:pt x="454" y="17"/>
                  <a:pt x="454" y="17"/>
                </a:cubicBezTo>
                <a:cubicBezTo>
                  <a:pt x="454" y="17"/>
                  <a:pt x="454" y="17"/>
                  <a:pt x="454" y="17"/>
                </a:cubicBezTo>
                <a:close/>
                <a:moveTo>
                  <a:pt x="438" y="55"/>
                </a:moveTo>
                <a:cubicBezTo>
                  <a:pt x="438" y="55"/>
                  <a:pt x="439" y="55"/>
                  <a:pt x="439" y="55"/>
                </a:cubicBezTo>
                <a:lnTo>
                  <a:pt x="438" y="55"/>
                </a:lnTo>
                <a:close/>
                <a:moveTo>
                  <a:pt x="432" y="73"/>
                </a:moveTo>
                <a:cubicBezTo>
                  <a:pt x="433" y="72"/>
                  <a:pt x="435" y="73"/>
                  <a:pt x="436" y="73"/>
                </a:cubicBezTo>
                <a:cubicBezTo>
                  <a:pt x="435" y="73"/>
                  <a:pt x="433" y="73"/>
                  <a:pt x="432" y="73"/>
                </a:cubicBezTo>
                <a:close/>
                <a:moveTo>
                  <a:pt x="459" y="23"/>
                </a:moveTo>
                <a:cubicBezTo>
                  <a:pt x="460" y="23"/>
                  <a:pt x="461" y="22"/>
                  <a:pt x="461" y="23"/>
                </a:cubicBezTo>
                <a:cubicBezTo>
                  <a:pt x="460" y="23"/>
                  <a:pt x="460" y="23"/>
                  <a:pt x="460" y="24"/>
                </a:cubicBezTo>
                <a:cubicBezTo>
                  <a:pt x="460" y="24"/>
                  <a:pt x="460" y="24"/>
                  <a:pt x="460" y="24"/>
                </a:cubicBezTo>
                <a:cubicBezTo>
                  <a:pt x="460" y="24"/>
                  <a:pt x="460" y="24"/>
                  <a:pt x="460" y="24"/>
                </a:cubicBezTo>
                <a:cubicBezTo>
                  <a:pt x="459" y="24"/>
                  <a:pt x="459" y="24"/>
                  <a:pt x="459" y="24"/>
                </a:cubicBezTo>
                <a:cubicBezTo>
                  <a:pt x="459" y="24"/>
                  <a:pt x="459" y="24"/>
                  <a:pt x="460" y="24"/>
                </a:cubicBezTo>
                <a:cubicBezTo>
                  <a:pt x="460" y="24"/>
                  <a:pt x="460" y="24"/>
                  <a:pt x="460" y="24"/>
                </a:cubicBezTo>
                <a:lnTo>
                  <a:pt x="459" y="23"/>
                </a:lnTo>
                <a:close/>
                <a:moveTo>
                  <a:pt x="458" y="24"/>
                </a:moveTo>
                <a:cubicBezTo>
                  <a:pt x="458" y="24"/>
                  <a:pt x="458" y="24"/>
                  <a:pt x="458" y="24"/>
                </a:cubicBezTo>
                <a:cubicBezTo>
                  <a:pt x="457" y="24"/>
                  <a:pt x="457" y="24"/>
                  <a:pt x="457" y="24"/>
                </a:cubicBezTo>
                <a:lnTo>
                  <a:pt x="458" y="24"/>
                </a:lnTo>
                <a:close/>
                <a:moveTo>
                  <a:pt x="454" y="36"/>
                </a:moveTo>
                <a:cubicBezTo>
                  <a:pt x="453" y="35"/>
                  <a:pt x="453" y="35"/>
                  <a:pt x="453" y="35"/>
                </a:cubicBezTo>
                <a:cubicBezTo>
                  <a:pt x="453" y="35"/>
                  <a:pt x="453" y="35"/>
                  <a:pt x="453" y="35"/>
                </a:cubicBezTo>
                <a:cubicBezTo>
                  <a:pt x="453" y="35"/>
                  <a:pt x="452" y="35"/>
                  <a:pt x="452" y="35"/>
                </a:cubicBezTo>
                <a:cubicBezTo>
                  <a:pt x="452" y="34"/>
                  <a:pt x="452" y="34"/>
                  <a:pt x="452" y="34"/>
                </a:cubicBezTo>
                <a:cubicBezTo>
                  <a:pt x="453" y="35"/>
                  <a:pt x="454" y="34"/>
                  <a:pt x="454" y="36"/>
                </a:cubicBezTo>
                <a:close/>
                <a:moveTo>
                  <a:pt x="443" y="55"/>
                </a:moveTo>
                <a:cubicBezTo>
                  <a:pt x="444" y="55"/>
                  <a:pt x="445" y="55"/>
                  <a:pt x="446" y="56"/>
                </a:cubicBezTo>
                <a:cubicBezTo>
                  <a:pt x="441" y="56"/>
                  <a:pt x="441" y="56"/>
                  <a:pt x="441" y="56"/>
                </a:cubicBezTo>
                <a:cubicBezTo>
                  <a:pt x="442" y="55"/>
                  <a:pt x="443" y="56"/>
                  <a:pt x="443" y="55"/>
                </a:cubicBezTo>
                <a:close/>
                <a:moveTo>
                  <a:pt x="449" y="35"/>
                </a:moveTo>
                <a:cubicBezTo>
                  <a:pt x="449" y="34"/>
                  <a:pt x="449" y="34"/>
                  <a:pt x="449" y="34"/>
                </a:cubicBezTo>
                <a:cubicBezTo>
                  <a:pt x="450" y="35"/>
                  <a:pt x="450" y="35"/>
                  <a:pt x="450" y="35"/>
                </a:cubicBezTo>
                <a:lnTo>
                  <a:pt x="449" y="35"/>
                </a:lnTo>
                <a:close/>
                <a:moveTo>
                  <a:pt x="453" y="26"/>
                </a:moveTo>
                <a:cubicBezTo>
                  <a:pt x="454" y="25"/>
                  <a:pt x="454" y="25"/>
                  <a:pt x="454" y="25"/>
                </a:cubicBezTo>
                <a:cubicBezTo>
                  <a:pt x="454" y="26"/>
                  <a:pt x="454" y="26"/>
                  <a:pt x="454" y="26"/>
                </a:cubicBezTo>
                <a:lnTo>
                  <a:pt x="453" y="26"/>
                </a:lnTo>
                <a:close/>
                <a:moveTo>
                  <a:pt x="456" y="26"/>
                </a:moveTo>
                <a:cubicBezTo>
                  <a:pt x="455" y="26"/>
                  <a:pt x="455" y="26"/>
                  <a:pt x="455" y="26"/>
                </a:cubicBezTo>
                <a:cubicBezTo>
                  <a:pt x="455" y="26"/>
                  <a:pt x="455" y="26"/>
                  <a:pt x="455" y="26"/>
                </a:cubicBezTo>
                <a:cubicBezTo>
                  <a:pt x="455" y="25"/>
                  <a:pt x="455" y="26"/>
                  <a:pt x="456" y="26"/>
                </a:cubicBezTo>
                <a:close/>
                <a:moveTo>
                  <a:pt x="455" y="23"/>
                </a:moveTo>
                <a:cubicBezTo>
                  <a:pt x="455" y="23"/>
                  <a:pt x="455" y="23"/>
                  <a:pt x="455" y="23"/>
                </a:cubicBezTo>
                <a:cubicBezTo>
                  <a:pt x="455" y="23"/>
                  <a:pt x="455" y="23"/>
                  <a:pt x="455" y="23"/>
                </a:cubicBezTo>
                <a:cubicBezTo>
                  <a:pt x="455" y="23"/>
                  <a:pt x="455" y="23"/>
                  <a:pt x="455" y="22"/>
                </a:cubicBezTo>
                <a:cubicBezTo>
                  <a:pt x="455" y="22"/>
                  <a:pt x="456" y="22"/>
                  <a:pt x="455" y="23"/>
                </a:cubicBezTo>
                <a:close/>
                <a:moveTo>
                  <a:pt x="456" y="17"/>
                </a:moveTo>
                <a:cubicBezTo>
                  <a:pt x="457" y="18"/>
                  <a:pt x="458" y="16"/>
                  <a:pt x="459" y="17"/>
                </a:cubicBezTo>
                <a:cubicBezTo>
                  <a:pt x="461" y="17"/>
                  <a:pt x="461" y="17"/>
                  <a:pt x="461" y="17"/>
                </a:cubicBezTo>
                <a:cubicBezTo>
                  <a:pt x="461" y="17"/>
                  <a:pt x="461" y="18"/>
                  <a:pt x="461" y="18"/>
                </a:cubicBezTo>
                <a:cubicBezTo>
                  <a:pt x="461" y="18"/>
                  <a:pt x="461" y="18"/>
                  <a:pt x="461" y="18"/>
                </a:cubicBezTo>
                <a:cubicBezTo>
                  <a:pt x="461" y="18"/>
                  <a:pt x="461" y="18"/>
                  <a:pt x="461" y="18"/>
                </a:cubicBezTo>
                <a:cubicBezTo>
                  <a:pt x="461" y="18"/>
                  <a:pt x="459" y="18"/>
                  <a:pt x="459" y="18"/>
                </a:cubicBezTo>
                <a:cubicBezTo>
                  <a:pt x="458" y="19"/>
                  <a:pt x="456" y="17"/>
                  <a:pt x="456" y="17"/>
                </a:cubicBezTo>
                <a:cubicBezTo>
                  <a:pt x="455" y="18"/>
                  <a:pt x="455" y="18"/>
                  <a:pt x="455" y="18"/>
                </a:cubicBezTo>
                <a:cubicBezTo>
                  <a:pt x="455" y="18"/>
                  <a:pt x="455" y="16"/>
                  <a:pt x="456" y="17"/>
                </a:cubicBezTo>
                <a:close/>
                <a:moveTo>
                  <a:pt x="455" y="20"/>
                </a:moveTo>
                <a:cubicBezTo>
                  <a:pt x="454" y="20"/>
                  <a:pt x="454" y="20"/>
                  <a:pt x="454" y="20"/>
                </a:cubicBezTo>
                <a:cubicBezTo>
                  <a:pt x="455" y="20"/>
                  <a:pt x="455" y="20"/>
                  <a:pt x="455" y="20"/>
                </a:cubicBezTo>
                <a:close/>
                <a:moveTo>
                  <a:pt x="451" y="25"/>
                </a:moveTo>
                <a:cubicBezTo>
                  <a:pt x="452" y="25"/>
                  <a:pt x="452" y="25"/>
                  <a:pt x="452" y="25"/>
                </a:cubicBezTo>
                <a:cubicBezTo>
                  <a:pt x="451" y="25"/>
                  <a:pt x="451" y="25"/>
                  <a:pt x="451" y="25"/>
                </a:cubicBezTo>
                <a:cubicBezTo>
                  <a:pt x="451" y="25"/>
                  <a:pt x="451" y="25"/>
                  <a:pt x="451" y="25"/>
                </a:cubicBezTo>
                <a:cubicBezTo>
                  <a:pt x="452" y="26"/>
                  <a:pt x="452" y="26"/>
                  <a:pt x="452" y="26"/>
                </a:cubicBezTo>
                <a:cubicBezTo>
                  <a:pt x="453" y="26"/>
                  <a:pt x="452" y="25"/>
                  <a:pt x="453" y="25"/>
                </a:cubicBezTo>
                <a:cubicBezTo>
                  <a:pt x="453" y="25"/>
                  <a:pt x="452" y="26"/>
                  <a:pt x="453" y="26"/>
                </a:cubicBezTo>
                <a:cubicBezTo>
                  <a:pt x="453" y="26"/>
                  <a:pt x="453" y="26"/>
                  <a:pt x="453" y="26"/>
                </a:cubicBezTo>
                <a:cubicBezTo>
                  <a:pt x="454" y="26"/>
                  <a:pt x="454" y="26"/>
                  <a:pt x="454" y="26"/>
                </a:cubicBezTo>
                <a:cubicBezTo>
                  <a:pt x="453" y="26"/>
                  <a:pt x="453" y="27"/>
                  <a:pt x="452" y="27"/>
                </a:cubicBezTo>
                <a:cubicBezTo>
                  <a:pt x="452" y="27"/>
                  <a:pt x="452" y="27"/>
                  <a:pt x="452" y="26"/>
                </a:cubicBezTo>
                <a:cubicBezTo>
                  <a:pt x="452" y="26"/>
                  <a:pt x="452" y="26"/>
                  <a:pt x="452" y="26"/>
                </a:cubicBezTo>
                <a:cubicBezTo>
                  <a:pt x="451" y="26"/>
                  <a:pt x="451" y="26"/>
                  <a:pt x="451" y="26"/>
                </a:cubicBezTo>
                <a:cubicBezTo>
                  <a:pt x="451" y="26"/>
                  <a:pt x="451" y="26"/>
                  <a:pt x="451" y="26"/>
                </a:cubicBezTo>
                <a:cubicBezTo>
                  <a:pt x="451" y="25"/>
                  <a:pt x="451" y="26"/>
                  <a:pt x="450" y="26"/>
                </a:cubicBezTo>
                <a:lnTo>
                  <a:pt x="451" y="25"/>
                </a:lnTo>
                <a:close/>
                <a:moveTo>
                  <a:pt x="446" y="34"/>
                </a:moveTo>
                <a:cubicBezTo>
                  <a:pt x="447" y="33"/>
                  <a:pt x="447" y="35"/>
                  <a:pt x="447" y="35"/>
                </a:cubicBezTo>
                <a:cubicBezTo>
                  <a:pt x="446" y="35"/>
                  <a:pt x="446" y="35"/>
                  <a:pt x="446" y="35"/>
                </a:cubicBezTo>
                <a:cubicBezTo>
                  <a:pt x="447" y="35"/>
                  <a:pt x="446" y="34"/>
                  <a:pt x="446" y="34"/>
                </a:cubicBezTo>
                <a:close/>
                <a:moveTo>
                  <a:pt x="442" y="35"/>
                </a:moveTo>
                <a:cubicBezTo>
                  <a:pt x="442" y="35"/>
                  <a:pt x="442" y="35"/>
                  <a:pt x="442" y="34"/>
                </a:cubicBezTo>
                <a:cubicBezTo>
                  <a:pt x="443" y="34"/>
                  <a:pt x="443" y="35"/>
                  <a:pt x="443" y="35"/>
                </a:cubicBezTo>
                <a:cubicBezTo>
                  <a:pt x="442" y="35"/>
                  <a:pt x="442" y="35"/>
                  <a:pt x="442" y="35"/>
                </a:cubicBezTo>
                <a:cubicBezTo>
                  <a:pt x="442" y="35"/>
                  <a:pt x="442" y="35"/>
                  <a:pt x="442" y="35"/>
                </a:cubicBezTo>
                <a:close/>
                <a:moveTo>
                  <a:pt x="446" y="25"/>
                </a:moveTo>
                <a:cubicBezTo>
                  <a:pt x="446" y="25"/>
                  <a:pt x="447" y="25"/>
                  <a:pt x="447" y="25"/>
                </a:cubicBezTo>
                <a:cubicBezTo>
                  <a:pt x="447" y="25"/>
                  <a:pt x="447" y="25"/>
                  <a:pt x="447" y="25"/>
                </a:cubicBezTo>
                <a:cubicBezTo>
                  <a:pt x="447" y="26"/>
                  <a:pt x="447" y="26"/>
                  <a:pt x="447" y="26"/>
                </a:cubicBezTo>
                <a:cubicBezTo>
                  <a:pt x="447" y="25"/>
                  <a:pt x="448" y="25"/>
                  <a:pt x="449" y="25"/>
                </a:cubicBezTo>
                <a:cubicBezTo>
                  <a:pt x="448" y="25"/>
                  <a:pt x="448" y="27"/>
                  <a:pt x="446" y="26"/>
                </a:cubicBezTo>
                <a:cubicBezTo>
                  <a:pt x="446" y="26"/>
                  <a:pt x="446" y="26"/>
                  <a:pt x="446" y="26"/>
                </a:cubicBezTo>
                <a:cubicBezTo>
                  <a:pt x="446" y="26"/>
                  <a:pt x="446" y="26"/>
                  <a:pt x="446" y="26"/>
                </a:cubicBezTo>
                <a:cubicBezTo>
                  <a:pt x="446" y="25"/>
                  <a:pt x="446" y="25"/>
                  <a:pt x="446" y="25"/>
                </a:cubicBezTo>
                <a:close/>
                <a:moveTo>
                  <a:pt x="408" y="19"/>
                </a:moveTo>
                <a:cubicBezTo>
                  <a:pt x="409" y="18"/>
                  <a:pt x="409" y="18"/>
                  <a:pt x="409" y="18"/>
                </a:cubicBezTo>
                <a:cubicBezTo>
                  <a:pt x="409" y="19"/>
                  <a:pt x="409" y="19"/>
                  <a:pt x="409" y="19"/>
                </a:cubicBezTo>
                <a:lnTo>
                  <a:pt x="408" y="19"/>
                </a:lnTo>
                <a:close/>
                <a:moveTo>
                  <a:pt x="414" y="23"/>
                </a:moveTo>
                <a:cubicBezTo>
                  <a:pt x="414" y="22"/>
                  <a:pt x="414" y="22"/>
                  <a:pt x="414" y="22"/>
                </a:cubicBezTo>
                <a:cubicBezTo>
                  <a:pt x="414" y="22"/>
                  <a:pt x="414" y="22"/>
                  <a:pt x="414" y="22"/>
                </a:cubicBezTo>
                <a:cubicBezTo>
                  <a:pt x="414" y="22"/>
                  <a:pt x="414" y="22"/>
                  <a:pt x="414" y="22"/>
                </a:cubicBezTo>
                <a:lnTo>
                  <a:pt x="414" y="23"/>
                </a:lnTo>
                <a:close/>
                <a:moveTo>
                  <a:pt x="420" y="22"/>
                </a:moveTo>
                <a:cubicBezTo>
                  <a:pt x="420" y="22"/>
                  <a:pt x="420" y="22"/>
                  <a:pt x="420" y="22"/>
                </a:cubicBezTo>
                <a:cubicBezTo>
                  <a:pt x="421" y="22"/>
                  <a:pt x="421" y="22"/>
                  <a:pt x="421" y="22"/>
                </a:cubicBezTo>
                <a:lnTo>
                  <a:pt x="420" y="22"/>
                </a:lnTo>
                <a:close/>
                <a:moveTo>
                  <a:pt x="426" y="22"/>
                </a:moveTo>
                <a:cubicBezTo>
                  <a:pt x="425" y="22"/>
                  <a:pt x="425" y="22"/>
                  <a:pt x="425" y="22"/>
                </a:cubicBezTo>
                <a:cubicBezTo>
                  <a:pt x="425" y="22"/>
                  <a:pt x="425" y="22"/>
                  <a:pt x="425" y="22"/>
                </a:cubicBezTo>
                <a:cubicBezTo>
                  <a:pt x="426" y="22"/>
                  <a:pt x="426" y="22"/>
                  <a:pt x="426" y="22"/>
                </a:cubicBezTo>
                <a:close/>
                <a:moveTo>
                  <a:pt x="437" y="23"/>
                </a:moveTo>
                <a:cubicBezTo>
                  <a:pt x="438" y="22"/>
                  <a:pt x="437" y="22"/>
                  <a:pt x="438" y="22"/>
                </a:cubicBezTo>
                <a:cubicBezTo>
                  <a:pt x="438" y="22"/>
                  <a:pt x="438" y="22"/>
                  <a:pt x="438" y="22"/>
                </a:cubicBezTo>
                <a:cubicBezTo>
                  <a:pt x="438" y="23"/>
                  <a:pt x="438" y="23"/>
                  <a:pt x="437" y="23"/>
                </a:cubicBezTo>
                <a:close/>
                <a:moveTo>
                  <a:pt x="440" y="22"/>
                </a:moveTo>
                <a:cubicBezTo>
                  <a:pt x="439" y="22"/>
                  <a:pt x="439" y="22"/>
                  <a:pt x="439" y="22"/>
                </a:cubicBezTo>
                <a:cubicBezTo>
                  <a:pt x="439" y="22"/>
                  <a:pt x="439" y="22"/>
                  <a:pt x="439" y="22"/>
                </a:cubicBezTo>
                <a:cubicBezTo>
                  <a:pt x="439" y="22"/>
                  <a:pt x="439" y="22"/>
                  <a:pt x="439" y="22"/>
                </a:cubicBezTo>
                <a:cubicBezTo>
                  <a:pt x="439" y="22"/>
                  <a:pt x="440" y="22"/>
                  <a:pt x="440" y="22"/>
                </a:cubicBezTo>
                <a:close/>
                <a:moveTo>
                  <a:pt x="442" y="35"/>
                </a:moveTo>
                <a:cubicBezTo>
                  <a:pt x="441" y="35"/>
                  <a:pt x="441" y="35"/>
                  <a:pt x="441" y="35"/>
                </a:cubicBezTo>
                <a:cubicBezTo>
                  <a:pt x="441" y="35"/>
                  <a:pt x="441" y="35"/>
                  <a:pt x="441" y="35"/>
                </a:cubicBezTo>
                <a:lnTo>
                  <a:pt x="442" y="35"/>
                </a:lnTo>
                <a:close/>
                <a:moveTo>
                  <a:pt x="443" y="25"/>
                </a:moveTo>
                <a:cubicBezTo>
                  <a:pt x="445" y="25"/>
                  <a:pt x="445" y="25"/>
                  <a:pt x="445" y="25"/>
                </a:cubicBezTo>
                <a:cubicBezTo>
                  <a:pt x="445" y="26"/>
                  <a:pt x="445" y="26"/>
                  <a:pt x="445" y="26"/>
                </a:cubicBezTo>
                <a:cubicBezTo>
                  <a:pt x="444" y="25"/>
                  <a:pt x="443" y="26"/>
                  <a:pt x="443" y="25"/>
                </a:cubicBezTo>
                <a:cubicBezTo>
                  <a:pt x="443" y="25"/>
                  <a:pt x="443" y="25"/>
                  <a:pt x="443" y="25"/>
                </a:cubicBezTo>
                <a:close/>
                <a:moveTo>
                  <a:pt x="439" y="34"/>
                </a:moveTo>
                <a:cubicBezTo>
                  <a:pt x="439" y="34"/>
                  <a:pt x="439" y="34"/>
                  <a:pt x="439" y="34"/>
                </a:cubicBezTo>
                <a:cubicBezTo>
                  <a:pt x="439" y="34"/>
                  <a:pt x="439" y="34"/>
                  <a:pt x="439" y="34"/>
                </a:cubicBezTo>
                <a:cubicBezTo>
                  <a:pt x="438" y="35"/>
                  <a:pt x="440" y="34"/>
                  <a:pt x="440" y="34"/>
                </a:cubicBezTo>
                <a:cubicBezTo>
                  <a:pt x="441" y="34"/>
                  <a:pt x="441" y="34"/>
                  <a:pt x="441" y="34"/>
                </a:cubicBezTo>
                <a:cubicBezTo>
                  <a:pt x="441" y="35"/>
                  <a:pt x="439" y="35"/>
                  <a:pt x="438" y="35"/>
                </a:cubicBezTo>
                <a:cubicBezTo>
                  <a:pt x="438" y="34"/>
                  <a:pt x="438" y="35"/>
                  <a:pt x="439" y="34"/>
                </a:cubicBezTo>
                <a:close/>
                <a:moveTo>
                  <a:pt x="436" y="35"/>
                </a:moveTo>
                <a:cubicBezTo>
                  <a:pt x="437" y="34"/>
                  <a:pt x="437" y="34"/>
                  <a:pt x="437" y="34"/>
                </a:cubicBezTo>
                <a:cubicBezTo>
                  <a:pt x="437" y="34"/>
                  <a:pt x="437" y="34"/>
                  <a:pt x="437" y="34"/>
                </a:cubicBezTo>
                <a:lnTo>
                  <a:pt x="436" y="35"/>
                </a:lnTo>
                <a:close/>
                <a:moveTo>
                  <a:pt x="440" y="26"/>
                </a:moveTo>
                <a:cubicBezTo>
                  <a:pt x="440" y="26"/>
                  <a:pt x="439" y="26"/>
                  <a:pt x="439" y="26"/>
                </a:cubicBezTo>
                <a:cubicBezTo>
                  <a:pt x="439" y="26"/>
                  <a:pt x="439" y="26"/>
                  <a:pt x="439" y="26"/>
                </a:cubicBezTo>
                <a:cubicBezTo>
                  <a:pt x="439" y="26"/>
                  <a:pt x="439" y="26"/>
                  <a:pt x="439" y="26"/>
                </a:cubicBezTo>
                <a:cubicBezTo>
                  <a:pt x="440" y="26"/>
                  <a:pt x="440" y="25"/>
                  <a:pt x="440" y="26"/>
                </a:cubicBezTo>
                <a:close/>
                <a:moveTo>
                  <a:pt x="379" y="25"/>
                </a:moveTo>
                <a:cubicBezTo>
                  <a:pt x="379" y="24"/>
                  <a:pt x="379" y="25"/>
                  <a:pt x="379" y="25"/>
                </a:cubicBezTo>
                <a:cubicBezTo>
                  <a:pt x="379" y="24"/>
                  <a:pt x="379" y="24"/>
                  <a:pt x="379" y="24"/>
                </a:cubicBezTo>
                <a:cubicBezTo>
                  <a:pt x="379" y="24"/>
                  <a:pt x="379" y="24"/>
                  <a:pt x="379" y="25"/>
                </a:cubicBezTo>
                <a:close/>
                <a:moveTo>
                  <a:pt x="281" y="8"/>
                </a:moveTo>
                <a:cubicBezTo>
                  <a:pt x="281" y="9"/>
                  <a:pt x="281" y="9"/>
                  <a:pt x="281" y="9"/>
                </a:cubicBezTo>
                <a:cubicBezTo>
                  <a:pt x="281" y="9"/>
                  <a:pt x="281" y="9"/>
                  <a:pt x="281" y="9"/>
                </a:cubicBezTo>
                <a:cubicBezTo>
                  <a:pt x="281" y="9"/>
                  <a:pt x="280" y="9"/>
                  <a:pt x="280" y="9"/>
                </a:cubicBezTo>
                <a:cubicBezTo>
                  <a:pt x="280" y="9"/>
                  <a:pt x="280" y="9"/>
                  <a:pt x="281" y="8"/>
                </a:cubicBezTo>
                <a:close/>
                <a:moveTo>
                  <a:pt x="280" y="9"/>
                </a:moveTo>
                <a:cubicBezTo>
                  <a:pt x="279" y="10"/>
                  <a:pt x="279" y="10"/>
                  <a:pt x="279" y="10"/>
                </a:cubicBezTo>
                <a:cubicBezTo>
                  <a:pt x="276" y="10"/>
                  <a:pt x="276" y="10"/>
                  <a:pt x="276" y="10"/>
                </a:cubicBezTo>
                <a:cubicBezTo>
                  <a:pt x="277" y="8"/>
                  <a:pt x="279" y="9"/>
                  <a:pt x="280" y="9"/>
                </a:cubicBezTo>
                <a:close/>
                <a:moveTo>
                  <a:pt x="270" y="7"/>
                </a:moveTo>
                <a:cubicBezTo>
                  <a:pt x="270" y="7"/>
                  <a:pt x="271" y="6"/>
                  <a:pt x="271" y="6"/>
                </a:cubicBezTo>
                <a:cubicBezTo>
                  <a:pt x="271" y="6"/>
                  <a:pt x="271" y="6"/>
                  <a:pt x="271" y="7"/>
                </a:cubicBezTo>
                <a:cubicBezTo>
                  <a:pt x="271" y="6"/>
                  <a:pt x="271" y="7"/>
                  <a:pt x="270" y="7"/>
                </a:cubicBezTo>
                <a:close/>
                <a:moveTo>
                  <a:pt x="266" y="9"/>
                </a:moveTo>
                <a:cubicBezTo>
                  <a:pt x="265" y="9"/>
                  <a:pt x="265" y="9"/>
                  <a:pt x="265" y="9"/>
                </a:cubicBezTo>
                <a:cubicBezTo>
                  <a:pt x="265" y="9"/>
                  <a:pt x="265" y="9"/>
                  <a:pt x="265" y="9"/>
                </a:cubicBezTo>
                <a:lnTo>
                  <a:pt x="266" y="9"/>
                </a:lnTo>
                <a:close/>
                <a:moveTo>
                  <a:pt x="265" y="12"/>
                </a:moveTo>
                <a:cubicBezTo>
                  <a:pt x="265" y="12"/>
                  <a:pt x="265" y="12"/>
                  <a:pt x="265" y="12"/>
                </a:cubicBezTo>
                <a:cubicBezTo>
                  <a:pt x="265" y="12"/>
                  <a:pt x="264" y="12"/>
                  <a:pt x="264" y="12"/>
                </a:cubicBezTo>
                <a:cubicBezTo>
                  <a:pt x="264" y="12"/>
                  <a:pt x="264" y="12"/>
                  <a:pt x="264" y="11"/>
                </a:cubicBezTo>
                <a:cubicBezTo>
                  <a:pt x="265" y="12"/>
                  <a:pt x="265" y="11"/>
                  <a:pt x="267" y="11"/>
                </a:cubicBezTo>
                <a:cubicBezTo>
                  <a:pt x="267" y="12"/>
                  <a:pt x="266" y="12"/>
                  <a:pt x="266" y="12"/>
                </a:cubicBezTo>
                <a:cubicBezTo>
                  <a:pt x="266" y="13"/>
                  <a:pt x="266" y="13"/>
                  <a:pt x="267" y="13"/>
                </a:cubicBezTo>
                <a:cubicBezTo>
                  <a:pt x="266" y="13"/>
                  <a:pt x="266" y="13"/>
                  <a:pt x="266" y="12"/>
                </a:cubicBezTo>
                <a:cubicBezTo>
                  <a:pt x="266" y="12"/>
                  <a:pt x="265" y="13"/>
                  <a:pt x="265" y="12"/>
                </a:cubicBezTo>
                <a:close/>
                <a:moveTo>
                  <a:pt x="246" y="11"/>
                </a:moveTo>
                <a:cubicBezTo>
                  <a:pt x="246" y="11"/>
                  <a:pt x="246" y="11"/>
                  <a:pt x="246" y="11"/>
                </a:cubicBezTo>
                <a:cubicBezTo>
                  <a:pt x="246" y="11"/>
                  <a:pt x="246" y="11"/>
                  <a:pt x="246" y="11"/>
                </a:cubicBezTo>
                <a:close/>
                <a:moveTo>
                  <a:pt x="243" y="10"/>
                </a:moveTo>
                <a:cubicBezTo>
                  <a:pt x="242" y="8"/>
                  <a:pt x="244" y="10"/>
                  <a:pt x="244" y="9"/>
                </a:cubicBezTo>
                <a:cubicBezTo>
                  <a:pt x="244" y="9"/>
                  <a:pt x="244" y="9"/>
                  <a:pt x="245" y="10"/>
                </a:cubicBezTo>
                <a:cubicBezTo>
                  <a:pt x="243" y="8"/>
                  <a:pt x="243" y="11"/>
                  <a:pt x="242" y="10"/>
                </a:cubicBezTo>
                <a:cubicBezTo>
                  <a:pt x="241" y="10"/>
                  <a:pt x="241" y="10"/>
                  <a:pt x="241" y="10"/>
                </a:cubicBezTo>
                <a:cubicBezTo>
                  <a:pt x="240" y="9"/>
                  <a:pt x="240" y="9"/>
                  <a:pt x="240" y="9"/>
                </a:cubicBezTo>
                <a:cubicBezTo>
                  <a:pt x="242" y="9"/>
                  <a:pt x="241" y="9"/>
                  <a:pt x="243" y="10"/>
                </a:cubicBezTo>
                <a:close/>
                <a:moveTo>
                  <a:pt x="199" y="2"/>
                </a:moveTo>
                <a:cubicBezTo>
                  <a:pt x="200" y="2"/>
                  <a:pt x="200" y="2"/>
                  <a:pt x="200" y="2"/>
                </a:cubicBezTo>
                <a:cubicBezTo>
                  <a:pt x="200" y="2"/>
                  <a:pt x="200" y="3"/>
                  <a:pt x="200" y="3"/>
                </a:cubicBezTo>
                <a:cubicBezTo>
                  <a:pt x="199" y="3"/>
                  <a:pt x="200" y="2"/>
                  <a:pt x="199" y="2"/>
                </a:cubicBezTo>
                <a:close/>
                <a:moveTo>
                  <a:pt x="7" y="35"/>
                </a:moveTo>
                <a:cubicBezTo>
                  <a:pt x="6" y="35"/>
                  <a:pt x="5" y="35"/>
                  <a:pt x="5" y="35"/>
                </a:cubicBezTo>
                <a:cubicBezTo>
                  <a:pt x="5" y="35"/>
                  <a:pt x="6" y="34"/>
                  <a:pt x="8" y="34"/>
                </a:cubicBezTo>
                <a:cubicBezTo>
                  <a:pt x="7" y="35"/>
                  <a:pt x="7" y="35"/>
                  <a:pt x="7" y="35"/>
                </a:cubicBezTo>
                <a:close/>
                <a:moveTo>
                  <a:pt x="12" y="34"/>
                </a:moveTo>
                <a:cubicBezTo>
                  <a:pt x="12" y="35"/>
                  <a:pt x="12" y="35"/>
                  <a:pt x="12" y="35"/>
                </a:cubicBezTo>
                <a:cubicBezTo>
                  <a:pt x="12" y="34"/>
                  <a:pt x="12" y="34"/>
                  <a:pt x="12" y="34"/>
                </a:cubicBezTo>
                <a:cubicBezTo>
                  <a:pt x="11" y="34"/>
                  <a:pt x="11" y="34"/>
                  <a:pt x="11" y="34"/>
                </a:cubicBezTo>
                <a:cubicBezTo>
                  <a:pt x="12" y="34"/>
                  <a:pt x="12" y="34"/>
                  <a:pt x="12" y="34"/>
                </a:cubicBezTo>
                <a:cubicBezTo>
                  <a:pt x="13" y="34"/>
                  <a:pt x="12" y="34"/>
                  <a:pt x="12" y="34"/>
                </a:cubicBezTo>
                <a:close/>
                <a:moveTo>
                  <a:pt x="7" y="54"/>
                </a:moveTo>
                <a:cubicBezTo>
                  <a:pt x="7" y="54"/>
                  <a:pt x="7" y="54"/>
                  <a:pt x="7" y="54"/>
                </a:cubicBezTo>
                <a:cubicBezTo>
                  <a:pt x="8" y="54"/>
                  <a:pt x="8" y="54"/>
                  <a:pt x="8" y="54"/>
                </a:cubicBezTo>
                <a:lnTo>
                  <a:pt x="7" y="54"/>
                </a:lnTo>
                <a:close/>
                <a:moveTo>
                  <a:pt x="21" y="44"/>
                </a:moveTo>
                <a:cubicBezTo>
                  <a:pt x="22" y="44"/>
                  <a:pt x="23" y="41"/>
                  <a:pt x="23" y="43"/>
                </a:cubicBezTo>
                <a:cubicBezTo>
                  <a:pt x="23" y="44"/>
                  <a:pt x="22" y="44"/>
                  <a:pt x="23" y="44"/>
                </a:cubicBezTo>
                <a:cubicBezTo>
                  <a:pt x="22" y="44"/>
                  <a:pt x="22" y="44"/>
                  <a:pt x="21" y="44"/>
                </a:cubicBezTo>
                <a:close/>
                <a:moveTo>
                  <a:pt x="19" y="57"/>
                </a:moveTo>
                <a:cubicBezTo>
                  <a:pt x="18" y="56"/>
                  <a:pt x="20" y="56"/>
                  <a:pt x="20" y="56"/>
                </a:cubicBezTo>
                <a:cubicBezTo>
                  <a:pt x="20" y="56"/>
                  <a:pt x="20" y="56"/>
                  <a:pt x="20" y="56"/>
                </a:cubicBezTo>
                <a:cubicBezTo>
                  <a:pt x="20" y="56"/>
                  <a:pt x="21" y="56"/>
                  <a:pt x="21" y="56"/>
                </a:cubicBezTo>
                <a:cubicBezTo>
                  <a:pt x="21" y="57"/>
                  <a:pt x="20" y="57"/>
                  <a:pt x="19" y="57"/>
                </a:cubicBezTo>
                <a:close/>
                <a:moveTo>
                  <a:pt x="21" y="49"/>
                </a:moveTo>
                <a:cubicBezTo>
                  <a:pt x="22" y="48"/>
                  <a:pt x="21" y="48"/>
                  <a:pt x="21" y="47"/>
                </a:cubicBezTo>
                <a:cubicBezTo>
                  <a:pt x="21" y="46"/>
                  <a:pt x="22" y="45"/>
                  <a:pt x="24" y="45"/>
                </a:cubicBezTo>
                <a:cubicBezTo>
                  <a:pt x="26" y="46"/>
                  <a:pt x="24" y="49"/>
                  <a:pt x="27" y="51"/>
                </a:cubicBezTo>
                <a:cubicBezTo>
                  <a:pt x="28" y="53"/>
                  <a:pt x="24" y="53"/>
                  <a:pt x="24" y="53"/>
                </a:cubicBezTo>
                <a:cubicBezTo>
                  <a:pt x="23" y="52"/>
                  <a:pt x="22" y="51"/>
                  <a:pt x="21" y="49"/>
                </a:cubicBezTo>
                <a:close/>
                <a:moveTo>
                  <a:pt x="23" y="60"/>
                </a:moveTo>
                <a:cubicBezTo>
                  <a:pt x="22" y="59"/>
                  <a:pt x="21" y="58"/>
                  <a:pt x="22" y="58"/>
                </a:cubicBezTo>
                <a:cubicBezTo>
                  <a:pt x="23" y="58"/>
                  <a:pt x="25" y="58"/>
                  <a:pt x="25" y="59"/>
                </a:cubicBezTo>
                <a:cubicBezTo>
                  <a:pt x="24" y="60"/>
                  <a:pt x="24" y="59"/>
                  <a:pt x="23" y="60"/>
                </a:cubicBezTo>
                <a:close/>
                <a:moveTo>
                  <a:pt x="61" y="4"/>
                </a:moveTo>
                <a:cubicBezTo>
                  <a:pt x="61" y="5"/>
                  <a:pt x="61" y="5"/>
                  <a:pt x="61" y="5"/>
                </a:cubicBezTo>
                <a:cubicBezTo>
                  <a:pt x="60" y="5"/>
                  <a:pt x="60" y="5"/>
                  <a:pt x="60" y="5"/>
                </a:cubicBezTo>
                <a:lnTo>
                  <a:pt x="61" y="4"/>
                </a:lnTo>
                <a:close/>
                <a:moveTo>
                  <a:pt x="26" y="67"/>
                </a:moveTo>
                <a:cubicBezTo>
                  <a:pt x="26" y="67"/>
                  <a:pt x="26" y="67"/>
                  <a:pt x="26" y="67"/>
                </a:cubicBezTo>
                <a:cubicBezTo>
                  <a:pt x="26" y="68"/>
                  <a:pt x="26" y="68"/>
                  <a:pt x="26" y="68"/>
                </a:cubicBezTo>
                <a:cubicBezTo>
                  <a:pt x="26" y="68"/>
                  <a:pt x="26" y="68"/>
                  <a:pt x="26" y="68"/>
                </a:cubicBezTo>
                <a:lnTo>
                  <a:pt x="26" y="67"/>
                </a:lnTo>
                <a:close/>
                <a:moveTo>
                  <a:pt x="25" y="64"/>
                </a:moveTo>
                <a:cubicBezTo>
                  <a:pt x="26" y="64"/>
                  <a:pt x="26" y="65"/>
                  <a:pt x="26" y="66"/>
                </a:cubicBezTo>
                <a:cubicBezTo>
                  <a:pt x="26" y="66"/>
                  <a:pt x="25" y="66"/>
                  <a:pt x="25" y="67"/>
                </a:cubicBezTo>
                <a:cubicBezTo>
                  <a:pt x="23" y="66"/>
                  <a:pt x="27" y="65"/>
                  <a:pt x="25" y="64"/>
                </a:cubicBezTo>
                <a:close/>
                <a:moveTo>
                  <a:pt x="26" y="69"/>
                </a:moveTo>
                <a:cubicBezTo>
                  <a:pt x="26" y="69"/>
                  <a:pt x="25" y="69"/>
                  <a:pt x="25" y="69"/>
                </a:cubicBezTo>
                <a:cubicBezTo>
                  <a:pt x="25" y="69"/>
                  <a:pt x="25" y="69"/>
                  <a:pt x="25" y="70"/>
                </a:cubicBezTo>
                <a:cubicBezTo>
                  <a:pt x="24" y="69"/>
                  <a:pt x="24" y="69"/>
                  <a:pt x="24" y="69"/>
                </a:cubicBezTo>
                <a:cubicBezTo>
                  <a:pt x="25" y="69"/>
                  <a:pt x="25" y="68"/>
                  <a:pt x="25" y="68"/>
                </a:cubicBezTo>
                <a:cubicBezTo>
                  <a:pt x="25" y="68"/>
                  <a:pt x="25" y="68"/>
                  <a:pt x="25" y="69"/>
                </a:cubicBezTo>
                <a:cubicBezTo>
                  <a:pt x="26" y="68"/>
                  <a:pt x="27" y="68"/>
                  <a:pt x="27" y="67"/>
                </a:cubicBezTo>
                <a:cubicBezTo>
                  <a:pt x="28" y="69"/>
                  <a:pt x="28" y="69"/>
                  <a:pt x="28" y="69"/>
                </a:cubicBezTo>
                <a:cubicBezTo>
                  <a:pt x="27" y="69"/>
                  <a:pt x="27" y="68"/>
                  <a:pt x="26" y="69"/>
                </a:cubicBezTo>
                <a:close/>
                <a:moveTo>
                  <a:pt x="32" y="75"/>
                </a:moveTo>
                <a:cubicBezTo>
                  <a:pt x="31" y="76"/>
                  <a:pt x="31" y="76"/>
                  <a:pt x="30" y="77"/>
                </a:cubicBezTo>
                <a:cubicBezTo>
                  <a:pt x="30" y="76"/>
                  <a:pt x="31" y="74"/>
                  <a:pt x="29" y="74"/>
                </a:cubicBezTo>
                <a:cubicBezTo>
                  <a:pt x="30" y="73"/>
                  <a:pt x="30" y="73"/>
                  <a:pt x="30" y="73"/>
                </a:cubicBezTo>
                <a:cubicBezTo>
                  <a:pt x="30" y="73"/>
                  <a:pt x="30" y="73"/>
                  <a:pt x="30" y="73"/>
                </a:cubicBezTo>
                <a:cubicBezTo>
                  <a:pt x="29" y="73"/>
                  <a:pt x="29" y="73"/>
                  <a:pt x="29" y="73"/>
                </a:cubicBezTo>
                <a:cubicBezTo>
                  <a:pt x="29" y="72"/>
                  <a:pt x="31" y="72"/>
                  <a:pt x="30" y="71"/>
                </a:cubicBezTo>
                <a:cubicBezTo>
                  <a:pt x="29" y="71"/>
                  <a:pt x="29" y="71"/>
                  <a:pt x="29" y="71"/>
                </a:cubicBezTo>
                <a:cubicBezTo>
                  <a:pt x="29" y="70"/>
                  <a:pt x="27" y="72"/>
                  <a:pt x="27" y="70"/>
                </a:cubicBezTo>
                <a:cubicBezTo>
                  <a:pt x="27" y="70"/>
                  <a:pt x="27" y="70"/>
                  <a:pt x="27" y="70"/>
                </a:cubicBezTo>
                <a:cubicBezTo>
                  <a:pt x="27" y="71"/>
                  <a:pt x="27" y="71"/>
                  <a:pt x="27" y="71"/>
                </a:cubicBezTo>
                <a:cubicBezTo>
                  <a:pt x="26" y="71"/>
                  <a:pt x="26" y="71"/>
                  <a:pt x="26" y="71"/>
                </a:cubicBezTo>
                <a:cubicBezTo>
                  <a:pt x="26" y="71"/>
                  <a:pt x="27" y="70"/>
                  <a:pt x="27" y="70"/>
                </a:cubicBezTo>
                <a:cubicBezTo>
                  <a:pt x="28" y="70"/>
                  <a:pt x="29" y="68"/>
                  <a:pt x="30" y="70"/>
                </a:cubicBezTo>
                <a:cubicBezTo>
                  <a:pt x="29" y="70"/>
                  <a:pt x="29" y="70"/>
                  <a:pt x="29" y="70"/>
                </a:cubicBezTo>
                <a:cubicBezTo>
                  <a:pt x="29" y="71"/>
                  <a:pt x="29" y="71"/>
                  <a:pt x="29" y="71"/>
                </a:cubicBezTo>
                <a:cubicBezTo>
                  <a:pt x="29" y="70"/>
                  <a:pt x="30" y="71"/>
                  <a:pt x="31" y="70"/>
                </a:cubicBezTo>
                <a:cubicBezTo>
                  <a:pt x="31" y="72"/>
                  <a:pt x="31" y="72"/>
                  <a:pt x="31" y="72"/>
                </a:cubicBezTo>
                <a:cubicBezTo>
                  <a:pt x="31" y="72"/>
                  <a:pt x="31" y="72"/>
                  <a:pt x="31" y="72"/>
                </a:cubicBezTo>
                <a:cubicBezTo>
                  <a:pt x="33" y="73"/>
                  <a:pt x="33" y="74"/>
                  <a:pt x="34" y="76"/>
                </a:cubicBezTo>
                <a:cubicBezTo>
                  <a:pt x="33" y="77"/>
                  <a:pt x="35" y="76"/>
                  <a:pt x="34" y="77"/>
                </a:cubicBezTo>
                <a:cubicBezTo>
                  <a:pt x="33" y="77"/>
                  <a:pt x="33" y="75"/>
                  <a:pt x="32" y="75"/>
                </a:cubicBezTo>
                <a:close/>
                <a:moveTo>
                  <a:pt x="71" y="95"/>
                </a:moveTo>
                <a:cubicBezTo>
                  <a:pt x="71" y="95"/>
                  <a:pt x="71" y="95"/>
                  <a:pt x="71" y="95"/>
                </a:cubicBezTo>
                <a:cubicBezTo>
                  <a:pt x="70" y="95"/>
                  <a:pt x="70" y="95"/>
                  <a:pt x="70" y="95"/>
                </a:cubicBezTo>
                <a:lnTo>
                  <a:pt x="71" y="95"/>
                </a:lnTo>
                <a:close/>
                <a:moveTo>
                  <a:pt x="69" y="97"/>
                </a:moveTo>
                <a:cubicBezTo>
                  <a:pt x="69" y="97"/>
                  <a:pt x="69" y="97"/>
                  <a:pt x="69" y="97"/>
                </a:cubicBezTo>
                <a:cubicBezTo>
                  <a:pt x="69" y="97"/>
                  <a:pt x="69" y="97"/>
                  <a:pt x="69" y="97"/>
                </a:cubicBezTo>
                <a:cubicBezTo>
                  <a:pt x="68" y="97"/>
                  <a:pt x="68" y="97"/>
                  <a:pt x="68" y="97"/>
                </a:cubicBezTo>
                <a:cubicBezTo>
                  <a:pt x="68" y="97"/>
                  <a:pt x="68" y="97"/>
                  <a:pt x="68" y="97"/>
                </a:cubicBezTo>
                <a:cubicBezTo>
                  <a:pt x="68" y="97"/>
                  <a:pt x="69" y="97"/>
                  <a:pt x="69" y="97"/>
                </a:cubicBezTo>
                <a:close/>
                <a:moveTo>
                  <a:pt x="68" y="96"/>
                </a:moveTo>
                <a:cubicBezTo>
                  <a:pt x="67" y="97"/>
                  <a:pt x="67" y="97"/>
                  <a:pt x="67" y="97"/>
                </a:cubicBezTo>
                <a:cubicBezTo>
                  <a:pt x="67" y="96"/>
                  <a:pt x="67" y="96"/>
                  <a:pt x="67" y="96"/>
                </a:cubicBezTo>
                <a:cubicBezTo>
                  <a:pt x="67" y="96"/>
                  <a:pt x="67" y="96"/>
                  <a:pt x="67" y="96"/>
                </a:cubicBezTo>
                <a:cubicBezTo>
                  <a:pt x="67" y="96"/>
                  <a:pt x="67" y="96"/>
                  <a:pt x="67" y="96"/>
                </a:cubicBezTo>
                <a:cubicBezTo>
                  <a:pt x="67" y="96"/>
                  <a:pt x="68" y="95"/>
                  <a:pt x="68" y="96"/>
                </a:cubicBezTo>
                <a:close/>
                <a:moveTo>
                  <a:pt x="66" y="95"/>
                </a:moveTo>
                <a:cubicBezTo>
                  <a:pt x="66" y="96"/>
                  <a:pt x="66" y="96"/>
                  <a:pt x="66" y="96"/>
                </a:cubicBezTo>
                <a:cubicBezTo>
                  <a:pt x="66" y="97"/>
                  <a:pt x="65" y="96"/>
                  <a:pt x="64" y="96"/>
                </a:cubicBezTo>
                <a:cubicBezTo>
                  <a:pt x="64" y="96"/>
                  <a:pt x="65" y="96"/>
                  <a:pt x="64" y="95"/>
                </a:cubicBezTo>
                <a:lnTo>
                  <a:pt x="66" y="95"/>
                </a:lnTo>
                <a:close/>
                <a:moveTo>
                  <a:pt x="45" y="87"/>
                </a:moveTo>
                <a:cubicBezTo>
                  <a:pt x="45" y="87"/>
                  <a:pt x="45" y="87"/>
                  <a:pt x="45" y="87"/>
                </a:cubicBezTo>
                <a:cubicBezTo>
                  <a:pt x="46" y="88"/>
                  <a:pt x="46" y="88"/>
                  <a:pt x="46" y="88"/>
                </a:cubicBezTo>
                <a:lnTo>
                  <a:pt x="45" y="87"/>
                </a:lnTo>
                <a:close/>
                <a:moveTo>
                  <a:pt x="45" y="86"/>
                </a:moveTo>
                <a:cubicBezTo>
                  <a:pt x="45" y="85"/>
                  <a:pt x="46" y="86"/>
                  <a:pt x="46" y="85"/>
                </a:cubicBezTo>
                <a:cubicBezTo>
                  <a:pt x="47" y="85"/>
                  <a:pt x="46" y="86"/>
                  <a:pt x="47" y="86"/>
                </a:cubicBezTo>
                <a:cubicBezTo>
                  <a:pt x="46" y="86"/>
                  <a:pt x="45" y="86"/>
                  <a:pt x="45" y="86"/>
                </a:cubicBezTo>
                <a:close/>
                <a:moveTo>
                  <a:pt x="50" y="82"/>
                </a:moveTo>
                <a:cubicBezTo>
                  <a:pt x="49" y="82"/>
                  <a:pt x="49" y="82"/>
                  <a:pt x="49" y="81"/>
                </a:cubicBezTo>
                <a:cubicBezTo>
                  <a:pt x="50" y="82"/>
                  <a:pt x="50" y="82"/>
                  <a:pt x="50" y="82"/>
                </a:cubicBezTo>
                <a:close/>
                <a:moveTo>
                  <a:pt x="53" y="83"/>
                </a:moveTo>
                <a:cubicBezTo>
                  <a:pt x="53" y="82"/>
                  <a:pt x="53" y="82"/>
                  <a:pt x="52" y="82"/>
                </a:cubicBezTo>
                <a:cubicBezTo>
                  <a:pt x="52" y="82"/>
                  <a:pt x="54" y="82"/>
                  <a:pt x="54" y="81"/>
                </a:cubicBezTo>
                <a:cubicBezTo>
                  <a:pt x="54" y="82"/>
                  <a:pt x="53" y="82"/>
                  <a:pt x="54" y="83"/>
                </a:cubicBezTo>
                <a:cubicBezTo>
                  <a:pt x="54" y="83"/>
                  <a:pt x="54" y="83"/>
                  <a:pt x="53" y="83"/>
                </a:cubicBezTo>
                <a:close/>
                <a:moveTo>
                  <a:pt x="55" y="81"/>
                </a:moveTo>
                <a:cubicBezTo>
                  <a:pt x="54" y="81"/>
                  <a:pt x="54" y="81"/>
                  <a:pt x="54" y="81"/>
                </a:cubicBezTo>
                <a:cubicBezTo>
                  <a:pt x="54" y="80"/>
                  <a:pt x="55" y="80"/>
                  <a:pt x="55" y="81"/>
                </a:cubicBezTo>
                <a:cubicBezTo>
                  <a:pt x="55" y="81"/>
                  <a:pt x="55" y="81"/>
                  <a:pt x="55" y="81"/>
                </a:cubicBezTo>
                <a:close/>
                <a:moveTo>
                  <a:pt x="57" y="83"/>
                </a:moveTo>
                <a:cubicBezTo>
                  <a:pt x="57" y="82"/>
                  <a:pt x="57" y="82"/>
                  <a:pt x="57" y="82"/>
                </a:cubicBezTo>
                <a:cubicBezTo>
                  <a:pt x="57" y="82"/>
                  <a:pt x="57" y="82"/>
                  <a:pt x="57" y="83"/>
                </a:cubicBezTo>
                <a:close/>
                <a:moveTo>
                  <a:pt x="59" y="81"/>
                </a:moveTo>
                <a:cubicBezTo>
                  <a:pt x="58" y="80"/>
                  <a:pt x="58" y="80"/>
                  <a:pt x="58" y="80"/>
                </a:cubicBezTo>
                <a:cubicBezTo>
                  <a:pt x="59" y="80"/>
                  <a:pt x="59" y="80"/>
                  <a:pt x="59" y="80"/>
                </a:cubicBezTo>
                <a:lnTo>
                  <a:pt x="59" y="81"/>
                </a:lnTo>
                <a:close/>
                <a:moveTo>
                  <a:pt x="69" y="80"/>
                </a:moveTo>
                <a:cubicBezTo>
                  <a:pt x="69" y="80"/>
                  <a:pt x="69" y="79"/>
                  <a:pt x="69" y="79"/>
                </a:cubicBezTo>
                <a:cubicBezTo>
                  <a:pt x="70" y="80"/>
                  <a:pt x="70" y="80"/>
                  <a:pt x="70" y="80"/>
                </a:cubicBezTo>
                <a:cubicBezTo>
                  <a:pt x="70" y="80"/>
                  <a:pt x="69" y="80"/>
                  <a:pt x="69" y="80"/>
                </a:cubicBezTo>
                <a:close/>
                <a:moveTo>
                  <a:pt x="70" y="82"/>
                </a:moveTo>
                <a:cubicBezTo>
                  <a:pt x="70" y="81"/>
                  <a:pt x="70" y="81"/>
                  <a:pt x="70" y="81"/>
                </a:cubicBezTo>
                <a:cubicBezTo>
                  <a:pt x="70" y="81"/>
                  <a:pt x="70" y="82"/>
                  <a:pt x="70" y="82"/>
                </a:cubicBezTo>
                <a:close/>
                <a:moveTo>
                  <a:pt x="72" y="79"/>
                </a:moveTo>
                <a:cubicBezTo>
                  <a:pt x="72" y="78"/>
                  <a:pt x="72" y="78"/>
                  <a:pt x="72" y="78"/>
                </a:cubicBezTo>
                <a:cubicBezTo>
                  <a:pt x="72" y="78"/>
                  <a:pt x="72" y="78"/>
                  <a:pt x="72" y="78"/>
                </a:cubicBezTo>
                <a:cubicBezTo>
                  <a:pt x="72" y="78"/>
                  <a:pt x="72" y="78"/>
                  <a:pt x="72" y="78"/>
                </a:cubicBezTo>
                <a:lnTo>
                  <a:pt x="72" y="79"/>
                </a:lnTo>
                <a:close/>
                <a:moveTo>
                  <a:pt x="79" y="81"/>
                </a:moveTo>
                <a:cubicBezTo>
                  <a:pt x="79" y="80"/>
                  <a:pt x="79" y="80"/>
                  <a:pt x="79" y="80"/>
                </a:cubicBezTo>
                <a:cubicBezTo>
                  <a:pt x="80" y="80"/>
                  <a:pt x="80" y="80"/>
                  <a:pt x="80" y="80"/>
                </a:cubicBezTo>
                <a:lnTo>
                  <a:pt x="79" y="81"/>
                </a:lnTo>
                <a:close/>
                <a:moveTo>
                  <a:pt x="80" y="79"/>
                </a:moveTo>
                <a:cubicBezTo>
                  <a:pt x="80" y="78"/>
                  <a:pt x="80" y="78"/>
                  <a:pt x="80" y="78"/>
                </a:cubicBezTo>
                <a:cubicBezTo>
                  <a:pt x="80" y="79"/>
                  <a:pt x="80" y="79"/>
                  <a:pt x="81" y="79"/>
                </a:cubicBezTo>
                <a:cubicBezTo>
                  <a:pt x="81" y="79"/>
                  <a:pt x="81" y="79"/>
                  <a:pt x="80" y="79"/>
                </a:cubicBezTo>
                <a:close/>
                <a:moveTo>
                  <a:pt x="86" y="82"/>
                </a:moveTo>
                <a:cubicBezTo>
                  <a:pt x="86" y="81"/>
                  <a:pt x="86" y="81"/>
                  <a:pt x="86" y="81"/>
                </a:cubicBezTo>
                <a:cubicBezTo>
                  <a:pt x="85" y="82"/>
                  <a:pt x="85" y="82"/>
                  <a:pt x="85" y="82"/>
                </a:cubicBezTo>
                <a:cubicBezTo>
                  <a:pt x="85" y="81"/>
                  <a:pt x="86" y="81"/>
                  <a:pt x="86" y="81"/>
                </a:cubicBezTo>
                <a:cubicBezTo>
                  <a:pt x="86" y="81"/>
                  <a:pt x="86" y="81"/>
                  <a:pt x="86" y="81"/>
                </a:cubicBezTo>
                <a:cubicBezTo>
                  <a:pt x="86" y="81"/>
                  <a:pt x="86" y="81"/>
                  <a:pt x="86" y="81"/>
                </a:cubicBezTo>
                <a:cubicBezTo>
                  <a:pt x="86" y="82"/>
                  <a:pt x="88" y="81"/>
                  <a:pt x="88" y="83"/>
                </a:cubicBezTo>
                <a:cubicBezTo>
                  <a:pt x="87" y="83"/>
                  <a:pt x="86" y="81"/>
                  <a:pt x="86" y="82"/>
                </a:cubicBezTo>
                <a:close/>
                <a:moveTo>
                  <a:pt x="89" y="86"/>
                </a:moveTo>
                <a:cubicBezTo>
                  <a:pt x="89" y="85"/>
                  <a:pt x="89" y="85"/>
                  <a:pt x="89" y="85"/>
                </a:cubicBezTo>
                <a:cubicBezTo>
                  <a:pt x="89" y="85"/>
                  <a:pt x="89" y="85"/>
                  <a:pt x="89" y="85"/>
                </a:cubicBezTo>
                <a:lnTo>
                  <a:pt x="89" y="86"/>
                </a:lnTo>
                <a:close/>
                <a:moveTo>
                  <a:pt x="131" y="6"/>
                </a:moveTo>
                <a:cubicBezTo>
                  <a:pt x="131" y="6"/>
                  <a:pt x="131" y="6"/>
                  <a:pt x="131" y="6"/>
                </a:cubicBezTo>
                <a:cubicBezTo>
                  <a:pt x="132" y="5"/>
                  <a:pt x="132" y="5"/>
                  <a:pt x="132" y="5"/>
                </a:cubicBezTo>
                <a:lnTo>
                  <a:pt x="131" y="6"/>
                </a:lnTo>
                <a:close/>
                <a:moveTo>
                  <a:pt x="133" y="6"/>
                </a:moveTo>
                <a:cubicBezTo>
                  <a:pt x="132" y="6"/>
                  <a:pt x="132" y="6"/>
                  <a:pt x="132" y="6"/>
                </a:cubicBezTo>
                <a:cubicBezTo>
                  <a:pt x="132" y="6"/>
                  <a:pt x="132" y="6"/>
                  <a:pt x="133" y="6"/>
                </a:cubicBezTo>
                <a:cubicBezTo>
                  <a:pt x="133" y="6"/>
                  <a:pt x="134" y="5"/>
                  <a:pt x="135" y="5"/>
                </a:cubicBezTo>
                <a:cubicBezTo>
                  <a:pt x="135" y="6"/>
                  <a:pt x="134" y="6"/>
                  <a:pt x="133" y="6"/>
                </a:cubicBezTo>
                <a:close/>
                <a:moveTo>
                  <a:pt x="136" y="6"/>
                </a:moveTo>
                <a:cubicBezTo>
                  <a:pt x="136" y="5"/>
                  <a:pt x="137" y="5"/>
                  <a:pt x="138" y="5"/>
                </a:cubicBezTo>
                <a:lnTo>
                  <a:pt x="136" y="6"/>
                </a:lnTo>
                <a:close/>
                <a:moveTo>
                  <a:pt x="147" y="9"/>
                </a:moveTo>
                <a:cubicBezTo>
                  <a:pt x="146" y="10"/>
                  <a:pt x="146" y="9"/>
                  <a:pt x="145" y="9"/>
                </a:cubicBezTo>
                <a:cubicBezTo>
                  <a:pt x="148" y="8"/>
                  <a:pt x="148" y="8"/>
                  <a:pt x="148" y="8"/>
                </a:cubicBezTo>
                <a:cubicBezTo>
                  <a:pt x="148" y="8"/>
                  <a:pt x="148" y="10"/>
                  <a:pt x="147" y="9"/>
                </a:cubicBezTo>
                <a:close/>
                <a:moveTo>
                  <a:pt x="154" y="9"/>
                </a:moveTo>
                <a:cubicBezTo>
                  <a:pt x="154" y="10"/>
                  <a:pt x="155" y="10"/>
                  <a:pt x="155" y="11"/>
                </a:cubicBezTo>
                <a:cubicBezTo>
                  <a:pt x="153" y="10"/>
                  <a:pt x="153" y="10"/>
                  <a:pt x="153" y="10"/>
                </a:cubicBezTo>
                <a:lnTo>
                  <a:pt x="154" y="9"/>
                </a:lnTo>
                <a:close/>
                <a:moveTo>
                  <a:pt x="153" y="13"/>
                </a:moveTo>
                <a:cubicBezTo>
                  <a:pt x="152" y="12"/>
                  <a:pt x="152" y="12"/>
                  <a:pt x="152" y="12"/>
                </a:cubicBezTo>
                <a:cubicBezTo>
                  <a:pt x="153" y="12"/>
                  <a:pt x="154" y="10"/>
                  <a:pt x="155" y="12"/>
                </a:cubicBezTo>
                <a:cubicBezTo>
                  <a:pt x="154" y="12"/>
                  <a:pt x="154" y="12"/>
                  <a:pt x="155" y="13"/>
                </a:cubicBezTo>
                <a:cubicBezTo>
                  <a:pt x="155" y="14"/>
                  <a:pt x="153" y="12"/>
                  <a:pt x="153" y="13"/>
                </a:cubicBezTo>
                <a:close/>
                <a:moveTo>
                  <a:pt x="134" y="85"/>
                </a:moveTo>
                <a:cubicBezTo>
                  <a:pt x="134" y="84"/>
                  <a:pt x="134" y="84"/>
                  <a:pt x="134" y="84"/>
                </a:cubicBezTo>
                <a:cubicBezTo>
                  <a:pt x="134" y="84"/>
                  <a:pt x="134" y="84"/>
                  <a:pt x="134" y="84"/>
                </a:cubicBezTo>
                <a:lnTo>
                  <a:pt x="134" y="85"/>
                </a:lnTo>
                <a:close/>
                <a:moveTo>
                  <a:pt x="165" y="11"/>
                </a:moveTo>
                <a:cubicBezTo>
                  <a:pt x="165" y="10"/>
                  <a:pt x="166" y="10"/>
                  <a:pt x="167" y="9"/>
                </a:cubicBezTo>
                <a:cubicBezTo>
                  <a:pt x="167" y="10"/>
                  <a:pt x="167" y="10"/>
                  <a:pt x="167" y="10"/>
                </a:cubicBezTo>
                <a:cubicBezTo>
                  <a:pt x="167" y="10"/>
                  <a:pt x="165" y="10"/>
                  <a:pt x="165" y="11"/>
                </a:cubicBezTo>
                <a:close/>
                <a:moveTo>
                  <a:pt x="133" y="89"/>
                </a:moveTo>
                <a:cubicBezTo>
                  <a:pt x="133" y="89"/>
                  <a:pt x="133" y="89"/>
                  <a:pt x="133" y="89"/>
                </a:cubicBezTo>
                <a:cubicBezTo>
                  <a:pt x="133" y="90"/>
                  <a:pt x="133" y="90"/>
                  <a:pt x="133" y="90"/>
                </a:cubicBezTo>
                <a:lnTo>
                  <a:pt x="133" y="89"/>
                </a:lnTo>
                <a:close/>
                <a:moveTo>
                  <a:pt x="138" y="85"/>
                </a:moveTo>
                <a:cubicBezTo>
                  <a:pt x="138" y="84"/>
                  <a:pt x="137" y="85"/>
                  <a:pt x="137" y="84"/>
                </a:cubicBezTo>
                <a:cubicBezTo>
                  <a:pt x="138" y="84"/>
                  <a:pt x="139" y="84"/>
                  <a:pt x="139" y="85"/>
                </a:cubicBezTo>
                <a:cubicBezTo>
                  <a:pt x="139" y="85"/>
                  <a:pt x="138" y="85"/>
                  <a:pt x="138" y="85"/>
                </a:cubicBezTo>
                <a:close/>
                <a:moveTo>
                  <a:pt x="175" y="4"/>
                </a:moveTo>
                <a:cubicBezTo>
                  <a:pt x="174" y="5"/>
                  <a:pt x="174" y="5"/>
                  <a:pt x="174" y="5"/>
                </a:cubicBezTo>
                <a:cubicBezTo>
                  <a:pt x="174" y="5"/>
                  <a:pt x="174" y="5"/>
                  <a:pt x="174" y="5"/>
                </a:cubicBezTo>
                <a:lnTo>
                  <a:pt x="175" y="4"/>
                </a:lnTo>
                <a:close/>
                <a:moveTo>
                  <a:pt x="141" y="84"/>
                </a:moveTo>
                <a:cubicBezTo>
                  <a:pt x="140" y="84"/>
                  <a:pt x="140" y="84"/>
                  <a:pt x="140" y="84"/>
                </a:cubicBezTo>
                <a:cubicBezTo>
                  <a:pt x="142" y="83"/>
                  <a:pt x="142" y="83"/>
                  <a:pt x="142" y="83"/>
                </a:cubicBezTo>
                <a:cubicBezTo>
                  <a:pt x="142" y="83"/>
                  <a:pt x="141" y="84"/>
                  <a:pt x="141" y="84"/>
                </a:cubicBezTo>
                <a:close/>
                <a:moveTo>
                  <a:pt x="144" y="84"/>
                </a:moveTo>
                <a:cubicBezTo>
                  <a:pt x="144" y="85"/>
                  <a:pt x="144" y="85"/>
                  <a:pt x="144" y="85"/>
                </a:cubicBezTo>
                <a:cubicBezTo>
                  <a:pt x="144" y="85"/>
                  <a:pt x="144" y="85"/>
                  <a:pt x="144" y="85"/>
                </a:cubicBezTo>
                <a:lnTo>
                  <a:pt x="144" y="84"/>
                </a:lnTo>
                <a:close/>
                <a:moveTo>
                  <a:pt x="145" y="83"/>
                </a:moveTo>
                <a:cubicBezTo>
                  <a:pt x="145" y="82"/>
                  <a:pt x="145" y="82"/>
                  <a:pt x="145" y="82"/>
                </a:cubicBezTo>
                <a:cubicBezTo>
                  <a:pt x="146" y="83"/>
                  <a:pt x="146" y="83"/>
                  <a:pt x="146" y="83"/>
                </a:cubicBezTo>
                <a:lnTo>
                  <a:pt x="145" y="83"/>
                </a:lnTo>
                <a:close/>
                <a:moveTo>
                  <a:pt x="183" y="4"/>
                </a:moveTo>
                <a:cubicBezTo>
                  <a:pt x="183" y="4"/>
                  <a:pt x="183" y="4"/>
                  <a:pt x="183" y="4"/>
                </a:cubicBezTo>
                <a:cubicBezTo>
                  <a:pt x="182" y="4"/>
                  <a:pt x="182" y="4"/>
                  <a:pt x="182" y="4"/>
                </a:cubicBezTo>
                <a:lnTo>
                  <a:pt x="183" y="4"/>
                </a:lnTo>
                <a:close/>
                <a:moveTo>
                  <a:pt x="152" y="81"/>
                </a:moveTo>
                <a:cubicBezTo>
                  <a:pt x="151" y="81"/>
                  <a:pt x="151" y="81"/>
                  <a:pt x="151" y="81"/>
                </a:cubicBezTo>
                <a:cubicBezTo>
                  <a:pt x="151" y="81"/>
                  <a:pt x="151" y="81"/>
                  <a:pt x="151" y="82"/>
                </a:cubicBezTo>
                <a:cubicBezTo>
                  <a:pt x="151" y="81"/>
                  <a:pt x="149" y="81"/>
                  <a:pt x="150" y="80"/>
                </a:cubicBezTo>
                <a:cubicBezTo>
                  <a:pt x="151" y="80"/>
                  <a:pt x="151" y="81"/>
                  <a:pt x="151" y="81"/>
                </a:cubicBezTo>
                <a:cubicBezTo>
                  <a:pt x="151" y="81"/>
                  <a:pt x="151" y="81"/>
                  <a:pt x="152" y="81"/>
                </a:cubicBezTo>
                <a:cubicBezTo>
                  <a:pt x="152" y="81"/>
                  <a:pt x="152" y="81"/>
                  <a:pt x="152" y="81"/>
                </a:cubicBezTo>
                <a:cubicBezTo>
                  <a:pt x="152" y="81"/>
                  <a:pt x="152" y="81"/>
                  <a:pt x="152" y="81"/>
                </a:cubicBezTo>
                <a:cubicBezTo>
                  <a:pt x="152" y="81"/>
                  <a:pt x="152" y="81"/>
                  <a:pt x="152" y="81"/>
                </a:cubicBezTo>
                <a:close/>
                <a:moveTo>
                  <a:pt x="184" y="4"/>
                </a:moveTo>
                <a:cubicBezTo>
                  <a:pt x="184" y="5"/>
                  <a:pt x="184" y="4"/>
                  <a:pt x="184" y="4"/>
                </a:cubicBezTo>
                <a:cubicBezTo>
                  <a:pt x="185" y="4"/>
                  <a:pt x="184" y="4"/>
                  <a:pt x="184" y="4"/>
                </a:cubicBezTo>
                <a:cubicBezTo>
                  <a:pt x="184" y="4"/>
                  <a:pt x="184" y="4"/>
                  <a:pt x="184" y="4"/>
                </a:cubicBezTo>
                <a:cubicBezTo>
                  <a:pt x="184" y="4"/>
                  <a:pt x="184" y="4"/>
                  <a:pt x="184" y="4"/>
                </a:cubicBezTo>
                <a:cubicBezTo>
                  <a:pt x="185" y="4"/>
                  <a:pt x="185" y="4"/>
                  <a:pt x="185" y="4"/>
                </a:cubicBezTo>
                <a:cubicBezTo>
                  <a:pt x="185" y="4"/>
                  <a:pt x="185" y="5"/>
                  <a:pt x="184" y="4"/>
                </a:cubicBezTo>
                <a:close/>
                <a:moveTo>
                  <a:pt x="158" y="80"/>
                </a:moveTo>
                <a:cubicBezTo>
                  <a:pt x="157" y="80"/>
                  <a:pt x="157" y="80"/>
                  <a:pt x="157" y="80"/>
                </a:cubicBezTo>
                <a:cubicBezTo>
                  <a:pt x="157" y="80"/>
                  <a:pt x="157" y="80"/>
                  <a:pt x="157" y="80"/>
                </a:cubicBezTo>
                <a:cubicBezTo>
                  <a:pt x="158" y="80"/>
                  <a:pt x="158" y="80"/>
                  <a:pt x="158" y="80"/>
                </a:cubicBezTo>
                <a:close/>
                <a:moveTo>
                  <a:pt x="161" y="79"/>
                </a:moveTo>
                <a:cubicBezTo>
                  <a:pt x="161" y="79"/>
                  <a:pt x="161" y="79"/>
                  <a:pt x="161" y="79"/>
                </a:cubicBezTo>
                <a:cubicBezTo>
                  <a:pt x="162" y="78"/>
                  <a:pt x="162" y="78"/>
                  <a:pt x="162" y="78"/>
                </a:cubicBezTo>
                <a:lnTo>
                  <a:pt x="161" y="79"/>
                </a:lnTo>
                <a:close/>
                <a:moveTo>
                  <a:pt x="195" y="5"/>
                </a:moveTo>
                <a:cubicBezTo>
                  <a:pt x="195" y="5"/>
                  <a:pt x="195" y="5"/>
                  <a:pt x="195" y="5"/>
                </a:cubicBezTo>
                <a:cubicBezTo>
                  <a:pt x="195" y="5"/>
                  <a:pt x="195" y="5"/>
                  <a:pt x="195" y="5"/>
                </a:cubicBezTo>
                <a:cubicBezTo>
                  <a:pt x="195" y="5"/>
                  <a:pt x="195" y="5"/>
                  <a:pt x="195" y="5"/>
                </a:cubicBezTo>
                <a:cubicBezTo>
                  <a:pt x="194" y="5"/>
                  <a:pt x="194" y="4"/>
                  <a:pt x="194" y="4"/>
                </a:cubicBezTo>
                <a:cubicBezTo>
                  <a:pt x="194" y="4"/>
                  <a:pt x="194" y="4"/>
                  <a:pt x="194" y="4"/>
                </a:cubicBezTo>
                <a:cubicBezTo>
                  <a:pt x="195" y="5"/>
                  <a:pt x="195" y="5"/>
                  <a:pt x="195" y="5"/>
                </a:cubicBezTo>
                <a:cubicBezTo>
                  <a:pt x="195" y="4"/>
                  <a:pt x="195" y="4"/>
                  <a:pt x="195" y="5"/>
                </a:cubicBezTo>
                <a:close/>
                <a:moveTo>
                  <a:pt x="195" y="7"/>
                </a:moveTo>
                <a:cubicBezTo>
                  <a:pt x="195" y="6"/>
                  <a:pt x="197" y="7"/>
                  <a:pt x="198" y="7"/>
                </a:cubicBezTo>
                <a:cubicBezTo>
                  <a:pt x="197" y="8"/>
                  <a:pt x="195" y="7"/>
                  <a:pt x="195" y="7"/>
                </a:cubicBezTo>
                <a:close/>
                <a:moveTo>
                  <a:pt x="167" y="78"/>
                </a:moveTo>
                <a:cubicBezTo>
                  <a:pt x="167" y="77"/>
                  <a:pt x="168" y="77"/>
                  <a:pt x="168" y="78"/>
                </a:cubicBezTo>
                <a:cubicBezTo>
                  <a:pt x="168" y="78"/>
                  <a:pt x="168" y="78"/>
                  <a:pt x="167" y="78"/>
                </a:cubicBezTo>
                <a:close/>
                <a:moveTo>
                  <a:pt x="198" y="7"/>
                </a:moveTo>
                <a:cubicBezTo>
                  <a:pt x="198" y="7"/>
                  <a:pt x="199" y="7"/>
                  <a:pt x="199" y="6"/>
                </a:cubicBezTo>
                <a:cubicBezTo>
                  <a:pt x="200" y="8"/>
                  <a:pt x="201" y="7"/>
                  <a:pt x="202" y="7"/>
                </a:cubicBezTo>
                <a:cubicBezTo>
                  <a:pt x="201" y="7"/>
                  <a:pt x="199" y="8"/>
                  <a:pt x="198" y="7"/>
                </a:cubicBezTo>
                <a:close/>
                <a:moveTo>
                  <a:pt x="185" y="84"/>
                </a:moveTo>
                <a:cubicBezTo>
                  <a:pt x="185" y="85"/>
                  <a:pt x="184" y="84"/>
                  <a:pt x="184" y="84"/>
                </a:cubicBezTo>
                <a:cubicBezTo>
                  <a:pt x="185" y="84"/>
                  <a:pt x="185" y="84"/>
                  <a:pt x="185" y="84"/>
                </a:cubicBezTo>
                <a:close/>
                <a:moveTo>
                  <a:pt x="239" y="8"/>
                </a:moveTo>
                <a:cubicBezTo>
                  <a:pt x="239" y="8"/>
                  <a:pt x="239" y="8"/>
                  <a:pt x="239" y="8"/>
                </a:cubicBezTo>
                <a:cubicBezTo>
                  <a:pt x="240" y="8"/>
                  <a:pt x="240" y="8"/>
                  <a:pt x="240" y="8"/>
                </a:cubicBezTo>
                <a:cubicBezTo>
                  <a:pt x="239" y="8"/>
                  <a:pt x="239" y="8"/>
                  <a:pt x="239" y="8"/>
                </a:cubicBezTo>
                <a:cubicBezTo>
                  <a:pt x="239" y="8"/>
                  <a:pt x="239" y="8"/>
                  <a:pt x="239" y="8"/>
                </a:cubicBezTo>
                <a:cubicBezTo>
                  <a:pt x="239" y="8"/>
                  <a:pt x="238" y="8"/>
                  <a:pt x="239" y="8"/>
                </a:cubicBezTo>
                <a:close/>
                <a:moveTo>
                  <a:pt x="238" y="8"/>
                </a:moveTo>
                <a:cubicBezTo>
                  <a:pt x="238" y="8"/>
                  <a:pt x="237" y="8"/>
                  <a:pt x="237" y="8"/>
                </a:cubicBezTo>
                <a:cubicBezTo>
                  <a:pt x="237" y="8"/>
                  <a:pt x="237" y="8"/>
                  <a:pt x="237" y="8"/>
                </a:cubicBezTo>
                <a:cubicBezTo>
                  <a:pt x="237" y="8"/>
                  <a:pt x="236" y="8"/>
                  <a:pt x="236" y="8"/>
                </a:cubicBezTo>
                <a:cubicBezTo>
                  <a:pt x="237" y="8"/>
                  <a:pt x="237" y="8"/>
                  <a:pt x="237" y="8"/>
                </a:cubicBezTo>
                <a:cubicBezTo>
                  <a:pt x="237" y="8"/>
                  <a:pt x="236" y="9"/>
                  <a:pt x="236" y="8"/>
                </a:cubicBezTo>
                <a:cubicBezTo>
                  <a:pt x="236" y="8"/>
                  <a:pt x="237" y="8"/>
                  <a:pt x="238" y="8"/>
                </a:cubicBezTo>
                <a:close/>
                <a:moveTo>
                  <a:pt x="237" y="6"/>
                </a:moveTo>
                <a:cubicBezTo>
                  <a:pt x="237" y="6"/>
                  <a:pt x="237" y="6"/>
                  <a:pt x="238" y="6"/>
                </a:cubicBezTo>
                <a:cubicBezTo>
                  <a:pt x="236" y="6"/>
                  <a:pt x="236" y="6"/>
                  <a:pt x="236" y="6"/>
                </a:cubicBezTo>
                <a:cubicBezTo>
                  <a:pt x="236" y="5"/>
                  <a:pt x="236" y="6"/>
                  <a:pt x="237" y="6"/>
                </a:cubicBezTo>
                <a:close/>
                <a:moveTo>
                  <a:pt x="236" y="7"/>
                </a:moveTo>
                <a:cubicBezTo>
                  <a:pt x="234" y="7"/>
                  <a:pt x="234" y="7"/>
                  <a:pt x="234" y="7"/>
                </a:cubicBezTo>
                <a:cubicBezTo>
                  <a:pt x="234" y="7"/>
                  <a:pt x="235" y="7"/>
                  <a:pt x="236" y="7"/>
                </a:cubicBezTo>
                <a:close/>
                <a:moveTo>
                  <a:pt x="210" y="5"/>
                </a:moveTo>
                <a:cubicBezTo>
                  <a:pt x="209" y="5"/>
                  <a:pt x="209" y="5"/>
                  <a:pt x="209" y="5"/>
                </a:cubicBezTo>
                <a:cubicBezTo>
                  <a:pt x="208" y="5"/>
                  <a:pt x="207" y="5"/>
                  <a:pt x="205" y="5"/>
                </a:cubicBezTo>
                <a:cubicBezTo>
                  <a:pt x="205" y="5"/>
                  <a:pt x="205" y="5"/>
                  <a:pt x="205" y="5"/>
                </a:cubicBezTo>
                <a:cubicBezTo>
                  <a:pt x="206" y="5"/>
                  <a:pt x="208" y="4"/>
                  <a:pt x="210" y="5"/>
                </a:cubicBezTo>
                <a:close/>
                <a:moveTo>
                  <a:pt x="175" y="81"/>
                </a:moveTo>
                <a:cubicBezTo>
                  <a:pt x="175" y="81"/>
                  <a:pt x="174" y="82"/>
                  <a:pt x="174" y="82"/>
                </a:cubicBezTo>
                <a:cubicBezTo>
                  <a:pt x="174" y="82"/>
                  <a:pt x="174" y="81"/>
                  <a:pt x="175" y="81"/>
                </a:cubicBezTo>
                <a:close/>
                <a:moveTo>
                  <a:pt x="173" y="86"/>
                </a:moveTo>
                <a:cubicBezTo>
                  <a:pt x="174" y="84"/>
                  <a:pt x="174" y="84"/>
                  <a:pt x="174" y="84"/>
                </a:cubicBezTo>
                <a:cubicBezTo>
                  <a:pt x="174" y="85"/>
                  <a:pt x="173" y="85"/>
                  <a:pt x="173" y="86"/>
                </a:cubicBezTo>
                <a:close/>
                <a:moveTo>
                  <a:pt x="213" y="7"/>
                </a:moveTo>
                <a:cubicBezTo>
                  <a:pt x="212" y="8"/>
                  <a:pt x="212" y="8"/>
                  <a:pt x="211" y="8"/>
                </a:cubicBezTo>
                <a:cubicBezTo>
                  <a:pt x="211" y="8"/>
                  <a:pt x="210" y="8"/>
                  <a:pt x="210" y="8"/>
                </a:cubicBezTo>
                <a:cubicBezTo>
                  <a:pt x="210" y="6"/>
                  <a:pt x="208" y="8"/>
                  <a:pt x="208" y="7"/>
                </a:cubicBezTo>
                <a:cubicBezTo>
                  <a:pt x="206" y="9"/>
                  <a:pt x="205" y="7"/>
                  <a:pt x="203" y="8"/>
                </a:cubicBezTo>
                <a:cubicBezTo>
                  <a:pt x="204" y="8"/>
                  <a:pt x="202" y="8"/>
                  <a:pt x="203" y="7"/>
                </a:cubicBezTo>
                <a:cubicBezTo>
                  <a:pt x="205" y="7"/>
                  <a:pt x="208" y="8"/>
                  <a:pt x="210" y="7"/>
                </a:cubicBezTo>
                <a:cubicBezTo>
                  <a:pt x="209" y="7"/>
                  <a:pt x="210" y="7"/>
                  <a:pt x="210" y="7"/>
                </a:cubicBezTo>
                <a:cubicBezTo>
                  <a:pt x="211" y="7"/>
                  <a:pt x="211" y="7"/>
                  <a:pt x="211" y="7"/>
                </a:cubicBezTo>
                <a:cubicBezTo>
                  <a:pt x="211" y="7"/>
                  <a:pt x="211" y="7"/>
                  <a:pt x="211" y="7"/>
                </a:cubicBezTo>
                <a:cubicBezTo>
                  <a:pt x="211" y="7"/>
                  <a:pt x="212" y="6"/>
                  <a:pt x="213" y="7"/>
                </a:cubicBezTo>
                <a:cubicBezTo>
                  <a:pt x="213" y="7"/>
                  <a:pt x="213" y="7"/>
                  <a:pt x="213" y="7"/>
                </a:cubicBezTo>
                <a:cubicBezTo>
                  <a:pt x="213" y="7"/>
                  <a:pt x="213" y="7"/>
                  <a:pt x="213" y="7"/>
                </a:cubicBezTo>
                <a:cubicBezTo>
                  <a:pt x="213" y="7"/>
                  <a:pt x="213" y="7"/>
                  <a:pt x="213" y="7"/>
                </a:cubicBezTo>
                <a:close/>
                <a:moveTo>
                  <a:pt x="214" y="5"/>
                </a:moveTo>
                <a:cubicBezTo>
                  <a:pt x="215" y="5"/>
                  <a:pt x="215" y="4"/>
                  <a:pt x="216" y="5"/>
                </a:cubicBezTo>
                <a:cubicBezTo>
                  <a:pt x="215" y="5"/>
                  <a:pt x="215" y="5"/>
                  <a:pt x="215" y="5"/>
                </a:cubicBezTo>
                <a:cubicBezTo>
                  <a:pt x="215" y="5"/>
                  <a:pt x="215" y="5"/>
                  <a:pt x="215" y="5"/>
                </a:cubicBezTo>
                <a:cubicBezTo>
                  <a:pt x="214" y="6"/>
                  <a:pt x="214" y="5"/>
                  <a:pt x="214" y="5"/>
                </a:cubicBezTo>
                <a:close/>
                <a:moveTo>
                  <a:pt x="183" y="80"/>
                </a:moveTo>
                <a:cubicBezTo>
                  <a:pt x="182" y="80"/>
                  <a:pt x="183" y="80"/>
                  <a:pt x="183" y="80"/>
                </a:cubicBezTo>
                <a:cubicBezTo>
                  <a:pt x="183" y="80"/>
                  <a:pt x="183" y="80"/>
                  <a:pt x="183" y="80"/>
                </a:cubicBezTo>
                <a:cubicBezTo>
                  <a:pt x="183" y="80"/>
                  <a:pt x="183" y="80"/>
                  <a:pt x="183" y="80"/>
                </a:cubicBezTo>
                <a:close/>
                <a:moveTo>
                  <a:pt x="214" y="8"/>
                </a:moveTo>
                <a:cubicBezTo>
                  <a:pt x="215" y="7"/>
                  <a:pt x="215" y="7"/>
                  <a:pt x="216" y="8"/>
                </a:cubicBezTo>
                <a:cubicBezTo>
                  <a:pt x="215" y="8"/>
                  <a:pt x="215" y="8"/>
                  <a:pt x="214" y="8"/>
                </a:cubicBezTo>
                <a:close/>
                <a:moveTo>
                  <a:pt x="217" y="5"/>
                </a:moveTo>
                <a:cubicBezTo>
                  <a:pt x="219" y="5"/>
                  <a:pt x="219" y="5"/>
                  <a:pt x="219" y="5"/>
                </a:cubicBezTo>
                <a:cubicBezTo>
                  <a:pt x="219" y="5"/>
                  <a:pt x="217" y="5"/>
                  <a:pt x="218" y="6"/>
                </a:cubicBezTo>
                <a:cubicBezTo>
                  <a:pt x="218" y="6"/>
                  <a:pt x="218" y="6"/>
                  <a:pt x="218" y="6"/>
                </a:cubicBezTo>
                <a:cubicBezTo>
                  <a:pt x="217" y="6"/>
                  <a:pt x="217" y="5"/>
                  <a:pt x="217" y="5"/>
                </a:cubicBezTo>
                <a:close/>
                <a:moveTo>
                  <a:pt x="218" y="9"/>
                </a:moveTo>
                <a:cubicBezTo>
                  <a:pt x="218" y="9"/>
                  <a:pt x="218" y="9"/>
                  <a:pt x="218" y="9"/>
                </a:cubicBezTo>
                <a:cubicBezTo>
                  <a:pt x="219" y="10"/>
                  <a:pt x="219" y="10"/>
                  <a:pt x="219" y="10"/>
                </a:cubicBezTo>
                <a:lnTo>
                  <a:pt x="218" y="9"/>
                </a:lnTo>
                <a:close/>
                <a:moveTo>
                  <a:pt x="190" y="80"/>
                </a:moveTo>
                <a:cubicBezTo>
                  <a:pt x="189" y="80"/>
                  <a:pt x="189" y="80"/>
                  <a:pt x="189" y="80"/>
                </a:cubicBezTo>
                <a:cubicBezTo>
                  <a:pt x="189" y="80"/>
                  <a:pt x="190" y="79"/>
                  <a:pt x="189" y="80"/>
                </a:cubicBezTo>
                <a:cubicBezTo>
                  <a:pt x="189" y="80"/>
                  <a:pt x="188" y="80"/>
                  <a:pt x="188" y="80"/>
                </a:cubicBezTo>
                <a:cubicBezTo>
                  <a:pt x="189" y="79"/>
                  <a:pt x="189" y="79"/>
                  <a:pt x="189" y="79"/>
                </a:cubicBezTo>
                <a:cubicBezTo>
                  <a:pt x="189" y="79"/>
                  <a:pt x="189" y="80"/>
                  <a:pt x="190" y="79"/>
                </a:cubicBezTo>
                <a:cubicBezTo>
                  <a:pt x="190" y="81"/>
                  <a:pt x="190" y="81"/>
                  <a:pt x="190" y="81"/>
                </a:cubicBezTo>
                <a:cubicBezTo>
                  <a:pt x="190" y="81"/>
                  <a:pt x="190" y="80"/>
                  <a:pt x="190" y="80"/>
                </a:cubicBezTo>
                <a:close/>
                <a:moveTo>
                  <a:pt x="190" y="78"/>
                </a:moveTo>
                <a:cubicBezTo>
                  <a:pt x="190" y="78"/>
                  <a:pt x="190" y="78"/>
                  <a:pt x="190" y="78"/>
                </a:cubicBezTo>
                <a:cubicBezTo>
                  <a:pt x="190" y="78"/>
                  <a:pt x="190" y="78"/>
                  <a:pt x="190" y="78"/>
                </a:cubicBezTo>
                <a:cubicBezTo>
                  <a:pt x="190" y="79"/>
                  <a:pt x="190" y="79"/>
                  <a:pt x="190" y="79"/>
                </a:cubicBezTo>
                <a:lnTo>
                  <a:pt x="190" y="78"/>
                </a:lnTo>
                <a:close/>
                <a:moveTo>
                  <a:pt x="219" y="10"/>
                </a:moveTo>
                <a:cubicBezTo>
                  <a:pt x="220" y="9"/>
                  <a:pt x="220" y="8"/>
                  <a:pt x="219" y="8"/>
                </a:cubicBezTo>
                <a:cubicBezTo>
                  <a:pt x="218" y="8"/>
                  <a:pt x="218" y="8"/>
                  <a:pt x="218" y="8"/>
                </a:cubicBezTo>
                <a:cubicBezTo>
                  <a:pt x="217" y="8"/>
                  <a:pt x="217" y="8"/>
                  <a:pt x="217" y="8"/>
                </a:cubicBezTo>
                <a:cubicBezTo>
                  <a:pt x="217" y="8"/>
                  <a:pt x="217" y="8"/>
                  <a:pt x="217" y="8"/>
                </a:cubicBezTo>
                <a:cubicBezTo>
                  <a:pt x="217" y="8"/>
                  <a:pt x="217" y="8"/>
                  <a:pt x="217" y="8"/>
                </a:cubicBezTo>
                <a:cubicBezTo>
                  <a:pt x="217" y="8"/>
                  <a:pt x="217" y="8"/>
                  <a:pt x="217" y="8"/>
                </a:cubicBezTo>
                <a:cubicBezTo>
                  <a:pt x="217" y="7"/>
                  <a:pt x="219" y="7"/>
                  <a:pt x="219" y="6"/>
                </a:cubicBezTo>
                <a:cubicBezTo>
                  <a:pt x="219" y="6"/>
                  <a:pt x="220" y="6"/>
                  <a:pt x="221" y="6"/>
                </a:cubicBezTo>
                <a:cubicBezTo>
                  <a:pt x="221" y="6"/>
                  <a:pt x="221" y="6"/>
                  <a:pt x="222" y="6"/>
                </a:cubicBezTo>
                <a:cubicBezTo>
                  <a:pt x="221" y="6"/>
                  <a:pt x="221" y="6"/>
                  <a:pt x="221" y="6"/>
                </a:cubicBezTo>
                <a:cubicBezTo>
                  <a:pt x="220" y="6"/>
                  <a:pt x="221" y="7"/>
                  <a:pt x="221" y="8"/>
                </a:cubicBezTo>
                <a:cubicBezTo>
                  <a:pt x="221" y="7"/>
                  <a:pt x="223" y="7"/>
                  <a:pt x="224" y="7"/>
                </a:cubicBezTo>
                <a:cubicBezTo>
                  <a:pt x="223" y="8"/>
                  <a:pt x="223" y="8"/>
                  <a:pt x="223" y="8"/>
                </a:cubicBezTo>
                <a:cubicBezTo>
                  <a:pt x="225" y="8"/>
                  <a:pt x="225" y="8"/>
                  <a:pt x="225" y="8"/>
                </a:cubicBezTo>
                <a:cubicBezTo>
                  <a:pt x="224" y="8"/>
                  <a:pt x="224" y="8"/>
                  <a:pt x="224" y="8"/>
                </a:cubicBezTo>
                <a:cubicBezTo>
                  <a:pt x="224" y="8"/>
                  <a:pt x="224" y="8"/>
                  <a:pt x="223" y="8"/>
                </a:cubicBezTo>
                <a:cubicBezTo>
                  <a:pt x="223" y="9"/>
                  <a:pt x="221" y="8"/>
                  <a:pt x="222" y="9"/>
                </a:cubicBezTo>
                <a:cubicBezTo>
                  <a:pt x="222" y="9"/>
                  <a:pt x="221" y="9"/>
                  <a:pt x="221" y="9"/>
                </a:cubicBezTo>
                <a:cubicBezTo>
                  <a:pt x="221" y="10"/>
                  <a:pt x="220" y="9"/>
                  <a:pt x="219" y="10"/>
                </a:cubicBezTo>
                <a:close/>
                <a:moveTo>
                  <a:pt x="191" y="80"/>
                </a:moveTo>
                <a:cubicBezTo>
                  <a:pt x="192" y="78"/>
                  <a:pt x="192" y="78"/>
                  <a:pt x="192" y="78"/>
                </a:cubicBezTo>
                <a:cubicBezTo>
                  <a:pt x="192" y="80"/>
                  <a:pt x="192" y="80"/>
                  <a:pt x="192" y="80"/>
                </a:cubicBezTo>
                <a:lnTo>
                  <a:pt x="191" y="80"/>
                </a:lnTo>
                <a:close/>
                <a:moveTo>
                  <a:pt x="222" y="12"/>
                </a:moveTo>
                <a:cubicBezTo>
                  <a:pt x="222" y="12"/>
                  <a:pt x="222" y="12"/>
                  <a:pt x="222" y="12"/>
                </a:cubicBezTo>
                <a:cubicBezTo>
                  <a:pt x="222" y="12"/>
                  <a:pt x="221" y="12"/>
                  <a:pt x="220" y="11"/>
                </a:cubicBezTo>
                <a:cubicBezTo>
                  <a:pt x="221" y="11"/>
                  <a:pt x="221" y="11"/>
                  <a:pt x="221" y="11"/>
                </a:cubicBezTo>
                <a:cubicBezTo>
                  <a:pt x="221" y="11"/>
                  <a:pt x="221" y="10"/>
                  <a:pt x="221" y="10"/>
                </a:cubicBezTo>
                <a:cubicBezTo>
                  <a:pt x="221" y="10"/>
                  <a:pt x="221" y="11"/>
                  <a:pt x="221" y="11"/>
                </a:cubicBezTo>
                <a:cubicBezTo>
                  <a:pt x="221" y="11"/>
                  <a:pt x="221" y="11"/>
                  <a:pt x="221" y="11"/>
                </a:cubicBezTo>
                <a:cubicBezTo>
                  <a:pt x="222" y="11"/>
                  <a:pt x="222" y="11"/>
                  <a:pt x="222" y="11"/>
                </a:cubicBezTo>
                <a:cubicBezTo>
                  <a:pt x="222" y="11"/>
                  <a:pt x="222" y="11"/>
                  <a:pt x="222" y="10"/>
                </a:cubicBezTo>
                <a:cubicBezTo>
                  <a:pt x="222" y="10"/>
                  <a:pt x="222" y="10"/>
                  <a:pt x="222" y="10"/>
                </a:cubicBezTo>
                <a:cubicBezTo>
                  <a:pt x="222" y="10"/>
                  <a:pt x="222" y="10"/>
                  <a:pt x="222" y="10"/>
                </a:cubicBezTo>
                <a:cubicBezTo>
                  <a:pt x="223" y="10"/>
                  <a:pt x="223" y="11"/>
                  <a:pt x="223" y="11"/>
                </a:cubicBezTo>
                <a:cubicBezTo>
                  <a:pt x="223" y="10"/>
                  <a:pt x="223" y="10"/>
                  <a:pt x="223" y="10"/>
                </a:cubicBezTo>
                <a:cubicBezTo>
                  <a:pt x="223" y="10"/>
                  <a:pt x="223" y="10"/>
                  <a:pt x="223" y="10"/>
                </a:cubicBezTo>
                <a:cubicBezTo>
                  <a:pt x="223" y="10"/>
                  <a:pt x="223" y="10"/>
                  <a:pt x="223" y="10"/>
                </a:cubicBezTo>
                <a:cubicBezTo>
                  <a:pt x="223" y="11"/>
                  <a:pt x="223" y="11"/>
                  <a:pt x="223" y="11"/>
                </a:cubicBezTo>
                <a:cubicBezTo>
                  <a:pt x="224" y="11"/>
                  <a:pt x="224" y="11"/>
                  <a:pt x="224" y="11"/>
                </a:cubicBezTo>
                <a:cubicBezTo>
                  <a:pt x="223" y="12"/>
                  <a:pt x="223" y="12"/>
                  <a:pt x="223" y="12"/>
                </a:cubicBezTo>
                <a:lnTo>
                  <a:pt x="222" y="12"/>
                </a:lnTo>
                <a:close/>
                <a:moveTo>
                  <a:pt x="195" y="80"/>
                </a:moveTo>
                <a:cubicBezTo>
                  <a:pt x="195" y="79"/>
                  <a:pt x="195" y="79"/>
                  <a:pt x="195" y="79"/>
                </a:cubicBezTo>
                <a:cubicBezTo>
                  <a:pt x="195" y="79"/>
                  <a:pt x="195" y="79"/>
                  <a:pt x="195" y="80"/>
                </a:cubicBezTo>
                <a:close/>
                <a:moveTo>
                  <a:pt x="198" y="82"/>
                </a:moveTo>
                <a:cubicBezTo>
                  <a:pt x="198" y="82"/>
                  <a:pt x="198" y="82"/>
                  <a:pt x="198" y="82"/>
                </a:cubicBezTo>
                <a:cubicBezTo>
                  <a:pt x="198" y="81"/>
                  <a:pt x="198" y="81"/>
                  <a:pt x="198" y="81"/>
                </a:cubicBezTo>
                <a:cubicBezTo>
                  <a:pt x="198" y="82"/>
                  <a:pt x="198" y="82"/>
                  <a:pt x="198" y="82"/>
                </a:cubicBezTo>
                <a:close/>
                <a:moveTo>
                  <a:pt x="229" y="13"/>
                </a:moveTo>
                <a:cubicBezTo>
                  <a:pt x="228" y="13"/>
                  <a:pt x="227" y="12"/>
                  <a:pt x="227" y="13"/>
                </a:cubicBezTo>
                <a:cubicBezTo>
                  <a:pt x="226" y="12"/>
                  <a:pt x="225" y="13"/>
                  <a:pt x="224" y="13"/>
                </a:cubicBezTo>
                <a:cubicBezTo>
                  <a:pt x="223" y="11"/>
                  <a:pt x="225" y="11"/>
                  <a:pt x="225" y="10"/>
                </a:cubicBezTo>
                <a:cubicBezTo>
                  <a:pt x="225" y="11"/>
                  <a:pt x="226" y="10"/>
                  <a:pt x="226" y="11"/>
                </a:cubicBezTo>
                <a:cubicBezTo>
                  <a:pt x="226" y="11"/>
                  <a:pt x="226" y="11"/>
                  <a:pt x="226" y="11"/>
                </a:cubicBezTo>
                <a:cubicBezTo>
                  <a:pt x="228" y="12"/>
                  <a:pt x="227" y="10"/>
                  <a:pt x="229" y="11"/>
                </a:cubicBezTo>
                <a:cubicBezTo>
                  <a:pt x="229" y="11"/>
                  <a:pt x="229" y="13"/>
                  <a:pt x="229" y="13"/>
                </a:cubicBezTo>
                <a:close/>
                <a:moveTo>
                  <a:pt x="229" y="10"/>
                </a:moveTo>
                <a:cubicBezTo>
                  <a:pt x="229" y="9"/>
                  <a:pt x="230" y="9"/>
                  <a:pt x="229" y="9"/>
                </a:cubicBezTo>
                <a:cubicBezTo>
                  <a:pt x="229" y="9"/>
                  <a:pt x="229" y="9"/>
                  <a:pt x="229" y="9"/>
                </a:cubicBezTo>
                <a:cubicBezTo>
                  <a:pt x="229" y="9"/>
                  <a:pt x="229" y="9"/>
                  <a:pt x="229" y="9"/>
                </a:cubicBezTo>
                <a:cubicBezTo>
                  <a:pt x="229" y="9"/>
                  <a:pt x="228" y="9"/>
                  <a:pt x="228" y="8"/>
                </a:cubicBezTo>
                <a:cubicBezTo>
                  <a:pt x="228" y="9"/>
                  <a:pt x="227" y="9"/>
                  <a:pt x="227" y="9"/>
                </a:cubicBezTo>
                <a:cubicBezTo>
                  <a:pt x="227" y="9"/>
                  <a:pt x="227" y="9"/>
                  <a:pt x="227" y="9"/>
                </a:cubicBezTo>
                <a:cubicBezTo>
                  <a:pt x="227" y="9"/>
                  <a:pt x="227" y="9"/>
                  <a:pt x="227" y="9"/>
                </a:cubicBezTo>
                <a:cubicBezTo>
                  <a:pt x="226" y="9"/>
                  <a:pt x="226" y="9"/>
                  <a:pt x="226" y="9"/>
                </a:cubicBezTo>
                <a:cubicBezTo>
                  <a:pt x="226" y="9"/>
                  <a:pt x="226" y="9"/>
                  <a:pt x="226" y="9"/>
                </a:cubicBezTo>
                <a:cubicBezTo>
                  <a:pt x="226" y="9"/>
                  <a:pt x="227" y="9"/>
                  <a:pt x="227" y="9"/>
                </a:cubicBezTo>
                <a:cubicBezTo>
                  <a:pt x="227" y="9"/>
                  <a:pt x="227" y="9"/>
                  <a:pt x="227" y="9"/>
                </a:cubicBezTo>
                <a:cubicBezTo>
                  <a:pt x="227" y="9"/>
                  <a:pt x="228" y="9"/>
                  <a:pt x="228" y="8"/>
                </a:cubicBezTo>
                <a:cubicBezTo>
                  <a:pt x="228" y="8"/>
                  <a:pt x="228" y="8"/>
                  <a:pt x="228" y="8"/>
                </a:cubicBezTo>
                <a:cubicBezTo>
                  <a:pt x="228" y="8"/>
                  <a:pt x="228" y="8"/>
                  <a:pt x="228" y="8"/>
                </a:cubicBezTo>
                <a:cubicBezTo>
                  <a:pt x="228" y="9"/>
                  <a:pt x="230" y="8"/>
                  <a:pt x="230" y="9"/>
                </a:cubicBezTo>
                <a:cubicBezTo>
                  <a:pt x="230" y="8"/>
                  <a:pt x="231" y="8"/>
                  <a:pt x="231" y="8"/>
                </a:cubicBezTo>
                <a:cubicBezTo>
                  <a:pt x="231" y="8"/>
                  <a:pt x="231" y="8"/>
                  <a:pt x="231" y="8"/>
                </a:cubicBezTo>
                <a:cubicBezTo>
                  <a:pt x="231" y="8"/>
                  <a:pt x="231" y="8"/>
                  <a:pt x="231" y="8"/>
                </a:cubicBezTo>
                <a:cubicBezTo>
                  <a:pt x="232" y="8"/>
                  <a:pt x="232" y="8"/>
                  <a:pt x="232" y="8"/>
                </a:cubicBezTo>
                <a:cubicBezTo>
                  <a:pt x="232" y="8"/>
                  <a:pt x="232" y="8"/>
                  <a:pt x="232" y="8"/>
                </a:cubicBezTo>
                <a:cubicBezTo>
                  <a:pt x="232" y="8"/>
                  <a:pt x="232" y="8"/>
                  <a:pt x="232" y="9"/>
                </a:cubicBezTo>
                <a:cubicBezTo>
                  <a:pt x="233" y="8"/>
                  <a:pt x="234" y="8"/>
                  <a:pt x="235" y="8"/>
                </a:cubicBezTo>
                <a:cubicBezTo>
                  <a:pt x="235" y="8"/>
                  <a:pt x="235" y="9"/>
                  <a:pt x="235" y="9"/>
                </a:cubicBezTo>
                <a:cubicBezTo>
                  <a:pt x="235" y="9"/>
                  <a:pt x="234" y="9"/>
                  <a:pt x="234" y="9"/>
                </a:cubicBezTo>
                <a:cubicBezTo>
                  <a:pt x="234" y="9"/>
                  <a:pt x="234" y="9"/>
                  <a:pt x="234" y="9"/>
                </a:cubicBezTo>
                <a:cubicBezTo>
                  <a:pt x="233" y="9"/>
                  <a:pt x="232" y="10"/>
                  <a:pt x="231" y="9"/>
                </a:cubicBezTo>
                <a:cubicBezTo>
                  <a:pt x="231" y="9"/>
                  <a:pt x="231" y="9"/>
                  <a:pt x="231" y="9"/>
                </a:cubicBezTo>
                <a:cubicBezTo>
                  <a:pt x="231" y="10"/>
                  <a:pt x="229" y="10"/>
                  <a:pt x="229" y="10"/>
                </a:cubicBezTo>
                <a:close/>
                <a:moveTo>
                  <a:pt x="232" y="13"/>
                </a:moveTo>
                <a:cubicBezTo>
                  <a:pt x="231" y="13"/>
                  <a:pt x="231" y="13"/>
                  <a:pt x="231" y="13"/>
                </a:cubicBezTo>
                <a:cubicBezTo>
                  <a:pt x="232" y="12"/>
                  <a:pt x="232" y="12"/>
                  <a:pt x="232" y="12"/>
                </a:cubicBezTo>
                <a:lnTo>
                  <a:pt x="232" y="13"/>
                </a:lnTo>
                <a:close/>
                <a:moveTo>
                  <a:pt x="233" y="13"/>
                </a:moveTo>
                <a:cubicBezTo>
                  <a:pt x="233" y="12"/>
                  <a:pt x="233" y="13"/>
                  <a:pt x="233" y="12"/>
                </a:cubicBezTo>
                <a:cubicBezTo>
                  <a:pt x="232" y="11"/>
                  <a:pt x="231" y="12"/>
                  <a:pt x="230" y="12"/>
                </a:cubicBezTo>
                <a:cubicBezTo>
                  <a:pt x="230" y="11"/>
                  <a:pt x="230" y="11"/>
                  <a:pt x="230" y="11"/>
                </a:cubicBezTo>
                <a:cubicBezTo>
                  <a:pt x="231" y="11"/>
                  <a:pt x="232" y="12"/>
                  <a:pt x="233" y="11"/>
                </a:cubicBezTo>
                <a:cubicBezTo>
                  <a:pt x="234" y="12"/>
                  <a:pt x="233" y="12"/>
                  <a:pt x="234" y="13"/>
                </a:cubicBezTo>
                <a:cubicBezTo>
                  <a:pt x="234" y="12"/>
                  <a:pt x="235" y="12"/>
                  <a:pt x="236" y="12"/>
                </a:cubicBezTo>
                <a:cubicBezTo>
                  <a:pt x="235" y="12"/>
                  <a:pt x="235" y="14"/>
                  <a:pt x="233" y="13"/>
                </a:cubicBezTo>
                <a:close/>
                <a:moveTo>
                  <a:pt x="236" y="10"/>
                </a:moveTo>
                <a:cubicBezTo>
                  <a:pt x="237" y="9"/>
                  <a:pt x="238" y="9"/>
                  <a:pt x="239" y="9"/>
                </a:cubicBezTo>
                <a:cubicBezTo>
                  <a:pt x="239" y="10"/>
                  <a:pt x="237" y="9"/>
                  <a:pt x="236" y="10"/>
                </a:cubicBezTo>
                <a:close/>
                <a:moveTo>
                  <a:pt x="220" y="78"/>
                </a:moveTo>
                <a:cubicBezTo>
                  <a:pt x="220" y="78"/>
                  <a:pt x="220" y="78"/>
                  <a:pt x="220" y="78"/>
                </a:cubicBezTo>
                <a:cubicBezTo>
                  <a:pt x="221" y="77"/>
                  <a:pt x="221" y="77"/>
                  <a:pt x="221" y="77"/>
                </a:cubicBezTo>
                <a:cubicBezTo>
                  <a:pt x="221" y="77"/>
                  <a:pt x="221" y="77"/>
                  <a:pt x="221" y="77"/>
                </a:cubicBezTo>
                <a:lnTo>
                  <a:pt x="220" y="78"/>
                </a:lnTo>
                <a:close/>
                <a:moveTo>
                  <a:pt x="226" y="78"/>
                </a:moveTo>
                <a:cubicBezTo>
                  <a:pt x="226" y="77"/>
                  <a:pt x="226" y="77"/>
                  <a:pt x="226" y="77"/>
                </a:cubicBezTo>
                <a:cubicBezTo>
                  <a:pt x="227" y="78"/>
                  <a:pt x="227" y="78"/>
                  <a:pt x="227" y="78"/>
                </a:cubicBezTo>
                <a:lnTo>
                  <a:pt x="226" y="78"/>
                </a:lnTo>
                <a:close/>
                <a:moveTo>
                  <a:pt x="253" y="15"/>
                </a:moveTo>
                <a:cubicBezTo>
                  <a:pt x="254" y="15"/>
                  <a:pt x="254" y="15"/>
                  <a:pt x="254" y="15"/>
                </a:cubicBezTo>
                <a:cubicBezTo>
                  <a:pt x="253" y="14"/>
                  <a:pt x="253" y="15"/>
                  <a:pt x="252" y="15"/>
                </a:cubicBezTo>
                <a:cubicBezTo>
                  <a:pt x="252" y="15"/>
                  <a:pt x="252" y="14"/>
                  <a:pt x="252" y="14"/>
                </a:cubicBezTo>
                <a:cubicBezTo>
                  <a:pt x="251" y="14"/>
                  <a:pt x="251" y="14"/>
                  <a:pt x="251" y="14"/>
                </a:cubicBezTo>
                <a:cubicBezTo>
                  <a:pt x="254" y="14"/>
                  <a:pt x="254" y="14"/>
                  <a:pt x="254" y="14"/>
                </a:cubicBezTo>
                <a:cubicBezTo>
                  <a:pt x="254" y="14"/>
                  <a:pt x="254" y="15"/>
                  <a:pt x="253" y="15"/>
                </a:cubicBezTo>
                <a:close/>
                <a:moveTo>
                  <a:pt x="230" y="79"/>
                </a:moveTo>
                <a:cubicBezTo>
                  <a:pt x="230" y="78"/>
                  <a:pt x="229" y="78"/>
                  <a:pt x="230" y="77"/>
                </a:cubicBezTo>
                <a:cubicBezTo>
                  <a:pt x="230" y="78"/>
                  <a:pt x="231" y="78"/>
                  <a:pt x="230" y="79"/>
                </a:cubicBezTo>
                <a:close/>
                <a:moveTo>
                  <a:pt x="232" y="78"/>
                </a:moveTo>
                <a:cubicBezTo>
                  <a:pt x="232" y="78"/>
                  <a:pt x="232" y="78"/>
                  <a:pt x="231" y="77"/>
                </a:cubicBezTo>
                <a:cubicBezTo>
                  <a:pt x="231" y="77"/>
                  <a:pt x="231" y="77"/>
                  <a:pt x="231" y="77"/>
                </a:cubicBezTo>
                <a:cubicBezTo>
                  <a:pt x="233" y="78"/>
                  <a:pt x="233" y="78"/>
                  <a:pt x="233" y="78"/>
                </a:cubicBezTo>
                <a:cubicBezTo>
                  <a:pt x="233" y="78"/>
                  <a:pt x="233" y="78"/>
                  <a:pt x="233" y="78"/>
                </a:cubicBezTo>
                <a:cubicBezTo>
                  <a:pt x="233" y="78"/>
                  <a:pt x="233" y="78"/>
                  <a:pt x="233" y="78"/>
                </a:cubicBezTo>
                <a:cubicBezTo>
                  <a:pt x="233" y="78"/>
                  <a:pt x="233" y="78"/>
                  <a:pt x="232" y="78"/>
                </a:cubicBezTo>
                <a:close/>
                <a:moveTo>
                  <a:pt x="237" y="79"/>
                </a:moveTo>
                <a:cubicBezTo>
                  <a:pt x="237" y="79"/>
                  <a:pt x="237" y="79"/>
                  <a:pt x="237" y="79"/>
                </a:cubicBezTo>
                <a:cubicBezTo>
                  <a:pt x="237" y="78"/>
                  <a:pt x="237" y="78"/>
                  <a:pt x="237" y="78"/>
                </a:cubicBezTo>
                <a:cubicBezTo>
                  <a:pt x="238" y="78"/>
                  <a:pt x="238" y="78"/>
                  <a:pt x="238" y="78"/>
                </a:cubicBezTo>
                <a:cubicBezTo>
                  <a:pt x="238" y="78"/>
                  <a:pt x="238" y="78"/>
                  <a:pt x="237" y="79"/>
                </a:cubicBezTo>
                <a:close/>
                <a:moveTo>
                  <a:pt x="240" y="78"/>
                </a:moveTo>
                <a:cubicBezTo>
                  <a:pt x="241" y="78"/>
                  <a:pt x="241" y="78"/>
                  <a:pt x="241" y="78"/>
                </a:cubicBezTo>
                <a:cubicBezTo>
                  <a:pt x="241" y="78"/>
                  <a:pt x="241" y="78"/>
                  <a:pt x="241" y="78"/>
                </a:cubicBezTo>
                <a:cubicBezTo>
                  <a:pt x="241" y="79"/>
                  <a:pt x="241" y="78"/>
                  <a:pt x="240" y="78"/>
                </a:cubicBezTo>
                <a:close/>
                <a:moveTo>
                  <a:pt x="273" y="9"/>
                </a:moveTo>
                <a:cubicBezTo>
                  <a:pt x="273" y="9"/>
                  <a:pt x="273" y="9"/>
                  <a:pt x="273" y="9"/>
                </a:cubicBezTo>
                <a:cubicBezTo>
                  <a:pt x="273" y="9"/>
                  <a:pt x="272" y="9"/>
                  <a:pt x="272" y="9"/>
                </a:cubicBezTo>
                <a:cubicBezTo>
                  <a:pt x="272" y="8"/>
                  <a:pt x="272" y="8"/>
                  <a:pt x="272" y="8"/>
                </a:cubicBezTo>
                <a:cubicBezTo>
                  <a:pt x="273" y="9"/>
                  <a:pt x="273" y="9"/>
                  <a:pt x="273" y="9"/>
                </a:cubicBezTo>
                <a:cubicBezTo>
                  <a:pt x="273" y="9"/>
                  <a:pt x="273" y="9"/>
                  <a:pt x="273" y="9"/>
                </a:cubicBezTo>
                <a:close/>
                <a:moveTo>
                  <a:pt x="271" y="12"/>
                </a:moveTo>
                <a:cubicBezTo>
                  <a:pt x="271" y="12"/>
                  <a:pt x="271" y="12"/>
                  <a:pt x="271" y="12"/>
                </a:cubicBezTo>
                <a:cubicBezTo>
                  <a:pt x="271" y="12"/>
                  <a:pt x="271" y="12"/>
                  <a:pt x="271" y="12"/>
                </a:cubicBezTo>
                <a:cubicBezTo>
                  <a:pt x="269" y="13"/>
                  <a:pt x="268" y="14"/>
                  <a:pt x="267" y="12"/>
                </a:cubicBezTo>
                <a:cubicBezTo>
                  <a:pt x="268" y="12"/>
                  <a:pt x="267" y="10"/>
                  <a:pt x="268" y="10"/>
                </a:cubicBezTo>
                <a:cubicBezTo>
                  <a:pt x="268" y="9"/>
                  <a:pt x="269" y="10"/>
                  <a:pt x="270" y="10"/>
                </a:cubicBezTo>
                <a:cubicBezTo>
                  <a:pt x="271" y="10"/>
                  <a:pt x="271" y="10"/>
                  <a:pt x="271" y="11"/>
                </a:cubicBezTo>
                <a:cubicBezTo>
                  <a:pt x="270" y="11"/>
                  <a:pt x="270" y="11"/>
                  <a:pt x="269" y="11"/>
                </a:cubicBezTo>
                <a:cubicBezTo>
                  <a:pt x="269" y="12"/>
                  <a:pt x="270" y="12"/>
                  <a:pt x="271" y="12"/>
                </a:cubicBezTo>
                <a:cubicBezTo>
                  <a:pt x="271" y="12"/>
                  <a:pt x="271" y="12"/>
                  <a:pt x="271" y="12"/>
                </a:cubicBezTo>
                <a:cubicBezTo>
                  <a:pt x="271" y="12"/>
                  <a:pt x="271" y="11"/>
                  <a:pt x="272" y="11"/>
                </a:cubicBezTo>
                <a:cubicBezTo>
                  <a:pt x="272" y="12"/>
                  <a:pt x="273" y="12"/>
                  <a:pt x="273" y="12"/>
                </a:cubicBezTo>
                <a:cubicBezTo>
                  <a:pt x="272" y="12"/>
                  <a:pt x="272" y="12"/>
                  <a:pt x="271" y="12"/>
                </a:cubicBezTo>
                <a:close/>
                <a:moveTo>
                  <a:pt x="245" y="79"/>
                </a:moveTo>
                <a:cubicBezTo>
                  <a:pt x="245" y="78"/>
                  <a:pt x="245" y="78"/>
                  <a:pt x="245" y="78"/>
                </a:cubicBezTo>
                <a:cubicBezTo>
                  <a:pt x="246" y="79"/>
                  <a:pt x="245" y="79"/>
                  <a:pt x="245" y="79"/>
                </a:cubicBezTo>
                <a:close/>
                <a:moveTo>
                  <a:pt x="250" y="78"/>
                </a:moveTo>
                <a:cubicBezTo>
                  <a:pt x="249" y="77"/>
                  <a:pt x="249" y="77"/>
                  <a:pt x="249" y="77"/>
                </a:cubicBezTo>
                <a:cubicBezTo>
                  <a:pt x="250" y="78"/>
                  <a:pt x="250" y="78"/>
                  <a:pt x="250" y="78"/>
                </a:cubicBezTo>
                <a:close/>
                <a:moveTo>
                  <a:pt x="277" y="17"/>
                </a:moveTo>
                <a:cubicBezTo>
                  <a:pt x="277" y="17"/>
                  <a:pt x="277" y="17"/>
                  <a:pt x="277" y="17"/>
                </a:cubicBezTo>
                <a:cubicBezTo>
                  <a:pt x="277" y="17"/>
                  <a:pt x="277" y="17"/>
                  <a:pt x="277" y="17"/>
                </a:cubicBezTo>
                <a:cubicBezTo>
                  <a:pt x="277" y="17"/>
                  <a:pt x="277" y="17"/>
                  <a:pt x="277" y="17"/>
                </a:cubicBezTo>
                <a:cubicBezTo>
                  <a:pt x="277" y="17"/>
                  <a:pt x="277" y="16"/>
                  <a:pt x="276" y="16"/>
                </a:cubicBezTo>
                <a:cubicBezTo>
                  <a:pt x="277" y="16"/>
                  <a:pt x="277" y="16"/>
                  <a:pt x="277" y="15"/>
                </a:cubicBezTo>
                <a:cubicBezTo>
                  <a:pt x="276" y="15"/>
                  <a:pt x="275" y="15"/>
                  <a:pt x="275" y="15"/>
                </a:cubicBezTo>
                <a:cubicBezTo>
                  <a:pt x="275" y="16"/>
                  <a:pt x="275" y="16"/>
                  <a:pt x="275" y="16"/>
                </a:cubicBezTo>
                <a:cubicBezTo>
                  <a:pt x="274" y="17"/>
                  <a:pt x="273" y="15"/>
                  <a:pt x="272" y="16"/>
                </a:cubicBezTo>
                <a:cubicBezTo>
                  <a:pt x="271" y="16"/>
                  <a:pt x="271" y="17"/>
                  <a:pt x="271" y="17"/>
                </a:cubicBezTo>
                <a:cubicBezTo>
                  <a:pt x="270" y="17"/>
                  <a:pt x="270" y="16"/>
                  <a:pt x="270" y="15"/>
                </a:cubicBezTo>
                <a:cubicBezTo>
                  <a:pt x="270" y="15"/>
                  <a:pt x="273" y="16"/>
                  <a:pt x="272" y="14"/>
                </a:cubicBezTo>
                <a:cubicBezTo>
                  <a:pt x="272" y="14"/>
                  <a:pt x="275" y="15"/>
                  <a:pt x="275" y="14"/>
                </a:cubicBezTo>
                <a:cubicBezTo>
                  <a:pt x="275" y="14"/>
                  <a:pt x="276" y="15"/>
                  <a:pt x="277" y="15"/>
                </a:cubicBezTo>
                <a:cubicBezTo>
                  <a:pt x="277" y="14"/>
                  <a:pt x="277" y="14"/>
                  <a:pt x="277" y="14"/>
                </a:cubicBezTo>
                <a:cubicBezTo>
                  <a:pt x="277" y="16"/>
                  <a:pt x="279" y="16"/>
                  <a:pt x="277" y="17"/>
                </a:cubicBezTo>
                <a:close/>
                <a:moveTo>
                  <a:pt x="252" y="79"/>
                </a:moveTo>
                <a:cubicBezTo>
                  <a:pt x="252" y="79"/>
                  <a:pt x="252" y="79"/>
                  <a:pt x="252" y="79"/>
                </a:cubicBezTo>
                <a:cubicBezTo>
                  <a:pt x="251" y="80"/>
                  <a:pt x="251" y="80"/>
                  <a:pt x="251" y="80"/>
                </a:cubicBezTo>
                <a:cubicBezTo>
                  <a:pt x="250" y="79"/>
                  <a:pt x="252" y="79"/>
                  <a:pt x="252" y="79"/>
                </a:cubicBezTo>
                <a:cubicBezTo>
                  <a:pt x="252" y="79"/>
                  <a:pt x="252" y="79"/>
                  <a:pt x="252" y="79"/>
                </a:cubicBezTo>
                <a:close/>
                <a:moveTo>
                  <a:pt x="252" y="78"/>
                </a:moveTo>
                <a:cubicBezTo>
                  <a:pt x="252" y="78"/>
                  <a:pt x="252" y="78"/>
                  <a:pt x="252" y="78"/>
                </a:cubicBezTo>
                <a:cubicBezTo>
                  <a:pt x="252" y="78"/>
                  <a:pt x="253" y="78"/>
                  <a:pt x="253" y="78"/>
                </a:cubicBezTo>
                <a:lnTo>
                  <a:pt x="252" y="78"/>
                </a:lnTo>
                <a:close/>
                <a:moveTo>
                  <a:pt x="279" y="17"/>
                </a:moveTo>
                <a:cubicBezTo>
                  <a:pt x="279" y="17"/>
                  <a:pt x="279" y="17"/>
                  <a:pt x="280" y="17"/>
                </a:cubicBezTo>
                <a:cubicBezTo>
                  <a:pt x="280" y="16"/>
                  <a:pt x="279" y="16"/>
                  <a:pt x="279" y="16"/>
                </a:cubicBezTo>
                <a:cubicBezTo>
                  <a:pt x="279" y="16"/>
                  <a:pt x="279" y="16"/>
                  <a:pt x="279" y="16"/>
                </a:cubicBezTo>
                <a:cubicBezTo>
                  <a:pt x="279" y="16"/>
                  <a:pt x="279" y="16"/>
                  <a:pt x="279" y="16"/>
                </a:cubicBezTo>
                <a:cubicBezTo>
                  <a:pt x="280" y="16"/>
                  <a:pt x="280" y="16"/>
                  <a:pt x="280" y="16"/>
                </a:cubicBezTo>
                <a:cubicBezTo>
                  <a:pt x="280" y="17"/>
                  <a:pt x="280" y="17"/>
                  <a:pt x="280" y="17"/>
                </a:cubicBezTo>
                <a:cubicBezTo>
                  <a:pt x="280" y="17"/>
                  <a:pt x="279" y="17"/>
                  <a:pt x="279" y="17"/>
                </a:cubicBezTo>
                <a:close/>
                <a:moveTo>
                  <a:pt x="254" y="79"/>
                </a:moveTo>
                <a:cubicBezTo>
                  <a:pt x="253" y="79"/>
                  <a:pt x="253" y="79"/>
                  <a:pt x="253" y="79"/>
                </a:cubicBezTo>
                <a:cubicBezTo>
                  <a:pt x="254" y="79"/>
                  <a:pt x="254" y="78"/>
                  <a:pt x="254" y="78"/>
                </a:cubicBezTo>
                <a:cubicBezTo>
                  <a:pt x="254" y="78"/>
                  <a:pt x="254" y="79"/>
                  <a:pt x="254" y="79"/>
                </a:cubicBezTo>
                <a:close/>
                <a:moveTo>
                  <a:pt x="259" y="79"/>
                </a:moveTo>
                <a:cubicBezTo>
                  <a:pt x="259" y="79"/>
                  <a:pt x="259" y="79"/>
                  <a:pt x="259" y="79"/>
                </a:cubicBezTo>
                <a:cubicBezTo>
                  <a:pt x="259" y="79"/>
                  <a:pt x="259" y="79"/>
                  <a:pt x="259" y="79"/>
                </a:cubicBezTo>
                <a:cubicBezTo>
                  <a:pt x="259" y="79"/>
                  <a:pt x="259" y="79"/>
                  <a:pt x="259" y="79"/>
                </a:cubicBezTo>
                <a:cubicBezTo>
                  <a:pt x="259" y="79"/>
                  <a:pt x="259" y="78"/>
                  <a:pt x="259" y="78"/>
                </a:cubicBezTo>
                <a:cubicBezTo>
                  <a:pt x="260" y="78"/>
                  <a:pt x="260" y="78"/>
                  <a:pt x="260" y="78"/>
                </a:cubicBezTo>
                <a:cubicBezTo>
                  <a:pt x="259" y="78"/>
                  <a:pt x="259" y="79"/>
                  <a:pt x="259" y="79"/>
                </a:cubicBezTo>
                <a:cubicBezTo>
                  <a:pt x="259" y="79"/>
                  <a:pt x="259" y="79"/>
                  <a:pt x="259" y="79"/>
                </a:cubicBezTo>
                <a:cubicBezTo>
                  <a:pt x="260" y="79"/>
                  <a:pt x="260" y="79"/>
                  <a:pt x="260" y="80"/>
                </a:cubicBezTo>
                <a:cubicBezTo>
                  <a:pt x="260" y="80"/>
                  <a:pt x="259" y="80"/>
                  <a:pt x="259" y="79"/>
                </a:cubicBezTo>
                <a:close/>
                <a:moveTo>
                  <a:pt x="262" y="79"/>
                </a:moveTo>
                <a:cubicBezTo>
                  <a:pt x="262" y="78"/>
                  <a:pt x="262" y="78"/>
                  <a:pt x="262" y="78"/>
                </a:cubicBezTo>
                <a:cubicBezTo>
                  <a:pt x="262" y="79"/>
                  <a:pt x="262" y="79"/>
                  <a:pt x="262" y="79"/>
                </a:cubicBezTo>
                <a:close/>
                <a:moveTo>
                  <a:pt x="283" y="22"/>
                </a:moveTo>
                <a:cubicBezTo>
                  <a:pt x="284" y="21"/>
                  <a:pt x="286" y="23"/>
                  <a:pt x="286" y="21"/>
                </a:cubicBezTo>
                <a:cubicBezTo>
                  <a:pt x="286" y="22"/>
                  <a:pt x="288" y="21"/>
                  <a:pt x="288" y="22"/>
                </a:cubicBezTo>
                <a:cubicBezTo>
                  <a:pt x="286" y="22"/>
                  <a:pt x="285" y="22"/>
                  <a:pt x="283" y="22"/>
                </a:cubicBezTo>
                <a:close/>
                <a:moveTo>
                  <a:pt x="287" y="21"/>
                </a:moveTo>
                <a:cubicBezTo>
                  <a:pt x="288" y="21"/>
                  <a:pt x="288" y="21"/>
                  <a:pt x="288" y="21"/>
                </a:cubicBezTo>
                <a:cubicBezTo>
                  <a:pt x="288" y="21"/>
                  <a:pt x="288" y="21"/>
                  <a:pt x="287" y="21"/>
                </a:cubicBezTo>
                <a:close/>
                <a:moveTo>
                  <a:pt x="264" y="80"/>
                </a:moveTo>
                <a:cubicBezTo>
                  <a:pt x="265" y="79"/>
                  <a:pt x="265" y="79"/>
                  <a:pt x="265" y="79"/>
                </a:cubicBezTo>
                <a:cubicBezTo>
                  <a:pt x="265" y="79"/>
                  <a:pt x="265" y="79"/>
                  <a:pt x="265" y="79"/>
                </a:cubicBezTo>
                <a:cubicBezTo>
                  <a:pt x="265" y="80"/>
                  <a:pt x="265" y="80"/>
                  <a:pt x="264" y="80"/>
                </a:cubicBezTo>
                <a:close/>
                <a:moveTo>
                  <a:pt x="290" y="24"/>
                </a:moveTo>
                <a:cubicBezTo>
                  <a:pt x="290" y="23"/>
                  <a:pt x="290" y="23"/>
                  <a:pt x="290" y="23"/>
                </a:cubicBezTo>
                <a:cubicBezTo>
                  <a:pt x="290" y="23"/>
                  <a:pt x="290" y="23"/>
                  <a:pt x="290" y="23"/>
                </a:cubicBezTo>
                <a:lnTo>
                  <a:pt x="290" y="24"/>
                </a:lnTo>
                <a:close/>
                <a:moveTo>
                  <a:pt x="267" y="80"/>
                </a:moveTo>
                <a:cubicBezTo>
                  <a:pt x="266" y="80"/>
                  <a:pt x="266" y="80"/>
                  <a:pt x="266" y="80"/>
                </a:cubicBezTo>
                <a:cubicBezTo>
                  <a:pt x="267" y="79"/>
                  <a:pt x="267" y="79"/>
                  <a:pt x="267" y="79"/>
                </a:cubicBezTo>
                <a:cubicBezTo>
                  <a:pt x="267" y="79"/>
                  <a:pt x="267" y="80"/>
                  <a:pt x="267" y="80"/>
                </a:cubicBezTo>
                <a:close/>
                <a:moveTo>
                  <a:pt x="291" y="24"/>
                </a:moveTo>
                <a:cubicBezTo>
                  <a:pt x="291" y="24"/>
                  <a:pt x="291" y="24"/>
                  <a:pt x="291" y="23"/>
                </a:cubicBezTo>
                <a:cubicBezTo>
                  <a:pt x="291" y="24"/>
                  <a:pt x="292" y="23"/>
                  <a:pt x="292" y="23"/>
                </a:cubicBezTo>
                <a:cubicBezTo>
                  <a:pt x="292" y="24"/>
                  <a:pt x="292" y="24"/>
                  <a:pt x="291" y="24"/>
                </a:cubicBezTo>
                <a:close/>
                <a:moveTo>
                  <a:pt x="294" y="21"/>
                </a:moveTo>
                <a:cubicBezTo>
                  <a:pt x="294" y="21"/>
                  <a:pt x="294" y="21"/>
                  <a:pt x="294" y="21"/>
                </a:cubicBezTo>
                <a:cubicBezTo>
                  <a:pt x="294" y="21"/>
                  <a:pt x="294" y="21"/>
                  <a:pt x="294" y="21"/>
                </a:cubicBezTo>
                <a:cubicBezTo>
                  <a:pt x="294" y="21"/>
                  <a:pt x="294" y="21"/>
                  <a:pt x="294" y="21"/>
                </a:cubicBezTo>
                <a:close/>
                <a:moveTo>
                  <a:pt x="298" y="23"/>
                </a:moveTo>
                <a:cubicBezTo>
                  <a:pt x="297" y="24"/>
                  <a:pt x="297" y="23"/>
                  <a:pt x="296" y="23"/>
                </a:cubicBezTo>
                <a:cubicBezTo>
                  <a:pt x="296" y="22"/>
                  <a:pt x="297" y="21"/>
                  <a:pt x="298" y="21"/>
                </a:cubicBezTo>
                <a:cubicBezTo>
                  <a:pt x="299" y="22"/>
                  <a:pt x="298" y="22"/>
                  <a:pt x="298" y="23"/>
                </a:cubicBezTo>
                <a:close/>
                <a:moveTo>
                  <a:pt x="301" y="23"/>
                </a:moveTo>
                <a:cubicBezTo>
                  <a:pt x="301" y="22"/>
                  <a:pt x="301" y="22"/>
                  <a:pt x="301" y="22"/>
                </a:cubicBezTo>
                <a:cubicBezTo>
                  <a:pt x="302" y="22"/>
                  <a:pt x="302" y="22"/>
                  <a:pt x="302" y="22"/>
                </a:cubicBezTo>
                <a:cubicBezTo>
                  <a:pt x="302" y="22"/>
                  <a:pt x="302" y="22"/>
                  <a:pt x="301" y="23"/>
                </a:cubicBezTo>
                <a:close/>
                <a:moveTo>
                  <a:pt x="303" y="24"/>
                </a:moveTo>
                <a:cubicBezTo>
                  <a:pt x="303" y="24"/>
                  <a:pt x="303" y="24"/>
                  <a:pt x="303" y="24"/>
                </a:cubicBezTo>
                <a:cubicBezTo>
                  <a:pt x="304" y="24"/>
                  <a:pt x="304" y="24"/>
                  <a:pt x="304" y="24"/>
                </a:cubicBezTo>
                <a:cubicBezTo>
                  <a:pt x="304" y="24"/>
                  <a:pt x="303" y="24"/>
                  <a:pt x="303" y="24"/>
                </a:cubicBezTo>
                <a:cubicBezTo>
                  <a:pt x="303" y="24"/>
                  <a:pt x="303" y="24"/>
                  <a:pt x="303" y="24"/>
                </a:cubicBezTo>
                <a:cubicBezTo>
                  <a:pt x="303" y="24"/>
                  <a:pt x="302" y="23"/>
                  <a:pt x="303" y="22"/>
                </a:cubicBezTo>
                <a:cubicBezTo>
                  <a:pt x="304" y="22"/>
                  <a:pt x="304" y="21"/>
                  <a:pt x="305" y="22"/>
                </a:cubicBezTo>
                <a:cubicBezTo>
                  <a:pt x="305" y="22"/>
                  <a:pt x="305" y="23"/>
                  <a:pt x="305" y="23"/>
                </a:cubicBezTo>
                <a:cubicBezTo>
                  <a:pt x="304" y="23"/>
                  <a:pt x="303" y="23"/>
                  <a:pt x="303" y="24"/>
                </a:cubicBezTo>
                <a:close/>
                <a:moveTo>
                  <a:pt x="282" y="82"/>
                </a:moveTo>
                <a:cubicBezTo>
                  <a:pt x="282" y="81"/>
                  <a:pt x="281" y="81"/>
                  <a:pt x="282" y="80"/>
                </a:cubicBezTo>
                <a:cubicBezTo>
                  <a:pt x="282" y="80"/>
                  <a:pt x="283" y="81"/>
                  <a:pt x="283" y="80"/>
                </a:cubicBezTo>
                <a:cubicBezTo>
                  <a:pt x="283" y="80"/>
                  <a:pt x="283" y="80"/>
                  <a:pt x="283" y="80"/>
                </a:cubicBezTo>
                <a:cubicBezTo>
                  <a:pt x="283" y="80"/>
                  <a:pt x="283" y="80"/>
                  <a:pt x="283" y="80"/>
                </a:cubicBezTo>
                <a:cubicBezTo>
                  <a:pt x="283" y="80"/>
                  <a:pt x="283" y="81"/>
                  <a:pt x="283" y="81"/>
                </a:cubicBezTo>
                <a:cubicBezTo>
                  <a:pt x="283" y="80"/>
                  <a:pt x="282" y="82"/>
                  <a:pt x="282" y="82"/>
                </a:cubicBezTo>
                <a:close/>
                <a:moveTo>
                  <a:pt x="309" y="25"/>
                </a:moveTo>
                <a:cubicBezTo>
                  <a:pt x="309" y="24"/>
                  <a:pt x="308" y="24"/>
                  <a:pt x="308" y="24"/>
                </a:cubicBezTo>
                <a:cubicBezTo>
                  <a:pt x="308" y="23"/>
                  <a:pt x="309" y="24"/>
                  <a:pt x="310" y="24"/>
                </a:cubicBezTo>
                <a:lnTo>
                  <a:pt x="309" y="25"/>
                </a:lnTo>
                <a:close/>
                <a:moveTo>
                  <a:pt x="310" y="23"/>
                </a:moveTo>
                <a:cubicBezTo>
                  <a:pt x="310" y="22"/>
                  <a:pt x="310" y="22"/>
                  <a:pt x="310" y="22"/>
                </a:cubicBezTo>
                <a:cubicBezTo>
                  <a:pt x="311" y="22"/>
                  <a:pt x="311" y="22"/>
                  <a:pt x="311" y="22"/>
                </a:cubicBezTo>
                <a:cubicBezTo>
                  <a:pt x="311" y="22"/>
                  <a:pt x="310" y="23"/>
                  <a:pt x="310" y="23"/>
                </a:cubicBezTo>
                <a:close/>
                <a:moveTo>
                  <a:pt x="287" y="81"/>
                </a:moveTo>
                <a:cubicBezTo>
                  <a:pt x="287" y="80"/>
                  <a:pt x="287" y="80"/>
                  <a:pt x="287" y="80"/>
                </a:cubicBezTo>
                <a:cubicBezTo>
                  <a:pt x="288" y="80"/>
                  <a:pt x="287" y="81"/>
                  <a:pt x="287" y="81"/>
                </a:cubicBezTo>
                <a:cubicBezTo>
                  <a:pt x="287" y="81"/>
                  <a:pt x="287" y="81"/>
                  <a:pt x="287" y="81"/>
                </a:cubicBezTo>
                <a:close/>
                <a:moveTo>
                  <a:pt x="313" y="24"/>
                </a:moveTo>
                <a:cubicBezTo>
                  <a:pt x="312" y="24"/>
                  <a:pt x="312" y="25"/>
                  <a:pt x="311" y="25"/>
                </a:cubicBezTo>
                <a:cubicBezTo>
                  <a:pt x="311" y="24"/>
                  <a:pt x="312" y="24"/>
                  <a:pt x="313" y="24"/>
                </a:cubicBezTo>
                <a:cubicBezTo>
                  <a:pt x="313" y="24"/>
                  <a:pt x="313" y="24"/>
                  <a:pt x="313" y="24"/>
                </a:cubicBezTo>
                <a:cubicBezTo>
                  <a:pt x="313" y="24"/>
                  <a:pt x="313" y="24"/>
                  <a:pt x="313" y="24"/>
                </a:cubicBezTo>
                <a:close/>
                <a:moveTo>
                  <a:pt x="314" y="24"/>
                </a:moveTo>
                <a:cubicBezTo>
                  <a:pt x="314" y="24"/>
                  <a:pt x="314" y="24"/>
                  <a:pt x="314" y="24"/>
                </a:cubicBezTo>
                <a:cubicBezTo>
                  <a:pt x="315" y="24"/>
                  <a:pt x="315" y="24"/>
                  <a:pt x="315" y="24"/>
                </a:cubicBezTo>
                <a:lnTo>
                  <a:pt x="314" y="24"/>
                </a:lnTo>
                <a:close/>
                <a:moveTo>
                  <a:pt x="315" y="23"/>
                </a:moveTo>
                <a:cubicBezTo>
                  <a:pt x="314" y="23"/>
                  <a:pt x="314" y="23"/>
                  <a:pt x="314" y="23"/>
                </a:cubicBezTo>
                <a:cubicBezTo>
                  <a:pt x="316" y="22"/>
                  <a:pt x="316" y="22"/>
                  <a:pt x="316" y="22"/>
                </a:cubicBezTo>
                <a:lnTo>
                  <a:pt x="315" y="23"/>
                </a:lnTo>
                <a:close/>
                <a:moveTo>
                  <a:pt x="316" y="23"/>
                </a:moveTo>
                <a:cubicBezTo>
                  <a:pt x="317" y="22"/>
                  <a:pt x="317" y="22"/>
                  <a:pt x="317" y="22"/>
                </a:cubicBezTo>
                <a:cubicBezTo>
                  <a:pt x="317" y="23"/>
                  <a:pt x="317" y="23"/>
                  <a:pt x="317" y="23"/>
                </a:cubicBezTo>
                <a:cubicBezTo>
                  <a:pt x="318" y="22"/>
                  <a:pt x="318" y="22"/>
                  <a:pt x="318" y="22"/>
                </a:cubicBezTo>
                <a:cubicBezTo>
                  <a:pt x="318" y="23"/>
                  <a:pt x="318" y="23"/>
                  <a:pt x="318" y="23"/>
                </a:cubicBezTo>
                <a:lnTo>
                  <a:pt x="316" y="23"/>
                </a:lnTo>
                <a:close/>
                <a:moveTo>
                  <a:pt x="318" y="25"/>
                </a:moveTo>
                <a:cubicBezTo>
                  <a:pt x="318" y="25"/>
                  <a:pt x="318" y="25"/>
                  <a:pt x="318" y="25"/>
                </a:cubicBezTo>
                <a:cubicBezTo>
                  <a:pt x="318" y="24"/>
                  <a:pt x="320" y="25"/>
                  <a:pt x="320" y="24"/>
                </a:cubicBezTo>
                <a:cubicBezTo>
                  <a:pt x="320" y="25"/>
                  <a:pt x="319" y="25"/>
                  <a:pt x="318" y="25"/>
                </a:cubicBezTo>
                <a:close/>
                <a:moveTo>
                  <a:pt x="325" y="25"/>
                </a:moveTo>
                <a:cubicBezTo>
                  <a:pt x="326" y="24"/>
                  <a:pt x="327" y="24"/>
                  <a:pt x="328" y="25"/>
                </a:cubicBezTo>
                <a:cubicBezTo>
                  <a:pt x="327" y="25"/>
                  <a:pt x="326" y="25"/>
                  <a:pt x="325" y="25"/>
                </a:cubicBezTo>
                <a:close/>
                <a:moveTo>
                  <a:pt x="328" y="24"/>
                </a:moveTo>
                <a:cubicBezTo>
                  <a:pt x="327" y="24"/>
                  <a:pt x="327" y="24"/>
                  <a:pt x="326" y="24"/>
                </a:cubicBezTo>
                <a:cubicBezTo>
                  <a:pt x="326" y="24"/>
                  <a:pt x="326" y="24"/>
                  <a:pt x="326" y="24"/>
                </a:cubicBezTo>
                <a:cubicBezTo>
                  <a:pt x="326" y="24"/>
                  <a:pt x="326" y="24"/>
                  <a:pt x="326" y="24"/>
                </a:cubicBezTo>
                <a:cubicBezTo>
                  <a:pt x="325" y="24"/>
                  <a:pt x="325" y="24"/>
                  <a:pt x="324" y="24"/>
                </a:cubicBezTo>
                <a:cubicBezTo>
                  <a:pt x="324" y="24"/>
                  <a:pt x="324" y="24"/>
                  <a:pt x="324" y="24"/>
                </a:cubicBezTo>
                <a:cubicBezTo>
                  <a:pt x="324" y="25"/>
                  <a:pt x="323" y="24"/>
                  <a:pt x="322" y="25"/>
                </a:cubicBezTo>
                <a:cubicBezTo>
                  <a:pt x="322" y="24"/>
                  <a:pt x="322" y="24"/>
                  <a:pt x="322" y="24"/>
                </a:cubicBezTo>
                <a:cubicBezTo>
                  <a:pt x="322" y="24"/>
                  <a:pt x="324" y="23"/>
                  <a:pt x="323" y="23"/>
                </a:cubicBezTo>
                <a:cubicBezTo>
                  <a:pt x="324" y="24"/>
                  <a:pt x="325" y="23"/>
                  <a:pt x="326" y="23"/>
                </a:cubicBezTo>
                <a:cubicBezTo>
                  <a:pt x="326" y="23"/>
                  <a:pt x="326" y="23"/>
                  <a:pt x="326" y="23"/>
                </a:cubicBezTo>
                <a:cubicBezTo>
                  <a:pt x="326" y="23"/>
                  <a:pt x="326" y="23"/>
                  <a:pt x="326" y="23"/>
                </a:cubicBezTo>
                <a:cubicBezTo>
                  <a:pt x="326" y="23"/>
                  <a:pt x="326" y="23"/>
                  <a:pt x="326" y="23"/>
                </a:cubicBezTo>
                <a:cubicBezTo>
                  <a:pt x="326" y="23"/>
                  <a:pt x="326" y="24"/>
                  <a:pt x="326" y="24"/>
                </a:cubicBezTo>
                <a:cubicBezTo>
                  <a:pt x="326" y="24"/>
                  <a:pt x="326" y="24"/>
                  <a:pt x="326" y="24"/>
                </a:cubicBezTo>
                <a:cubicBezTo>
                  <a:pt x="327" y="23"/>
                  <a:pt x="328" y="23"/>
                  <a:pt x="327" y="23"/>
                </a:cubicBezTo>
                <a:cubicBezTo>
                  <a:pt x="328" y="23"/>
                  <a:pt x="329" y="22"/>
                  <a:pt x="330" y="23"/>
                </a:cubicBezTo>
                <a:cubicBezTo>
                  <a:pt x="329" y="22"/>
                  <a:pt x="328" y="24"/>
                  <a:pt x="328" y="24"/>
                </a:cubicBezTo>
                <a:close/>
                <a:moveTo>
                  <a:pt x="333" y="25"/>
                </a:moveTo>
                <a:cubicBezTo>
                  <a:pt x="333" y="25"/>
                  <a:pt x="333" y="25"/>
                  <a:pt x="332" y="24"/>
                </a:cubicBezTo>
                <a:cubicBezTo>
                  <a:pt x="332" y="25"/>
                  <a:pt x="332" y="23"/>
                  <a:pt x="331" y="24"/>
                </a:cubicBezTo>
                <a:cubicBezTo>
                  <a:pt x="331" y="24"/>
                  <a:pt x="331" y="25"/>
                  <a:pt x="331" y="25"/>
                </a:cubicBezTo>
                <a:cubicBezTo>
                  <a:pt x="331" y="25"/>
                  <a:pt x="331" y="25"/>
                  <a:pt x="332" y="25"/>
                </a:cubicBezTo>
                <a:cubicBezTo>
                  <a:pt x="332" y="26"/>
                  <a:pt x="332" y="26"/>
                  <a:pt x="332" y="26"/>
                </a:cubicBezTo>
                <a:cubicBezTo>
                  <a:pt x="331" y="26"/>
                  <a:pt x="331" y="26"/>
                  <a:pt x="331" y="26"/>
                </a:cubicBezTo>
                <a:cubicBezTo>
                  <a:pt x="331" y="26"/>
                  <a:pt x="331" y="26"/>
                  <a:pt x="331" y="26"/>
                </a:cubicBezTo>
                <a:cubicBezTo>
                  <a:pt x="331" y="26"/>
                  <a:pt x="331" y="26"/>
                  <a:pt x="331" y="26"/>
                </a:cubicBezTo>
                <a:cubicBezTo>
                  <a:pt x="331" y="26"/>
                  <a:pt x="332" y="25"/>
                  <a:pt x="331" y="25"/>
                </a:cubicBezTo>
                <a:cubicBezTo>
                  <a:pt x="328" y="26"/>
                  <a:pt x="328" y="26"/>
                  <a:pt x="328" y="26"/>
                </a:cubicBezTo>
                <a:cubicBezTo>
                  <a:pt x="329" y="26"/>
                  <a:pt x="328" y="26"/>
                  <a:pt x="328" y="26"/>
                </a:cubicBezTo>
                <a:cubicBezTo>
                  <a:pt x="328" y="26"/>
                  <a:pt x="328" y="26"/>
                  <a:pt x="328" y="26"/>
                </a:cubicBezTo>
                <a:cubicBezTo>
                  <a:pt x="328" y="26"/>
                  <a:pt x="328" y="26"/>
                  <a:pt x="328" y="26"/>
                </a:cubicBezTo>
                <a:cubicBezTo>
                  <a:pt x="328" y="26"/>
                  <a:pt x="328" y="26"/>
                  <a:pt x="328" y="26"/>
                </a:cubicBezTo>
                <a:cubicBezTo>
                  <a:pt x="329" y="26"/>
                  <a:pt x="330" y="24"/>
                  <a:pt x="331" y="24"/>
                </a:cubicBezTo>
                <a:cubicBezTo>
                  <a:pt x="331" y="24"/>
                  <a:pt x="330" y="23"/>
                  <a:pt x="332" y="23"/>
                </a:cubicBezTo>
                <a:cubicBezTo>
                  <a:pt x="332" y="23"/>
                  <a:pt x="334" y="24"/>
                  <a:pt x="334" y="23"/>
                </a:cubicBezTo>
                <a:cubicBezTo>
                  <a:pt x="335" y="24"/>
                  <a:pt x="335" y="24"/>
                  <a:pt x="335" y="24"/>
                </a:cubicBezTo>
                <a:cubicBezTo>
                  <a:pt x="334" y="24"/>
                  <a:pt x="334" y="24"/>
                  <a:pt x="334" y="24"/>
                </a:cubicBezTo>
                <a:cubicBezTo>
                  <a:pt x="334" y="24"/>
                  <a:pt x="334" y="24"/>
                  <a:pt x="334" y="24"/>
                </a:cubicBezTo>
                <a:cubicBezTo>
                  <a:pt x="334" y="24"/>
                  <a:pt x="333" y="24"/>
                  <a:pt x="332" y="24"/>
                </a:cubicBezTo>
                <a:cubicBezTo>
                  <a:pt x="333" y="25"/>
                  <a:pt x="334" y="25"/>
                  <a:pt x="335" y="25"/>
                </a:cubicBezTo>
                <a:cubicBezTo>
                  <a:pt x="334" y="26"/>
                  <a:pt x="334" y="24"/>
                  <a:pt x="333" y="25"/>
                </a:cubicBezTo>
                <a:close/>
                <a:moveTo>
                  <a:pt x="338" y="25"/>
                </a:moveTo>
                <a:cubicBezTo>
                  <a:pt x="338" y="25"/>
                  <a:pt x="338" y="25"/>
                  <a:pt x="338" y="25"/>
                </a:cubicBezTo>
                <a:cubicBezTo>
                  <a:pt x="338" y="26"/>
                  <a:pt x="338" y="26"/>
                  <a:pt x="338" y="26"/>
                </a:cubicBezTo>
                <a:cubicBezTo>
                  <a:pt x="337" y="26"/>
                  <a:pt x="338" y="25"/>
                  <a:pt x="337" y="25"/>
                </a:cubicBezTo>
                <a:cubicBezTo>
                  <a:pt x="337" y="26"/>
                  <a:pt x="337" y="26"/>
                  <a:pt x="337" y="26"/>
                </a:cubicBezTo>
                <a:cubicBezTo>
                  <a:pt x="337" y="26"/>
                  <a:pt x="336" y="26"/>
                  <a:pt x="336" y="26"/>
                </a:cubicBezTo>
                <a:cubicBezTo>
                  <a:pt x="337" y="25"/>
                  <a:pt x="335" y="25"/>
                  <a:pt x="336" y="25"/>
                </a:cubicBezTo>
                <a:cubicBezTo>
                  <a:pt x="336" y="25"/>
                  <a:pt x="337" y="24"/>
                  <a:pt x="337" y="24"/>
                </a:cubicBezTo>
                <a:cubicBezTo>
                  <a:pt x="337" y="23"/>
                  <a:pt x="337" y="23"/>
                  <a:pt x="337" y="23"/>
                </a:cubicBezTo>
                <a:cubicBezTo>
                  <a:pt x="337" y="23"/>
                  <a:pt x="337" y="23"/>
                  <a:pt x="336" y="23"/>
                </a:cubicBezTo>
                <a:cubicBezTo>
                  <a:pt x="336" y="23"/>
                  <a:pt x="336" y="24"/>
                  <a:pt x="336" y="23"/>
                </a:cubicBezTo>
                <a:cubicBezTo>
                  <a:pt x="336" y="23"/>
                  <a:pt x="336" y="23"/>
                  <a:pt x="336" y="23"/>
                </a:cubicBezTo>
                <a:cubicBezTo>
                  <a:pt x="336" y="23"/>
                  <a:pt x="336" y="23"/>
                  <a:pt x="336" y="23"/>
                </a:cubicBezTo>
                <a:cubicBezTo>
                  <a:pt x="337" y="23"/>
                  <a:pt x="337" y="23"/>
                  <a:pt x="337" y="23"/>
                </a:cubicBezTo>
                <a:cubicBezTo>
                  <a:pt x="338" y="23"/>
                  <a:pt x="338" y="23"/>
                  <a:pt x="339" y="23"/>
                </a:cubicBezTo>
                <a:cubicBezTo>
                  <a:pt x="340" y="24"/>
                  <a:pt x="340" y="24"/>
                  <a:pt x="340" y="24"/>
                </a:cubicBezTo>
                <a:cubicBezTo>
                  <a:pt x="339" y="24"/>
                  <a:pt x="338" y="24"/>
                  <a:pt x="338" y="25"/>
                </a:cubicBezTo>
                <a:close/>
                <a:moveTo>
                  <a:pt x="341" y="24"/>
                </a:moveTo>
                <a:cubicBezTo>
                  <a:pt x="340" y="25"/>
                  <a:pt x="340" y="25"/>
                  <a:pt x="339" y="26"/>
                </a:cubicBezTo>
                <a:cubicBezTo>
                  <a:pt x="338" y="25"/>
                  <a:pt x="342" y="25"/>
                  <a:pt x="341" y="24"/>
                </a:cubicBezTo>
                <a:cubicBezTo>
                  <a:pt x="341" y="24"/>
                  <a:pt x="342" y="24"/>
                  <a:pt x="343" y="24"/>
                </a:cubicBezTo>
                <a:cubicBezTo>
                  <a:pt x="343" y="24"/>
                  <a:pt x="342" y="25"/>
                  <a:pt x="343" y="25"/>
                </a:cubicBezTo>
                <a:cubicBezTo>
                  <a:pt x="342" y="25"/>
                  <a:pt x="342" y="25"/>
                  <a:pt x="341" y="24"/>
                </a:cubicBezTo>
                <a:close/>
                <a:moveTo>
                  <a:pt x="342" y="26"/>
                </a:moveTo>
                <a:cubicBezTo>
                  <a:pt x="341" y="26"/>
                  <a:pt x="341" y="26"/>
                  <a:pt x="341" y="26"/>
                </a:cubicBezTo>
                <a:cubicBezTo>
                  <a:pt x="341" y="26"/>
                  <a:pt x="341" y="26"/>
                  <a:pt x="342" y="26"/>
                </a:cubicBezTo>
                <a:cubicBezTo>
                  <a:pt x="342" y="26"/>
                  <a:pt x="344" y="26"/>
                  <a:pt x="344" y="26"/>
                </a:cubicBezTo>
                <a:cubicBezTo>
                  <a:pt x="344" y="28"/>
                  <a:pt x="342" y="27"/>
                  <a:pt x="342" y="26"/>
                </a:cubicBezTo>
                <a:close/>
                <a:moveTo>
                  <a:pt x="345" y="27"/>
                </a:moveTo>
                <a:cubicBezTo>
                  <a:pt x="345" y="27"/>
                  <a:pt x="345" y="27"/>
                  <a:pt x="345" y="27"/>
                </a:cubicBezTo>
                <a:cubicBezTo>
                  <a:pt x="345" y="27"/>
                  <a:pt x="345" y="26"/>
                  <a:pt x="345" y="26"/>
                </a:cubicBezTo>
                <a:cubicBezTo>
                  <a:pt x="345" y="26"/>
                  <a:pt x="344" y="26"/>
                  <a:pt x="344" y="26"/>
                </a:cubicBezTo>
                <a:cubicBezTo>
                  <a:pt x="343" y="26"/>
                  <a:pt x="343" y="26"/>
                  <a:pt x="343" y="26"/>
                </a:cubicBezTo>
                <a:cubicBezTo>
                  <a:pt x="344" y="25"/>
                  <a:pt x="345" y="25"/>
                  <a:pt x="345" y="24"/>
                </a:cubicBezTo>
                <a:cubicBezTo>
                  <a:pt x="345" y="24"/>
                  <a:pt x="345" y="24"/>
                  <a:pt x="345" y="24"/>
                </a:cubicBezTo>
                <a:cubicBezTo>
                  <a:pt x="345" y="24"/>
                  <a:pt x="345" y="24"/>
                  <a:pt x="345" y="24"/>
                </a:cubicBezTo>
                <a:cubicBezTo>
                  <a:pt x="345" y="24"/>
                  <a:pt x="345" y="24"/>
                  <a:pt x="345" y="24"/>
                </a:cubicBezTo>
                <a:cubicBezTo>
                  <a:pt x="345" y="24"/>
                  <a:pt x="347" y="23"/>
                  <a:pt x="347" y="24"/>
                </a:cubicBezTo>
                <a:cubicBezTo>
                  <a:pt x="347" y="24"/>
                  <a:pt x="347" y="24"/>
                  <a:pt x="347" y="24"/>
                </a:cubicBezTo>
                <a:cubicBezTo>
                  <a:pt x="347" y="24"/>
                  <a:pt x="347" y="24"/>
                  <a:pt x="347" y="24"/>
                </a:cubicBezTo>
                <a:cubicBezTo>
                  <a:pt x="347" y="24"/>
                  <a:pt x="347" y="24"/>
                  <a:pt x="347" y="24"/>
                </a:cubicBezTo>
                <a:cubicBezTo>
                  <a:pt x="346" y="24"/>
                  <a:pt x="345" y="25"/>
                  <a:pt x="345" y="25"/>
                </a:cubicBezTo>
                <a:cubicBezTo>
                  <a:pt x="345" y="26"/>
                  <a:pt x="345" y="26"/>
                  <a:pt x="345" y="26"/>
                </a:cubicBezTo>
                <a:cubicBezTo>
                  <a:pt x="346" y="26"/>
                  <a:pt x="346" y="26"/>
                  <a:pt x="346" y="26"/>
                </a:cubicBezTo>
                <a:cubicBezTo>
                  <a:pt x="346" y="26"/>
                  <a:pt x="347" y="25"/>
                  <a:pt x="347" y="26"/>
                </a:cubicBezTo>
                <a:cubicBezTo>
                  <a:pt x="347" y="26"/>
                  <a:pt x="346" y="26"/>
                  <a:pt x="346" y="26"/>
                </a:cubicBezTo>
                <a:cubicBezTo>
                  <a:pt x="346" y="26"/>
                  <a:pt x="346" y="26"/>
                  <a:pt x="345" y="26"/>
                </a:cubicBezTo>
                <a:cubicBezTo>
                  <a:pt x="345" y="26"/>
                  <a:pt x="345" y="26"/>
                  <a:pt x="345" y="26"/>
                </a:cubicBezTo>
                <a:cubicBezTo>
                  <a:pt x="345" y="27"/>
                  <a:pt x="346" y="27"/>
                  <a:pt x="346" y="27"/>
                </a:cubicBezTo>
                <a:cubicBezTo>
                  <a:pt x="348" y="27"/>
                  <a:pt x="348" y="27"/>
                  <a:pt x="348" y="27"/>
                </a:cubicBezTo>
                <a:cubicBezTo>
                  <a:pt x="348" y="27"/>
                  <a:pt x="346" y="28"/>
                  <a:pt x="345" y="27"/>
                </a:cubicBezTo>
                <a:close/>
                <a:moveTo>
                  <a:pt x="349" y="24"/>
                </a:moveTo>
                <a:cubicBezTo>
                  <a:pt x="350" y="24"/>
                  <a:pt x="350" y="24"/>
                  <a:pt x="350" y="24"/>
                </a:cubicBezTo>
                <a:cubicBezTo>
                  <a:pt x="350" y="24"/>
                  <a:pt x="350" y="24"/>
                  <a:pt x="350" y="24"/>
                </a:cubicBezTo>
                <a:cubicBezTo>
                  <a:pt x="350" y="24"/>
                  <a:pt x="351" y="24"/>
                  <a:pt x="351" y="24"/>
                </a:cubicBezTo>
                <a:cubicBezTo>
                  <a:pt x="352" y="24"/>
                  <a:pt x="351" y="24"/>
                  <a:pt x="351" y="25"/>
                </a:cubicBezTo>
                <a:cubicBezTo>
                  <a:pt x="350" y="26"/>
                  <a:pt x="351" y="24"/>
                  <a:pt x="351" y="24"/>
                </a:cubicBezTo>
                <a:cubicBezTo>
                  <a:pt x="350" y="24"/>
                  <a:pt x="350" y="24"/>
                  <a:pt x="349" y="24"/>
                </a:cubicBezTo>
                <a:close/>
                <a:moveTo>
                  <a:pt x="349" y="26"/>
                </a:moveTo>
                <a:cubicBezTo>
                  <a:pt x="349" y="26"/>
                  <a:pt x="349" y="26"/>
                  <a:pt x="349" y="26"/>
                </a:cubicBezTo>
                <a:cubicBezTo>
                  <a:pt x="349" y="26"/>
                  <a:pt x="348" y="26"/>
                  <a:pt x="348" y="26"/>
                </a:cubicBezTo>
                <a:cubicBezTo>
                  <a:pt x="348" y="26"/>
                  <a:pt x="349" y="26"/>
                  <a:pt x="349" y="26"/>
                </a:cubicBezTo>
                <a:cubicBezTo>
                  <a:pt x="349" y="26"/>
                  <a:pt x="350" y="25"/>
                  <a:pt x="351" y="26"/>
                </a:cubicBezTo>
                <a:cubicBezTo>
                  <a:pt x="350" y="26"/>
                  <a:pt x="349" y="27"/>
                  <a:pt x="349" y="26"/>
                </a:cubicBezTo>
                <a:close/>
                <a:moveTo>
                  <a:pt x="354" y="28"/>
                </a:moveTo>
                <a:cubicBezTo>
                  <a:pt x="354" y="28"/>
                  <a:pt x="355" y="27"/>
                  <a:pt x="355" y="28"/>
                </a:cubicBezTo>
                <a:cubicBezTo>
                  <a:pt x="355" y="28"/>
                  <a:pt x="354" y="28"/>
                  <a:pt x="354" y="28"/>
                </a:cubicBezTo>
                <a:close/>
                <a:moveTo>
                  <a:pt x="361" y="28"/>
                </a:moveTo>
                <a:cubicBezTo>
                  <a:pt x="360" y="28"/>
                  <a:pt x="360" y="28"/>
                  <a:pt x="360" y="28"/>
                </a:cubicBezTo>
                <a:cubicBezTo>
                  <a:pt x="360" y="28"/>
                  <a:pt x="360" y="28"/>
                  <a:pt x="359" y="28"/>
                </a:cubicBezTo>
                <a:cubicBezTo>
                  <a:pt x="359" y="28"/>
                  <a:pt x="359" y="28"/>
                  <a:pt x="358" y="28"/>
                </a:cubicBezTo>
                <a:cubicBezTo>
                  <a:pt x="358" y="28"/>
                  <a:pt x="358" y="28"/>
                  <a:pt x="358" y="28"/>
                </a:cubicBezTo>
                <a:cubicBezTo>
                  <a:pt x="356" y="27"/>
                  <a:pt x="356" y="27"/>
                  <a:pt x="356" y="27"/>
                </a:cubicBezTo>
                <a:cubicBezTo>
                  <a:pt x="357" y="27"/>
                  <a:pt x="358" y="27"/>
                  <a:pt x="358" y="26"/>
                </a:cubicBezTo>
                <a:cubicBezTo>
                  <a:pt x="358" y="26"/>
                  <a:pt x="358" y="26"/>
                  <a:pt x="358" y="26"/>
                </a:cubicBezTo>
                <a:cubicBezTo>
                  <a:pt x="358" y="25"/>
                  <a:pt x="358" y="25"/>
                  <a:pt x="358" y="25"/>
                </a:cubicBezTo>
                <a:cubicBezTo>
                  <a:pt x="356" y="26"/>
                  <a:pt x="355" y="27"/>
                  <a:pt x="353" y="26"/>
                </a:cubicBezTo>
                <a:cubicBezTo>
                  <a:pt x="353" y="26"/>
                  <a:pt x="353" y="26"/>
                  <a:pt x="353" y="26"/>
                </a:cubicBezTo>
                <a:cubicBezTo>
                  <a:pt x="353" y="25"/>
                  <a:pt x="354" y="26"/>
                  <a:pt x="354" y="25"/>
                </a:cubicBezTo>
                <a:cubicBezTo>
                  <a:pt x="353" y="24"/>
                  <a:pt x="353" y="25"/>
                  <a:pt x="352" y="25"/>
                </a:cubicBezTo>
                <a:cubicBezTo>
                  <a:pt x="353" y="24"/>
                  <a:pt x="355" y="24"/>
                  <a:pt x="356" y="24"/>
                </a:cubicBezTo>
                <a:cubicBezTo>
                  <a:pt x="356" y="24"/>
                  <a:pt x="357" y="25"/>
                  <a:pt x="357" y="24"/>
                </a:cubicBezTo>
                <a:cubicBezTo>
                  <a:pt x="358" y="24"/>
                  <a:pt x="359" y="25"/>
                  <a:pt x="360" y="24"/>
                </a:cubicBezTo>
                <a:cubicBezTo>
                  <a:pt x="360" y="25"/>
                  <a:pt x="360" y="25"/>
                  <a:pt x="360" y="25"/>
                </a:cubicBezTo>
                <a:cubicBezTo>
                  <a:pt x="360" y="25"/>
                  <a:pt x="359" y="25"/>
                  <a:pt x="359" y="26"/>
                </a:cubicBezTo>
                <a:cubicBezTo>
                  <a:pt x="359" y="26"/>
                  <a:pt x="359" y="26"/>
                  <a:pt x="359" y="26"/>
                </a:cubicBezTo>
                <a:cubicBezTo>
                  <a:pt x="358" y="26"/>
                  <a:pt x="358" y="26"/>
                  <a:pt x="358" y="26"/>
                </a:cubicBezTo>
                <a:cubicBezTo>
                  <a:pt x="358" y="27"/>
                  <a:pt x="359" y="27"/>
                  <a:pt x="359" y="28"/>
                </a:cubicBezTo>
                <a:cubicBezTo>
                  <a:pt x="359" y="27"/>
                  <a:pt x="360" y="28"/>
                  <a:pt x="360" y="27"/>
                </a:cubicBezTo>
                <a:cubicBezTo>
                  <a:pt x="360" y="27"/>
                  <a:pt x="360" y="27"/>
                  <a:pt x="360" y="27"/>
                </a:cubicBezTo>
                <a:cubicBezTo>
                  <a:pt x="360" y="27"/>
                  <a:pt x="360" y="27"/>
                  <a:pt x="360" y="27"/>
                </a:cubicBezTo>
                <a:cubicBezTo>
                  <a:pt x="360" y="27"/>
                  <a:pt x="361" y="27"/>
                  <a:pt x="361" y="27"/>
                </a:cubicBezTo>
                <a:cubicBezTo>
                  <a:pt x="361" y="27"/>
                  <a:pt x="361" y="27"/>
                  <a:pt x="361" y="27"/>
                </a:cubicBezTo>
                <a:cubicBezTo>
                  <a:pt x="361" y="27"/>
                  <a:pt x="361" y="27"/>
                  <a:pt x="361" y="27"/>
                </a:cubicBezTo>
                <a:cubicBezTo>
                  <a:pt x="361" y="27"/>
                  <a:pt x="360" y="27"/>
                  <a:pt x="361" y="28"/>
                </a:cubicBezTo>
                <a:cubicBezTo>
                  <a:pt x="361" y="28"/>
                  <a:pt x="361" y="28"/>
                  <a:pt x="361" y="28"/>
                </a:cubicBezTo>
                <a:cubicBezTo>
                  <a:pt x="361" y="28"/>
                  <a:pt x="361" y="28"/>
                  <a:pt x="361" y="28"/>
                </a:cubicBezTo>
                <a:close/>
                <a:moveTo>
                  <a:pt x="362" y="28"/>
                </a:moveTo>
                <a:cubicBezTo>
                  <a:pt x="362" y="28"/>
                  <a:pt x="362" y="28"/>
                  <a:pt x="362" y="28"/>
                </a:cubicBezTo>
                <a:cubicBezTo>
                  <a:pt x="362" y="27"/>
                  <a:pt x="362" y="27"/>
                  <a:pt x="362" y="27"/>
                </a:cubicBezTo>
                <a:cubicBezTo>
                  <a:pt x="362" y="28"/>
                  <a:pt x="362" y="28"/>
                  <a:pt x="362" y="28"/>
                </a:cubicBezTo>
                <a:close/>
                <a:moveTo>
                  <a:pt x="362" y="27"/>
                </a:moveTo>
                <a:cubicBezTo>
                  <a:pt x="362" y="27"/>
                  <a:pt x="362" y="27"/>
                  <a:pt x="362" y="27"/>
                </a:cubicBezTo>
                <a:cubicBezTo>
                  <a:pt x="363" y="27"/>
                  <a:pt x="363" y="27"/>
                  <a:pt x="363" y="27"/>
                </a:cubicBezTo>
                <a:lnTo>
                  <a:pt x="362" y="27"/>
                </a:lnTo>
                <a:close/>
                <a:moveTo>
                  <a:pt x="369" y="24"/>
                </a:moveTo>
                <a:cubicBezTo>
                  <a:pt x="369" y="24"/>
                  <a:pt x="369" y="24"/>
                  <a:pt x="369" y="24"/>
                </a:cubicBezTo>
                <a:cubicBezTo>
                  <a:pt x="368" y="24"/>
                  <a:pt x="368" y="24"/>
                  <a:pt x="368" y="24"/>
                </a:cubicBezTo>
                <a:lnTo>
                  <a:pt x="369" y="24"/>
                </a:lnTo>
                <a:close/>
                <a:moveTo>
                  <a:pt x="363" y="28"/>
                </a:moveTo>
                <a:cubicBezTo>
                  <a:pt x="363" y="28"/>
                  <a:pt x="364" y="27"/>
                  <a:pt x="365" y="27"/>
                </a:cubicBezTo>
                <a:cubicBezTo>
                  <a:pt x="365" y="27"/>
                  <a:pt x="365" y="27"/>
                  <a:pt x="365" y="27"/>
                </a:cubicBezTo>
                <a:cubicBezTo>
                  <a:pt x="365" y="27"/>
                  <a:pt x="365" y="27"/>
                  <a:pt x="365" y="27"/>
                </a:cubicBezTo>
                <a:cubicBezTo>
                  <a:pt x="365" y="27"/>
                  <a:pt x="365" y="27"/>
                  <a:pt x="365" y="27"/>
                </a:cubicBezTo>
                <a:cubicBezTo>
                  <a:pt x="364" y="27"/>
                  <a:pt x="366" y="26"/>
                  <a:pt x="365" y="26"/>
                </a:cubicBezTo>
                <a:cubicBezTo>
                  <a:pt x="365" y="25"/>
                  <a:pt x="364" y="26"/>
                  <a:pt x="364" y="26"/>
                </a:cubicBezTo>
                <a:cubicBezTo>
                  <a:pt x="364" y="25"/>
                  <a:pt x="364" y="25"/>
                  <a:pt x="364" y="25"/>
                </a:cubicBezTo>
                <a:cubicBezTo>
                  <a:pt x="364" y="25"/>
                  <a:pt x="364" y="25"/>
                  <a:pt x="364" y="25"/>
                </a:cubicBezTo>
                <a:cubicBezTo>
                  <a:pt x="365" y="25"/>
                  <a:pt x="367" y="25"/>
                  <a:pt x="368" y="25"/>
                </a:cubicBezTo>
                <a:cubicBezTo>
                  <a:pt x="368" y="25"/>
                  <a:pt x="368" y="25"/>
                  <a:pt x="368" y="25"/>
                </a:cubicBezTo>
                <a:cubicBezTo>
                  <a:pt x="368" y="26"/>
                  <a:pt x="366" y="26"/>
                  <a:pt x="365" y="26"/>
                </a:cubicBezTo>
                <a:cubicBezTo>
                  <a:pt x="366" y="26"/>
                  <a:pt x="365" y="27"/>
                  <a:pt x="365" y="27"/>
                </a:cubicBezTo>
                <a:cubicBezTo>
                  <a:pt x="365" y="27"/>
                  <a:pt x="365" y="27"/>
                  <a:pt x="365" y="27"/>
                </a:cubicBezTo>
                <a:cubicBezTo>
                  <a:pt x="365" y="27"/>
                  <a:pt x="365" y="27"/>
                  <a:pt x="365" y="27"/>
                </a:cubicBezTo>
                <a:cubicBezTo>
                  <a:pt x="365" y="27"/>
                  <a:pt x="365" y="28"/>
                  <a:pt x="365" y="28"/>
                </a:cubicBezTo>
                <a:cubicBezTo>
                  <a:pt x="365" y="28"/>
                  <a:pt x="365" y="28"/>
                  <a:pt x="364" y="28"/>
                </a:cubicBezTo>
                <a:cubicBezTo>
                  <a:pt x="364" y="28"/>
                  <a:pt x="364" y="28"/>
                  <a:pt x="364" y="28"/>
                </a:cubicBezTo>
                <a:cubicBezTo>
                  <a:pt x="365" y="29"/>
                  <a:pt x="365" y="29"/>
                  <a:pt x="365" y="29"/>
                </a:cubicBezTo>
                <a:cubicBezTo>
                  <a:pt x="365" y="28"/>
                  <a:pt x="365" y="28"/>
                  <a:pt x="365" y="28"/>
                </a:cubicBezTo>
                <a:cubicBezTo>
                  <a:pt x="366" y="29"/>
                  <a:pt x="366" y="29"/>
                  <a:pt x="366" y="29"/>
                </a:cubicBezTo>
                <a:cubicBezTo>
                  <a:pt x="365" y="28"/>
                  <a:pt x="364" y="30"/>
                  <a:pt x="363" y="28"/>
                </a:cubicBezTo>
                <a:close/>
                <a:moveTo>
                  <a:pt x="392" y="26"/>
                </a:moveTo>
                <a:cubicBezTo>
                  <a:pt x="392" y="26"/>
                  <a:pt x="392" y="26"/>
                  <a:pt x="392" y="26"/>
                </a:cubicBezTo>
                <a:cubicBezTo>
                  <a:pt x="393" y="26"/>
                  <a:pt x="393" y="26"/>
                  <a:pt x="393" y="26"/>
                </a:cubicBezTo>
                <a:cubicBezTo>
                  <a:pt x="393" y="26"/>
                  <a:pt x="393" y="26"/>
                  <a:pt x="394" y="26"/>
                </a:cubicBezTo>
                <a:cubicBezTo>
                  <a:pt x="394" y="26"/>
                  <a:pt x="394" y="26"/>
                  <a:pt x="394" y="26"/>
                </a:cubicBezTo>
                <a:cubicBezTo>
                  <a:pt x="394" y="27"/>
                  <a:pt x="394" y="27"/>
                  <a:pt x="394" y="27"/>
                </a:cubicBezTo>
                <a:cubicBezTo>
                  <a:pt x="394" y="27"/>
                  <a:pt x="393" y="27"/>
                  <a:pt x="393" y="27"/>
                </a:cubicBezTo>
                <a:cubicBezTo>
                  <a:pt x="392" y="27"/>
                  <a:pt x="391" y="27"/>
                  <a:pt x="391" y="28"/>
                </a:cubicBezTo>
                <a:cubicBezTo>
                  <a:pt x="390" y="27"/>
                  <a:pt x="392" y="27"/>
                  <a:pt x="390" y="26"/>
                </a:cubicBezTo>
                <a:cubicBezTo>
                  <a:pt x="390" y="26"/>
                  <a:pt x="392" y="26"/>
                  <a:pt x="392" y="26"/>
                </a:cubicBezTo>
                <a:close/>
                <a:moveTo>
                  <a:pt x="379" y="26"/>
                </a:moveTo>
                <a:cubicBezTo>
                  <a:pt x="379" y="26"/>
                  <a:pt x="380" y="25"/>
                  <a:pt x="380" y="25"/>
                </a:cubicBezTo>
                <a:cubicBezTo>
                  <a:pt x="380" y="25"/>
                  <a:pt x="380" y="25"/>
                  <a:pt x="380" y="25"/>
                </a:cubicBezTo>
                <a:cubicBezTo>
                  <a:pt x="380" y="25"/>
                  <a:pt x="380" y="25"/>
                  <a:pt x="380" y="25"/>
                </a:cubicBezTo>
                <a:cubicBezTo>
                  <a:pt x="380" y="25"/>
                  <a:pt x="380" y="24"/>
                  <a:pt x="380" y="24"/>
                </a:cubicBezTo>
                <a:cubicBezTo>
                  <a:pt x="380" y="24"/>
                  <a:pt x="380" y="24"/>
                  <a:pt x="380" y="24"/>
                </a:cubicBezTo>
                <a:cubicBezTo>
                  <a:pt x="380" y="24"/>
                  <a:pt x="380" y="24"/>
                  <a:pt x="380" y="24"/>
                </a:cubicBezTo>
                <a:cubicBezTo>
                  <a:pt x="380" y="24"/>
                  <a:pt x="380" y="24"/>
                  <a:pt x="381" y="24"/>
                </a:cubicBezTo>
                <a:cubicBezTo>
                  <a:pt x="380" y="24"/>
                  <a:pt x="380" y="24"/>
                  <a:pt x="380" y="24"/>
                </a:cubicBezTo>
                <a:cubicBezTo>
                  <a:pt x="380" y="24"/>
                  <a:pt x="380" y="24"/>
                  <a:pt x="380" y="25"/>
                </a:cubicBezTo>
                <a:cubicBezTo>
                  <a:pt x="380" y="25"/>
                  <a:pt x="380" y="25"/>
                  <a:pt x="380" y="25"/>
                </a:cubicBezTo>
                <a:cubicBezTo>
                  <a:pt x="381" y="26"/>
                  <a:pt x="382" y="26"/>
                  <a:pt x="381" y="27"/>
                </a:cubicBezTo>
                <a:cubicBezTo>
                  <a:pt x="381" y="27"/>
                  <a:pt x="381" y="27"/>
                  <a:pt x="381" y="27"/>
                </a:cubicBezTo>
                <a:cubicBezTo>
                  <a:pt x="381" y="27"/>
                  <a:pt x="381" y="27"/>
                  <a:pt x="381" y="27"/>
                </a:cubicBezTo>
                <a:cubicBezTo>
                  <a:pt x="381" y="27"/>
                  <a:pt x="381" y="27"/>
                  <a:pt x="381" y="27"/>
                </a:cubicBezTo>
                <a:cubicBezTo>
                  <a:pt x="382" y="28"/>
                  <a:pt x="382" y="28"/>
                  <a:pt x="382" y="28"/>
                </a:cubicBezTo>
                <a:cubicBezTo>
                  <a:pt x="382" y="27"/>
                  <a:pt x="382" y="27"/>
                  <a:pt x="382" y="27"/>
                </a:cubicBezTo>
                <a:cubicBezTo>
                  <a:pt x="383" y="27"/>
                  <a:pt x="381" y="26"/>
                  <a:pt x="382" y="26"/>
                </a:cubicBezTo>
                <a:cubicBezTo>
                  <a:pt x="383" y="26"/>
                  <a:pt x="385" y="25"/>
                  <a:pt x="386" y="26"/>
                </a:cubicBezTo>
                <a:cubicBezTo>
                  <a:pt x="386" y="25"/>
                  <a:pt x="388" y="25"/>
                  <a:pt x="388" y="26"/>
                </a:cubicBezTo>
                <a:cubicBezTo>
                  <a:pt x="388" y="25"/>
                  <a:pt x="388" y="25"/>
                  <a:pt x="388" y="25"/>
                </a:cubicBezTo>
                <a:cubicBezTo>
                  <a:pt x="388" y="26"/>
                  <a:pt x="389" y="25"/>
                  <a:pt x="390" y="26"/>
                </a:cubicBezTo>
                <a:cubicBezTo>
                  <a:pt x="389" y="26"/>
                  <a:pt x="389" y="26"/>
                  <a:pt x="389" y="26"/>
                </a:cubicBezTo>
                <a:cubicBezTo>
                  <a:pt x="389" y="26"/>
                  <a:pt x="389" y="26"/>
                  <a:pt x="389" y="26"/>
                </a:cubicBezTo>
                <a:cubicBezTo>
                  <a:pt x="389" y="27"/>
                  <a:pt x="388" y="26"/>
                  <a:pt x="388" y="27"/>
                </a:cubicBezTo>
                <a:cubicBezTo>
                  <a:pt x="389" y="27"/>
                  <a:pt x="387" y="27"/>
                  <a:pt x="388" y="28"/>
                </a:cubicBezTo>
                <a:cubicBezTo>
                  <a:pt x="389" y="29"/>
                  <a:pt x="390" y="28"/>
                  <a:pt x="391" y="29"/>
                </a:cubicBezTo>
                <a:cubicBezTo>
                  <a:pt x="391" y="29"/>
                  <a:pt x="387" y="28"/>
                  <a:pt x="390" y="29"/>
                </a:cubicBezTo>
                <a:cubicBezTo>
                  <a:pt x="389" y="30"/>
                  <a:pt x="389" y="30"/>
                  <a:pt x="388" y="30"/>
                </a:cubicBezTo>
                <a:cubicBezTo>
                  <a:pt x="388" y="30"/>
                  <a:pt x="388" y="30"/>
                  <a:pt x="388" y="29"/>
                </a:cubicBezTo>
                <a:cubicBezTo>
                  <a:pt x="388" y="29"/>
                  <a:pt x="388" y="29"/>
                  <a:pt x="388" y="29"/>
                </a:cubicBezTo>
                <a:cubicBezTo>
                  <a:pt x="388" y="29"/>
                  <a:pt x="388" y="29"/>
                  <a:pt x="388" y="29"/>
                </a:cubicBezTo>
                <a:cubicBezTo>
                  <a:pt x="388" y="29"/>
                  <a:pt x="388" y="29"/>
                  <a:pt x="388" y="29"/>
                </a:cubicBezTo>
                <a:cubicBezTo>
                  <a:pt x="388" y="29"/>
                  <a:pt x="387" y="29"/>
                  <a:pt x="387" y="29"/>
                </a:cubicBezTo>
                <a:cubicBezTo>
                  <a:pt x="387" y="29"/>
                  <a:pt x="387" y="29"/>
                  <a:pt x="387" y="29"/>
                </a:cubicBezTo>
                <a:cubicBezTo>
                  <a:pt x="387" y="29"/>
                  <a:pt x="387" y="29"/>
                  <a:pt x="387" y="29"/>
                </a:cubicBezTo>
                <a:cubicBezTo>
                  <a:pt x="387" y="29"/>
                  <a:pt x="387" y="29"/>
                  <a:pt x="387" y="29"/>
                </a:cubicBezTo>
                <a:cubicBezTo>
                  <a:pt x="387" y="29"/>
                  <a:pt x="387" y="29"/>
                  <a:pt x="388" y="29"/>
                </a:cubicBezTo>
                <a:cubicBezTo>
                  <a:pt x="388" y="29"/>
                  <a:pt x="388" y="29"/>
                  <a:pt x="388" y="29"/>
                </a:cubicBezTo>
                <a:cubicBezTo>
                  <a:pt x="388" y="29"/>
                  <a:pt x="388" y="29"/>
                  <a:pt x="388" y="29"/>
                </a:cubicBezTo>
                <a:cubicBezTo>
                  <a:pt x="388" y="29"/>
                  <a:pt x="388" y="29"/>
                  <a:pt x="388" y="29"/>
                </a:cubicBezTo>
                <a:cubicBezTo>
                  <a:pt x="388" y="28"/>
                  <a:pt x="387" y="29"/>
                  <a:pt x="387" y="28"/>
                </a:cubicBezTo>
                <a:cubicBezTo>
                  <a:pt x="388" y="28"/>
                  <a:pt x="388" y="28"/>
                  <a:pt x="388" y="28"/>
                </a:cubicBezTo>
                <a:cubicBezTo>
                  <a:pt x="387" y="28"/>
                  <a:pt x="386" y="27"/>
                  <a:pt x="386" y="28"/>
                </a:cubicBezTo>
                <a:cubicBezTo>
                  <a:pt x="386" y="28"/>
                  <a:pt x="386" y="28"/>
                  <a:pt x="386" y="28"/>
                </a:cubicBezTo>
                <a:cubicBezTo>
                  <a:pt x="386" y="28"/>
                  <a:pt x="386" y="28"/>
                  <a:pt x="386" y="28"/>
                </a:cubicBezTo>
                <a:cubicBezTo>
                  <a:pt x="386" y="28"/>
                  <a:pt x="386" y="29"/>
                  <a:pt x="385" y="29"/>
                </a:cubicBezTo>
                <a:cubicBezTo>
                  <a:pt x="386" y="28"/>
                  <a:pt x="386" y="28"/>
                  <a:pt x="386" y="28"/>
                </a:cubicBezTo>
                <a:cubicBezTo>
                  <a:pt x="386" y="28"/>
                  <a:pt x="386" y="28"/>
                  <a:pt x="386" y="28"/>
                </a:cubicBezTo>
                <a:cubicBezTo>
                  <a:pt x="386" y="28"/>
                  <a:pt x="385" y="28"/>
                  <a:pt x="384" y="28"/>
                </a:cubicBezTo>
                <a:cubicBezTo>
                  <a:pt x="384" y="29"/>
                  <a:pt x="385" y="29"/>
                  <a:pt x="385" y="29"/>
                </a:cubicBezTo>
                <a:cubicBezTo>
                  <a:pt x="385" y="29"/>
                  <a:pt x="385" y="29"/>
                  <a:pt x="385" y="30"/>
                </a:cubicBezTo>
                <a:cubicBezTo>
                  <a:pt x="385" y="29"/>
                  <a:pt x="385" y="29"/>
                  <a:pt x="386" y="29"/>
                </a:cubicBezTo>
                <a:cubicBezTo>
                  <a:pt x="386" y="30"/>
                  <a:pt x="386" y="30"/>
                  <a:pt x="386" y="30"/>
                </a:cubicBezTo>
                <a:cubicBezTo>
                  <a:pt x="386" y="30"/>
                  <a:pt x="385" y="30"/>
                  <a:pt x="385" y="30"/>
                </a:cubicBezTo>
                <a:cubicBezTo>
                  <a:pt x="385" y="30"/>
                  <a:pt x="385" y="30"/>
                  <a:pt x="385" y="30"/>
                </a:cubicBezTo>
                <a:cubicBezTo>
                  <a:pt x="385" y="30"/>
                  <a:pt x="385" y="30"/>
                  <a:pt x="385" y="29"/>
                </a:cubicBezTo>
                <a:cubicBezTo>
                  <a:pt x="384" y="30"/>
                  <a:pt x="384" y="30"/>
                  <a:pt x="383" y="30"/>
                </a:cubicBezTo>
                <a:cubicBezTo>
                  <a:pt x="383" y="29"/>
                  <a:pt x="385" y="29"/>
                  <a:pt x="384" y="28"/>
                </a:cubicBezTo>
                <a:cubicBezTo>
                  <a:pt x="382" y="28"/>
                  <a:pt x="382" y="28"/>
                  <a:pt x="382" y="28"/>
                </a:cubicBezTo>
                <a:cubicBezTo>
                  <a:pt x="382" y="28"/>
                  <a:pt x="381" y="28"/>
                  <a:pt x="381" y="27"/>
                </a:cubicBezTo>
                <a:cubicBezTo>
                  <a:pt x="381" y="27"/>
                  <a:pt x="381" y="27"/>
                  <a:pt x="381" y="27"/>
                </a:cubicBezTo>
                <a:cubicBezTo>
                  <a:pt x="381" y="27"/>
                  <a:pt x="381" y="27"/>
                  <a:pt x="381" y="27"/>
                </a:cubicBezTo>
                <a:cubicBezTo>
                  <a:pt x="381" y="27"/>
                  <a:pt x="381" y="27"/>
                  <a:pt x="381" y="27"/>
                </a:cubicBezTo>
                <a:cubicBezTo>
                  <a:pt x="381" y="26"/>
                  <a:pt x="380" y="27"/>
                  <a:pt x="380" y="27"/>
                </a:cubicBezTo>
                <a:cubicBezTo>
                  <a:pt x="380" y="26"/>
                  <a:pt x="379" y="26"/>
                  <a:pt x="379" y="26"/>
                </a:cubicBezTo>
                <a:close/>
                <a:moveTo>
                  <a:pt x="379" y="28"/>
                </a:moveTo>
                <a:cubicBezTo>
                  <a:pt x="380" y="28"/>
                  <a:pt x="379" y="27"/>
                  <a:pt x="379" y="27"/>
                </a:cubicBezTo>
                <a:cubicBezTo>
                  <a:pt x="379" y="28"/>
                  <a:pt x="380" y="28"/>
                  <a:pt x="380" y="28"/>
                </a:cubicBezTo>
                <a:cubicBezTo>
                  <a:pt x="379" y="28"/>
                  <a:pt x="379" y="28"/>
                  <a:pt x="379" y="28"/>
                </a:cubicBezTo>
                <a:cubicBezTo>
                  <a:pt x="379" y="28"/>
                  <a:pt x="379" y="28"/>
                  <a:pt x="378" y="28"/>
                </a:cubicBezTo>
                <a:cubicBezTo>
                  <a:pt x="378" y="28"/>
                  <a:pt x="379" y="29"/>
                  <a:pt x="378" y="29"/>
                </a:cubicBezTo>
                <a:cubicBezTo>
                  <a:pt x="378" y="29"/>
                  <a:pt x="378" y="28"/>
                  <a:pt x="378" y="28"/>
                </a:cubicBezTo>
                <a:cubicBezTo>
                  <a:pt x="378" y="28"/>
                  <a:pt x="379" y="28"/>
                  <a:pt x="379" y="28"/>
                </a:cubicBezTo>
                <a:close/>
                <a:moveTo>
                  <a:pt x="380" y="29"/>
                </a:moveTo>
                <a:cubicBezTo>
                  <a:pt x="378" y="29"/>
                  <a:pt x="378" y="29"/>
                  <a:pt x="378" y="29"/>
                </a:cubicBezTo>
                <a:cubicBezTo>
                  <a:pt x="379" y="29"/>
                  <a:pt x="379" y="29"/>
                  <a:pt x="379" y="29"/>
                </a:cubicBezTo>
                <a:lnTo>
                  <a:pt x="380" y="29"/>
                </a:lnTo>
                <a:close/>
                <a:moveTo>
                  <a:pt x="376" y="32"/>
                </a:moveTo>
                <a:cubicBezTo>
                  <a:pt x="377" y="32"/>
                  <a:pt x="377" y="31"/>
                  <a:pt x="378" y="32"/>
                </a:cubicBezTo>
                <a:cubicBezTo>
                  <a:pt x="378" y="32"/>
                  <a:pt x="378" y="31"/>
                  <a:pt x="378" y="31"/>
                </a:cubicBezTo>
                <a:cubicBezTo>
                  <a:pt x="378" y="31"/>
                  <a:pt x="378" y="32"/>
                  <a:pt x="379" y="32"/>
                </a:cubicBezTo>
                <a:cubicBezTo>
                  <a:pt x="379" y="32"/>
                  <a:pt x="379" y="32"/>
                  <a:pt x="379" y="32"/>
                </a:cubicBezTo>
                <a:cubicBezTo>
                  <a:pt x="379" y="32"/>
                  <a:pt x="379" y="32"/>
                  <a:pt x="379" y="32"/>
                </a:cubicBezTo>
                <a:lnTo>
                  <a:pt x="376" y="32"/>
                </a:lnTo>
                <a:close/>
                <a:moveTo>
                  <a:pt x="380" y="29"/>
                </a:moveTo>
                <a:cubicBezTo>
                  <a:pt x="380" y="29"/>
                  <a:pt x="381" y="28"/>
                  <a:pt x="382" y="28"/>
                </a:cubicBezTo>
                <a:cubicBezTo>
                  <a:pt x="382" y="28"/>
                  <a:pt x="382" y="28"/>
                  <a:pt x="382" y="28"/>
                </a:cubicBezTo>
                <a:cubicBezTo>
                  <a:pt x="381" y="28"/>
                  <a:pt x="382" y="28"/>
                  <a:pt x="382" y="28"/>
                </a:cubicBezTo>
                <a:cubicBezTo>
                  <a:pt x="382" y="28"/>
                  <a:pt x="382" y="29"/>
                  <a:pt x="382" y="30"/>
                </a:cubicBezTo>
                <a:cubicBezTo>
                  <a:pt x="381" y="30"/>
                  <a:pt x="381" y="29"/>
                  <a:pt x="380" y="29"/>
                </a:cubicBezTo>
                <a:close/>
                <a:moveTo>
                  <a:pt x="384" y="32"/>
                </a:moveTo>
                <a:cubicBezTo>
                  <a:pt x="384" y="32"/>
                  <a:pt x="384" y="32"/>
                  <a:pt x="384" y="32"/>
                </a:cubicBezTo>
                <a:cubicBezTo>
                  <a:pt x="384" y="33"/>
                  <a:pt x="383" y="33"/>
                  <a:pt x="383" y="33"/>
                </a:cubicBezTo>
                <a:cubicBezTo>
                  <a:pt x="383" y="33"/>
                  <a:pt x="383" y="33"/>
                  <a:pt x="382" y="33"/>
                </a:cubicBezTo>
                <a:cubicBezTo>
                  <a:pt x="382" y="32"/>
                  <a:pt x="383" y="32"/>
                  <a:pt x="384" y="32"/>
                </a:cubicBezTo>
                <a:cubicBezTo>
                  <a:pt x="384" y="32"/>
                  <a:pt x="384" y="32"/>
                  <a:pt x="384" y="32"/>
                </a:cubicBezTo>
                <a:cubicBezTo>
                  <a:pt x="384" y="32"/>
                  <a:pt x="384" y="32"/>
                  <a:pt x="384" y="32"/>
                </a:cubicBezTo>
                <a:cubicBezTo>
                  <a:pt x="384" y="32"/>
                  <a:pt x="384" y="32"/>
                  <a:pt x="384" y="32"/>
                </a:cubicBezTo>
                <a:cubicBezTo>
                  <a:pt x="382" y="32"/>
                  <a:pt x="382" y="32"/>
                  <a:pt x="381" y="31"/>
                </a:cubicBezTo>
                <a:cubicBezTo>
                  <a:pt x="381" y="31"/>
                  <a:pt x="381" y="31"/>
                  <a:pt x="381" y="31"/>
                </a:cubicBezTo>
                <a:cubicBezTo>
                  <a:pt x="381" y="30"/>
                  <a:pt x="381" y="32"/>
                  <a:pt x="383" y="31"/>
                </a:cubicBezTo>
                <a:cubicBezTo>
                  <a:pt x="382" y="30"/>
                  <a:pt x="383" y="31"/>
                  <a:pt x="384" y="31"/>
                </a:cubicBezTo>
                <a:cubicBezTo>
                  <a:pt x="384" y="31"/>
                  <a:pt x="384" y="31"/>
                  <a:pt x="384" y="31"/>
                </a:cubicBezTo>
                <a:cubicBezTo>
                  <a:pt x="384" y="31"/>
                  <a:pt x="384" y="31"/>
                  <a:pt x="384" y="31"/>
                </a:cubicBezTo>
                <a:cubicBezTo>
                  <a:pt x="384" y="31"/>
                  <a:pt x="384" y="31"/>
                  <a:pt x="384" y="31"/>
                </a:cubicBezTo>
                <a:cubicBezTo>
                  <a:pt x="385" y="31"/>
                  <a:pt x="385" y="31"/>
                  <a:pt x="385" y="31"/>
                </a:cubicBezTo>
                <a:cubicBezTo>
                  <a:pt x="385" y="32"/>
                  <a:pt x="384" y="31"/>
                  <a:pt x="384" y="32"/>
                </a:cubicBezTo>
                <a:close/>
                <a:moveTo>
                  <a:pt x="364" y="87"/>
                </a:moveTo>
                <a:cubicBezTo>
                  <a:pt x="364" y="86"/>
                  <a:pt x="364" y="86"/>
                  <a:pt x="364" y="86"/>
                </a:cubicBezTo>
                <a:cubicBezTo>
                  <a:pt x="364" y="86"/>
                  <a:pt x="364" y="86"/>
                  <a:pt x="364" y="86"/>
                </a:cubicBezTo>
                <a:lnTo>
                  <a:pt x="364" y="87"/>
                </a:lnTo>
                <a:close/>
                <a:moveTo>
                  <a:pt x="367" y="87"/>
                </a:moveTo>
                <a:cubicBezTo>
                  <a:pt x="366" y="87"/>
                  <a:pt x="366" y="87"/>
                  <a:pt x="366" y="87"/>
                </a:cubicBezTo>
                <a:cubicBezTo>
                  <a:pt x="367" y="87"/>
                  <a:pt x="367" y="87"/>
                  <a:pt x="367" y="87"/>
                </a:cubicBezTo>
                <a:close/>
                <a:moveTo>
                  <a:pt x="370" y="84"/>
                </a:moveTo>
                <a:cubicBezTo>
                  <a:pt x="371" y="83"/>
                  <a:pt x="371" y="83"/>
                  <a:pt x="371" y="83"/>
                </a:cubicBezTo>
                <a:cubicBezTo>
                  <a:pt x="371" y="83"/>
                  <a:pt x="371" y="83"/>
                  <a:pt x="371" y="83"/>
                </a:cubicBezTo>
                <a:cubicBezTo>
                  <a:pt x="371" y="83"/>
                  <a:pt x="371" y="84"/>
                  <a:pt x="370" y="84"/>
                </a:cubicBezTo>
                <a:close/>
                <a:moveTo>
                  <a:pt x="394" y="32"/>
                </a:moveTo>
                <a:cubicBezTo>
                  <a:pt x="394" y="32"/>
                  <a:pt x="394" y="32"/>
                  <a:pt x="394" y="32"/>
                </a:cubicBezTo>
                <a:cubicBezTo>
                  <a:pt x="392" y="32"/>
                  <a:pt x="392" y="32"/>
                  <a:pt x="390" y="32"/>
                </a:cubicBezTo>
                <a:cubicBezTo>
                  <a:pt x="390" y="32"/>
                  <a:pt x="391" y="33"/>
                  <a:pt x="390" y="33"/>
                </a:cubicBezTo>
                <a:cubicBezTo>
                  <a:pt x="390" y="32"/>
                  <a:pt x="390" y="32"/>
                  <a:pt x="390" y="32"/>
                </a:cubicBezTo>
                <a:cubicBezTo>
                  <a:pt x="388" y="32"/>
                  <a:pt x="387" y="32"/>
                  <a:pt x="386" y="31"/>
                </a:cubicBezTo>
                <a:cubicBezTo>
                  <a:pt x="385" y="31"/>
                  <a:pt x="387" y="31"/>
                  <a:pt x="387" y="31"/>
                </a:cubicBezTo>
                <a:cubicBezTo>
                  <a:pt x="389" y="31"/>
                  <a:pt x="391" y="31"/>
                  <a:pt x="393" y="31"/>
                </a:cubicBezTo>
                <a:cubicBezTo>
                  <a:pt x="393" y="31"/>
                  <a:pt x="393" y="32"/>
                  <a:pt x="394" y="32"/>
                </a:cubicBezTo>
                <a:cubicBezTo>
                  <a:pt x="394" y="32"/>
                  <a:pt x="394" y="32"/>
                  <a:pt x="395" y="32"/>
                </a:cubicBezTo>
                <a:lnTo>
                  <a:pt x="394" y="32"/>
                </a:lnTo>
                <a:close/>
                <a:moveTo>
                  <a:pt x="398" y="33"/>
                </a:moveTo>
                <a:cubicBezTo>
                  <a:pt x="398" y="32"/>
                  <a:pt x="398" y="32"/>
                  <a:pt x="398" y="32"/>
                </a:cubicBezTo>
                <a:cubicBezTo>
                  <a:pt x="397" y="33"/>
                  <a:pt x="396" y="33"/>
                  <a:pt x="396" y="32"/>
                </a:cubicBezTo>
                <a:cubicBezTo>
                  <a:pt x="397" y="31"/>
                  <a:pt x="398" y="31"/>
                  <a:pt x="398" y="31"/>
                </a:cubicBezTo>
                <a:lnTo>
                  <a:pt x="398" y="33"/>
                </a:lnTo>
                <a:close/>
                <a:moveTo>
                  <a:pt x="375" y="87"/>
                </a:moveTo>
                <a:cubicBezTo>
                  <a:pt x="375" y="87"/>
                  <a:pt x="375" y="87"/>
                  <a:pt x="375" y="87"/>
                </a:cubicBezTo>
                <a:cubicBezTo>
                  <a:pt x="375" y="86"/>
                  <a:pt x="375" y="86"/>
                  <a:pt x="375" y="86"/>
                </a:cubicBezTo>
                <a:lnTo>
                  <a:pt x="375" y="87"/>
                </a:lnTo>
                <a:close/>
                <a:moveTo>
                  <a:pt x="403" y="29"/>
                </a:moveTo>
                <a:cubicBezTo>
                  <a:pt x="403" y="29"/>
                  <a:pt x="403" y="29"/>
                  <a:pt x="403" y="30"/>
                </a:cubicBezTo>
                <a:cubicBezTo>
                  <a:pt x="402" y="30"/>
                  <a:pt x="402" y="30"/>
                  <a:pt x="402" y="30"/>
                </a:cubicBezTo>
                <a:lnTo>
                  <a:pt x="403" y="29"/>
                </a:lnTo>
                <a:close/>
                <a:moveTo>
                  <a:pt x="398" y="35"/>
                </a:moveTo>
                <a:cubicBezTo>
                  <a:pt x="398" y="35"/>
                  <a:pt x="398" y="35"/>
                  <a:pt x="398" y="35"/>
                </a:cubicBezTo>
                <a:cubicBezTo>
                  <a:pt x="398" y="35"/>
                  <a:pt x="398" y="35"/>
                  <a:pt x="398" y="35"/>
                </a:cubicBezTo>
                <a:cubicBezTo>
                  <a:pt x="399" y="35"/>
                  <a:pt x="399" y="35"/>
                  <a:pt x="399" y="35"/>
                </a:cubicBezTo>
                <a:lnTo>
                  <a:pt x="398" y="35"/>
                </a:lnTo>
                <a:close/>
                <a:moveTo>
                  <a:pt x="401" y="33"/>
                </a:moveTo>
                <a:cubicBezTo>
                  <a:pt x="401" y="33"/>
                  <a:pt x="401" y="33"/>
                  <a:pt x="401" y="33"/>
                </a:cubicBezTo>
                <a:cubicBezTo>
                  <a:pt x="400" y="33"/>
                  <a:pt x="400" y="33"/>
                  <a:pt x="399" y="33"/>
                </a:cubicBezTo>
                <a:cubicBezTo>
                  <a:pt x="400" y="33"/>
                  <a:pt x="400" y="33"/>
                  <a:pt x="401" y="33"/>
                </a:cubicBezTo>
                <a:cubicBezTo>
                  <a:pt x="401" y="33"/>
                  <a:pt x="401" y="33"/>
                  <a:pt x="401" y="33"/>
                </a:cubicBezTo>
                <a:cubicBezTo>
                  <a:pt x="401" y="32"/>
                  <a:pt x="401" y="32"/>
                  <a:pt x="402" y="32"/>
                </a:cubicBezTo>
                <a:cubicBezTo>
                  <a:pt x="402" y="33"/>
                  <a:pt x="402" y="33"/>
                  <a:pt x="401" y="33"/>
                </a:cubicBezTo>
                <a:cubicBezTo>
                  <a:pt x="401" y="33"/>
                  <a:pt x="401" y="33"/>
                  <a:pt x="401" y="33"/>
                </a:cubicBezTo>
                <a:close/>
                <a:moveTo>
                  <a:pt x="413" y="33"/>
                </a:moveTo>
                <a:cubicBezTo>
                  <a:pt x="414" y="34"/>
                  <a:pt x="414" y="34"/>
                  <a:pt x="414" y="34"/>
                </a:cubicBezTo>
                <a:cubicBezTo>
                  <a:pt x="414" y="34"/>
                  <a:pt x="414" y="34"/>
                  <a:pt x="414" y="34"/>
                </a:cubicBezTo>
                <a:cubicBezTo>
                  <a:pt x="414" y="34"/>
                  <a:pt x="414" y="34"/>
                  <a:pt x="414" y="34"/>
                </a:cubicBezTo>
                <a:cubicBezTo>
                  <a:pt x="415" y="34"/>
                  <a:pt x="413" y="32"/>
                  <a:pt x="415" y="32"/>
                </a:cubicBezTo>
                <a:cubicBezTo>
                  <a:pt x="414" y="33"/>
                  <a:pt x="414" y="33"/>
                  <a:pt x="414" y="34"/>
                </a:cubicBezTo>
                <a:cubicBezTo>
                  <a:pt x="414" y="34"/>
                  <a:pt x="414" y="34"/>
                  <a:pt x="414" y="34"/>
                </a:cubicBezTo>
                <a:cubicBezTo>
                  <a:pt x="413" y="34"/>
                  <a:pt x="413" y="34"/>
                  <a:pt x="413" y="33"/>
                </a:cubicBezTo>
                <a:cubicBezTo>
                  <a:pt x="413" y="33"/>
                  <a:pt x="413" y="33"/>
                  <a:pt x="413" y="33"/>
                </a:cubicBezTo>
                <a:cubicBezTo>
                  <a:pt x="413" y="33"/>
                  <a:pt x="413" y="33"/>
                  <a:pt x="413" y="33"/>
                </a:cubicBezTo>
                <a:close/>
                <a:moveTo>
                  <a:pt x="413" y="26"/>
                </a:moveTo>
                <a:cubicBezTo>
                  <a:pt x="413" y="26"/>
                  <a:pt x="414" y="27"/>
                  <a:pt x="414" y="26"/>
                </a:cubicBezTo>
                <a:cubicBezTo>
                  <a:pt x="414" y="26"/>
                  <a:pt x="415" y="26"/>
                  <a:pt x="416" y="26"/>
                </a:cubicBezTo>
                <a:cubicBezTo>
                  <a:pt x="415" y="27"/>
                  <a:pt x="414" y="26"/>
                  <a:pt x="413" y="26"/>
                </a:cubicBezTo>
                <a:close/>
                <a:moveTo>
                  <a:pt x="407" y="29"/>
                </a:moveTo>
                <a:cubicBezTo>
                  <a:pt x="406" y="29"/>
                  <a:pt x="406" y="29"/>
                  <a:pt x="406" y="29"/>
                </a:cubicBezTo>
                <a:cubicBezTo>
                  <a:pt x="407" y="30"/>
                  <a:pt x="407" y="29"/>
                  <a:pt x="408" y="29"/>
                </a:cubicBezTo>
                <a:cubicBezTo>
                  <a:pt x="408" y="29"/>
                  <a:pt x="408" y="29"/>
                  <a:pt x="408" y="29"/>
                </a:cubicBezTo>
                <a:cubicBezTo>
                  <a:pt x="408" y="30"/>
                  <a:pt x="409" y="29"/>
                  <a:pt x="410" y="30"/>
                </a:cubicBezTo>
                <a:cubicBezTo>
                  <a:pt x="410" y="30"/>
                  <a:pt x="409" y="30"/>
                  <a:pt x="409" y="30"/>
                </a:cubicBezTo>
                <a:cubicBezTo>
                  <a:pt x="409" y="30"/>
                  <a:pt x="410" y="30"/>
                  <a:pt x="410" y="31"/>
                </a:cubicBezTo>
                <a:cubicBezTo>
                  <a:pt x="411" y="30"/>
                  <a:pt x="412" y="30"/>
                  <a:pt x="412" y="30"/>
                </a:cubicBezTo>
                <a:cubicBezTo>
                  <a:pt x="412" y="30"/>
                  <a:pt x="412" y="30"/>
                  <a:pt x="412" y="30"/>
                </a:cubicBezTo>
                <a:cubicBezTo>
                  <a:pt x="412" y="30"/>
                  <a:pt x="411" y="30"/>
                  <a:pt x="411" y="30"/>
                </a:cubicBezTo>
                <a:cubicBezTo>
                  <a:pt x="411" y="30"/>
                  <a:pt x="411" y="30"/>
                  <a:pt x="411" y="31"/>
                </a:cubicBezTo>
                <a:cubicBezTo>
                  <a:pt x="410" y="31"/>
                  <a:pt x="409" y="31"/>
                  <a:pt x="408" y="31"/>
                </a:cubicBezTo>
                <a:cubicBezTo>
                  <a:pt x="408" y="30"/>
                  <a:pt x="407" y="30"/>
                  <a:pt x="407" y="30"/>
                </a:cubicBezTo>
                <a:cubicBezTo>
                  <a:pt x="406" y="31"/>
                  <a:pt x="406" y="31"/>
                  <a:pt x="406" y="31"/>
                </a:cubicBezTo>
                <a:cubicBezTo>
                  <a:pt x="405" y="31"/>
                  <a:pt x="405" y="29"/>
                  <a:pt x="404" y="30"/>
                </a:cubicBezTo>
                <a:cubicBezTo>
                  <a:pt x="404" y="30"/>
                  <a:pt x="404" y="30"/>
                  <a:pt x="404" y="29"/>
                </a:cubicBezTo>
                <a:cubicBezTo>
                  <a:pt x="404" y="29"/>
                  <a:pt x="406" y="29"/>
                  <a:pt x="407" y="29"/>
                </a:cubicBezTo>
                <a:close/>
                <a:moveTo>
                  <a:pt x="401" y="35"/>
                </a:moveTo>
                <a:cubicBezTo>
                  <a:pt x="402" y="35"/>
                  <a:pt x="402" y="35"/>
                  <a:pt x="402" y="35"/>
                </a:cubicBezTo>
                <a:cubicBezTo>
                  <a:pt x="402" y="35"/>
                  <a:pt x="402" y="35"/>
                  <a:pt x="402" y="35"/>
                </a:cubicBezTo>
                <a:lnTo>
                  <a:pt x="401" y="35"/>
                </a:lnTo>
                <a:close/>
                <a:moveTo>
                  <a:pt x="385" y="87"/>
                </a:moveTo>
                <a:cubicBezTo>
                  <a:pt x="384" y="87"/>
                  <a:pt x="384" y="88"/>
                  <a:pt x="383" y="88"/>
                </a:cubicBezTo>
                <a:cubicBezTo>
                  <a:pt x="383" y="87"/>
                  <a:pt x="384" y="87"/>
                  <a:pt x="385" y="87"/>
                </a:cubicBezTo>
                <a:cubicBezTo>
                  <a:pt x="385" y="87"/>
                  <a:pt x="385" y="87"/>
                  <a:pt x="386" y="87"/>
                </a:cubicBezTo>
                <a:cubicBezTo>
                  <a:pt x="385" y="87"/>
                  <a:pt x="385" y="87"/>
                  <a:pt x="385" y="87"/>
                </a:cubicBezTo>
                <a:close/>
                <a:moveTo>
                  <a:pt x="406" y="36"/>
                </a:moveTo>
                <a:cubicBezTo>
                  <a:pt x="406" y="35"/>
                  <a:pt x="406" y="35"/>
                  <a:pt x="406" y="35"/>
                </a:cubicBezTo>
                <a:cubicBezTo>
                  <a:pt x="407" y="35"/>
                  <a:pt x="407" y="35"/>
                  <a:pt x="407" y="35"/>
                </a:cubicBezTo>
                <a:cubicBezTo>
                  <a:pt x="406" y="36"/>
                  <a:pt x="406" y="36"/>
                  <a:pt x="406" y="36"/>
                </a:cubicBezTo>
                <a:close/>
                <a:moveTo>
                  <a:pt x="384" y="86"/>
                </a:moveTo>
                <a:cubicBezTo>
                  <a:pt x="384" y="86"/>
                  <a:pt x="384" y="86"/>
                  <a:pt x="384" y="86"/>
                </a:cubicBezTo>
                <a:cubicBezTo>
                  <a:pt x="384" y="86"/>
                  <a:pt x="384" y="86"/>
                  <a:pt x="384" y="86"/>
                </a:cubicBezTo>
                <a:cubicBezTo>
                  <a:pt x="384" y="86"/>
                  <a:pt x="384" y="86"/>
                  <a:pt x="384" y="86"/>
                </a:cubicBezTo>
                <a:cubicBezTo>
                  <a:pt x="384" y="86"/>
                  <a:pt x="384" y="86"/>
                  <a:pt x="384" y="86"/>
                </a:cubicBezTo>
                <a:close/>
                <a:moveTo>
                  <a:pt x="407" y="36"/>
                </a:moveTo>
                <a:cubicBezTo>
                  <a:pt x="407" y="35"/>
                  <a:pt x="407" y="35"/>
                  <a:pt x="407" y="35"/>
                </a:cubicBezTo>
                <a:cubicBezTo>
                  <a:pt x="408" y="35"/>
                  <a:pt x="408" y="35"/>
                  <a:pt x="408" y="35"/>
                </a:cubicBezTo>
                <a:cubicBezTo>
                  <a:pt x="408" y="35"/>
                  <a:pt x="408" y="36"/>
                  <a:pt x="407" y="36"/>
                </a:cubicBezTo>
                <a:close/>
                <a:moveTo>
                  <a:pt x="386" y="86"/>
                </a:moveTo>
                <a:cubicBezTo>
                  <a:pt x="386" y="86"/>
                  <a:pt x="386" y="86"/>
                  <a:pt x="386" y="86"/>
                </a:cubicBezTo>
                <a:cubicBezTo>
                  <a:pt x="387" y="86"/>
                  <a:pt x="387" y="86"/>
                  <a:pt x="387" y="86"/>
                </a:cubicBezTo>
                <a:cubicBezTo>
                  <a:pt x="386" y="86"/>
                  <a:pt x="386" y="86"/>
                  <a:pt x="386" y="86"/>
                </a:cubicBezTo>
                <a:close/>
                <a:moveTo>
                  <a:pt x="403" y="33"/>
                </a:moveTo>
                <a:cubicBezTo>
                  <a:pt x="404" y="32"/>
                  <a:pt x="405" y="33"/>
                  <a:pt x="406" y="32"/>
                </a:cubicBezTo>
                <a:cubicBezTo>
                  <a:pt x="405" y="32"/>
                  <a:pt x="405" y="32"/>
                  <a:pt x="405" y="32"/>
                </a:cubicBezTo>
                <a:cubicBezTo>
                  <a:pt x="406" y="32"/>
                  <a:pt x="406" y="32"/>
                  <a:pt x="406" y="32"/>
                </a:cubicBezTo>
                <a:cubicBezTo>
                  <a:pt x="406" y="32"/>
                  <a:pt x="406" y="32"/>
                  <a:pt x="406" y="32"/>
                </a:cubicBezTo>
                <a:cubicBezTo>
                  <a:pt x="406" y="33"/>
                  <a:pt x="407" y="32"/>
                  <a:pt x="408" y="32"/>
                </a:cubicBezTo>
                <a:cubicBezTo>
                  <a:pt x="409" y="31"/>
                  <a:pt x="411" y="32"/>
                  <a:pt x="412" y="32"/>
                </a:cubicBezTo>
                <a:cubicBezTo>
                  <a:pt x="412" y="32"/>
                  <a:pt x="412" y="32"/>
                  <a:pt x="412" y="32"/>
                </a:cubicBezTo>
                <a:cubicBezTo>
                  <a:pt x="412" y="32"/>
                  <a:pt x="412" y="32"/>
                  <a:pt x="412" y="32"/>
                </a:cubicBezTo>
                <a:cubicBezTo>
                  <a:pt x="412" y="32"/>
                  <a:pt x="413" y="33"/>
                  <a:pt x="413" y="34"/>
                </a:cubicBezTo>
                <a:cubicBezTo>
                  <a:pt x="412" y="33"/>
                  <a:pt x="411" y="33"/>
                  <a:pt x="410" y="34"/>
                </a:cubicBezTo>
                <a:cubicBezTo>
                  <a:pt x="408" y="33"/>
                  <a:pt x="405" y="33"/>
                  <a:pt x="403" y="33"/>
                </a:cubicBezTo>
                <a:close/>
                <a:moveTo>
                  <a:pt x="413" y="36"/>
                </a:moveTo>
                <a:cubicBezTo>
                  <a:pt x="411" y="35"/>
                  <a:pt x="410" y="36"/>
                  <a:pt x="408" y="36"/>
                </a:cubicBezTo>
                <a:cubicBezTo>
                  <a:pt x="409" y="35"/>
                  <a:pt x="411" y="36"/>
                  <a:pt x="412" y="35"/>
                </a:cubicBezTo>
                <a:cubicBezTo>
                  <a:pt x="412" y="35"/>
                  <a:pt x="412" y="35"/>
                  <a:pt x="412" y="35"/>
                </a:cubicBezTo>
                <a:cubicBezTo>
                  <a:pt x="412" y="35"/>
                  <a:pt x="412" y="35"/>
                  <a:pt x="412" y="35"/>
                </a:cubicBezTo>
                <a:cubicBezTo>
                  <a:pt x="412" y="35"/>
                  <a:pt x="412" y="35"/>
                  <a:pt x="412" y="35"/>
                </a:cubicBezTo>
                <a:cubicBezTo>
                  <a:pt x="412" y="35"/>
                  <a:pt x="412" y="35"/>
                  <a:pt x="412" y="35"/>
                </a:cubicBezTo>
                <a:cubicBezTo>
                  <a:pt x="413" y="36"/>
                  <a:pt x="414" y="35"/>
                  <a:pt x="415" y="35"/>
                </a:cubicBezTo>
                <a:cubicBezTo>
                  <a:pt x="415" y="36"/>
                  <a:pt x="413" y="36"/>
                  <a:pt x="413" y="36"/>
                </a:cubicBezTo>
                <a:close/>
                <a:moveTo>
                  <a:pt x="429" y="33"/>
                </a:moveTo>
                <a:cubicBezTo>
                  <a:pt x="429" y="34"/>
                  <a:pt x="429" y="34"/>
                  <a:pt x="429" y="34"/>
                </a:cubicBezTo>
                <a:cubicBezTo>
                  <a:pt x="430" y="35"/>
                  <a:pt x="430" y="33"/>
                  <a:pt x="430" y="34"/>
                </a:cubicBezTo>
                <a:cubicBezTo>
                  <a:pt x="432" y="34"/>
                  <a:pt x="432" y="34"/>
                  <a:pt x="432" y="34"/>
                </a:cubicBezTo>
                <a:cubicBezTo>
                  <a:pt x="431" y="34"/>
                  <a:pt x="430" y="35"/>
                  <a:pt x="429" y="34"/>
                </a:cubicBezTo>
                <a:cubicBezTo>
                  <a:pt x="429" y="34"/>
                  <a:pt x="429" y="34"/>
                  <a:pt x="429" y="34"/>
                </a:cubicBezTo>
                <a:cubicBezTo>
                  <a:pt x="428" y="34"/>
                  <a:pt x="428" y="34"/>
                  <a:pt x="428" y="34"/>
                </a:cubicBezTo>
                <a:cubicBezTo>
                  <a:pt x="428" y="34"/>
                  <a:pt x="428" y="34"/>
                  <a:pt x="428" y="34"/>
                </a:cubicBezTo>
                <a:cubicBezTo>
                  <a:pt x="428" y="34"/>
                  <a:pt x="428" y="34"/>
                  <a:pt x="428" y="34"/>
                </a:cubicBezTo>
                <a:cubicBezTo>
                  <a:pt x="428" y="34"/>
                  <a:pt x="428" y="33"/>
                  <a:pt x="428" y="33"/>
                </a:cubicBezTo>
                <a:cubicBezTo>
                  <a:pt x="427" y="33"/>
                  <a:pt x="427" y="33"/>
                  <a:pt x="427" y="33"/>
                </a:cubicBezTo>
                <a:cubicBezTo>
                  <a:pt x="427" y="34"/>
                  <a:pt x="427" y="34"/>
                  <a:pt x="427" y="34"/>
                </a:cubicBezTo>
                <a:cubicBezTo>
                  <a:pt x="427" y="33"/>
                  <a:pt x="427" y="33"/>
                  <a:pt x="427" y="33"/>
                </a:cubicBezTo>
                <a:cubicBezTo>
                  <a:pt x="427" y="33"/>
                  <a:pt x="428" y="33"/>
                  <a:pt x="429" y="33"/>
                </a:cubicBezTo>
                <a:close/>
                <a:moveTo>
                  <a:pt x="415" y="36"/>
                </a:moveTo>
                <a:cubicBezTo>
                  <a:pt x="416" y="36"/>
                  <a:pt x="416" y="36"/>
                  <a:pt x="416" y="36"/>
                </a:cubicBezTo>
                <a:cubicBezTo>
                  <a:pt x="416" y="36"/>
                  <a:pt x="417" y="36"/>
                  <a:pt x="417" y="36"/>
                </a:cubicBezTo>
                <a:cubicBezTo>
                  <a:pt x="417" y="36"/>
                  <a:pt x="417" y="36"/>
                  <a:pt x="417" y="36"/>
                </a:cubicBezTo>
                <a:cubicBezTo>
                  <a:pt x="416" y="36"/>
                  <a:pt x="416" y="36"/>
                  <a:pt x="416" y="36"/>
                </a:cubicBezTo>
                <a:cubicBezTo>
                  <a:pt x="416" y="36"/>
                  <a:pt x="416" y="36"/>
                  <a:pt x="415" y="36"/>
                </a:cubicBezTo>
                <a:close/>
                <a:moveTo>
                  <a:pt x="418" y="34"/>
                </a:moveTo>
                <a:cubicBezTo>
                  <a:pt x="418" y="33"/>
                  <a:pt x="418" y="33"/>
                  <a:pt x="418" y="33"/>
                </a:cubicBezTo>
                <a:cubicBezTo>
                  <a:pt x="418" y="33"/>
                  <a:pt x="418" y="33"/>
                  <a:pt x="418" y="33"/>
                </a:cubicBezTo>
                <a:lnTo>
                  <a:pt x="418" y="34"/>
                </a:lnTo>
                <a:close/>
                <a:moveTo>
                  <a:pt x="424" y="36"/>
                </a:moveTo>
                <a:cubicBezTo>
                  <a:pt x="424" y="36"/>
                  <a:pt x="424" y="36"/>
                  <a:pt x="424" y="36"/>
                </a:cubicBezTo>
                <a:cubicBezTo>
                  <a:pt x="424" y="36"/>
                  <a:pt x="424" y="36"/>
                  <a:pt x="424" y="36"/>
                </a:cubicBezTo>
                <a:cubicBezTo>
                  <a:pt x="424" y="36"/>
                  <a:pt x="424" y="36"/>
                  <a:pt x="424" y="36"/>
                </a:cubicBezTo>
                <a:cubicBezTo>
                  <a:pt x="425" y="36"/>
                  <a:pt x="425" y="36"/>
                  <a:pt x="425" y="36"/>
                </a:cubicBezTo>
                <a:cubicBezTo>
                  <a:pt x="424" y="36"/>
                  <a:pt x="424" y="36"/>
                  <a:pt x="424" y="36"/>
                </a:cubicBezTo>
                <a:close/>
                <a:moveTo>
                  <a:pt x="426" y="34"/>
                </a:moveTo>
                <a:cubicBezTo>
                  <a:pt x="426" y="34"/>
                  <a:pt x="426" y="34"/>
                  <a:pt x="426" y="34"/>
                </a:cubicBezTo>
                <a:cubicBezTo>
                  <a:pt x="424" y="34"/>
                  <a:pt x="424" y="34"/>
                  <a:pt x="424" y="34"/>
                </a:cubicBezTo>
                <a:cubicBezTo>
                  <a:pt x="424" y="34"/>
                  <a:pt x="424" y="33"/>
                  <a:pt x="424" y="33"/>
                </a:cubicBezTo>
                <a:cubicBezTo>
                  <a:pt x="424" y="33"/>
                  <a:pt x="424" y="33"/>
                  <a:pt x="424" y="33"/>
                </a:cubicBezTo>
                <a:cubicBezTo>
                  <a:pt x="423" y="33"/>
                  <a:pt x="424" y="34"/>
                  <a:pt x="424" y="34"/>
                </a:cubicBezTo>
                <a:cubicBezTo>
                  <a:pt x="423" y="34"/>
                  <a:pt x="420" y="34"/>
                  <a:pt x="419" y="33"/>
                </a:cubicBezTo>
                <a:cubicBezTo>
                  <a:pt x="419" y="33"/>
                  <a:pt x="419" y="33"/>
                  <a:pt x="419" y="33"/>
                </a:cubicBezTo>
                <a:cubicBezTo>
                  <a:pt x="421" y="34"/>
                  <a:pt x="424" y="33"/>
                  <a:pt x="426" y="33"/>
                </a:cubicBezTo>
                <a:cubicBezTo>
                  <a:pt x="426" y="33"/>
                  <a:pt x="426" y="33"/>
                  <a:pt x="426" y="34"/>
                </a:cubicBezTo>
                <a:close/>
              </a:path>
            </a:pathLst>
          </a:custGeom>
          <a:solidFill>
            <a:srgbClr val="F3C47B"/>
          </a:solidFill>
          <a:ln>
            <a:noFill/>
          </a:ln>
        </p:spPr>
        <p:txBody>
          <a:bodyPr vert="horz" wrap="square" lIns="121920" tIns="60960" rIns="121920" bIns="60960" numCol="1" anchor="t" anchorCtr="0" compatLnSpc="1"/>
          <a:lstStyle/>
          <a:p>
            <a:r>
              <a:rPr lang="zh-CN" altLang="en-US" sz="2400" b="1">
                <a:solidFill>
                  <a:schemeClr val="accent1"/>
                </a:solidFill>
                <a:latin typeface="宋体" charset="0"/>
                <a:ea typeface="宋体" charset="0"/>
              </a:rPr>
              <a:t>服从</a:t>
            </a:r>
            <a:endParaRPr lang="zh-CN" altLang="en-US" sz="2400" b="1">
              <a:solidFill>
                <a:schemeClr val="accent1"/>
              </a:solidFill>
              <a:latin typeface="宋体" charset="0"/>
              <a:ea typeface="宋体" charset="0"/>
            </a:endParaRPr>
          </a:p>
        </p:txBody>
      </p:sp>
      <p:sp>
        <p:nvSpPr>
          <p:cNvPr id="106" name="矩形: 圆角 105"/>
          <p:cNvSpPr/>
          <p:nvPr/>
        </p:nvSpPr>
        <p:spPr>
          <a:xfrm>
            <a:off x="3455350" y="3012394"/>
            <a:ext cx="1605748" cy="451923"/>
          </a:xfrm>
          <a:prstGeom prst="roundRect">
            <a:avLst>
              <a:gd name="adj" fmla="val 12358"/>
            </a:avLst>
          </a:prstGeom>
          <a:solidFill>
            <a:srgbClr val="6290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a:solidFill>
                  <a:schemeClr val="bg1"/>
                </a:solidFill>
                <a:latin typeface="宋体" charset="0"/>
                <a:ea typeface="宋体" charset="0"/>
              </a:rPr>
              <a:t>郡（郡守）</a:t>
            </a:r>
            <a:endParaRPr lang="zh-CN" altLang="en-US" sz="2400" b="1">
              <a:solidFill>
                <a:schemeClr val="bg1"/>
              </a:solidFill>
              <a:latin typeface="宋体" charset="0"/>
              <a:ea typeface="宋体" charset="0"/>
            </a:endParaRPr>
          </a:p>
        </p:txBody>
      </p:sp>
      <p:sp>
        <p:nvSpPr>
          <p:cNvPr id="108" name="矩形: 圆角 107"/>
          <p:cNvSpPr/>
          <p:nvPr/>
        </p:nvSpPr>
        <p:spPr>
          <a:xfrm>
            <a:off x="3157230" y="3751359"/>
            <a:ext cx="2503848" cy="451923"/>
          </a:xfrm>
          <a:prstGeom prst="roundRect">
            <a:avLst>
              <a:gd name="adj" fmla="val 12358"/>
            </a:avLst>
          </a:prstGeom>
          <a:solidFill>
            <a:srgbClr val="6290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a:solidFill>
                  <a:schemeClr val="bg1"/>
                </a:solidFill>
                <a:latin typeface="宋体" charset="0"/>
                <a:ea typeface="宋体" charset="0"/>
              </a:rPr>
              <a:t>县（县令或县长）</a:t>
            </a:r>
            <a:endParaRPr lang="zh-CN" altLang="en-US" sz="2400" b="1">
              <a:solidFill>
                <a:schemeClr val="bg1"/>
              </a:solidFill>
              <a:latin typeface="宋体" charset="0"/>
              <a:ea typeface="宋体" charset="0"/>
            </a:endParaRPr>
          </a:p>
        </p:txBody>
      </p:sp>
      <p:sp>
        <p:nvSpPr>
          <p:cNvPr id="13" name="矩形: 圆角 7"/>
          <p:cNvSpPr/>
          <p:nvPr/>
        </p:nvSpPr>
        <p:spPr>
          <a:xfrm>
            <a:off x="3188236" y="5514607"/>
            <a:ext cx="1872389" cy="830997"/>
          </a:xfrm>
          <a:prstGeom prst="roundRect">
            <a:avLst>
              <a:gd name="adj" fmla="val 1624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a:solidFill>
                  <a:schemeClr val="tx1"/>
                </a:solidFill>
                <a:latin typeface="宋体" charset="0"/>
                <a:ea typeface="宋体" charset="0"/>
              </a:rPr>
              <a:t>秦的暴政</a:t>
            </a:r>
            <a:endParaRPr lang="en-US" altLang="zh-CN" sz="2400" b="1">
              <a:solidFill>
                <a:schemeClr val="tx1"/>
              </a:solidFill>
              <a:latin typeface="宋体" charset="0"/>
              <a:ea typeface="宋体" charset="0"/>
            </a:endParaRPr>
          </a:p>
          <a:p>
            <a:pPr algn="ctr"/>
            <a:r>
              <a:rPr lang="zh-CN" altLang="en-US" sz="2400" b="1">
                <a:solidFill>
                  <a:schemeClr val="tx1"/>
                </a:solidFill>
                <a:latin typeface="宋体" charset="0"/>
                <a:ea typeface="宋体" charset="0"/>
              </a:rPr>
              <a:t>（根本原因）</a:t>
            </a:r>
            <a:endParaRPr lang="zh-CN" altLang="en-US" sz="2400" b="1">
              <a:solidFill>
                <a:schemeClr val="tx1"/>
              </a:solidFill>
              <a:latin typeface="宋体" charset="0"/>
              <a:ea typeface="宋体" charset="0"/>
            </a:endParaRPr>
          </a:p>
        </p:txBody>
      </p:sp>
      <p:sp>
        <p:nvSpPr>
          <p:cNvPr id="14" name="文本框 13"/>
          <p:cNvSpPr txBox="1"/>
          <p:nvPr/>
        </p:nvSpPr>
        <p:spPr>
          <a:xfrm>
            <a:off x="416791" y="5382442"/>
            <a:ext cx="2349331" cy="953135"/>
          </a:xfrm>
          <a:prstGeom prst="rect">
            <a:avLst/>
          </a:prstGeom>
          <a:noFill/>
        </p:spPr>
        <p:txBody>
          <a:bodyPr wrap="square">
            <a:spAutoFit/>
          </a:bodyPr>
          <a:p>
            <a:r>
              <a:rPr lang="zh-CN" altLang="en-US" sz="2800" b="1">
                <a:solidFill>
                  <a:srgbClr val="C00000"/>
                </a:solidFill>
                <a:latin typeface="宋体" charset="0"/>
                <a:ea typeface="宋体" charset="0"/>
              </a:rPr>
              <a:t>强大的秦朝迅速灭亡的原因？</a:t>
            </a:r>
            <a:endParaRPr lang="zh-CN" altLang="en-US" sz="2800" b="1">
              <a:solidFill>
                <a:srgbClr val="C00000"/>
              </a:solidFill>
              <a:latin typeface="宋体" charset="0"/>
              <a:ea typeface="宋体" charset="0"/>
            </a:endParaRPr>
          </a:p>
        </p:txBody>
      </p:sp>
      <p:sp>
        <p:nvSpPr>
          <p:cNvPr id="15" name="矩形: 圆角 14"/>
          <p:cNvSpPr/>
          <p:nvPr/>
        </p:nvSpPr>
        <p:spPr>
          <a:xfrm>
            <a:off x="5425671" y="5054952"/>
            <a:ext cx="2223379" cy="1620454"/>
          </a:xfrm>
          <a:prstGeom prst="roundRect">
            <a:avLst>
              <a:gd name="adj" fmla="val 1624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400" b="1">
                <a:solidFill>
                  <a:schemeClr val="tx1"/>
                </a:solidFill>
                <a:latin typeface="宋体" charset="0"/>
                <a:ea typeface="宋体" charset="0"/>
                <a:cs typeface="宋体" charset="0"/>
              </a:rPr>
              <a:t>统治阶层内部矛盾（出现争权夺利 诛杀功臣现象）</a:t>
            </a:r>
            <a:endParaRPr lang="zh-CN" altLang="en-US" sz="2400" b="1">
              <a:solidFill>
                <a:schemeClr val="tx1"/>
              </a:solidFill>
              <a:latin typeface="宋体" charset="0"/>
              <a:ea typeface="宋体" charset="0"/>
              <a:cs typeface="宋体" charset="0"/>
            </a:endParaRPr>
          </a:p>
        </p:txBody>
      </p:sp>
      <p:sp>
        <p:nvSpPr>
          <p:cNvPr id="16" name="矩形: 圆角 15"/>
          <p:cNvSpPr/>
          <p:nvPr/>
        </p:nvSpPr>
        <p:spPr>
          <a:xfrm>
            <a:off x="8029171" y="5382214"/>
            <a:ext cx="2243678" cy="1325846"/>
          </a:xfrm>
          <a:prstGeom prst="roundRect">
            <a:avLst>
              <a:gd name="adj" fmla="val 16245"/>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r>
              <a:rPr lang="zh-CN" altLang="en-US" sz="2400" b="1">
                <a:solidFill>
                  <a:schemeClr val="tx1"/>
                </a:solidFill>
                <a:latin typeface="宋体" charset="0"/>
                <a:ea typeface="宋体" charset="0"/>
              </a:rPr>
              <a:t>治国策略失误：用法立国，</a:t>
            </a:r>
            <a:endParaRPr lang="en-US" altLang="zh-CN" sz="2400" b="1">
              <a:solidFill>
                <a:schemeClr val="tx1"/>
              </a:solidFill>
              <a:latin typeface="宋体" charset="0"/>
              <a:ea typeface="宋体" charset="0"/>
            </a:endParaRPr>
          </a:p>
          <a:p>
            <a:r>
              <a:rPr lang="zh-CN" altLang="en-US" sz="2400" b="1">
                <a:solidFill>
                  <a:schemeClr val="tx1"/>
                </a:solidFill>
                <a:latin typeface="宋体" charset="0"/>
                <a:ea typeface="宋体" charset="0"/>
              </a:rPr>
              <a:t>功法治国</a:t>
            </a:r>
            <a:endParaRPr lang="zh-CN" altLang="en-US" sz="2400" b="1">
              <a:solidFill>
                <a:schemeClr val="tx1"/>
              </a:solidFill>
              <a:latin typeface="宋体" charset="0"/>
              <a:ea typeface="宋体" charset="0"/>
            </a:endParaRPr>
          </a:p>
        </p:txBody>
      </p:sp>
    </p:spTree>
    <p:custDataLst>
      <p:tags r:id="rId2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4"/>
                                        </p:tgtEl>
                                        <p:attrNameLst>
                                          <p:attrName>style.visibility</p:attrName>
                                        </p:attrNameLst>
                                      </p:cBhvr>
                                      <p:to>
                                        <p:strVal val="visible"/>
                                      </p:to>
                                    </p:set>
                                    <p:anim calcmode="lin" valueType="num">
                                      <p:cBhvr additive="base">
                                        <p:cTn id="13" dur="500" fill="hold"/>
                                        <p:tgtEl>
                                          <p:spTgt spid="114"/>
                                        </p:tgtEl>
                                        <p:attrNameLst>
                                          <p:attrName>ppt_x</p:attrName>
                                        </p:attrNameLst>
                                      </p:cBhvr>
                                      <p:tavLst>
                                        <p:tav tm="0">
                                          <p:val>
                                            <p:strVal val="#ppt_x"/>
                                          </p:val>
                                        </p:tav>
                                        <p:tav tm="100000">
                                          <p:val>
                                            <p:strVal val="#ppt_x"/>
                                          </p:val>
                                        </p:tav>
                                      </p:tavLst>
                                    </p:anim>
                                    <p:anim calcmode="lin" valueType="num">
                                      <p:cBhvr additive="base">
                                        <p:cTn id="14"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up)">
                                      <p:cBhvr>
                                        <p:cTn id="19" dur="500"/>
                                        <p:tgtEl>
                                          <p:spTgt spid="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06"/>
                                        </p:tgtEl>
                                        <p:attrNameLst>
                                          <p:attrName>style.visibility</p:attrName>
                                        </p:attrNameLst>
                                      </p:cBhvr>
                                      <p:to>
                                        <p:strVal val="visible"/>
                                      </p:to>
                                    </p:set>
                                    <p:animEffect transition="in" filter="wipe(up)">
                                      <p:cBhvr>
                                        <p:cTn id="22" dur="500"/>
                                        <p:tgtEl>
                                          <p:spTgt spid="106"/>
                                        </p:tgtEl>
                                      </p:cBhvr>
                                    </p:animEffect>
                                  </p:childTnLst>
                                </p:cTn>
                              </p:par>
                              <p:par>
                                <p:cTn id="23" presetID="22" presetClass="entr" presetSubtype="1" fill="hold" nodeType="withEffect">
                                  <p:stCondLst>
                                    <p:cond delay="0"/>
                                  </p:stCondLst>
                                  <p:childTnLst>
                                    <p:set>
                                      <p:cBhvr>
                                        <p:cTn id="24" dur="1" fill="hold">
                                          <p:stCondLst>
                                            <p:cond delay="0"/>
                                          </p:stCondLst>
                                        </p:cTn>
                                        <p:tgtEl>
                                          <p:spTgt spid="107"/>
                                        </p:tgtEl>
                                        <p:attrNameLst>
                                          <p:attrName>style.visibility</p:attrName>
                                        </p:attrNameLst>
                                      </p:cBhvr>
                                      <p:to>
                                        <p:strVal val="visible"/>
                                      </p:to>
                                    </p:set>
                                    <p:animEffect transition="in" filter="wipe(up)">
                                      <p:cBhvr>
                                        <p:cTn id="25" dur="500"/>
                                        <p:tgtEl>
                                          <p:spTgt spid="107"/>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wipe(up)">
                                      <p:cBhvr>
                                        <p:cTn id="28" dur="500"/>
                                        <p:tgtEl>
                                          <p:spTgt spid="108"/>
                                        </p:tgtEl>
                                      </p:cBhvr>
                                    </p:animEffect>
                                  </p:childTnLst>
                                </p:cTn>
                              </p:par>
                              <p:par>
                                <p:cTn id="29" presetID="22" presetClass="entr" presetSubtype="1" fill="hold" nodeType="withEffect">
                                  <p:stCondLst>
                                    <p:cond delay="0"/>
                                  </p:stCondLst>
                                  <p:childTnLst>
                                    <p:set>
                                      <p:cBhvr>
                                        <p:cTn id="30" dur="1" fill="hold">
                                          <p:stCondLst>
                                            <p:cond delay="0"/>
                                          </p:stCondLst>
                                        </p:cTn>
                                        <p:tgtEl>
                                          <p:spTgt spid="111"/>
                                        </p:tgtEl>
                                        <p:attrNameLst>
                                          <p:attrName>style.visibility</p:attrName>
                                        </p:attrNameLst>
                                      </p:cBhvr>
                                      <p:to>
                                        <p:strVal val="visible"/>
                                      </p:to>
                                    </p:set>
                                    <p:animEffect transition="in" filter="wipe(up)">
                                      <p:cBhvr>
                                        <p:cTn id="31" dur="500"/>
                                        <p:tgtEl>
                                          <p:spTgt spid="111"/>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13"/>
                                        </p:tgtEl>
                                        <p:attrNameLst>
                                          <p:attrName>style.visibility</p:attrName>
                                        </p:attrNameLst>
                                      </p:cBhvr>
                                      <p:to>
                                        <p:strVal val="visible"/>
                                      </p:to>
                                    </p:set>
                                    <p:animEffect transition="in" filter="wipe(up)">
                                      <p:cBhvr>
                                        <p:cTn id="34" dur="500"/>
                                        <p:tgtEl>
                                          <p:spTgt spid="113"/>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10"/>
                                        </p:tgtEl>
                                        <p:attrNameLst>
                                          <p:attrName>style.visibility</p:attrName>
                                        </p:attrNameLst>
                                      </p:cBhvr>
                                      <p:to>
                                        <p:strVal val="visible"/>
                                      </p:to>
                                    </p:set>
                                    <p:animEffect transition="in" filter="wipe(right)">
                                      <p:cBhvr>
                                        <p:cTn id="37" dur="500"/>
                                        <p:tgtEl>
                                          <p:spTgt spid="1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wipe(down)">
                                      <p:cBhvr>
                                        <p:cTn id="42" dur="500"/>
                                        <p:tgtEl>
                                          <p:spTgt spid="97"/>
                                        </p:tgtEl>
                                      </p:cBhvr>
                                    </p:animEffect>
                                  </p:childTnLst>
                                </p:cTn>
                              </p:par>
                              <p:par>
                                <p:cTn id="43" presetID="22" presetClass="entr" presetSubtype="4" fill="hold" nodeType="with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wipe(down)">
                                      <p:cBhvr>
                                        <p:cTn id="45" dur="500"/>
                                        <p:tgtEl>
                                          <p:spTgt spid="115"/>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117"/>
                                        </p:tgtEl>
                                        <p:attrNameLst>
                                          <p:attrName>style.visibility</p:attrName>
                                        </p:attrNameLst>
                                      </p:cBhvr>
                                      <p:to>
                                        <p:strVal val="visible"/>
                                      </p:to>
                                    </p:set>
                                    <p:animEffect transition="in" filter="wipe(down)">
                                      <p:cBhvr>
                                        <p:cTn id="48" dur="500"/>
                                        <p:tgtEl>
                                          <p:spTgt spid="117"/>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additive="base">
                                        <p:cTn id="53" dur="500" fill="hold"/>
                                        <p:tgtEl>
                                          <p:spTgt spid="69"/>
                                        </p:tgtEl>
                                        <p:attrNameLst>
                                          <p:attrName>ppt_x</p:attrName>
                                        </p:attrNameLst>
                                      </p:cBhvr>
                                      <p:tavLst>
                                        <p:tav tm="0">
                                          <p:val>
                                            <p:strVal val="#ppt_x"/>
                                          </p:val>
                                        </p:tav>
                                        <p:tav tm="100000">
                                          <p:val>
                                            <p:strVal val="#ppt_x"/>
                                          </p:val>
                                        </p:tav>
                                      </p:tavLst>
                                    </p:anim>
                                    <p:anim calcmode="lin" valueType="num">
                                      <p:cBhvr additive="base">
                                        <p:cTn id="54" dur="500" fill="hold"/>
                                        <p:tgtEl>
                                          <p:spTgt spid="69"/>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70"/>
                                        </p:tgtEl>
                                        <p:attrNameLst>
                                          <p:attrName>style.visibility</p:attrName>
                                        </p:attrNameLst>
                                      </p:cBhvr>
                                      <p:to>
                                        <p:strVal val="visible"/>
                                      </p:to>
                                    </p:set>
                                    <p:anim calcmode="lin" valueType="num">
                                      <p:cBhvr additive="base">
                                        <p:cTn id="57" dur="500" fill="hold"/>
                                        <p:tgtEl>
                                          <p:spTgt spid="70"/>
                                        </p:tgtEl>
                                        <p:attrNameLst>
                                          <p:attrName>ppt_x</p:attrName>
                                        </p:attrNameLst>
                                      </p:cBhvr>
                                      <p:tavLst>
                                        <p:tav tm="0">
                                          <p:val>
                                            <p:strVal val="#ppt_x"/>
                                          </p:val>
                                        </p:tav>
                                        <p:tav tm="100000">
                                          <p:val>
                                            <p:strVal val="#ppt_x"/>
                                          </p:val>
                                        </p:tav>
                                      </p:tavLst>
                                    </p:anim>
                                    <p:anim calcmode="lin" valueType="num">
                                      <p:cBhvr additive="base">
                                        <p:cTn id="58" dur="500" fill="hold"/>
                                        <p:tgtEl>
                                          <p:spTgt spid="70"/>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500" fill="hold"/>
                                        <p:tgtEl>
                                          <p:spTgt spid="71"/>
                                        </p:tgtEl>
                                        <p:attrNameLst>
                                          <p:attrName>ppt_x</p:attrName>
                                        </p:attrNameLst>
                                      </p:cBhvr>
                                      <p:tavLst>
                                        <p:tav tm="0">
                                          <p:val>
                                            <p:strVal val="#ppt_x"/>
                                          </p:val>
                                        </p:tav>
                                        <p:tav tm="100000">
                                          <p:val>
                                            <p:strVal val="#ppt_x"/>
                                          </p:val>
                                        </p:tav>
                                      </p:tavLst>
                                    </p:anim>
                                    <p:anim calcmode="lin" valueType="num">
                                      <p:cBhvr additive="base">
                                        <p:cTn id="62" dur="5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anim calcmode="lin" valueType="num">
                                      <p:cBhvr additive="base">
                                        <p:cTn id="65" dur="500" fill="hold"/>
                                        <p:tgtEl>
                                          <p:spTgt spid="72"/>
                                        </p:tgtEl>
                                        <p:attrNameLst>
                                          <p:attrName>ppt_x</p:attrName>
                                        </p:attrNameLst>
                                      </p:cBhvr>
                                      <p:tavLst>
                                        <p:tav tm="0">
                                          <p:val>
                                            <p:strVal val="#ppt_x"/>
                                          </p:val>
                                        </p:tav>
                                        <p:tav tm="100000">
                                          <p:val>
                                            <p:strVal val="#ppt_x"/>
                                          </p:val>
                                        </p:tav>
                                      </p:tavLst>
                                    </p:anim>
                                    <p:anim calcmode="lin" valueType="num">
                                      <p:cBhvr additive="base">
                                        <p:cTn id="66" dur="500" fill="hold"/>
                                        <p:tgtEl>
                                          <p:spTgt spid="72"/>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additive="base">
                                        <p:cTn id="69" dur="500" fill="hold"/>
                                        <p:tgtEl>
                                          <p:spTgt spid="73"/>
                                        </p:tgtEl>
                                        <p:attrNameLst>
                                          <p:attrName>ppt_x</p:attrName>
                                        </p:attrNameLst>
                                      </p:cBhvr>
                                      <p:tavLst>
                                        <p:tav tm="0">
                                          <p:val>
                                            <p:strVal val="#ppt_x"/>
                                          </p:val>
                                        </p:tav>
                                        <p:tav tm="100000">
                                          <p:val>
                                            <p:strVal val="#ppt_x"/>
                                          </p:val>
                                        </p:tav>
                                      </p:tavLst>
                                    </p:anim>
                                    <p:anim calcmode="lin" valueType="num">
                                      <p:cBhvr additive="base">
                                        <p:cTn id="70" dur="500" fill="hold"/>
                                        <p:tgtEl>
                                          <p:spTgt spid="73"/>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74"/>
                                        </p:tgtEl>
                                        <p:attrNameLst>
                                          <p:attrName>style.visibility</p:attrName>
                                        </p:attrNameLst>
                                      </p:cBhvr>
                                      <p:to>
                                        <p:strVal val="visible"/>
                                      </p:to>
                                    </p:set>
                                    <p:anim calcmode="lin" valueType="num">
                                      <p:cBhvr additive="base">
                                        <p:cTn id="73" dur="500" fill="hold"/>
                                        <p:tgtEl>
                                          <p:spTgt spid="74"/>
                                        </p:tgtEl>
                                        <p:attrNameLst>
                                          <p:attrName>ppt_x</p:attrName>
                                        </p:attrNameLst>
                                      </p:cBhvr>
                                      <p:tavLst>
                                        <p:tav tm="0">
                                          <p:val>
                                            <p:strVal val="#ppt_x"/>
                                          </p:val>
                                        </p:tav>
                                        <p:tav tm="100000">
                                          <p:val>
                                            <p:strVal val="#ppt_x"/>
                                          </p:val>
                                        </p:tav>
                                      </p:tavLst>
                                    </p:anim>
                                    <p:anim calcmode="lin" valueType="num">
                                      <p:cBhvr additive="base">
                                        <p:cTn id="74" dur="500" fill="hold"/>
                                        <p:tgtEl>
                                          <p:spTgt spid="74"/>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75"/>
                                        </p:tgtEl>
                                        <p:attrNameLst>
                                          <p:attrName>style.visibility</p:attrName>
                                        </p:attrNameLst>
                                      </p:cBhvr>
                                      <p:to>
                                        <p:strVal val="visible"/>
                                      </p:to>
                                    </p:set>
                                    <p:anim calcmode="lin" valueType="num">
                                      <p:cBhvr additive="base">
                                        <p:cTn id="77" dur="500" fill="hold"/>
                                        <p:tgtEl>
                                          <p:spTgt spid="75"/>
                                        </p:tgtEl>
                                        <p:attrNameLst>
                                          <p:attrName>ppt_x</p:attrName>
                                        </p:attrNameLst>
                                      </p:cBhvr>
                                      <p:tavLst>
                                        <p:tav tm="0">
                                          <p:val>
                                            <p:strVal val="#ppt_x"/>
                                          </p:val>
                                        </p:tav>
                                        <p:tav tm="100000">
                                          <p:val>
                                            <p:strVal val="#ppt_x"/>
                                          </p:val>
                                        </p:tav>
                                      </p:tavLst>
                                    </p:anim>
                                    <p:anim calcmode="lin" valueType="num">
                                      <p:cBhvr additive="base">
                                        <p:cTn id="78" dur="500" fill="hold"/>
                                        <p:tgtEl>
                                          <p:spTgt spid="75"/>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 calcmode="lin" valueType="num">
                                      <p:cBhvr additive="base">
                                        <p:cTn id="81" dur="500" fill="hold"/>
                                        <p:tgtEl>
                                          <p:spTgt spid="76"/>
                                        </p:tgtEl>
                                        <p:attrNameLst>
                                          <p:attrName>ppt_x</p:attrName>
                                        </p:attrNameLst>
                                      </p:cBhvr>
                                      <p:tavLst>
                                        <p:tav tm="0">
                                          <p:val>
                                            <p:strVal val="#ppt_x"/>
                                          </p:val>
                                        </p:tav>
                                        <p:tav tm="100000">
                                          <p:val>
                                            <p:strVal val="#ppt_x"/>
                                          </p:val>
                                        </p:tav>
                                      </p:tavLst>
                                    </p:anim>
                                    <p:anim calcmode="lin" valueType="num">
                                      <p:cBhvr additive="base">
                                        <p:cTn id="82" dur="500" fill="hold"/>
                                        <p:tgtEl>
                                          <p:spTgt spid="76"/>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77"/>
                                        </p:tgtEl>
                                        <p:attrNameLst>
                                          <p:attrName>style.visibility</p:attrName>
                                        </p:attrNameLst>
                                      </p:cBhvr>
                                      <p:to>
                                        <p:strVal val="visible"/>
                                      </p:to>
                                    </p:set>
                                    <p:anim calcmode="lin" valueType="num">
                                      <p:cBhvr additive="base">
                                        <p:cTn id="85" dur="500" fill="hold"/>
                                        <p:tgtEl>
                                          <p:spTgt spid="77"/>
                                        </p:tgtEl>
                                        <p:attrNameLst>
                                          <p:attrName>ppt_x</p:attrName>
                                        </p:attrNameLst>
                                      </p:cBhvr>
                                      <p:tavLst>
                                        <p:tav tm="0">
                                          <p:val>
                                            <p:strVal val="#ppt_x"/>
                                          </p:val>
                                        </p:tav>
                                        <p:tav tm="100000">
                                          <p:val>
                                            <p:strVal val="#ppt_x"/>
                                          </p:val>
                                        </p:tav>
                                      </p:tavLst>
                                    </p:anim>
                                    <p:anim calcmode="lin" valueType="num">
                                      <p:cBhvr additive="base">
                                        <p:cTn id="86" dur="500" fill="hold"/>
                                        <p:tgtEl>
                                          <p:spTgt spid="77"/>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78"/>
                                        </p:tgtEl>
                                        <p:attrNameLst>
                                          <p:attrName>style.visibility</p:attrName>
                                        </p:attrNameLst>
                                      </p:cBhvr>
                                      <p:to>
                                        <p:strVal val="visible"/>
                                      </p:to>
                                    </p:set>
                                    <p:anim calcmode="lin" valueType="num">
                                      <p:cBhvr additive="base">
                                        <p:cTn id="89" dur="500" fill="hold"/>
                                        <p:tgtEl>
                                          <p:spTgt spid="78"/>
                                        </p:tgtEl>
                                        <p:attrNameLst>
                                          <p:attrName>ppt_x</p:attrName>
                                        </p:attrNameLst>
                                      </p:cBhvr>
                                      <p:tavLst>
                                        <p:tav tm="0">
                                          <p:val>
                                            <p:strVal val="#ppt_x"/>
                                          </p:val>
                                        </p:tav>
                                        <p:tav tm="100000">
                                          <p:val>
                                            <p:strVal val="#ppt_x"/>
                                          </p:val>
                                        </p:tav>
                                      </p:tavLst>
                                    </p:anim>
                                    <p:anim calcmode="lin" valueType="num">
                                      <p:cBhvr additive="base">
                                        <p:cTn id="90" dur="500" fill="hold"/>
                                        <p:tgtEl>
                                          <p:spTgt spid="7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79"/>
                                        </p:tgtEl>
                                        <p:attrNameLst>
                                          <p:attrName>style.visibility</p:attrName>
                                        </p:attrNameLst>
                                      </p:cBhvr>
                                      <p:to>
                                        <p:strVal val="visible"/>
                                      </p:to>
                                    </p:set>
                                    <p:anim calcmode="lin" valueType="num">
                                      <p:cBhvr additive="base">
                                        <p:cTn id="93" dur="500" fill="hold"/>
                                        <p:tgtEl>
                                          <p:spTgt spid="79"/>
                                        </p:tgtEl>
                                        <p:attrNameLst>
                                          <p:attrName>ppt_x</p:attrName>
                                        </p:attrNameLst>
                                      </p:cBhvr>
                                      <p:tavLst>
                                        <p:tav tm="0">
                                          <p:val>
                                            <p:strVal val="#ppt_x"/>
                                          </p:val>
                                        </p:tav>
                                        <p:tav tm="100000">
                                          <p:val>
                                            <p:strVal val="#ppt_x"/>
                                          </p:val>
                                        </p:tav>
                                      </p:tavLst>
                                    </p:anim>
                                    <p:anim calcmode="lin" valueType="num">
                                      <p:cBhvr additive="base">
                                        <p:cTn id="94" dur="500" fill="hold"/>
                                        <p:tgtEl>
                                          <p:spTgt spid="7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80"/>
                                        </p:tgtEl>
                                        <p:attrNameLst>
                                          <p:attrName>style.visibility</p:attrName>
                                        </p:attrNameLst>
                                      </p:cBhvr>
                                      <p:to>
                                        <p:strVal val="visible"/>
                                      </p:to>
                                    </p:set>
                                    <p:anim calcmode="lin" valueType="num">
                                      <p:cBhvr additive="base">
                                        <p:cTn id="97" dur="500" fill="hold"/>
                                        <p:tgtEl>
                                          <p:spTgt spid="80"/>
                                        </p:tgtEl>
                                        <p:attrNameLst>
                                          <p:attrName>ppt_x</p:attrName>
                                        </p:attrNameLst>
                                      </p:cBhvr>
                                      <p:tavLst>
                                        <p:tav tm="0">
                                          <p:val>
                                            <p:strVal val="#ppt_x"/>
                                          </p:val>
                                        </p:tav>
                                        <p:tav tm="100000">
                                          <p:val>
                                            <p:strVal val="#ppt_x"/>
                                          </p:val>
                                        </p:tav>
                                      </p:tavLst>
                                    </p:anim>
                                    <p:anim calcmode="lin" valueType="num">
                                      <p:cBhvr additive="base">
                                        <p:cTn id="98" dur="500" fill="hold"/>
                                        <p:tgtEl>
                                          <p:spTgt spid="80"/>
                                        </p:tgtEl>
                                        <p:attrNameLst>
                                          <p:attrName>ppt_y</p:attrName>
                                        </p:attrNameLst>
                                      </p:cBhvr>
                                      <p:tavLst>
                                        <p:tav tm="0">
                                          <p:val>
                                            <p:strVal val="1+#ppt_h/2"/>
                                          </p:val>
                                        </p:tav>
                                        <p:tav tm="100000">
                                          <p:val>
                                            <p:strVal val="#ppt_y"/>
                                          </p:val>
                                        </p:tav>
                                      </p:tavLst>
                                    </p:anim>
                                  </p:childTnLst>
                                </p:cTn>
                              </p:par>
                              <p:par>
                                <p:cTn id="99" presetID="2" presetClass="entr" presetSubtype="4" fill="hold" nodeType="withEffect">
                                  <p:stCondLst>
                                    <p:cond delay="0"/>
                                  </p:stCondLst>
                                  <p:childTnLst>
                                    <p:set>
                                      <p:cBhvr>
                                        <p:cTn id="100" dur="1" fill="hold">
                                          <p:stCondLst>
                                            <p:cond delay="0"/>
                                          </p:stCondLst>
                                        </p:cTn>
                                        <p:tgtEl>
                                          <p:spTgt spid="81"/>
                                        </p:tgtEl>
                                        <p:attrNameLst>
                                          <p:attrName>style.visibility</p:attrName>
                                        </p:attrNameLst>
                                      </p:cBhvr>
                                      <p:to>
                                        <p:strVal val="visible"/>
                                      </p:to>
                                    </p:set>
                                    <p:anim calcmode="lin" valueType="num">
                                      <p:cBhvr additive="base">
                                        <p:cTn id="101" dur="500" fill="hold"/>
                                        <p:tgtEl>
                                          <p:spTgt spid="81"/>
                                        </p:tgtEl>
                                        <p:attrNameLst>
                                          <p:attrName>ppt_x</p:attrName>
                                        </p:attrNameLst>
                                      </p:cBhvr>
                                      <p:tavLst>
                                        <p:tav tm="0">
                                          <p:val>
                                            <p:strVal val="#ppt_x"/>
                                          </p:val>
                                        </p:tav>
                                        <p:tav tm="100000">
                                          <p:val>
                                            <p:strVal val="#ppt_x"/>
                                          </p:val>
                                        </p:tav>
                                      </p:tavLst>
                                    </p:anim>
                                    <p:anim calcmode="lin" valueType="num">
                                      <p:cBhvr additive="base">
                                        <p:cTn id="102"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4" fill="hold" grpId="0" nodeType="clickEffect">
                                  <p:stCondLst>
                                    <p:cond delay="0"/>
                                  </p:stCondLst>
                                  <p:childTnLst>
                                    <p:set>
                                      <p:cBhvr>
                                        <p:cTn id="106" dur="1" fill="hold">
                                          <p:stCondLst>
                                            <p:cond delay="0"/>
                                          </p:stCondLst>
                                        </p:cTn>
                                        <p:tgtEl>
                                          <p:spTgt spid="14"/>
                                        </p:tgtEl>
                                        <p:attrNameLst>
                                          <p:attrName>style.visibility</p:attrName>
                                        </p:attrNameLst>
                                      </p:cBhvr>
                                      <p:to>
                                        <p:strVal val="visible"/>
                                      </p:to>
                                    </p:set>
                                    <p:anim calcmode="lin" valueType="num">
                                      <p:cBhvr additive="base">
                                        <p:cTn id="107" dur="500" fill="hold"/>
                                        <p:tgtEl>
                                          <p:spTgt spid="14"/>
                                        </p:tgtEl>
                                        <p:attrNameLst>
                                          <p:attrName>ppt_x</p:attrName>
                                        </p:attrNameLst>
                                      </p:cBhvr>
                                      <p:tavLst>
                                        <p:tav tm="0">
                                          <p:val>
                                            <p:strVal val="#ppt_x"/>
                                          </p:val>
                                        </p:tav>
                                        <p:tav tm="100000">
                                          <p:val>
                                            <p:strVal val="#ppt_x"/>
                                          </p:val>
                                        </p:tav>
                                      </p:tavLst>
                                    </p:anim>
                                    <p:anim calcmode="lin" valueType="num">
                                      <p:cBhvr additive="base">
                                        <p:cTn id="10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16" presetClass="entr" presetSubtype="21" fill="hold" grpId="0" nodeType="clickEffect">
                                  <p:stCondLst>
                                    <p:cond delay="0"/>
                                  </p:stCondLst>
                                  <p:childTnLst>
                                    <p:set>
                                      <p:cBhvr>
                                        <p:cTn id="112" dur="1" fill="hold">
                                          <p:stCondLst>
                                            <p:cond delay="0"/>
                                          </p:stCondLst>
                                        </p:cTn>
                                        <p:tgtEl>
                                          <p:spTgt spid="13"/>
                                        </p:tgtEl>
                                        <p:attrNameLst>
                                          <p:attrName>style.visibility</p:attrName>
                                        </p:attrNameLst>
                                      </p:cBhvr>
                                      <p:to>
                                        <p:strVal val="visible"/>
                                      </p:to>
                                    </p:set>
                                    <p:animEffect transition="in" filter="barn(inVertical)">
                                      <p:cBhvr>
                                        <p:cTn id="113" dur="500"/>
                                        <p:tgtEl>
                                          <p:spTgt spid="13"/>
                                        </p:tgtEl>
                                      </p:cBhvr>
                                    </p:animEffect>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grpId="0" nodeType="clickEffect">
                                  <p:stCondLst>
                                    <p:cond delay="0"/>
                                  </p:stCondLst>
                                  <p:childTnLst>
                                    <p:set>
                                      <p:cBhvr>
                                        <p:cTn id="117" dur="1" fill="hold">
                                          <p:stCondLst>
                                            <p:cond delay="0"/>
                                          </p:stCondLst>
                                        </p:cTn>
                                        <p:tgtEl>
                                          <p:spTgt spid="15"/>
                                        </p:tgtEl>
                                        <p:attrNameLst>
                                          <p:attrName>style.visibility</p:attrName>
                                        </p:attrNameLst>
                                      </p:cBhvr>
                                      <p:to>
                                        <p:strVal val="visible"/>
                                      </p:to>
                                    </p:set>
                                    <p:animEffect transition="in" filter="barn(inVertical)">
                                      <p:cBhvr>
                                        <p:cTn id="118" dur="500"/>
                                        <p:tgtEl>
                                          <p:spTgt spid="15"/>
                                        </p:tgtEl>
                                      </p:cBhvr>
                                    </p:animEffect>
                                  </p:childTnLst>
                                </p:cTn>
                              </p:par>
                            </p:childTnLst>
                          </p:cTn>
                        </p:par>
                      </p:childTnLst>
                    </p:cTn>
                  </p:par>
                  <p:par>
                    <p:cTn id="119" fill="hold">
                      <p:stCondLst>
                        <p:cond delay="indefinite"/>
                      </p:stCondLst>
                      <p:childTnLst>
                        <p:par>
                          <p:cTn id="120" fill="hold">
                            <p:stCondLst>
                              <p:cond delay="0"/>
                            </p:stCondLst>
                            <p:childTnLst>
                              <p:par>
                                <p:cTn id="121" presetID="16" presetClass="entr" presetSubtype="21" fill="hold" grpId="0" nodeType="clickEffect">
                                  <p:stCondLst>
                                    <p:cond delay="0"/>
                                  </p:stCondLst>
                                  <p:childTnLst>
                                    <p:set>
                                      <p:cBhvr>
                                        <p:cTn id="122" dur="1" fill="hold">
                                          <p:stCondLst>
                                            <p:cond delay="0"/>
                                          </p:stCondLst>
                                        </p:cTn>
                                        <p:tgtEl>
                                          <p:spTgt spid="16"/>
                                        </p:tgtEl>
                                        <p:attrNameLst>
                                          <p:attrName>style.visibility</p:attrName>
                                        </p:attrNameLst>
                                      </p:cBhvr>
                                      <p:to>
                                        <p:strVal val="visible"/>
                                      </p:to>
                                    </p:set>
                                    <p:animEffect transition="in" filter="barn(inVertical)">
                                      <p:cBhvr>
                                        <p:cTn id="123" dur="500"/>
                                        <p:tgtEl>
                                          <p:spTgt spid="16"/>
                                        </p:tgtEl>
                                      </p:cBhvr>
                                    </p:animEffect>
                                  </p:childTnLst>
                                </p:cTn>
                              </p:par>
                            </p:childTnLst>
                          </p:cTn>
                        </p:par>
                      </p:childTnLst>
                    </p:cTn>
                  </p:par>
                  <p:par>
                    <p:cTn id="124" fill="hold">
                      <p:stCondLst>
                        <p:cond delay="indefinite"/>
                      </p:stCondLst>
                      <p:childTnLst>
                        <p:par>
                          <p:cTn id="125" fill="hold">
                            <p:stCondLst>
                              <p:cond delay="0"/>
                            </p:stCondLst>
                            <p:childTnLst>
                              <p:par>
                                <p:cTn id="126" presetID="2" presetClass="entr" presetSubtype="4" fill="hold" grpId="0" nodeType="clickEffect">
                                  <p:stCondLst>
                                    <p:cond delay="0"/>
                                  </p:stCondLst>
                                  <p:childTnLst>
                                    <p:set>
                                      <p:cBhvr>
                                        <p:cTn id="127" dur="1" fill="hold">
                                          <p:stCondLst>
                                            <p:cond delay="0"/>
                                          </p:stCondLst>
                                        </p:cTn>
                                        <p:tgtEl>
                                          <p:spTgt spid="12"/>
                                        </p:tgtEl>
                                        <p:attrNameLst>
                                          <p:attrName>style.visibility</p:attrName>
                                        </p:attrNameLst>
                                      </p:cBhvr>
                                      <p:to>
                                        <p:strVal val="visible"/>
                                      </p:to>
                                    </p:set>
                                    <p:anim calcmode="lin" valueType="num">
                                      <p:cBhvr additive="base">
                                        <p:cTn id="128" dur="500" fill="hold"/>
                                        <p:tgtEl>
                                          <p:spTgt spid="12"/>
                                        </p:tgtEl>
                                        <p:attrNameLst>
                                          <p:attrName>ppt_x</p:attrName>
                                        </p:attrNameLst>
                                      </p:cBhvr>
                                      <p:tavLst>
                                        <p:tav tm="0">
                                          <p:val>
                                            <p:strVal val="#ppt_x"/>
                                          </p:val>
                                        </p:tav>
                                        <p:tav tm="100000">
                                          <p:val>
                                            <p:strVal val="#ppt_x"/>
                                          </p:val>
                                        </p:tav>
                                      </p:tavLst>
                                    </p:anim>
                                    <p:anim calcmode="lin" valueType="num">
                                      <p:cBhvr additive="base">
                                        <p:cTn id="1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2" grpId="0"/>
      <p:bldP spid="74" grpId="0"/>
      <p:bldP spid="76" grpId="0"/>
      <p:bldP spid="79" grpId="0"/>
      <p:bldP spid="80" grpId="0"/>
      <p:bldP spid="70" grpId="1"/>
      <p:bldP spid="72" grpId="1"/>
      <p:bldP spid="74" grpId="1"/>
      <p:bldP spid="76" grpId="1"/>
      <p:bldP spid="79" grpId="1"/>
      <p:bldP spid="80" grpId="1"/>
      <p:bldP spid="12" grpId="0" bldLvl="0" animBg="1"/>
      <p:bldP spid="12" grpId="1" animBg="1"/>
      <p:bldP spid="110" grpId="0" bldLvl="0" animBg="1"/>
      <p:bldP spid="113" grpId="0" bldLvl="0" animBg="1"/>
      <p:bldP spid="97" grpId="0" bldLvl="0" animBg="1"/>
      <p:bldP spid="117" grpId="0" bldLvl="0" animBg="1"/>
      <p:bldP spid="106" grpId="0" bldLvl="0" animBg="1"/>
      <p:bldP spid="108" grpId="0" bldLvl="0" animBg="1"/>
      <p:bldP spid="114" grpId="0" animBg="1"/>
      <p:bldP spid="114" grpId="1" animBg="1"/>
      <p:bldP spid="13" grpId="0" bldLvl="0" animBg="1"/>
      <p:bldP spid="15" grpId="0" bldLvl="0" animBg="1"/>
      <p:bldP spid="16" grpId="0" bldLvl="0" animBg="1"/>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custDataLst>
              <p:tags r:id="rId1"/>
            </p:custDataLst>
          </p:nvPr>
        </p:nvGrpSpPr>
        <p:grpSpPr>
          <a:xfrm>
            <a:off x="339725" y="879475"/>
            <a:ext cx="2849245" cy="2369063"/>
            <a:chOff x="0" y="642924"/>
            <a:chExt cx="2916410" cy="2968637"/>
          </a:xfrm>
        </p:grpSpPr>
        <p:pic>
          <p:nvPicPr>
            <p:cNvPr id="3" name="Picture 2" descr="C:\Users\Administrator\Desktop\微信图片_20200715134943_副本.jpg"/>
            <p:cNvPicPr>
              <a:picLocks noChangeAspect="1" noChangeArrowheads="1"/>
            </p:cNvPicPr>
            <p:nvPr>
              <p:custDataLst>
                <p:tags r:id="rId2"/>
              </p:custDataLst>
            </p:nvPr>
          </p:nvPicPr>
          <p:blipFill>
            <a:blip r:embed="rId3">
              <a:clrChange>
                <a:clrFrom>
                  <a:srgbClr val="FFFFFF"/>
                </a:clrFrom>
                <a:clrTo>
                  <a:srgbClr val="FFFFFF">
                    <a:alpha val="0"/>
                  </a:srgbClr>
                </a:clrTo>
              </a:clrChange>
            </a:blip>
            <a:stretch>
              <a:fillRect/>
            </a:stretch>
          </p:blipFill>
          <p:spPr bwMode="auto">
            <a:xfrm rot="16200000">
              <a:off x="167496" y="832586"/>
              <a:ext cx="2143140" cy="1763816"/>
            </a:xfrm>
            <a:prstGeom prst="rect">
              <a:avLst/>
            </a:prstGeom>
            <a:noFill/>
          </p:spPr>
        </p:pic>
        <p:sp>
          <p:nvSpPr>
            <p:cNvPr id="4" name="TextBox 3"/>
            <p:cNvSpPr txBox="1"/>
            <p:nvPr>
              <p:custDataLst>
                <p:tags r:id="rId4"/>
              </p:custDataLst>
            </p:nvPr>
          </p:nvSpPr>
          <p:spPr>
            <a:xfrm>
              <a:off x="0" y="2571570"/>
              <a:ext cx="2916410" cy="1039991"/>
            </a:xfrm>
            <a:prstGeom prst="rect">
              <a:avLst/>
            </a:prstGeom>
            <a:noFill/>
          </p:spPr>
          <p:txBody>
            <a:bodyPr wrap="square" rtlCol="0">
              <a:spAutoFit/>
            </a:bodyPr>
            <a:p>
              <a:r>
                <a:rPr lang="zh-CN" altLang="en-US" sz="2400" b="1">
                  <a:latin typeface="宋体" charset="0"/>
                  <a:ea typeface="宋体" charset="0"/>
                  <a:cs typeface="宋体" charset="0"/>
                </a:rPr>
                <a:t>公元前</a:t>
              </a:r>
              <a:r>
                <a:rPr lang="en-US" altLang="zh-CN" sz="2400" b="1">
                  <a:latin typeface="宋体" charset="0"/>
                  <a:ea typeface="宋体" charset="0"/>
                  <a:cs typeface="宋体" charset="0"/>
                </a:rPr>
                <a:t>210</a:t>
              </a:r>
              <a:r>
                <a:rPr lang="zh-CN" altLang="en-US" sz="2400" b="1">
                  <a:latin typeface="宋体" charset="0"/>
                  <a:ea typeface="宋体" charset="0"/>
                  <a:cs typeface="宋体" charset="0"/>
                </a:rPr>
                <a:t>年，秦始皇驾崩，秦二世胡亥继位</a:t>
              </a:r>
              <a:endParaRPr lang="zh-CN" altLang="en-US" sz="2400" b="1">
                <a:latin typeface="宋体" charset="0"/>
                <a:ea typeface="宋体" charset="0"/>
                <a:cs typeface="宋体" charset="0"/>
              </a:endParaRPr>
            </a:p>
          </p:txBody>
        </p:sp>
      </p:grpSp>
      <p:grpSp>
        <p:nvGrpSpPr>
          <p:cNvPr id="9" name="组合 8"/>
          <p:cNvGrpSpPr/>
          <p:nvPr>
            <p:custDataLst>
              <p:tags r:id="rId5"/>
            </p:custDataLst>
          </p:nvPr>
        </p:nvGrpSpPr>
        <p:grpSpPr>
          <a:xfrm>
            <a:off x="4037965" y="728345"/>
            <a:ext cx="3171825" cy="1961937"/>
            <a:chOff x="2786050" y="214296"/>
            <a:chExt cx="3048000" cy="2971544"/>
          </a:xfrm>
        </p:grpSpPr>
        <p:pic>
          <p:nvPicPr>
            <p:cNvPr id="29698" name="Picture 2" descr="C:\Users\Administrator\Desktop\微信图片_20200715134943_副本.jpg"/>
            <p:cNvPicPr>
              <a:picLocks noChangeAspect="1" noChangeArrowheads="1"/>
            </p:cNvPicPr>
            <p:nvPr>
              <p:custDataLst>
                <p:tags r:id="rId6"/>
              </p:custDataLst>
            </p:nvPr>
          </p:nvPicPr>
          <p:blipFill>
            <a:blip r:embed="rId7">
              <a:clrChange>
                <a:clrFrom>
                  <a:srgbClr val="FFFFFF"/>
                </a:clrFrom>
                <a:clrTo>
                  <a:srgbClr val="FFFFFF">
                    <a:alpha val="0"/>
                  </a:srgbClr>
                </a:clrTo>
              </a:clrChange>
            </a:blip>
            <a:stretch>
              <a:fillRect/>
            </a:stretch>
          </p:blipFill>
          <p:spPr bwMode="auto">
            <a:xfrm flipH="1" flipV="1">
              <a:off x="2786050" y="214296"/>
              <a:ext cx="3048000" cy="1816416"/>
            </a:xfrm>
            <a:prstGeom prst="rect">
              <a:avLst/>
            </a:prstGeom>
            <a:noFill/>
          </p:spPr>
        </p:pic>
        <p:sp>
          <p:nvSpPr>
            <p:cNvPr id="8" name="TextBox 7"/>
            <p:cNvSpPr txBox="1"/>
            <p:nvPr>
              <p:custDataLst>
                <p:tags r:id="rId8"/>
              </p:custDataLst>
            </p:nvPr>
          </p:nvSpPr>
          <p:spPr>
            <a:xfrm>
              <a:off x="3071802" y="1928808"/>
              <a:ext cx="2714644" cy="1257032"/>
            </a:xfrm>
            <a:prstGeom prst="rect">
              <a:avLst/>
            </a:prstGeom>
            <a:noFill/>
          </p:spPr>
          <p:txBody>
            <a:bodyPr wrap="square" rtlCol="0">
              <a:spAutoFit/>
            </a:bodyPr>
            <a:p>
              <a:r>
                <a:rPr lang="zh-CN" altLang="en-US" sz="2400" b="1">
                  <a:latin typeface="宋体" charset="0"/>
                  <a:ea typeface="宋体" charset="0"/>
                  <a:cs typeface="宋体" charset="0"/>
                </a:rPr>
                <a:t>公元前</a:t>
              </a:r>
              <a:r>
                <a:rPr lang="en-US" altLang="zh-CN" sz="2400" b="1">
                  <a:latin typeface="宋体" charset="0"/>
                  <a:ea typeface="宋体" charset="0"/>
                  <a:cs typeface="宋体" charset="0"/>
                </a:rPr>
                <a:t>209</a:t>
              </a:r>
              <a:r>
                <a:rPr lang="zh-CN" altLang="en-US" sz="2400" b="1">
                  <a:latin typeface="宋体" charset="0"/>
                  <a:ea typeface="宋体" charset="0"/>
                  <a:cs typeface="宋体" charset="0"/>
                </a:rPr>
                <a:t>年，陈胜吴广起义，号为“张楚”</a:t>
              </a:r>
              <a:endParaRPr lang="zh-CN" altLang="en-US" sz="2400" b="1">
                <a:latin typeface="宋体" charset="0"/>
                <a:ea typeface="宋体" charset="0"/>
                <a:cs typeface="宋体" charset="0"/>
              </a:endParaRPr>
            </a:p>
          </p:txBody>
        </p:sp>
      </p:grpSp>
      <p:grpSp>
        <p:nvGrpSpPr>
          <p:cNvPr id="13" name="组合 12"/>
          <p:cNvGrpSpPr/>
          <p:nvPr>
            <p:custDataLst>
              <p:tags r:id="rId9"/>
            </p:custDataLst>
          </p:nvPr>
        </p:nvGrpSpPr>
        <p:grpSpPr>
          <a:xfrm>
            <a:off x="9239885" y="553085"/>
            <a:ext cx="2507615" cy="2458166"/>
            <a:chOff x="6000760" y="658384"/>
            <a:chExt cx="2500330" cy="2457249"/>
          </a:xfrm>
        </p:grpSpPr>
        <p:sp>
          <p:nvSpPr>
            <p:cNvPr id="10" name="TextBox 9"/>
            <p:cNvSpPr txBox="1"/>
            <p:nvPr>
              <p:custDataLst>
                <p:tags r:id="rId10"/>
              </p:custDataLst>
            </p:nvPr>
          </p:nvSpPr>
          <p:spPr>
            <a:xfrm>
              <a:off x="6000760" y="2285998"/>
              <a:ext cx="2500330" cy="829635"/>
            </a:xfrm>
            <a:prstGeom prst="rect">
              <a:avLst/>
            </a:prstGeom>
            <a:noFill/>
          </p:spPr>
          <p:txBody>
            <a:bodyPr wrap="square" rtlCol="0">
              <a:spAutoFit/>
            </a:bodyPr>
            <a:p>
              <a:r>
                <a:rPr lang="zh-CN" altLang="en-US" sz="2400" b="1">
                  <a:latin typeface="宋体" charset="0"/>
                  <a:ea typeface="宋体" charset="0"/>
                </a:rPr>
                <a:t>项羽刘邦等领导的反秦势力日益壮大</a:t>
              </a:r>
              <a:endParaRPr lang="zh-CN" altLang="en-US" sz="2400" b="1">
                <a:latin typeface="宋体" charset="0"/>
                <a:ea typeface="宋体" charset="0"/>
              </a:endParaRPr>
            </a:p>
          </p:txBody>
        </p:sp>
        <p:pic>
          <p:nvPicPr>
            <p:cNvPr id="29699" name="Picture 3" descr="C:\Users\Administrator\Desktop\微信图片_11004_副本.jpg"/>
            <p:cNvPicPr>
              <a:picLocks noChangeAspect="1" noChangeArrowheads="1"/>
            </p:cNvPicPr>
            <p:nvPr>
              <p:custDataLst>
                <p:tags r:id="rId11"/>
              </p:custDataLst>
            </p:nvPr>
          </p:nvPicPr>
          <p:blipFill>
            <a:blip r:embed="rId12">
              <a:clrChange>
                <a:clrFrom>
                  <a:srgbClr val="FFFFFF"/>
                </a:clrFrom>
                <a:clrTo>
                  <a:srgbClr val="FFFFFF">
                    <a:alpha val="0"/>
                  </a:srgbClr>
                </a:clrTo>
              </a:clrChange>
            </a:blip>
            <a:stretch>
              <a:fillRect/>
            </a:stretch>
          </p:blipFill>
          <p:spPr bwMode="auto">
            <a:xfrm rot="16200000">
              <a:off x="6212747" y="959214"/>
              <a:ext cx="1603475" cy="1001815"/>
            </a:xfrm>
            <a:prstGeom prst="rect">
              <a:avLst/>
            </a:prstGeom>
            <a:noFill/>
          </p:spPr>
        </p:pic>
        <p:pic>
          <p:nvPicPr>
            <p:cNvPr id="29700" name="Picture 4" descr="C:\Users\Administrator\Desktop\微信图片_20200715135014_副本.jpg"/>
            <p:cNvPicPr>
              <a:picLocks noChangeAspect="1" noChangeArrowheads="1"/>
            </p:cNvPicPr>
            <p:nvPr>
              <p:custDataLst>
                <p:tags r:id="rId13"/>
              </p:custDataLst>
            </p:nvPr>
          </p:nvPicPr>
          <p:blipFill>
            <a:blip r:embed="rId14">
              <a:clrChange>
                <a:clrFrom>
                  <a:srgbClr val="FFFFFF"/>
                </a:clrFrom>
                <a:clrTo>
                  <a:srgbClr val="FFFFFF">
                    <a:alpha val="0"/>
                  </a:srgbClr>
                </a:clrTo>
              </a:clrChange>
            </a:blip>
            <a:stretch>
              <a:fillRect/>
            </a:stretch>
          </p:blipFill>
          <p:spPr bwMode="auto">
            <a:xfrm rot="16200000">
              <a:off x="6882529" y="990654"/>
              <a:ext cx="1725903" cy="1071842"/>
            </a:xfrm>
            <a:prstGeom prst="rect">
              <a:avLst/>
            </a:prstGeom>
            <a:noFill/>
          </p:spPr>
        </p:pic>
      </p:grpSp>
      <p:grpSp>
        <p:nvGrpSpPr>
          <p:cNvPr id="20" name="组合 19"/>
          <p:cNvGrpSpPr/>
          <p:nvPr>
            <p:custDataLst>
              <p:tags r:id="rId15"/>
            </p:custDataLst>
          </p:nvPr>
        </p:nvGrpSpPr>
        <p:grpSpPr>
          <a:xfrm>
            <a:off x="339090" y="4331970"/>
            <a:ext cx="3243580" cy="2051527"/>
            <a:chOff x="920744" y="1795335"/>
            <a:chExt cx="4254156" cy="3167603"/>
          </a:xfrm>
        </p:grpSpPr>
        <p:pic>
          <p:nvPicPr>
            <p:cNvPr id="29703" name="Picture 7" descr="C:\Users\Administrator\Desktop\微信图片_20200715135019_副本.jpg"/>
            <p:cNvPicPr>
              <a:picLocks noChangeAspect="1" noChangeArrowheads="1"/>
            </p:cNvPicPr>
            <p:nvPr>
              <p:custDataLst>
                <p:tags r:id="rId16"/>
              </p:custDataLst>
            </p:nvPr>
          </p:nvPicPr>
          <p:blipFill>
            <a:blip r:embed="rId17">
              <a:clrChange>
                <a:clrFrom>
                  <a:srgbClr val="FFFFFF"/>
                </a:clrFrom>
                <a:clrTo>
                  <a:srgbClr val="FFFFFF">
                    <a:alpha val="0"/>
                  </a:srgbClr>
                </a:clrTo>
              </a:clrChange>
            </a:blip>
            <a:stretch>
              <a:fillRect/>
            </a:stretch>
          </p:blipFill>
          <p:spPr bwMode="auto">
            <a:xfrm rot="16200000">
              <a:off x="2535714" y="1633085"/>
              <a:ext cx="2063420" cy="2387920"/>
            </a:xfrm>
            <a:prstGeom prst="rect">
              <a:avLst/>
            </a:prstGeom>
            <a:noFill/>
          </p:spPr>
        </p:pic>
        <p:sp>
          <p:nvSpPr>
            <p:cNvPr id="19" name="TextBox 18"/>
            <p:cNvSpPr txBox="1"/>
            <p:nvPr>
              <p:custDataLst>
                <p:tags r:id="rId18"/>
              </p:custDataLst>
            </p:nvPr>
          </p:nvSpPr>
          <p:spPr>
            <a:xfrm>
              <a:off x="920744" y="3681485"/>
              <a:ext cx="4254156" cy="1281453"/>
            </a:xfrm>
            <a:prstGeom prst="rect">
              <a:avLst/>
            </a:prstGeom>
            <a:noFill/>
          </p:spPr>
          <p:txBody>
            <a:bodyPr wrap="square" rtlCol="0">
              <a:spAutoFit/>
            </a:bodyPr>
            <a:p>
              <a:r>
                <a:rPr lang="zh-CN" altLang="en-US" sz="2400" b="1">
                  <a:latin typeface="宋体" charset="0"/>
                  <a:ea typeface="宋体" charset="0"/>
                  <a:cs typeface="宋体" charset="0"/>
                </a:rPr>
                <a:t>公元前</a:t>
              </a:r>
              <a:r>
                <a:rPr lang="en-US" altLang="zh-CN" sz="2400" b="1">
                  <a:latin typeface="宋体" charset="0"/>
                  <a:ea typeface="宋体" charset="0"/>
                  <a:cs typeface="宋体" charset="0"/>
                </a:rPr>
                <a:t>202</a:t>
              </a:r>
              <a:r>
                <a:rPr lang="zh-CN" altLang="en-US" sz="2400" b="1">
                  <a:latin typeface="宋体" charset="0"/>
                  <a:ea typeface="宋体" charset="0"/>
                  <a:cs typeface="宋体" charset="0"/>
                </a:rPr>
                <a:t>年，经过四年楚汉战争，刘邦击败项羽，建立汉朝</a:t>
              </a:r>
              <a:endParaRPr lang="zh-CN" altLang="en-US" sz="2400" b="1">
                <a:latin typeface="宋体" charset="0"/>
                <a:ea typeface="宋体" charset="0"/>
                <a:cs typeface="宋体" charset="0"/>
              </a:endParaRPr>
            </a:p>
          </p:txBody>
        </p:sp>
      </p:grpSp>
      <p:sp>
        <p:nvSpPr>
          <p:cNvPr id="22" name="任意多边形 21"/>
          <p:cNvSpPr/>
          <p:nvPr>
            <p:custDataLst>
              <p:tags r:id="rId19"/>
            </p:custDataLst>
          </p:nvPr>
        </p:nvSpPr>
        <p:spPr>
          <a:xfrm>
            <a:off x="2697480" y="2390775"/>
            <a:ext cx="1735455" cy="643255"/>
          </a:xfrm>
          <a:custGeom>
            <a:avLst/>
            <a:gdLst>
              <a:gd name="connsiteX0" fmla="*/ 0 w 1270000"/>
              <a:gd name="connsiteY0" fmla="*/ 0 h 859367"/>
              <a:gd name="connsiteX1" fmla="*/ 533400 w 1270000"/>
              <a:gd name="connsiteY1" fmla="*/ 762000 h 859367"/>
              <a:gd name="connsiteX2" fmla="*/ 1270000 w 1270000"/>
              <a:gd name="connsiteY2" fmla="*/ 584200 h 859367"/>
              <a:gd name="connsiteX3" fmla="*/ 1270000 w 1270000"/>
              <a:gd name="connsiteY3" fmla="*/ 584200 h 859367"/>
            </a:gdLst>
            <a:ahLst/>
            <a:cxnLst>
              <a:cxn ang="0">
                <a:pos x="connsiteX0" y="connsiteY0"/>
              </a:cxn>
              <a:cxn ang="0">
                <a:pos x="connsiteX1" y="connsiteY1"/>
              </a:cxn>
              <a:cxn ang="0">
                <a:pos x="connsiteX2" y="connsiteY2"/>
              </a:cxn>
              <a:cxn ang="0">
                <a:pos x="connsiteX3" y="connsiteY3"/>
              </a:cxn>
            </a:cxnLst>
            <a:rect l="l" t="t" r="r" b="b"/>
            <a:pathLst>
              <a:path w="1270000" h="859367">
                <a:moveTo>
                  <a:pt x="0" y="0"/>
                </a:moveTo>
                <a:cubicBezTo>
                  <a:pt x="160866" y="332316"/>
                  <a:pt x="321733" y="664633"/>
                  <a:pt x="533400" y="762000"/>
                </a:cubicBezTo>
                <a:cubicBezTo>
                  <a:pt x="745067" y="859367"/>
                  <a:pt x="1270000" y="584200"/>
                  <a:pt x="1270000" y="584200"/>
                </a:cubicBezTo>
                <a:lnTo>
                  <a:pt x="1270000" y="584200"/>
                </a:lnTo>
              </a:path>
            </a:pathLst>
          </a:custGeom>
          <a:ln w="19050">
            <a:solidFill>
              <a:srgbClr val="C00000"/>
            </a:solidFill>
            <a:prstDash val="lgDash"/>
          </a:ln>
        </p:spPr>
        <p:style>
          <a:lnRef idx="3">
            <a:schemeClr val="accent2"/>
          </a:lnRef>
          <a:fillRef idx="0">
            <a:schemeClr val="accent2"/>
          </a:fillRef>
          <a:effectRef idx="2">
            <a:schemeClr val="accent2"/>
          </a:effectRef>
          <a:fontRef idx="minor">
            <a:schemeClr val="tx1"/>
          </a:fontRef>
        </p:style>
        <p:txBody>
          <a:bodyPr rtlCol="0" anchor="ctr"/>
          <a:p>
            <a:pPr algn="ctr"/>
            <a:endParaRPr lang="zh-CN" altLang="en-US" sz="2400">
              <a:latin typeface="宋体" charset="0"/>
              <a:ea typeface="宋体" charset="0"/>
            </a:endParaRPr>
          </a:p>
        </p:txBody>
      </p:sp>
      <p:sp>
        <p:nvSpPr>
          <p:cNvPr id="23" name="任意多边形 22"/>
          <p:cNvSpPr/>
          <p:nvPr>
            <p:custDataLst>
              <p:tags r:id="rId20"/>
            </p:custDataLst>
          </p:nvPr>
        </p:nvSpPr>
        <p:spPr>
          <a:xfrm>
            <a:off x="7049559" y="1594944"/>
            <a:ext cx="1489745" cy="513510"/>
          </a:xfrm>
          <a:custGeom>
            <a:avLst/>
            <a:gdLst>
              <a:gd name="connsiteX0" fmla="*/ 0 w 1117600"/>
              <a:gd name="connsiteY0" fmla="*/ 385233 h 385233"/>
              <a:gd name="connsiteX1" fmla="*/ 558800 w 1117600"/>
              <a:gd name="connsiteY1" fmla="*/ 29633 h 385233"/>
              <a:gd name="connsiteX2" fmla="*/ 1117600 w 1117600"/>
              <a:gd name="connsiteY2" fmla="*/ 207433 h 385233"/>
              <a:gd name="connsiteX3" fmla="*/ 1117600 w 1117600"/>
              <a:gd name="connsiteY3" fmla="*/ 207433 h 385233"/>
              <a:gd name="connsiteX4" fmla="*/ 1117600 w 1117600"/>
              <a:gd name="connsiteY4" fmla="*/ 207433 h 385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7600" h="385233">
                <a:moveTo>
                  <a:pt x="0" y="385233"/>
                </a:moveTo>
                <a:cubicBezTo>
                  <a:pt x="186266" y="222249"/>
                  <a:pt x="372533" y="59266"/>
                  <a:pt x="558800" y="29633"/>
                </a:cubicBezTo>
                <a:cubicBezTo>
                  <a:pt x="745067" y="0"/>
                  <a:pt x="1117600" y="207433"/>
                  <a:pt x="1117600" y="207433"/>
                </a:cubicBezTo>
                <a:lnTo>
                  <a:pt x="1117600" y="207433"/>
                </a:lnTo>
                <a:lnTo>
                  <a:pt x="1117600" y="207433"/>
                </a:lnTo>
              </a:path>
            </a:pathLst>
          </a:cu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2400">
              <a:latin typeface="宋体" charset="0"/>
              <a:ea typeface="宋体" charset="0"/>
            </a:endParaRPr>
          </a:p>
        </p:txBody>
      </p:sp>
      <p:sp>
        <p:nvSpPr>
          <p:cNvPr id="25" name="任意多边形 24"/>
          <p:cNvSpPr/>
          <p:nvPr>
            <p:custDataLst>
              <p:tags r:id="rId21"/>
            </p:custDataLst>
          </p:nvPr>
        </p:nvSpPr>
        <p:spPr>
          <a:xfrm>
            <a:off x="8333441" y="2390694"/>
            <a:ext cx="3413999" cy="2584481"/>
          </a:xfrm>
          <a:custGeom>
            <a:avLst/>
            <a:gdLst>
              <a:gd name="connsiteX0" fmla="*/ 1623483 w 2561166"/>
              <a:gd name="connsiteY0" fmla="*/ 48683 h 1938866"/>
              <a:gd name="connsiteX1" fmla="*/ 1636183 w 2561166"/>
              <a:gd name="connsiteY1" fmla="*/ 99483 h 1938866"/>
              <a:gd name="connsiteX2" fmla="*/ 2398183 w 2561166"/>
              <a:gd name="connsiteY2" fmla="*/ 645583 h 1938866"/>
              <a:gd name="connsiteX3" fmla="*/ 2448983 w 2561166"/>
              <a:gd name="connsiteY3" fmla="*/ 975783 h 1938866"/>
              <a:gd name="connsiteX4" fmla="*/ 1725083 w 2561166"/>
              <a:gd name="connsiteY4" fmla="*/ 1102783 h 1938866"/>
              <a:gd name="connsiteX5" fmla="*/ 963083 w 2561166"/>
              <a:gd name="connsiteY5" fmla="*/ 1153583 h 1938866"/>
              <a:gd name="connsiteX6" fmla="*/ 226483 w 2561166"/>
              <a:gd name="connsiteY6" fmla="*/ 1826683 h 1938866"/>
              <a:gd name="connsiteX7" fmla="*/ 35983 w 2561166"/>
              <a:gd name="connsiteY7" fmla="*/ 1826683 h 1938866"/>
              <a:gd name="connsiteX8" fmla="*/ 10583 w 2561166"/>
              <a:gd name="connsiteY8" fmla="*/ 1813983 h 1938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1166" h="1938866">
                <a:moveTo>
                  <a:pt x="1623483" y="48683"/>
                </a:moveTo>
                <a:cubicBezTo>
                  <a:pt x="1565274" y="24341"/>
                  <a:pt x="1507066" y="0"/>
                  <a:pt x="1636183" y="99483"/>
                </a:cubicBezTo>
                <a:cubicBezTo>
                  <a:pt x="1765300" y="198966"/>
                  <a:pt x="2262716" y="499533"/>
                  <a:pt x="2398183" y="645583"/>
                </a:cubicBezTo>
                <a:cubicBezTo>
                  <a:pt x="2533650" y="791633"/>
                  <a:pt x="2561166" y="899583"/>
                  <a:pt x="2448983" y="975783"/>
                </a:cubicBezTo>
                <a:cubicBezTo>
                  <a:pt x="2336800" y="1051983"/>
                  <a:pt x="1972733" y="1073150"/>
                  <a:pt x="1725083" y="1102783"/>
                </a:cubicBezTo>
                <a:cubicBezTo>
                  <a:pt x="1477433" y="1132416"/>
                  <a:pt x="1212850" y="1032933"/>
                  <a:pt x="963083" y="1153583"/>
                </a:cubicBezTo>
                <a:cubicBezTo>
                  <a:pt x="713316" y="1274233"/>
                  <a:pt x="381000" y="1714500"/>
                  <a:pt x="226483" y="1826683"/>
                </a:cubicBezTo>
                <a:cubicBezTo>
                  <a:pt x="71966" y="1938866"/>
                  <a:pt x="71966" y="1828800"/>
                  <a:pt x="35983" y="1826683"/>
                </a:cubicBezTo>
                <a:cubicBezTo>
                  <a:pt x="0" y="1824566"/>
                  <a:pt x="5291" y="1819274"/>
                  <a:pt x="10583" y="1813983"/>
                </a:cubicBezTo>
              </a:path>
            </a:pathLst>
          </a:cu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2400">
              <a:latin typeface="宋体" charset="0"/>
              <a:ea typeface="宋体" charset="0"/>
            </a:endParaRPr>
          </a:p>
        </p:txBody>
      </p:sp>
      <p:grpSp>
        <p:nvGrpSpPr>
          <p:cNvPr id="17" name="组合 16"/>
          <p:cNvGrpSpPr/>
          <p:nvPr>
            <p:custDataLst>
              <p:tags r:id="rId22"/>
            </p:custDataLst>
          </p:nvPr>
        </p:nvGrpSpPr>
        <p:grpSpPr>
          <a:xfrm>
            <a:off x="7594600" y="4255770"/>
            <a:ext cx="4110355" cy="2118840"/>
            <a:chOff x="4726015" y="2490283"/>
            <a:chExt cx="4457196" cy="3052783"/>
          </a:xfrm>
        </p:grpSpPr>
        <p:pic>
          <p:nvPicPr>
            <p:cNvPr id="29702" name="Picture 6" descr="C:\Users\Administrator\Desktop\微信图片_20200715135004_副本.jpg"/>
            <p:cNvPicPr>
              <a:picLocks noChangeAspect="1" noChangeArrowheads="1"/>
            </p:cNvPicPr>
            <p:nvPr>
              <p:custDataLst>
                <p:tags r:id="rId23"/>
              </p:custDataLst>
            </p:nvPr>
          </p:nvPicPr>
          <p:blipFill>
            <a:blip r:embed="rId24">
              <a:clrChange>
                <a:clrFrom>
                  <a:srgbClr val="FFFFFF"/>
                </a:clrFrom>
                <a:clrTo>
                  <a:srgbClr val="FFFFFF">
                    <a:alpha val="0"/>
                  </a:srgbClr>
                </a:clrTo>
              </a:clrChange>
            </a:blip>
            <a:stretch>
              <a:fillRect/>
            </a:stretch>
          </p:blipFill>
          <p:spPr bwMode="auto">
            <a:xfrm rot="16200000">
              <a:off x="5720576" y="1495721"/>
              <a:ext cx="2071702" cy="4060825"/>
            </a:xfrm>
            <a:prstGeom prst="rect">
              <a:avLst/>
            </a:prstGeom>
            <a:noFill/>
          </p:spPr>
        </p:pic>
        <p:sp>
          <p:nvSpPr>
            <p:cNvPr id="16" name="TextBox 15"/>
            <p:cNvSpPr txBox="1"/>
            <p:nvPr>
              <p:custDataLst>
                <p:tags r:id="rId25"/>
              </p:custDataLst>
            </p:nvPr>
          </p:nvSpPr>
          <p:spPr>
            <a:xfrm>
              <a:off x="5157843" y="4347297"/>
              <a:ext cx="4025368" cy="1195769"/>
            </a:xfrm>
            <a:prstGeom prst="rect">
              <a:avLst/>
            </a:prstGeom>
            <a:noFill/>
          </p:spPr>
          <p:txBody>
            <a:bodyPr wrap="square" rtlCol="0">
              <a:spAutoFit/>
            </a:bodyPr>
            <a:p>
              <a:r>
                <a:rPr lang="zh-CN" altLang="en-US" sz="2400" b="1">
                  <a:latin typeface="宋体" charset="0"/>
                  <a:ea typeface="宋体" charset="0"/>
                  <a:cs typeface="宋体" charset="0"/>
                </a:rPr>
                <a:t>公元前</a:t>
              </a:r>
              <a:r>
                <a:rPr lang="en-US" altLang="zh-CN" sz="2400" b="1">
                  <a:latin typeface="宋体" charset="0"/>
                  <a:ea typeface="宋体" charset="0"/>
                  <a:cs typeface="宋体" charset="0"/>
                </a:rPr>
                <a:t>207</a:t>
              </a:r>
              <a:r>
                <a:rPr lang="zh-CN" altLang="en-US" sz="2400" b="1">
                  <a:latin typeface="宋体" charset="0"/>
                  <a:ea typeface="宋体" charset="0"/>
                  <a:cs typeface="宋体" charset="0"/>
                </a:rPr>
                <a:t>年，刘邦攻入咸阳，秦王子婴投降，秦亡，历时</a:t>
              </a:r>
              <a:r>
                <a:rPr lang="en-US" altLang="zh-CN" sz="2400" b="1">
                  <a:latin typeface="宋体" charset="0"/>
                  <a:ea typeface="宋体" charset="0"/>
                  <a:cs typeface="宋体" charset="0"/>
                </a:rPr>
                <a:t>15</a:t>
              </a:r>
              <a:r>
                <a:rPr lang="zh-CN" altLang="en-US" sz="2400" b="1">
                  <a:latin typeface="宋体" charset="0"/>
                  <a:ea typeface="宋体" charset="0"/>
                  <a:cs typeface="宋体" charset="0"/>
                </a:rPr>
                <a:t>年</a:t>
              </a:r>
              <a:endParaRPr lang="zh-CN" altLang="en-US" sz="2400" b="1">
                <a:latin typeface="宋体" charset="0"/>
                <a:ea typeface="宋体" charset="0"/>
                <a:cs typeface="宋体" charset="0"/>
              </a:endParaRPr>
            </a:p>
          </p:txBody>
        </p:sp>
      </p:grpSp>
      <p:sp>
        <p:nvSpPr>
          <p:cNvPr id="26" name="任意多边形 25"/>
          <p:cNvSpPr/>
          <p:nvPr>
            <p:custDataLst>
              <p:tags r:id="rId26"/>
            </p:custDataLst>
          </p:nvPr>
        </p:nvSpPr>
        <p:spPr>
          <a:xfrm>
            <a:off x="3474720" y="5304790"/>
            <a:ext cx="4151630" cy="76200"/>
          </a:xfrm>
          <a:custGeom>
            <a:avLst/>
            <a:gdLst>
              <a:gd name="connsiteX0" fmla="*/ 1270000 w 1270000"/>
              <a:gd name="connsiteY0" fmla="*/ 0 h 330200"/>
              <a:gd name="connsiteX1" fmla="*/ 736600 w 1270000"/>
              <a:gd name="connsiteY1" fmla="*/ 254000 h 330200"/>
              <a:gd name="connsiteX2" fmla="*/ 0 w 1270000"/>
              <a:gd name="connsiteY2" fmla="*/ 330200 h 330200"/>
            </a:gdLst>
            <a:ahLst/>
            <a:cxnLst>
              <a:cxn ang="0">
                <a:pos x="connsiteX0" y="connsiteY0"/>
              </a:cxn>
              <a:cxn ang="0">
                <a:pos x="connsiteX1" y="connsiteY1"/>
              </a:cxn>
              <a:cxn ang="0">
                <a:pos x="connsiteX2" y="connsiteY2"/>
              </a:cxn>
            </a:cxnLst>
            <a:rect l="l" t="t" r="r" b="b"/>
            <a:pathLst>
              <a:path w="1270000" h="330200">
                <a:moveTo>
                  <a:pt x="1270000" y="0"/>
                </a:moveTo>
                <a:cubicBezTo>
                  <a:pt x="1109133" y="99483"/>
                  <a:pt x="948267" y="198967"/>
                  <a:pt x="736600" y="254000"/>
                </a:cubicBezTo>
                <a:cubicBezTo>
                  <a:pt x="524933" y="309033"/>
                  <a:pt x="262466" y="319616"/>
                  <a:pt x="0" y="330200"/>
                </a:cubicBezTo>
              </a:path>
            </a:pathLst>
          </a:cu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sz="2400">
              <a:latin typeface="宋体" charset="0"/>
              <a:ea typeface="宋体" charset="0"/>
            </a:endParaRPr>
          </a:p>
        </p:txBody>
      </p:sp>
      <p:sp>
        <p:nvSpPr>
          <p:cNvPr id="18" name="标题 12"/>
          <p:cNvSpPr txBox="1">
            <a:spLocks noGrp="1"/>
          </p:cNvSpPr>
          <p:nvPr>
            <p:custDataLst>
              <p:tags r:id="rId27"/>
            </p:custDataLst>
          </p:nvPr>
        </p:nvSpPr>
        <p:spPr>
          <a:xfrm>
            <a:off x="4037965" y="142875"/>
            <a:ext cx="4672330" cy="507365"/>
          </a:xfrm>
          <a:prstGeom prst="rect">
            <a:avLst/>
          </a:prstGeom>
          <a:solidFill>
            <a:srgbClr val="FFFF00"/>
          </a:solidFill>
          <a:ln w="12700" cmpd="sng">
            <a:noFill/>
            <a:prstDash val="solid"/>
          </a:ln>
        </p:spPr>
        <p:txBody>
          <a:bodyPr vert="horz" wrap="square" lIns="90170" tIns="46990" rIns="90170" bIns="46990"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b="1" spc="0">
                <a:solidFill>
                  <a:srgbClr val="C00000"/>
                </a:solidFill>
                <a:latin typeface="宋体" charset="0"/>
                <a:ea typeface="宋体" charset="0"/>
                <a:cs typeface="宋体" charset="0"/>
                <a:sym typeface="+mn-ea"/>
              </a:rPr>
              <a:t>三、秦</a:t>
            </a:r>
            <a:r>
              <a:rPr lang="zh-CN" altLang="en-US" b="1" spc="0">
                <a:solidFill>
                  <a:srgbClr val="C00000"/>
                </a:solidFill>
                <a:latin typeface="宋体" charset="0"/>
                <a:ea typeface="宋体" charset="0"/>
                <a:cs typeface="宋体" charset="0"/>
                <a:sym typeface="+mn-ea"/>
              </a:rPr>
              <a:t>的灭亡</a:t>
            </a:r>
            <a:endParaRPr lang="en-US" altLang="zh-CN" b="1" spc="0">
              <a:solidFill>
                <a:srgbClr val="C00000"/>
              </a:solidFill>
              <a:latin typeface="宋体" charset="0"/>
              <a:ea typeface="宋体" charset="0"/>
              <a:cs typeface="宋体" charset="0"/>
              <a:sym typeface="+mn-ea"/>
            </a:endParaRPr>
          </a:p>
        </p:txBody>
      </p:sp>
      <p:pic>
        <p:nvPicPr>
          <p:cNvPr id="2" name="图片 1"/>
          <p:cNvPicPr>
            <a:picLocks noChangeAspect="1"/>
          </p:cNvPicPr>
          <p:nvPr>
            <p:custDataLst>
              <p:tags r:id="rId28"/>
            </p:custDataLst>
          </p:nvPr>
        </p:nvPicPr>
        <p:blipFill>
          <a:blip r:embed="rId29"/>
          <a:stretch>
            <a:fillRect/>
          </a:stretch>
        </p:blipFill>
        <p:spPr>
          <a:xfrm>
            <a:off x="3888740" y="3053080"/>
            <a:ext cx="3870325" cy="2799715"/>
          </a:xfrm>
          <a:prstGeom prst="rect">
            <a:avLst/>
          </a:prstGeom>
        </p:spPr>
      </p:pic>
      <p:sp>
        <p:nvSpPr>
          <p:cNvPr id="81943" name="Text Box 111"/>
          <p:cNvSpPr/>
          <p:nvPr>
            <p:custDataLst>
              <p:tags r:id="rId30"/>
            </p:custDataLst>
          </p:nvPr>
        </p:nvSpPr>
        <p:spPr>
          <a:xfrm>
            <a:off x="4335145" y="5852795"/>
            <a:ext cx="3103245" cy="521970"/>
          </a:xfrm>
          <a:prstGeom prst="rect">
            <a:avLst/>
          </a:prstGeom>
          <a:solidFill>
            <a:schemeClr val="bg1"/>
          </a:solidFill>
          <a:ln w="12700" cmpd="sng">
            <a:solidFill>
              <a:srgbClr val="C00000"/>
            </a:solidFill>
            <a:prstDash val="solid"/>
          </a:ln>
          <a:effectLst>
            <a:outerShdw blurRad="50800" dist="38100" dir="2700000" algn="tl" rotWithShape="0">
              <a:prstClr val="black">
                <a:alpha val="40000"/>
              </a:prstClr>
            </a:outerShdw>
          </a:effectLst>
        </p:spPr>
        <p:txBody>
          <a:bodyPr wrap="square">
            <a:spAutoFit/>
          </a:bodyPr>
          <a:lstStyle>
            <a:lvl1pPr marL="228600" indent="-228600" algn="l" defTabSz="914400" rtl="0" eaLnBrk="0" fontAlgn="base" hangingPunct="0">
              <a:lnSpc>
                <a:spcPct val="90000"/>
              </a:lnSpc>
              <a:spcBef>
                <a:spcPts val="1000"/>
              </a:spcBef>
              <a:spcAft>
                <a:spcPct val="0"/>
              </a:spcAft>
              <a:buClrTx/>
              <a:buSzTx/>
              <a:buFont typeface="Arial" panose="020B0604020202090204" pitchFamily="34" charset="0"/>
              <a:buChar char="•"/>
              <a:defRPr kumimoji="0" sz="2800" u="none" baseline="0">
                <a:solidFill>
                  <a:schemeClr val="tx1"/>
                </a:solidFill>
                <a:effectLst/>
                <a:latin typeface="Calibri" panose="020F0502020204030204"/>
                <a:ea typeface="Arial" panose="020B0604020202090204" pitchFamily="34" charset="0"/>
                <a:cs typeface="Arial" panose="020B0604020202090204" pitchFamily="34" charset="0"/>
              </a:defRPr>
            </a:lvl1pPr>
            <a:lvl2pPr marL="685800" indent="-228600" algn="l" defTabSz="914400" rtl="0" eaLnBrk="0" fontAlgn="base" hangingPunct="0">
              <a:lnSpc>
                <a:spcPct val="90000"/>
              </a:lnSpc>
              <a:spcBef>
                <a:spcPts val="500"/>
              </a:spcBef>
              <a:spcAft>
                <a:spcPct val="0"/>
              </a:spcAft>
              <a:buClrTx/>
              <a:buSzTx/>
              <a:buFont typeface="Arial" panose="020B0604020202090204" pitchFamily="34" charset="0"/>
              <a:buChar char="•"/>
              <a:defRPr kumimoji="0" sz="2400" u="none" baseline="0">
                <a:solidFill>
                  <a:schemeClr val="tx1"/>
                </a:solidFill>
                <a:effectLst/>
                <a:latin typeface="Calibri" panose="020F0502020204030204"/>
                <a:ea typeface="Arial" panose="020B0604020202090204" pitchFamily="34" charset="0"/>
                <a:cs typeface="Arial" panose="020B0604020202090204" pitchFamily="34" charset="0"/>
              </a:defRPr>
            </a:lvl2pPr>
            <a:lvl3pPr marL="1143000" indent="-228600" algn="l" defTabSz="914400" rtl="0" eaLnBrk="0" fontAlgn="base" hangingPunct="0">
              <a:lnSpc>
                <a:spcPct val="90000"/>
              </a:lnSpc>
              <a:spcBef>
                <a:spcPts val="500"/>
              </a:spcBef>
              <a:spcAft>
                <a:spcPct val="0"/>
              </a:spcAft>
              <a:buClrTx/>
              <a:buSzTx/>
              <a:buFont typeface="Arial" panose="020B0604020202090204" pitchFamily="34" charset="0"/>
              <a:buChar char="•"/>
              <a:defRPr kumimoji="0" sz="2000" u="none" baseline="0">
                <a:solidFill>
                  <a:schemeClr val="tx1"/>
                </a:solidFill>
                <a:effectLst/>
                <a:latin typeface="Calibri" panose="020F0502020204030204"/>
                <a:ea typeface="Arial" panose="020B0604020202090204" pitchFamily="34" charset="0"/>
                <a:cs typeface="Arial" panose="020B0604020202090204" pitchFamily="34" charset="0"/>
              </a:defRPr>
            </a:lvl3pPr>
            <a:lvl4pPr marL="1600200" indent="-228600" algn="l" defTabSz="914400" rtl="0" eaLnBrk="0" fontAlgn="base" hangingPunct="0">
              <a:lnSpc>
                <a:spcPct val="90000"/>
              </a:lnSpc>
              <a:spcBef>
                <a:spcPts val="500"/>
              </a:spcBef>
              <a:spcAft>
                <a:spcPct val="0"/>
              </a:spcAft>
              <a:buClrTx/>
              <a:buSzTx/>
              <a:buFont typeface="Arial" panose="020B0604020202090204" pitchFamily="34" charset="0"/>
              <a:buChar char="•"/>
              <a:defRPr kumimoji="0" sz="1800" u="none" baseline="0">
                <a:solidFill>
                  <a:schemeClr val="tx1"/>
                </a:solidFill>
                <a:effectLst/>
                <a:latin typeface="Calibri" panose="020F0502020204030204"/>
                <a:ea typeface="Arial" panose="020B0604020202090204" pitchFamily="34" charset="0"/>
                <a:cs typeface="Arial" panose="020B0604020202090204" pitchFamily="34" charset="0"/>
              </a:defRPr>
            </a:lvl4pPr>
            <a:lvl5pPr marL="2057400" indent="-228600" algn="l" defTabSz="914400" rtl="0" eaLnBrk="0" fontAlgn="base" hangingPunct="0">
              <a:lnSpc>
                <a:spcPct val="90000"/>
              </a:lnSpc>
              <a:spcBef>
                <a:spcPts val="500"/>
              </a:spcBef>
              <a:spcAft>
                <a:spcPct val="0"/>
              </a:spcAft>
              <a:buClrTx/>
              <a:buSzTx/>
              <a:buFont typeface="Arial" panose="020B0604020202090204" pitchFamily="34" charset="0"/>
              <a:buChar char="•"/>
              <a:defRPr kumimoji="0" sz="1800" u="none" baseline="0">
                <a:solidFill>
                  <a:schemeClr val="tx1"/>
                </a:solidFill>
                <a:effectLst/>
                <a:latin typeface="Calibri" panose="020F0502020204030204"/>
                <a:ea typeface="Arial" panose="020B0604020202090204" pitchFamily="34" charset="0"/>
                <a:cs typeface="Arial" panose="020B0604020202090204" pitchFamily="34" charset="0"/>
              </a:defRPr>
            </a:lvl5pPr>
          </a:lstStyle>
          <a:p>
            <a:pPr marL="0" lvl="0" indent="0" eaLnBrk="1" hangingPunct="1">
              <a:lnSpc>
                <a:spcPct val="100000"/>
              </a:lnSpc>
              <a:spcBef>
                <a:spcPct val="0"/>
              </a:spcBef>
              <a:buFontTx/>
              <a:buNone/>
            </a:pPr>
            <a:r>
              <a:rPr lang="en-US" altLang="en-US" b="1">
                <a:solidFill>
                  <a:srgbClr val="C00000"/>
                </a:solidFill>
                <a:effectLst/>
                <a:latin typeface="华文中宋" panose="02010600040101010101" pitchFamily="2" charset="-122"/>
                <a:ea typeface="华文中宋" panose="02010600040101010101" pitchFamily="2" charset="-122"/>
              </a:rPr>
              <a:t>得民心者，得天下</a:t>
            </a:r>
            <a:endParaRPr lang="en-US" altLang="en-US" b="1">
              <a:solidFill>
                <a:srgbClr val="C00000"/>
              </a:solidFill>
              <a:effectLst/>
              <a:latin typeface="华文中宋" panose="02010600040101010101" pitchFamily="2" charset="-122"/>
              <a:ea typeface="华文中宋" panose="02010600040101010101" pitchFamily="2" charset="-122"/>
            </a:endParaRPr>
          </a:p>
        </p:txBody>
      </p:sp>
    </p:spTree>
    <p:custDataLst>
      <p:tags r:id="rId3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par>
                          <p:cTn id="15" fill="hold">
                            <p:stCondLst>
                              <p:cond delay="500"/>
                            </p:stCondLst>
                            <p:childTnLst>
                              <p:par>
                                <p:cTn id="16" presetID="53" presetClass="entr" presetSubtype="16" fill="hold" nodeType="afterEffect">
                                  <p:stCondLst>
                                    <p:cond delay="50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500"/>
                            </p:stCondLst>
                            <p:childTnLst>
                              <p:par>
                                <p:cTn id="27" presetID="53" presetClass="entr" presetSubtype="16" fill="hold" nodeType="afterEffect">
                                  <p:stCondLst>
                                    <p:cond delay="5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up)">
                                      <p:cBhvr>
                                        <p:cTn id="36" dur="500"/>
                                        <p:tgtEl>
                                          <p:spTgt spid="25"/>
                                        </p:tgtEl>
                                      </p:cBhvr>
                                    </p:animEffect>
                                  </p:childTnLst>
                                </p:cTn>
                              </p:par>
                            </p:childTnLst>
                          </p:cTn>
                        </p:par>
                        <p:par>
                          <p:cTn id="37" fill="hold">
                            <p:stCondLst>
                              <p:cond delay="500"/>
                            </p:stCondLst>
                            <p:childTnLst>
                              <p:par>
                                <p:cTn id="38" presetID="53" presetClass="entr" presetSubtype="16" fill="hold" nodeType="afterEffect">
                                  <p:stCondLst>
                                    <p:cond delay="50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2"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right)">
                                      <p:cBhvr>
                                        <p:cTn id="47" dur="500"/>
                                        <p:tgtEl>
                                          <p:spTgt spid="26"/>
                                        </p:tgtEl>
                                      </p:cBhvr>
                                    </p:animEffect>
                                  </p:childTnLst>
                                </p:cTn>
                              </p:par>
                            </p:childTnLst>
                          </p:cTn>
                        </p:par>
                        <p:par>
                          <p:cTn id="48" fill="hold">
                            <p:stCondLst>
                              <p:cond delay="500"/>
                            </p:stCondLst>
                            <p:childTnLst>
                              <p:par>
                                <p:cTn id="49" presetID="53" presetClass="entr" presetSubtype="16" fill="hold" nodeType="afterEffect">
                                  <p:stCondLst>
                                    <p:cond delay="5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ppt_x"/>
                                          </p:val>
                                        </p:tav>
                                        <p:tav tm="100000">
                                          <p:val>
                                            <p:strVal val="#ppt_x"/>
                                          </p:val>
                                        </p:tav>
                                      </p:tavLst>
                                    </p:anim>
                                    <p:anim calcmode="lin" valueType="num">
                                      <p:cBhvr additive="base">
                                        <p:cTn id="59"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81943"/>
                                        </p:tgtEl>
                                        <p:attrNameLst>
                                          <p:attrName>style.visibility</p:attrName>
                                        </p:attrNameLst>
                                      </p:cBhvr>
                                      <p:to>
                                        <p:strVal val="visible"/>
                                      </p:to>
                                    </p:set>
                                    <p:anim calcmode="lin" valueType="num">
                                      <p:cBhvr additive="base">
                                        <p:cTn id="64" dur="500" fill="hold"/>
                                        <p:tgtEl>
                                          <p:spTgt spid="81943"/>
                                        </p:tgtEl>
                                        <p:attrNameLst>
                                          <p:attrName>ppt_x</p:attrName>
                                        </p:attrNameLst>
                                      </p:cBhvr>
                                      <p:tavLst>
                                        <p:tav tm="0">
                                          <p:val>
                                            <p:strVal val="#ppt_x"/>
                                          </p:val>
                                        </p:tav>
                                        <p:tav tm="100000">
                                          <p:val>
                                            <p:strVal val="#ppt_x"/>
                                          </p:val>
                                        </p:tav>
                                      </p:tavLst>
                                    </p:anim>
                                    <p:anim calcmode="lin" valueType="num">
                                      <p:cBhvr additive="base">
                                        <p:cTn id="65" dur="500" fill="hold"/>
                                        <p:tgtEl>
                                          <p:spTgt spid="819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5" grpId="0" bldLvl="0" animBg="1"/>
      <p:bldP spid="26" grpId="0" bldLvl="0" animBg="1"/>
      <p:bldP spid="81943" grpId="0" bldLvl="0" animBg="1"/>
      <p:bldP spid="81943"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a:blip r:embed="rId1"/>
          <a:srcRect t="39450" b="5299"/>
          <a:stretch>
            <a:fillRect/>
          </a:stretch>
        </p:blipFill>
        <p:spPr>
          <a:xfrm>
            <a:off x="-4444" y="0"/>
            <a:ext cx="12191999" cy="6852809"/>
          </a:xfrm>
          <a:prstGeom prst="rect">
            <a:avLst/>
          </a:prstGeom>
        </p:spPr>
      </p:pic>
      <p:sp>
        <p:nvSpPr>
          <p:cNvPr id="54" name="矩形 53"/>
          <p:cNvSpPr/>
          <p:nvPr/>
        </p:nvSpPr>
        <p:spPr>
          <a:xfrm rot="10800000">
            <a:off x="-4443" y="38"/>
            <a:ext cx="12192000" cy="6857961"/>
          </a:xfrm>
          <a:prstGeom prst="rect">
            <a:avLst/>
          </a:prstGeom>
          <a:gradFill flip="none" rotWithShape="1">
            <a:gsLst>
              <a:gs pos="5000">
                <a:schemeClr val="bg1">
                  <a:alpha val="50000"/>
                </a:schemeClr>
              </a:gs>
              <a:gs pos="23000">
                <a:schemeClr val="bg1">
                  <a:alpha val="75000"/>
                </a:schemeClr>
              </a:gs>
              <a:gs pos="39000">
                <a:srgbClr val="FFFFFF"/>
              </a:gs>
            </a:gsLst>
            <a:lin ang="162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rgbClr val="FFFFFF"/>
              </a:solidFill>
              <a:effectLst/>
              <a:uLnTx/>
              <a:uFillTx/>
              <a:latin typeface="宋体" charset="0"/>
              <a:ea typeface="宋体" charset="0"/>
              <a:cs typeface="+mn-cs"/>
            </a:endParaRPr>
          </a:p>
        </p:txBody>
      </p:sp>
      <p:sp>
        <p:nvSpPr>
          <p:cNvPr id="27" name="箭头: 五边形 26"/>
          <p:cNvSpPr txBox="1"/>
          <p:nvPr/>
        </p:nvSpPr>
        <p:spPr>
          <a:xfrm>
            <a:off x="0" y="839470"/>
            <a:ext cx="2207895" cy="525145"/>
          </a:xfrm>
          <a:prstGeom prst="homePlate">
            <a:avLst>
              <a:gd name="adj" fmla="val 47998"/>
            </a:avLst>
          </a:prstGeom>
          <a:solidFill>
            <a:srgbClr val="FFFF00"/>
          </a:solidFill>
          <a:ln w="12700" cmpd="sng">
            <a:noFill/>
            <a:prstDash val="solid"/>
          </a:ln>
        </p:spPr>
        <p:txBody>
          <a:bodyPr vert="horz" wrap="square" lIns="90170" tIns="46990" rIns="90170" bIns="46990"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b="1">
                <a:solidFill>
                  <a:srgbClr val="C00000"/>
                </a:solidFill>
                <a:latin typeface="宋体" charset="0"/>
                <a:ea typeface="宋体" charset="0"/>
                <a:cs typeface="宋体" charset="0"/>
                <a:sym typeface="+mn-ea"/>
              </a:rPr>
              <a:t>时空坐标</a:t>
            </a:r>
            <a:endParaRPr lang="zh-CN" altLang="en-US" b="1">
              <a:solidFill>
                <a:srgbClr val="C00000"/>
              </a:solidFill>
              <a:latin typeface="宋体" charset="0"/>
              <a:ea typeface="宋体" charset="0"/>
              <a:cs typeface="宋体" charset="0"/>
              <a:sym typeface="+mn-ea"/>
            </a:endParaRPr>
          </a:p>
        </p:txBody>
      </p:sp>
      <p:sp>
        <p:nvSpPr>
          <p:cNvPr id="91" name="矩形: 圆角 90"/>
          <p:cNvSpPr/>
          <p:nvPr/>
        </p:nvSpPr>
        <p:spPr>
          <a:xfrm>
            <a:off x="209875" y="4215339"/>
            <a:ext cx="778216" cy="1202687"/>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eaVert" rtlCol="0" anchor="ctr"/>
          <a:lstStyle/>
          <a:p>
            <a:pPr algn="ctr"/>
            <a:r>
              <a:rPr lang="zh-CN" altLang="en-US" sz="2000" b="1">
                <a:solidFill>
                  <a:schemeClr val="accent1"/>
                </a:solidFill>
                <a:latin typeface="宋体" charset="0"/>
                <a:ea typeface="宋体" charset="0"/>
              </a:rPr>
              <a:t>东迁洛邑周平王</a:t>
            </a:r>
            <a:endParaRPr lang="zh-CN" altLang="en-US" sz="2000" b="1">
              <a:solidFill>
                <a:schemeClr val="accent1"/>
              </a:solidFill>
              <a:latin typeface="宋体" charset="0"/>
              <a:ea typeface="宋体" charset="0"/>
            </a:endParaRPr>
          </a:p>
        </p:txBody>
      </p:sp>
      <p:sp>
        <p:nvSpPr>
          <p:cNvPr id="92" name="矩形: 圆角 91"/>
          <p:cNvSpPr/>
          <p:nvPr/>
        </p:nvSpPr>
        <p:spPr>
          <a:xfrm>
            <a:off x="3786874" y="4215339"/>
            <a:ext cx="815109" cy="707886"/>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b="1">
                <a:solidFill>
                  <a:schemeClr val="accent1"/>
                </a:solidFill>
                <a:latin typeface="宋体" charset="0"/>
                <a:ea typeface="宋体" charset="0"/>
              </a:rPr>
              <a:t>商鞅变法</a:t>
            </a:r>
            <a:endParaRPr lang="zh-CN" altLang="en-US" sz="2000" b="1">
              <a:solidFill>
                <a:schemeClr val="accent1"/>
              </a:solidFill>
              <a:latin typeface="宋体" charset="0"/>
              <a:ea typeface="宋体" charset="0"/>
            </a:endParaRPr>
          </a:p>
        </p:txBody>
      </p:sp>
      <p:cxnSp>
        <p:nvCxnSpPr>
          <p:cNvPr id="93" name="直接连接符 92"/>
          <p:cNvCxnSpPr/>
          <p:nvPr/>
        </p:nvCxnSpPr>
        <p:spPr>
          <a:xfrm flipH="1">
            <a:off x="689676" y="2740676"/>
            <a:ext cx="0" cy="597176"/>
          </a:xfrm>
          <a:prstGeom prst="line">
            <a:avLst/>
          </a:prstGeom>
          <a:ln w="19050">
            <a:solidFill>
              <a:srgbClr val="4A4035"/>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1862579" y="2740676"/>
            <a:ext cx="2425" cy="652659"/>
          </a:xfrm>
          <a:prstGeom prst="line">
            <a:avLst/>
          </a:prstGeom>
          <a:ln w="19050">
            <a:solidFill>
              <a:srgbClr val="4A4035"/>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3046526" y="2635852"/>
            <a:ext cx="0" cy="669576"/>
          </a:xfrm>
          <a:prstGeom prst="line">
            <a:avLst/>
          </a:prstGeom>
          <a:ln w="19050">
            <a:solidFill>
              <a:srgbClr val="4A4035"/>
            </a:solidFill>
          </a:ln>
        </p:spPr>
        <p:style>
          <a:lnRef idx="1">
            <a:schemeClr val="accent1"/>
          </a:lnRef>
          <a:fillRef idx="0">
            <a:schemeClr val="accent1"/>
          </a:fillRef>
          <a:effectRef idx="0">
            <a:schemeClr val="accent1"/>
          </a:effectRef>
          <a:fontRef idx="minor">
            <a:schemeClr val="tx1"/>
          </a:fontRef>
        </p:style>
      </p:cxnSp>
      <p:cxnSp>
        <p:nvCxnSpPr>
          <p:cNvPr id="96" name="直接箭头连接符 95"/>
          <p:cNvCxnSpPr/>
          <p:nvPr/>
        </p:nvCxnSpPr>
        <p:spPr>
          <a:xfrm>
            <a:off x="3046526" y="3059396"/>
            <a:ext cx="4540610" cy="0"/>
          </a:xfrm>
          <a:prstGeom prst="straightConnector1">
            <a:avLst/>
          </a:prstGeom>
          <a:ln w="19050">
            <a:solidFill>
              <a:srgbClr val="746C6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7" name="文本框 96"/>
          <p:cNvSpPr txBox="1"/>
          <p:nvPr/>
        </p:nvSpPr>
        <p:spPr>
          <a:xfrm>
            <a:off x="1467522" y="3429000"/>
            <a:ext cx="1186133"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476</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sp>
        <p:nvSpPr>
          <p:cNvPr id="98" name="文本框 97"/>
          <p:cNvSpPr txBox="1"/>
          <p:nvPr/>
        </p:nvSpPr>
        <p:spPr>
          <a:xfrm>
            <a:off x="336977" y="3429000"/>
            <a:ext cx="1117748"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770</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sp>
        <p:nvSpPr>
          <p:cNvPr id="99" name="文本框 98"/>
          <p:cNvSpPr txBox="1"/>
          <p:nvPr/>
        </p:nvSpPr>
        <p:spPr>
          <a:xfrm>
            <a:off x="2666452" y="3429000"/>
            <a:ext cx="1117748" cy="706755"/>
          </a:xfrm>
          <a:prstGeom prst="rect">
            <a:avLst/>
          </a:prstGeom>
          <a:noFill/>
        </p:spPr>
        <p:txBody>
          <a:bodyPr wrap="square">
            <a:spAutoFit/>
          </a:bodyPr>
          <a:lstStyle/>
          <a:p>
            <a:r>
              <a:rPr lang="zh-CN" altLang="en-US" sz="2000" b="1">
                <a:solidFill>
                  <a:srgbClr val="C00000"/>
                </a:solidFill>
                <a:latin typeface="宋体" charset="0"/>
                <a:ea typeface="宋体" charset="0"/>
                <a:cs typeface="宋体" charset="0"/>
              </a:rPr>
              <a:t>公元前</a:t>
            </a:r>
            <a:r>
              <a:rPr lang="en-US" altLang="zh-CN" sz="2000" b="1">
                <a:solidFill>
                  <a:srgbClr val="C00000"/>
                </a:solidFill>
                <a:latin typeface="宋体" charset="0"/>
                <a:ea typeface="宋体" charset="0"/>
                <a:cs typeface="宋体" charset="0"/>
              </a:rPr>
              <a:t>475</a:t>
            </a:r>
            <a:r>
              <a:rPr lang="zh-CN" altLang="en-US" sz="2000" b="1">
                <a:solidFill>
                  <a:srgbClr val="C00000"/>
                </a:solidFill>
                <a:latin typeface="宋体" charset="0"/>
                <a:ea typeface="宋体" charset="0"/>
                <a:cs typeface="宋体" charset="0"/>
              </a:rPr>
              <a:t>年</a:t>
            </a:r>
            <a:endParaRPr lang="en-US" altLang="zh-CN" sz="2000" b="1">
              <a:solidFill>
                <a:srgbClr val="C00000"/>
              </a:solidFill>
              <a:latin typeface="宋体" charset="0"/>
              <a:ea typeface="宋体" charset="0"/>
              <a:cs typeface="宋体" charset="0"/>
            </a:endParaRPr>
          </a:p>
        </p:txBody>
      </p:sp>
      <p:sp>
        <p:nvSpPr>
          <p:cNvPr id="100" name="文本框 99"/>
          <p:cNvSpPr txBox="1"/>
          <p:nvPr/>
        </p:nvSpPr>
        <p:spPr>
          <a:xfrm>
            <a:off x="3796997" y="3429000"/>
            <a:ext cx="1186133"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356</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sp>
        <p:nvSpPr>
          <p:cNvPr id="101" name="文本框 100"/>
          <p:cNvSpPr txBox="1"/>
          <p:nvPr/>
        </p:nvSpPr>
        <p:spPr>
          <a:xfrm>
            <a:off x="4995927" y="3429000"/>
            <a:ext cx="1186133"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256</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cxnSp>
        <p:nvCxnSpPr>
          <p:cNvPr id="102" name="直接箭头连接符 101"/>
          <p:cNvCxnSpPr/>
          <p:nvPr/>
        </p:nvCxnSpPr>
        <p:spPr>
          <a:xfrm>
            <a:off x="674518" y="3068726"/>
            <a:ext cx="1173809" cy="0"/>
          </a:xfrm>
          <a:prstGeom prst="straightConnector1">
            <a:avLst/>
          </a:prstGeom>
          <a:ln w="19050">
            <a:solidFill>
              <a:srgbClr val="746C6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3" name="矩形: 圆角 102"/>
          <p:cNvSpPr/>
          <p:nvPr/>
        </p:nvSpPr>
        <p:spPr>
          <a:xfrm>
            <a:off x="857985" y="2602315"/>
            <a:ext cx="788265" cy="393192"/>
          </a:xfrm>
          <a:prstGeom prst="roundRect">
            <a:avLst/>
          </a:prstGeom>
          <a:solidFill>
            <a:schemeClr val="bg1"/>
          </a:solidFill>
          <a:ln w="12700">
            <a:solidFill>
              <a:srgbClr val="746C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4A4035"/>
                </a:solidFill>
                <a:latin typeface="宋体" charset="0"/>
                <a:ea typeface="宋体" charset="0"/>
              </a:rPr>
              <a:t>春秋</a:t>
            </a:r>
            <a:endParaRPr lang="zh-CN" altLang="en-US" sz="2000" b="1">
              <a:solidFill>
                <a:srgbClr val="4A4035"/>
              </a:solidFill>
              <a:latin typeface="宋体" charset="0"/>
              <a:ea typeface="宋体" charset="0"/>
            </a:endParaRPr>
          </a:p>
        </p:txBody>
      </p:sp>
      <p:sp>
        <p:nvSpPr>
          <p:cNvPr id="104" name="矩形: 圆角 103"/>
          <p:cNvSpPr/>
          <p:nvPr/>
        </p:nvSpPr>
        <p:spPr>
          <a:xfrm>
            <a:off x="4418524" y="2602315"/>
            <a:ext cx="788265" cy="393192"/>
          </a:xfrm>
          <a:prstGeom prst="roundRect">
            <a:avLst/>
          </a:prstGeom>
          <a:solidFill>
            <a:schemeClr val="bg1"/>
          </a:solidFill>
          <a:ln w="12700">
            <a:solidFill>
              <a:srgbClr val="746C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4A4035"/>
                </a:solidFill>
                <a:latin typeface="宋体" charset="0"/>
                <a:ea typeface="宋体" charset="0"/>
              </a:rPr>
              <a:t>战国</a:t>
            </a:r>
            <a:endParaRPr lang="zh-CN" altLang="en-US" sz="2000" b="1">
              <a:solidFill>
                <a:srgbClr val="4A4035"/>
              </a:solidFill>
              <a:latin typeface="宋体" charset="0"/>
              <a:ea typeface="宋体" charset="0"/>
            </a:endParaRPr>
          </a:p>
        </p:txBody>
      </p:sp>
      <p:sp>
        <p:nvSpPr>
          <p:cNvPr id="105" name="矩形: 圆角 104"/>
          <p:cNvSpPr/>
          <p:nvPr/>
        </p:nvSpPr>
        <p:spPr>
          <a:xfrm>
            <a:off x="4923318" y="4215339"/>
            <a:ext cx="815109" cy="739669"/>
          </a:xfrm>
          <a:prstGeom prst="roundRect">
            <a:avLst>
              <a:gd name="adj" fmla="val 14335"/>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b="1">
                <a:solidFill>
                  <a:schemeClr val="accent1"/>
                </a:solidFill>
                <a:latin typeface="宋体" charset="0"/>
                <a:ea typeface="宋体" charset="0"/>
              </a:rPr>
              <a:t>东周灭亡</a:t>
            </a:r>
            <a:endParaRPr lang="zh-CN" altLang="en-US" sz="2000" b="1">
              <a:solidFill>
                <a:schemeClr val="accent1"/>
              </a:solidFill>
              <a:latin typeface="宋体" charset="0"/>
              <a:ea typeface="宋体" charset="0"/>
            </a:endParaRPr>
          </a:p>
        </p:txBody>
      </p:sp>
      <p:sp>
        <p:nvSpPr>
          <p:cNvPr id="106" name="矩形: 圆角 105"/>
          <p:cNvSpPr/>
          <p:nvPr/>
        </p:nvSpPr>
        <p:spPr>
          <a:xfrm>
            <a:off x="1124897" y="4215339"/>
            <a:ext cx="510807" cy="1202687"/>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eaVert" rtlCol="0" anchor="ctr"/>
          <a:lstStyle/>
          <a:p>
            <a:pPr algn="ctr"/>
            <a:r>
              <a:rPr lang="zh-CN" altLang="en-US" sz="2000" b="1">
                <a:solidFill>
                  <a:schemeClr val="accent1"/>
                </a:solidFill>
                <a:latin typeface="宋体" charset="0"/>
                <a:ea typeface="宋体" charset="0"/>
              </a:rPr>
              <a:t>春秋争霸</a:t>
            </a:r>
            <a:endParaRPr lang="zh-CN" altLang="en-US" sz="2000" b="1">
              <a:solidFill>
                <a:schemeClr val="accent1"/>
              </a:solidFill>
              <a:latin typeface="宋体" charset="0"/>
              <a:ea typeface="宋体" charset="0"/>
            </a:endParaRPr>
          </a:p>
        </p:txBody>
      </p:sp>
      <p:sp>
        <p:nvSpPr>
          <p:cNvPr id="107" name="矩形: 圆角 106"/>
          <p:cNvSpPr/>
          <p:nvPr/>
        </p:nvSpPr>
        <p:spPr>
          <a:xfrm>
            <a:off x="3063327" y="4215339"/>
            <a:ext cx="510807" cy="1202687"/>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eaVert" rtlCol="0" anchor="ctr"/>
          <a:lstStyle/>
          <a:p>
            <a:pPr algn="ctr"/>
            <a:r>
              <a:rPr lang="zh-CN" altLang="en-US" sz="2000" b="1">
                <a:solidFill>
                  <a:schemeClr val="accent1"/>
                </a:solidFill>
                <a:latin typeface="宋体" charset="0"/>
                <a:ea typeface="宋体" charset="0"/>
              </a:rPr>
              <a:t>战国七雄</a:t>
            </a:r>
            <a:endParaRPr lang="zh-CN" altLang="en-US" sz="2000" b="1">
              <a:solidFill>
                <a:schemeClr val="accent1"/>
              </a:solidFill>
              <a:latin typeface="宋体" charset="0"/>
              <a:ea typeface="宋体" charset="0"/>
            </a:endParaRPr>
          </a:p>
        </p:txBody>
      </p:sp>
      <p:sp>
        <p:nvSpPr>
          <p:cNvPr id="108" name="矩形: 圆角 107"/>
          <p:cNvSpPr/>
          <p:nvPr/>
        </p:nvSpPr>
        <p:spPr>
          <a:xfrm>
            <a:off x="1966971" y="4215339"/>
            <a:ext cx="765088" cy="1202687"/>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eaVert" rtlCol="0" anchor="ctr"/>
          <a:lstStyle/>
          <a:p>
            <a:pPr algn="ctr"/>
            <a:r>
              <a:rPr lang="zh-CN" altLang="en-US" sz="2000" b="1">
                <a:solidFill>
                  <a:schemeClr val="accent1"/>
                </a:solidFill>
                <a:latin typeface="宋体" charset="0"/>
                <a:ea typeface="宋体" charset="0"/>
              </a:rPr>
              <a:t>田氏代齐</a:t>
            </a:r>
            <a:endParaRPr lang="en-US" altLang="zh-CN" sz="2000" b="1">
              <a:solidFill>
                <a:schemeClr val="accent1"/>
              </a:solidFill>
              <a:latin typeface="宋体" charset="0"/>
              <a:ea typeface="宋体" charset="0"/>
            </a:endParaRPr>
          </a:p>
          <a:p>
            <a:pPr algn="ctr"/>
            <a:r>
              <a:rPr lang="zh-CN" altLang="en-US" sz="2000" b="1">
                <a:solidFill>
                  <a:schemeClr val="accent1"/>
                </a:solidFill>
                <a:latin typeface="宋体" charset="0"/>
                <a:ea typeface="宋体" charset="0"/>
              </a:rPr>
              <a:t>三家分晋</a:t>
            </a:r>
            <a:endParaRPr lang="en-US" altLang="zh-CN" sz="2000" b="1">
              <a:solidFill>
                <a:schemeClr val="accent1"/>
              </a:solidFill>
              <a:latin typeface="宋体" charset="0"/>
              <a:ea typeface="宋体" charset="0"/>
            </a:endParaRPr>
          </a:p>
        </p:txBody>
      </p:sp>
      <p:sp>
        <p:nvSpPr>
          <p:cNvPr id="109" name="矩形: 圆角 108"/>
          <p:cNvSpPr/>
          <p:nvPr/>
        </p:nvSpPr>
        <p:spPr>
          <a:xfrm>
            <a:off x="4930953" y="5048341"/>
            <a:ext cx="815109" cy="739669"/>
          </a:xfrm>
          <a:prstGeom prst="roundRect">
            <a:avLst>
              <a:gd name="adj" fmla="val 14335"/>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000" b="1">
                <a:solidFill>
                  <a:schemeClr val="accent1"/>
                </a:solidFill>
                <a:latin typeface="宋体" charset="0"/>
                <a:ea typeface="宋体" charset="0"/>
              </a:rPr>
              <a:t>百家争鸣</a:t>
            </a:r>
            <a:endParaRPr lang="zh-CN" altLang="en-US" sz="2000" b="1">
              <a:solidFill>
                <a:schemeClr val="accent1"/>
              </a:solidFill>
              <a:latin typeface="宋体" charset="0"/>
              <a:ea typeface="宋体" charset="0"/>
            </a:endParaRPr>
          </a:p>
        </p:txBody>
      </p:sp>
      <p:sp>
        <p:nvSpPr>
          <p:cNvPr id="110" name="矩形: 圆角 109"/>
          <p:cNvSpPr/>
          <p:nvPr/>
        </p:nvSpPr>
        <p:spPr>
          <a:xfrm>
            <a:off x="7286424" y="4230036"/>
            <a:ext cx="764388" cy="1321322"/>
          </a:xfrm>
          <a:prstGeom prst="roundRect">
            <a:avLst>
              <a:gd name="adj" fmla="val 9697"/>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horz" rtlCol="0" anchor="ctr"/>
          <a:lstStyle/>
          <a:p>
            <a:pPr algn="ctr"/>
            <a:r>
              <a:rPr lang="zh-CN" altLang="en-US" sz="2000" b="1">
                <a:solidFill>
                  <a:srgbClr val="C00000"/>
                </a:solidFill>
                <a:latin typeface="宋体" charset="0"/>
                <a:ea typeface="宋体" charset="0"/>
              </a:rPr>
              <a:t>秦王嬴政</a:t>
            </a:r>
            <a:r>
              <a:rPr lang="zh-CN" altLang="en-US" sz="2000" b="1">
                <a:solidFill>
                  <a:schemeClr val="accent1"/>
                </a:solidFill>
                <a:latin typeface="宋体" charset="0"/>
                <a:ea typeface="宋体" charset="0"/>
              </a:rPr>
              <a:t>建立秦朝</a:t>
            </a:r>
            <a:endParaRPr lang="zh-CN" altLang="en-US" sz="2000" b="1">
              <a:solidFill>
                <a:schemeClr val="accent1"/>
              </a:solidFill>
              <a:latin typeface="宋体" charset="0"/>
              <a:ea typeface="宋体" charset="0"/>
            </a:endParaRPr>
          </a:p>
        </p:txBody>
      </p:sp>
      <p:sp>
        <p:nvSpPr>
          <p:cNvPr id="111" name="矩形: 圆角 110"/>
          <p:cNvSpPr/>
          <p:nvPr/>
        </p:nvSpPr>
        <p:spPr>
          <a:xfrm>
            <a:off x="8388052" y="4230036"/>
            <a:ext cx="814799" cy="942028"/>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horz" rtlCol="0" anchor="ctr"/>
          <a:lstStyle/>
          <a:p>
            <a:pPr algn="ctr"/>
            <a:r>
              <a:rPr lang="zh-CN" altLang="en-US" sz="2000" b="1">
                <a:solidFill>
                  <a:schemeClr val="accent1"/>
                </a:solidFill>
                <a:latin typeface="宋体" charset="0"/>
                <a:ea typeface="宋体" charset="0"/>
              </a:rPr>
              <a:t>陈胜吴广起义</a:t>
            </a:r>
            <a:endParaRPr lang="zh-CN" altLang="en-US" sz="2000" b="1">
              <a:solidFill>
                <a:schemeClr val="accent1"/>
              </a:solidFill>
              <a:latin typeface="宋体" charset="0"/>
              <a:ea typeface="宋体" charset="0"/>
            </a:endParaRPr>
          </a:p>
        </p:txBody>
      </p:sp>
      <p:sp>
        <p:nvSpPr>
          <p:cNvPr id="112" name="矩形: 圆角 111"/>
          <p:cNvSpPr/>
          <p:nvPr/>
        </p:nvSpPr>
        <p:spPr>
          <a:xfrm>
            <a:off x="9402678" y="4230036"/>
            <a:ext cx="787207" cy="767722"/>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horz" rtlCol="0" anchor="ctr"/>
          <a:lstStyle/>
          <a:p>
            <a:pPr algn="ctr"/>
            <a:r>
              <a:rPr lang="zh-CN" altLang="en-US" sz="2000" b="1">
                <a:solidFill>
                  <a:srgbClr val="C00000"/>
                </a:solidFill>
                <a:latin typeface="宋体" charset="0"/>
                <a:ea typeface="宋体" charset="0"/>
              </a:rPr>
              <a:t>秦朝灭亡</a:t>
            </a:r>
            <a:endParaRPr lang="zh-CN" altLang="en-US" sz="2000" b="1">
              <a:solidFill>
                <a:srgbClr val="C00000"/>
              </a:solidFill>
              <a:latin typeface="宋体" charset="0"/>
              <a:ea typeface="宋体" charset="0"/>
            </a:endParaRPr>
          </a:p>
        </p:txBody>
      </p:sp>
      <p:cxnSp>
        <p:nvCxnSpPr>
          <p:cNvPr id="113" name="直接连接符 112"/>
          <p:cNvCxnSpPr/>
          <p:nvPr/>
        </p:nvCxnSpPr>
        <p:spPr>
          <a:xfrm>
            <a:off x="7624012" y="2790343"/>
            <a:ext cx="4036" cy="495534"/>
          </a:xfrm>
          <a:prstGeom prst="line">
            <a:avLst/>
          </a:prstGeom>
          <a:ln w="19050">
            <a:solidFill>
              <a:srgbClr val="4A4035"/>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H="1">
            <a:off x="10727086" y="2821886"/>
            <a:ext cx="0" cy="621442"/>
          </a:xfrm>
          <a:prstGeom prst="line">
            <a:avLst/>
          </a:prstGeom>
          <a:ln w="19050">
            <a:solidFill>
              <a:srgbClr val="4A4035"/>
            </a:solidFill>
          </a:ln>
        </p:spPr>
        <p:style>
          <a:lnRef idx="1">
            <a:schemeClr val="accent1"/>
          </a:lnRef>
          <a:fillRef idx="0">
            <a:schemeClr val="accent1"/>
          </a:fillRef>
          <a:effectRef idx="0">
            <a:schemeClr val="accent1"/>
          </a:effectRef>
          <a:fontRef idx="minor">
            <a:schemeClr val="tx1"/>
          </a:fontRef>
        </p:style>
      </p:cxnSp>
      <p:cxnSp>
        <p:nvCxnSpPr>
          <p:cNvPr id="115" name="直接箭头连接符 114"/>
          <p:cNvCxnSpPr/>
          <p:nvPr/>
        </p:nvCxnSpPr>
        <p:spPr>
          <a:xfrm>
            <a:off x="7691087" y="3074345"/>
            <a:ext cx="2943396" cy="0"/>
          </a:xfrm>
          <a:prstGeom prst="straightConnector1">
            <a:avLst/>
          </a:prstGeom>
          <a:ln w="19050">
            <a:solidFill>
              <a:srgbClr val="746C64"/>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flipH="1">
            <a:off x="11683660" y="2778863"/>
            <a:ext cx="0" cy="597176"/>
          </a:xfrm>
          <a:prstGeom prst="line">
            <a:avLst/>
          </a:prstGeom>
          <a:ln w="19050">
            <a:solidFill>
              <a:srgbClr val="4A4035"/>
            </a:solidFill>
          </a:ln>
        </p:spPr>
        <p:style>
          <a:lnRef idx="1">
            <a:schemeClr val="accent1"/>
          </a:lnRef>
          <a:fillRef idx="0">
            <a:schemeClr val="accent1"/>
          </a:fillRef>
          <a:effectRef idx="0">
            <a:schemeClr val="accent1"/>
          </a:effectRef>
          <a:fontRef idx="minor">
            <a:schemeClr val="tx1"/>
          </a:fontRef>
        </p:style>
      </p:cxnSp>
      <p:sp>
        <p:nvSpPr>
          <p:cNvPr id="117" name="矩形: 圆角 116"/>
          <p:cNvSpPr/>
          <p:nvPr/>
        </p:nvSpPr>
        <p:spPr>
          <a:xfrm>
            <a:off x="8622207" y="2575970"/>
            <a:ext cx="852642" cy="419537"/>
          </a:xfrm>
          <a:prstGeom prst="roundRect">
            <a:avLst/>
          </a:prstGeom>
          <a:solidFill>
            <a:schemeClr val="bg1"/>
          </a:solidFill>
          <a:ln w="12700">
            <a:solidFill>
              <a:srgbClr val="746C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4A4035"/>
                </a:solidFill>
                <a:latin typeface="宋体" charset="0"/>
                <a:ea typeface="宋体" charset="0"/>
              </a:rPr>
              <a:t>秦朝</a:t>
            </a:r>
            <a:endParaRPr lang="zh-CN" altLang="en-US" sz="2000" b="1">
              <a:solidFill>
                <a:srgbClr val="4A4035"/>
              </a:solidFill>
              <a:latin typeface="宋体" charset="0"/>
              <a:ea typeface="宋体" charset="0"/>
            </a:endParaRPr>
          </a:p>
        </p:txBody>
      </p:sp>
      <p:cxnSp>
        <p:nvCxnSpPr>
          <p:cNvPr id="118" name="直接箭头连接符 117"/>
          <p:cNvCxnSpPr/>
          <p:nvPr/>
        </p:nvCxnSpPr>
        <p:spPr>
          <a:xfrm>
            <a:off x="10727086" y="3093098"/>
            <a:ext cx="924886" cy="0"/>
          </a:xfrm>
          <a:prstGeom prst="straightConnector1">
            <a:avLst/>
          </a:prstGeom>
          <a:ln w="19050">
            <a:solidFill>
              <a:srgbClr val="746C64"/>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9" name="矩形: 圆角 118"/>
          <p:cNvSpPr/>
          <p:nvPr/>
        </p:nvSpPr>
        <p:spPr>
          <a:xfrm>
            <a:off x="10801146" y="2342729"/>
            <a:ext cx="788265" cy="652659"/>
          </a:xfrm>
          <a:prstGeom prst="roundRect">
            <a:avLst/>
          </a:prstGeom>
          <a:solidFill>
            <a:schemeClr val="bg1"/>
          </a:solidFill>
          <a:ln w="12700">
            <a:solidFill>
              <a:srgbClr val="746C6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a:solidFill>
                  <a:srgbClr val="4A4035"/>
                </a:solidFill>
                <a:latin typeface="宋体" charset="0"/>
                <a:ea typeface="宋体" charset="0"/>
              </a:rPr>
              <a:t>楚汉之争</a:t>
            </a:r>
            <a:endParaRPr lang="zh-CN" altLang="en-US" sz="2000" b="1">
              <a:solidFill>
                <a:srgbClr val="4A4035"/>
              </a:solidFill>
              <a:latin typeface="宋体" charset="0"/>
              <a:ea typeface="宋体" charset="0"/>
            </a:endParaRPr>
          </a:p>
        </p:txBody>
      </p:sp>
      <p:sp>
        <p:nvSpPr>
          <p:cNvPr id="120" name="矩形: 圆角 119"/>
          <p:cNvSpPr/>
          <p:nvPr/>
        </p:nvSpPr>
        <p:spPr>
          <a:xfrm>
            <a:off x="11267405" y="4230036"/>
            <a:ext cx="784841" cy="977783"/>
          </a:xfrm>
          <a:prstGeom prst="roundRect">
            <a:avLst/>
          </a:prstGeom>
          <a:solidFill>
            <a:srgbClr val="E9F7F1"/>
          </a:solidFill>
          <a:ln>
            <a:solidFill>
              <a:srgbClr val="746C64"/>
            </a:solidFill>
            <a:prstDash val="sysDash"/>
          </a:ln>
        </p:spPr>
        <p:style>
          <a:lnRef idx="2">
            <a:schemeClr val="dk1"/>
          </a:lnRef>
          <a:fillRef idx="1">
            <a:schemeClr val="lt1"/>
          </a:fillRef>
          <a:effectRef idx="0">
            <a:schemeClr val="dk1"/>
          </a:effectRef>
          <a:fontRef idx="minor">
            <a:schemeClr val="dk1"/>
          </a:fontRef>
        </p:style>
        <p:txBody>
          <a:bodyPr vert="horz" rtlCol="0" anchor="ctr"/>
          <a:lstStyle/>
          <a:p>
            <a:pPr algn="ctr"/>
            <a:r>
              <a:rPr lang="zh-CN" altLang="en-US" sz="2000" b="1">
                <a:solidFill>
                  <a:srgbClr val="C00000"/>
                </a:solidFill>
                <a:latin typeface="宋体" charset="0"/>
                <a:ea typeface="宋体" charset="0"/>
              </a:rPr>
              <a:t>刘邦建立</a:t>
            </a:r>
            <a:r>
              <a:rPr lang="zh-CN" altLang="en-US" sz="2000" b="1">
                <a:solidFill>
                  <a:schemeClr val="accent1"/>
                </a:solidFill>
                <a:latin typeface="宋体" charset="0"/>
                <a:ea typeface="宋体" charset="0"/>
              </a:rPr>
              <a:t>西汉</a:t>
            </a:r>
            <a:endParaRPr lang="en-US" altLang="zh-CN" sz="2000" b="1">
              <a:solidFill>
                <a:schemeClr val="accent1"/>
              </a:solidFill>
              <a:latin typeface="宋体" charset="0"/>
              <a:ea typeface="宋体" charset="0"/>
            </a:endParaRPr>
          </a:p>
        </p:txBody>
      </p:sp>
      <p:sp>
        <p:nvSpPr>
          <p:cNvPr id="121" name="文本框 120"/>
          <p:cNvSpPr txBox="1"/>
          <p:nvPr/>
        </p:nvSpPr>
        <p:spPr>
          <a:xfrm>
            <a:off x="7230951" y="3411689"/>
            <a:ext cx="977323" cy="706755"/>
          </a:xfrm>
          <a:prstGeom prst="rect">
            <a:avLst/>
          </a:prstGeom>
          <a:noFill/>
        </p:spPr>
        <p:txBody>
          <a:bodyPr wrap="square">
            <a:spAutoFit/>
          </a:bodyPr>
          <a:lstStyle/>
          <a:p>
            <a:r>
              <a:rPr lang="zh-CN" altLang="en-US" sz="2000" b="1">
                <a:solidFill>
                  <a:srgbClr val="C00000"/>
                </a:solidFill>
                <a:latin typeface="宋体" charset="0"/>
                <a:ea typeface="宋体" charset="0"/>
                <a:cs typeface="宋体" charset="0"/>
              </a:rPr>
              <a:t>公元前</a:t>
            </a:r>
            <a:endParaRPr lang="en-US" altLang="zh-CN" sz="2000" b="1">
              <a:solidFill>
                <a:srgbClr val="C00000"/>
              </a:solidFill>
              <a:latin typeface="宋体" charset="0"/>
              <a:ea typeface="宋体" charset="0"/>
              <a:cs typeface="宋体" charset="0"/>
            </a:endParaRPr>
          </a:p>
          <a:p>
            <a:r>
              <a:rPr lang="en-US" altLang="zh-CN" sz="2000" b="1">
                <a:solidFill>
                  <a:srgbClr val="C00000"/>
                </a:solidFill>
                <a:latin typeface="宋体" charset="0"/>
                <a:ea typeface="宋体" charset="0"/>
                <a:cs typeface="宋体" charset="0"/>
              </a:rPr>
              <a:t>221</a:t>
            </a:r>
            <a:r>
              <a:rPr lang="zh-CN" altLang="en-US" sz="2000" b="1">
                <a:solidFill>
                  <a:srgbClr val="C00000"/>
                </a:solidFill>
                <a:latin typeface="宋体" charset="0"/>
                <a:ea typeface="宋体" charset="0"/>
                <a:cs typeface="宋体" charset="0"/>
              </a:rPr>
              <a:t>年</a:t>
            </a:r>
            <a:endParaRPr lang="en-US" altLang="zh-CN" sz="2000" b="1">
              <a:solidFill>
                <a:srgbClr val="C00000"/>
              </a:solidFill>
              <a:latin typeface="宋体" charset="0"/>
              <a:ea typeface="宋体" charset="0"/>
              <a:cs typeface="宋体" charset="0"/>
            </a:endParaRPr>
          </a:p>
        </p:txBody>
      </p:sp>
      <p:sp>
        <p:nvSpPr>
          <p:cNvPr id="122" name="文本框 121"/>
          <p:cNvSpPr txBox="1"/>
          <p:nvPr/>
        </p:nvSpPr>
        <p:spPr>
          <a:xfrm>
            <a:off x="8315522" y="3429000"/>
            <a:ext cx="977323"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209</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sp>
        <p:nvSpPr>
          <p:cNvPr id="123" name="文本框 122"/>
          <p:cNvSpPr txBox="1"/>
          <p:nvPr/>
        </p:nvSpPr>
        <p:spPr>
          <a:xfrm>
            <a:off x="9305642" y="3429000"/>
            <a:ext cx="977323" cy="706755"/>
          </a:xfrm>
          <a:prstGeom prst="rect">
            <a:avLst/>
          </a:prstGeom>
          <a:noFill/>
        </p:spPr>
        <p:txBody>
          <a:bodyPr wrap="square">
            <a:spAutoFit/>
          </a:bodyPr>
          <a:lstStyle/>
          <a:p>
            <a:r>
              <a:rPr lang="zh-CN" altLang="en-US" sz="2000" b="1">
                <a:solidFill>
                  <a:srgbClr val="C00000"/>
                </a:solidFill>
                <a:latin typeface="宋体" charset="0"/>
                <a:ea typeface="宋体" charset="0"/>
                <a:cs typeface="宋体" charset="0"/>
              </a:rPr>
              <a:t>公元前</a:t>
            </a:r>
            <a:endParaRPr lang="en-US" altLang="zh-CN" sz="2000" b="1">
              <a:solidFill>
                <a:srgbClr val="C00000"/>
              </a:solidFill>
              <a:latin typeface="宋体" charset="0"/>
              <a:ea typeface="宋体" charset="0"/>
              <a:cs typeface="宋体" charset="0"/>
            </a:endParaRPr>
          </a:p>
          <a:p>
            <a:r>
              <a:rPr lang="en-US" altLang="zh-CN" sz="2000" b="1">
                <a:solidFill>
                  <a:srgbClr val="C00000"/>
                </a:solidFill>
                <a:latin typeface="宋体" charset="0"/>
                <a:ea typeface="宋体" charset="0"/>
                <a:cs typeface="宋体" charset="0"/>
              </a:rPr>
              <a:t>207</a:t>
            </a:r>
            <a:r>
              <a:rPr lang="zh-CN" altLang="en-US" sz="2000" b="1">
                <a:solidFill>
                  <a:srgbClr val="C00000"/>
                </a:solidFill>
                <a:latin typeface="宋体" charset="0"/>
                <a:ea typeface="宋体" charset="0"/>
                <a:cs typeface="宋体" charset="0"/>
              </a:rPr>
              <a:t>年</a:t>
            </a:r>
            <a:endParaRPr lang="en-US" altLang="zh-CN" sz="2000" b="1">
              <a:solidFill>
                <a:srgbClr val="C00000"/>
              </a:solidFill>
              <a:latin typeface="宋体" charset="0"/>
              <a:ea typeface="宋体" charset="0"/>
              <a:cs typeface="宋体" charset="0"/>
            </a:endParaRPr>
          </a:p>
        </p:txBody>
      </p:sp>
      <p:sp>
        <p:nvSpPr>
          <p:cNvPr id="124" name="文本框 123"/>
          <p:cNvSpPr txBox="1"/>
          <p:nvPr/>
        </p:nvSpPr>
        <p:spPr>
          <a:xfrm>
            <a:off x="6194857" y="3429000"/>
            <a:ext cx="1117748"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230</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sp>
        <p:nvSpPr>
          <p:cNvPr id="125" name="文本框 124"/>
          <p:cNvSpPr txBox="1"/>
          <p:nvPr/>
        </p:nvSpPr>
        <p:spPr>
          <a:xfrm>
            <a:off x="11285881" y="3429000"/>
            <a:ext cx="1045708"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r>
              <a:rPr lang="en-US" altLang="zh-CN" sz="2000" b="1">
                <a:solidFill>
                  <a:schemeClr val="accent1"/>
                </a:solidFill>
                <a:latin typeface="宋体" charset="0"/>
                <a:ea typeface="宋体" charset="0"/>
                <a:cs typeface="宋体" charset="0"/>
              </a:rPr>
              <a:t>202</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sp>
        <p:nvSpPr>
          <p:cNvPr id="126" name="文本框 125"/>
          <p:cNvSpPr txBox="1"/>
          <p:nvPr/>
        </p:nvSpPr>
        <p:spPr>
          <a:xfrm>
            <a:off x="10295762" y="3429000"/>
            <a:ext cx="977323" cy="706755"/>
          </a:xfrm>
          <a:prstGeom prst="rect">
            <a:avLst/>
          </a:prstGeom>
          <a:noFill/>
        </p:spPr>
        <p:txBody>
          <a:bodyPr wrap="square">
            <a:spAutoFit/>
          </a:bodyPr>
          <a:lstStyle/>
          <a:p>
            <a:r>
              <a:rPr lang="zh-CN" altLang="en-US" sz="2000" b="1">
                <a:solidFill>
                  <a:schemeClr val="accent1"/>
                </a:solidFill>
                <a:latin typeface="宋体" charset="0"/>
                <a:ea typeface="宋体" charset="0"/>
                <a:cs typeface="宋体" charset="0"/>
              </a:rPr>
              <a:t>公元前</a:t>
            </a:r>
            <a:endParaRPr lang="en-US" altLang="zh-CN" sz="2000" b="1">
              <a:solidFill>
                <a:schemeClr val="accent1"/>
              </a:solidFill>
              <a:latin typeface="宋体" charset="0"/>
              <a:ea typeface="宋体" charset="0"/>
              <a:cs typeface="宋体" charset="0"/>
            </a:endParaRPr>
          </a:p>
          <a:p>
            <a:r>
              <a:rPr lang="en-US" altLang="zh-CN" sz="2000" b="1">
                <a:solidFill>
                  <a:schemeClr val="accent1"/>
                </a:solidFill>
                <a:latin typeface="宋体" charset="0"/>
                <a:ea typeface="宋体" charset="0"/>
                <a:cs typeface="宋体" charset="0"/>
              </a:rPr>
              <a:t>206</a:t>
            </a:r>
            <a:r>
              <a:rPr lang="zh-CN" altLang="en-US" sz="2000" b="1">
                <a:solidFill>
                  <a:schemeClr val="accent1"/>
                </a:solidFill>
                <a:latin typeface="宋体" charset="0"/>
                <a:ea typeface="宋体" charset="0"/>
                <a:cs typeface="宋体" charset="0"/>
              </a:rPr>
              <a:t>年</a:t>
            </a:r>
            <a:endParaRPr lang="en-US" altLang="zh-CN" sz="2000" b="1">
              <a:solidFill>
                <a:schemeClr val="accent1"/>
              </a:solidFill>
              <a:latin typeface="宋体" charset="0"/>
              <a:ea typeface="宋体" charset="0"/>
              <a:cs typeface="宋体" charset="0"/>
            </a:endParaRPr>
          </a:p>
        </p:txBody>
      </p:sp>
      <p:grpSp>
        <p:nvGrpSpPr>
          <p:cNvPr id="127" name="组合 126"/>
          <p:cNvGrpSpPr/>
          <p:nvPr/>
        </p:nvGrpSpPr>
        <p:grpSpPr>
          <a:xfrm>
            <a:off x="209875" y="3270588"/>
            <a:ext cx="11935494" cy="201531"/>
            <a:chOff x="720632" y="3879197"/>
            <a:chExt cx="11935494" cy="201531"/>
          </a:xfrm>
        </p:grpSpPr>
        <p:grpSp>
          <p:nvGrpSpPr>
            <p:cNvPr id="128" name="组合 127"/>
            <p:cNvGrpSpPr/>
            <p:nvPr/>
          </p:nvGrpSpPr>
          <p:grpSpPr>
            <a:xfrm>
              <a:off x="720632" y="3879197"/>
              <a:ext cx="11935494" cy="180000"/>
              <a:chOff x="3093282" y="1505728"/>
              <a:chExt cx="11935494" cy="180000"/>
            </a:xfrm>
          </p:grpSpPr>
          <p:cxnSp>
            <p:nvCxnSpPr>
              <p:cNvPr id="134" name="直接连接符 133"/>
              <p:cNvCxnSpPr/>
              <p:nvPr/>
            </p:nvCxnSpPr>
            <p:spPr>
              <a:xfrm>
                <a:off x="3093282" y="1601926"/>
                <a:ext cx="11935494" cy="15171"/>
              </a:xfrm>
              <a:prstGeom prst="line">
                <a:avLst/>
              </a:prstGeom>
              <a:noFill/>
              <a:ln w="28575" cap="flat" cmpd="sng" algn="ctr">
                <a:solidFill>
                  <a:srgbClr val="CFCCC9">
                    <a:lumMod val="50000"/>
                  </a:srgbClr>
                </a:solidFill>
                <a:prstDash val="solid"/>
                <a:miter lim="800000"/>
              </a:ln>
              <a:effectLst/>
            </p:spPr>
          </p:cxnSp>
          <p:sp>
            <p:nvSpPr>
              <p:cNvPr id="135" name="椭圆 134"/>
              <p:cNvSpPr/>
              <p:nvPr/>
            </p:nvSpPr>
            <p:spPr>
              <a:xfrm>
                <a:off x="3467873" y="1505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6" name="椭圆 135"/>
              <p:cNvSpPr/>
              <p:nvPr/>
            </p:nvSpPr>
            <p:spPr>
              <a:xfrm>
                <a:off x="4651051" y="1505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7" name="椭圆 136"/>
              <p:cNvSpPr/>
              <p:nvPr/>
            </p:nvSpPr>
            <p:spPr>
              <a:xfrm>
                <a:off x="5835021" y="1505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8" name="椭圆 137"/>
              <p:cNvSpPr/>
              <p:nvPr/>
            </p:nvSpPr>
            <p:spPr>
              <a:xfrm>
                <a:off x="6978839" y="1505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9" name="椭圆 138"/>
              <p:cNvSpPr/>
              <p:nvPr/>
            </p:nvSpPr>
            <p:spPr>
              <a:xfrm>
                <a:off x="8149161" y="1505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40" name="椭圆 139"/>
              <p:cNvSpPr/>
              <p:nvPr/>
            </p:nvSpPr>
            <p:spPr>
              <a:xfrm>
                <a:off x="9319484" y="1505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grpSp>
        <p:sp>
          <p:nvSpPr>
            <p:cNvPr id="129" name="椭圆 128"/>
            <p:cNvSpPr/>
            <p:nvPr/>
          </p:nvSpPr>
          <p:spPr>
            <a:xfrm>
              <a:off x="10054195" y="3900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0" name="椭圆 129"/>
            <p:cNvSpPr/>
            <p:nvPr/>
          </p:nvSpPr>
          <p:spPr>
            <a:xfrm>
              <a:off x="8097893" y="3900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1" name="椭圆 130"/>
            <p:cNvSpPr/>
            <p:nvPr/>
          </p:nvSpPr>
          <p:spPr>
            <a:xfrm>
              <a:off x="11145240" y="3900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2" name="椭圆 131"/>
            <p:cNvSpPr/>
            <p:nvPr/>
          </p:nvSpPr>
          <p:spPr>
            <a:xfrm>
              <a:off x="9076044" y="3900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sp>
          <p:nvSpPr>
            <p:cNvPr id="133" name="椭圆 132"/>
            <p:cNvSpPr/>
            <p:nvPr/>
          </p:nvSpPr>
          <p:spPr>
            <a:xfrm>
              <a:off x="12163147" y="3900728"/>
              <a:ext cx="180000" cy="180000"/>
            </a:xfrm>
            <a:prstGeom prst="ellipse">
              <a:avLst/>
            </a:prstGeom>
            <a:solidFill>
              <a:srgbClr val="F1C098">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ct val="0"/>
                </a:spcBef>
                <a:spcAft>
                  <a:spcPct val="0"/>
                </a:spcAft>
                <a:buClrTx/>
                <a:buSzTx/>
                <a:buFontTx/>
                <a:buNone/>
                <a:defRPr/>
              </a:pPr>
              <a:endParaRPr kumimoji="0" lang="zh-CN" altLang="en-US" sz="2000" b="1" i="0" u="none" strike="noStrike" kern="0" cap="none" spc="0" normalizeH="0" baseline="0" noProof="0">
                <a:ln>
                  <a:noFill/>
                </a:ln>
                <a:solidFill>
                  <a:srgbClr val="4A4035"/>
                </a:solidFill>
                <a:effectLst/>
                <a:uLnTx/>
                <a:uFillTx/>
                <a:latin typeface="宋体" charset="0"/>
                <a:ea typeface="宋体" charset="0"/>
                <a:cs typeface="+mn-cs"/>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down)">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wipe(down)">
                                      <p:cBhvr>
                                        <p:cTn id="12" dur="500"/>
                                        <p:tgtEl>
                                          <p:spTgt spid="1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wipe(down)">
                                      <p:cBhvr>
                                        <p:cTn id="17" dur="5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4"/>
                                        </p:tgtEl>
                                        <p:attrNameLst>
                                          <p:attrName>style.visibility</p:attrName>
                                        </p:attrNameLst>
                                      </p:cBhvr>
                                      <p:to>
                                        <p:strVal val="visible"/>
                                      </p:to>
                                    </p:set>
                                    <p:animEffect transition="in" filter="wipe(down)">
                                      <p:cBhvr>
                                        <p:cTn id="22" dur="500"/>
                                        <p:tgtEl>
                                          <p:spTgt spid="11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barn(outVertical)">
                                      <p:cBhvr>
                                        <p:cTn id="27" dur="500"/>
                                        <p:tgtEl>
                                          <p:spTgt spid="1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17"/>
                                        </p:tgtEl>
                                        <p:attrNameLst>
                                          <p:attrName>style.visibility</p:attrName>
                                        </p:attrNameLst>
                                      </p:cBhvr>
                                      <p:to>
                                        <p:strVal val="visible"/>
                                      </p:to>
                                    </p:set>
                                    <p:animEffect transition="in" filter="wipe(down)">
                                      <p:cBhvr>
                                        <p:cTn id="32" dur="500"/>
                                        <p:tgtEl>
                                          <p:spTgt spid="1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down)">
                                      <p:cBhvr>
                                        <p:cTn id="37" dur="500"/>
                                        <p:tgtEl>
                                          <p:spTgt spid="116"/>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37" fill="hold" nodeType="clickEffect">
                                  <p:stCondLst>
                                    <p:cond delay="0"/>
                                  </p:stCondLst>
                                  <p:childTnLst>
                                    <p:set>
                                      <p:cBhvr>
                                        <p:cTn id="41" dur="1" fill="hold">
                                          <p:stCondLst>
                                            <p:cond delay="0"/>
                                          </p:stCondLst>
                                        </p:cTn>
                                        <p:tgtEl>
                                          <p:spTgt spid="118"/>
                                        </p:tgtEl>
                                        <p:attrNameLst>
                                          <p:attrName>style.visibility</p:attrName>
                                        </p:attrNameLst>
                                      </p:cBhvr>
                                      <p:to>
                                        <p:strVal val="visible"/>
                                      </p:to>
                                    </p:set>
                                    <p:animEffect transition="in" filter="barn(outVertical)">
                                      <p:cBhvr>
                                        <p:cTn id="42" dur="500"/>
                                        <p:tgtEl>
                                          <p:spTgt spid="118"/>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9"/>
                                        </p:tgtEl>
                                        <p:attrNameLst>
                                          <p:attrName>style.visibility</p:attrName>
                                        </p:attrNameLst>
                                      </p:cBhvr>
                                      <p:to>
                                        <p:strVal val="visible"/>
                                      </p:to>
                                    </p:set>
                                    <p:animEffect transition="in" filter="wipe(down)">
                                      <p:cBhvr>
                                        <p:cTn id="47" dur="500"/>
                                        <p:tgtEl>
                                          <p:spTgt spid="1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wipe(down)">
                                      <p:cBhvr>
                                        <p:cTn id="52"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ldLvl="0" animBg="1"/>
      <p:bldP spid="111" grpId="0" bldLvl="0" animBg="1"/>
      <p:bldP spid="112" grpId="0" bldLvl="0" animBg="1"/>
      <p:bldP spid="117" grpId="0" bldLvl="0" animBg="1"/>
      <p:bldP spid="119" grpId="0" bldLvl="0" animBg="1"/>
      <p:bldP spid="12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rot="10800000" flipH="1" flipV="1">
            <a:off x="4099111" y="5401306"/>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 name="矩形: 圆角 7"/>
          <p:cNvSpPr/>
          <p:nvPr/>
        </p:nvSpPr>
        <p:spPr>
          <a:xfrm>
            <a:off x="3137316" y="5716231"/>
            <a:ext cx="2069591"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地方：郡县制</a:t>
            </a:r>
            <a:endParaRPr lang="zh-CN" altLang="en-US" sz="2400" b="1">
              <a:solidFill>
                <a:schemeClr val="accent1"/>
              </a:solidFill>
              <a:latin typeface="宋体" charset="0"/>
              <a:ea typeface="宋体" charset="0"/>
            </a:endParaRPr>
          </a:p>
        </p:txBody>
      </p:sp>
      <p:cxnSp>
        <p:nvCxnSpPr>
          <p:cNvPr id="10" name="直接连接符 9"/>
          <p:cNvCxnSpPr/>
          <p:nvPr/>
        </p:nvCxnSpPr>
        <p:spPr>
          <a:xfrm rot="10800000" flipH="1" flipV="1">
            <a:off x="5123650" y="2926190"/>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0800000" flipH="1" flipV="1">
            <a:off x="7954133" y="2839191"/>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矩形: 圆角 13"/>
          <p:cNvSpPr/>
          <p:nvPr/>
        </p:nvSpPr>
        <p:spPr>
          <a:xfrm>
            <a:off x="9367657" y="5671744"/>
            <a:ext cx="1692710"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i="0">
                <a:solidFill>
                  <a:schemeClr val="accent1"/>
                </a:solidFill>
                <a:effectLst/>
                <a:latin typeface="宋体" charset="0"/>
                <a:ea typeface="宋体" charset="0"/>
              </a:rPr>
              <a:t>楚汉战争</a:t>
            </a:r>
            <a:endParaRPr lang="zh-CN" altLang="en-US" sz="2400" b="1" i="0">
              <a:solidFill>
                <a:schemeClr val="accent1"/>
              </a:solidFill>
              <a:effectLst/>
              <a:latin typeface="宋体" charset="0"/>
              <a:ea typeface="宋体" charset="0"/>
            </a:endParaRPr>
          </a:p>
        </p:txBody>
      </p:sp>
      <p:cxnSp>
        <p:nvCxnSpPr>
          <p:cNvPr id="15" name="直接连接符 14"/>
          <p:cNvCxnSpPr/>
          <p:nvPr/>
        </p:nvCxnSpPr>
        <p:spPr>
          <a:xfrm rot="10800000" flipH="1" flipV="1">
            <a:off x="10176382" y="3672022"/>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0800000" flipH="1" flipV="1">
            <a:off x="10176382" y="4504853"/>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0" flipH="1" flipV="1">
            <a:off x="10191979" y="2839191"/>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矩形: 圆角 17"/>
          <p:cNvSpPr/>
          <p:nvPr/>
        </p:nvSpPr>
        <p:spPr>
          <a:xfrm>
            <a:off x="9367657" y="3190028"/>
            <a:ext cx="2502831"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陈胜、吴广起义</a:t>
            </a:r>
            <a:endParaRPr lang="zh-CN" altLang="en-US" sz="2400" b="1">
              <a:solidFill>
                <a:schemeClr val="accent1"/>
              </a:solidFill>
              <a:latin typeface="宋体" charset="0"/>
              <a:ea typeface="宋体" charset="0"/>
            </a:endParaRPr>
          </a:p>
        </p:txBody>
      </p:sp>
      <p:sp>
        <p:nvSpPr>
          <p:cNvPr id="19" name="矩形: 圆角 18"/>
          <p:cNvSpPr/>
          <p:nvPr/>
        </p:nvSpPr>
        <p:spPr>
          <a:xfrm>
            <a:off x="9357208" y="4034649"/>
            <a:ext cx="2513280"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项羽、刘邦反秦</a:t>
            </a:r>
            <a:endParaRPr lang="zh-CN" altLang="en-US" sz="2400" b="1">
              <a:solidFill>
                <a:schemeClr val="accent1"/>
              </a:solidFill>
              <a:latin typeface="宋体" charset="0"/>
              <a:ea typeface="宋体" charset="0"/>
            </a:endParaRPr>
          </a:p>
        </p:txBody>
      </p:sp>
      <p:sp>
        <p:nvSpPr>
          <p:cNvPr id="20" name="矩形: 圆角 19"/>
          <p:cNvSpPr/>
          <p:nvPr/>
        </p:nvSpPr>
        <p:spPr>
          <a:xfrm>
            <a:off x="9367658" y="4867480"/>
            <a:ext cx="1877688"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i="0">
                <a:solidFill>
                  <a:schemeClr val="accent1"/>
                </a:solidFill>
                <a:effectLst/>
                <a:latin typeface="宋体" charset="0"/>
                <a:ea typeface="宋体" charset="0"/>
              </a:rPr>
              <a:t>秦的速亡</a:t>
            </a:r>
            <a:endParaRPr lang="zh-CN" altLang="en-US" sz="2400" b="1" i="0">
              <a:solidFill>
                <a:schemeClr val="accent1"/>
              </a:solidFill>
              <a:effectLst/>
              <a:latin typeface="宋体" charset="0"/>
              <a:ea typeface="宋体" charset="0"/>
            </a:endParaRPr>
          </a:p>
        </p:txBody>
      </p:sp>
      <p:cxnSp>
        <p:nvCxnSpPr>
          <p:cNvPr id="21" name="直接连接符 20"/>
          <p:cNvCxnSpPr/>
          <p:nvPr/>
        </p:nvCxnSpPr>
        <p:spPr>
          <a:xfrm rot="10800000" flipH="1" flipV="1">
            <a:off x="7922428" y="4397711"/>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0800000" flipH="1" flipV="1">
            <a:off x="7922428" y="5230542"/>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0800000" flipH="1" flipV="1">
            <a:off x="7938025" y="3564880"/>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矩形: 圆角 23"/>
          <p:cNvSpPr/>
          <p:nvPr/>
        </p:nvSpPr>
        <p:spPr>
          <a:xfrm>
            <a:off x="7113704" y="3915717"/>
            <a:ext cx="1617446"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大兴土木</a:t>
            </a:r>
            <a:endParaRPr lang="zh-CN" altLang="en-US" sz="2400" b="1">
              <a:solidFill>
                <a:schemeClr val="accent1"/>
              </a:solidFill>
              <a:latin typeface="宋体" charset="0"/>
              <a:ea typeface="宋体" charset="0"/>
            </a:endParaRPr>
          </a:p>
        </p:txBody>
      </p:sp>
      <p:sp>
        <p:nvSpPr>
          <p:cNvPr id="25" name="矩形: 圆角 24"/>
          <p:cNvSpPr/>
          <p:nvPr/>
        </p:nvSpPr>
        <p:spPr>
          <a:xfrm>
            <a:off x="7103254" y="4760338"/>
            <a:ext cx="1688058"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刑罚严苛</a:t>
            </a:r>
            <a:endParaRPr lang="zh-CN" altLang="en-US" sz="2400" b="1">
              <a:solidFill>
                <a:schemeClr val="accent1"/>
              </a:solidFill>
              <a:latin typeface="宋体" charset="0"/>
              <a:ea typeface="宋体" charset="0"/>
            </a:endParaRPr>
          </a:p>
        </p:txBody>
      </p:sp>
      <p:sp>
        <p:nvSpPr>
          <p:cNvPr id="26" name="矩形: 圆角 25"/>
          <p:cNvSpPr/>
          <p:nvPr/>
        </p:nvSpPr>
        <p:spPr>
          <a:xfrm>
            <a:off x="7113704" y="5593169"/>
            <a:ext cx="1877688"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i="0">
                <a:solidFill>
                  <a:schemeClr val="accent1"/>
                </a:solidFill>
                <a:effectLst/>
                <a:latin typeface="宋体" charset="0"/>
                <a:ea typeface="宋体" charset="0"/>
              </a:rPr>
              <a:t>思想专制</a:t>
            </a:r>
            <a:endParaRPr lang="zh-CN" altLang="en-US" sz="2400" b="1" i="0">
              <a:solidFill>
                <a:schemeClr val="accent1"/>
              </a:solidFill>
              <a:effectLst/>
              <a:latin typeface="宋体" charset="0"/>
              <a:ea typeface="宋体" charset="0"/>
            </a:endParaRPr>
          </a:p>
        </p:txBody>
      </p:sp>
      <p:cxnSp>
        <p:nvCxnSpPr>
          <p:cNvPr id="27" name="直接连接符 26"/>
          <p:cNvCxnSpPr/>
          <p:nvPr/>
        </p:nvCxnSpPr>
        <p:spPr>
          <a:xfrm rot="10800000" flipH="1" flipV="1">
            <a:off x="4110802" y="4540872"/>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10800000" flipH="1" flipV="1">
            <a:off x="4132421" y="3801207"/>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0800000" flipH="1" flipV="1">
            <a:off x="4172112" y="2956169"/>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0" name="矩形: 圆角 29"/>
          <p:cNvSpPr/>
          <p:nvPr/>
        </p:nvSpPr>
        <p:spPr>
          <a:xfrm>
            <a:off x="3088637" y="3234958"/>
            <a:ext cx="1463769"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制度统一</a:t>
            </a:r>
            <a:endParaRPr lang="zh-CN" altLang="en-US" sz="2400" b="1">
              <a:solidFill>
                <a:schemeClr val="accent1"/>
              </a:solidFill>
              <a:latin typeface="宋体" charset="0"/>
              <a:ea typeface="宋体" charset="0"/>
            </a:endParaRPr>
          </a:p>
        </p:txBody>
      </p:sp>
      <p:sp>
        <p:nvSpPr>
          <p:cNvPr id="31" name="矩形: 圆角 30"/>
          <p:cNvSpPr/>
          <p:nvPr/>
        </p:nvSpPr>
        <p:spPr>
          <a:xfrm>
            <a:off x="3019114" y="4014264"/>
            <a:ext cx="1617446"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i="0">
                <a:solidFill>
                  <a:schemeClr val="accent1"/>
                </a:solidFill>
                <a:effectLst/>
                <a:latin typeface="宋体" charset="0"/>
                <a:ea typeface="宋体" charset="0"/>
              </a:rPr>
              <a:t>皇帝制度</a:t>
            </a:r>
            <a:endParaRPr lang="zh-CN" altLang="en-US" sz="2400" b="1" i="0">
              <a:solidFill>
                <a:schemeClr val="accent1"/>
              </a:solidFill>
              <a:effectLst/>
              <a:latin typeface="宋体" charset="0"/>
              <a:ea typeface="宋体" charset="0"/>
            </a:endParaRPr>
          </a:p>
        </p:txBody>
      </p:sp>
      <p:sp>
        <p:nvSpPr>
          <p:cNvPr id="32" name="矩形: 圆角 31"/>
          <p:cNvSpPr/>
          <p:nvPr/>
        </p:nvSpPr>
        <p:spPr>
          <a:xfrm>
            <a:off x="3137316" y="4874698"/>
            <a:ext cx="2724317"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i="0">
                <a:solidFill>
                  <a:schemeClr val="accent1"/>
                </a:solidFill>
                <a:effectLst/>
                <a:latin typeface="宋体" charset="0"/>
                <a:ea typeface="宋体" charset="0"/>
              </a:rPr>
              <a:t>中央：三公九卿制</a:t>
            </a:r>
            <a:endParaRPr lang="zh-CN" altLang="en-US" sz="2400" b="1" i="0">
              <a:solidFill>
                <a:schemeClr val="accent1"/>
              </a:solidFill>
              <a:effectLst/>
              <a:latin typeface="宋体" charset="0"/>
              <a:ea typeface="宋体" charset="0"/>
            </a:endParaRPr>
          </a:p>
        </p:txBody>
      </p:sp>
      <p:cxnSp>
        <p:nvCxnSpPr>
          <p:cNvPr id="33" name="直接连接符 32"/>
          <p:cNvCxnSpPr/>
          <p:nvPr/>
        </p:nvCxnSpPr>
        <p:spPr>
          <a:xfrm rot="10800000" flipH="1" flipV="1">
            <a:off x="1802423" y="5398536"/>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10800000" flipH="1" flipV="1">
            <a:off x="1802423" y="3683118"/>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0800000" flipH="1" flipV="1">
            <a:off x="1802423" y="4515949"/>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7940339" y="1877573"/>
            <a:ext cx="2122459" cy="737683"/>
            <a:chOff x="4650071" y="1257477"/>
            <a:chExt cx="3508917" cy="873380"/>
          </a:xfrm>
        </p:grpSpPr>
        <p:cxnSp>
          <p:nvCxnSpPr>
            <p:cNvPr id="37" name="直接连接符 36"/>
            <p:cNvCxnSpPr/>
            <p:nvPr/>
          </p:nvCxnSpPr>
          <p:spPr>
            <a:xfrm flipH="1" flipV="1">
              <a:off x="4650071" y="1681991"/>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4662505" y="1257477"/>
              <a:ext cx="3496483" cy="873380"/>
              <a:chOff x="4662505" y="1257477"/>
              <a:chExt cx="3496483" cy="873380"/>
            </a:xfrm>
          </p:grpSpPr>
          <p:cxnSp>
            <p:nvCxnSpPr>
              <p:cNvPr id="39" name="直接连接符 38"/>
              <p:cNvCxnSpPr/>
              <p:nvPr/>
            </p:nvCxnSpPr>
            <p:spPr>
              <a:xfrm flipH="1" flipV="1">
                <a:off x="6392173" y="1257477"/>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662505" y="1694167"/>
                <a:ext cx="3496483"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flipV="1">
                <a:off x="8147837" y="1694167"/>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42" name="组合 41"/>
          <p:cNvGrpSpPr/>
          <p:nvPr/>
        </p:nvGrpSpPr>
        <p:grpSpPr>
          <a:xfrm>
            <a:off x="2245228" y="1953412"/>
            <a:ext cx="2122459" cy="737683"/>
            <a:chOff x="4650071" y="1257477"/>
            <a:chExt cx="3508917" cy="873380"/>
          </a:xfrm>
        </p:grpSpPr>
        <p:cxnSp>
          <p:nvCxnSpPr>
            <p:cNvPr id="43" name="直接连接符 42"/>
            <p:cNvCxnSpPr/>
            <p:nvPr/>
          </p:nvCxnSpPr>
          <p:spPr>
            <a:xfrm flipH="1" flipV="1">
              <a:off x="4650071" y="1681991"/>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4662505" y="1257477"/>
              <a:ext cx="3496483" cy="873380"/>
              <a:chOff x="4662505" y="1257477"/>
              <a:chExt cx="3496483" cy="873380"/>
            </a:xfrm>
          </p:grpSpPr>
          <p:cxnSp>
            <p:nvCxnSpPr>
              <p:cNvPr id="45" name="直接连接符 44"/>
              <p:cNvCxnSpPr/>
              <p:nvPr/>
            </p:nvCxnSpPr>
            <p:spPr>
              <a:xfrm flipH="1" flipV="1">
                <a:off x="6392173" y="1257477"/>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4662505" y="1694167"/>
                <a:ext cx="3496483"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flipV="1">
                <a:off x="8147837" y="1694167"/>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cxnSp>
        <p:nvCxnSpPr>
          <p:cNvPr id="48" name="直接连接符 47"/>
          <p:cNvCxnSpPr/>
          <p:nvPr/>
        </p:nvCxnSpPr>
        <p:spPr>
          <a:xfrm rot="10800000" flipH="1" flipV="1">
            <a:off x="1818020" y="2850287"/>
            <a:ext cx="0" cy="372881"/>
          </a:xfrm>
          <a:prstGeom prst="line">
            <a:avLst/>
          </a:prstGeom>
          <a:ln w="19050">
            <a:solidFill>
              <a:schemeClr val="accent1">
                <a:lumMod val="60000"/>
                <a:lumOff val="4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9" name="矩形: 圆角 48"/>
          <p:cNvSpPr/>
          <p:nvPr/>
        </p:nvSpPr>
        <p:spPr>
          <a:xfrm>
            <a:off x="700579" y="3212914"/>
            <a:ext cx="2114937"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顺应时代潮流</a:t>
            </a:r>
            <a:endParaRPr lang="zh-CN" altLang="en-US" sz="2400" b="1">
              <a:solidFill>
                <a:schemeClr val="accent1"/>
              </a:solidFill>
              <a:latin typeface="宋体" charset="0"/>
              <a:ea typeface="宋体" charset="0"/>
            </a:endParaRPr>
          </a:p>
        </p:txBody>
      </p:sp>
      <p:sp>
        <p:nvSpPr>
          <p:cNvPr id="50" name="矩形: 圆角 49"/>
          <p:cNvSpPr/>
          <p:nvPr/>
        </p:nvSpPr>
        <p:spPr>
          <a:xfrm>
            <a:off x="3771854" y="2466136"/>
            <a:ext cx="1528648" cy="527008"/>
          </a:xfrm>
          <a:prstGeom prst="roundRect">
            <a:avLst>
              <a:gd name="adj" fmla="val 12358"/>
            </a:avLst>
          </a:prstGeom>
          <a:solidFill>
            <a:srgbClr val="8BBB9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宋体" charset="0"/>
                <a:ea typeface="宋体" charset="0"/>
              </a:rPr>
              <a:t>巩固统一</a:t>
            </a:r>
            <a:endParaRPr lang="zh-CN" altLang="en-US" sz="2400" b="1">
              <a:solidFill>
                <a:srgbClr val="FFFFFF"/>
              </a:solidFill>
              <a:latin typeface="宋体" charset="0"/>
              <a:ea typeface="宋体" charset="0"/>
            </a:endParaRPr>
          </a:p>
        </p:txBody>
      </p:sp>
      <p:sp>
        <p:nvSpPr>
          <p:cNvPr id="51" name="矩形: 圆角 50"/>
          <p:cNvSpPr/>
          <p:nvPr/>
        </p:nvSpPr>
        <p:spPr>
          <a:xfrm>
            <a:off x="1151216" y="2476140"/>
            <a:ext cx="1452848" cy="527008"/>
          </a:xfrm>
          <a:prstGeom prst="roundRect">
            <a:avLst>
              <a:gd name="adj" fmla="val 12358"/>
            </a:avLst>
          </a:prstGeom>
          <a:solidFill>
            <a:srgbClr val="8BBB9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a:latin typeface="宋体" charset="0"/>
                <a:ea typeface="宋体" charset="0"/>
              </a:rPr>
              <a:t>完成统一</a:t>
            </a:r>
            <a:endParaRPr kumimoji="0" lang="zh-CN" altLang="en-US" sz="2400" b="1" i="0" u="none" strike="noStrike" kern="1200" cap="none" spc="0" normalizeH="0" baseline="0" noProof="0">
              <a:ln>
                <a:noFill/>
              </a:ln>
              <a:solidFill>
                <a:srgbClr val="FFFFFF"/>
              </a:solidFill>
              <a:effectLst/>
              <a:uLnTx/>
              <a:uFillTx/>
              <a:latin typeface="宋体" charset="0"/>
              <a:ea typeface="宋体" charset="0"/>
              <a:cs typeface="+mn-cs"/>
            </a:endParaRPr>
          </a:p>
        </p:txBody>
      </p:sp>
      <p:grpSp>
        <p:nvGrpSpPr>
          <p:cNvPr id="52" name="组合 51"/>
          <p:cNvGrpSpPr/>
          <p:nvPr/>
        </p:nvGrpSpPr>
        <p:grpSpPr>
          <a:xfrm>
            <a:off x="3298983" y="841361"/>
            <a:ext cx="5492329" cy="967979"/>
            <a:chOff x="4650071" y="1257477"/>
            <a:chExt cx="3508917" cy="873380"/>
          </a:xfrm>
        </p:grpSpPr>
        <p:cxnSp>
          <p:nvCxnSpPr>
            <p:cNvPr id="53" name="直接连接符 52"/>
            <p:cNvCxnSpPr/>
            <p:nvPr/>
          </p:nvCxnSpPr>
          <p:spPr>
            <a:xfrm flipH="1" flipV="1">
              <a:off x="4650071" y="1681991"/>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4662505" y="1257477"/>
              <a:ext cx="3496483" cy="873380"/>
              <a:chOff x="4662505" y="1257477"/>
              <a:chExt cx="3496483" cy="873380"/>
            </a:xfrm>
          </p:grpSpPr>
          <p:cxnSp>
            <p:nvCxnSpPr>
              <p:cNvPr id="55" name="直接连接符 54"/>
              <p:cNvCxnSpPr/>
              <p:nvPr/>
            </p:nvCxnSpPr>
            <p:spPr>
              <a:xfrm flipH="1" flipV="1">
                <a:off x="6392173" y="1257477"/>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662505" y="1694167"/>
                <a:ext cx="3496483"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flipV="1">
                <a:off x="8147837" y="1694167"/>
                <a:ext cx="0" cy="43669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sp>
        <p:nvSpPr>
          <p:cNvPr id="58" name="矩形: 圆角 57"/>
          <p:cNvSpPr/>
          <p:nvPr/>
        </p:nvSpPr>
        <p:spPr>
          <a:xfrm>
            <a:off x="8052548" y="1539008"/>
            <a:ext cx="1636895" cy="554210"/>
          </a:xfrm>
          <a:prstGeom prst="roundRect">
            <a:avLst>
              <a:gd name="adj" fmla="val 12358"/>
            </a:avLst>
          </a:prstGeom>
          <a:solidFill>
            <a:srgbClr val="7CB2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400" b="1">
                <a:latin typeface="宋体" charset="0"/>
                <a:ea typeface="宋体" charset="0"/>
              </a:rPr>
              <a:t>秦的速亡</a:t>
            </a:r>
            <a:endParaRPr lang="zh-CN" altLang="en-US" sz="2400" b="1">
              <a:solidFill>
                <a:srgbClr val="FFFFFF"/>
              </a:solidFill>
              <a:latin typeface="宋体" charset="0"/>
              <a:ea typeface="宋体" charset="0"/>
            </a:endParaRPr>
          </a:p>
        </p:txBody>
      </p:sp>
      <p:sp>
        <p:nvSpPr>
          <p:cNvPr id="59" name="矩形: 圆角 58"/>
          <p:cNvSpPr/>
          <p:nvPr/>
        </p:nvSpPr>
        <p:spPr>
          <a:xfrm>
            <a:off x="2439348" y="1534264"/>
            <a:ext cx="1636894" cy="563698"/>
          </a:xfrm>
          <a:prstGeom prst="roundRect">
            <a:avLst>
              <a:gd name="adj" fmla="val 12358"/>
            </a:avLst>
          </a:prstGeom>
          <a:solidFill>
            <a:srgbClr val="7CB2B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2400" b="1">
                <a:latin typeface="宋体" charset="0"/>
                <a:ea typeface="宋体" charset="0"/>
              </a:rPr>
              <a:t>秦的统一</a:t>
            </a:r>
            <a:endParaRPr lang="zh-CN" altLang="en-US" sz="2400" b="1">
              <a:solidFill>
                <a:srgbClr val="FFFFFF"/>
              </a:solidFill>
              <a:latin typeface="宋体" charset="0"/>
              <a:ea typeface="宋体" charset="0"/>
            </a:endParaRPr>
          </a:p>
        </p:txBody>
      </p:sp>
      <p:sp>
        <p:nvSpPr>
          <p:cNvPr id="60" name="矩形: 圆角 59"/>
          <p:cNvSpPr/>
          <p:nvPr/>
        </p:nvSpPr>
        <p:spPr>
          <a:xfrm>
            <a:off x="9446972" y="2426770"/>
            <a:ext cx="1528648" cy="527008"/>
          </a:xfrm>
          <a:prstGeom prst="roundRect">
            <a:avLst>
              <a:gd name="adj" fmla="val 12358"/>
            </a:avLst>
          </a:prstGeom>
          <a:solidFill>
            <a:srgbClr val="8BBB9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latin typeface="宋体" charset="0"/>
                <a:ea typeface="宋体" charset="0"/>
              </a:rPr>
              <a:t>农民起义</a:t>
            </a:r>
            <a:endParaRPr lang="zh-CN" altLang="en-US" sz="2400" b="1">
              <a:solidFill>
                <a:srgbClr val="FFFFFF"/>
              </a:solidFill>
              <a:latin typeface="宋体" charset="0"/>
              <a:ea typeface="宋体" charset="0"/>
            </a:endParaRPr>
          </a:p>
        </p:txBody>
      </p:sp>
      <p:sp>
        <p:nvSpPr>
          <p:cNvPr id="62" name="矩形: 圆角 61"/>
          <p:cNvSpPr/>
          <p:nvPr/>
        </p:nvSpPr>
        <p:spPr>
          <a:xfrm>
            <a:off x="684982" y="4045745"/>
            <a:ext cx="2130533"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秦国商鞅变法</a:t>
            </a:r>
            <a:endParaRPr lang="zh-CN" altLang="en-US" sz="2400" b="1">
              <a:solidFill>
                <a:schemeClr val="accent1"/>
              </a:solidFill>
              <a:latin typeface="宋体" charset="0"/>
              <a:ea typeface="宋体" charset="0"/>
            </a:endParaRPr>
          </a:p>
        </p:txBody>
      </p:sp>
      <p:sp>
        <p:nvSpPr>
          <p:cNvPr id="63" name="矩形: 圆角 62"/>
          <p:cNvSpPr/>
          <p:nvPr/>
        </p:nvSpPr>
        <p:spPr>
          <a:xfrm>
            <a:off x="155141" y="4878576"/>
            <a:ext cx="2716246"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i="0">
                <a:solidFill>
                  <a:schemeClr val="accent1"/>
                </a:solidFill>
                <a:effectLst/>
                <a:latin typeface="宋体" charset="0"/>
                <a:ea typeface="宋体" charset="0"/>
              </a:rPr>
              <a:t>数代秦王励精图治</a:t>
            </a:r>
            <a:endParaRPr lang="zh-CN" altLang="en-US" sz="2400" b="1" i="0">
              <a:solidFill>
                <a:schemeClr val="accent1"/>
              </a:solidFill>
              <a:effectLst/>
              <a:latin typeface="宋体" charset="0"/>
              <a:ea typeface="宋体" charset="0"/>
            </a:endParaRPr>
          </a:p>
        </p:txBody>
      </p:sp>
      <p:sp>
        <p:nvSpPr>
          <p:cNvPr id="64" name="矩形: 圆角 63"/>
          <p:cNvSpPr/>
          <p:nvPr/>
        </p:nvSpPr>
        <p:spPr>
          <a:xfrm>
            <a:off x="801796" y="5727328"/>
            <a:ext cx="2069591"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统一策略得当</a:t>
            </a:r>
            <a:endParaRPr lang="zh-CN" altLang="en-US" sz="2400" b="1">
              <a:solidFill>
                <a:schemeClr val="accent1"/>
              </a:solidFill>
              <a:latin typeface="宋体" charset="0"/>
              <a:ea typeface="宋体" charset="0"/>
            </a:endParaRPr>
          </a:p>
        </p:txBody>
      </p:sp>
      <p:sp>
        <p:nvSpPr>
          <p:cNvPr id="65" name="矩形: 圆角 64"/>
          <p:cNvSpPr/>
          <p:nvPr/>
        </p:nvSpPr>
        <p:spPr>
          <a:xfrm>
            <a:off x="4743357" y="3214457"/>
            <a:ext cx="2069591"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经济文化统一</a:t>
            </a:r>
            <a:endParaRPr lang="zh-CN" altLang="en-US" sz="2400" b="1">
              <a:solidFill>
                <a:schemeClr val="accent1"/>
              </a:solidFill>
              <a:latin typeface="宋体" charset="0"/>
              <a:ea typeface="宋体" charset="0"/>
            </a:endParaRPr>
          </a:p>
        </p:txBody>
      </p:sp>
      <p:sp>
        <p:nvSpPr>
          <p:cNvPr id="66" name="矩形: 圆角 65"/>
          <p:cNvSpPr/>
          <p:nvPr/>
        </p:nvSpPr>
        <p:spPr>
          <a:xfrm>
            <a:off x="7129812" y="3190028"/>
            <a:ext cx="1617446" cy="577346"/>
          </a:xfrm>
          <a:prstGeom prst="roundRect">
            <a:avLst>
              <a:gd name="adj" fmla="val 12358"/>
            </a:avLst>
          </a:prstGeom>
          <a:solidFill>
            <a:srgbClr val="DFEDE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accent1"/>
                </a:solidFill>
                <a:latin typeface="宋体" charset="0"/>
                <a:ea typeface="宋体" charset="0"/>
              </a:rPr>
              <a:t>政治危机</a:t>
            </a:r>
            <a:endParaRPr lang="zh-CN" altLang="en-US" sz="2400" b="1">
              <a:solidFill>
                <a:schemeClr val="accent1"/>
              </a:solidFill>
              <a:latin typeface="宋体" charset="0"/>
              <a:ea typeface="宋体" charset="0"/>
            </a:endParaRPr>
          </a:p>
        </p:txBody>
      </p:sp>
      <p:sp>
        <p:nvSpPr>
          <p:cNvPr id="67" name="矩形: 圆角 66"/>
          <p:cNvSpPr/>
          <p:nvPr/>
        </p:nvSpPr>
        <p:spPr>
          <a:xfrm>
            <a:off x="7069260" y="2433488"/>
            <a:ext cx="1850074" cy="527008"/>
          </a:xfrm>
          <a:prstGeom prst="roundRect">
            <a:avLst>
              <a:gd name="adj" fmla="val 12358"/>
            </a:avLst>
          </a:prstGeom>
          <a:solidFill>
            <a:srgbClr val="8BBB9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2400" b="1">
                <a:latin typeface="宋体" charset="0"/>
                <a:ea typeface="宋体" charset="0"/>
              </a:rPr>
              <a:t>秦朝的暴政</a:t>
            </a:r>
            <a:endParaRPr kumimoji="0" lang="zh-CN" altLang="en-US" sz="2400" b="1" i="0" u="none" strike="noStrike" kern="1200" cap="none" spc="0" normalizeH="0" baseline="0" noProof="0">
              <a:ln>
                <a:noFill/>
              </a:ln>
              <a:solidFill>
                <a:srgbClr val="FFFFFF"/>
              </a:solidFill>
              <a:effectLst/>
              <a:uLnTx/>
              <a:uFillTx/>
              <a:latin typeface="宋体" charset="0"/>
              <a:ea typeface="宋体" charset="0"/>
              <a:cs typeface="+mn-cs"/>
            </a:endParaRPr>
          </a:p>
        </p:txBody>
      </p:sp>
      <p:sp>
        <p:nvSpPr>
          <p:cNvPr id="68" name="矩形: 圆角 67"/>
          <p:cNvSpPr/>
          <p:nvPr/>
        </p:nvSpPr>
        <p:spPr>
          <a:xfrm>
            <a:off x="4554275" y="1492548"/>
            <a:ext cx="3093937" cy="552569"/>
          </a:xfrm>
          <a:prstGeom prst="roundRect">
            <a:avLst>
              <a:gd name="adj" fmla="val 12728"/>
            </a:avLst>
          </a:prstGeom>
          <a:solidFill>
            <a:srgbClr val="C00000">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b="1">
                <a:latin typeface="宋体" charset="0"/>
                <a:ea typeface="宋体" charset="0"/>
              </a:rPr>
              <a:t>秦亡于政而非亡于制</a:t>
            </a:r>
            <a:endParaRPr lang="zh-CN" altLang="en-US" sz="2400" b="1">
              <a:latin typeface="宋体" charset="0"/>
              <a:ea typeface="宋体" charset="0"/>
            </a:endParaRPr>
          </a:p>
        </p:txBody>
      </p:sp>
      <p:sp>
        <p:nvSpPr>
          <p:cNvPr id="2" name="文本框 1"/>
          <p:cNvSpPr txBox="1"/>
          <p:nvPr/>
        </p:nvSpPr>
        <p:spPr>
          <a:xfrm>
            <a:off x="2252980" y="8890"/>
            <a:ext cx="7677785" cy="832485"/>
          </a:xfrm>
          <a:prstGeom prst="rect">
            <a:avLst/>
          </a:prstGeom>
          <a:solidFill>
            <a:srgbClr val="FFFF00"/>
          </a:solidFill>
          <a:ln w="12700" cmpd="sng">
            <a:noFill/>
            <a:prstDash val="solid"/>
          </a:ln>
        </p:spPr>
        <p:txBody>
          <a:bodyPr vert="horz" wrap="square" lIns="90170" tIns="46990" rIns="90170" bIns="46990"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b="1">
                <a:solidFill>
                  <a:srgbClr val="C00000"/>
                </a:solidFill>
                <a:latin typeface="宋体" charset="0"/>
                <a:ea typeface="宋体" charset="0"/>
                <a:cs typeface="宋体" charset="0"/>
                <a:sym typeface="+mn-ea"/>
              </a:rPr>
              <a:t>小结：昙花一现而又轰轰烈烈 </a:t>
            </a:r>
            <a:endParaRPr lang="zh-CN" altLang="en-US" b="1">
              <a:solidFill>
                <a:srgbClr val="C00000"/>
              </a:solidFill>
              <a:latin typeface="宋体" charset="0"/>
              <a:ea typeface="宋体" charset="0"/>
              <a:cs typeface="宋体"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up)">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ipe(up)">
                                      <p:cBhvr>
                                        <p:cTn id="17" dur="500"/>
                                        <p:tgtEl>
                                          <p:spTgt spid="5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51"/>
                                        </p:tgtEl>
                                        <p:attrNameLst>
                                          <p:attrName>style.visibility</p:attrName>
                                        </p:attrNameLst>
                                      </p:cBhvr>
                                      <p:to>
                                        <p:strVal val="visible"/>
                                      </p:to>
                                    </p:set>
                                    <p:animEffect transition="in" filter="wipe(up)">
                                      <p:cBhvr>
                                        <p:cTn id="25" dur="500"/>
                                        <p:tgtEl>
                                          <p:spTgt spid="5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wipe(up)">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up)">
                                      <p:cBhvr>
                                        <p:cTn id="33" dur="500"/>
                                        <p:tgtEl>
                                          <p:spTgt spid="4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up)">
                                      <p:cBhvr>
                                        <p:cTn id="38" dur="500"/>
                                        <p:tgtEl>
                                          <p:spTgt spid="49"/>
                                        </p:tgtEl>
                                      </p:cBhvr>
                                    </p:animEffect>
                                  </p:childTnLst>
                                </p:cTn>
                              </p:par>
                              <p:par>
                                <p:cTn id="39" presetID="22" presetClass="entr" presetSubtype="1" fill="hold"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wipe(up)">
                                      <p:cBhvr>
                                        <p:cTn id="41" dur="500"/>
                                        <p:tgtEl>
                                          <p:spTgt spid="3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up)">
                                      <p:cBhvr>
                                        <p:cTn id="44" dur="500"/>
                                        <p:tgtEl>
                                          <p:spTgt spid="62"/>
                                        </p:tgtEl>
                                      </p:cBhvr>
                                    </p:animEffect>
                                  </p:childTnLst>
                                </p:cTn>
                              </p:par>
                              <p:par>
                                <p:cTn id="45" presetID="22" presetClass="entr" presetSubtype="1"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63"/>
                                        </p:tgtEl>
                                        <p:attrNameLst>
                                          <p:attrName>style.visibility</p:attrName>
                                        </p:attrNameLst>
                                      </p:cBhvr>
                                      <p:to>
                                        <p:strVal val="visible"/>
                                      </p:to>
                                    </p:set>
                                    <p:animEffect transition="in" filter="wipe(up)">
                                      <p:cBhvr>
                                        <p:cTn id="50" dur="500"/>
                                        <p:tgtEl>
                                          <p:spTgt spid="63"/>
                                        </p:tgtEl>
                                      </p:cBhvr>
                                    </p:animEffect>
                                  </p:childTnLst>
                                </p:cTn>
                              </p:par>
                              <p:par>
                                <p:cTn id="51" presetID="22" presetClass="entr" presetSubtype="1"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wipe(up)">
                                      <p:cBhvr>
                                        <p:cTn id="53" dur="500"/>
                                        <p:tgtEl>
                                          <p:spTgt spid="33"/>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wipe(up)">
                                      <p:cBhvr>
                                        <p:cTn id="56" dur="500"/>
                                        <p:tgtEl>
                                          <p:spTgt spid="64"/>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up)">
                                      <p:cBhvr>
                                        <p:cTn id="61" dur="500"/>
                                        <p:tgtEl>
                                          <p:spTgt spid="2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up)">
                                      <p:cBhvr>
                                        <p:cTn id="64" dur="500"/>
                                        <p:tgtEl>
                                          <p:spTgt spid="30"/>
                                        </p:tgtEl>
                                      </p:cBhvr>
                                    </p:animEffect>
                                  </p:childTnLst>
                                </p:cTn>
                              </p:par>
                              <p:par>
                                <p:cTn id="65" presetID="22" presetClass="entr" presetSubtype="1" fill="hold"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up)">
                                      <p:cBhvr>
                                        <p:cTn id="67" dur="500"/>
                                        <p:tgtEl>
                                          <p:spTgt spid="28"/>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up)">
                                      <p:cBhvr>
                                        <p:cTn id="70" dur="500"/>
                                        <p:tgtEl>
                                          <p:spTgt spid="31"/>
                                        </p:tgtEl>
                                      </p:cBhvr>
                                    </p:animEffect>
                                  </p:childTnLst>
                                </p:cTn>
                              </p:par>
                              <p:par>
                                <p:cTn id="71" presetID="22" presetClass="entr" presetSubtype="1"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wipe(up)">
                                      <p:cBhvr>
                                        <p:cTn id="73" dur="500"/>
                                        <p:tgtEl>
                                          <p:spTgt spid="27"/>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up)">
                                      <p:cBhvr>
                                        <p:cTn id="76" dur="500"/>
                                        <p:tgtEl>
                                          <p:spTgt spid="32"/>
                                        </p:tgtEl>
                                      </p:cBhvr>
                                    </p:animEffect>
                                  </p:childTnLst>
                                </p:cTn>
                              </p:par>
                              <p:par>
                                <p:cTn id="77" presetID="22" presetClass="entr" presetSubtype="1" fill="hold" nodeType="with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up)">
                                      <p:cBhvr>
                                        <p:cTn id="79" dur="500"/>
                                        <p:tgtEl>
                                          <p:spTgt spid="7"/>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8"/>
                                        </p:tgtEl>
                                        <p:attrNameLst>
                                          <p:attrName>style.visibility</p:attrName>
                                        </p:attrNameLst>
                                      </p:cBhvr>
                                      <p:to>
                                        <p:strVal val="visible"/>
                                      </p:to>
                                    </p:set>
                                    <p:animEffect transition="in" filter="wipe(up)">
                                      <p:cBhvr>
                                        <p:cTn id="82" dur="500"/>
                                        <p:tgtEl>
                                          <p:spTgt spid="8"/>
                                        </p:tgtEl>
                                      </p:cBhvr>
                                    </p:animEffect>
                                  </p:childTnLst>
                                </p:cTn>
                              </p:par>
                              <p:par>
                                <p:cTn id="83" presetID="22" presetClass="entr" presetSubtype="1" fill="hold" nodeType="with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wipe(up)">
                                      <p:cBhvr>
                                        <p:cTn id="85" dur="500"/>
                                        <p:tgtEl>
                                          <p:spTgt spid="10"/>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65"/>
                                        </p:tgtEl>
                                        <p:attrNameLst>
                                          <p:attrName>style.visibility</p:attrName>
                                        </p:attrNameLst>
                                      </p:cBhvr>
                                      <p:to>
                                        <p:strVal val="visible"/>
                                      </p:to>
                                    </p:set>
                                    <p:animEffect transition="in" filter="wipe(up)">
                                      <p:cBhvr>
                                        <p:cTn id="88" dur="500"/>
                                        <p:tgtEl>
                                          <p:spTgt spid="65"/>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1" fill="hold" nodeType="click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wipe(up)">
                                      <p:cBhvr>
                                        <p:cTn id="93" dur="500"/>
                                        <p:tgtEl>
                                          <p:spTgt spid="36"/>
                                        </p:tgtEl>
                                      </p:cBhvr>
                                    </p:animEffect>
                                  </p:childTnLst>
                                </p:cTn>
                              </p:par>
                              <p:par>
                                <p:cTn id="94" presetID="22" presetClass="entr" presetSubtype="1" fill="hold" grpId="0" nodeType="with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wipe(up)">
                                      <p:cBhvr>
                                        <p:cTn id="96" dur="500"/>
                                        <p:tgtEl>
                                          <p:spTgt spid="67"/>
                                        </p:tgtEl>
                                      </p:cBhvr>
                                    </p:animEffect>
                                  </p:childTnLst>
                                </p:cTn>
                              </p:par>
                              <p:par>
                                <p:cTn id="97" presetID="22" presetClass="entr" presetSubtype="1" fill="hold" grpId="0" nodeType="withEffect">
                                  <p:stCondLst>
                                    <p:cond delay="0"/>
                                  </p:stCondLst>
                                  <p:childTnLst>
                                    <p:set>
                                      <p:cBhvr>
                                        <p:cTn id="98" dur="1" fill="hold">
                                          <p:stCondLst>
                                            <p:cond delay="0"/>
                                          </p:stCondLst>
                                        </p:cTn>
                                        <p:tgtEl>
                                          <p:spTgt spid="60"/>
                                        </p:tgtEl>
                                        <p:attrNameLst>
                                          <p:attrName>style.visibility</p:attrName>
                                        </p:attrNameLst>
                                      </p:cBhvr>
                                      <p:to>
                                        <p:strVal val="visible"/>
                                      </p:to>
                                    </p:set>
                                    <p:animEffect transition="in" filter="wipe(up)">
                                      <p:cBhvr>
                                        <p:cTn id="99" dur="500"/>
                                        <p:tgtEl>
                                          <p:spTgt spid="6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ipe(up)">
                                      <p:cBhvr>
                                        <p:cTn id="104" dur="500"/>
                                        <p:tgtEl>
                                          <p:spTgt spid="13"/>
                                        </p:tgtEl>
                                      </p:cBhvr>
                                    </p:animEffect>
                                  </p:childTnLst>
                                </p:cTn>
                              </p:par>
                              <p:par>
                                <p:cTn id="105" presetID="22" presetClass="entr" presetSubtype="1"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wipe(up)">
                                      <p:cBhvr>
                                        <p:cTn id="107" dur="500"/>
                                        <p:tgtEl>
                                          <p:spTgt spid="66"/>
                                        </p:tgtEl>
                                      </p:cBhvr>
                                    </p:animEffect>
                                  </p:childTnLst>
                                </p:cTn>
                              </p:par>
                              <p:par>
                                <p:cTn id="108" presetID="22" presetClass="entr" presetSubtype="1" fill="hold" nodeType="with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wipe(up)">
                                      <p:cBhvr>
                                        <p:cTn id="110" dur="500"/>
                                        <p:tgtEl>
                                          <p:spTgt spid="23"/>
                                        </p:tgtEl>
                                      </p:cBhvr>
                                    </p:animEffect>
                                  </p:childTnLst>
                                </p:cTn>
                              </p:par>
                              <p:par>
                                <p:cTn id="111" presetID="22" presetClass="entr" presetSubtype="1"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wipe(up)">
                                      <p:cBhvr>
                                        <p:cTn id="113" dur="500"/>
                                        <p:tgtEl>
                                          <p:spTgt spid="24"/>
                                        </p:tgtEl>
                                      </p:cBhvr>
                                    </p:animEffect>
                                  </p:childTnLst>
                                </p:cTn>
                              </p:par>
                              <p:par>
                                <p:cTn id="114" presetID="22" presetClass="entr" presetSubtype="1" fill="hold" nodeType="withEffect">
                                  <p:stCondLst>
                                    <p:cond delay="0"/>
                                  </p:stCondLst>
                                  <p:childTnLst>
                                    <p:set>
                                      <p:cBhvr>
                                        <p:cTn id="115" dur="1" fill="hold">
                                          <p:stCondLst>
                                            <p:cond delay="0"/>
                                          </p:stCondLst>
                                        </p:cTn>
                                        <p:tgtEl>
                                          <p:spTgt spid="21"/>
                                        </p:tgtEl>
                                        <p:attrNameLst>
                                          <p:attrName>style.visibility</p:attrName>
                                        </p:attrNameLst>
                                      </p:cBhvr>
                                      <p:to>
                                        <p:strVal val="visible"/>
                                      </p:to>
                                    </p:set>
                                    <p:animEffect transition="in" filter="wipe(up)">
                                      <p:cBhvr>
                                        <p:cTn id="116" dur="500"/>
                                        <p:tgtEl>
                                          <p:spTgt spid="21"/>
                                        </p:tgtEl>
                                      </p:cBhvr>
                                    </p:animEffect>
                                  </p:childTnLst>
                                </p:cTn>
                              </p:par>
                              <p:par>
                                <p:cTn id="117" presetID="22" presetClass="entr" presetSubtype="1" fill="hold" grpId="0" nodeType="withEffect">
                                  <p:stCondLst>
                                    <p:cond delay="0"/>
                                  </p:stCondLst>
                                  <p:childTnLst>
                                    <p:set>
                                      <p:cBhvr>
                                        <p:cTn id="118" dur="1" fill="hold">
                                          <p:stCondLst>
                                            <p:cond delay="0"/>
                                          </p:stCondLst>
                                        </p:cTn>
                                        <p:tgtEl>
                                          <p:spTgt spid="25"/>
                                        </p:tgtEl>
                                        <p:attrNameLst>
                                          <p:attrName>style.visibility</p:attrName>
                                        </p:attrNameLst>
                                      </p:cBhvr>
                                      <p:to>
                                        <p:strVal val="visible"/>
                                      </p:to>
                                    </p:set>
                                    <p:animEffect transition="in" filter="wipe(up)">
                                      <p:cBhvr>
                                        <p:cTn id="119" dur="500"/>
                                        <p:tgtEl>
                                          <p:spTgt spid="25"/>
                                        </p:tgtEl>
                                      </p:cBhvr>
                                    </p:animEffect>
                                  </p:childTnLst>
                                </p:cTn>
                              </p:par>
                              <p:par>
                                <p:cTn id="120" presetID="22" presetClass="entr" presetSubtype="1" fill="hold" nodeType="withEffect">
                                  <p:stCondLst>
                                    <p:cond delay="0"/>
                                  </p:stCondLst>
                                  <p:childTnLst>
                                    <p:set>
                                      <p:cBhvr>
                                        <p:cTn id="121" dur="1" fill="hold">
                                          <p:stCondLst>
                                            <p:cond delay="0"/>
                                          </p:stCondLst>
                                        </p:cTn>
                                        <p:tgtEl>
                                          <p:spTgt spid="22"/>
                                        </p:tgtEl>
                                        <p:attrNameLst>
                                          <p:attrName>style.visibility</p:attrName>
                                        </p:attrNameLst>
                                      </p:cBhvr>
                                      <p:to>
                                        <p:strVal val="visible"/>
                                      </p:to>
                                    </p:set>
                                    <p:animEffect transition="in" filter="wipe(up)">
                                      <p:cBhvr>
                                        <p:cTn id="122" dur="500"/>
                                        <p:tgtEl>
                                          <p:spTgt spid="22"/>
                                        </p:tgtEl>
                                      </p:cBhvr>
                                    </p:animEffect>
                                  </p:childTnLst>
                                </p:cTn>
                              </p:par>
                              <p:par>
                                <p:cTn id="123" presetID="22" presetClass="entr" presetSubtype="1" fill="hold" grpId="0" nodeType="withEffect">
                                  <p:stCondLst>
                                    <p:cond delay="0"/>
                                  </p:stCondLst>
                                  <p:childTnLst>
                                    <p:set>
                                      <p:cBhvr>
                                        <p:cTn id="124" dur="1" fill="hold">
                                          <p:stCondLst>
                                            <p:cond delay="0"/>
                                          </p:stCondLst>
                                        </p:cTn>
                                        <p:tgtEl>
                                          <p:spTgt spid="26"/>
                                        </p:tgtEl>
                                        <p:attrNameLst>
                                          <p:attrName>style.visibility</p:attrName>
                                        </p:attrNameLst>
                                      </p:cBhvr>
                                      <p:to>
                                        <p:strVal val="visible"/>
                                      </p:to>
                                    </p:set>
                                    <p:animEffect transition="in" filter="wipe(up)">
                                      <p:cBhvr>
                                        <p:cTn id="125" dur="500"/>
                                        <p:tgtEl>
                                          <p:spTgt spid="26"/>
                                        </p:tgtEl>
                                      </p:cBhvr>
                                    </p:animEffect>
                                  </p:childTnLst>
                                </p:cTn>
                              </p:par>
                            </p:childTnLst>
                          </p:cTn>
                        </p:par>
                      </p:childTnLst>
                    </p:cTn>
                  </p:par>
                  <p:par>
                    <p:cTn id="126" fill="hold">
                      <p:stCondLst>
                        <p:cond delay="indefinite"/>
                      </p:stCondLst>
                      <p:childTnLst>
                        <p:par>
                          <p:cTn id="127" fill="hold">
                            <p:stCondLst>
                              <p:cond delay="0"/>
                            </p:stCondLst>
                            <p:childTnLst>
                              <p:par>
                                <p:cTn id="128" presetID="22" presetClass="entr" presetSubtype="1" fill="hold" nodeType="click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wipe(up)">
                                      <p:cBhvr>
                                        <p:cTn id="130" dur="500"/>
                                        <p:tgtEl>
                                          <p:spTgt spid="17"/>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18"/>
                                        </p:tgtEl>
                                        <p:attrNameLst>
                                          <p:attrName>style.visibility</p:attrName>
                                        </p:attrNameLst>
                                      </p:cBhvr>
                                      <p:to>
                                        <p:strVal val="visible"/>
                                      </p:to>
                                    </p:set>
                                    <p:animEffect transition="in" filter="wipe(up)">
                                      <p:cBhvr>
                                        <p:cTn id="133" dur="500"/>
                                        <p:tgtEl>
                                          <p:spTgt spid="18"/>
                                        </p:tgtEl>
                                      </p:cBhvr>
                                    </p:animEffect>
                                  </p:childTnLst>
                                </p:cTn>
                              </p:par>
                              <p:par>
                                <p:cTn id="134" presetID="22" presetClass="entr" presetSubtype="1" fill="hold" nodeType="withEffect">
                                  <p:stCondLst>
                                    <p:cond delay="0"/>
                                  </p:stCondLst>
                                  <p:childTnLst>
                                    <p:set>
                                      <p:cBhvr>
                                        <p:cTn id="135" dur="1" fill="hold">
                                          <p:stCondLst>
                                            <p:cond delay="0"/>
                                          </p:stCondLst>
                                        </p:cTn>
                                        <p:tgtEl>
                                          <p:spTgt spid="15"/>
                                        </p:tgtEl>
                                        <p:attrNameLst>
                                          <p:attrName>style.visibility</p:attrName>
                                        </p:attrNameLst>
                                      </p:cBhvr>
                                      <p:to>
                                        <p:strVal val="visible"/>
                                      </p:to>
                                    </p:set>
                                    <p:animEffect transition="in" filter="wipe(up)">
                                      <p:cBhvr>
                                        <p:cTn id="136" dur="500"/>
                                        <p:tgtEl>
                                          <p:spTgt spid="15"/>
                                        </p:tgtEl>
                                      </p:cBhvr>
                                    </p:animEffect>
                                  </p:childTnLst>
                                </p:cTn>
                              </p:par>
                              <p:par>
                                <p:cTn id="137" presetID="22" presetClass="entr" presetSubtype="1" fill="hold" grpId="0"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wipe(up)">
                                      <p:cBhvr>
                                        <p:cTn id="139" dur="500"/>
                                        <p:tgtEl>
                                          <p:spTgt spid="19"/>
                                        </p:tgtEl>
                                      </p:cBhvr>
                                    </p:animEffect>
                                  </p:childTnLst>
                                </p:cTn>
                              </p:par>
                              <p:par>
                                <p:cTn id="140" presetID="22" presetClass="entr" presetSubtype="1" fill="hold" nodeType="withEffect">
                                  <p:stCondLst>
                                    <p:cond delay="0"/>
                                  </p:stCondLst>
                                  <p:childTnLst>
                                    <p:set>
                                      <p:cBhvr>
                                        <p:cTn id="141" dur="1" fill="hold">
                                          <p:stCondLst>
                                            <p:cond delay="0"/>
                                          </p:stCondLst>
                                        </p:cTn>
                                        <p:tgtEl>
                                          <p:spTgt spid="16"/>
                                        </p:tgtEl>
                                        <p:attrNameLst>
                                          <p:attrName>style.visibility</p:attrName>
                                        </p:attrNameLst>
                                      </p:cBhvr>
                                      <p:to>
                                        <p:strVal val="visible"/>
                                      </p:to>
                                    </p:set>
                                    <p:animEffect transition="in" filter="wipe(up)">
                                      <p:cBhvr>
                                        <p:cTn id="142" dur="500"/>
                                        <p:tgtEl>
                                          <p:spTgt spid="16"/>
                                        </p:tgtEl>
                                      </p:cBhvr>
                                    </p:animEffect>
                                  </p:childTnLst>
                                </p:cTn>
                              </p:par>
                              <p:par>
                                <p:cTn id="143" presetID="22" presetClass="entr" presetSubtype="1" fill="hold" grpId="0" nodeType="withEffect">
                                  <p:stCondLst>
                                    <p:cond delay="0"/>
                                  </p:stCondLst>
                                  <p:childTnLst>
                                    <p:set>
                                      <p:cBhvr>
                                        <p:cTn id="144" dur="1" fill="hold">
                                          <p:stCondLst>
                                            <p:cond delay="0"/>
                                          </p:stCondLst>
                                        </p:cTn>
                                        <p:tgtEl>
                                          <p:spTgt spid="20"/>
                                        </p:tgtEl>
                                        <p:attrNameLst>
                                          <p:attrName>style.visibility</p:attrName>
                                        </p:attrNameLst>
                                      </p:cBhvr>
                                      <p:to>
                                        <p:strVal val="visible"/>
                                      </p:to>
                                    </p:set>
                                    <p:animEffect transition="in" filter="wipe(up)">
                                      <p:cBhvr>
                                        <p:cTn id="145" dur="500"/>
                                        <p:tgtEl>
                                          <p:spTgt spid="20"/>
                                        </p:tgtEl>
                                      </p:cBhvr>
                                    </p:animEffect>
                                  </p:childTnLst>
                                </p:cTn>
                              </p:par>
                              <p:par>
                                <p:cTn id="146" presetID="22" presetClass="entr" presetSubtype="1" fill="hold" grpId="0" nodeType="withEffect">
                                  <p:stCondLst>
                                    <p:cond delay="0"/>
                                  </p:stCondLst>
                                  <p:childTnLst>
                                    <p:set>
                                      <p:cBhvr>
                                        <p:cTn id="147" dur="1" fill="hold">
                                          <p:stCondLst>
                                            <p:cond delay="0"/>
                                          </p:stCondLst>
                                        </p:cTn>
                                        <p:tgtEl>
                                          <p:spTgt spid="14"/>
                                        </p:tgtEl>
                                        <p:attrNameLst>
                                          <p:attrName>style.visibility</p:attrName>
                                        </p:attrNameLst>
                                      </p:cBhvr>
                                      <p:to>
                                        <p:strVal val="visible"/>
                                      </p:to>
                                    </p:set>
                                    <p:animEffect transition="in" filter="wipe(up)">
                                      <p:cBhvr>
                                        <p:cTn id="148" dur="500"/>
                                        <p:tgtEl>
                                          <p:spTgt spid="14"/>
                                        </p:tgtEl>
                                      </p:cBhvr>
                                    </p:animEffect>
                                  </p:childTnLst>
                                </p:cTn>
                              </p:par>
                            </p:childTnLst>
                          </p:cTn>
                        </p:par>
                      </p:childTnLst>
                    </p:cTn>
                  </p:par>
                  <p:par>
                    <p:cTn id="149" fill="hold">
                      <p:stCondLst>
                        <p:cond delay="indefinite"/>
                      </p:stCondLst>
                      <p:childTnLst>
                        <p:par>
                          <p:cTn id="150" fill="hold">
                            <p:stCondLst>
                              <p:cond delay="0"/>
                            </p:stCondLst>
                            <p:childTnLst>
                              <p:par>
                                <p:cTn id="151" presetID="16" presetClass="entr" presetSubtype="21" fill="hold" grpId="0" nodeType="clickEffect">
                                  <p:stCondLst>
                                    <p:cond delay="0"/>
                                  </p:stCondLst>
                                  <p:childTnLst>
                                    <p:set>
                                      <p:cBhvr>
                                        <p:cTn id="152" dur="1" fill="hold">
                                          <p:stCondLst>
                                            <p:cond delay="0"/>
                                          </p:stCondLst>
                                        </p:cTn>
                                        <p:tgtEl>
                                          <p:spTgt spid="68"/>
                                        </p:tgtEl>
                                        <p:attrNameLst>
                                          <p:attrName>style.visibility</p:attrName>
                                        </p:attrNameLst>
                                      </p:cBhvr>
                                      <p:to>
                                        <p:strVal val="visible"/>
                                      </p:to>
                                    </p:set>
                                    <p:animEffect transition="in" filter="barn(inVertical)">
                                      <p:cBhvr>
                                        <p:cTn id="1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4" grpId="0" bldLvl="0" animBg="1"/>
      <p:bldP spid="18" grpId="0" bldLvl="0" animBg="1"/>
      <p:bldP spid="19" grpId="0" bldLvl="0" animBg="1"/>
      <p:bldP spid="20" grpId="0" bldLvl="0" animBg="1"/>
      <p:bldP spid="24" grpId="0" bldLvl="0" animBg="1"/>
      <p:bldP spid="25" grpId="0" bldLvl="0" animBg="1"/>
      <p:bldP spid="26" grpId="0" bldLvl="0" animBg="1"/>
      <p:bldP spid="30" grpId="0" bldLvl="0" animBg="1"/>
      <p:bldP spid="31" grpId="0" bldLvl="0" animBg="1"/>
      <p:bldP spid="32" grpId="0" bldLvl="0" animBg="1"/>
      <p:bldP spid="49" grpId="0" bldLvl="0" animBg="1"/>
      <p:bldP spid="50" grpId="0" bldLvl="0" animBg="1"/>
      <p:bldP spid="51" grpId="0" bldLvl="0" animBg="1"/>
      <p:bldP spid="58" grpId="0" bldLvl="0" animBg="1"/>
      <p:bldP spid="59" grpId="0" bldLvl="0" animBg="1"/>
      <p:bldP spid="60" grpId="0" bldLvl="0" animBg="1"/>
      <p:bldP spid="62" grpId="0" bldLvl="0" animBg="1"/>
      <p:bldP spid="63" grpId="0" bldLvl="0" animBg="1"/>
      <p:bldP spid="64" grpId="0" bldLvl="0" animBg="1"/>
      <p:bldP spid="65" grpId="0" bldLvl="0" animBg="1"/>
      <p:bldP spid="66" grpId="0" bldLvl="0" animBg="1"/>
      <p:bldP spid="67" grpId="0" bldLvl="0" animBg="1"/>
      <p:bldP spid="6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custDataLst>
              <p:tags r:id="rId1"/>
            </p:custDataLst>
          </p:nvPr>
        </p:nvSpPr>
        <p:spPr>
          <a:xfrm>
            <a:off x="482082" y="893583"/>
            <a:ext cx="11221765" cy="3291840"/>
          </a:xfrm>
          <a:prstGeom prst="rect">
            <a:avLst/>
          </a:prstGeom>
          <a:noFill/>
        </p:spPr>
        <p:txBody>
          <a:bodyPr wrap="square" rtlCol="0" anchor="t">
            <a:noAutofit/>
          </a:bodyPr>
          <a:lstStyle/>
          <a:p>
            <a:pPr lvl="0" algn="just">
              <a:lnSpc>
                <a:spcPct val="120000"/>
              </a:lnSpc>
              <a:buClrTx/>
              <a:buSzTx/>
              <a:buFontTx/>
            </a:pPr>
            <a:r>
              <a:rPr lang="en-US" sz="2400" b="1">
                <a:latin typeface="宋体" charset="0"/>
                <a:ea typeface="宋体" charset="0"/>
                <a:cs typeface="宋体" charset="0"/>
                <a:sym typeface="+mn-ea"/>
              </a:rPr>
              <a:t>1.</a:t>
            </a:r>
            <a:r>
              <a:rPr lang="en-US" sz="2400" b="1">
                <a:latin typeface="宋体" charset="0"/>
                <a:ea typeface="宋体" charset="0"/>
                <a:cs typeface="宋体" charset="0"/>
                <a:sym typeface="+mn-ea"/>
              </a:rPr>
              <a:t> </a:t>
            </a:r>
            <a:r>
              <a:rPr lang="en-US" sz="2400" b="1">
                <a:solidFill>
                  <a:srgbClr val="C00000"/>
                </a:solidFill>
                <a:latin typeface="宋体" charset="0"/>
                <a:ea typeface="宋体" charset="0"/>
                <a:cs typeface="宋体" charset="0"/>
                <a:sym typeface="+mn-ea"/>
              </a:rPr>
              <a:t>（</a:t>
            </a:r>
            <a:r>
              <a:rPr lang="en-US" sz="2400" b="1">
                <a:solidFill>
                  <a:srgbClr val="C00000"/>
                </a:solidFill>
                <a:latin typeface="宋体" charset="0"/>
                <a:ea typeface="宋体" charset="0"/>
                <a:cs typeface="宋体" charset="0"/>
                <a:sym typeface="+mn-ea"/>
              </a:rPr>
              <a:t>2022·</a:t>
            </a:r>
            <a:r>
              <a:rPr lang="en-US" sz="2400" b="1">
                <a:solidFill>
                  <a:srgbClr val="C00000"/>
                </a:solidFill>
                <a:latin typeface="宋体" charset="0"/>
                <a:ea typeface="宋体" charset="0"/>
                <a:cs typeface="宋体" charset="0"/>
                <a:sym typeface="+mn-ea"/>
              </a:rPr>
              <a:t>湖北</a:t>
            </a:r>
            <a:r>
              <a:rPr lang="zh-CN" altLang="en-US" sz="2400" b="1">
                <a:solidFill>
                  <a:srgbClr val="C00000"/>
                </a:solidFill>
                <a:latin typeface="宋体" charset="0"/>
                <a:ea typeface="宋体" charset="0"/>
                <a:cs typeface="宋体" charset="0"/>
                <a:sym typeface="+mn-ea"/>
              </a:rPr>
              <a:t>卷</a:t>
            </a:r>
            <a:r>
              <a:rPr lang="en-US" sz="2400" b="1">
                <a:solidFill>
                  <a:srgbClr val="C00000"/>
                </a:solidFill>
                <a:latin typeface="宋体" charset="0"/>
                <a:ea typeface="宋体" charset="0"/>
                <a:cs typeface="宋体" charset="0"/>
                <a:sym typeface="+mn-ea"/>
              </a:rPr>
              <a:t>）</a:t>
            </a:r>
            <a:r>
              <a:rPr lang="en-US" sz="2400" b="1">
                <a:latin typeface="宋体" charset="0"/>
                <a:ea typeface="宋体" charset="0"/>
                <a:cs typeface="宋体" charset="0"/>
                <a:sym typeface="+mn-ea"/>
              </a:rPr>
              <a:t>下列关于秦汉历史的记述，集中反映了（　　）</a:t>
            </a:r>
            <a:endParaRPr lang="en-US" sz="2400" b="1">
              <a:latin typeface="宋体" charset="0"/>
              <a:ea typeface="宋体" charset="0"/>
              <a:cs typeface="宋体" charset="0"/>
              <a:sym typeface="+mn-ea"/>
            </a:endParaRPr>
          </a:p>
          <a:p>
            <a:pPr lvl="0" algn="just">
              <a:lnSpc>
                <a:spcPct val="120000"/>
              </a:lnSpc>
              <a:buClrTx/>
              <a:buSzTx/>
              <a:buFontTx/>
            </a:pPr>
            <a:endParaRPr lang="en-US" sz="2400" b="1">
              <a:latin typeface="宋体" charset="0"/>
              <a:ea typeface="宋体" charset="0"/>
              <a:cs typeface="宋体" charset="0"/>
              <a:sym typeface="+mn-ea"/>
            </a:endParaRPr>
          </a:p>
          <a:p>
            <a:pPr lvl="0" algn="just">
              <a:lnSpc>
                <a:spcPct val="120000"/>
              </a:lnSpc>
              <a:buClrTx/>
              <a:buSzTx/>
              <a:buFontTx/>
            </a:pPr>
            <a:endParaRPr lang="en-US" sz="2400" b="1">
              <a:latin typeface="宋体" charset="0"/>
              <a:ea typeface="宋体" charset="0"/>
              <a:cs typeface="宋体" charset="0"/>
              <a:sym typeface="+mn-ea"/>
            </a:endParaRPr>
          </a:p>
          <a:p>
            <a:pPr lvl="0" algn="just">
              <a:lnSpc>
                <a:spcPct val="120000"/>
              </a:lnSpc>
              <a:buClrTx/>
              <a:buSzTx/>
              <a:buFontTx/>
            </a:pPr>
            <a:endParaRPr lang="en-US" sz="2400" b="1">
              <a:latin typeface="宋体" charset="0"/>
              <a:ea typeface="宋体" charset="0"/>
              <a:cs typeface="宋体" charset="0"/>
              <a:sym typeface="+mn-ea"/>
            </a:endParaRPr>
          </a:p>
          <a:p>
            <a:pPr lvl="0" algn="just">
              <a:lnSpc>
                <a:spcPct val="120000"/>
              </a:lnSpc>
              <a:buClrTx/>
              <a:buSzTx/>
              <a:buFontTx/>
            </a:pPr>
            <a:endParaRPr lang="en-US" sz="2400" b="1">
              <a:latin typeface="宋体" charset="0"/>
              <a:ea typeface="宋体" charset="0"/>
              <a:cs typeface="宋体" charset="0"/>
              <a:sym typeface="+mn-ea"/>
            </a:endParaRPr>
          </a:p>
          <a:p>
            <a:pPr lvl="0" algn="just">
              <a:lnSpc>
                <a:spcPct val="120000"/>
              </a:lnSpc>
              <a:buClrTx/>
              <a:buSzTx/>
              <a:buFontTx/>
            </a:pPr>
            <a:endParaRPr lang="en-US" sz="2400" b="1">
              <a:latin typeface="宋体" charset="0"/>
              <a:ea typeface="宋体" charset="0"/>
              <a:cs typeface="宋体" charset="0"/>
              <a:sym typeface="+mn-ea"/>
            </a:endParaRPr>
          </a:p>
          <a:p>
            <a:pPr lvl="0" algn="just">
              <a:lnSpc>
                <a:spcPct val="120000"/>
              </a:lnSpc>
              <a:buClrTx/>
              <a:buSzTx/>
              <a:buFontTx/>
            </a:pPr>
            <a:r>
              <a:rPr lang="en-US" sz="2400" b="1">
                <a:latin typeface="宋体" charset="0"/>
                <a:ea typeface="宋体" charset="0"/>
                <a:cs typeface="宋体" charset="0"/>
                <a:sym typeface="+mn-ea"/>
              </a:rPr>
              <a:t>A.</a:t>
            </a:r>
            <a:r>
              <a:rPr lang="en-US" sz="2400" b="1">
                <a:latin typeface="宋体" charset="0"/>
                <a:ea typeface="宋体" charset="0"/>
                <a:cs typeface="宋体" charset="0"/>
                <a:sym typeface="+mn-ea"/>
              </a:rPr>
              <a:t>统一多民族国家形成与发展　　　　　</a:t>
            </a:r>
            <a:r>
              <a:rPr lang="en-US" sz="2400" b="1">
                <a:latin typeface="宋体" charset="0"/>
                <a:ea typeface="宋体" charset="0"/>
                <a:cs typeface="宋体" charset="0"/>
                <a:sym typeface="+mn-ea"/>
              </a:rPr>
              <a:t>B.</a:t>
            </a:r>
            <a:r>
              <a:rPr lang="en-US" sz="2400" b="1">
                <a:latin typeface="宋体" charset="0"/>
                <a:ea typeface="宋体" charset="0"/>
                <a:cs typeface="宋体" charset="0"/>
                <a:sym typeface="+mn-ea"/>
              </a:rPr>
              <a:t>家国同构模式改变</a:t>
            </a:r>
            <a:endParaRPr lang="en-US" sz="2400" b="1">
              <a:latin typeface="宋体" charset="0"/>
              <a:ea typeface="宋体" charset="0"/>
              <a:cs typeface="宋体" charset="0"/>
              <a:sym typeface="+mn-ea"/>
            </a:endParaRPr>
          </a:p>
          <a:p>
            <a:pPr lvl="0" algn="just">
              <a:lnSpc>
                <a:spcPct val="120000"/>
              </a:lnSpc>
              <a:buClrTx/>
              <a:buSzTx/>
              <a:buFontTx/>
            </a:pPr>
            <a:r>
              <a:rPr lang="en-US" sz="2400" b="1">
                <a:latin typeface="宋体" charset="0"/>
                <a:ea typeface="宋体" charset="0"/>
                <a:cs typeface="宋体" charset="0"/>
                <a:sym typeface="+mn-ea"/>
              </a:rPr>
              <a:t>C.</a:t>
            </a:r>
            <a:r>
              <a:rPr lang="en-US" sz="2400" b="1">
                <a:latin typeface="宋体" charset="0"/>
                <a:ea typeface="宋体" charset="0"/>
                <a:cs typeface="宋体" charset="0"/>
                <a:sym typeface="+mn-ea"/>
              </a:rPr>
              <a:t>“大一统”的观念开始出现　　　　　</a:t>
            </a:r>
            <a:r>
              <a:rPr lang="en-US" sz="2400" b="1">
                <a:latin typeface="宋体" charset="0"/>
                <a:ea typeface="宋体" charset="0"/>
                <a:cs typeface="宋体" charset="0"/>
                <a:sym typeface="+mn-ea"/>
              </a:rPr>
              <a:t>D.</a:t>
            </a:r>
            <a:r>
              <a:rPr lang="en-US" sz="2400" b="1">
                <a:latin typeface="宋体" charset="0"/>
                <a:ea typeface="宋体" charset="0"/>
                <a:cs typeface="宋体" charset="0"/>
                <a:sym typeface="+mn-ea"/>
              </a:rPr>
              <a:t>华夏认同不断增强</a:t>
            </a:r>
            <a:endParaRPr lang="en-US" sz="2400" b="1">
              <a:latin typeface="宋体" charset="0"/>
              <a:ea typeface="宋体" charset="0"/>
              <a:cs typeface="宋体" charset="0"/>
              <a:sym typeface="+mn-ea"/>
            </a:endParaRPr>
          </a:p>
        </p:txBody>
      </p:sp>
      <p:sp>
        <p:nvSpPr>
          <p:cNvPr id="10" name="文本框 9"/>
          <p:cNvSpPr txBox="1"/>
          <p:nvPr>
            <p:custDataLst>
              <p:tags r:id="rId2"/>
            </p:custDataLst>
          </p:nvPr>
        </p:nvSpPr>
        <p:spPr>
          <a:xfrm>
            <a:off x="8640026" y="759862"/>
            <a:ext cx="1220471" cy="829945"/>
          </a:xfrm>
          <a:prstGeom prst="rect">
            <a:avLst/>
          </a:prstGeom>
          <a:noFill/>
        </p:spPr>
        <p:txBody>
          <a:bodyPr wrap="square" rtlCol="0">
            <a:spAutoFit/>
          </a:bodyPr>
          <a:lstStyle/>
          <a:p>
            <a:pPr algn="ctr"/>
            <a:r>
              <a:rPr lang="en-US" altLang="zh-CN" sz="4800" b="1">
                <a:solidFill>
                  <a:srgbClr val="C00000"/>
                </a:solidFill>
                <a:latin typeface="华文新魏" panose="02010800040101010101" pitchFamily="2" charset="-122"/>
                <a:ea typeface="华文新魏" panose="02010800040101010101" pitchFamily="2" charset="-122"/>
                <a:cs typeface="Times New Roman" panose="02020503050405090304" pitchFamily="18" charset="0"/>
              </a:rPr>
              <a:t>A </a:t>
            </a:r>
            <a:endParaRPr lang="en-US" altLang="zh-CN" sz="4800" b="1">
              <a:solidFill>
                <a:srgbClr val="C00000"/>
              </a:solidFill>
              <a:latin typeface="华文新魏" panose="02010800040101010101" pitchFamily="2" charset="-122"/>
              <a:ea typeface="华文新魏" panose="02010800040101010101" pitchFamily="2" charset="-122"/>
              <a:cs typeface="Times New Roman" panose="02020503050405090304" pitchFamily="18" charset="0"/>
            </a:endParaRPr>
          </a:p>
        </p:txBody>
      </p:sp>
      <p:sp>
        <p:nvSpPr>
          <p:cNvPr id="11" name="文本框 10"/>
          <p:cNvSpPr txBox="1"/>
          <p:nvPr>
            <p:custDataLst>
              <p:tags r:id="rId3"/>
            </p:custDataLst>
          </p:nvPr>
        </p:nvSpPr>
        <p:spPr>
          <a:xfrm>
            <a:off x="482082" y="4540714"/>
            <a:ext cx="11221765" cy="2091690"/>
          </a:xfrm>
          <a:prstGeom prst="rect">
            <a:avLst/>
          </a:prstGeom>
          <a:noFill/>
        </p:spPr>
        <p:txBody>
          <a:bodyPr wrap="square" rtlCol="0" anchor="t">
            <a:noAutofit/>
          </a:bodyPr>
          <a:lstStyle/>
          <a:p>
            <a:pPr lvl="0" algn="just">
              <a:lnSpc>
                <a:spcPct val="120000"/>
              </a:lnSpc>
              <a:buClrTx/>
              <a:buSzTx/>
              <a:buFontTx/>
            </a:pPr>
            <a:r>
              <a:rPr lang="en-US" sz="2400" b="1">
                <a:latin typeface="宋体" charset="0"/>
                <a:ea typeface="宋体" charset="0"/>
                <a:cs typeface="宋体" charset="0"/>
                <a:sym typeface="+mn-ea"/>
              </a:rPr>
              <a:t>2.</a:t>
            </a:r>
            <a:r>
              <a:rPr lang="en-US" sz="2400" b="1">
                <a:latin typeface="宋体" charset="0"/>
                <a:ea typeface="宋体" charset="0"/>
                <a:cs typeface="宋体" charset="0"/>
                <a:sym typeface="+mn-ea"/>
              </a:rPr>
              <a:t> </a:t>
            </a:r>
            <a:r>
              <a:rPr lang="en-US" sz="2400" b="1">
                <a:solidFill>
                  <a:srgbClr val="C00000"/>
                </a:solidFill>
                <a:latin typeface="宋体" charset="0"/>
                <a:ea typeface="宋体" charset="0"/>
                <a:cs typeface="宋体" charset="0"/>
                <a:sym typeface="+mn-ea"/>
              </a:rPr>
              <a:t>（</a:t>
            </a:r>
            <a:r>
              <a:rPr lang="en-US" sz="2400" b="1">
                <a:solidFill>
                  <a:srgbClr val="C00000"/>
                </a:solidFill>
                <a:latin typeface="宋体" charset="0"/>
                <a:ea typeface="宋体" charset="0"/>
                <a:cs typeface="宋体" charset="0"/>
                <a:sym typeface="+mn-ea"/>
              </a:rPr>
              <a:t>2019·</a:t>
            </a:r>
            <a:r>
              <a:rPr lang="en-US" sz="2400" b="1">
                <a:solidFill>
                  <a:srgbClr val="C00000"/>
                </a:solidFill>
                <a:latin typeface="宋体" charset="0"/>
                <a:ea typeface="宋体" charset="0"/>
                <a:cs typeface="宋体" charset="0"/>
                <a:sym typeface="+mn-ea"/>
              </a:rPr>
              <a:t>全国</a:t>
            </a:r>
            <a:r>
              <a:rPr lang="en-US" sz="2400" b="1">
                <a:solidFill>
                  <a:srgbClr val="C00000"/>
                </a:solidFill>
                <a:latin typeface="宋体" charset="0"/>
                <a:ea typeface="宋体" charset="0"/>
                <a:cs typeface="宋体" charset="0"/>
                <a:sym typeface="+mn-ea"/>
              </a:rPr>
              <a:t>Ⅱ</a:t>
            </a:r>
            <a:r>
              <a:rPr lang="en-US" sz="2400" b="1">
                <a:solidFill>
                  <a:srgbClr val="C00000"/>
                </a:solidFill>
                <a:latin typeface="宋体" charset="0"/>
                <a:ea typeface="宋体" charset="0"/>
                <a:cs typeface="宋体" charset="0"/>
                <a:sym typeface="+mn-ea"/>
              </a:rPr>
              <a:t>卷）</a:t>
            </a:r>
            <a:r>
              <a:rPr lang="en-US" sz="2400" b="1">
                <a:latin typeface="宋体" charset="0"/>
                <a:ea typeface="宋体" charset="0"/>
                <a:cs typeface="宋体" charset="0"/>
                <a:sym typeface="+mn-ea"/>
              </a:rPr>
              <a:t>战国后期，秦国建造了一批大型水利工程，如郑国渠、都江堰等，一些至今仍在发挥作用。这些工程能够在秦国完成，主要是因为（　　）</a:t>
            </a:r>
            <a:endParaRPr lang="en-US" sz="2400" b="1">
              <a:latin typeface="宋体" charset="0"/>
              <a:ea typeface="宋体" charset="0"/>
              <a:cs typeface="宋体" charset="0"/>
              <a:sym typeface="+mn-ea"/>
            </a:endParaRPr>
          </a:p>
          <a:p>
            <a:pPr lvl="0" algn="just">
              <a:lnSpc>
                <a:spcPct val="120000"/>
              </a:lnSpc>
              <a:buClrTx/>
              <a:buSzTx/>
              <a:buFontTx/>
            </a:pPr>
            <a:r>
              <a:rPr lang="en-US" sz="2400" b="1">
                <a:latin typeface="宋体" charset="0"/>
                <a:ea typeface="宋体" charset="0"/>
                <a:cs typeface="宋体" charset="0"/>
                <a:sym typeface="+mn-ea"/>
              </a:rPr>
              <a:t>A.</a:t>
            </a:r>
            <a:r>
              <a:rPr lang="en-US" sz="2400" b="1">
                <a:latin typeface="宋体" charset="0"/>
                <a:ea typeface="宋体" charset="0"/>
                <a:cs typeface="宋体" charset="0"/>
                <a:sym typeface="+mn-ea"/>
              </a:rPr>
              <a:t>公田制度逐渐完善　　　　　　　　</a:t>
            </a:r>
            <a:r>
              <a:rPr lang="en-US" sz="2400" b="1">
                <a:latin typeface="宋体" charset="0"/>
                <a:ea typeface="宋体" charset="0"/>
                <a:cs typeface="宋体" charset="0"/>
                <a:sym typeface="+mn-ea"/>
              </a:rPr>
              <a:t>B.</a:t>
            </a:r>
            <a:r>
              <a:rPr lang="en-US" sz="2400" b="1">
                <a:latin typeface="宋体" charset="0"/>
                <a:ea typeface="宋体" charset="0"/>
                <a:cs typeface="宋体" charset="0"/>
                <a:sym typeface="+mn-ea"/>
              </a:rPr>
              <a:t>铁制生产工具普及</a:t>
            </a:r>
            <a:endParaRPr lang="en-US" sz="2400" b="1">
              <a:latin typeface="宋体" charset="0"/>
              <a:ea typeface="宋体" charset="0"/>
              <a:cs typeface="宋体" charset="0"/>
              <a:sym typeface="+mn-ea"/>
            </a:endParaRPr>
          </a:p>
          <a:p>
            <a:pPr lvl="0" algn="just">
              <a:lnSpc>
                <a:spcPct val="120000"/>
              </a:lnSpc>
              <a:buClrTx/>
              <a:buSzTx/>
              <a:buFontTx/>
            </a:pPr>
            <a:r>
              <a:rPr lang="en-US" sz="2400" b="1">
                <a:latin typeface="宋体" charset="0"/>
                <a:ea typeface="宋体" charset="0"/>
                <a:cs typeface="宋体" charset="0"/>
                <a:sym typeface="+mn-ea"/>
              </a:rPr>
              <a:t>C.</a:t>
            </a:r>
            <a:r>
              <a:rPr lang="en-US" sz="2400" b="1">
                <a:latin typeface="宋体" charset="0"/>
                <a:ea typeface="宋体" charset="0"/>
                <a:cs typeface="宋体" charset="0"/>
                <a:sym typeface="+mn-ea"/>
              </a:rPr>
              <a:t>交通运输网络通畅　　　　　　　　</a:t>
            </a:r>
            <a:r>
              <a:rPr lang="en-US" sz="2400" b="1">
                <a:latin typeface="宋体" charset="0"/>
                <a:ea typeface="宋体" charset="0"/>
                <a:cs typeface="宋体" charset="0"/>
                <a:sym typeface="+mn-ea"/>
              </a:rPr>
              <a:t>D.</a:t>
            </a:r>
            <a:r>
              <a:rPr lang="en-US" sz="2400" b="1">
                <a:latin typeface="宋体" charset="0"/>
                <a:ea typeface="宋体" charset="0"/>
                <a:cs typeface="宋体" charset="0"/>
                <a:sym typeface="+mn-ea"/>
              </a:rPr>
              <a:t>国家组织能力强大</a:t>
            </a:r>
            <a:endParaRPr lang="en-US" sz="2400" b="1">
              <a:latin typeface="宋体" charset="0"/>
              <a:ea typeface="宋体" charset="0"/>
              <a:cs typeface="宋体" charset="0"/>
              <a:sym typeface="+mn-ea"/>
            </a:endParaRPr>
          </a:p>
        </p:txBody>
      </p:sp>
      <p:sp>
        <p:nvSpPr>
          <p:cNvPr id="12" name="文本框 11"/>
          <p:cNvSpPr txBox="1"/>
          <p:nvPr>
            <p:custDataLst>
              <p:tags r:id="rId4"/>
            </p:custDataLst>
          </p:nvPr>
        </p:nvSpPr>
        <p:spPr>
          <a:xfrm>
            <a:off x="10010285" y="5006802"/>
            <a:ext cx="1220471" cy="830997"/>
          </a:xfrm>
          <a:prstGeom prst="rect">
            <a:avLst/>
          </a:prstGeom>
          <a:noFill/>
        </p:spPr>
        <p:txBody>
          <a:bodyPr wrap="square" rtlCol="0">
            <a:spAutoFit/>
          </a:bodyPr>
          <a:lstStyle/>
          <a:p>
            <a:pPr algn="ctr"/>
            <a:r>
              <a:rPr lang="en-US" altLang="zh-CN" sz="4800" b="1">
                <a:solidFill>
                  <a:srgbClr val="C00000"/>
                </a:solidFill>
                <a:latin typeface="华文新魏" panose="02010800040101010101" pitchFamily="2" charset="-122"/>
                <a:ea typeface="华文新魏" panose="02010800040101010101" pitchFamily="2" charset="-122"/>
                <a:cs typeface="Times New Roman" panose="02020503050405090304" pitchFamily="18" charset="0"/>
              </a:rPr>
              <a:t>D</a:t>
            </a:r>
            <a:endParaRPr lang="en-US" altLang="zh-CN" sz="4800" b="1">
              <a:solidFill>
                <a:srgbClr val="C00000"/>
              </a:solidFill>
              <a:latin typeface="华文新魏" panose="02010800040101010101" pitchFamily="2" charset="-122"/>
              <a:ea typeface="华文新魏" panose="02010800040101010101" pitchFamily="2" charset="-122"/>
              <a:cs typeface="Times New Roman" panose="02020503050405090304" pitchFamily="18" charset="0"/>
            </a:endParaRPr>
          </a:p>
        </p:txBody>
      </p:sp>
      <p:graphicFrame>
        <p:nvGraphicFramePr>
          <p:cNvPr id="7" name="表格 6"/>
          <p:cNvGraphicFramePr>
            <a:graphicFrameLocks noGrp="1"/>
          </p:cNvGraphicFramePr>
          <p:nvPr>
            <p:custDataLst>
              <p:tags r:id="rId5"/>
            </p:custDataLst>
          </p:nvPr>
        </p:nvGraphicFramePr>
        <p:xfrm>
          <a:off x="482082" y="1513394"/>
          <a:ext cx="11203106" cy="1859280"/>
        </p:xfrm>
        <a:graphic>
          <a:graphicData uri="http://schemas.openxmlformats.org/drawingml/2006/table">
            <a:tbl>
              <a:tblPr firstRow="1" bandRow="1">
                <a:tableStyleId>{5940675A-B579-460E-94D1-54222C63F5DA}</a:tableStyleId>
              </a:tblPr>
              <a:tblGrid>
                <a:gridCol w="7187681"/>
                <a:gridCol w="4015425"/>
              </a:tblGrid>
              <a:tr h="288925">
                <a:tc>
                  <a:txBody>
                    <a:bodyPr/>
                    <a:lstStyle/>
                    <a:p>
                      <a:pPr algn="ctr"/>
                      <a:r>
                        <a:rPr lang="zh-CN" altLang="en-US" sz="2600" b="0" i="0" dirty="0">
                          <a:solidFill>
                            <a:schemeClr val="tx1"/>
                          </a:solidFill>
                          <a:latin typeface="楷体" charset="0"/>
                          <a:ea typeface="楷体" charset="0"/>
                        </a:rPr>
                        <a:t>文献记述</a:t>
                      </a:r>
                      <a:endParaRPr lang="zh-CN" altLang="en-US" sz="2600" b="0" i="0" dirty="0">
                        <a:solidFill>
                          <a:schemeClr val="tx1"/>
                        </a:solidFill>
                        <a:latin typeface="楷体" charset="0"/>
                        <a:ea typeface="楷体" charset="0"/>
                      </a:endParaRPr>
                    </a:p>
                  </a:txBody>
                  <a:tcPr anchor="ctr">
                    <a:solidFill>
                      <a:schemeClr val="bg1"/>
                    </a:solidFill>
                  </a:tcPr>
                </a:tc>
                <a:tc>
                  <a:txBody>
                    <a:bodyPr/>
                    <a:lstStyle/>
                    <a:p>
                      <a:pPr algn="ctr"/>
                      <a:r>
                        <a:rPr lang="zh-CN" altLang="en-US" sz="2600" b="0" i="0" dirty="0">
                          <a:solidFill>
                            <a:schemeClr val="tx1"/>
                          </a:solidFill>
                          <a:latin typeface="楷体" charset="0"/>
                          <a:ea typeface="楷体" charset="0"/>
                        </a:rPr>
                        <a:t>出处</a:t>
                      </a:r>
                      <a:endParaRPr lang="zh-CN" altLang="en-US" sz="2600" b="0" i="0" dirty="0">
                        <a:solidFill>
                          <a:schemeClr val="tx1"/>
                        </a:solidFill>
                        <a:latin typeface="楷体" charset="0"/>
                        <a:ea typeface="楷体" charset="0"/>
                      </a:endParaRPr>
                    </a:p>
                  </a:txBody>
                  <a:tcPr anchor="ctr">
                    <a:solidFill>
                      <a:schemeClr val="bg1"/>
                    </a:solidFill>
                  </a:tcPr>
                </a:tc>
              </a:tr>
              <a:tr h="0">
                <a:tc>
                  <a:txBody>
                    <a:bodyPr/>
                    <a:lstStyle/>
                    <a:p>
                      <a:pPr algn="ctr"/>
                      <a:r>
                        <a:rPr lang="zh-CN" altLang="en-US" sz="2400" b="0" i="0" dirty="0">
                          <a:solidFill>
                            <a:schemeClr val="tx1"/>
                          </a:solidFill>
                          <a:latin typeface="楷体" charset="0"/>
                          <a:ea typeface="楷体" charset="0"/>
                        </a:rPr>
                        <a:t>秦并海内，兼诸侯，南面称帝，以养四海。</a:t>
                      </a:r>
                      <a:endParaRPr lang="zh-CN" altLang="en-US" sz="2400" b="0" i="0" dirty="0">
                        <a:solidFill>
                          <a:schemeClr val="tx1"/>
                        </a:solidFill>
                        <a:latin typeface="楷体" charset="0"/>
                        <a:ea typeface="楷体" charset="0"/>
                      </a:endParaRPr>
                    </a:p>
                  </a:txBody>
                  <a:tcPr anchor="ctr">
                    <a:solidFill>
                      <a:schemeClr val="bg1"/>
                    </a:solidFill>
                  </a:tcPr>
                </a:tc>
                <a:tc>
                  <a:txBody>
                    <a:bodyPr/>
                    <a:lstStyle/>
                    <a:p>
                      <a:pPr algn="ctr"/>
                      <a:r>
                        <a:rPr lang="zh-CN" altLang="en-US" sz="2400" b="0" i="0" dirty="0">
                          <a:solidFill>
                            <a:schemeClr val="tx1"/>
                          </a:solidFill>
                          <a:latin typeface="楷体" charset="0"/>
                          <a:ea typeface="楷体" charset="0"/>
                        </a:rPr>
                        <a:t>贾谊</a:t>
                      </a:r>
                      <a:r>
                        <a:rPr lang="en-US" altLang="zh-CN" sz="2400" b="0" i="0" dirty="0">
                          <a:solidFill>
                            <a:schemeClr val="tx1"/>
                          </a:solidFill>
                          <a:latin typeface="楷体" charset="0"/>
                          <a:ea typeface="楷体" charset="0"/>
                        </a:rPr>
                        <a:t>《</a:t>
                      </a:r>
                      <a:r>
                        <a:rPr lang="zh-CN" altLang="en-US" sz="2400" b="0" i="0" dirty="0">
                          <a:solidFill>
                            <a:schemeClr val="tx1"/>
                          </a:solidFill>
                          <a:latin typeface="楷体" charset="0"/>
                          <a:ea typeface="楷体" charset="0"/>
                        </a:rPr>
                        <a:t>过秦论</a:t>
                      </a:r>
                      <a:r>
                        <a:rPr lang="en-US" altLang="zh-CN" sz="2400" b="0" i="0" dirty="0">
                          <a:solidFill>
                            <a:schemeClr val="tx1"/>
                          </a:solidFill>
                          <a:latin typeface="楷体" charset="0"/>
                          <a:ea typeface="楷体" charset="0"/>
                        </a:rPr>
                        <a:t>》</a:t>
                      </a:r>
                      <a:endParaRPr lang="zh-CN" altLang="en-US" sz="2400" b="0" i="0" dirty="0">
                        <a:solidFill>
                          <a:schemeClr val="tx1"/>
                        </a:solidFill>
                        <a:latin typeface="楷体" charset="0"/>
                        <a:ea typeface="楷体" charset="0"/>
                      </a:endParaRPr>
                    </a:p>
                  </a:txBody>
                  <a:tcPr anchor="ctr">
                    <a:solidFill>
                      <a:schemeClr val="bg1"/>
                    </a:solidFill>
                  </a:tcPr>
                </a:tc>
              </a:tr>
              <a:tr h="0">
                <a:tc>
                  <a:txBody>
                    <a:bodyPr/>
                    <a:lstStyle/>
                    <a:p>
                      <a:pPr algn="ctr"/>
                      <a:r>
                        <a:rPr lang="zh-CN" altLang="en-US" sz="2400" b="0" i="0" dirty="0">
                          <a:solidFill>
                            <a:schemeClr val="tx1"/>
                          </a:solidFill>
                          <a:latin typeface="楷体" charset="0"/>
                          <a:ea typeface="楷体" charset="0"/>
                        </a:rPr>
                        <a:t>拨乱诛暴，平定海内，卒践帝祚，成于汉家。</a:t>
                      </a:r>
                      <a:endParaRPr lang="zh-CN" altLang="en-US" sz="2400" b="0" i="0" dirty="0">
                        <a:solidFill>
                          <a:schemeClr val="tx1"/>
                        </a:solidFill>
                        <a:latin typeface="楷体" charset="0"/>
                        <a:ea typeface="楷体" charset="0"/>
                      </a:endParaRPr>
                    </a:p>
                  </a:txBody>
                  <a:tcPr anchor="ctr">
                    <a:solidFill>
                      <a:schemeClr val="bg1"/>
                    </a:solidFill>
                  </a:tcPr>
                </a:tc>
                <a:tc>
                  <a:txBody>
                    <a:bodyPr/>
                    <a:lstStyle/>
                    <a:p>
                      <a:pPr algn="ctr"/>
                      <a:r>
                        <a:rPr lang="en-US" altLang="zh-CN" sz="2400" b="0" i="0" dirty="0">
                          <a:solidFill>
                            <a:schemeClr val="tx1"/>
                          </a:solidFill>
                          <a:latin typeface="楷体" charset="0"/>
                          <a:ea typeface="楷体" charset="0"/>
                          <a:cs typeface="楷体" charset="0"/>
                        </a:rPr>
                        <a:t>《</a:t>
                      </a:r>
                      <a:r>
                        <a:rPr lang="zh-CN" altLang="en-US" sz="2400" b="0" i="0" dirty="0">
                          <a:solidFill>
                            <a:schemeClr val="tx1"/>
                          </a:solidFill>
                          <a:latin typeface="楷体" charset="0"/>
                          <a:ea typeface="楷体" charset="0"/>
                          <a:cs typeface="楷体" charset="0"/>
                        </a:rPr>
                        <a:t>史记</a:t>
                      </a:r>
                      <a:r>
                        <a:rPr lang="en-US" altLang="zh-CN" sz="2400" b="0" i="0" dirty="0">
                          <a:solidFill>
                            <a:schemeClr val="tx1"/>
                          </a:solidFill>
                          <a:latin typeface="楷体" charset="0"/>
                          <a:ea typeface="楷体" charset="0"/>
                          <a:cs typeface="楷体" charset="0"/>
                        </a:rPr>
                        <a:t>·</a:t>
                      </a:r>
                      <a:r>
                        <a:rPr lang="zh-CN" altLang="en-US" sz="2400" b="0" i="0" dirty="0">
                          <a:solidFill>
                            <a:schemeClr val="tx1"/>
                          </a:solidFill>
                          <a:latin typeface="楷体" charset="0"/>
                          <a:ea typeface="楷体" charset="0"/>
                          <a:cs typeface="楷体" charset="0"/>
                        </a:rPr>
                        <a:t>秦楚之际月表序</a:t>
                      </a:r>
                      <a:r>
                        <a:rPr lang="en-US" altLang="zh-CN" sz="2400" b="0" i="0" dirty="0">
                          <a:solidFill>
                            <a:schemeClr val="tx1"/>
                          </a:solidFill>
                          <a:latin typeface="楷体" charset="0"/>
                          <a:ea typeface="楷体" charset="0"/>
                          <a:cs typeface="楷体" charset="0"/>
                        </a:rPr>
                        <a:t>》</a:t>
                      </a:r>
                      <a:endParaRPr lang="zh-CN" altLang="en-US" sz="2400" b="0" i="0" dirty="0">
                        <a:solidFill>
                          <a:schemeClr val="tx1"/>
                        </a:solidFill>
                        <a:latin typeface="楷体" charset="0"/>
                        <a:ea typeface="楷体" charset="0"/>
                        <a:cs typeface="楷体" charset="0"/>
                      </a:endParaRPr>
                    </a:p>
                  </a:txBody>
                  <a:tcPr anchor="ctr">
                    <a:solidFill>
                      <a:schemeClr val="bg1"/>
                    </a:solidFill>
                  </a:tcPr>
                </a:tc>
              </a:tr>
              <a:tr h="0">
                <a:tc>
                  <a:txBody>
                    <a:bodyPr/>
                    <a:lstStyle/>
                    <a:p>
                      <a:pPr algn="ctr"/>
                      <a:r>
                        <a:rPr lang="zh-CN" altLang="en-US" sz="2400" b="0" i="0" dirty="0">
                          <a:solidFill>
                            <a:schemeClr val="tx1"/>
                          </a:solidFill>
                          <a:latin typeface="楷体" charset="0"/>
                          <a:ea typeface="楷体" charset="0"/>
                        </a:rPr>
                        <a:t>接汉绪，茂育群生，恢复疆宇。</a:t>
                      </a:r>
                      <a:endParaRPr lang="zh-CN" altLang="en-US" sz="2400" b="0" i="0" dirty="0">
                        <a:solidFill>
                          <a:schemeClr val="tx1"/>
                        </a:solidFill>
                        <a:latin typeface="楷体" charset="0"/>
                        <a:ea typeface="楷体" charset="0"/>
                      </a:endParaRPr>
                    </a:p>
                  </a:txBody>
                  <a:tcPr anchor="ctr">
                    <a:solidFill>
                      <a:schemeClr val="bg1"/>
                    </a:solidFill>
                  </a:tcPr>
                </a:tc>
                <a:tc>
                  <a:txBody>
                    <a:bodyPr/>
                    <a:lstStyle/>
                    <a:p>
                      <a:pPr algn="ctr"/>
                      <a:r>
                        <a:rPr lang="en-US" altLang="zh-CN" sz="2400" b="0" i="0" dirty="0">
                          <a:solidFill>
                            <a:schemeClr val="tx1"/>
                          </a:solidFill>
                          <a:latin typeface="楷体" charset="0"/>
                          <a:ea typeface="楷体" charset="0"/>
                          <a:cs typeface="楷体" charset="0"/>
                        </a:rPr>
                        <a:t>《</a:t>
                      </a:r>
                      <a:r>
                        <a:rPr lang="zh-CN" altLang="en-US" sz="2400" b="0" i="0" dirty="0">
                          <a:solidFill>
                            <a:schemeClr val="tx1"/>
                          </a:solidFill>
                          <a:latin typeface="楷体" charset="0"/>
                          <a:ea typeface="楷体" charset="0"/>
                          <a:cs typeface="楷体" charset="0"/>
                        </a:rPr>
                        <a:t>后汉书</a:t>
                      </a:r>
                      <a:r>
                        <a:rPr lang="en-US" altLang="zh-CN" sz="2400" b="0" i="0" dirty="0">
                          <a:solidFill>
                            <a:schemeClr val="tx1"/>
                          </a:solidFill>
                          <a:latin typeface="楷体" charset="0"/>
                          <a:ea typeface="楷体" charset="0"/>
                          <a:cs typeface="楷体" charset="0"/>
                        </a:rPr>
                        <a:t>·</a:t>
                      </a:r>
                      <a:r>
                        <a:rPr lang="zh-CN" altLang="en-US" sz="2400" b="0" i="0" dirty="0">
                          <a:solidFill>
                            <a:schemeClr val="tx1"/>
                          </a:solidFill>
                          <a:latin typeface="楷体" charset="0"/>
                          <a:ea typeface="楷体" charset="0"/>
                          <a:cs typeface="楷体" charset="0"/>
                        </a:rPr>
                        <a:t>班固传</a:t>
                      </a:r>
                      <a:r>
                        <a:rPr lang="en-US" altLang="zh-CN" sz="2400" b="0" i="0" dirty="0">
                          <a:solidFill>
                            <a:schemeClr val="tx1"/>
                          </a:solidFill>
                          <a:latin typeface="楷体" charset="0"/>
                          <a:ea typeface="楷体" charset="0"/>
                          <a:cs typeface="楷体" charset="0"/>
                        </a:rPr>
                        <a:t>》</a:t>
                      </a:r>
                      <a:endParaRPr lang="zh-CN" altLang="en-US" sz="2400" b="0" i="0" dirty="0">
                        <a:solidFill>
                          <a:schemeClr val="tx1"/>
                        </a:solidFill>
                        <a:latin typeface="楷体" charset="0"/>
                        <a:ea typeface="楷体" charset="0"/>
                        <a:cs typeface="楷体" charset="0"/>
                      </a:endParaRPr>
                    </a:p>
                  </a:txBody>
                  <a:tcPr anchor="ctr">
                    <a:solidFill>
                      <a:schemeClr val="bg1"/>
                    </a:solidFill>
                  </a:tcPr>
                </a:tc>
              </a:tr>
            </a:tbl>
          </a:graphicData>
        </a:graphic>
      </p:graphicFrame>
      <p:sp>
        <p:nvSpPr>
          <p:cNvPr id="5" name="文本框 4"/>
          <p:cNvSpPr txBox="1"/>
          <p:nvPr>
            <p:custDataLst>
              <p:tags r:id="rId6"/>
            </p:custDataLst>
          </p:nvPr>
        </p:nvSpPr>
        <p:spPr>
          <a:xfrm>
            <a:off x="373380" y="238125"/>
            <a:ext cx="2035810" cy="521970"/>
          </a:xfrm>
          <a:prstGeom prst="rect">
            <a:avLst/>
          </a:prstGeom>
          <a:solidFill>
            <a:srgbClr val="FFFF00"/>
          </a:solidFill>
          <a:ln w="12700" cmpd="sng">
            <a:noFill/>
            <a:prstDash val="solid"/>
          </a:ln>
        </p:spPr>
        <p:txBody>
          <a:bodyPr wrap="square" rtlCol="0" anchor="ctr" anchorCtr="0">
            <a:no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stStyle>
          <a:p>
            <a:pPr marL="0" lvl="0" algn="ctr" eaLnBrk="1" fontAlgn="auto" hangingPunct="1">
              <a:lnSpc>
                <a:spcPct val="110000"/>
              </a:lnSpc>
              <a:buClrTx/>
              <a:buSzTx/>
              <a:buFontTx/>
              <a:buNone/>
            </a:pPr>
            <a:r>
              <a:rPr lang="zh-CN" altLang="en-US" sz="2800" b="1">
                <a:solidFill>
                  <a:srgbClr val="C00000"/>
                </a:solidFill>
                <a:latin typeface="宋体" charset="0"/>
                <a:ea typeface="宋体" charset="0"/>
                <a:cs typeface="宋体" charset="0"/>
                <a:sym typeface="宋体" pitchFamily="2" charset="-122"/>
              </a:rPr>
              <a:t>真题</a:t>
            </a:r>
            <a:r>
              <a:rPr lang="zh-CN" altLang="en-US" sz="2800" b="1">
                <a:solidFill>
                  <a:srgbClr val="C00000"/>
                </a:solidFill>
                <a:latin typeface="宋体" charset="0"/>
                <a:ea typeface="宋体" charset="0"/>
                <a:cs typeface="宋体" charset="0"/>
                <a:sym typeface="宋体" pitchFamily="2" charset="-122"/>
              </a:rPr>
              <a:t>演练</a:t>
            </a:r>
            <a:endParaRPr lang="zh-CN" altLang="en-US" sz="2800" b="1">
              <a:solidFill>
                <a:srgbClr val="C00000"/>
              </a:solidFill>
              <a:latin typeface="宋体" charset="0"/>
              <a:ea typeface="宋体" charset="0"/>
              <a:cs typeface="宋体" charset="0"/>
              <a:sym typeface="宋体" pitchFamily="2" charset="-122"/>
            </a:endParaRP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ppt_y</p:attrName>
                                        </p:attrNameLst>
                                      </p:cBhvr>
                                      <p:tavLst>
                                        <p:tav tm="0">
                                          <p:val>
                                            <p:strVal val="#ppt_y+#ppt_h*1.125000"/>
                                          </p:val>
                                        </p:tav>
                                        <p:tav tm="100000">
                                          <p:val>
                                            <p:strVal val="#ppt_y"/>
                                          </p:val>
                                        </p:tav>
                                      </p:tavLst>
                                    </p:anim>
                                    <p:animEffect transition="in" filter="wipe(up)">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Nx338BMPWDemKQRiWjxPYgxEFDrHosOpZKw6jerlRqYN1qVbsI3Ie2qmNV5vYJIAGGutpWNVcdeGTKvPprw+ck="/>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Nx338BMPWDemKQRiWjxPYgxEFDrHosOpZKw6jerlRqYN1qVbsI3Ie2qmNV5vYJIAGGutpWNVcdeGTKvPprw+ck="/>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Nx338BMPWDemKQRiWjxPYgxEFDrHosOpZKw6jerlRqYN1qVbsI3Ie2qmNV5vYJIAGGutpWNVcdeGTKvPprw+ck="/>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 name="KSO_WM_SCREEN_THEME_FLAG" val="Dlrq25wU2PGuGg5bbmjbDNx338BMPWDemKQRiWjxPYgxEFDrHosOpZKw6jerlRqYN1qVbsI3Ie2qmNV5vYJIAGGutpWNVcdeGTKvPprw+ck="/>
</p:tagLst>
</file>

<file path=ppt/tags/tag63.xml><?xml version="1.0" encoding="utf-8"?>
<p:tagLst xmlns:p="http://schemas.openxmlformats.org/presentationml/2006/main">
  <p:tag name="AS_UNIQUEID" val="7612"/>
  <p:tag name="KSO_WM_SCREEN_THEME_FLAG" val="Dlrq25wU2PGuGg5bbmjbDNx338BMPWDemKQRiWjxPYgxEFDrHosOpZKw6jerlRqYN1qVbsI3Ie2qmNV5vYJIAGGutpWNVcdeGTKvPprw+ck="/>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CREEN_THEME_FLAG" val="Dlrq25wU2PGuGg5bbmjbDNx338BMPWDemKQRiWjxPYgxEFDrHosOpZKw6jerlRqYN1qVbsI3Ie2qmNV5vYJIAGGutpWNVcdeGTKvPprw+ck="/>
</p:tagLst>
</file>

<file path=ppt/tags/tag65.xml><?xml version="1.0" encoding="utf-8"?>
<p:tagLst xmlns:p="http://schemas.openxmlformats.org/presentationml/2006/main">
  <p:tag name="AS_UNIQUEID" val="3562"/>
  <p:tag name="KSO_WM_BEAUTIFY_FLAG" val="#wm#"/>
  <p:tag name="KSO_WM_TAG_VERSION" val="3.0"/>
  <p:tag name="KSO_WM_TEMPLATE_CATEGORY" val="custom"/>
  <p:tag name="KSO_WM_TEMPLATE_INDEX" val="20230235"/>
  <p:tag name="KSO_WM_UNIT_COMPATIBLE" val="0"/>
  <p:tag name="KSO_WM_UNIT_DIAGRAM_ISNUMVISUAL" val="0"/>
  <p:tag name="KSO_WM_UNIT_DIAGRAM_ISREFERUNIT" val="0"/>
  <p:tag name="KSO_WM_UNIT_HIGHLIGHT" val="0"/>
  <p:tag name="KSO_WM_UNIT_ID" val="custom20230235_10*a*1"/>
  <p:tag name="KSO_WM_UNIT_INDEX" val="1"/>
  <p:tag name="KSO_WM_UNIT_ISCONTENTSTITLE" val="0"/>
  <p:tag name="KSO_WM_UNIT_ISNUMDGMTITLE" val="0"/>
  <p:tag name="KSO_WM_UNIT_LAYERLEVEL" val="1"/>
  <p:tag name="KSO_WM_UNIT_NOCLEAR" val="0"/>
  <p:tag name="KSO_WM_UNIT_PRESET_TEXT" val="单击添加文档标题"/>
  <p:tag name="KSO_WM_UNIT_TEXT_TYPE" val="1"/>
  <p:tag name="KSO_WM_UNIT_TYPE" val="a"/>
  <p:tag name="KSO_WM_SCREEN_THEME_FLAG" val="Dlrq25wU2PGuGg5bbmjbDNx338BMPWDemKQRiWjxPYgxEFDrHosOpZKw6jerlRqYN1qVbsI3Ie2qmNV5vYJIAGGutpWNVcdeGTKvPprw+ck="/>
</p:tagLst>
</file>

<file path=ppt/tags/tag66.xml><?xml version="1.0" encoding="utf-8"?>
<p:tagLst xmlns:p="http://schemas.openxmlformats.org/presentationml/2006/main">
  <p:tag name="AS_UNIQUEID" val="4865"/>
  <p:tag name="KSO_WM_BEAUTIFY_FLAG" val=""/>
  <p:tag name="KSO_WM_SCREEN_THEME_FLAG" val="Dlrq25wU2PGuGg5bbmjbDNx338BMPWDemKQRiWjxPYgxEFDrHosOpZKw6jerlRqYN1qVbsI3Ie2qmNV5vYJIAGGutpWNVcdeGTKvPprw+ck="/>
</p:tagLst>
</file>

<file path=ppt/tags/tag67.xml><?xml version="1.0" encoding="utf-8"?>
<p:tagLst xmlns:p="http://schemas.openxmlformats.org/presentationml/2006/main">
  <p:tag name="AS_UNIQUEID" val="4868"/>
  <p:tag name="KSO_WM_BEAUTIFY_FLAG" val=""/>
  <p:tag name="KSO_WM_SCREEN_THEME_FLAG" val="Dlrq25wU2PGuGg5bbmjbDNx338BMPWDemKQRiWjxPYgxEFDrHosOpZKw6jerlRqYN1qVbsI3Ie2qmNV5vYJIAGGutpWNVcdeGTKvPprw+ck="/>
</p:tagLst>
</file>

<file path=ppt/tags/tag68.xml><?xml version="1.0" encoding="utf-8"?>
<p:tagLst xmlns:p="http://schemas.openxmlformats.org/presentationml/2006/main">
  <p:tag name="AS_UNIQUEID" val="4866"/>
  <p:tag name="KSO_WM_BEAUTIFY_FLAG" val=""/>
  <p:tag name="KSO_WM_SCREEN_THEME_FLAG" val="Dlrq25wU2PGuGg5bbmjbDNx338BMPWDemKQRiWjxPYgxEFDrHosOpZKw6jerlRqYN1qVbsI3Ie2qmNV5vYJIAGGutpWNVcdeGTKvPprw+ck="/>
</p:tagLst>
</file>

<file path=ppt/tags/tag69.xml><?xml version="1.0" encoding="utf-8"?>
<p:tagLst xmlns:p="http://schemas.openxmlformats.org/presentationml/2006/main">
  <p:tag name="AS_UNIQUEID" val="4867"/>
  <p:tag name="KSO_WM_BEAUTIFY_FLAG" val=""/>
  <p:tag name="KSO_WM_SCREEN_THEME_FLAG" val="Dlrq25wU2PGuGg5bbmjbDNx338BMPWDemKQRiWjxPYgxEFDrHosOpZKw6jerlRqYN1qVbsI3Ie2qmNV5vYJIAGGutpWNVcdeGTKvPprw+ck="/>
</p:tagLst>
</file>

<file path=ppt/tags/tag70.xml><?xml version="1.0" encoding="utf-8"?>
<p:tagLst xmlns:p="http://schemas.openxmlformats.org/presentationml/2006/main">
  <p:tag name="AS_UNIQUEID" val="4610"/>
  <p:tag name="KSO_WM_SCREEN_THEME_FLAG" val="Dlrq25wU2PGuGg5bbmjbDNx338BMPWDemKQRiWjxPYgxEFDrHosOpZKw6jerlRqYN1qVbsI3Ie2qmNV5vYJIAGGutpWNVcdeGTKvPprw+ck="/>
</p:tagLst>
</file>

<file path=ppt/tags/tag71.xml><?xml version="1.0" encoding="utf-8"?>
<p:tagLst xmlns:p="http://schemas.openxmlformats.org/presentationml/2006/main">
  <p:tag name="AS_UNIQUEID" val="4611"/>
  <p:tag name="KSO_WM_SCREEN_THEME_FLAG" val="Dlrq25wU2PGuGg5bbmjbDNx338BMPWDemKQRiWjxPYgxEFDrHosOpZKw6jerlRqYN1qVbsI3Ie2qmNV5vYJIAGGutpWNVcdeGTKvPprw+ck="/>
</p:tagLst>
</file>

<file path=ppt/tags/tag72.xml><?xml version="1.0" encoding="utf-8"?>
<p:tagLst xmlns:p="http://schemas.openxmlformats.org/presentationml/2006/main">
  <p:tag name="AS_UNIQUEID" val="4612"/>
  <p:tag name="KSO_WM_SCREEN_THEME_FLAG" val="Dlrq25wU2PGuGg5bbmjbDNx338BMPWDemKQRiWjxPYgxEFDrHosOpZKw6jerlRqYN1qVbsI3Ie2qmNV5vYJIAGGutpWNVcdeGTKvPprw+ck="/>
</p:tagLst>
</file>

<file path=ppt/tags/tag73.xml><?xml version="1.0" encoding="utf-8"?>
<p:tagLst xmlns:p="http://schemas.openxmlformats.org/presentationml/2006/main">
  <p:tag name="AS_UNIQUEID" val="4613"/>
  <p:tag name="KSO_WM_SCREEN_THEME_FLAG" val="Dlrq25wU2PGuGg5bbmjbDNx338BMPWDemKQRiWjxPYgxEFDrHosOpZKw6jerlRqYN1qVbsI3Ie2qmNV5vYJIAGGutpWNVcdeGTKvPprw+ck="/>
</p:tagLst>
</file>

<file path=ppt/tags/tag74.xml><?xml version="1.0" encoding="utf-8"?>
<p:tagLst xmlns:p="http://schemas.openxmlformats.org/presentationml/2006/main">
  <p:tag name="AS_UNIQUEID" val="4614"/>
  <p:tag name="KSO_WM_SCREEN_THEME_FLAG" val="Dlrq25wU2PGuGg5bbmjbDNx338BMPWDemKQRiWjxPYgxEFDrHosOpZKw6jerlRqYN1qVbsI3Ie2qmNV5vYJIAGGutpWNVcdeGTKvPprw+ck="/>
</p:tagLst>
</file>

<file path=ppt/tags/tag75.xml><?xml version="1.0" encoding="utf-8"?>
<p:tagLst xmlns:p="http://schemas.openxmlformats.org/presentationml/2006/main">
  <p:tag name="AS_UNIQUEID" val="4616"/>
  <p:tag name="KSO_WM_SCREEN_THEME_FLAG" val="Dlrq25wU2PGuGg5bbmjbDNx338BMPWDemKQRiWjxPYgxEFDrHosOpZKw6jerlRqYN1qVbsI3Ie2qmNV5vYJIAGGutpWNVcdeGTKvPprw+ck="/>
</p:tagLst>
</file>

<file path=ppt/tags/tag76.xml><?xml version="1.0" encoding="utf-8"?>
<p:tagLst xmlns:p="http://schemas.openxmlformats.org/presentationml/2006/main">
  <p:tag name="AS_UNIQUEID" val="4617"/>
  <p:tag name="KSO_WM_SCREEN_THEME_FLAG" val="Dlrq25wU2PGuGg5bbmjbDNx338BMPWDemKQRiWjxPYgxEFDrHosOpZKw6jerlRqYN1qVbsI3Ie2qmNV5vYJIAGGutpWNVcdeGTKvPprw+ck="/>
</p:tagLst>
</file>

<file path=ppt/tags/tag77.xml><?xml version="1.0" encoding="utf-8"?>
<p:tagLst xmlns:p="http://schemas.openxmlformats.org/presentationml/2006/main">
  <p:tag name="AS_UNIQUEID" val="4618"/>
  <p:tag name="KSO_WM_SCREEN_THEME_FLAG" val="Dlrq25wU2PGuGg5bbmjbDNx338BMPWDemKQRiWjxPYgxEFDrHosOpZKw6jerlRqYN1qVbsI3Ie2qmNV5vYJIAGGutpWNVcdeGTKvPprw+ck="/>
</p:tagLst>
</file>

<file path=ppt/tags/tag78.xml><?xml version="1.0" encoding="utf-8"?>
<p:tagLst xmlns:p="http://schemas.openxmlformats.org/presentationml/2006/main">
  <p:tag name="AS_UNIQUEID" val="4619"/>
  <p:tag name="KSO_WM_SCREEN_THEME_FLAG" val="Dlrq25wU2PGuGg5bbmjbDNx338BMPWDemKQRiWjxPYgxEFDrHosOpZKw6jerlRqYN1qVbsI3Ie2qmNV5vYJIAGGutpWNVcdeGTKvPprw+ck="/>
</p:tagLst>
</file>

<file path=ppt/tags/tag79.xml><?xml version="1.0" encoding="utf-8"?>
<p:tagLst xmlns:p="http://schemas.openxmlformats.org/presentationml/2006/main">
  <p:tag name="AS_UNIQUEID" val="4620"/>
  <p:tag name="KSO_WM_SCREEN_THEME_FLAG" val="Dlrq25wU2PGuGg5bbmjbDNx338BMPWDemKQRiWjxPYgxEFDrHosOpZKw6jerlRqYN1qVbsI3Ie2qmNV5vYJIAGGutpWNVcdeGTKvPprw+ck="/>
</p:tagLst>
</file>

<file path=ppt/tags/tag80.xml><?xml version="1.0" encoding="utf-8"?>
<p:tagLst xmlns:p="http://schemas.openxmlformats.org/presentationml/2006/main">
  <p:tag name="AS_UNIQUEID" val="4621"/>
  <p:tag name="KSO_WM_SCREEN_THEME_FLAG" val="Dlrq25wU2PGuGg5bbmjbDNx338BMPWDemKQRiWjxPYgxEFDrHosOpZKw6jerlRqYN1qVbsI3Ie2qmNV5vYJIAGGutpWNVcdeGTKvPprw+ck="/>
</p:tagLst>
</file>

<file path=ppt/tags/tag81.xml><?xml version="1.0" encoding="utf-8"?>
<p:tagLst xmlns:p="http://schemas.openxmlformats.org/presentationml/2006/main">
  <p:tag name="AS_UNIQUEID" val="4622"/>
  <p:tag name="KSO_WM_SCREEN_THEME_FLAG" val="Dlrq25wU2PGuGg5bbmjbDNx338BMPWDemKQRiWjxPYgxEFDrHosOpZKw6jerlRqYN1qVbsI3Ie2qmNV5vYJIAGGutpWNVcdeGTKvPprw+ck="/>
</p:tagLst>
</file>

<file path=ppt/tags/tag82.xml><?xml version="1.0" encoding="utf-8"?>
<p:tagLst xmlns:p="http://schemas.openxmlformats.org/presentationml/2006/main">
  <p:tag name="AS_UNIQUEID" val="4623"/>
  <p:tag name="KSO_WM_SCREEN_THEME_FLAG" val="Dlrq25wU2PGuGg5bbmjbDNx338BMPWDemKQRiWjxPYgxEFDrHosOpZKw6jerlRqYN1qVbsI3Ie2qmNV5vYJIAGGutpWNVcdeGTKvPprw+ck="/>
</p:tagLst>
</file>

<file path=ppt/tags/tag83.xml><?xml version="1.0" encoding="utf-8"?>
<p:tagLst xmlns:p="http://schemas.openxmlformats.org/presentationml/2006/main">
  <p:tag name="AS_UNIQUEID" val="4890"/>
  <p:tag name="KSO_WM_SCREEN_THEME_FLAG" val="Dlrq25wU2PGuGg5bbmjbDNx338BMPWDemKQRiWjxPYgxEFDrHosOpZKw6jerlRqYN1qVbsI3Ie2qmNV5vYJIAGGutpWNVcdeGTKvPprw+ck="/>
</p:tagLst>
</file>

<file path=ppt/tags/tag84.xml><?xml version="1.0" encoding="utf-8"?>
<p:tagLst xmlns:p="http://schemas.openxmlformats.org/presentationml/2006/main">
  <p:tag name="KSO_WM_BEAUTIFY_FLAG" val="#wm#"/>
  <p:tag name="KSO_WM_TEMPLATE_CATEGORY" val="custom"/>
  <p:tag name="KSO_WM_TEMPLATE_INDEX" val="20205081"/>
  <p:tag name="KSO_WM_SCREEN_THEME_FLAG" val="Dlrq25wU2PGuGg5bbmjbDNx338BMPWDemKQRiWjxPYgxEFDrHosOpZKw6jerlRqYN1qVbsI3Ie2qmNV5vYJIAGGutpWNVcdeGTKvPprw+ck="/>
</p:tagLst>
</file>

<file path=ppt/tags/tag85.xml><?xml version="1.0" encoding="utf-8"?>
<p:tagLst xmlns:p="http://schemas.openxmlformats.org/presentationml/2006/main">
  <p:tag name="AS_UNIQUEID" val="1944"/>
  <p:tag name="KSO_WM_SCREEN_THEME_FLAG" val="Dlrq25wU2PGuGg5bbmjbDNx338BMPWDemKQRiWjxPYgxEFDrHosOpZKw6jerlRqYN1qVbsI3Ie2qmNV5vYJIAGGutpWNVcdeGTKvPprw+ck="/>
</p:tagLst>
</file>

<file path=ppt/tags/tag86.xml><?xml version="1.0" encoding="utf-8"?>
<p:tagLst xmlns:p="http://schemas.openxmlformats.org/presentationml/2006/main">
  <p:tag name="AS_UNIQUEID" val="1945"/>
  <p:tag name="KSO_WM_SCREEN_THEME_FLAG" val="Dlrq25wU2PGuGg5bbmjbDNx338BMPWDemKQRiWjxPYgxEFDrHosOpZKw6jerlRqYN1qVbsI3Ie2qmNV5vYJIAGGutpWNVcdeGTKvPprw+ck="/>
</p:tagLst>
</file>

<file path=ppt/tags/tag87.xml><?xml version="1.0" encoding="utf-8"?>
<p:tagLst xmlns:p="http://schemas.openxmlformats.org/presentationml/2006/main">
  <p:tag name="AS_UNIQUEID" val="1946"/>
  <p:tag name="KSO_WM_SCREEN_THEME_FLAG" val="Dlrq25wU2PGuGg5bbmjbDNx338BMPWDemKQRiWjxPYgxEFDrHosOpZKw6jerlRqYN1qVbsI3Ie2qmNV5vYJIAGGutpWNVcdeGTKvPprw+ck="/>
</p:tagLst>
</file>

<file path=ppt/tags/tag88.xml><?xml version="1.0" encoding="utf-8"?>
<p:tagLst xmlns:p="http://schemas.openxmlformats.org/presentationml/2006/main">
  <p:tag name="AS_UNIQUEID" val="1947"/>
  <p:tag name="KSO_WM_SCREEN_THEME_FLAG" val="Dlrq25wU2PGuGg5bbmjbDNx338BMPWDemKQRiWjxPYgxEFDrHosOpZKw6jerlRqYN1qVbsI3Ie2qmNV5vYJIAGGutpWNVcdeGTKvPprw+ck="/>
</p:tagLst>
</file>

<file path=ppt/tags/tag89.xml><?xml version="1.0" encoding="utf-8"?>
<p:tagLst xmlns:p="http://schemas.openxmlformats.org/presentationml/2006/main">
  <p:tag name="AS_UNIQUEID" val="1948"/>
  <p:tag name="KSO_WM_SCREEN_THEME_FLAG" val="Dlrq25wU2PGuGg5bbmjbDNx338BMPWDemKQRiWjxPYgxEFDrHosOpZKw6jerlRqYN1qVbsI3Ie2qmNV5vYJIAGGutpWNVcdeGTKvPprw+ck="/>
</p:tagLst>
</file>

<file path=ppt/tags/tag90.xml><?xml version="1.0" encoding="utf-8"?>
<p:tagLst xmlns:p="http://schemas.openxmlformats.org/presentationml/2006/main">
  <p:tag name="AS_UNIQUEID" val="1949"/>
  <p:tag name="KSO_WM_SCREEN_THEME_FLAG" val="Dlrq25wU2PGuGg5bbmjbDNx338BMPWDemKQRiWjxPYgxEFDrHosOpZKw6jerlRqYN1qVbsI3Ie2qmNV5vYJIAGGutpWNVcdeGTKvPprw+ck="/>
</p:tagLst>
</file>

<file path=ppt/tags/tag91.xml><?xml version="1.0" encoding="utf-8"?>
<p:tagLst xmlns:p="http://schemas.openxmlformats.org/presentationml/2006/main">
  <p:tag name="AS_UNIQUEID" val="1950"/>
  <p:tag name="KSO_WM_SCREEN_THEME_FLAG" val="Dlrq25wU2PGuGg5bbmjbDNx338BMPWDemKQRiWjxPYgxEFDrHosOpZKw6jerlRqYN1qVbsI3Ie2qmNV5vYJIAGGutpWNVcdeGTKvPprw+ck="/>
</p:tagLst>
</file>

<file path=ppt/tags/tag92.xml><?xml version="1.0" encoding="utf-8"?>
<p:tagLst xmlns:p="http://schemas.openxmlformats.org/presentationml/2006/main">
  <p:tag name="AS_UNIQUEID" val="1951"/>
  <p:tag name="KSO_WM_SCREEN_THEME_FLAG" val="Dlrq25wU2PGuGg5bbmjbDNx338BMPWDemKQRiWjxPYgxEFDrHosOpZKw6jerlRqYN1qVbsI3Ie2qmNV5vYJIAGGutpWNVcdeGTKvPprw+ck="/>
</p:tagLst>
</file>

<file path=ppt/tags/tag93.xml><?xml version="1.0" encoding="utf-8"?>
<p:tagLst xmlns:p="http://schemas.openxmlformats.org/presentationml/2006/main">
  <p:tag name="AS_UNIQUEID" val="1952"/>
  <p:tag name="KSO_WM_SCREEN_THEME_FLAG" val="Dlrq25wU2PGuGg5bbmjbDNx338BMPWDemKQRiWjxPYgxEFDrHosOpZKw6jerlRqYN1qVbsI3Ie2qmNV5vYJIAGGutpWNVcdeGTKvPprw+ck="/>
</p:tagLst>
</file>

<file path=ppt/tags/tag94.xml><?xml version="1.0" encoding="utf-8"?>
<p:tagLst xmlns:p="http://schemas.openxmlformats.org/presentationml/2006/main">
  <p:tag name="AS_UNIQUEID" val="1953"/>
  <p:tag name="KSO_WM_SCREEN_THEME_FLAG" val="Dlrq25wU2PGuGg5bbmjbDNx338BMPWDemKQRiWjxPYgxEFDrHosOpZKw6jerlRqYN1qVbsI3Ie2qmNV5vYJIAGGutpWNVcdeGTKvPprw+ck="/>
</p:tagLst>
</file>

<file path=ppt/tags/tag95.xml><?xml version="1.0" encoding="utf-8"?>
<p:tagLst xmlns:p="http://schemas.openxmlformats.org/presentationml/2006/main">
  <p:tag name="AS_UNIQUEID" val="1954"/>
  <p:tag name="KSO_WM_SCREEN_THEME_FLAG" val="Dlrq25wU2PGuGg5bbmjbDNx338BMPWDemKQRiWjxPYgxEFDrHosOpZKw6jerlRqYN1qVbsI3Ie2qmNV5vYJIAGGutpWNVcdeGTKvPprw+ck="/>
</p:tagLst>
</file>

<file path=ppt/tags/tag96.xml><?xml version="1.0" encoding="utf-8"?>
<p:tagLst xmlns:p="http://schemas.openxmlformats.org/presentationml/2006/main">
  <p:tag name="AS_UNIQUEID" val="1955"/>
  <p:tag name="KSO_WM_SCREEN_THEME_FLAG" val="Dlrq25wU2PGuGg5bbmjbDNx338BMPWDemKQRiWjxPYgxEFDrHosOpZKw6jerlRqYN1qVbsI3Ie2qmNV5vYJIAGGutpWNVcdeGTKvPprw+ck="/>
</p:tagLst>
</file>

<file path=ppt/tags/tag97.xml><?xml version="1.0" encoding="utf-8"?>
<p:tagLst xmlns:p="http://schemas.openxmlformats.org/presentationml/2006/main">
  <p:tag name="AS_UNIQUEID" val="1956"/>
  <p:tag name="KSO_WM_SCREEN_THEME_FLAG" val="Dlrq25wU2PGuGg5bbmjbDNx338BMPWDemKQRiWjxPYgxEFDrHosOpZKw6jerlRqYN1qVbsI3Ie2qmNV5vYJIAGGutpWNVcdeGTKvPprw+ck="/>
</p:tagLst>
</file>

<file path=ppt/tags/tag98.xml><?xml version="1.0" encoding="utf-8"?>
<p:tagLst xmlns:p="http://schemas.openxmlformats.org/presentationml/2006/main">
  <p:tag name="AS_UNIQUEID" val="3562"/>
  <p:tag name="KSO_WM_BEAUTIFY_FLAG" val="#wm#"/>
  <p:tag name="KSO_WM_TAG_VERSION" val="3.0"/>
  <p:tag name="KSO_WM_TEMPLATE_CATEGORY" val="custom"/>
  <p:tag name="KSO_WM_TEMPLATE_INDEX" val="20230235"/>
  <p:tag name="KSO_WM_UNIT_COMPATIBLE" val="0"/>
  <p:tag name="KSO_WM_UNIT_DIAGRAM_ISNUMVISUAL" val="0"/>
  <p:tag name="KSO_WM_UNIT_DIAGRAM_ISREFERUNIT" val="0"/>
  <p:tag name="KSO_WM_UNIT_HIGHLIGHT" val="0"/>
  <p:tag name="KSO_WM_UNIT_ID" val="custom20230235_10*a*1"/>
  <p:tag name="KSO_WM_UNIT_INDEX" val="1"/>
  <p:tag name="KSO_WM_UNIT_ISCONTENTSTITLE" val="0"/>
  <p:tag name="KSO_WM_UNIT_ISNUMDGMTITLE" val="0"/>
  <p:tag name="KSO_WM_UNIT_LAYERLEVEL" val="1"/>
  <p:tag name="KSO_WM_UNIT_NOCLEAR" val="0"/>
  <p:tag name="KSO_WM_UNIT_PRESET_TEXT" val="单击添加文档标题"/>
  <p:tag name="KSO_WM_UNIT_TEXT_TYPE" val="1"/>
  <p:tag name="KSO_WM_UNIT_TYPE" val="a"/>
  <p:tag name="KSO_WM_SCREEN_THEME_FLAG" val="Dlrq25wU2PGuGg5bbmjbDNx338BMPWDemKQRiWjxPYgxEFDrHosOpZKw6jerlRqYN1qVbsI3Ie2qmNV5vYJIAGGutpWNVcdeGTKvPprw+ck="/>
</p:tagLst>
</file>

<file path=ppt/tags/tag99.xml><?xml version="1.0" encoding="utf-8"?>
<p:tagLst xmlns:p="http://schemas.openxmlformats.org/presentationml/2006/main">
  <p:tag name="KSO_WM_BEAUTIFY_FLAG" val="#wm#"/>
  <p:tag name="KSO_WM_TEMPLATE_CATEGORY" val="custom"/>
  <p:tag name="KSO_WM_TEMPLATE_INDEX" val="20205081"/>
  <p:tag name="KSO_WM_SCREEN_THEME_FLAG" val="Dlrq25wU2PGuGg5bbmjbDNx338BMPWDemKQRiWjxPYgxEFDrHosOpZKw6jerlRqYN1qVbsI3Ie2qmNV5vYJIAGGutpWNVcdeGTKvPprw+ck="/>
</p:tagLst>
</file>

<file path=ppt/tags/tag100.xml><?xml version="1.0" encoding="utf-8"?>
<p:tagLst xmlns:p="http://schemas.openxmlformats.org/presentationml/2006/main">
  <p:tag name="AS_UNIQUEID" val="3837"/>
  <p:tag name="KSO_WM_SCREEN_THEME_FLAG" val="Dlrq25wU2PGuGg5bbmjbDNx338BMPWDemKQRiWjxPYgxEFDrHosOpZKw6jerlRqYN1qVbsI3Ie2qmNV5vYJIAGGutpWNVcdeGTKvPprw+ck="/>
</p:tagLst>
</file>

<file path=ppt/tags/tag101.xml><?xml version="1.0" encoding="utf-8"?>
<p:tagLst xmlns:p="http://schemas.openxmlformats.org/presentationml/2006/main">
  <p:tag name="AS_UNIQUEID" val="3838"/>
  <p:tag name="KSO_WM_BEAUTIFY_FLAG" val=""/>
  <p:tag name="KSO_WM_SCREEN_THEME_FLAG" val="Dlrq25wU2PGuGg5bbmjbDNx338BMPWDemKQRiWjxPYgxEFDrHosOpZKw6jerlRqYN1qVbsI3Ie2qmNV5vYJIAGGutpWNVcdeGTKvPprw+ck="/>
</p:tagLst>
</file>

<file path=ppt/tags/tag102.xml><?xml version="1.0" encoding="utf-8"?>
<p:tagLst xmlns:p="http://schemas.openxmlformats.org/presentationml/2006/main">
  <p:tag name="AS_UNIQUEID" val="3839"/>
  <p:tag name="KSO_WM_BEAUTIFY_FLAG" val=""/>
  <p:tag name="KSO_WM_SCREEN_THEME_FLAG" val="Dlrq25wU2PGuGg5bbmjbDNx338BMPWDemKQRiWjxPYgxEFDrHosOpZKw6jerlRqYN1qVbsI3Ie2qmNV5vYJIAGGutpWNVcdeGTKvPprw+ck="/>
</p:tagLst>
</file>

<file path=ppt/tags/tag103.xml><?xml version="1.0" encoding="utf-8"?>
<p:tagLst xmlns:p="http://schemas.openxmlformats.org/presentationml/2006/main">
  <p:tag name="AS_UNIQUEID" val="3840"/>
  <p:tag name="KSO_WM_SCREEN_THEME_FLAG" val="Dlrq25wU2PGuGg5bbmjbDNx338BMPWDemKQRiWjxPYgxEFDrHosOpZKw6jerlRqYN1qVbsI3Ie2qmNV5vYJIAGGutpWNVcdeGTKvPprw+ck="/>
</p:tagLst>
</file>

<file path=ppt/tags/tag104.xml><?xml version="1.0" encoding="utf-8"?>
<p:tagLst xmlns:p="http://schemas.openxmlformats.org/presentationml/2006/main">
  <p:tag name="AS_UNIQUEID" val="3841"/>
  <p:tag name="KSO_WM_BEAUTIFY_FLAG" val=""/>
  <p:tag name="KSO_WM_SCREEN_THEME_FLAG" val="Dlrq25wU2PGuGg5bbmjbDNx338BMPWDemKQRiWjxPYgxEFDrHosOpZKw6jerlRqYN1qVbsI3Ie2qmNV5vYJIAGGutpWNVcdeGTKvPprw+ck="/>
</p:tagLst>
</file>

<file path=ppt/tags/tag105.xml><?xml version="1.0" encoding="utf-8"?>
<p:tagLst xmlns:p="http://schemas.openxmlformats.org/presentationml/2006/main">
  <p:tag name="AS_UNIQUEID" val="3842"/>
  <p:tag name="KSO_WM_BEAUTIFY_FLAG" val=""/>
  <p:tag name="KSO_WM_SCREEN_THEME_FLAG" val="Dlrq25wU2PGuGg5bbmjbDNx338BMPWDemKQRiWjxPYgxEFDrHosOpZKw6jerlRqYN1qVbsI3Ie2qmNV5vYJIAGGutpWNVcdeGTKvPprw+ck="/>
</p:tagLst>
</file>

<file path=ppt/tags/tag106.xml><?xml version="1.0" encoding="utf-8"?>
<p:tagLst xmlns:p="http://schemas.openxmlformats.org/presentationml/2006/main">
  <p:tag name="AS_UNIQUEID" val="3843"/>
  <p:tag name="KSO_WM_SCREEN_THEME_FLAG" val="Dlrq25wU2PGuGg5bbmjbDNx338BMPWDemKQRiWjxPYgxEFDrHosOpZKw6jerlRqYN1qVbsI3Ie2qmNV5vYJIAGGutpWNVcdeGTKvPprw+ck="/>
</p:tagLst>
</file>

<file path=ppt/tags/tag107.xml><?xml version="1.0" encoding="utf-8"?>
<p:tagLst xmlns:p="http://schemas.openxmlformats.org/presentationml/2006/main">
  <p:tag name="AS_UNIQUEID" val="3844"/>
  <p:tag name="KSO_WM_BEAUTIFY_FLAG" val=""/>
  <p:tag name="KSO_WM_SCREEN_THEME_FLAG" val="Dlrq25wU2PGuGg5bbmjbDNx338BMPWDemKQRiWjxPYgxEFDrHosOpZKw6jerlRqYN1qVbsI3Ie2qmNV5vYJIAGGutpWNVcdeGTKvPprw+ck="/>
</p:tagLst>
</file>

<file path=ppt/tags/tag108.xml><?xml version="1.0" encoding="utf-8"?>
<p:tagLst xmlns:p="http://schemas.openxmlformats.org/presentationml/2006/main">
  <p:tag name="AS_UNIQUEID" val="3845"/>
  <p:tag name="KSO_WM_BEAUTIFY_FLAG" val=""/>
  <p:tag name="KSO_WM_SCREEN_THEME_FLAG" val="Dlrq25wU2PGuGg5bbmjbDNx338BMPWDemKQRiWjxPYgxEFDrHosOpZKw6jerlRqYN1qVbsI3Ie2qmNV5vYJIAGGutpWNVcdeGTKvPprw+ck="/>
</p:tagLst>
</file>

<file path=ppt/tags/tag109.xml><?xml version="1.0" encoding="utf-8"?>
<p:tagLst xmlns:p="http://schemas.openxmlformats.org/presentationml/2006/main">
  <p:tag name="AS_UNIQUEID" val="3846"/>
  <p:tag name="KSO_WM_BEAUTIFY_FLAG" val=""/>
  <p:tag name="KSO_WM_SCREEN_THEME_FLAG" val="Dlrq25wU2PGuGg5bbmjbDNx338BMPWDemKQRiWjxPYgxEFDrHosOpZKw6jerlRqYN1qVbsI3Ie2qmNV5vYJIAGGutpWNVcdeGTKvPprw+ck="/>
</p:tagLst>
</file>

<file path=ppt/tags/tag110.xml><?xml version="1.0" encoding="utf-8"?>
<p:tagLst xmlns:p="http://schemas.openxmlformats.org/presentationml/2006/main">
  <p:tag name="AS_UNIQUEID" val="3847"/>
  <p:tag name="KSO_WM_SCREEN_THEME_FLAG" val="Dlrq25wU2PGuGg5bbmjbDNx338BMPWDemKQRiWjxPYgxEFDrHosOpZKw6jerlRqYN1qVbsI3Ie2qmNV5vYJIAGGutpWNVcdeGTKvPprw+ck="/>
</p:tagLst>
</file>

<file path=ppt/tags/tag111.xml><?xml version="1.0" encoding="utf-8"?>
<p:tagLst xmlns:p="http://schemas.openxmlformats.org/presentationml/2006/main">
  <p:tag name="AS_UNIQUEID" val="3848"/>
  <p:tag name="KSO_WM_BEAUTIFY_FLAG" val=""/>
  <p:tag name="KSO_WM_SCREEN_THEME_FLAG" val="Dlrq25wU2PGuGg5bbmjbDNx338BMPWDemKQRiWjxPYgxEFDrHosOpZKw6jerlRqYN1qVbsI3Ie2qmNV5vYJIAGGutpWNVcdeGTKvPprw+ck="/>
</p:tagLst>
</file>

<file path=ppt/tags/tag112.xml><?xml version="1.0" encoding="utf-8"?>
<p:tagLst xmlns:p="http://schemas.openxmlformats.org/presentationml/2006/main">
  <p:tag name="AS_UNIQUEID" val="3849"/>
  <p:tag name="KSO_WM_BEAUTIFY_FLAG" val=""/>
  <p:tag name="KSO_WM_SCREEN_THEME_FLAG" val="Dlrq25wU2PGuGg5bbmjbDNx338BMPWDemKQRiWjxPYgxEFDrHosOpZKw6jerlRqYN1qVbsI3Ie2qmNV5vYJIAGGutpWNVcdeGTKvPprw+ck="/>
</p:tagLst>
</file>

<file path=ppt/tags/tag113.xml><?xml version="1.0" encoding="utf-8"?>
<p:tagLst xmlns:p="http://schemas.openxmlformats.org/presentationml/2006/main">
  <p:tag name="AS_UNIQUEID" val="3850"/>
  <p:tag name="KSO_WM_BEAUTIFY_FLAG" val=""/>
  <p:tag name="KSO_WM_SCREEN_THEME_FLAG" val="Dlrq25wU2PGuGg5bbmjbDNx338BMPWDemKQRiWjxPYgxEFDrHosOpZKw6jerlRqYN1qVbsI3Ie2qmNV5vYJIAGGutpWNVcdeGTKvPprw+ck="/>
</p:tagLst>
</file>

<file path=ppt/tags/tag114.xml><?xml version="1.0" encoding="utf-8"?>
<p:tagLst xmlns:p="http://schemas.openxmlformats.org/presentationml/2006/main">
  <p:tag name="AS_UNIQUEID" val="3851"/>
  <p:tag name="KSO_WM_BEAUTIFY_FLAG" val=""/>
  <p:tag name="KSO_WM_SCREEN_THEME_FLAG" val="Dlrq25wU2PGuGg5bbmjbDNx338BMPWDemKQRiWjxPYgxEFDrHosOpZKw6jerlRqYN1qVbsI3Ie2qmNV5vYJIAGGutpWNVcdeGTKvPprw+ck="/>
</p:tagLst>
</file>

<file path=ppt/tags/tag115.xml><?xml version="1.0" encoding="utf-8"?>
<p:tagLst xmlns:p="http://schemas.openxmlformats.org/presentationml/2006/main">
  <p:tag name="AS_UNIQUEID" val="3852"/>
  <p:tag name="KSO_WM_BEAUTIFY_FLAG" val=""/>
  <p:tag name="KSO_WM_SCREEN_THEME_FLAG" val="Dlrq25wU2PGuGg5bbmjbDNx338BMPWDemKQRiWjxPYgxEFDrHosOpZKw6jerlRqYN1qVbsI3Ie2qmNV5vYJIAGGutpWNVcdeGTKvPprw+ck="/>
</p:tagLst>
</file>

<file path=ppt/tags/tag116.xml><?xml version="1.0" encoding="utf-8"?>
<p:tagLst xmlns:p="http://schemas.openxmlformats.org/presentationml/2006/main">
  <p:tag name="AS_UNIQUEID" val="3853"/>
  <p:tag name="KSO_WM_SCREEN_THEME_FLAG" val="Dlrq25wU2PGuGg5bbmjbDNx338BMPWDemKQRiWjxPYgxEFDrHosOpZKw6jerlRqYN1qVbsI3Ie2qmNV5vYJIAGGutpWNVcdeGTKvPprw+ck="/>
</p:tagLst>
</file>

<file path=ppt/tags/tag117.xml><?xml version="1.0" encoding="utf-8"?>
<p:tagLst xmlns:p="http://schemas.openxmlformats.org/presentationml/2006/main">
  <p:tag name="AS_UNIQUEID" val="3854"/>
  <p:tag name="KSO_WM_BEAUTIFY_FLAG" val=""/>
  <p:tag name="KSO_WM_SCREEN_THEME_FLAG" val="Dlrq25wU2PGuGg5bbmjbDNx338BMPWDemKQRiWjxPYgxEFDrHosOpZKw6jerlRqYN1qVbsI3Ie2qmNV5vYJIAGGutpWNVcdeGTKvPprw+ck="/>
</p:tagLst>
</file>

<file path=ppt/tags/tag118.xml><?xml version="1.0" encoding="utf-8"?>
<p:tagLst xmlns:p="http://schemas.openxmlformats.org/presentationml/2006/main">
  <p:tag name="AS_UNIQUEID" val="3855"/>
  <p:tag name="KSO_WM_BEAUTIFY_FLAG" val=""/>
  <p:tag name="KSO_WM_SCREEN_THEME_FLAG" val="Dlrq25wU2PGuGg5bbmjbDNx338BMPWDemKQRiWjxPYgxEFDrHosOpZKw6jerlRqYN1qVbsI3Ie2qmNV5vYJIAGGutpWNVcdeGTKvPprw+ck="/>
</p:tagLst>
</file>

<file path=ppt/tags/tag119.xml><?xml version="1.0" encoding="utf-8"?>
<p:tagLst xmlns:p="http://schemas.openxmlformats.org/presentationml/2006/main">
  <p:tag name="AS_UNIQUEID" val="3856"/>
  <p:tag name="KSO_WM_BEAUTIFY_FLAG" val=""/>
  <p:tag name="KSO_WM_SCREEN_THEME_FLAG" val="Dlrq25wU2PGuGg5bbmjbDNx338BMPWDemKQRiWjxPYgxEFDrHosOpZKw6jerlRqYN1qVbsI3Ie2qmNV5vYJIAGGutpWNVcdeGTKvPprw+ck="/>
</p:tagLst>
</file>

<file path=ppt/tags/tag120.xml><?xml version="1.0" encoding="utf-8"?>
<p:tagLst xmlns:p="http://schemas.openxmlformats.org/presentationml/2006/main">
  <p:tag name="AS_UNIQUEID" val="3562"/>
  <p:tag name="KSO_WM_BEAUTIFY_FLAG" val="#wm#"/>
  <p:tag name="KSO_WM_TAG_VERSION" val="3.0"/>
  <p:tag name="KSO_WM_TEMPLATE_CATEGORY" val="custom"/>
  <p:tag name="KSO_WM_TEMPLATE_INDEX" val="20230235"/>
  <p:tag name="KSO_WM_UNIT_COMPATIBLE" val="0"/>
  <p:tag name="KSO_WM_UNIT_DIAGRAM_ISNUMVISUAL" val="0"/>
  <p:tag name="KSO_WM_UNIT_DIAGRAM_ISREFERUNIT" val="0"/>
  <p:tag name="KSO_WM_UNIT_HIGHLIGHT" val="0"/>
  <p:tag name="KSO_WM_UNIT_ID" val="custom20230235_10*a*1"/>
  <p:tag name="KSO_WM_UNIT_INDEX" val="1"/>
  <p:tag name="KSO_WM_UNIT_ISCONTENTSTITLE" val="0"/>
  <p:tag name="KSO_WM_UNIT_ISNUMDGMTITLE" val="0"/>
  <p:tag name="KSO_WM_UNIT_LAYERLEVEL" val="1"/>
  <p:tag name="KSO_WM_UNIT_NOCLEAR" val="0"/>
  <p:tag name="KSO_WM_UNIT_PRESET_TEXT" val="单击添加文档标题"/>
  <p:tag name="KSO_WM_UNIT_TEXT_TYPE" val="1"/>
  <p:tag name="KSO_WM_UNIT_TYPE" val="a"/>
  <p:tag name="KSO_WM_SCREEN_THEME_FLAG" val="Dlrq25wU2PGuGg5bbmjbDNx338BMPWDemKQRiWjxPYgxEFDrHosOpZKw6jerlRqYN1qVbsI3Ie2qmNV5vYJIAGGutpWNVcdeGTKvPprw+ck="/>
</p:tagLst>
</file>

<file path=ppt/tags/tag121.xml><?xml version="1.0" encoding="utf-8"?>
<p:tagLst xmlns:p="http://schemas.openxmlformats.org/presentationml/2006/main">
  <p:tag name="AS_UNIQUEID" val="4730"/>
  <p:tag name="KSO_WM_SCREEN_THEME_FLAG" val="Dlrq25wU2PGuGg5bbmjbDNx338BMPWDemKQRiWjxPYgxEFDrHosOpZKw6jerlRqYN1qVbsI3Ie2qmNV5vYJIAGGutpWNVcdeGTKvPprw+ck="/>
</p:tagLst>
</file>

<file path=ppt/tags/tag122.xml><?xml version="1.0" encoding="utf-8"?>
<p:tagLst xmlns:p="http://schemas.openxmlformats.org/presentationml/2006/main">
  <p:tag name="AS_UNIQUEID" val="609"/>
  <p:tag name="KSO_WM_SCREEN_THEME_FLAG" val="Dlrq25wU2PGuGg5bbmjbDNx338BMPWDemKQRiWjxPYgxEFDrHosOpZKw6jerlRqYN1qVbsI3Ie2qmNV5vYJIAGGutpWNVcdeGTKvPprw+ck="/>
</p:tagLst>
</file>

<file path=ppt/tags/tag123.xml><?xml version="1.0" encoding="utf-8"?>
<p:tagLst xmlns:p="http://schemas.openxmlformats.org/presentationml/2006/main">
  <p:tag name="KSO_WM_BEAUTIFY_FLAG" val="#wm#"/>
  <p:tag name="KSO_WM_TEMPLATE_CATEGORY" val="custom"/>
  <p:tag name="KSO_WM_TEMPLATE_INDEX" val="20205081"/>
  <p:tag name="KSO_WM_SCREEN_THEME_FLAG" val="Dlrq25wU2PGuGg5bbmjbDNx338BMPWDemKQRiWjxPYgxEFDrHosOpZKw6jerlRqYN1qVbsI3Ie2qmNV5vYJIAGGutpWNVcdeGTKvPprw+ck="/>
</p:tagLst>
</file>

<file path=ppt/tags/tag124.xml><?xml version="1.0" encoding="utf-8"?>
<p:tagLst xmlns:p="http://schemas.openxmlformats.org/presentationml/2006/main">
  <p:tag name="AS_UNIQUEID" val="602"/>
  <p:tag name="KSO_WM_SCREEN_THEME_FLAG" val="Dlrq25wU2PGuGg5bbmjbDNx338BMPWDemKQRiWjxPYgxEFDrHosOpZKw6jerlRqYN1qVbsI3Ie2qmNV5vYJIAGGutpWNVcdeGTKvPprw+ck="/>
</p:tagLst>
</file>

<file path=ppt/tags/tag125.xml><?xml version="1.0" encoding="utf-8"?>
<p:tagLst xmlns:p="http://schemas.openxmlformats.org/presentationml/2006/main">
  <p:tag name="AS_UNIQUEID" val="604"/>
  <p:tag name="KSO_WM_SCREEN_THEME_FLAG" val="Dlrq25wU2PGuGg5bbmjbDNx338BMPWDemKQRiWjxPYgxEFDrHosOpZKw6jerlRqYN1qVbsI3Ie2qmNV5vYJIAGGutpWNVcdeGTKvPprw+ck="/>
</p:tagLst>
</file>

<file path=ppt/tags/tag126.xml><?xml version="1.0" encoding="utf-8"?>
<p:tagLst xmlns:p="http://schemas.openxmlformats.org/presentationml/2006/main">
  <p:tag name="AS_UNIQUEID" val="605"/>
  <p:tag name="KSO_WM_SCREEN_THEME_FLAG" val="Dlrq25wU2PGuGg5bbmjbDNx338BMPWDemKQRiWjxPYgxEFDrHosOpZKw6jerlRqYN1qVbsI3Ie2qmNV5vYJIAGGutpWNVcdeGTKvPprw+ck="/>
</p:tagLst>
</file>

<file path=ppt/tags/tag127.xml><?xml version="1.0" encoding="utf-8"?>
<p:tagLst xmlns:p="http://schemas.openxmlformats.org/presentationml/2006/main">
  <p:tag name="AS_UNIQUEID" val="606"/>
  <p:tag name="KSO_WM_SCREEN_THEME_FLAG" val="Dlrq25wU2PGuGg5bbmjbDNx338BMPWDemKQRiWjxPYgxEFDrHosOpZKw6jerlRqYN1qVbsI3Ie2qmNV5vYJIAGGutpWNVcdeGTKvPprw+ck="/>
</p:tagLst>
</file>

<file path=ppt/tags/tag128.xml><?xml version="1.0" encoding="utf-8"?>
<p:tagLst xmlns:p="http://schemas.openxmlformats.org/presentationml/2006/main">
  <p:tag name="AS_UNIQUEID" val="607"/>
  <p:tag name="KSO_WM_SCREEN_THEME_FLAG" val="Dlrq25wU2PGuGg5bbmjbDNx338BMPWDemKQRiWjxPYgxEFDrHosOpZKw6jerlRqYN1qVbsI3Ie2qmNV5vYJIAGGutpWNVcdeGTKvPprw+ck="/>
</p:tagLst>
</file>

<file path=ppt/tags/tag129.xml><?xml version="1.0" encoding="utf-8"?>
<p:tagLst xmlns:p="http://schemas.openxmlformats.org/presentationml/2006/main">
  <p:tag name="AS_UNIQUEID" val="6512"/>
  <p:tag name="KSO_WM_SCREEN_THEME_FLAG" val="Dlrq25wU2PGuGg5bbmjbDNx338BMPWDemKQRiWjxPYgxEFDrHosOpZKw6jerlRqYN1qVbsI3Ie2qmNV5vYJIAGGutpWNVcdeGTKvPprw+ck="/>
</p:tagLst>
</file>

<file path=ppt/tags/tag130.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Nx338BMPWDemKQRiWjxPYgxEFDrHosOpZKw6jerlRqYN1qVbsI3Ie2qmNV5vYJIAGGutpWNVcdeGTKvPprw+ck="/>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ap:TotalTime>0</ap:TotalTime>
  <ap:Words>1314</ap:Words>
  <ap:PresentationFormat>宽屏</ap:PresentationFormat>
  <ap:Paragraphs>248</ap:Paragraphs>
  <ap:Slides>7</ap:Slides>
  <ap:Notes>4</ap:Notes>
  <ap:HiddenSlides>0</ap:HiddenSlides>
  <ap:MMClips>0</ap:MMClips>
  <ap:ScaleCrop>false</ap:ScaleCrop>
  <ap:HeadingPairs>
    <vt:vector baseType="variant" size="6">
      <vt:variant>
        <vt:lpstr>已用的字体</vt:lpstr>
      </vt:variant>
      <vt:variant>
        <vt:i4>31</vt:i4>
      </vt:variant>
      <vt:variant>
        <vt:lpstr>主题</vt:lpstr>
      </vt:variant>
      <vt:variant>
        <vt:i4>1</vt:i4>
      </vt:variant>
      <vt:variant>
        <vt:lpstr>幻灯片标题</vt:lpstr>
      </vt:variant>
      <vt:variant>
        <vt:i4>7</vt:i4>
      </vt:variant>
    </vt:vector>
  </ap:HeadingPairs>
  <ap:TitlesOfParts>
    <vt:vector baseType="lpstr" size="39">
      <vt:lpstr>Arial</vt:lpstr>
      <vt:lpstr>宋体</vt:lpstr>
      <vt:lpstr>Wingdings</vt:lpstr>
      <vt:lpstr>Wingdings</vt:lpstr>
      <vt:lpstr>宋体</vt:lpstr>
      <vt:lpstr>汉仪书宋二KW</vt:lpstr>
      <vt:lpstr>楷体</vt:lpstr>
      <vt:lpstr>汉仪楷体KW</vt:lpstr>
      <vt:lpstr>华文中宋</vt:lpstr>
      <vt:lpstr>Arial</vt:lpstr>
      <vt:lpstr>方正宋刻本秀楷简体</vt:lpstr>
      <vt:lpstr>Calibri</vt:lpstr>
      <vt:lpstr>华文新魏</vt:lpstr>
      <vt:lpstr>Times New Roman</vt:lpstr>
      <vt:lpstr>楷体</vt:lpstr>
      <vt:lpstr>微软雅黑</vt:lpstr>
      <vt:lpstr>汉仪旗黑</vt:lpstr>
      <vt:lpstr>Arial Unicode MS</vt:lpstr>
      <vt:lpstr>苹方-简</vt:lpstr>
      <vt:lpstr>宋体-简</vt:lpstr>
      <vt:lpstr>华文中宋</vt:lpstr>
      <vt:lpstr>华文新魏</vt:lpstr>
      <vt:lpstr>方正宋刻本秀楷简体</vt:lpstr>
      <vt:lpstr>Helvetica Neue</vt:lpstr>
      <vt:lpstr>黑体</vt:lpstr>
      <vt:lpstr>黑体</vt:lpstr>
      <vt:lpstr>汉仪中黑KW</vt:lpstr>
      <vt:lpstr>黑体</vt:lpstr>
      <vt:lpstr>-apple-system</vt:lpstr>
      <vt:lpstr>Thonburi</vt:lpstr>
      <vt:lpstr>-apple-system</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ap:TitlesOfParts>
  <ap:LinksUpToDate>false</ap:LinksUpToDate>
  <ap:SharedDoc>false</ap:SharedDoc>
  <ap:HyperlinksChanged>false</ap:HyperlinksChanged>
  <ap:AppVersion>100.001</ap:AppVersion>
</ap:Properties>
</file>

<file path=docProps/core.xml><?xml version="1.0" encoding="utf-8"?>
<coreProperties xmlns:dc="http://purl.org/dc/elements/1.1/" xmlns:dcterms="http://purl.org/dc/terms/" xmlns:xsi="http://www.w3.org/2001/XMLSchema-instance" xmlns="http://schemas.openxmlformats.org/package/2006/metadata/core-properties">
  <dcterms:created xsi:type="dcterms:W3CDTF">2025-09-11T02:36:45.0000000Z</dcterms:created>
  <dcterms:modified xsi:type="dcterms:W3CDTF">2025-09-11T02:36:45.0000000Z</dcterms:modified>
  <dc:creator/>
  <revision/>
</coreProperties>
</file>

<file path=docProps/custom.xml><?xml version="1.0" encoding="utf-8"?>
<op:Properties xmlns:vt="http://schemas.openxmlformats.org/officeDocument/2006/docPropsVTypes" xmlns:op="http://schemas.openxmlformats.org/officeDocument/2006/custom-properties">
  <op:property fmtid="{D5CDD505-2E9C-101B-9397-08002B2CF9AE}" pid="2" name="KSOProductBuildVer">
    <vt:lpwstr>2052-7.5.1.8994</vt:lpwstr>
  </op:property>
  <op:property fmtid="{D5CDD505-2E9C-101B-9397-08002B2CF9AE}" pid="3" name="ICV">
    <vt:lpwstr>9AFF13E6255949CC0E31BE68D10C1DBF_41</vt:lpwstr>
  </op:property>
</op:Properties>
</file>